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drawings/drawing1.xml" ContentType="application/vnd.openxmlformats-officedocument.drawingml.chartshape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421" r:id="rId3"/>
    <p:sldId id="408" r:id="rId4"/>
    <p:sldId id="401" r:id="rId5"/>
    <p:sldId id="420" r:id="rId6"/>
    <p:sldId id="374" r:id="rId7"/>
    <p:sldId id="409" r:id="rId8"/>
    <p:sldId id="425" r:id="rId9"/>
    <p:sldId id="422" r:id="rId10"/>
    <p:sldId id="410" r:id="rId11"/>
    <p:sldId id="423" r:id="rId12"/>
    <p:sldId id="376" r:id="rId13"/>
    <p:sldId id="385" r:id="rId14"/>
    <p:sldId id="435" r:id="rId15"/>
    <p:sldId id="434" r:id="rId16"/>
    <p:sldId id="433" r:id="rId17"/>
    <p:sldId id="436" r:id="rId18"/>
    <p:sldId id="432" r:id="rId19"/>
    <p:sldId id="426" r:id="rId20"/>
    <p:sldId id="377" r:id="rId21"/>
    <p:sldId id="388" r:id="rId22"/>
    <p:sldId id="437" r:id="rId23"/>
    <p:sldId id="438" r:id="rId24"/>
    <p:sldId id="439" r:id="rId25"/>
    <p:sldId id="449" r:id="rId26"/>
    <p:sldId id="441" r:id="rId27"/>
    <p:sldId id="442" r:id="rId28"/>
    <p:sldId id="443" r:id="rId29"/>
    <p:sldId id="444" r:id="rId30"/>
    <p:sldId id="445" r:id="rId31"/>
    <p:sldId id="446" r:id="rId32"/>
    <p:sldId id="447" r:id="rId33"/>
    <p:sldId id="448" r:id="rId34"/>
  </p:sldIdLst>
  <p:sldSz cx="9144000" cy="6858000" type="screen4x3"/>
  <p:notesSz cx="7023100" cy="93091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069"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CB8"/>
    <a:srgbClr val="EEEEEE"/>
    <a:srgbClr val="D1D1D1"/>
    <a:srgbClr val="03080D"/>
    <a:srgbClr val="00246C"/>
    <a:srgbClr val="152B47"/>
    <a:srgbClr val="DDEBF7"/>
    <a:srgbClr val="EAEA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Estilo me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93D81CF-94F2-401A-BA57-92F5A7B2D0C5}" styleName="Estilo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A111915-BE36-4E01-A7E5-04B1672EAD32}" styleName="Estilo claro 2 - Acento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Estilo claro 2 - Acento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2838BEF-8BB2-4498-84A7-C5851F593DF1}" styleName="Estilo medio 4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7" autoAdjust="0"/>
    <p:restoredTop sz="94434" autoAdjust="0"/>
  </p:normalViewPr>
  <p:slideViewPr>
    <p:cSldViewPr>
      <p:cViewPr varScale="1">
        <p:scale>
          <a:sx n="69" d="100"/>
          <a:sy n="69" d="100"/>
        </p:scale>
        <p:origin x="-774" y="-108"/>
      </p:cViewPr>
      <p:guideLst>
        <p:guide orient="horz" pos="2069"/>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package" Target="../embeddings/Hoja_de_c_lculo_de_Microsoft_Excel1.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Hoja_de_c_lculo_de_Microsoft_Excel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39"/>
    </mc:Choice>
    <mc:Fallback>
      <c:style val="39"/>
    </mc:Fallback>
  </mc:AlternateContent>
  <c:chart>
    <c:autoTitleDeleted val="1"/>
    <c:plotArea>
      <c:layout/>
      <c:scatterChart>
        <c:scatterStyle val="smoothMarker"/>
        <c:varyColors val="0"/>
        <c:ser>
          <c:idx val="0"/>
          <c:order val="0"/>
          <c:tx>
            <c:strRef>
              <c:f>Hoja1!$B$1</c:f>
              <c:strCache>
                <c:ptCount val="1"/>
                <c:pt idx="0">
                  <c:v>Valores Y</c:v>
                </c:pt>
              </c:strCache>
            </c:strRef>
          </c:tx>
          <c:marker>
            <c:symbol val="none"/>
          </c:marker>
          <c:trendline>
            <c:spPr>
              <a:ln w="19050" cap="flat" cmpd="sng" algn="ctr">
                <a:solidFill>
                  <a:schemeClr val="dk1"/>
                </a:solidFill>
                <a:prstDash val="solid"/>
                <a:miter lim="800000"/>
              </a:ln>
              <a:effectLst/>
            </c:spPr>
            <c:trendlineType val="exp"/>
            <c:dispRSqr val="0"/>
            <c:dispEq val="0"/>
          </c:trendline>
          <c:xVal>
            <c:numRef>
              <c:f>Hoja1!$A$2:$A$5</c:f>
              <c:numCache>
                <c:formatCode>General</c:formatCode>
                <c:ptCount val="4"/>
                <c:pt idx="0">
                  <c:v>1989</c:v>
                </c:pt>
                <c:pt idx="1">
                  <c:v>2005</c:v>
                </c:pt>
                <c:pt idx="2">
                  <c:v>2014</c:v>
                </c:pt>
                <c:pt idx="3">
                  <c:v>2016</c:v>
                </c:pt>
              </c:numCache>
            </c:numRef>
          </c:xVal>
          <c:yVal>
            <c:numRef>
              <c:f>Hoja1!$B$2:$B$5</c:f>
              <c:numCache>
                <c:formatCode>General</c:formatCode>
                <c:ptCount val="4"/>
                <c:pt idx="0">
                  <c:v>0.28255555999999998</c:v>
                </c:pt>
                <c:pt idx="1">
                  <c:v>0.41677777999999999</c:v>
                </c:pt>
                <c:pt idx="2">
                  <c:v>1.02222222</c:v>
                </c:pt>
                <c:pt idx="3">
                  <c:v>1.5787500000000001</c:v>
                </c:pt>
              </c:numCache>
            </c:numRef>
          </c:yVal>
          <c:smooth val="1"/>
        </c:ser>
        <c:dLbls>
          <c:showLegendKey val="0"/>
          <c:showVal val="0"/>
          <c:showCatName val="0"/>
          <c:showSerName val="0"/>
          <c:showPercent val="0"/>
          <c:showBubbleSize val="0"/>
        </c:dLbls>
        <c:axId val="315066048"/>
        <c:axId val="315066624"/>
      </c:scatterChart>
      <c:valAx>
        <c:axId val="315066048"/>
        <c:scaling>
          <c:orientation val="minMax"/>
        </c:scaling>
        <c:delete val="0"/>
        <c:axPos val="b"/>
        <c:majorGridlines/>
        <c:minorGridlines/>
        <c:title>
          <c:tx>
            <c:rich>
              <a:bodyPr/>
              <a:lstStyle/>
              <a:p>
                <a:pPr>
                  <a:defRPr/>
                </a:pPr>
                <a:r>
                  <a:rPr lang="es-EC" dirty="0"/>
                  <a:t>AÑOS</a:t>
                </a:r>
              </a:p>
            </c:rich>
          </c:tx>
          <c:layout/>
          <c:overlay val="0"/>
        </c:title>
        <c:numFmt formatCode="General" sourceLinked="1"/>
        <c:majorTickMark val="out"/>
        <c:minorTickMark val="none"/>
        <c:tickLblPos val="nextTo"/>
        <c:crossAx val="315066624"/>
        <c:crosses val="autoZero"/>
        <c:crossBetween val="midCat"/>
      </c:valAx>
      <c:valAx>
        <c:axId val="315066624"/>
        <c:scaling>
          <c:orientation val="minMax"/>
        </c:scaling>
        <c:delete val="0"/>
        <c:axPos val="l"/>
        <c:majorGridlines/>
        <c:minorGridlines/>
        <c:title>
          <c:tx>
            <c:rich>
              <a:bodyPr/>
              <a:lstStyle/>
              <a:p>
                <a:pPr>
                  <a:defRPr/>
                </a:pPr>
                <a:r>
                  <a:rPr lang="es-EC" dirty="0"/>
                  <a:t>CANTIDAD DE HDD</a:t>
                </a:r>
              </a:p>
            </c:rich>
          </c:tx>
          <c:layout/>
          <c:overlay val="0"/>
        </c:title>
        <c:numFmt formatCode="General" sourceLinked="1"/>
        <c:majorTickMark val="out"/>
        <c:minorTickMark val="none"/>
        <c:tickLblPos val="nextTo"/>
        <c:crossAx val="315066048"/>
        <c:crosses val="autoZero"/>
        <c:crossBetween val="midCat"/>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39"/>
    </mc:Choice>
    <mc:Fallback>
      <c:style val="39"/>
    </mc:Fallback>
  </mc:AlternateContent>
  <c:chart>
    <c:autoTitleDeleted val="1"/>
    <c:plotArea>
      <c:layout/>
      <c:scatterChart>
        <c:scatterStyle val="smoothMarker"/>
        <c:varyColors val="0"/>
        <c:ser>
          <c:idx val="0"/>
          <c:order val="0"/>
          <c:tx>
            <c:strRef>
              <c:f>Hoja1!$B$1</c:f>
              <c:strCache>
                <c:ptCount val="1"/>
                <c:pt idx="0">
                  <c:v>Contaminación por HDD</c:v>
                </c:pt>
              </c:strCache>
            </c:strRef>
          </c:tx>
          <c:marker>
            <c:symbol val="none"/>
          </c:marker>
          <c:trendline>
            <c:spPr>
              <a:ln w="25400" cap="flat" cmpd="sng" algn="ctr">
                <a:solidFill>
                  <a:schemeClr val="dk1"/>
                </a:solidFill>
                <a:prstDash val="solid"/>
                <a:miter lim="800000"/>
              </a:ln>
              <a:effectLst/>
            </c:spPr>
            <c:trendlineType val="exp"/>
            <c:dispRSqr val="0"/>
            <c:dispEq val="0"/>
          </c:trendline>
          <c:xVal>
            <c:numRef>
              <c:f>Hoja1!$A$2:$A$5</c:f>
              <c:numCache>
                <c:formatCode>General</c:formatCode>
                <c:ptCount val="4"/>
                <c:pt idx="0">
                  <c:v>1989</c:v>
                </c:pt>
                <c:pt idx="1">
                  <c:v>2005</c:v>
                </c:pt>
                <c:pt idx="2">
                  <c:v>2014</c:v>
                </c:pt>
                <c:pt idx="3">
                  <c:v>2016</c:v>
                </c:pt>
              </c:numCache>
            </c:numRef>
          </c:xVal>
          <c:yVal>
            <c:numRef>
              <c:f>Hoja1!$B$2:$B$5</c:f>
              <c:numCache>
                <c:formatCode>General</c:formatCode>
                <c:ptCount val="4"/>
                <c:pt idx="0">
                  <c:v>0.28255555999999998</c:v>
                </c:pt>
                <c:pt idx="1">
                  <c:v>0.41677777999999999</c:v>
                </c:pt>
                <c:pt idx="2">
                  <c:v>1.02222222</c:v>
                </c:pt>
                <c:pt idx="3">
                  <c:v>1.5787500000000001</c:v>
                </c:pt>
              </c:numCache>
            </c:numRef>
          </c:yVal>
          <c:smooth val="1"/>
        </c:ser>
        <c:dLbls>
          <c:showLegendKey val="0"/>
          <c:showVal val="0"/>
          <c:showCatName val="0"/>
          <c:showSerName val="0"/>
          <c:showPercent val="0"/>
          <c:showBubbleSize val="0"/>
        </c:dLbls>
        <c:axId val="153452544"/>
        <c:axId val="153453120"/>
      </c:scatterChart>
      <c:valAx>
        <c:axId val="153452544"/>
        <c:scaling>
          <c:orientation val="minMax"/>
        </c:scaling>
        <c:delete val="0"/>
        <c:axPos val="b"/>
        <c:majorGridlines/>
        <c:minorGridlines/>
        <c:title>
          <c:tx>
            <c:rich>
              <a:bodyPr/>
              <a:lstStyle/>
              <a:p>
                <a:pPr>
                  <a:defRPr/>
                </a:pPr>
                <a:r>
                  <a:rPr lang="es-EC"/>
                  <a:t>AÑOS</a:t>
                </a:r>
              </a:p>
            </c:rich>
          </c:tx>
          <c:layout/>
          <c:overlay val="0"/>
        </c:title>
        <c:numFmt formatCode="General" sourceLinked="1"/>
        <c:majorTickMark val="out"/>
        <c:minorTickMark val="none"/>
        <c:tickLblPos val="nextTo"/>
        <c:crossAx val="153453120"/>
        <c:crosses val="autoZero"/>
        <c:crossBetween val="midCat"/>
      </c:valAx>
      <c:valAx>
        <c:axId val="153453120"/>
        <c:scaling>
          <c:orientation val="minMax"/>
        </c:scaling>
        <c:delete val="0"/>
        <c:axPos val="l"/>
        <c:majorGridlines/>
        <c:minorGridlines/>
        <c:title>
          <c:tx>
            <c:rich>
              <a:bodyPr/>
              <a:lstStyle/>
              <a:p>
                <a:pPr>
                  <a:defRPr/>
                </a:pPr>
                <a:r>
                  <a:rPr lang="es-EC"/>
                  <a:t>CANTIDAD DE HDD</a:t>
                </a:r>
              </a:p>
            </c:rich>
          </c:tx>
          <c:layout/>
          <c:overlay val="0"/>
        </c:title>
        <c:numFmt formatCode="General" sourceLinked="1"/>
        <c:majorTickMark val="out"/>
        <c:minorTickMark val="none"/>
        <c:tickLblPos val="nextTo"/>
        <c:crossAx val="153452544"/>
        <c:crosses val="autoZero"/>
        <c:crossBetween val="midCat"/>
      </c:valAx>
    </c:plotArea>
    <c:legend>
      <c:legendPos val="r"/>
      <c:layout>
        <c:manualLayout>
          <c:xMode val="edge"/>
          <c:yMode val="edge"/>
          <c:x val="0.67397835852375587"/>
          <c:y val="0.31842941003796404"/>
          <c:w val="0.29673089949562265"/>
          <c:h val="0.29642018205113219"/>
        </c:manualLayout>
      </c:layout>
      <c:overlay val="0"/>
      <c:txPr>
        <a:bodyPr/>
        <a:lstStyle/>
        <a:p>
          <a:pPr>
            <a:defRPr sz="1800" baseline="0"/>
          </a:pPr>
          <a:endParaRPr lang="es-EC"/>
        </a:p>
      </c:txPr>
    </c:legend>
    <c:plotVisOnly val="1"/>
    <c:dispBlanksAs val="gap"/>
    <c:showDLblsOverMax val="0"/>
  </c:chart>
  <c:externalData r:id="rId1">
    <c:autoUpdate val="0"/>
  </c:externalData>
  <c:userShapes r:id="rId2"/>
</c:chartSpace>
</file>

<file path=ppt/diagrams/_rels/data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image" Target="../media/image18.png"/><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diagrams/_rels/data3.xml.rels><?xml version="1.0" encoding="UTF-8" standalone="yes"?>
<Relationships xmlns="http://schemas.openxmlformats.org/package/2006/relationships"><Relationship Id="rId1" Type="http://schemas.openxmlformats.org/officeDocument/2006/relationships/image" Target="../media/image25.png"/></Relationships>
</file>

<file path=ppt/diagrams/_rels/data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image" Target="../media/image71.png"/><Relationship Id="rId4" Type="http://schemas.openxmlformats.org/officeDocument/2006/relationships/image" Target="../media/image74.png"/></Relationships>
</file>

<file path=ppt/diagrams/_rels/drawing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image" Target="../media/image71.png"/><Relationship Id="rId4" Type="http://schemas.openxmlformats.org/officeDocument/2006/relationships/image" Target="../media/image74.pn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064236-0793-4415-B5D3-44955B44D0B5}" type="doc">
      <dgm:prSet loTypeId="urn:microsoft.com/office/officeart/2008/layout/AscendingPictureAccentProcess" loCatId="process" qsTypeId="urn:microsoft.com/office/officeart/2005/8/quickstyle/simple1" qsCatId="simple" csTypeId="urn:microsoft.com/office/officeart/2005/8/colors/accent1_1" csCatId="accent1" phldr="1"/>
      <dgm:spPr/>
      <dgm:t>
        <a:bodyPr/>
        <a:lstStyle/>
        <a:p>
          <a:endParaRPr lang="es-EC"/>
        </a:p>
      </dgm:t>
    </dgm:pt>
    <dgm:pt modelId="{C3A1F59E-A666-4947-9EF3-3C7077CF0C8D}">
      <dgm:prSet phldrT="[Texto]" custT="1"/>
      <dgm:spPr/>
      <dgm:t>
        <a:bodyPr/>
        <a:lstStyle/>
        <a:p>
          <a:pPr algn="just"/>
          <a:r>
            <a:rPr lang="es-EC" sz="1400" b="1" dirty="0" smtClean="0">
              <a:latin typeface="Arial" pitchFamily="34" charset="0"/>
              <a:cs typeface="Arial" pitchFamily="34" charset="0"/>
            </a:rPr>
            <a:t>CONTAMINACIÓN DEL MAR EN LA RADA DE SALINAS</a:t>
          </a:r>
          <a:endParaRPr lang="es-EC" sz="1400" dirty="0"/>
        </a:p>
      </dgm:t>
    </dgm:pt>
    <dgm:pt modelId="{4AFF3EC5-FAD5-4629-AE1C-67D1A19150EF}" type="parTrans" cxnId="{8193469F-BCF3-4E75-9B07-12871D9FFE1D}">
      <dgm:prSet/>
      <dgm:spPr/>
      <dgm:t>
        <a:bodyPr/>
        <a:lstStyle/>
        <a:p>
          <a:endParaRPr lang="es-EC"/>
        </a:p>
      </dgm:t>
    </dgm:pt>
    <dgm:pt modelId="{4F73EE01-910A-4C8E-9D3F-EA495ED0F8FB}" type="sibTrans" cxnId="{8193469F-BCF3-4E75-9B07-12871D9FFE1D}">
      <dgm:prSet/>
      <dgm:spPr>
        <a:blipFill rotWithShape="1">
          <a:blip xmlns:r="http://schemas.openxmlformats.org/officeDocument/2006/relationships" r:embed="rId1"/>
          <a:stretch>
            <a:fillRect/>
          </a:stretch>
        </a:blipFill>
      </dgm:spPr>
      <dgm:t>
        <a:bodyPr/>
        <a:lstStyle/>
        <a:p>
          <a:endParaRPr lang="es-EC"/>
        </a:p>
      </dgm:t>
    </dgm:pt>
    <dgm:pt modelId="{D8FEAA70-1416-4E4F-8C83-70852DC973F4}">
      <dgm:prSet phldrT="[Texto]" custT="1"/>
      <dgm:spPr/>
      <dgm:t>
        <a:bodyPr/>
        <a:lstStyle/>
        <a:p>
          <a:pPr algn="just"/>
          <a:r>
            <a:rPr lang="es-EC" sz="1400" b="1" dirty="0" smtClean="0">
              <a:latin typeface="Arial" pitchFamily="34" charset="0"/>
              <a:cs typeface="Arial" pitchFamily="34" charset="0"/>
            </a:rPr>
            <a:t>PODRÍA ESTAR EN AUMENTO</a:t>
          </a:r>
          <a:endParaRPr lang="es-EC" sz="1400" dirty="0"/>
        </a:p>
      </dgm:t>
    </dgm:pt>
    <dgm:pt modelId="{34EF0FD3-25CF-4CC8-9FED-92664779EB42}" type="parTrans" cxnId="{7BB27050-798A-4F31-9502-A9A5B9D2D2F0}">
      <dgm:prSet/>
      <dgm:spPr/>
      <dgm:t>
        <a:bodyPr/>
        <a:lstStyle/>
        <a:p>
          <a:endParaRPr lang="es-EC"/>
        </a:p>
      </dgm:t>
    </dgm:pt>
    <dgm:pt modelId="{EE3D90AF-3F36-424E-B92C-D7DF6E61797B}" type="sibTrans" cxnId="{7BB27050-798A-4F31-9502-A9A5B9D2D2F0}">
      <dgm:prSet/>
      <dgm:spPr>
        <a:blipFill rotWithShape="1">
          <a:blip xmlns:r="http://schemas.openxmlformats.org/officeDocument/2006/relationships" r:embed="rId2">
            <a:extLst>
              <a:ext uri="{BEBA8EAE-BF5A-486C-A8C5-ECC9F3942E4B}">
                <a14:imgProps xmlns:a14="http://schemas.microsoft.com/office/drawing/2010/main">
                  <a14:imgLayer r:embed="rId3">
                    <a14:imgEffect>
                      <a14:sharpenSoften amount="50000"/>
                    </a14:imgEffect>
                  </a14:imgLayer>
                </a14:imgProps>
              </a:ext>
            </a:extLst>
          </a:blip>
          <a:stretch>
            <a:fillRect/>
          </a:stretch>
        </a:blipFill>
      </dgm:spPr>
      <dgm:t>
        <a:bodyPr/>
        <a:lstStyle/>
        <a:p>
          <a:endParaRPr lang="es-EC"/>
        </a:p>
      </dgm:t>
    </dgm:pt>
    <dgm:pt modelId="{64EF0572-BF0A-4EAD-BD1D-2F19E80466AE}">
      <dgm:prSet phldrT="[Texto]" custT="1"/>
      <dgm:spPr/>
      <dgm:t>
        <a:bodyPr/>
        <a:lstStyle/>
        <a:p>
          <a:pPr algn="just"/>
          <a:r>
            <a:rPr lang="es-EC" sz="1400" b="1" dirty="0" smtClean="0">
              <a:latin typeface="Arial" pitchFamily="34" charset="0"/>
              <a:cs typeface="Arial" pitchFamily="34" charset="0"/>
            </a:rPr>
            <a:t>PEQUEÑAS CAPAS OLEOSAS EN LA SUPERFICIE</a:t>
          </a:r>
          <a:endParaRPr lang="es-EC" sz="1400" dirty="0"/>
        </a:p>
      </dgm:t>
    </dgm:pt>
    <dgm:pt modelId="{62B1119A-325F-4331-998B-747F0135A139}" type="parTrans" cxnId="{A9717F8A-4FD9-4972-9A81-54800CAD6169}">
      <dgm:prSet/>
      <dgm:spPr/>
      <dgm:t>
        <a:bodyPr/>
        <a:lstStyle/>
        <a:p>
          <a:endParaRPr lang="es-EC"/>
        </a:p>
      </dgm:t>
    </dgm:pt>
    <dgm:pt modelId="{2E363AE1-9A4D-44C5-AD82-785D8D4329D8}" type="sibTrans" cxnId="{A9717F8A-4FD9-4972-9A81-54800CAD6169}">
      <dgm:prSet/>
      <dgm:spPr>
        <a:blipFill rotWithShape="1">
          <a:blip xmlns:r="http://schemas.openxmlformats.org/officeDocument/2006/relationships" r:embed="rId4"/>
          <a:stretch>
            <a:fillRect/>
          </a:stretch>
        </a:blipFill>
      </dgm:spPr>
      <dgm:t>
        <a:bodyPr/>
        <a:lstStyle/>
        <a:p>
          <a:endParaRPr lang="es-EC"/>
        </a:p>
      </dgm:t>
    </dgm:pt>
    <dgm:pt modelId="{3D8DC196-B6F7-48DF-98F2-CD6FB9F2DD63}">
      <dgm:prSet phldrT="[Texto]" custT="1"/>
      <dgm:spPr/>
      <dgm:t>
        <a:bodyPr/>
        <a:lstStyle/>
        <a:p>
          <a:pPr algn="just"/>
          <a:r>
            <a:rPr lang="es-EC" sz="1400" b="1" dirty="0" smtClean="0">
              <a:latin typeface="Arial" pitchFamily="34" charset="0"/>
              <a:cs typeface="Arial" pitchFamily="34" charset="0"/>
            </a:rPr>
            <a:t>BUQUES DE LA ARMADA</a:t>
          </a:r>
          <a:endParaRPr lang="es-EC" sz="1400" dirty="0"/>
        </a:p>
      </dgm:t>
    </dgm:pt>
    <dgm:pt modelId="{8FBBE9A5-D6F8-4611-AC95-D338DE4CD3C4}" type="parTrans" cxnId="{936EE75D-8D80-42FE-89EE-CE1D94190D58}">
      <dgm:prSet/>
      <dgm:spPr/>
      <dgm:t>
        <a:bodyPr/>
        <a:lstStyle/>
        <a:p>
          <a:endParaRPr lang="es-EC"/>
        </a:p>
      </dgm:t>
    </dgm:pt>
    <dgm:pt modelId="{C87B9406-496C-49B7-A1D2-1EDF525EBE99}" type="sibTrans" cxnId="{936EE75D-8D80-42FE-89EE-CE1D94190D58}">
      <dgm:prSet/>
      <dgm:spPr>
        <a:blipFill rotWithShape="1">
          <a:blip xmlns:r="http://schemas.openxmlformats.org/officeDocument/2006/relationships" r:embed="rId5"/>
          <a:stretch>
            <a:fillRect/>
          </a:stretch>
        </a:blipFill>
      </dgm:spPr>
      <dgm:t>
        <a:bodyPr/>
        <a:lstStyle/>
        <a:p>
          <a:endParaRPr lang="es-EC"/>
        </a:p>
      </dgm:t>
    </dgm:pt>
    <dgm:pt modelId="{A190D9EC-DFB8-4A39-9EC0-0CBBC84E5A64}">
      <dgm:prSet phldrT="[Texto]" custT="1"/>
      <dgm:spPr/>
      <dgm:t>
        <a:bodyPr/>
        <a:lstStyle/>
        <a:p>
          <a:pPr algn="just"/>
          <a:r>
            <a:rPr lang="es-EC" sz="1200" b="1" dirty="0" smtClean="0">
              <a:latin typeface="Arial" pitchFamily="34" charset="0"/>
              <a:cs typeface="Arial" pitchFamily="34" charset="0"/>
            </a:rPr>
            <a:t>OPERACIONES DE CONTROL y SEGURIDAD MARÍTIMA</a:t>
          </a:r>
          <a:endParaRPr lang="es-EC" sz="1200" dirty="0"/>
        </a:p>
      </dgm:t>
    </dgm:pt>
    <dgm:pt modelId="{8B05A49D-2869-4EC8-93F8-905F2AC616EB}" type="parTrans" cxnId="{BA670A49-ACD3-4AB0-8561-F519B707E10C}">
      <dgm:prSet/>
      <dgm:spPr/>
      <dgm:t>
        <a:bodyPr/>
        <a:lstStyle/>
        <a:p>
          <a:endParaRPr lang="es-EC"/>
        </a:p>
      </dgm:t>
    </dgm:pt>
    <dgm:pt modelId="{D9EB50AA-8CB4-42E7-80A6-6A59324A5135}" type="sibTrans" cxnId="{BA670A49-ACD3-4AB0-8561-F519B707E10C}">
      <dgm:prSet/>
      <dgm:spPr>
        <a:blipFill rotWithShape="1">
          <a:blip xmlns:r="http://schemas.openxmlformats.org/officeDocument/2006/relationships" r:embed="rId6"/>
          <a:stretch>
            <a:fillRect/>
          </a:stretch>
        </a:blipFill>
      </dgm:spPr>
      <dgm:t>
        <a:bodyPr/>
        <a:lstStyle/>
        <a:p>
          <a:endParaRPr lang="es-EC"/>
        </a:p>
      </dgm:t>
    </dgm:pt>
    <dgm:pt modelId="{E7C48F18-C3A5-41E3-9FE7-252F477D15F2}" type="pres">
      <dgm:prSet presAssocID="{80064236-0793-4415-B5D3-44955B44D0B5}" presName="Name0" presStyleCnt="0">
        <dgm:presLayoutVars>
          <dgm:chMax val="7"/>
          <dgm:chPref val="7"/>
          <dgm:dir/>
        </dgm:presLayoutVars>
      </dgm:prSet>
      <dgm:spPr/>
      <dgm:t>
        <a:bodyPr/>
        <a:lstStyle/>
        <a:p>
          <a:endParaRPr lang="es-EC"/>
        </a:p>
      </dgm:t>
    </dgm:pt>
    <dgm:pt modelId="{20A7BBCC-C1B3-421A-8C41-A90214CFEE3D}" type="pres">
      <dgm:prSet presAssocID="{80064236-0793-4415-B5D3-44955B44D0B5}" presName="dot1" presStyleLbl="alignNode1" presStyleIdx="0" presStyleCnt="15"/>
      <dgm:spPr/>
    </dgm:pt>
    <dgm:pt modelId="{59628E27-BBC8-46A6-921C-9A0988F1DC28}" type="pres">
      <dgm:prSet presAssocID="{80064236-0793-4415-B5D3-44955B44D0B5}" presName="dot2" presStyleLbl="alignNode1" presStyleIdx="1" presStyleCnt="15"/>
      <dgm:spPr/>
    </dgm:pt>
    <dgm:pt modelId="{8C132C61-E455-4A96-960F-8A0B4ABB076C}" type="pres">
      <dgm:prSet presAssocID="{80064236-0793-4415-B5D3-44955B44D0B5}" presName="dot3" presStyleLbl="alignNode1" presStyleIdx="2" presStyleCnt="15"/>
      <dgm:spPr/>
    </dgm:pt>
    <dgm:pt modelId="{A0B0CB3D-EE09-45A7-ADFD-35D0EA3EC384}" type="pres">
      <dgm:prSet presAssocID="{80064236-0793-4415-B5D3-44955B44D0B5}" presName="dot4" presStyleLbl="alignNode1" presStyleIdx="3" presStyleCnt="15"/>
      <dgm:spPr/>
    </dgm:pt>
    <dgm:pt modelId="{179B6095-EFD9-43FE-971B-DFAFFFCE2B78}" type="pres">
      <dgm:prSet presAssocID="{80064236-0793-4415-B5D3-44955B44D0B5}" presName="dot5" presStyleLbl="alignNode1" presStyleIdx="4" presStyleCnt="15"/>
      <dgm:spPr/>
    </dgm:pt>
    <dgm:pt modelId="{CC75690F-5925-4D5A-A394-FF96CA78D902}" type="pres">
      <dgm:prSet presAssocID="{80064236-0793-4415-B5D3-44955B44D0B5}" presName="dot6" presStyleLbl="alignNode1" presStyleIdx="5" presStyleCnt="15"/>
      <dgm:spPr/>
    </dgm:pt>
    <dgm:pt modelId="{6A4F08FC-9ECD-4152-9864-214F3EC344F8}" type="pres">
      <dgm:prSet presAssocID="{80064236-0793-4415-B5D3-44955B44D0B5}" presName="dot7" presStyleLbl="alignNode1" presStyleIdx="6" presStyleCnt="15"/>
      <dgm:spPr/>
    </dgm:pt>
    <dgm:pt modelId="{2E918CF3-F2B9-4E2A-AC0C-36D0A626DA61}" type="pres">
      <dgm:prSet presAssocID="{80064236-0793-4415-B5D3-44955B44D0B5}" presName="dot8" presStyleLbl="alignNode1" presStyleIdx="7" presStyleCnt="15"/>
      <dgm:spPr/>
    </dgm:pt>
    <dgm:pt modelId="{79BC7A5D-80A1-4D0E-B973-F0F63BB1BA02}" type="pres">
      <dgm:prSet presAssocID="{80064236-0793-4415-B5D3-44955B44D0B5}" presName="dotArrow1" presStyleLbl="alignNode1" presStyleIdx="8" presStyleCnt="15"/>
      <dgm:spPr/>
    </dgm:pt>
    <dgm:pt modelId="{A303ABF7-6D45-4D8F-BFF0-5005DCD84DCA}" type="pres">
      <dgm:prSet presAssocID="{80064236-0793-4415-B5D3-44955B44D0B5}" presName="dotArrow2" presStyleLbl="alignNode1" presStyleIdx="9" presStyleCnt="15"/>
      <dgm:spPr/>
    </dgm:pt>
    <dgm:pt modelId="{D95D3D61-6CB4-4619-ADA4-36EDF2791F54}" type="pres">
      <dgm:prSet presAssocID="{80064236-0793-4415-B5D3-44955B44D0B5}" presName="dotArrow3" presStyleLbl="alignNode1" presStyleIdx="10" presStyleCnt="15"/>
      <dgm:spPr/>
    </dgm:pt>
    <dgm:pt modelId="{273E8402-552F-4A28-AF79-6469503BC88B}" type="pres">
      <dgm:prSet presAssocID="{80064236-0793-4415-B5D3-44955B44D0B5}" presName="dotArrow4" presStyleLbl="alignNode1" presStyleIdx="11" presStyleCnt="15"/>
      <dgm:spPr/>
    </dgm:pt>
    <dgm:pt modelId="{B47D6678-426F-4017-ABE7-678936EC0033}" type="pres">
      <dgm:prSet presAssocID="{80064236-0793-4415-B5D3-44955B44D0B5}" presName="dotArrow5" presStyleLbl="alignNode1" presStyleIdx="12" presStyleCnt="15"/>
      <dgm:spPr/>
    </dgm:pt>
    <dgm:pt modelId="{E0EFF2AB-074F-42EC-AC74-D2F578EAEFB5}" type="pres">
      <dgm:prSet presAssocID="{80064236-0793-4415-B5D3-44955B44D0B5}" presName="dotArrow6" presStyleLbl="alignNode1" presStyleIdx="13" presStyleCnt="15"/>
      <dgm:spPr/>
    </dgm:pt>
    <dgm:pt modelId="{4B67F6AE-6A05-4BAD-9C4E-BDD0E32C83B7}" type="pres">
      <dgm:prSet presAssocID="{80064236-0793-4415-B5D3-44955B44D0B5}" presName="dotArrow7" presStyleLbl="alignNode1" presStyleIdx="14" presStyleCnt="15"/>
      <dgm:spPr/>
    </dgm:pt>
    <dgm:pt modelId="{B2AC8921-B1C2-45BD-9273-D719525C67A4}" type="pres">
      <dgm:prSet presAssocID="{C3A1F59E-A666-4947-9EF3-3C7077CF0C8D}" presName="parTx1" presStyleLbl="node1" presStyleIdx="0" presStyleCnt="5"/>
      <dgm:spPr/>
      <dgm:t>
        <a:bodyPr/>
        <a:lstStyle/>
        <a:p>
          <a:endParaRPr lang="es-EC"/>
        </a:p>
      </dgm:t>
    </dgm:pt>
    <dgm:pt modelId="{0B280562-1983-49FC-BC24-284C8BC104C7}" type="pres">
      <dgm:prSet presAssocID="{4F73EE01-910A-4C8E-9D3F-EA495ED0F8FB}" presName="picture1" presStyleCnt="0"/>
      <dgm:spPr/>
    </dgm:pt>
    <dgm:pt modelId="{6154A6EE-7F4A-40A1-A387-3AD6881C30EB}" type="pres">
      <dgm:prSet presAssocID="{4F73EE01-910A-4C8E-9D3F-EA495ED0F8FB}" presName="imageRepeatNode" presStyleLbl="fgImgPlace1" presStyleIdx="0" presStyleCnt="5"/>
      <dgm:spPr/>
      <dgm:t>
        <a:bodyPr/>
        <a:lstStyle/>
        <a:p>
          <a:endParaRPr lang="es-EC"/>
        </a:p>
      </dgm:t>
    </dgm:pt>
    <dgm:pt modelId="{3A72FE2D-6FA9-408D-9121-AA94B2F8ABBF}" type="pres">
      <dgm:prSet presAssocID="{D8FEAA70-1416-4E4F-8C83-70852DC973F4}" presName="parTx2" presStyleLbl="node1" presStyleIdx="1" presStyleCnt="5"/>
      <dgm:spPr/>
      <dgm:t>
        <a:bodyPr/>
        <a:lstStyle/>
        <a:p>
          <a:endParaRPr lang="es-EC"/>
        </a:p>
      </dgm:t>
    </dgm:pt>
    <dgm:pt modelId="{99CE49B5-A45C-4BED-8C8E-40EB1417F1D1}" type="pres">
      <dgm:prSet presAssocID="{EE3D90AF-3F36-424E-B92C-D7DF6E61797B}" presName="picture2" presStyleCnt="0"/>
      <dgm:spPr/>
    </dgm:pt>
    <dgm:pt modelId="{F974C98D-5B80-41A3-9768-4740ECE2E35B}" type="pres">
      <dgm:prSet presAssocID="{EE3D90AF-3F36-424E-B92C-D7DF6E61797B}" presName="imageRepeatNode" presStyleLbl="fgImgPlace1" presStyleIdx="1" presStyleCnt="5"/>
      <dgm:spPr/>
      <dgm:t>
        <a:bodyPr/>
        <a:lstStyle/>
        <a:p>
          <a:endParaRPr lang="es-EC"/>
        </a:p>
      </dgm:t>
    </dgm:pt>
    <dgm:pt modelId="{77DFCD98-6A21-4AE0-8851-8F585E2FC9DC}" type="pres">
      <dgm:prSet presAssocID="{64EF0572-BF0A-4EAD-BD1D-2F19E80466AE}" presName="parTx3" presStyleLbl="node1" presStyleIdx="2" presStyleCnt="5"/>
      <dgm:spPr/>
      <dgm:t>
        <a:bodyPr/>
        <a:lstStyle/>
        <a:p>
          <a:endParaRPr lang="es-EC"/>
        </a:p>
      </dgm:t>
    </dgm:pt>
    <dgm:pt modelId="{6B80AD45-3DD2-43B2-969D-F6FB2CED0B61}" type="pres">
      <dgm:prSet presAssocID="{2E363AE1-9A4D-44C5-AD82-785D8D4329D8}" presName="picture3" presStyleCnt="0"/>
      <dgm:spPr/>
    </dgm:pt>
    <dgm:pt modelId="{0BDA157C-95DC-4EF9-9C0F-4A0E81AC60B1}" type="pres">
      <dgm:prSet presAssocID="{2E363AE1-9A4D-44C5-AD82-785D8D4329D8}" presName="imageRepeatNode" presStyleLbl="fgImgPlace1" presStyleIdx="2" presStyleCnt="5"/>
      <dgm:spPr/>
      <dgm:t>
        <a:bodyPr/>
        <a:lstStyle/>
        <a:p>
          <a:endParaRPr lang="es-EC"/>
        </a:p>
      </dgm:t>
    </dgm:pt>
    <dgm:pt modelId="{7C932C29-E9E5-42CB-B837-7351743E5D77}" type="pres">
      <dgm:prSet presAssocID="{3D8DC196-B6F7-48DF-98F2-CD6FB9F2DD63}" presName="parTx4" presStyleLbl="node1" presStyleIdx="3" presStyleCnt="5"/>
      <dgm:spPr/>
      <dgm:t>
        <a:bodyPr/>
        <a:lstStyle/>
        <a:p>
          <a:endParaRPr lang="es-EC"/>
        </a:p>
      </dgm:t>
    </dgm:pt>
    <dgm:pt modelId="{0282752B-B89F-4F07-BFFE-DEF5A0513142}" type="pres">
      <dgm:prSet presAssocID="{C87B9406-496C-49B7-A1D2-1EDF525EBE99}" presName="picture4" presStyleCnt="0"/>
      <dgm:spPr/>
    </dgm:pt>
    <dgm:pt modelId="{5E361304-28E2-4237-9E52-576D26A30C03}" type="pres">
      <dgm:prSet presAssocID="{C87B9406-496C-49B7-A1D2-1EDF525EBE99}" presName="imageRepeatNode" presStyleLbl="fgImgPlace1" presStyleIdx="3" presStyleCnt="5"/>
      <dgm:spPr/>
      <dgm:t>
        <a:bodyPr/>
        <a:lstStyle/>
        <a:p>
          <a:endParaRPr lang="es-EC"/>
        </a:p>
      </dgm:t>
    </dgm:pt>
    <dgm:pt modelId="{D804F154-D609-4F16-86A1-7F0FD1A63AFC}" type="pres">
      <dgm:prSet presAssocID="{A190D9EC-DFB8-4A39-9EC0-0CBBC84E5A64}" presName="parTx5" presStyleLbl="node1" presStyleIdx="4" presStyleCnt="5" custLinFactNeighborX="-448"/>
      <dgm:spPr/>
      <dgm:t>
        <a:bodyPr/>
        <a:lstStyle/>
        <a:p>
          <a:endParaRPr lang="es-EC"/>
        </a:p>
      </dgm:t>
    </dgm:pt>
    <dgm:pt modelId="{1A1FEA49-A699-49A8-80EE-C446CC358380}" type="pres">
      <dgm:prSet presAssocID="{D9EB50AA-8CB4-42E7-80A6-6A59324A5135}" presName="picture5" presStyleCnt="0"/>
      <dgm:spPr/>
    </dgm:pt>
    <dgm:pt modelId="{B0795F01-75AF-468A-8683-6C8A8EAA4ECC}" type="pres">
      <dgm:prSet presAssocID="{D9EB50AA-8CB4-42E7-80A6-6A59324A5135}" presName="imageRepeatNode" presStyleLbl="fgImgPlace1" presStyleIdx="4" presStyleCnt="5"/>
      <dgm:spPr/>
      <dgm:t>
        <a:bodyPr/>
        <a:lstStyle/>
        <a:p>
          <a:endParaRPr lang="es-EC"/>
        </a:p>
      </dgm:t>
    </dgm:pt>
  </dgm:ptLst>
  <dgm:cxnLst>
    <dgm:cxn modelId="{DA92B9C8-B881-4719-A7AF-9888CD62B249}" type="presOf" srcId="{C87B9406-496C-49B7-A1D2-1EDF525EBE99}" destId="{5E361304-28E2-4237-9E52-576D26A30C03}" srcOrd="0" destOrd="0" presId="urn:microsoft.com/office/officeart/2008/layout/AscendingPictureAccentProcess"/>
    <dgm:cxn modelId="{8193469F-BCF3-4E75-9B07-12871D9FFE1D}" srcId="{80064236-0793-4415-B5D3-44955B44D0B5}" destId="{C3A1F59E-A666-4947-9EF3-3C7077CF0C8D}" srcOrd="0" destOrd="0" parTransId="{4AFF3EC5-FAD5-4629-AE1C-67D1A19150EF}" sibTransId="{4F73EE01-910A-4C8E-9D3F-EA495ED0F8FB}"/>
    <dgm:cxn modelId="{00151033-ED71-4554-91EA-1AD25AEA25F8}" type="presOf" srcId="{64EF0572-BF0A-4EAD-BD1D-2F19E80466AE}" destId="{77DFCD98-6A21-4AE0-8851-8F585E2FC9DC}" srcOrd="0" destOrd="0" presId="urn:microsoft.com/office/officeart/2008/layout/AscendingPictureAccentProcess"/>
    <dgm:cxn modelId="{0D2C02BD-FBC9-4470-B8D9-8822DC018E46}" type="presOf" srcId="{80064236-0793-4415-B5D3-44955B44D0B5}" destId="{E7C48F18-C3A5-41E3-9FE7-252F477D15F2}" srcOrd="0" destOrd="0" presId="urn:microsoft.com/office/officeart/2008/layout/AscendingPictureAccentProcess"/>
    <dgm:cxn modelId="{815A4371-5A39-4769-B0AB-77DD0A22E2C7}" type="presOf" srcId="{D8FEAA70-1416-4E4F-8C83-70852DC973F4}" destId="{3A72FE2D-6FA9-408D-9121-AA94B2F8ABBF}" srcOrd="0" destOrd="0" presId="urn:microsoft.com/office/officeart/2008/layout/AscendingPictureAccentProcess"/>
    <dgm:cxn modelId="{BA670A49-ACD3-4AB0-8561-F519B707E10C}" srcId="{80064236-0793-4415-B5D3-44955B44D0B5}" destId="{A190D9EC-DFB8-4A39-9EC0-0CBBC84E5A64}" srcOrd="4" destOrd="0" parTransId="{8B05A49D-2869-4EC8-93F8-905F2AC616EB}" sibTransId="{D9EB50AA-8CB4-42E7-80A6-6A59324A5135}"/>
    <dgm:cxn modelId="{8AD72E81-C282-4D0B-A9E3-BE4F8B575AD9}" type="presOf" srcId="{4F73EE01-910A-4C8E-9D3F-EA495ED0F8FB}" destId="{6154A6EE-7F4A-40A1-A387-3AD6881C30EB}" srcOrd="0" destOrd="0" presId="urn:microsoft.com/office/officeart/2008/layout/AscendingPictureAccentProcess"/>
    <dgm:cxn modelId="{C6797EAA-425F-4D32-8A2C-E4FA335A6907}" type="presOf" srcId="{D9EB50AA-8CB4-42E7-80A6-6A59324A5135}" destId="{B0795F01-75AF-468A-8683-6C8A8EAA4ECC}" srcOrd="0" destOrd="0" presId="urn:microsoft.com/office/officeart/2008/layout/AscendingPictureAccentProcess"/>
    <dgm:cxn modelId="{34E65CBE-6807-42A4-A6F4-09E73AAF1E61}" type="presOf" srcId="{2E363AE1-9A4D-44C5-AD82-785D8D4329D8}" destId="{0BDA157C-95DC-4EF9-9C0F-4A0E81AC60B1}" srcOrd="0" destOrd="0" presId="urn:microsoft.com/office/officeart/2008/layout/AscendingPictureAccentProcess"/>
    <dgm:cxn modelId="{E0E28909-0668-4EB0-A363-57F3DD19F47A}" type="presOf" srcId="{C3A1F59E-A666-4947-9EF3-3C7077CF0C8D}" destId="{B2AC8921-B1C2-45BD-9273-D719525C67A4}" srcOrd="0" destOrd="0" presId="urn:microsoft.com/office/officeart/2008/layout/AscendingPictureAccentProcess"/>
    <dgm:cxn modelId="{A9717F8A-4FD9-4972-9A81-54800CAD6169}" srcId="{80064236-0793-4415-B5D3-44955B44D0B5}" destId="{64EF0572-BF0A-4EAD-BD1D-2F19E80466AE}" srcOrd="2" destOrd="0" parTransId="{62B1119A-325F-4331-998B-747F0135A139}" sibTransId="{2E363AE1-9A4D-44C5-AD82-785D8D4329D8}"/>
    <dgm:cxn modelId="{CE680549-A6D1-478B-97C0-912E23CC0B5D}" type="presOf" srcId="{EE3D90AF-3F36-424E-B92C-D7DF6E61797B}" destId="{F974C98D-5B80-41A3-9768-4740ECE2E35B}" srcOrd="0" destOrd="0" presId="urn:microsoft.com/office/officeart/2008/layout/AscendingPictureAccentProcess"/>
    <dgm:cxn modelId="{01D07B77-FB08-4749-83B8-7432C6758885}" type="presOf" srcId="{A190D9EC-DFB8-4A39-9EC0-0CBBC84E5A64}" destId="{D804F154-D609-4F16-86A1-7F0FD1A63AFC}" srcOrd="0" destOrd="0" presId="urn:microsoft.com/office/officeart/2008/layout/AscendingPictureAccentProcess"/>
    <dgm:cxn modelId="{8A601D70-C02A-49C8-BDC3-DF0FC6EBB6D4}" type="presOf" srcId="{3D8DC196-B6F7-48DF-98F2-CD6FB9F2DD63}" destId="{7C932C29-E9E5-42CB-B837-7351743E5D77}" srcOrd="0" destOrd="0" presId="urn:microsoft.com/office/officeart/2008/layout/AscendingPictureAccentProcess"/>
    <dgm:cxn modelId="{936EE75D-8D80-42FE-89EE-CE1D94190D58}" srcId="{80064236-0793-4415-B5D3-44955B44D0B5}" destId="{3D8DC196-B6F7-48DF-98F2-CD6FB9F2DD63}" srcOrd="3" destOrd="0" parTransId="{8FBBE9A5-D6F8-4611-AC95-D338DE4CD3C4}" sibTransId="{C87B9406-496C-49B7-A1D2-1EDF525EBE99}"/>
    <dgm:cxn modelId="{7BB27050-798A-4F31-9502-A9A5B9D2D2F0}" srcId="{80064236-0793-4415-B5D3-44955B44D0B5}" destId="{D8FEAA70-1416-4E4F-8C83-70852DC973F4}" srcOrd="1" destOrd="0" parTransId="{34EF0FD3-25CF-4CC8-9FED-92664779EB42}" sibTransId="{EE3D90AF-3F36-424E-B92C-D7DF6E61797B}"/>
    <dgm:cxn modelId="{6BA797E5-A5B1-4246-B15C-52CD7C5D8841}" type="presParOf" srcId="{E7C48F18-C3A5-41E3-9FE7-252F477D15F2}" destId="{20A7BBCC-C1B3-421A-8C41-A90214CFEE3D}" srcOrd="0" destOrd="0" presId="urn:microsoft.com/office/officeart/2008/layout/AscendingPictureAccentProcess"/>
    <dgm:cxn modelId="{3102CA0B-2AF0-4D6C-BF0A-EAC3501EBBBA}" type="presParOf" srcId="{E7C48F18-C3A5-41E3-9FE7-252F477D15F2}" destId="{59628E27-BBC8-46A6-921C-9A0988F1DC28}" srcOrd="1" destOrd="0" presId="urn:microsoft.com/office/officeart/2008/layout/AscendingPictureAccentProcess"/>
    <dgm:cxn modelId="{ADEE9E6A-BB1C-4535-8EF3-537D235F32C0}" type="presParOf" srcId="{E7C48F18-C3A5-41E3-9FE7-252F477D15F2}" destId="{8C132C61-E455-4A96-960F-8A0B4ABB076C}" srcOrd="2" destOrd="0" presId="urn:microsoft.com/office/officeart/2008/layout/AscendingPictureAccentProcess"/>
    <dgm:cxn modelId="{EE9100BB-8A9E-43FD-A8A0-D530F3D223F4}" type="presParOf" srcId="{E7C48F18-C3A5-41E3-9FE7-252F477D15F2}" destId="{A0B0CB3D-EE09-45A7-ADFD-35D0EA3EC384}" srcOrd="3" destOrd="0" presId="urn:microsoft.com/office/officeart/2008/layout/AscendingPictureAccentProcess"/>
    <dgm:cxn modelId="{4F79B7DE-1957-4E65-89B0-58FED0845C50}" type="presParOf" srcId="{E7C48F18-C3A5-41E3-9FE7-252F477D15F2}" destId="{179B6095-EFD9-43FE-971B-DFAFFFCE2B78}" srcOrd="4" destOrd="0" presId="urn:microsoft.com/office/officeart/2008/layout/AscendingPictureAccentProcess"/>
    <dgm:cxn modelId="{AED5B66A-5188-4076-92A5-82C3337BE120}" type="presParOf" srcId="{E7C48F18-C3A5-41E3-9FE7-252F477D15F2}" destId="{CC75690F-5925-4D5A-A394-FF96CA78D902}" srcOrd="5" destOrd="0" presId="urn:microsoft.com/office/officeart/2008/layout/AscendingPictureAccentProcess"/>
    <dgm:cxn modelId="{BEF00C2C-074D-4C02-80F2-4889C95649A2}" type="presParOf" srcId="{E7C48F18-C3A5-41E3-9FE7-252F477D15F2}" destId="{6A4F08FC-9ECD-4152-9864-214F3EC344F8}" srcOrd="6" destOrd="0" presId="urn:microsoft.com/office/officeart/2008/layout/AscendingPictureAccentProcess"/>
    <dgm:cxn modelId="{45C32089-65F5-4F26-B29F-48781C7E08E0}" type="presParOf" srcId="{E7C48F18-C3A5-41E3-9FE7-252F477D15F2}" destId="{2E918CF3-F2B9-4E2A-AC0C-36D0A626DA61}" srcOrd="7" destOrd="0" presId="urn:microsoft.com/office/officeart/2008/layout/AscendingPictureAccentProcess"/>
    <dgm:cxn modelId="{C0791E11-BA8A-401D-95FC-3B65E1062BE0}" type="presParOf" srcId="{E7C48F18-C3A5-41E3-9FE7-252F477D15F2}" destId="{79BC7A5D-80A1-4D0E-B973-F0F63BB1BA02}" srcOrd="8" destOrd="0" presId="urn:microsoft.com/office/officeart/2008/layout/AscendingPictureAccentProcess"/>
    <dgm:cxn modelId="{958DC19B-226C-462B-9C00-0C40F2C35822}" type="presParOf" srcId="{E7C48F18-C3A5-41E3-9FE7-252F477D15F2}" destId="{A303ABF7-6D45-4D8F-BFF0-5005DCD84DCA}" srcOrd="9" destOrd="0" presId="urn:microsoft.com/office/officeart/2008/layout/AscendingPictureAccentProcess"/>
    <dgm:cxn modelId="{A5744B5C-F15D-4758-AB90-B6129E25DA5B}" type="presParOf" srcId="{E7C48F18-C3A5-41E3-9FE7-252F477D15F2}" destId="{D95D3D61-6CB4-4619-ADA4-36EDF2791F54}" srcOrd="10" destOrd="0" presId="urn:microsoft.com/office/officeart/2008/layout/AscendingPictureAccentProcess"/>
    <dgm:cxn modelId="{F7C46B1F-48B9-4856-B5C2-D42471CE121D}" type="presParOf" srcId="{E7C48F18-C3A5-41E3-9FE7-252F477D15F2}" destId="{273E8402-552F-4A28-AF79-6469503BC88B}" srcOrd="11" destOrd="0" presId="urn:microsoft.com/office/officeart/2008/layout/AscendingPictureAccentProcess"/>
    <dgm:cxn modelId="{BFC2212F-C559-44ED-9D88-5D596421A6B0}" type="presParOf" srcId="{E7C48F18-C3A5-41E3-9FE7-252F477D15F2}" destId="{B47D6678-426F-4017-ABE7-678936EC0033}" srcOrd="12" destOrd="0" presId="urn:microsoft.com/office/officeart/2008/layout/AscendingPictureAccentProcess"/>
    <dgm:cxn modelId="{C9268E11-1E95-4E89-AC3B-F6F749467281}" type="presParOf" srcId="{E7C48F18-C3A5-41E3-9FE7-252F477D15F2}" destId="{E0EFF2AB-074F-42EC-AC74-D2F578EAEFB5}" srcOrd="13" destOrd="0" presId="urn:microsoft.com/office/officeart/2008/layout/AscendingPictureAccentProcess"/>
    <dgm:cxn modelId="{E763A28E-500A-4127-B7D8-356E4EDBAF1F}" type="presParOf" srcId="{E7C48F18-C3A5-41E3-9FE7-252F477D15F2}" destId="{4B67F6AE-6A05-4BAD-9C4E-BDD0E32C83B7}" srcOrd="14" destOrd="0" presId="urn:microsoft.com/office/officeart/2008/layout/AscendingPictureAccentProcess"/>
    <dgm:cxn modelId="{94813D04-4F94-429A-A6B2-08C7765197AA}" type="presParOf" srcId="{E7C48F18-C3A5-41E3-9FE7-252F477D15F2}" destId="{B2AC8921-B1C2-45BD-9273-D719525C67A4}" srcOrd="15" destOrd="0" presId="urn:microsoft.com/office/officeart/2008/layout/AscendingPictureAccentProcess"/>
    <dgm:cxn modelId="{EFCC4518-50C2-4939-A0C5-E722C639AD40}" type="presParOf" srcId="{E7C48F18-C3A5-41E3-9FE7-252F477D15F2}" destId="{0B280562-1983-49FC-BC24-284C8BC104C7}" srcOrd="16" destOrd="0" presId="urn:microsoft.com/office/officeart/2008/layout/AscendingPictureAccentProcess"/>
    <dgm:cxn modelId="{26DC4792-C327-4F46-A920-B65CEE92F642}" type="presParOf" srcId="{0B280562-1983-49FC-BC24-284C8BC104C7}" destId="{6154A6EE-7F4A-40A1-A387-3AD6881C30EB}" srcOrd="0" destOrd="0" presId="urn:microsoft.com/office/officeart/2008/layout/AscendingPictureAccentProcess"/>
    <dgm:cxn modelId="{C8627236-F7AF-44F6-8056-CC09EB90810D}" type="presParOf" srcId="{E7C48F18-C3A5-41E3-9FE7-252F477D15F2}" destId="{3A72FE2D-6FA9-408D-9121-AA94B2F8ABBF}" srcOrd="17" destOrd="0" presId="urn:microsoft.com/office/officeart/2008/layout/AscendingPictureAccentProcess"/>
    <dgm:cxn modelId="{DF4E4DE0-8250-40C4-ACF1-0A2B1A20497C}" type="presParOf" srcId="{E7C48F18-C3A5-41E3-9FE7-252F477D15F2}" destId="{99CE49B5-A45C-4BED-8C8E-40EB1417F1D1}" srcOrd="18" destOrd="0" presId="urn:microsoft.com/office/officeart/2008/layout/AscendingPictureAccentProcess"/>
    <dgm:cxn modelId="{E47216CC-0378-4F7C-9DD2-542AA6670881}" type="presParOf" srcId="{99CE49B5-A45C-4BED-8C8E-40EB1417F1D1}" destId="{F974C98D-5B80-41A3-9768-4740ECE2E35B}" srcOrd="0" destOrd="0" presId="urn:microsoft.com/office/officeart/2008/layout/AscendingPictureAccentProcess"/>
    <dgm:cxn modelId="{F7D27264-0BE5-4139-B0AA-6EC378050D1E}" type="presParOf" srcId="{E7C48F18-C3A5-41E3-9FE7-252F477D15F2}" destId="{77DFCD98-6A21-4AE0-8851-8F585E2FC9DC}" srcOrd="19" destOrd="0" presId="urn:microsoft.com/office/officeart/2008/layout/AscendingPictureAccentProcess"/>
    <dgm:cxn modelId="{6449F5A2-ADD7-4A61-8F1C-B6A56F209C3A}" type="presParOf" srcId="{E7C48F18-C3A5-41E3-9FE7-252F477D15F2}" destId="{6B80AD45-3DD2-43B2-969D-F6FB2CED0B61}" srcOrd="20" destOrd="0" presId="urn:microsoft.com/office/officeart/2008/layout/AscendingPictureAccentProcess"/>
    <dgm:cxn modelId="{0C264C50-B883-47F0-8AD1-FBAA70F9CDDE}" type="presParOf" srcId="{6B80AD45-3DD2-43B2-969D-F6FB2CED0B61}" destId="{0BDA157C-95DC-4EF9-9C0F-4A0E81AC60B1}" srcOrd="0" destOrd="0" presId="urn:microsoft.com/office/officeart/2008/layout/AscendingPictureAccentProcess"/>
    <dgm:cxn modelId="{121602CB-E793-4693-AF7E-A59607F4805E}" type="presParOf" srcId="{E7C48F18-C3A5-41E3-9FE7-252F477D15F2}" destId="{7C932C29-E9E5-42CB-B837-7351743E5D77}" srcOrd="21" destOrd="0" presId="urn:microsoft.com/office/officeart/2008/layout/AscendingPictureAccentProcess"/>
    <dgm:cxn modelId="{451C121C-6AB0-41CB-9A68-1728B3BE0948}" type="presParOf" srcId="{E7C48F18-C3A5-41E3-9FE7-252F477D15F2}" destId="{0282752B-B89F-4F07-BFFE-DEF5A0513142}" srcOrd="22" destOrd="0" presId="urn:microsoft.com/office/officeart/2008/layout/AscendingPictureAccentProcess"/>
    <dgm:cxn modelId="{2CB81A9D-F558-47C0-A3B4-C02541165B33}" type="presParOf" srcId="{0282752B-B89F-4F07-BFFE-DEF5A0513142}" destId="{5E361304-28E2-4237-9E52-576D26A30C03}" srcOrd="0" destOrd="0" presId="urn:microsoft.com/office/officeart/2008/layout/AscendingPictureAccentProcess"/>
    <dgm:cxn modelId="{2D7AF569-A975-471F-8298-E1D739E03EFA}" type="presParOf" srcId="{E7C48F18-C3A5-41E3-9FE7-252F477D15F2}" destId="{D804F154-D609-4F16-86A1-7F0FD1A63AFC}" srcOrd="23" destOrd="0" presId="urn:microsoft.com/office/officeart/2008/layout/AscendingPictureAccentProcess"/>
    <dgm:cxn modelId="{6911477D-82A1-4406-9F43-223489D57BD4}" type="presParOf" srcId="{E7C48F18-C3A5-41E3-9FE7-252F477D15F2}" destId="{1A1FEA49-A699-49A8-80EE-C446CC358380}" srcOrd="24" destOrd="0" presId="urn:microsoft.com/office/officeart/2008/layout/AscendingPictureAccentProcess"/>
    <dgm:cxn modelId="{43B7B61D-3F40-48D1-AD80-E2B0DC47FE1E}" type="presParOf" srcId="{1A1FEA49-A699-49A8-80EE-C446CC358380}" destId="{B0795F01-75AF-468A-8683-6C8A8EAA4ECC}" srcOrd="0" destOrd="0" presId="urn:microsoft.com/office/officeart/2008/layout/AscendingPictureAccent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574C044-40E6-48C4-819E-7163734FB801}" type="doc">
      <dgm:prSet loTypeId="urn:microsoft.com/office/officeart/2005/8/layout/hierarchy4" loCatId="hierarchy" qsTypeId="urn:microsoft.com/office/officeart/2005/8/quickstyle/3d1" qsCatId="3D" csTypeId="urn:microsoft.com/office/officeart/2005/8/colors/accent0_3" csCatId="mainScheme" phldr="1"/>
      <dgm:spPr/>
      <dgm:t>
        <a:bodyPr/>
        <a:lstStyle/>
        <a:p>
          <a:endParaRPr lang="es-EC"/>
        </a:p>
      </dgm:t>
    </dgm:pt>
    <dgm:pt modelId="{8FC44FD8-F71D-4285-BC0A-D2E3CFC04A7A}">
      <dgm:prSet phldrT="[Texto]"/>
      <dgm:spPr/>
      <dgm:t>
        <a:bodyPr/>
        <a:lstStyle/>
        <a:p>
          <a:pPr algn="just"/>
          <a:r>
            <a:rPr lang="es-EC" b="0" dirty="0" smtClean="0"/>
            <a:t>Diagnosticar el nivel de contaminación marino costero emitido durante las operaciones que realizan las unidades guardacostas Rio </a:t>
          </a:r>
          <a:r>
            <a:rPr lang="es-EC" b="0" dirty="0" err="1" smtClean="0"/>
            <a:t>Zarumilla</a:t>
          </a:r>
          <a:r>
            <a:rPr lang="es-EC" b="0" dirty="0" smtClean="0"/>
            <a:t> y Rio </a:t>
          </a:r>
          <a:r>
            <a:rPr lang="es-EC" b="0" dirty="0" err="1" smtClean="0"/>
            <a:t>Yagüachi</a:t>
          </a:r>
          <a:r>
            <a:rPr lang="es-EC" b="0" dirty="0" smtClean="0"/>
            <a:t> en la rada de Salinas, mediante la toma de muestras, para poder evaluar si las dos unidades guardacostas están generando una contaminación preocupante por la descarga de aguas de sentina y tomar las acciones pertinentes para disminuir la contaminación.</a:t>
          </a:r>
          <a:endParaRPr lang="es-EC" dirty="0">
            <a:latin typeface="Arial" pitchFamily="34" charset="0"/>
            <a:cs typeface="Arial" pitchFamily="34" charset="0"/>
          </a:endParaRPr>
        </a:p>
      </dgm:t>
    </dgm:pt>
    <dgm:pt modelId="{3333CD50-80BF-458C-834E-678440E8CA4F}" type="parTrans" cxnId="{F40E81EF-0E14-4ACC-BD0D-F8D2EE7B95C6}">
      <dgm:prSet/>
      <dgm:spPr/>
      <dgm:t>
        <a:bodyPr/>
        <a:lstStyle/>
        <a:p>
          <a:endParaRPr lang="es-EC"/>
        </a:p>
      </dgm:t>
    </dgm:pt>
    <dgm:pt modelId="{606C2180-DE43-4870-969E-DAD9D0C70594}" type="sibTrans" cxnId="{F40E81EF-0E14-4ACC-BD0D-F8D2EE7B95C6}">
      <dgm:prSet/>
      <dgm:spPr/>
      <dgm:t>
        <a:bodyPr/>
        <a:lstStyle/>
        <a:p>
          <a:endParaRPr lang="es-EC"/>
        </a:p>
      </dgm:t>
    </dgm:pt>
    <dgm:pt modelId="{A9B763FF-A81D-4BCD-B650-721BC64BD134}">
      <dgm:prSet phldrT="[Texto]" custT="1"/>
      <dgm:spPr/>
      <dgm:t>
        <a:bodyPr/>
        <a:lstStyle/>
        <a:p>
          <a:pPr algn="just"/>
          <a:r>
            <a:rPr lang="es-EC" sz="1800" dirty="0" smtClean="0"/>
            <a:t>Analizar muestras del mar de la rada de salinas, a través del proceso de separación de agua e hidrocarburos, para establecer si la descarga de agua de sentina de las dos unidades guardacostas pertenecientes a la estación fija de salinas, es un factor contaminante.</a:t>
          </a:r>
          <a:endParaRPr lang="es-EC" sz="1800" b="1" dirty="0">
            <a:effectLst>
              <a:outerShdw blurRad="38100" dist="38100" dir="2700000" algn="tl">
                <a:srgbClr val="000000">
                  <a:alpha val="43137"/>
                </a:srgbClr>
              </a:outerShdw>
            </a:effectLst>
            <a:latin typeface="Arial" pitchFamily="34" charset="0"/>
            <a:cs typeface="Arial" pitchFamily="34" charset="0"/>
          </a:endParaRPr>
        </a:p>
      </dgm:t>
    </dgm:pt>
    <dgm:pt modelId="{8C0822C9-355A-4D33-B180-3561A13FD28C}" type="parTrans" cxnId="{D2CCADE8-ABE0-49A0-8CE3-8DBC6C943809}">
      <dgm:prSet/>
      <dgm:spPr/>
      <dgm:t>
        <a:bodyPr/>
        <a:lstStyle/>
        <a:p>
          <a:endParaRPr lang="es-EC"/>
        </a:p>
      </dgm:t>
    </dgm:pt>
    <dgm:pt modelId="{28551D38-1C18-4151-BC01-75ACDC2762AB}" type="sibTrans" cxnId="{D2CCADE8-ABE0-49A0-8CE3-8DBC6C943809}">
      <dgm:prSet/>
      <dgm:spPr/>
      <dgm:t>
        <a:bodyPr/>
        <a:lstStyle/>
        <a:p>
          <a:endParaRPr lang="es-EC"/>
        </a:p>
      </dgm:t>
    </dgm:pt>
    <dgm:pt modelId="{BDC69E52-B7C4-4EE6-85B2-25EB8F1EF667}">
      <dgm:prSet phldrT="[Texto]" custT="1"/>
      <dgm:spPr/>
      <dgm:t>
        <a:bodyPr/>
        <a:lstStyle/>
        <a:p>
          <a:pPr algn="just"/>
          <a:r>
            <a:rPr lang="es-EC" sz="1700" dirty="0" smtClean="0"/>
            <a:t>Identificar la tendencia de aumento de contaminación en la rada de salinas, a través del uso de equipo e instrumentos adecuados, para la búsqueda de soluciones que permitan la disminución de la contaminación.</a:t>
          </a:r>
          <a:endParaRPr lang="es-EC" sz="1700" b="1" dirty="0">
            <a:latin typeface="Arial" pitchFamily="34" charset="0"/>
            <a:cs typeface="Arial" pitchFamily="34" charset="0"/>
          </a:endParaRPr>
        </a:p>
      </dgm:t>
    </dgm:pt>
    <dgm:pt modelId="{FA513A4B-CF55-4B9F-B994-E133E07A66A6}" type="parTrans" cxnId="{CBAB17B5-9B8E-4ABA-B43A-925FF8F34A65}">
      <dgm:prSet/>
      <dgm:spPr/>
      <dgm:t>
        <a:bodyPr/>
        <a:lstStyle/>
        <a:p>
          <a:endParaRPr lang="es-EC"/>
        </a:p>
      </dgm:t>
    </dgm:pt>
    <dgm:pt modelId="{0BB0B783-E35D-4645-83A9-443DDA9AF144}" type="sibTrans" cxnId="{CBAB17B5-9B8E-4ABA-B43A-925FF8F34A65}">
      <dgm:prSet/>
      <dgm:spPr/>
      <dgm:t>
        <a:bodyPr/>
        <a:lstStyle/>
        <a:p>
          <a:endParaRPr lang="es-EC"/>
        </a:p>
      </dgm:t>
    </dgm:pt>
    <dgm:pt modelId="{E9395AF6-9E9E-448C-B5D2-458FA04965D2}">
      <dgm:prSet phldrT="[Texto]" custT="1"/>
      <dgm:spPr/>
      <dgm:t>
        <a:bodyPr/>
        <a:lstStyle/>
        <a:p>
          <a:pPr algn="just"/>
          <a:r>
            <a:rPr lang="es-EC" sz="1800" dirty="0" smtClean="0"/>
            <a:t>Proponer la instalación de plantas separadoras de aguas de sentina para las dos unidades guardacostas que se encuentran en la rada de Salinas, para la preservación del ambiente marino costero y los recursos ictiológicos que se encuentren en dicho lugar.</a:t>
          </a:r>
          <a:endParaRPr lang="es-EC" sz="1800" b="1" dirty="0">
            <a:latin typeface="Arial" pitchFamily="34" charset="0"/>
            <a:cs typeface="Arial" pitchFamily="34" charset="0"/>
          </a:endParaRPr>
        </a:p>
      </dgm:t>
    </dgm:pt>
    <dgm:pt modelId="{0DE0DF10-BE36-4A79-982B-DB1193DAD720}" type="parTrans" cxnId="{C5D16D7C-1F89-48EF-A23E-0CF209C48719}">
      <dgm:prSet/>
      <dgm:spPr/>
      <dgm:t>
        <a:bodyPr/>
        <a:lstStyle/>
        <a:p>
          <a:endParaRPr lang="es-EC"/>
        </a:p>
      </dgm:t>
    </dgm:pt>
    <dgm:pt modelId="{B51CA6B7-D7DA-44DC-B535-10E6C97A7A40}" type="sibTrans" cxnId="{C5D16D7C-1F89-48EF-A23E-0CF209C48719}">
      <dgm:prSet/>
      <dgm:spPr/>
      <dgm:t>
        <a:bodyPr/>
        <a:lstStyle/>
        <a:p>
          <a:endParaRPr lang="es-EC"/>
        </a:p>
      </dgm:t>
    </dgm:pt>
    <dgm:pt modelId="{51C28402-2271-4988-BFEB-6AAE3DAEAB3F}" type="pres">
      <dgm:prSet presAssocID="{0574C044-40E6-48C4-819E-7163734FB801}" presName="Name0" presStyleCnt="0">
        <dgm:presLayoutVars>
          <dgm:chPref val="1"/>
          <dgm:dir/>
          <dgm:animOne val="branch"/>
          <dgm:animLvl val="lvl"/>
          <dgm:resizeHandles/>
        </dgm:presLayoutVars>
      </dgm:prSet>
      <dgm:spPr/>
      <dgm:t>
        <a:bodyPr/>
        <a:lstStyle/>
        <a:p>
          <a:endParaRPr lang="es-EC"/>
        </a:p>
      </dgm:t>
    </dgm:pt>
    <dgm:pt modelId="{18DE69F8-ED14-494E-9B50-C9694466F05F}" type="pres">
      <dgm:prSet presAssocID="{8FC44FD8-F71D-4285-BC0A-D2E3CFC04A7A}" presName="vertOne" presStyleCnt="0"/>
      <dgm:spPr/>
      <dgm:t>
        <a:bodyPr/>
        <a:lstStyle/>
        <a:p>
          <a:endParaRPr lang="es-EC"/>
        </a:p>
      </dgm:t>
    </dgm:pt>
    <dgm:pt modelId="{FCCBA129-3347-4F29-AFA5-1482F7FAFE39}" type="pres">
      <dgm:prSet presAssocID="{8FC44FD8-F71D-4285-BC0A-D2E3CFC04A7A}" presName="txOne" presStyleLbl="node0" presStyleIdx="0" presStyleCnt="1" custLinFactNeighborX="53" custLinFactNeighborY="-21578">
        <dgm:presLayoutVars>
          <dgm:chPref val="3"/>
        </dgm:presLayoutVars>
      </dgm:prSet>
      <dgm:spPr/>
      <dgm:t>
        <a:bodyPr/>
        <a:lstStyle/>
        <a:p>
          <a:endParaRPr lang="es-EC"/>
        </a:p>
      </dgm:t>
    </dgm:pt>
    <dgm:pt modelId="{10BC095C-E56A-4C55-89A4-18F404BE653D}" type="pres">
      <dgm:prSet presAssocID="{8FC44FD8-F71D-4285-BC0A-D2E3CFC04A7A}" presName="parTransOne" presStyleCnt="0"/>
      <dgm:spPr/>
      <dgm:t>
        <a:bodyPr/>
        <a:lstStyle/>
        <a:p>
          <a:endParaRPr lang="es-EC"/>
        </a:p>
      </dgm:t>
    </dgm:pt>
    <dgm:pt modelId="{B6C6B98D-A8FD-4B3A-8513-EF0BE485163B}" type="pres">
      <dgm:prSet presAssocID="{8FC44FD8-F71D-4285-BC0A-D2E3CFC04A7A}" presName="horzOne" presStyleCnt="0"/>
      <dgm:spPr/>
      <dgm:t>
        <a:bodyPr/>
        <a:lstStyle/>
        <a:p>
          <a:endParaRPr lang="es-EC"/>
        </a:p>
      </dgm:t>
    </dgm:pt>
    <dgm:pt modelId="{934B4A0C-FA75-4DFA-B300-25FA76D195EE}" type="pres">
      <dgm:prSet presAssocID="{A9B763FF-A81D-4BCD-B650-721BC64BD134}" presName="vertTwo" presStyleCnt="0"/>
      <dgm:spPr/>
      <dgm:t>
        <a:bodyPr/>
        <a:lstStyle/>
        <a:p>
          <a:endParaRPr lang="es-EC"/>
        </a:p>
      </dgm:t>
    </dgm:pt>
    <dgm:pt modelId="{2E822B5C-DB1E-4D3C-A75C-3FBD7B1116F0}" type="pres">
      <dgm:prSet presAssocID="{A9B763FF-A81D-4BCD-B650-721BC64BD134}" presName="txTwo" presStyleLbl="node2" presStyleIdx="0" presStyleCnt="3" custScaleX="156965" custScaleY="114602" custLinFactNeighborX="-968" custLinFactNeighborY="56">
        <dgm:presLayoutVars>
          <dgm:chPref val="3"/>
        </dgm:presLayoutVars>
      </dgm:prSet>
      <dgm:spPr/>
      <dgm:t>
        <a:bodyPr/>
        <a:lstStyle/>
        <a:p>
          <a:endParaRPr lang="es-EC"/>
        </a:p>
      </dgm:t>
    </dgm:pt>
    <dgm:pt modelId="{38659D28-2D89-4890-86AC-74E9AB7702EB}" type="pres">
      <dgm:prSet presAssocID="{A9B763FF-A81D-4BCD-B650-721BC64BD134}" presName="horzTwo" presStyleCnt="0"/>
      <dgm:spPr/>
      <dgm:t>
        <a:bodyPr/>
        <a:lstStyle/>
        <a:p>
          <a:endParaRPr lang="es-EC"/>
        </a:p>
      </dgm:t>
    </dgm:pt>
    <dgm:pt modelId="{DCCDF4E8-60FB-494C-B335-17426698E6A1}" type="pres">
      <dgm:prSet presAssocID="{28551D38-1C18-4151-BC01-75ACDC2762AB}" presName="sibSpaceTwo" presStyleCnt="0"/>
      <dgm:spPr/>
      <dgm:t>
        <a:bodyPr/>
        <a:lstStyle/>
        <a:p>
          <a:endParaRPr lang="es-EC"/>
        </a:p>
      </dgm:t>
    </dgm:pt>
    <dgm:pt modelId="{6CC79DD7-5661-4310-99DB-2111CD49B051}" type="pres">
      <dgm:prSet presAssocID="{BDC69E52-B7C4-4EE6-85B2-25EB8F1EF667}" presName="vertTwo" presStyleCnt="0"/>
      <dgm:spPr/>
      <dgm:t>
        <a:bodyPr/>
        <a:lstStyle/>
        <a:p>
          <a:endParaRPr lang="es-EC"/>
        </a:p>
      </dgm:t>
    </dgm:pt>
    <dgm:pt modelId="{8707D219-EBF5-4135-842F-14733131CD43}" type="pres">
      <dgm:prSet presAssocID="{BDC69E52-B7C4-4EE6-85B2-25EB8F1EF667}" presName="txTwo" presStyleLbl="node2" presStyleIdx="1" presStyleCnt="3" custScaleX="144365" custScaleY="108417" custLinFactNeighborX="-4077">
        <dgm:presLayoutVars>
          <dgm:chPref val="3"/>
        </dgm:presLayoutVars>
      </dgm:prSet>
      <dgm:spPr/>
      <dgm:t>
        <a:bodyPr/>
        <a:lstStyle/>
        <a:p>
          <a:endParaRPr lang="es-EC"/>
        </a:p>
      </dgm:t>
    </dgm:pt>
    <dgm:pt modelId="{0DEE09DA-99DF-44BC-93DE-311987E3A612}" type="pres">
      <dgm:prSet presAssocID="{BDC69E52-B7C4-4EE6-85B2-25EB8F1EF667}" presName="horzTwo" presStyleCnt="0"/>
      <dgm:spPr/>
      <dgm:t>
        <a:bodyPr/>
        <a:lstStyle/>
        <a:p>
          <a:endParaRPr lang="es-EC"/>
        </a:p>
      </dgm:t>
    </dgm:pt>
    <dgm:pt modelId="{7EF7B5E4-ADE4-4207-B2CA-CF920CDB9CEF}" type="pres">
      <dgm:prSet presAssocID="{0BB0B783-E35D-4645-83A9-443DDA9AF144}" presName="sibSpaceTwo" presStyleCnt="0"/>
      <dgm:spPr/>
      <dgm:t>
        <a:bodyPr/>
        <a:lstStyle/>
        <a:p>
          <a:endParaRPr lang="es-EC"/>
        </a:p>
      </dgm:t>
    </dgm:pt>
    <dgm:pt modelId="{3ACE85D9-C846-4641-A794-DA6B05CE08BD}" type="pres">
      <dgm:prSet presAssocID="{E9395AF6-9E9E-448C-B5D2-458FA04965D2}" presName="vertTwo" presStyleCnt="0"/>
      <dgm:spPr/>
      <dgm:t>
        <a:bodyPr/>
        <a:lstStyle/>
        <a:p>
          <a:endParaRPr lang="es-EC"/>
        </a:p>
      </dgm:t>
    </dgm:pt>
    <dgm:pt modelId="{56A87CFC-2889-4846-9CAB-26018F4D65C8}" type="pres">
      <dgm:prSet presAssocID="{E9395AF6-9E9E-448C-B5D2-458FA04965D2}" presName="txTwo" presStyleLbl="node2" presStyleIdx="2" presStyleCnt="3" custScaleX="170537" custScaleY="114065" custLinFactNeighborX="-7777">
        <dgm:presLayoutVars>
          <dgm:chPref val="3"/>
        </dgm:presLayoutVars>
      </dgm:prSet>
      <dgm:spPr/>
      <dgm:t>
        <a:bodyPr/>
        <a:lstStyle/>
        <a:p>
          <a:endParaRPr lang="es-EC"/>
        </a:p>
      </dgm:t>
    </dgm:pt>
    <dgm:pt modelId="{3073464C-900B-4962-A3C8-F4C0ACA3C495}" type="pres">
      <dgm:prSet presAssocID="{E9395AF6-9E9E-448C-B5D2-458FA04965D2}" presName="horzTwo" presStyleCnt="0"/>
      <dgm:spPr/>
      <dgm:t>
        <a:bodyPr/>
        <a:lstStyle/>
        <a:p>
          <a:endParaRPr lang="es-EC"/>
        </a:p>
      </dgm:t>
    </dgm:pt>
  </dgm:ptLst>
  <dgm:cxnLst>
    <dgm:cxn modelId="{D2CCADE8-ABE0-49A0-8CE3-8DBC6C943809}" srcId="{8FC44FD8-F71D-4285-BC0A-D2E3CFC04A7A}" destId="{A9B763FF-A81D-4BCD-B650-721BC64BD134}" srcOrd="0" destOrd="0" parTransId="{8C0822C9-355A-4D33-B180-3561A13FD28C}" sibTransId="{28551D38-1C18-4151-BC01-75ACDC2762AB}"/>
    <dgm:cxn modelId="{CBAB17B5-9B8E-4ABA-B43A-925FF8F34A65}" srcId="{8FC44FD8-F71D-4285-BC0A-D2E3CFC04A7A}" destId="{BDC69E52-B7C4-4EE6-85B2-25EB8F1EF667}" srcOrd="1" destOrd="0" parTransId="{FA513A4B-CF55-4B9F-B994-E133E07A66A6}" sibTransId="{0BB0B783-E35D-4645-83A9-443DDA9AF144}"/>
    <dgm:cxn modelId="{F40E81EF-0E14-4ACC-BD0D-F8D2EE7B95C6}" srcId="{0574C044-40E6-48C4-819E-7163734FB801}" destId="{8FC44FD8-F71D-4285-BC0A-D2E3CFC04A7A}" srcOrd="0" destOrd="0" parTransId="{3333CD50-80BF-458C-834E-678440E8CA4F}" sibTransId="{606C2180-DE43-4870-969E-DAD9D0C70594}"/>
    <dgm:cxn modelId="{C5D16D7C-1F89-48EF-A23E-0CF209C48719}" srcId="{8FC44FD8-F71D-4285-BC0A-D2E3CFC04A7A}" destId="{E9395AF6-9E9E-448C-B5D2-458FA04965D2}" srcOrd="2" destOrd="0" parTransId="{0DE0DF10-BE36-4A79-982B-DB1193DAD720}" sibTransId="{B51CA6B7-D7DA-44DC-B535-10E6C97A7A40}"/>
    <dgm:cxn modelId="{CCCBA715-4D95-47CF-9CE0-43BA6A98731B}" type="presOf" srcId="{0574C044-40E6-48C4-819E-7163734FB801}" destId="{51C28402-2271-4988-BFEB-6AAE3DAEAB3F}" srcOrd="0" destOrd="0" presId="urn:microsoft.com/office/officeart/2005/8/layout/hierarchy4"/>
    <dgm:cxn modelId="{2F6F038C-152D-46AC-97D2-8BD7DA72F92C}" type="presOf" srcId="{8FC44FD8-F71D-4285-BC0A-D2E3CFC04A7A}" destId="{FCCBA129-3347-4F29-AFA5-1482F7FAFE39}" srcOrd="0" destOrd="0" presId="urn:microsoft.com/office/officeart/2005/8/layout/hierarchy4"/>
    <dgm:cxn modelId="{E2C00E72-38D7-4B64-A569-C827D813126E}" type="presOf" srcId="{BDC69E52-B7C4-4EE6-85B2-25EB8F1EF667}" destId="{8707D219-EBF5-4135-842F-14733131CD43}" srcOrd="0" destOrd="0" presId="urn:microsoft.com/office/officeart/2005/8/layout/hierarchy4"/>
    <dgm:cxn modelId="{E8226B7B-D567-4630-A753-196EF5AC9A74}" type="presOf" srcId="{A9B763FF-A81D-4BCD-B650-721BC64BD134}" destId="{2E822B5C-DB1E-4D3C-A75C-3FBD7B1116F0}" srcOrd="0" destOrd="0" presId="urn:microsoft.com/office/officeart/2005/8/layout/hierarchy4"/>
    <dgm:cxn modelId="{A1C4770A-0BC8-4706-9089-A9B25BC45A4A}" type="presOf" srcId="{E9395AF6-9E9E-448C-B5D2-458FA04965D2}" destId="{56A87CFC-2889-4846-9CAB-26018F4D65C8}" srcOrd="0" destOrd="0" presId="urn:microsoft.com/office/officeart/2005/8/layout/hierarchy4"/>
    <dgm:cxn modelId="{1EE6598B-2640-4B71-9240-D03C21DE855F}" type="presParOf" srcId="{51C28402-2271-4988-BFEB-6AAE3DAEAB3F}" destId="{18DE69F8-ED14-494E-9B50-C9694466F05F}" srcOrd="0" destOrd="0" presId="urn:microsoft.com/office/officeart/2005/8/layout/hierarchy4"/>
    <dgm:cxn modelId="{BDA339FD-976C-48D8-8901-3520E9A37C4B}" type="presParOf" srcId="{18DE69F8-ED14-494E-9B50-C9694466F05F}" destId="{FCCBA129-3347-4F29-AFA5-1482F7FAFE39}" srcOrd="0" destOrd="0" presId="urn:microsoft.com/office/officeart/2005/8/layout/hierarchy4"/>
    <dgm:cxn modelId="{30C42318-1152-42E9-B635-BF0982736E99}" type="presParOf" srcId="{18DE69F8-ED14-494E-9B50-C9694466F05F}" destId="{10BC095C-E56A-4C55-89A4-18F404BE653D}" srcOrd="1" destOrd="0" presId="urn:microsoft.com/office/officeart/2005/8/layout/hierarchy4"/>
    <dgm:cxn modelId="{40251C10-601F-49E1-8473-D2FACCFE02EE}" type="presParOf" srcId="{18DE69F8-ED14-494E-9B50-C9694466F05F}" destId="{B6C6B98D-A8FD-4B3A-8513-EF0BE485163B}" srcOrd="2" destOrd="0" presId="urn:microsoft.com/office/officeart/2005/8/layout/hierarchy4"/>
    <dgm:cxn modelId="{CBC86200-A7E3-4A10-BB07-6A48DF42686D}" type="presParOf" srcId="{B6C6B98D-A8FD-4B3A-8513-EF0BE485163B}" destId="{934B4A0C-FA75-4DFA-B300-25FA76D195EE}" srcOrd="0" destOrd="0" presId="urn:microsoft.com/office/officeart/2005/8/layout/hierarchy4"/>
    <dgm:cxn modelId="{0AFE4CEE-D70E-4BB0-AD28-298A86520D23}" type="presParOf" srcId="{934B4A0C-FA75-4DFA-B300-25FA76D195EE}" destId="{2E822B5C-DB1E-4D3C-A75C-3FBD7B1116F0}" srcOrd="0" destOrd="0" presId="urn:microsoft.com/office/officeart/2005/8/layout/hierarchy4"/>
    <dgm:cxn modelId="{D96EF6A2-A8DE-43F1-AB74-13864C6F3D3A}" type="presParOf" srcId="{934B4A0C-FA75-4DFA-B300-25FA76D195EE}" destId="{38659D28-2D89-4890-86AC-74E9AB7702EB}" srcOrd="1" destOrd="0" presId="urn:microsoft.com/office/officeart/2005/8/layout/hierarchy4"/>
    <dgm:cxn modelId="{426BE456-9AD4-4233-A9D4-921AA2B128CC}" type="presParOf" srcId="{B6C6B98D-A8FD-4B3A-8513-EF0BE485163B}" destId="{DCCDF4E8-60FB-494C-B335-17426698E6A1}" srcOrd="1" destOrd="0" presId="urn:microsoft.com/office/officeart/2005/8/layout/hierarchy4"/>
    <dgm:cxn modelId="{ED85864C-63BD-49F4-99F5-2E7C372A826F}" type="presParOf" srcId="{B6C6B98D-A8FD-4B3A-8513-EF0BE485163B}" destId="{6CC79DD7-5661-4310-99DB-2111CD49B051}" srcOrd="2" destOrd="0" presId="urn:microsoft.com/office/officeart/2005/8/layout/hierarchy4"/>
    <dgm:cxn modelId="{CDA128D4-7F38-47DE-BC98-B941476697DC}" type="presParOf" srcId="{6CC79DD7-5661-4310-99DB-2111CD49B051}" destId="{8707D219-EBF5-4135-842F-14733131CD43}" srcOrd="0" destOrd="0" presId="urn:microsoft.com/office/officeart/2005/8/layout/hierarchy4"/>
    <dgm:cxn modelId="{48BCAADC-3A67-46C4-A256-7DA41EBF3CAF}" type="presParOf" srcId="{6CC79DD7-5661-4310-99DB-2111CD49B051}" destId="{0DEE09DA-99DF-44BC-93DE-311987E3A612}" srcOrd="1" destOrd="0" presId="urn:microsoft.com/office/officeart/2005/8/layout/hierarchy4"/>
    <dgm:cxn modelId="{808C7603-A47B-4E47-9909-3E560D277FDC}" type="presParOf" srcId="{B6C6B98D-A8FD-4B3A-8513-EF0BE485163B}" destId="{7EF7B5E4-ADE4-4207-B2CA-CF920CDB9CEF}" srcOrd="3" destOrd="0" presId="urn:microsoft.com/office/officeart/2005/8/layout/hierarchy4"/>
    <dgm:cxn modelId="{191774F4-4D48-42A8-8E92-1669FEE7ABFC}" type="presParOf" srcId="{B6C6B98D-A8FD-4B3A-8513-EF0BE485163B}" destId="{3ACE85D9-C846-4641-A794-DA6B05CE08BD}" srcOrd="4" destOrd="0" presId="urn:microsoft.com/office/officeart/2005/8/layout/hierarchy4"/>
    <dgm:cxn modelId="{1FE59B98-7B12-4D68-A284-F2569108AB1C}" type="presParOf" srcId="{3ACE85D9-C846-4641-A794-DA6B05CE08BD}" destId="{56A87CFC-2889-4846-9CAB-26018F4D65C8}" srcOrd="0" destOrd="0" presId="urn:microsoft.com/office/officeart/2005/8/layout/hierarchy4"/>
    <dgm:cxn modelId="{8707D16E-5134-41D5-85FC-06509C0AEB4D}" type="presParOf" srcId="{3ACE85D9-C846-4641-A794-DA6B05CE08BD}" destId="{3073464C-900B-4962-A3C8-F4C0ACA3C495}"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D74A5DD-F53A-449E-954C-74D3844A3831}" type="doc">
      <dgm:prSet loTypeId="urn:microsoft.com/office/officeart/2005/8/layout/vList3" loCatId="picture" qsTypeId="urn:microsoft.com/office/officeart/2005/8/quickstyle/simple1" qsCatId="simple" csTypeId="urn:microsoft.com/office/officeart/2005/8/colors/accent1_2" csCatId="accent1" phldr="1"/>
      <dgm:spPr/>
    </dgm:pt>
    <dgm:pt modelId="{CA9083E5-9C66-467C-A8D8-ACCE6CBAA3B8}">
      <dgm:prSet phldrT="[Texto]"/>
      <dgm:spPr/>
      <dgm:t>
        <a:bodyPr/>
        <a:lstStyle/>
        <a:p>
          <a:r>
            <a:rPr lang="es-EC" dirty="0" smtClean="0">
              <a:latin typeface="Arial" pitchFamily="34" charset="0"/>
              <a:cs typeface="Arial" pitchFamily="34" charset="0"/>
            </a:rPr>
            <a:t>COMANDO</a:t>
          </a:r>
          <a:r>
            <a:rPr lang="es-EC" baseline="0" dirty="0" smtClean="0">
              <a:latin typeface="Arial" pitchFamily="34" charset="0"/>
              <a:cs typeface="Arial" pitchFamily="34" charset="0"/>
            </a:rPr>
            <a:t> GUARDACOSTAS</a:t>
          </a:r>
          <a:endParaRPr lang="es-EC" dirty="0">
            <a:latin typeface="Arial" pitchFamily="34" charset="0"/>
            <a:cs typeface="Arial" pitchFamily="34" charset="0"/>
          </a:endParaRPr>
        </a:p>
      </dgm:t>
    </dgm:pt>
    <dgm:pt modelId="{C5366696-8666-427E-9A87-7D8F4F77347A}" type="parTrans" cxnId="{66FFB9D0-3FAC-4F89-AD6D-D9F02E2DC6F3}">
      <dgm:prSet/>
      <dgm:spPr/>
      <dgm:t>
        <a:bodyPr/>
        <a:lstStyle/>
        <a:p>
          <a:endParaRPr lang="es-EC"/>
        </a:p>
      </dgm:t>
    </dgm:pt>
    <dgm:pt modelId="{81F00D85-1938-40AB-A641-CCC739480E89}" type="sibTrans" cxnId="{66FFB9D0-3FAC-4F89-AD6D-D9F02E2DC6F3}">
      <dgm:prSet/>
      <dgm:spPr/>
      <dgm:t>
        <a:bodyPr/>
        <a:lstStyle/>
        <a:p>
          <a:endParaRPr lang="es-EC"/>
        </a:p>
      </dgm:t>
    </dgm:pt>
    <dgm:pt modelId="{0AFC343F-2A03-47E5-9A4A-6C961D8BD7FC}" type="pres">
      <dgm:prSet presAssocID="{DD74A5DD-F53A-449E-954C-74D3844A3831}" presName="linearFlow" presStyleCnt="0">
        <dgm:presLayoutVars>
          <dgm:dir/>
          <dgm:resizeHandles val="exact"/>
        </dgm:presLayoutVars>
      </dgm:prSet>
      <dgm:spPr/>
    </dgm:pt>
    <dgm:pt modelId="{8DA08FA3-5D4D-4095-A134-1DF02E3669B9}" type="pres">
      <dgm:prSet presAssocID="{CA9083E5-9C66-467C-A8D8-ACCE6CBAA3B8}" presName="composite" presStyleCnt="0"/>
      <dgm:spPr/>
    </dgm:pt>
    <dgm:pt modelId="{02FA8D3D-03DD-4776-A665-162808869AF8}" type="pres">
      <dgm:prSet presAssocID="{CA9083E5-9C66-467C-A8D8-ACCE6CBAA3B8}" presName="imgShp" presStyleLbl="fgImgPlace1" presStyleIdx="0" presStyleCnt="1" custScaleX="224577" custScaleY="207078" custLinFactNeighborX="-68279" custLinFactNeighborY="62"/>
      <dgm:spPr>
        <a:blipFill rotWithShape="1">
          <a:blip xmlns:r="http://schemas.openxmlformats.org/officeDocument/2006/relationships" r:embed="rId1"/>
          <a:stretch>
            <a:fillRect/>
          </a:stretch>
        </a:blipFill>
      </dgm:spPr>
    </dgm:pt>
    <dgm:pt modelId="{5E38EC08-969E-48CC-A5CD-733182E7B6DD}" type="pres">
      <dgm:prSet presAssocID="{CA9083E5-9C66-467C-A8D8-ACCE6CBAA3B8}" presName="txShp" presStyleLbl="node1" presStyleIdx="0" presStyleCnt="1" custLinFactNeighborX="9742" custLinFactNeighborY="-17050">
        <dgm:presLayoutVars>
          <dgm:bulletEnabled val="1"/>
        </dgm:presLayoutVars>
      </dgm:prSet>
      <dgm:spPr/>
      <dgm:t>
        <a:bodyPr/>
        <a:lstStyle/>
        <a:p>
          <a:endParaRPr lang="es-EC"/>
        </a:p>
      </dgm:t>
    </dgm:pt>
  </dgm:ptLst>
  <dgm:cxnLst>
    <dgm:cxn modelId="{C227CC75-24A7-4131-83C3-3170B0E13997}" type="presOf" srcId="{DD74A5DD-F53A-449E-954C-74D3844A3831}" destId="{0AFC343F-2A03-47E5-9A4A-6C961D8BD7FC}" srcOrd="0" destOrd="0" presId="urn:microsoft.com/office/officeart/2005/8/layout/vList3"/>
    <dgm:cxn modelId="{C6CC35D8-9A09-4BC6-902A-3E39B330B139}" type="presOf" srcId="{CA9083E5-9C66-467C-A8D8-ACCE6CBAA3B8}" destId="{5E38EC08-969E-48CC-A5CD-733182E7B6DD}" srcOrd="0" destOrd="0" presId="urn:microsoft.com/office/officeart/2005/8/layout/vList3"/>
    <dgm:cxn modelId="{66FFB9D0-3FAC-4F89-AD6D-D9F02E2DC6F3}" srcId="{DD74A5DD-F53A-449E-954C-74D3844A3831}" destId="{CA9083E5-9C66-467C-A8D8-ACCE6CBAA3B8}" srcOrd="0" destOrd="0" parTransId="{C5366696-8666-427E-9A87-7D8F4F77347A}" sibTransId="{81F00D85-1938-40AB-A641-CCC739480E89}"/>
    <dgm:cxn modelId="{48FCA26A-C8A4-47BC-927A-0B4361A256E3}" type="presParOf" srcId="{0AFC343F-2A03-47E5-9A4A-6C961D8BD7FC}" destId="{8DA08FA3-5D4D-4095-A134-1DF02E3669B9}" srcOrd="0" destOrd="0" presId="urn:microsoft.com/office/officeart/2005/8/layout/vList3"/>
    <dgm:cxn modelId="{2560F4FA-862A-4F9F-A883-F7E138A32525}" type="presParOf" srcId="{8DA08FA3-5D4D-4095-A134-1DF02E3669B9}" destId="{02FA8D3D-03DD-4776-A665-162808869AF8}" srcOrd="0" destOrd="0" presId="urn:microsoft.com/office/officeart/2005/8/layout/vList3"/>
    <dgm:cxn modelId="{E533EABD-C276-4646-862D-ACCA2EDB399B}" type="presParOf" srcId="{8DA08FA3-5D4D-4095-A134-1DF02E3669B9}" destId="{5E38EC08-969E-48CC-A5CD-733182E7B6DD}"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DA23B05-48D2-4AF7-AD0C-1087CDC42EEA}" type="doc">
      <dgm:prSet loTypeId="urn:microsoft.com/office/officeart/2005/8/layout/hierarchy2" loCatId="hierarchy" qsTypeId="urn:microsoft.com/office/officeart/2005/8/quickstyle/3d1" qsCatId="3D" csTypeId="urn:microsoft.com/office/officeart/2005/8/colors/accent5_2" csCatId="accent5" phldr="1"/>
      <dgm:spPr/>
      <dgm:t>
        <a:bodyPr/>
        <a:lstStyle/>
        <a:p>
          <a:endParaRPr lang="es-EC"/>
        </a:p>
      </dgm:t>
    </dgm:pt>
    <dgm:pt modelId="{8903FAD3-BC86-4534-B773-F58B68BB0B7F}">
      <dgm:prSet phldrT="[Texto]" custT="1"/>
      <dgm:spPr/>
      <dgm:t>
        <a:bodyPr/>
        <a:lstStyle/>
        <a:p>
          <a:r>
            <a:rPr lang="es-EC" sz="3200" b="1" dirty="0" smtClean="0"/>
            <a:t>MARCO LEGAL</a:t>
          </a:r>
          <a:endParaRPr lang="es-EC" sz="3200" b="1" dirty="0"/>
        </a:p>
      </dgm:t>
    </dgm:pt>
    <dgm:pt modelId="{5935AA03-CF70-4869-8E26-06CC1A4C145E}" type="parTrans" cxnId="{1AB4D6FE-4ECE-42F7-84E3-0C9C0881A517}">
      <dgm:prSet/>
      <dgm:spPr/>
      <dgm:t>
        <a:bodyPr/>
        <a:lstStyle/>
        <a:p>
          <a:endParaRPr lang="es-EC"/>
        </a:p>
      </dgm:t>
    </dgm:pt>
    <dgm:pt modelId="{875882EF-C9DA-40DE-AF7E-E1C39C04C5EB}" type="sibTrans" cxnId="{1AB4D6FE-4ECE-42F7-84E3-0C9C0881A517}">
      <dgm:prSet/>
      <dgm:spPr/>
      <dgm:t>
        <a:bodyPr/>
        <a:lstStyle/>
        <a:p>
          <a:endParaRPr lang="es-EC"/>
        </a:p>
      </dgm:t>
    </dgm:pt>
    <dgm:pt modelId="{E385F77B-9D10-4480-BC9D-199C251F5C6C}">
      <dgm:prSet phldrT="[Texto]" custT="1"/>
      <dgm:spPr/>
      <dgm:t>
        <a:bodyPr/>
        <a:lstStyle/>
        <a:p>
          <a:r>
            <a:rPr lang="es-EC" sz="2400" b="1" dirty="0" smtClean="0"/>
            <a:t>CONSTITUCIÓN DE LA REPUBLICA DEL ECUADOR</a:t>
          </a:r>
          <a:endParaRPr lang="es-EC" sz="2400" b="1" dirty="0"/>
        </a:p>
      </dgm:t>
    </dgm:pt>
    <dgm:pt modelId="{0F6FC05F-2B24-4A28-80F9-057C822957AA}" type="parTrans" cxnId="{3F299D7D-BB25-4DA0-9522-62DA65FED42A}">
      <dgm:prSet/>
      <dgm:spPr/>
      <dgm:t>
        <a:bodyPr/>
        <a:lstStyle/>
        <a:p>
          <a:endParaRPr lang="es-EC" dirty="0"/>
        </a:p>
      </dgm:t>
    </dgm:pt>
    <dgm:pt modelId="{55D6B153-680B-4E14-B5E1-1B28C8073AC9}" type="sibTrans" cxnId="{3F299D7D-BB25-4DA0-9522-62DA65FED42A}">
      <dgm:prSet/>
      <dgm:spPr/>
      <dgm:t>
        <a:bodyPr/>
        <a:lstStyle/>
        <a:p>
          <a:endParaRPr lang="es-EC"/>
        </a:p>
      </dgm:t>
    </dgm:pt>
    <dgm:pt modelId="{6DB3BFF6-F372-4F71-AAED-E3B2C10930CB}">
      <dgm:prSet phldrT="[Texto]" custT="1"/>
      <dgm:spPr/>
      <dgm:t>
        <a:bodyPr/>
        <a:lstStyle/>
        <a:p>
          <a:r>
            <a:rPr lang="es-EC" sz="2400" b="1" dirty="0" smtClean="0"/>
            <a:t>TEXTO UNIFICADO DE LEGISLACION AMBIENTAL</a:t>
          </a:r>
          <a:endParaRPr lang="es-EC" sz="2400" b="1" dirty="0"/>
        </a:p>
      </dgm:t>
    </dgm:pt>
    <dgm:pt modelId="{C0C545C8-E315-4E58-BC29-2975C49CBA2E}" type="parTrans" cxnId="{F8D38735-67C5-40CD-9731-B8BDBDFDB696}">
      <dgm:prSet/>
      <dgm:spPr/>
      <dgm:t>
        <a:bodyPr/>
        <a:lstStyle/>
        <a:p>
          <a:endParaRPr lang="es-EC" dirty="0"/>
        </a:p>
      </dgm:t>
    </dgm:pt>
    <dgm:pt modelId="{E9032BDC-1CB4-450C-BDF7-88352E211BD9}" type="sibTrans" cxnId="{F8D38735-67C5-40CD-9731-B8BDBDFDB696}">
      <dgm:prSet/>
      <dgm:spPr/>
      <dgm:t>
        <a:bodyPr/>
        <a:lstStyle/>
        <a:p>
          <a:endParaRPr lang="es-EC"/>
        </a:p>
      </dgm:t>
    </dgm:pt>
    <dgm:pt modelId="{4D92873F-E3A0-482B-8023-16DCB0B6579D}">
      <dgm:prSet phldrT="[Texto]"/>
      <dgm:spPr/>
      <dgm:t>
        <a:bodyPr/>
        <a:lstStyle/>
        <a:p>
          <a:r>
            <a:rPr lang="es-EC" dirty="0" smtClean="0"/>
            <a:t>DERECHO DE LA NATURALEZA</a:t>
          </a:r>
          <a:endParaRPr lang="es-EC" dirty="0"/>
        </a:p>
      </dgm:t>
    </dgm:pt>
    <dgm:pt modelId="{ED72484A-A6B8-480A-8A22-15DBB642F3FC}" type="parTrans" cxnId="{35998666-492F-48B1-946A-48FBCD4B6731}">
      <dgm:prSet/>
      <dgm:spPr/>
      <dgm:t>
        <a:bodyPr/>
        <a:lstStyle/>
        <a:p>
          <a:endParaRPr lang="es-EC" dirty="0"/>
        </a:p>
      </dgm:t>
    </dgm:pt>
    <dgm:pt modelId="{C1E1A8EA-0A0B-4249-A89F-DBA81B106645}" type="sibTrans" cxnId="{35998666-492F-48B1-946A-48FBCD4B6731}">
      <dgm:prSet/>
      <dgm:spPr/>
      <dgm:t>
        <a:bodyPr/>
        <a:lstStyle/>
        <a:p>
          <a:endParaRPr lang="es-EC"/>
        </a:p>
      </dgm:t>
    </dgm:pt>
    <dgm:pt modelId="{61872102-73B7-42A8-AF37-181CE29DD821}">
      <dgm:prSet phldrT="[Texto]" custT="1"/>
      <dgm:spPr/>
      <dgm:t>
        <a:bodyPr/>
        <a:lstStyle/>
        <a:p>
          <a:r>
            <a:rPr lang="es-EC" sz="2800" b="1" dirty="0" smtClean="0"/>
            <a:t>MARPOL</a:t>
          </a:r>
          <a:endParaRPr lang="es-EC" sz="2400" b="1" dirty="0"/>
        </a:p>
      </dgm:t>
    </dgm:pt>
    <dgm:pt modelId="{B8A9E434-174F-41A1-957E-BFB4D98AF7EA}" type="parTrans" cxnId="{AE6A3285-050C-4220-B746-7874CF24828C}">
      <dgm:prSet/>
      <dgm:spPr/>
      <dgm:t>
        <a:bodyPr/>
        <a:lstStyle/>
        <a:p>
          <a:endParaRPr lang="es-EC" dirty="0"/>
        </a:p>
      </dgm:t>
    </dgm:pt>
    <dgm:pt modelId="{3D223864-1FDA-4DA6-AAED-B7F6D627D1B4}" type="sibTrans" cxnId="{AE6A3285-050C-4220-B746-7874CF24828C}">
      <dgm:prSet/>
      <dgm:spPr/>
      <dgm:t>
        <a:bodyPr/>
        <a:lstStyle/>
        <a:p>
          <a:endParaRPr lang="es-EC"/>
        </a:p>
      </dgm:t>
    </dgm:pt>
    <dgm:pt modelId="{5245A4A1-6338-4950-A5C6-C0CC1334905C}">
      <dgm:prSet phldrT="[Texto]"/>
      <dgm:spPr/>
      <dgm:t>
        <a:bodyPr/>
        <a:lstStyle/>
        <a:p>
          <a:r>
            <a:rPr lang="es-EC" dirty="0" smtClean="0"/>
            <a:t>ANEXO I </a:t>
          </a:r>
        </a:p>
        <a:p>
          <a:r>
            <a:rPr lang="es-EC" dirty="0" smtClean="0"/>
            <a:t>REGLA 9 ARTICULO 7.</a:t>
          </a:r>
          <a:endParaRPr lang="es-EC" dirty="0"/>
        </a:p>
      </dgm:t>
    </dgm:pt>
    <dgm:pt modelId="{2FED581D-6643-4503-8812-3EBAAA1562B1}" type="parTrans" cxnId="{DE37BF04-061C-47A1-BD61-21E14422EF1E}">
      <dgm:prSet/>
      <dgm:spPr/>
      <dgm:t>
        <a:bodyPr/>
        <a:lstStyle/>
        <a:p>
          <a:endParaRPr lang="es-EC" dirty="0"/>
        </a:p>
      </dgm:t>
    </dgm:pt>
    <dgm:pt modelId="{BA8163E1-89C1-40AF-A71D-245D1BC4EDF6}" type="sibTrans" cxnId="{DE37BF04-061C-47A1-BD61-21E14422EF1E}">
      <dgm:prSet/>
      <dgm:spPr/>
      <dgm:t>
        <a:bodyPr/>
        <a:lstStyle/>
        <a:p>
          <a:endParaRPr lang="es-EC"/>
        </a:p>
      </dgm:t>
    </dgm:pt>
    <dgm:pt modelId="{441074B6-7CEC-4C77-8BC8-855F299AFDDD}" type="pres">
      <dgm:prSet presAssocID="{0DA23B05-48D2-4AF7-AD0C-1087CDC42EEA}" presName="diagram" presStyleCnt="0">
        <dgm:presLayoutVars>
          <dgm:chPref val="1"/>
          <dgm:dir/>
          <dgm:animOne val="branch"/>
          <dgm:animLvl val="lvl"/>
          <dgm:resizeHandles val="exact"/>
        </dgm:presLayoutVars>
      </dgm:prSet>
      <dgm:spPr/>
      <dgm:t>
        <a:bodyPr/>
        <a:lstStyle/>
        <a:p>
          <a:endParaRPr lang="es-EC"/>
        </a:p>
      </dgm:t>
    </dgm:pt>
    <dgm:pt modelId="{31C40A39-6621-4AD3-9960-FCF365E15343}" type="pres">
      <dgm:prSet presAssocID="{8903FAD3-BC86-4534-B773-F58B68BB0B7F}" presName="root1" presStyleCnt="0"/>
      <dgm:spPr/>
      <dgm:t>
        <a:bodyPr/>
        <a:lstStyle/>
        <a:p>
          <a:endParaRPr lang="es-EC"/>
        </a:p>
      </dgm:t>
    </dgm:pt>
    <dgm:pt modelId="{88ED90D1-48F3-4C7A-B819-D1EFF6C78AC0}" type="pres">
      <dgm:prSet presAssocID="{8903FAD3-BC86-4534-B773-F58B68BB0B7F}" presName="LevelOneTextNode" presStyleLbl="node0" presStyleIdx="0" presStyleCnt="1">
        <dgm:presLayoutVars>
          <dgm:chPref val="3"/>
        </dgm:presLayoutVars>
      </dgm:prSet>
      <dgm:spPr/>
      <dgm:t>
        <a:bodyPr/>
        <a:lstStyle/>
        <a:p>
          <a:endParaRPr lang="es-EC"/>
        </a:p>
      </dgm:t>
    </dgm:pt>
    <dgm:pt modelId="{30344061-4653-4440-B95E-3213A2783A5B}" type="pres">
      <dgm:prSet presAssocID="{8903FAD3-BC86-4534-B773-F58B68BB0B7F}" presName="level2hierChild" presStyleCnt="0"/>
      <dgm:spPr/>
      <dgm:t>
        <a:bodyPr/>
        <a:lstStyle/>
        <a:p>
          <a:endParaRPr lang="es-EC"/>
        </a:p>
      </dgm:t>
    </dgm:pt>
    <dgm:pt modelId="{2E0A81C3-9C09-42D2-83FF-9B029B804E67}" type="pres">
      <dgm:prSet presAssocID="{0F6FC05F-2B24-4A28-80F9-057C822957AA}" presName="conn2-1" presStyleLbl="parChTrans1D2" presStyleIdx="0" presStyleCnt="2"/>
      <dgm:spPr/>
      <dgm:t>
        <a:bodyPr/>
        <a:lstStyle/>
        <a:p>
          <a:endParaRPr lang="es-EC"/>
        </a:p>
      </dgm:t>
    </dgm:pt>
    <dgm:pt modelId="{C4DE7EFE-913E-44CD-BD55-2CF971621EF7}" type="pres">
      <dgm:prSet presAssocID="{0F6FC05F-2B24-4A28-80F9-057C822957AA}" presName="connTx" presStyleLbl="parChTrans1D2" presStyleIdx="0" presStyleCnt="2"/>
      <dgm:spPr/>
      <dgm:t>
        <a:bodyPr/>
        <a:lstStyle/>
        <a:p>
          <a:endParaRPr lang="es-EC"/>
        </a:p>
      </dgm:t>
    </dgm:pt>
    <dgm:pt modelId="{C532AA88-8DD3-4587-988F-4810E55C6076}" type="pres">
      <dgm:prSet presAssocID="{E385F77B-9D10-4480-BC9D-199C251F5C6C}" presName="root2" presStyleCnt="0"/>
      <dgm:spPr/>
      <dgm:t>
        <a:bodyPr/>
        <a:lstStyle/>
        <a:p>
          <a:endParaRPr lang="es-EC"/>
        </a:p>
      </dgm:t>
    </dgm:pt>
    <dgm:pt modelId="{4225F277-1FFE-42AC-A14E-5FE876610379}" type="pres">
      <dgm:prSet presAssocID="{E385F77B-9D10-4480-BC9D-199C251F5C6C}" presName="LevelTwoTextNode" presStyleLbl="node2" presStyleIdx="0" presStyleCnt="2" custScaleY="121148" custLinFactNeighborX="2285" custLinFactNeighborY="-48141">
        <dgm:presLayoutVars>
          <dgm:chPref val="3"/>
        </dgm:presLayoutVars>
      </dgm:prSet>
      <dgm:spPr/>
      <dgm:t>
        <a:bodyPr/>
        <a:lstStyle/>
        <a:p>
          <a:endParaRPr lang="es-EC"/>
        </a:p>
      </dgm:t>
    </dgm:pt>
    <dgm:pt modelId="{97B3971A-2639-4962-87AA-89D3E26A66CE}" type="pres">
      <dgm:prSet presAssocID="{E385F77B-9D10-4480-BC9D-199C251F5C6C}" presName="level3hierChild" presStyleCnt="0"/>
      <dgm:spPr/>
      <dgm:t>
        <a:bodyPr/>
        <a:lstStyle/>
        <a:p>
          <a:endParaRPr lang="es-EC"/>
        </a:p>
      </dgm:t>
    </dgm:pt>
    <dgm:pt modelId="{3942D6AA-12AE-4097-AB8D-7F0AE7FCAD6B}" type="pres">
      <dgm:prSet presAssocID="{C0C545C8-E315-4E58-BC29-2975C49CBA2E}" presName="conn2-1" presStyleLbl="parChTrans1D3" presStyleIdx="0" presStyleCnt="3"/>
      <dgm:spPr/>
      <dgm:t>
        <a:bodyPr/>
        <a:lstStyle/>
        <a:p>
          <a:endParaRPr lang="es-EC"/>
        </a:p>
      </dgm:t>
    </dgm:pt>
    <dgm:pt modelId="{9424BD35-4ADB-4B6B-974E-97C264C3BE67}" type="pres">
      <dgm:prSet presAssocID="{C0C545C8-E315-4E58-BC29-2975C49CBA2E}" presName="connTx" presStyleLbl="parChTrans1D3" presStyleIdx="0" presStyleCnt="3"/>
      <dgm:spPr/>
      <dgm:t>
        <a:bodyPr/>
        <a:lstStyle/>
        <a:p>
          <a:endParaRPr lang="es-EC"/>
        </a:p>
      </dgm:t>
    </dgm:pt>
    <dgm:pt modelId="{1905B18E-84AB-476F-9691-4FE3D0DFA21C}" type="pres">
      <dgm:prSet presAssocID="{6DB3BFF6-F372-4F71-AAED-E3B2C10930CB}" presName="root2" presStyleCnt="0"/>
      <dgm:spPr/>
      <dgm:t>
        <a:bodyPr/>
        <a:lstStyle/>
        <a:p>
          <a:endParaRPr lang="es-EC"/>
        </a:p>
      </dgm:t>
    </dgm:pt>
    <dgm:pt modelId="{02B7651F-CEDC-43B8-912D-4ACF37EC1F5D}" type="pres">
      <dgm:prSet presAssocID="{6DB3BFF6-F372-4F71-AAED-E3B2C10930CB}" presName="LevelTwoTextNode" presStyleLbl="node3" presStyleIdx="0" presStyleCnt="3" custScaleX="93903" custScaleY="127985" custLinFactNeighborX="-357" custLinFactNeighborY="-26914">
        <dgm:presLayoutVars>
          <dgm:chPref val="3"/>
        </dgm:presLayoutVars>
      </dgm:prSet>
      <dgm:spPr/>
      <dgm:t>
        <a:bodyPr/>
        <a:lstStyle/>
        <a:p>
          <a:endParaRPr lang="es-EC"/>
        </a:p>
      </dgm:t>
    </dgm:pt>
    <dgm:pt modelId="{A0BF47A4-F296-4A6D-B0CD-B6211BD32A4A}" type="pres">
      <dgm:prSet presAssocID="{6DB3BFF6-F372-4F71-AAED-E3B2C10930CB}" presName="level3hierChild" presStyleCnt="0"/>
      <dgm:spPr/>
      <dgm:t>
        <a:bodyPr/>
        <a:lstStyle/>
        <a:p>
          <a:endParaRPr lang="es-EC"/>
        </a:p>
      </dgm:t>
    </dgm:pt>
    <dgm:pt modelId="{53530197-F360-4D4B-9CBA-57722E5563BE}" type="pres">
      <dgm:prSet presAssocID="{ED72484A-A6B8-480A-8A22-15DBB642F3FC}" presName="conn2-1" presStyleLbl="parChTrans1D3" presStyleIdx="1" presStyleCnt="3"/>
      <dgm:spPr/>
      <dgm:t>
        <a:bodyPr/>
        <a:lstStyle/>
        <a:p>
          <a:endParaRPr lang="es-EC"/>
        </a:p>
      </dgm:t>
    </dgm:pt>
    <dgm:pt modelId="{40B69D04-13E6-48F3-B6C0-36B3E72811CB}" type="pres">
      <dgm:prSet presAssocID="{ED72484A-A6B8-480A-8A22-15DBB642F3FC}" presName="connTx" presStyleLbl="parChTrans1D3" presStyleIdx="1" presStyleCnt="3"/>
      <dgm:spPr/>
      <dgm:t>
        <a:bodyPr/>
        <a:lstStyle/>
        <a:p>
          <a:endParaRPr lang="es-EC"/>
        </a:p>
      </dgm:t>
    </dgm:pt>
    <dgm:pt modelId="{C7D2598B-88E7-4F3D-A409-2C499B2FC07E}" type="pres">
      <dgm:prSet presAssocID="{4D92873F-E3A0-482B-8023-16DCB0B6579D}" presName="root2" presStyleCnt="0"/>
      <dgm:spPr/>
      <dgm:t>
        <a:bodyPr/>
        <a:lstStyle/>
        <a:p>
          <a:endParaRPr lang="es-EC"/>
        </a:p>
      </dgm:t>
    </dgm:pt>
    <dgm:pt modelId="{9E8383AA-E165-4FC1-8F9D-D35C89DB4BD9}" type="pres">
      <dgm:prSet presAssocID="{4D92873F-E3A0-482B-8023-16DCB0B6579D}" presName="LevelTwoTextNode" presStyleLbl="node3" presStyleIdx="1" presStyleCnt="3" custScaleX="100000" custScaleY="114467">
        <dgm:presLayoutVars>
          <dgm:chPref val="3"/>
        </dgm:presLayoutVars>
      </dgm:prSet>
      <dgm:spPr/>
      <dgm:t>
        <a:bodyPr/>
        <a:lstStyle/>
        <a:p>
          <a:endParaRPr lang="es-EC"/>
        </a:p>
      </dgm:t>
    </dgm:pt>
    <dgm:pt modelId="{969E91F9-0813-4A85-9B00-FBF45333E6B2}" type="pres">
      <dgm:prSet presAssocID="{4D92873F-E3A0-482B-8023-16DCB0B6579D}" presName="level3hierChild" presStyleCnt="0"/>
      <dgm:spPr/>
      <dgm:t>
        <a:bodyPr/>
        <a:lstStyle/>
        <a:p>
          <a:endParaRPr lang="es-EC"/>
        </a:p>
      </dgm:t>
    </dgm:pt>
    <dgm:pt modelId="{ED6C369E-A2A6-4365-9CDF-AAC03021563D}" type="pres">
      <dgm:prSet presAssocID="{B8A9E434-174F-41A1-957E-BFB4D98AF7EA}" presName="conn2-1" presStyleLbl="parChTrans1D2" presStyleIdx="1" presStyleCnt="2"/>
      <dgm:spPr/>
      <dgm:t>
        <a:bodyPr/>
        <a:lstStyle/>
        <a:p>
          <a:endParaRPr lang="es-EC"/>
        </a:p>
      </dgm:t>
    </dgm:pt>
    <dgm:pt modelId="{9909907A-C541-490A-87AD-256A8E8A7E48}" type="pres">
      <dgm:prSet presAssocID="{B8A9E434-174F-41A1-957E-BFB4D98AF7EA}" presName="connTx" presStyleLbl="parChTrans1D2" presStyleIdx="1" presStyleCnt="2"/>
      <dgm:spPr/>
      <dgm:t>
        <a:bodyPr/>
        <a:lstStyle/>
        <a:p>
          <a:endParaRPr lang="es-EC"/>
        </a:p>
      </dgm:t>
    </dgm:pt>
    <dgm:pt modelId="{3031C930-43BE-4D72-9974-EDCD2A597941}" type="pres">
      <dgm:prSet presAssocID="{61872102-73B7-42A8-AF37-181CE29DD821}" presName="root2" presStyleCnt="0"/>
      <dgm:spPr/>
      <dgm:t>
        <a:bodyPr/>
        <a:lstStyle/>
        <a:p>
          <a:endParaRPr lang="es-EC"/>
        </a:p>
      </dgm:t>
    </dgm:pt>
    <dgm:pt modelId="{DF45B332-58A7-467E-BBAE-BCD66A0C853B}" type="pres">
      <dgm:prSet presAssocID="{61872102-73B7-42A8-AF37-181CE29DD821}" presName="LevelTwoTextNode" presStyleLbl="node2" presStyleIdx="1" presStyleCnt="2" custLinFactNeighborX="-1459" custLinFactNeighborY="50265">
        <dgm:presLayoutVars>
          <dgm:chPref val="3"/>
        </dgm:presLayoutVars>
      </dgm:prSet>
      <dgm:spPr/>
      <dgm:t>
        <a:bodyPr/>
        <a:lstStyle/>
        <a:p>
          <a:endParaRPr lang="es-EC"/>
        </a:p>
      </dgm:t>
    </dgm:pt>
    <dgm:pt modelId="{9802F61F-2233-45F5-9F43-A55E4BDA841B}" type="pres">
      <dgm:prSet presAssocID="{61872102-73B7-42A8-AF37-181CE29DD821}" presName="level3hierChild" presStyleCnt="0"/>
      <dgm:spPr/>
      <dgm:t>
        <a:bodyPr/>
        <a:lstStyle/>
        <a:p>
          <a:endParaRPr lang="es-EC"/>
        </a:p>
      </dgm:t>
    </dgm:pt>
    <dgm:pt modelId="{887BFB8C-D00B-4FA5-B8B1-AA1FB8833F31}" type="pres">
      <dgm:prSet presAssocID="{2FED581D-6643-4503-8812-3EBAAA1562B1}" presName="conn2-1" presStyleLbl="parChTrans1D3" presStyleIdx="2" presStyleCnt="3"/>
      <dgm:spPr/>
      <dgm:t>
        <a:bodyPr/>
        <a:lstStyle/>
        <a:p>
          <a:endParaRPr lang="es-EC"/>
        </a:p>
      </dgm:t>
    </dgm:pt>
    <dgm:pt modelId="{6CEDC094-8F18-4B49-8A4B-678C14D6BF3D}" type="pres">
      <dgm:prSet presAssocID="{2FED581D-6643-4503-8812-3EBAAA1562B1}" presName="connTx" presStyleLbl="parChTrans1D3" presStyleIdx="2" presStyleCnt="3"/>
      <dgm:spPr/>
      <dgm:t>
        <a:bodyPr/>
        <a:lstStyle/>
        <a:p>
          <a:endParaRPr lang="es-EC"/>
        </a:p>
      </dgm:t>
    </dgm:pt>
    <dgm:pt modelId="{78020251-4C5B-4A2C-B32E-7F1C44357321}" type="pres">
      <dgm:prSet presAssocID="{5245A4A1-6338-4950-A5C6-C0CC1334905C}" presName="root2" presStyleCnt="0"/>
      <dgm:spPr/>
      <dgm:t>
        <a:bodyPr/>
        <a:lstStyle/>
        <a:p>
          <a:endParaRPr lang="es-EC"/>
        </a:p>
      </dgm:t>
    </dgm:pt>
    <dgm:pt modelId="{A33ECE31-BFD9-45F9-A184-07E26BF16773}" type="pres">
      <dgm:prSet presAssocID="{5245A4A1-6338-4950-A5C6-C0CC1334905C}" presName="LevelTwoTextNode" presStyleLbl="node3" presStyleIdx="2" presStyleCnt="3" custScaleY="120715" custLinFactNeighborX="-537" custLinFactNeighborY="50265">
        <dgm:presLayoutVars>
          <dgm:chPref val="3"/>
        </dgm:presLayoutVars>
      </dgm:prSet>
      <dgm:spPr/>
      <dgm:t>
        <a:bodyPr/>
        <a:lstStyle/>
        <a:p>
          <a:endParaRPr lang="es-EC"/>
        </a:p>
      </dgm:t>
    </dgm:pt>
    <dgm:pt modelId="{9BBC73B2-E39B-4A72-BD66-9F8CBB7D75F8}" type="pres">
      <dgm:prSet presAssocID="{5245A4A1-6338-4950-A5C6-C0CC1334905C}" presName="level3hierChild" presStyleCnt="0"/>
      <dgm:spPr/>
      <dgm:t>
        <a:bodyPr/>
        <a:lstStyle/>
        <a:p>
          <a:endParaRPr lang="es-EC"/>
        </a:p>
      </dgm:t>
    </dgm:pt>
  </dgm:ptLst>
  <dgm:cxnLst>
    <dgm:cxn modelId="{C64C2D53-639E-4C85-AEF3-C3C4865DBEAF}" type="presOf" srcId="{B8A9E434-174F-41A1-957E-BFB4D98AF7EA}" destId="{9909907A-C541-490A-87AD-256A8E8A7E48}" srcOrd="1" destOrd="0" presId="urn:microsoft.com/office/officeart/2005/8/layout/hierarchy2"/>
    <dgm:cxn modelId="{3F7EB81A-D335-4286-A77D-87F7918D8E0F}" type="presOf" srcId="{2FED581D-6643-4503-8812-3EBAAA1562B1}" destId="{887BFB8C-D00B-4FA5-B8B1-AA1FB8833F31}" srcOrd="0" destOrd="0" presId="urn:microsoft.com/office/officeart/2005/8/layout/hierarchy2"/>
    <dgm:cxn modelId="{FF548B59-A905-41B5-A75D-C29771698F87}" type="presOf" srcId="{61872102-73B7-42A8-AF37-181CE29DD821}" destId="{DF45B332-58A7-467E-BBAE-BCD66A0C853B}" srcOrd="0" destOrd="0" presId="urn:microsoft.com/office/officeart/2005/8/layout/hierarchy2"/>
    <dgm:cxn modelId="{AE6A3285-050C-4220-B746-7874CF24828C}" srcId="{8903FAD3-BC86-4534-B773-F58B68BB0B7F}" destId="{61872102-73B7-42A8-AF37-181CE29DD821}" srcOrd="1" destOrd="0" parTransId="{B8A9E434-174F-41A1-957E-BFB4D98AF7EA}" sibTransId="{3D223864-1FDA-4DA6-AAED-B7F6D627D1B4}"/>
    <dgm:cxn modelId="{35998666-492F-48B1-946A-48FBCD4B6731}" srcId="{E385F77B-9D10-4480-BC9D-199C251F5C6C}" destId="{4D92873F-E3A0-482B-8023-16DCB0B6579D}" srcOrd="1" destOrd="0" parTransId="{ED72484A-A6B8-480A-8A22-15DBB642F3FC}" sibTransId="{C1E1A8EA-0A0B-4249-A89F-DBA81B106645}"/>
    <dgm:cxn modelId="{1851375F-D374-421A-AABE-6E3B78B6360C}" type="presOf" srcId="{C0C545C8-E315-4E58-BC29-2975C49CBA2E}" destId="{3942D6AA-12AE-4097-AB8D-7F0AE7FCAD6B}" srcOrd="0" destOrd="0" presId="urn:microsoft.com/office/officeart/2005/8/layout/hierarchy2"/>
    <dgm:cxn modelId="{E14C9B35-7F29-4076-9162-B273B0F959C7}" type="presOf" srcId="{5245A4A1-6338-4950-A5C6-C0CC1334905C}" destId="{A33ECE31-BFD9-45F9-A184-07E26BF16773}" srcOrd="0" destOrd="0" presId="urn:microsoft.com/office/officeart/2005/8/layout/hierarchy2"/>
    <dgm:cxn modelId="{F8D38735-67C5-40CD-9731-B8BDBDFDB696}" srcId="{E385F77B-9D10-4480-BC9D-199C251F5C6C}" destId="{6DB3BFF6-F372-4F71-AAED-E3B2C10930CB}" srcOrd="0" destOrd="0" parTransId="{C0C545C8-E315-4E58-BC29-2975C49CBA2E}" sibTransId="{E9032BDC-1CB4-450C-BDF7-88352E211BD9}"/>
    <dgm:cxn modelId="{3F299D7D-BB25-4DA0-9522-62DA65FED42A}" srcId="{8903FAD3-BC86-4534-B773-F58B68BB0B7F}" destId="{E385F77B-9D10-4480-BC9D-199C251F5C6C}" srcOrd="0" destOrd="0" parTransId="{0F6FC05F-2B24-4A28-80F9-057C822957AA}" sibTransId="{55D6B153-680B-4E14-B5E1-1B28C8073AC9}"/>
    <dgm:cxn modelId="{7FEECDAC-427B-4868-87AE-3A1FF1805982}" type="presOf" srcId="{E385F77B-9D10-4480-BC9D-199C251F5C6C}" destId="{4225F277-1FFE-42AC-A14E-5FE876610379}" srcOrd="0" destOrd="0" presId="urn:microsoft.com/office/officeart/2005/8/layout/hierarchy2"/>
    <dgm:cxn modelId="{70242865-6CA4-4F6A-B76F-CE9EC49F3401}" type="presOf" srcId="{4D92873F-E3A0-482B-8023-16DCB0B6579D}" destId="{9E8383AA-E165-4FC1-8F9D-D35C89DB4BD9}" srcOrd="0" destOrd="0" presId="urn:microsoft.com/office/officeart/2005/8/layout/hierarchy2"/>
    <dgm:cxn modelId="{90D59DEE-1F5E-4DD1-8375-64574AB00AD7}" type="presOf" srcId="{8903FAD3-BC86-4534-B773-F58B68BB0B7F}" destId="{88ED90D1-48F3-4C7A-B819-D1EFF6C78AC0}" srcOrd="0" destOrd="0" presId="urn:microsoft.com/office/officeart/2005/8/layout/hierarchy2"/>
    <dgm:cxn modelId="{1AB4D6FE-4ECE-42F7-84E3-0C9C0881A517}" srcId="{0DA23B05-48D2-4AF7-AD0C-1087CDC42EEA}" destId="{8903FAD3-BC86-4534-B773-F58B68BB0B7F}" srcOrd="0" destOrd="0" parTransId="{5935AA03-CF70-4869-8E26-06CC1A4C145E}" sibTransId="{875882EF-C9DA-40DE-AF7E-E1C39C04C5EB}"/>
    <dgm:cxn modelId="{F768457B-CB76-427E-A633-AF1CF7BD0518}" type="presOf" srcId="{ED72484A-A6B8-480A-8A22-15DBB642F3FC}" destId="{40B69D04-13E6-48F3-B6C0-36B3E72811CB}" srcOrd="1" destOrd="0" presId="urn:microsoft.com/office/officeart/2005/8/layout/hierarchy2"/>
    <dgm:cxn modelId="{53FE23B4-2EBE-4C4C-9DED-62A6E5B957DC}" type="presOf" srcId="{2FED581D-6643-4503-8812-3EBAAA1562B1}" destId="{6CEDC094-8F18-4B49-8A4B-678C14D6BF3D}" srcOrd="1" destOrd="0" presId="urn:microsoft.com/office/officeart/2005/8/layout/hierarchy2"/>
    <dgm:cxn modelId="{B4C14247-D801-4B11-B28D-EEBCF6B6DB5A}" type="presOf" srcId="{0DA23B05-48D2-4AF7-AD0C-1087CDC42EEA}" destId="{441074B6-7CEC-4C77-8BC8-855F299AFDDD}" srcOrd="0" destOrd="0" presId="urn:microsoft.com/office/officeart/2005/8/layout/hierarchy2"/>
    <dgm:cxn modelId="{A3791942-F3EF-41E2-B296-EACF9AA32470}" type="presOf" srcId="{C0C545C8-E315-4E58-BC29-2975C49CBA2E}" destId="{9424BD35-4ADB-4B6B-974E-97C264C3BE67}" srcOrd="1" destOrd="0" presId="urn:microsoft.com/office/officeart/2005/8/layout/hierarchy2"/>
    <dgm:cxn modelId="{EF0C9F11-CEED-4687-8F9F-4FE5C87F4461}" type="presOf" srcId="{0F6FC05F-2B24-4A28-80F9-057C822957AA}" destId="{C4DE7EFE-913E-44CD-BD55-2CF971621EF7}" srcOrd="1" destOrd="0" presId="urn:microsoft.com/office/officeart/2005/8/layout/hierarchy2"/>
    <dgm:cxn modelId="{990C33E9-2B4C-4961-A583-B7EB7D47FC5C}" type="presOf" srcId="{B8A9E434-174F-41A1-957E-BFB4D98AF7EA}" destId="{ED6C369E-A2A6-4365-9CDF-AAC03021563D}" srcOrd="0" destOrd="0" presId="urn:microsoft.com/office/officeart/2005/8/layout/hierarchy2"/>
    <dgm:cxn modelId="{FA36D2EC-E6A1-4978-B583-563B0129F88B}" type="presOf" srcId="{0F6FC05F-2B24-4A28-80F9-057C822957AA}" destId="{2E0A81C3-9C09-42D2-83FF-9B029B804E67}" srcOrd="0" destOrd="0" presId="urn:microsoft.com/office/officeart/2005/8/layout/hierarchy2"/>
    <dgm:cxn modelId="{DE37BF04-061C-47A1-BD61-21E14422EF1E}" srcId="{61872102-73B7-42A8-AF37-181CE29DD821}" destId="{5245A4A1-6338-4950-A5C6-C0CC1334905C}" srcOrd="0" destOrd="0" parTransId="{2FED581D-6643-4503-8812-3EBAAA1562B1}" sibTransId="{BA8163E1-89C1-40AF-A71D-245D1BC4EDF6}"/>
    <dgm:cxn modelId="{F167FFD4-10EC-429C-A682-90255493A88C}" type="presOf" srcId="{ED72484A-A6B8-480A-8A22-15DBB642F3FC}" destId="{53530197-F360-4D4B-9CBA-57722E5563BE}" srcOrd="0" destOrd="0" presId="urn:microsoft.com/office/officeart/2005/8/layout/hierarchy2"/>
    <dgm:cxn modelId="{33B705CB-876B-4BF8-A73C-54B7BF75DBA2}" type="presOf" srcId="{6DB3BFF6-F372-4F71-AAED-E3B2C10930CB}" destId="{02B7651F-CEDC-43B8-912D-4ACF37EC1F5D}" srcOrd="0" destOrd="0" presId="urn:microsoft.com/office/officeart/2005/8/layout/hierarchy2"/>
    <dgm:cxn modelId="{101C79F8-83D6-4AC3-923C-4C59459BBBAD}" type="presParOf" srcId="{441074B6-7CEC-4C77-8BC8-855F299AFDDD}" destId="{31C40A39-6621-4AD3-9960-FCF365E15343}" srcOrd="0" destOrd="0" presId="urn:microsoft.com/office/officeart/2005/8/layout/hierarchy2"/>
    <dgm:cxn modelId="{D75CC5F8-991B-4F81-AEEF-76AC1CCF90C6}" type="presParOf" srcId="{31C40A39-6621-4AD3-9960-FCF365E15343}" destId="{88ED90D1-48F3-4C7A-B819-D1EFF6C78AC0}" srcOrd="0" destOrd="0" presId="urn:microsoft.com/office/officeart/2005/8/layout/hierarchy2"/>
    <dgm:cxn modelId="{458DECFD-458A-4ED8-928B-CCCADE225636}" type="presParOf" srcId="{31C40A39-6621-4AD3-9960-FCF365E15343}" destId="{30344061-4653-4440-B95E-3213A2783A5B}" srcOrd="1" destOrd="0" presId="urn:microsoft.com/office/officeart/2005/8/layout/hierarchy2"/>
    <dgm:cxn modelId="{07BB27F8-1EC4-41AE-B02E-FEF83B42349F}" type="presParOf" srcId="{30344061-4653-4440-B95E-3213A2783A5B}" destId="{2E0A81C3-9C09-42D2-83FF-9B029B804E67}" srcOrd="0" destOrd="0" presId="urn:microsoft.com/office/officeart/2005/8/layout/hierarchy2"/>
    <dgm:cxn modelId="{7882E235-FD2E-4821-8FB7-A4FB42B8E1C1}" type="presParOf" srcId="{2E0A81C3-9C09-42D2-83FF-9B029B804E67}" destId="{C4DE7EFE-913E-44CD-BD55-2CF971621EF7}" srcOrd="0" destOrd="0" presId="urn:microsoft.com/office/officeart/2005/8/layout/hierarchy2"/>
    <dgm:cxn modelId="{9C2ABF82-CFB5-4C6F-A3FA-8116A9C7F634}" type="presParOf" srcId="{30344061-4653-4440-B95E-3213A2783A5B}" destId="{C532AA88-8DD3-4587-988F-4810E55C6076}" srcOrd="1" destOrd="0" presId="urn:microsoft.com/office/officeart/2005/8/layout/hierarchy2"/>
    <dgm:cxn modelId="{76CE2A16-1341-4F3E-A5C0-BFA5405919B8}" type="presParOf" srcId="{C532AA88-8DD3-4587-988F-4810E55C6076}" destId="{4225F277-1FFE-42AC-A14E-5FE876610379}" srcOrd="0" destOrd="0" presId="urn:microsoft.com/office/officeart/2005/8/layout/hierarchy2"/>
    <dgm:cxn modelId="{B4B0376F-C216-4A61-947B-0F5EA7A84472}" type="presParOf" srcId="{C532AA88-8DD3-4587-988F-4810E55C6076}" destId="{97B3971A-2639-4962-87AA-89D3E26A66CE}" srcOrd="1" destOrd="0" presId="urn:microsoft.com/office/officeart/2005/8/layout/hierarchy2"/>
    <dgm:cxn modelId="{2D927934-8E11-4C93-AB21-FB87174F64F6}" type="presParOf" srcId="{97B3971A-2639-4962-87AA-89D3E26A66CE}" destId="{3942D6AA-12AE-4097-AB8D-7F0AE7FCAD6B}" srcOrd="0" destOrd="0" presId="urn:microsoft.com/office/officeart/2005/8/layout/hierarchy2"/>
    <dgm:cxn modelId="{70EA15E4-4845-450C-8743-B4F089C20516}" type="presParOf" srcId="{3942D6AA-12AE-4097-AB8D-7F0AE7FCAD6B}" destId="{9424BD35-4ADB-4B6B-974E-97C264C3BE67}" srcOrd="0" destOrd="0" presId="urn:microsoft.com/office/officeart/2005/8/layout/hierarchy2"/>
    <dgm:cxn modelId="{5FBBE298-0F48-41AC-A28F-2352D8D63728}" type="presParOf" srcId="{97B3971A-2639-4962-87AA-89D3E26A66CE}" destId="{1905B18E-84AB-476F-9691-4FE3D0DFA21C}" srcOrd="1" destOrd="0" presId="urn:microsoft.com/office/officeart/2005/8/layout/hierarchy2"/>
    <dgm:cxn modelId="{92799AA6-31F7-4ED9-A147-FBD11B679C3B}" type="presParOf" srcId="{1905B18E-84AB-476F-9691-4FE3D0DFA21C}" destId="{02B7651F-CEDC-43B8-912D-4ACF37EC1F5D}" srcOrd="0" destOrd="0" presId="urn:microsoft.com/office/officeart/2005/8/layout/hierarchy2"/>
    <dgm:cxn modelId="{F2A9E363-6F3E-4A4A-9EDF-F72DF8A84858}" type="presParOf" srcId="{1905B18E-84AB-476F-9691-4FE3D0DFA21C}" destId="{A0BF47A4-F296-4A6D-B0CD-B6211BD32A4A}" srcOrd="1" destOrd="0" presId="urn:microsoft.com/office/officeart/2005/8/layout/hierarchy2"/>
    <dgm:cxn modelId="{C28237CD-BAB6-44B6-AF4E-F7581EF8942E}" type="presParOf" srcId="{97B3971A-2639-4962-87AA-89D3E26A66CE}" destId="{53530197-F360-4D4B-9CBA-57722E5563BE}" srcOrd="2" destOrd="0" presId="urn:microsoft.com/office/officeart/2005/8/layout/hierarchy2"/>
    <dgm:cxn modelId="{34A7260E-7789-44F9-AC2F-EB7C5C12B00D}" type="presParOf" srcId="{53530197-F360-4D4B-9CBA-57722E5563BE}" destId="{40B69D04-13E6-48F3-B6C0-36B3E72811CB}" srcOrd="0" destOrd="0" presId="urn:microsoft.com/office/officeart/2005/8/layout/hierarchy2"/>
    <dgm:cxn modelId="{5F8C5867-AC16-492B-951F-1239725AA7E8}" type="presParOf" srcId="{97B3971A-2639-4962-87AA-89D3E26A66CE}" destId="{C7D2598B-88E7-4F3D-A409-2C499B2FC07E}" srcOrd="3" destOrd="0" presId="urn:microsoft.com/office/officeart/2005/8/layout/hierarchy2"/>
    <dgm:cxn modelId="{21C6DA3C-498A-4BEF-A61A-C3D7EA935B48}" type="presParOf" srcId="{C7D2598B-88E7-4F3D-A409-2C499B2FC07E}" destId="{9E8383AA-E165-4FC1-8F9D-D35C89DB4BD9}" srcOrd="0" destOrd="0" presId="urn:microsoft.com/office/officeart/2005/8/layout/hierarchy2"/>
    <dgm:cxn modelId="{8967AEED-26CD-45CA-B63F-9D28AE1505A3}" type="presParOf" srcId="{C7D2598B-88E7-4F3D-A409-2C499B2FC07E}" destId="{969E91F9-0813-4A85-9B00-FBF45333E6B2}" srcOrd="1" destOrd="0" presId="urn:microsoft.com/office/officeart/2005/8/layout/hierarchy2"/>
    <dgm:cxn modelId="{DFF4F3DF-4FD3-4217-BC86-D50154B5AAF6}" type="presParOf" srcId="{30344061-4653-4440-B95E-3213A2783A5B}" destId="{ED6C369E-A2A6-4365-9CDF-AAC03021563D}" srcOrd="2" destOrd="0" presId="urn:microsoft.com/office/officeart/2005/8/layout/hierarchy2"/>
    <dgm:cxn modelId="{8413F7D3-3E41-49B6-9724-6CF9836942C9}" type="presParOf" srcId="{ED6C369E-A2A6-4365-9CDF-AAC03021563D}" destId="{9909907A-C541-490A-87AD-256A8E8A7E48}" srcOrd="0" destOrd="0" presId="urn:microsoft.com/office/officeart/2005/8/layout/hierarchy2"/>
    <dgm:cxn modelId="{02984F04-DAB5-4156-B207-6B9D4924400F}" type="presParOf" srcId="{30344061-4653-4440-B95E-3213A2783A5B}" destId="{3031C930-43BE-4D72-9974-EDCD2A597941}" srcOrd="3" destOrd="0" presId="urn:microsoft.com/office/officeart/2005/8/layout/hierarchy2"/>
    <dgm:cxn modelId="{09107EBC-6BB0-4DB1-888F-B877FA3954CE}" type="presParOf" srcId="{3031C930-43BE-4D72-9974-EDCD2A597941}" destId="{DF45B332-58A7-467E-BBAE-BCD66A0C853B}" srcOrd="0" destOrd="0" presId="urn:microsoft.com/office/officeart/2005/8/layout/hierarchy2"/>
    <dgm:cxn modelId="{F68CDFFB-1C28-4EC0-86DF-79FB3DA01D6E}" type="presParOf" srcId="{3031C930-43BE-4D72-9974-EDCD2A597941}" destId="{9802F61F-2233-45F5-9F43-A55E4BDA841B}" srcOrd="1" destOrd="0" presId="urn:microsoft.com/office/officeart/2005/8/layout/hierarchy2"/>
    <dgm:cxn modelId="{E02BBE1F-E7CF-42A8-84F1-CBA5C394C451}" type="presParOf" srcId="{9802F61F-2233-45F5-9F43-A55E4BDA841B}" destId="{887BFB8C-D00B-4FA5-B8B1-AA1FB8833F31}" srcOrd="0" destOrd="0" presId="urn:microsoft.com/office/officeart/2005/8/layout/hierarchy2"/>
    <dgm:cxn modelId="{FD01D287-BC84-4B7B-BFE1-EE85F02C2D9D}" type="presParOf" srcId="{887BFB8C-D00B-4FA5-B8B1-AA1FB8833F31}" destId="{6CEDC094-8F18-4B49-8A4B-678C14D6BF3D}" srcOrd="0" destOrd="0" presId="urn:microsoft.com/office/officeart/2005/8/layout/hierarchy2"/>
    <dgm:cxn modelId="{F7040E77-5A69-4913-AD89-41DC7D156D88}" type="presParOf" srcId="{9802F61F-2233-45F5-9F43-A55E4BDA841B}" destId="{78020251-4C5B-4A2C-B32E-7F1C44357321}" srcOrd="1" destOrd="0" presId="urn:microsoft.com/office/officeart/2005/8/layout/hierarchy2"/>
    <dgm:cxn modelId="{FC0AD0E4-42AE-4F34-AA3D-7A04275A07B4}" type="presParOf" srcId="{78020251-4C5B-4A2C-B32E-7F1C44357321}" destId="{A33ECE31-BFD9-45F9-A184-07E26BF16773}" srcOrd="0" destOrd="0" presId="urn:microsoft.com/office/officeart/2005/8/layout/hierarchy2"/>
    <dgm:cxn modelId="{3B27FA26-C025-44A3-BC34-2A6B7323AA3A}" type="presParOf" srcId="{78020251-4C5B-4A2C-B32E-7F1C44357321}" destId="{9BBC73B2-E39B-4A72-BD66-9F8CBB7D75F8}"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6155CC8-6B00-4CAA-86DC-3BE2C3A1C31A}" type="doc">
      <dgm:prSet loTypeId="urn:microsoft.com/office/officeart/2005/8/layout/vList5" loCatId="list" qsTypeId="urn:microsoft.com/office/officeart/2005/8/quickstyle/simple1" qsCatId="simple" csTypeId="urn:microsoft.com/office/officeart/2005/8/colors/accent0_3" csCatId="mainScheme" phldr="1"/>
      <dgm:spPr/>
      <dgm:t>
        <a:bodyPr/>
        <a:lstStyle/>
        <a:p>
          <a:endParaRPr lang="es-EC"/>
        </a:p>
      </dgm:t>
    </dgm:pt>
    <dgm:pt modelId="{39518EFE-9B33-40C7-88EE-3549DB4B4FFD}">
      <dgm:prSet phldrT="[Texto]" custT="1"/>
      <dgm:spPr>
        <a:xfrm>
          <a:off x="24420" y="0"/>
          <a:ext cx="2415730" cy="684885"/>
        </a:xfrm>
        <a:prstGeom prst="roundRect">
          <a:avLst/>
        </a:prstGeom>
      </dgm:spPr>
      <dgm:t>
        <a:bodyPr/>
        <a:lstStyle/>
        <a:p>
          <a:r>
            <a:rPr lang="es-EC" sz="2000" b="1" dirty="0" smtClean="0">
              <a:latin typeface="Arial" panose="020B0604020202020204" pitchFamily="34" charset="0"/>
              <a:ea typeface="+mn-ea"/>
              <a:cs typeface="Arial" panose="020B0604020202020204" pitchFamily="34" charset="0"/>
            </a:rPr>
            <a:t>Tipo de investigación</a:t>
          </a:r>
          <a:endParaRPr lang="es-EC" sz="2000" b="1" dirty="0">
            <a:latin typeface="Arial" panose="020B0604020202020204" pitchFamily="34" charset="0"/>
            <a:ea typeface="+mn-ea"/>
            <a:cs typeface="Arial" panose="020B0604020202020204" pitchFamily="34" charset="0"/>
          </a:endParaRPr>
        </a:p>
      </dgm:t>
    </dgm:pt>
    <dgm:pt modelId="{CBDFF2A9-E168-48AC-B7FF-F8D85125C512}" type="parTrans" cxnId="{EA49485F-ABC3-489F-9B3D-118299B61B9C}">
      <dgm:prSet/>
      <dgm:spPr/>
      <dgm:t>
        <a:bodyPr/>
        <a:lstStyle/>
        <a:p>
          <a:endParaRPr lang="es-EC" sz="2000" b="1">
            <a:latin typeface="Arial" panose="020B0604020202020204" pitchFamily="34" charset="0"/>
            <a:cs typeface="Arial" panose="020B0604020202020204" pitchFamily="34" charset="0"/>
          </a:endParaRPr>
        </a:p>
      </dgm:t>
    </dgm:pt>
    <dgm:pt modelId="{069347B9-A3DA-41ED-AE0F-DA3475A74E06}" type="sibTrans" cxnId="{EA49485F-ABC3-489F-9B3D-118299B61B9C}">
      <dgm:prSet/>
      <dgm:spPr/>
      <dgm:t>
        <a:bodyPr/>
        <a:lstStyle/>
        <a:p>
          <a:endParaRPr lang="es-EC" sz="2000" b="1">
            <a:latin typeface="Arial" panose="020B0604020202020204" pitchFamily="34" charset="0"/>
            <a:cs typeface="Arial" panose="020B0604020202020204" pitchFamily="34" charset="0"/>
          </a:endParaRPr>
        </a:p>
      </dgm:t>
    </dgm:pt>
    <dgm:pt modelId="{375A007A-EE94-4080-878C-0E674E2CE6B6}">
      <dgm:prSet phldrT="[Texto]" custT="1"/>
      <dgm:spPr>
        <a:xfrm>
          <a:off x="24420" y="1423807"/>
          <a:ext cx="2415730" cy="684885"/>
        </a:xfrm>
        <a:prstGeom prst="roundRect">
          <a:avLst/>
        </a:prstGeom>
      </dgm:spPr>
      <dgm:t>
        <a:bodyPr/>
        <a:lstStyle/>
        <a:p>
          <a:r>
            <a:rPr lang="es-EC" sz="2000" b="1" dirty="0" smtClean="0">
              <a:latin typeface="Arial" panose="020B0604020202020204" pitchFamily="34" charset="0"/>
              <a:ea typeface="+mn-ea"/>
              <a:cs typeface="Arial" panose="020B0604020202020204" pitchFamily="34" charset="0"/>
            </a:rPr>
            <a:t>Diseño de la investigación</a:t>
          </a:r>
          <a:endParaRPr lang="es-EC" sz="2000" b="1" dirty="0">
            <a:latin typeface="Arial" panose="020B0604020202020204" pitchFamily="34" charset="0"/>
            <a:ea typeface="+mn-ea"/>
            <a:cs typeface="Arial" panose="020B0604020202020204" pitchFamily="34" charset="0"/>
          </a:endParaRPr>
        </a:p>
      </dgm:t>
    </dgm:pt>
    <dgm:pt modelId="{76D8F0D9-CC1E-4D61-A425-EFA6C13BE6BD}" type="parTrans" cxnId="{1A221BEE-C5F0-47B8-910D-DD2FD5FADF44}">
      <dgm:prSet/>
      <dgm:spPr/>
      <dgm:t>
        <a:bodyPr/>
        <a:lstStyle/>
        <a:p>
          <a:endParaRPr lang="es-EC" sz="2000" b="1">
            <a:latin typeface="Arial" panose="020B0604020202020204" pitchFamily="34" charset="0"/>
            <a:cs typeface="Arial" panose="020B0604020202020204" pitchFamily="34" charset="0"/>
          </a:endParaRPr>
        </a:p>
      </dgm:t>
    </dgm:pt>
    <dgm:pt modelId="{5E161066-3CE6-47AF-A0F7-E7A2C93024E4}" type="sibTrans" cxnId="{1A221BEE-C5F0-47B8-910D-DD2FD5FADF44}">
      <dgm:prSet/>
      <dgm:spPr/>
      <dgm:t>
        <a:bodyPr/>
        <a:lstStyle/>
        <a:p>
          <a:endParaRPr lang="es-EC" sz="2000" b="1">
            <a:latin typeface="Arial" panose="020B0604020202020204" pitchFamily="34" charset="0"/>
            <a:cs typeface="Arial" panose="020B0604020202020204" pitchFamily="34" charset="0"/>
          </a:endParaRPr>
        </a:p>
      </dgm:t>
    </dgm:pt>
    <dgm:pt modelId="{5B0FF16B-3F39-454E-876E-2A7A3944AB46}">
      <dgm:prSet phldrT="[Texto]" custT="1"/>
      <dgm:spPr>
        <a:xfrm>
          <a:off x="24420" y="2142937"/>
          <a:ext cx="2415730" cy="684885"/>
        </a:xfrm>
        <a:prstGeom prst="roundRect">
          <a:avLst/>
        </a:prstGeom>
      </dgm:spPr>
      <dgm:t>
        <a:bodyPr/>
        <a:lstStyle/>
        <a:p>
          <a:r>
            <a:rPr lang="es-EC" sz="2000" b="1" dirty="0" smtClean="0">
              <a:latin typeface="Arial" panose="020B0604020202020204" pitchFamily="34" charset="0"/>
              <a:ea typeface="+mn-ea"/>
              <a:cs typeface="Arial" panose="020B0604020202020204" pitchFamily="34" charset="0"/>
            </a:rPr>
            <a:t>Población</a:t>
          </a:r>
        </a:p>
      </dgm:t>
    </dgm:pt>
    <dgm:pt modelId="{D4E4F243-05EC-4100-84B9-3173A5A15CCF}" type="parTrans" cxnId="{A540D54D-D3DC-4134-BB56-A06CFFD4FC3F}">
      <dgm:prSet/>
      <dgm:spPr/>
      <dgm:t>
        <a:bodyPr/>
        <a:lstStyle/>
        <a:p>
          <a:endParaRPr lang="es-EC" sz="2000" b="1">
            <a:latin typeface="Arial" panose="020B0604020202020204" pitchFamily="34" charset="0"/>
            <a:cs typeface="Arial" panose="020B0604020202020204" pitchFamily="34" charset="0"/>
          </a:endParaRPr>
        </a:p>
      </dgm:t>
    </dgm:pt>
    <dgm:pt modelId="{BBE13C1A-DE06-413B-8BB3-2D9051DFA6BB}" type="sibTrans" cxnId="{A540D54D-D3DC-4134-BB56-A06CFFD4FC3F}">
      <dgm:prSet/>
      <dgm:spPr/>
      <dgm:t>
        <a:bodyPr/>
        <a:lstStyle/>
        <a:p>
          <a:endParaRPr lang="es-EC" sz="2000" b="1">
            <a:latin typeface="Arial" panose="020B0604020202020204" pitchFamily="34" charset="0"/>
            <a:cs typeface="Arial" panose="020B0604020202020204" pitchFamily="34" charset="0"/>
          </a:endParaRPr>
        </a:p>
      </dgm:t>
    </dgm:pt>
    <dgm:pt modelId="{9CE6AD98-72BF-4CC2-9137-357ED5FA8C60}">
      <dgm:prSet phldrT="[Texto]" custT="1"/>
      <dgm:spPr>
        <a:xfrm>
          <a:off x="24420" y="2841890"/>
          <a:ext cx="2415730" cy="684885"/>
        </a:xfrm>
        <a:prstGeom prst="roundRect">
          <a:avLst/>
        </a:prstGeom>
      </dgm:spPr>
      <dgm:t>
        <a:bodyPr/>
        <a:lstStyle/>
        <a:p>
          <a:r>
            <a:rPr lang="es-EC" sz="2000" b="1" dirty="0" smtClean="0">
              <a:latin typeface="Arial" panose="020B0604020202020204" pitchFamily="34" charset="0"/>
              <a:ea typeface="+mn-ea"/>
              <a:cs typeface="Arial" panose="020B0604020202020204" pitchFamily="34" charset="0"/>
            </a:rPr>
            <a:t>Muestra</a:t>
          </a:r>
          <a:endParaRPr lang="es-EC" sz="2000" b="1" dirty="0">
            <a:latin typeface="Arial" panose="020B0604020202020204" pitchFamily="34" charset="0"/>
            <a:ea typeface="+mn-ea"/>
            <a:cs typeface="Arial" panose="020B0604020202020204" pitchFamily="34" charset="0"/>
          </a:endParaRPr>
        </a:p>
      </dgm:t>
    </dgm:pt>
    <dgm:pt modelId="{03B8A8BC-7428-4C29-B0B7-5BA67F463D1D}" type="parTrans" cxnId="{26AEDC15-56C5-4C40-85FE-5C3962250DDE}">
      <dgm:prSet/>
      <dgm:spPr/>
      <dgm:t>
        <a:bodyPr/>
        <a:lstStyle/>
        <a:p>
          <a:endParaRPr lang="es-EC" sz="2000" b="1">
            <a:latin typeface="Arial" panose="020B0604020202020204" pitchFamily="34" charset="0"/>
            <a:cs typeface="Arial" panose="020B0604020202020204" pitchFamily="34" charset="0"/>
          </a:endParaRPr>
        </a:p>
      </dgm:t>
    </dgm:pt>
    <dgm:pt modelId="{7DEF2DC4-F69A-4701-A4FA-988F14FD00EC}" type="sibTrans" cxnId="{26AEDC15-56C5-4C40-85FE-5C3962250DDE}">
      <dgm:prSet/>
      <dgm:spPr/>
      <dgm:t>
        <a:bodyPr/>
        <a:lstStyle/>
        <a:p>
          <a:endParaRPr lang="es-EC" sz="2000" b="1">
            <a:latin typeface="Arial" panose="020B0604020202020204" pitchFamily="34" charset="0"/>
            <a:cs typeface="Arial" panose="020B0604020202020204" pitchFamily="34" charset="0"/>
          </a:endParaRPr>
        </a:p>
      </dgm:t>
    </dgm:pt>
    <dgm:pt modelId="{083DAFC8-9277-454C-B5CB-DC1AA29C475C}">
      <dgm:prSet phldrT="[Texto]" custT="1"/>
      <dgm:spPr>
        <a:xfrm>
          <a:off x="24420" y="3581197"/>
          <a:ext cx="2415730" cy="684885"/>
        </a:xfrm>
        <a:prstGeom prst="roundRect">
          <a:avLst/>
        </a:prstGeom>
      </dgm:spPr>
      <dgm:t>
        <a:bodyPr/>
        <a:lstStyle/>
        <a:p>
          <a:r>
            <a:rPr lang="es-EC" sz="2000" b="1" dirty="0" smtClean="0">
              <a:latin typeface="Arial" panose="020B0604020202020204" pitchFamily="34" charset="0"/>
              <a:ea typeface="+mn-ea"/>
              <a:cs typeface="Arial" panose="020B0604020202020204" pitchFamily="34" charset="0"/>
            </a:rPr>
            <a:t>Técnica de recolección de datos</a:t>
          </a:r>
          <a:endParaRPr lang="es-EC" sz="2000" b="1" dirty="0">
            <a:latin typeface="Arial" panose="020B0604020202020204" pitchFamily="34" charset="0"/>
            <a:ea typeface="+mn-ea"/>
            <a:cs typeface="Arial" panose="020B0604020202020204" pitchFamily="34" charset="0"/>
          </a:endParaRPr>
        </a:p>
      </dgm:t>
    </dgm:pt>
    <dgm:pt modelId="{60E4943B-032D-47D6-8992-D0129C72722A}" type="parTrans" cxnId="{33CB4FE0-A037-48FE-95DE-177CC497A2A0}">
      <dgm:prSet/>
      <dgm:spPr/>
      <dgm:t>
        <a:bodyPr/>
        <a:lstStyle/>
        <a:p>
          <a:endParaRPr lang="es-EC" sz="2000" b="1">
            <a:latin typeface="Arial" panose="020B0604020202020204" pitchFamily="34" charset="0"/>
            <a:cs typeface="Arial" panose="020B0604020202020204" pitchFamily="34" charset="0"/>
          </a:endParaRPr>
        </a:p>
      </dgm:t>
    </dgm:pt>
    <dgm:pt modelId="{E1FDD3B5-91E4-424A-976B-56566A913411}" type="sibTrans" cxnId="{33CB4FE0-A037-48FE-95DE-177CC497A2A0}">
      <dgm:prSet/>
      <dgm:spPr/>
      <dgm:t>
        <a:bodyPr/>
        <a:lstStyle/>
        <a:p>
          <a:endParaRPr lang="es-EC" sz="2000" b="1">
            <a:latin typeface="Arial" panose="020B0604020202020204" pitchFamily="34" charset="0"/>
            <a:cs typeface="Arial" panose="020B0604020202020204" pitchFamily="34" charset="0"/>
          </a:endParaRPr>
        </a:p>
      </dgm:t>
    </dgm:pt>
    <dgm:pt modelId="{6CE13C71-93B3-4DA2-A246-6A4D361431BB}">
      <dgm:prSet phldrT="[Texto]" custT="1"/>
      <dgm:spPr>
        <a:xfrm>
          <a:off x="24420" y="0"/>
          <a:ext cx="2415730" cy="684885"/>
        </a:xfrm>
      </dgm:spPr>
      <dgm:t>
        <a:bodyPr/>
        <a:lstStyle/>
        <a:p>
          <a:r>
            <a:rPr lang="es-EC" sz="2000" b="1" dirty="0" smtClean="0">
              <a:latin typeface="Arial" panose="020B0604020202020204" pitchFamily="34" charset="0"/>
              <a:ea typeface="+mn-ea"/>
              <a:cs typeface="Arial" panose="020B0604020202020204" pitchFamily="34" charset="0"/>
            </a:rPr>
            <a:t>Nivel de investigación</a:t>
          </a:r>
          <a:endParaRPr lang="es-EC" sz="2000" b="1" dirty="0">
            <a:latin typeface="Arial" panose="020B0604020202020204" pitchFamily="34" charset="0"/>
            <a:ea typeface="+mn-ea"/>
            <a:cs typeface="Arial" panose="020B0604020202020204" pitchFamily="34" charset="0"/>
          </a:endParaRPr>
        </a:p>
      </dgm:t>
    </dgm:pt>
    <dgm:pt modelId="{1421B47F-C992-4F4C-90CE-778FD17A47DA}" type="parTrans" cxnId="{4CFBDC25-CA16-46C2-B887-D2AD89E7ADE7}">
      <dgm:prSet/>
      <dgm:spPr/>
      <dgm:t>
        <a:bodyPr/>
        <a:lstStyle/>
        <a:p>
          <a:endParaRPr lang="es-EC"/>
        </a:p>
      </dgm:t>
    </dgm:pt>
    <dgm:pt modelId="{B5AC1AAE-0512-48DC-9FEC-D79560DC8263}" type="sibTrans" cxnId="{4CFBDC25-CA16-46C2-B887-D2AD89E7ADE7}">
      <dgm:prSet/>
      <dgm:spPr/>
      <dgm:t>
        <a:bodyPr/>
        <a:lstStyle/>
        <a:p>
          <a:endParaRPr lang="es-EC"/>
        </a:p>
      </dgm:t>
    </dgm:pt>
    <dgm:pt modelId="{CE89BA77-DB28-43D4-9715-AC3ABEEC0B02}" type="pres">
      <dgm:prSet presAssocID="{E6155CC8-6B00-4CAA-86DC-3BE2C3A1C31A}" presName="Name0" presStyleCnt="0">
        <dgm:presLayoutVars>
          <dgm:dir/>
          <dgm:animLvl val="lvl"/>
          <dgm:resizeHandles val="exact"/>
        </dgm:presLayoutVars>
      </dgm:prSet>
      <dgm:spPr/>
      <dgm:t>
        <a:bodyPr/>
        <a:lstStyle/>
        <a:p>
          <a:endParaRPr lang="es-EC"/>
        </a:p>
      </dgm:t>
    </dgm:pt>
    <dgm:pt modelId="{EA77D283-B1F3-418C-89BE-F8FCC47A8A39}" type="pres">
      <dgm:prSet presAssocID="{39518EFE-9B33-40C7-88EE-3549DB4B4FFD}" presName="linNode" presStyleCnt="0"/>
      <dgm:spPr/>
      <dgm:t>
        <a:bodyPr/>
        <a:lstStyle/>
        <a:p>
          <a:endParaRPr lang="es-EC"/>
        </a:p>
      </dgm:t>
    </dgm:pt>
    <dgm:pt modelId="{304C31CB-EE24-46BF-B7FC-B099A81B87AC}" type="pres">
      <dgm:prSet presAssocID="{39518EFE-9B33-40C7-88EE-3549DB4B4FFD}" presName="parentText" presStyleLbl="node1" presStyleIdx="0" presStyleCnt="6" custLinFactNeighborX="-87878" custLinFactNeighborY="-2282">
        <dgm:presLayoutVars>
          <dgm:chMax val="1"/>
          <dgm:bulletEnabled val="1"/>
        </dgm:presLayoutVars>
      </dgm:prSet>
      <dgm:spPr/>
      <dgm:t>
        <a:bodyPr/>
        <a:lstStyle/>
        <a:p>
          <a:endParaRPr lang="es-EC"/>
        </a:p>
      </dgm:t>
    </dgm:pt>
    <dgm:pt modelId="{35FD2CC9-3D6B-4A35-8E10-745C56FE5754}" type="pres">
      <dgm:prSet presAssocID="{069347B9-A3DA-41ED-AE0F-DA3475A74E06}" presName="sp" presStyleCnt="0"/>
      <dgm:spPr/>
      <dgm:t>
        <a:bodyPr/>
        <a:lstStyle/>
        <a:p>
          <a:endParaRPr lang="es-EC"/>
        </a:p>
      </dgm:t>
    </dgm:pt>
    <dgm:pt modelId="{8DBF6E60-DDE9-410F-BC6D-16A92D990AB0}" type="pres">
      <dgm:prSet presAssocID="{6CE13C71-93B3-4DA2-A246-6A4D361431BB}" presName="linNode" presStyleCnt="0"/>
      <dgm:spPr/>
      <dgm:t>
        <a:bodyPr/>
        <a:lstStyle/>
        <a:p>
          <a:endParaRPr lang="es-EC"/>
        </a:p>
      </dgm:t>
    </dgm:pt>
    <dgm:pt modelId="{3B93F7F1-936F-4944-876F-2F057297A9E5}" type="pres">
      <dgm:prSet presAssocID="{6CE13C71-93B3-4DA2-A246-6A4D361431BB}" presName="parentText" presStyleLbl="node1" presStyleIdx="1" presStyleCnt="6" custLinFactNeighborX="-87643" custLinFactNeighborY="283">
        <dgm:presLayoutVars>
          <dgm:chMax val="1"/>
          <dgm:bulletEnabled val="1"/>
        </dgm:presLayoutVars>
      </dgm:prSet>
      <dgm:spPr>
        <a:prstGeom prst="roundRect">
          <a:avLst/>
        </a:prstGeom>
      </dgm:spPr>
      <dgm:t>
        <a:bodyPr/>
        <a:lstStyle/>
        <a:p>
          <a:endParaRPr lang="es-EC"/>
        </a:p>
      </dgm:t>
    </dgm:pt>
    <dgm:pt modelId="{8FD0EA1F-B2F6-4266-A274-14071F061FBF}" type="pres">
      <dgm:prSet presAssocID="{B5AC1AAE-0512-48DC-9FEC-D79560DC8263}" presName="sp" presStyleCnt="0"/>
      <dgm:spPr/>
      <dgm:t>
        <a:bodyPr/>
        <a:lstStyle/>
        <a:p>
          <a:endParaRPr lang="es-EC"/>
        </a:p>
      </dgm:t>
    </dgm:pt>
    <dgm:pt modelId="{00894073-0F64-481A-9CBF-0D92161A91C8}" type="pres">
      <dgm:prSet presAssocID="{375A007A-EE94-4080-878C-0E674E2CE6B6}" presName="linNode" presStyleCnt="0"/>
      <dgm:spPr/>
      <dgm:t>
        <a:bodyPr/>
        <a:lstStyle/>
        <a:p>
          <a:endParaRPr lang="es-EC"/>
        </a:p>
      </dgm:t>
    </dgm:pt>
    <dgm:pt modelId="{C9B96D10-C07D-4654-8E16-F6412837762C}" type="pres">
      <dgm:prSet presAssocID="{375A007A-EE94-4080-878C-0E674E2CE6B6}" presName="parentText" presStyleLbl="node1" presStyleIdx="2" presStyleCnt="6" custLinFactNeighborX="-87878" custLinFactNeighborY="-2282">
        <dgm:presLayoutVars>
          <dgm:chMax val="1"/>
          <dgm:bulletEnabled val="1"/>
        </dgm:presLayoutVars>
      </dgm:prSet>
      <dgm:spPr/>
      <dgm:t>
        <a:bodyPr/>
        <a:lstStyle/>
        <a:p>
          <a:endParaRPr lang="es-EC"/>
        </a:p>
      </dgm:t>
    </dgm:pt>
    <dgm:pt modelId="{946B0EBC-96C0-49FE-BE93-5EF7E1BF8884}" type="pres">
      <dgm:prSet presAssocID="{5E161066-3CE6-47AF-A0F7-E7A2C93024E4}" presName="sp" presStyleCnt="0"/>
      <dgm:spPr/>
      <dgm:t>
        <a:bodyPr/>
        <a:lstStyle/>
        <a:p>
          <a:endParaRPr lang="es-EC"/>
        </a:p>
      </dgm:t>
    </dgm:pt>
    <dgm:pt modelId="{9B81E78E-840F-4DEF-A56A-6FE6C649CD1A}" type="pres">
      <dgm:prSet presAssocID="{5B0FF16B-3F39-454E-876E-2A7A3944AB46}" presName="linNode" presStyleCnt="0"/>
      <dgm:spPr/>
      <dgm:t>
        <a:bodyPr/>
        <a:lstStyle/>
        <a:p>
          <a:endParaRPr lang="es-EC"/>
        </a:p>
      </dgm:t>
    </dgm:pt>
    <dgm:pt modelId="{C608AC21-F4CB-43AE-80EB-18B1D941DB20}" type="pres">
      <dgm:prSet presAssocID="{5B0FF16B-3F39-454E-876E-2A7A3944AB46}" presName="parentText" presStyleLbl="node1" presStyleIdx="3" presStyleCnt="6" custLinFactNeighborX="-87878" custLinFactNeighborY="-2282">
        <dgm:presLayoutVars>
          <dgm:chMax val="1"/>
          <dgm:bulletEnabled val="1"/>
        </dgm:presLayoutVars>
      </dgm:prSet>
      <dgm:spPr/>
      <dgm:t>
        <a:bodyPr/>
        <a:lstStyle/>
        <a:p>
          <a:endParaRPr lang="es-EC"/>
        </a:p>
      </dgm:t>
    </dgm:pt>
    <dgm:pt modelId="{7FACF891-B56A-4CFB-857B-1098D865752B}" type="pres">
      <dgm:prSet presAssocID="{BBE13C1A-DE06-413B-8BB3-2D9051DFA6BB}" presName="sp" presStyleCnt="0"/>
      <dgm:spPr/>
      <dgm:t>
        <a:bodyPr/>
        <a:lstStyle/>
        <a:p>
          <a:endParaRPr lang="es-EC"/>
        </a:p>
      </dgm:t>
    </dgm:pt>
    <dgm:pt modelId="{4AD38C0D-E8DB-4176-8B2D-F587E00472FD}" type="pres">
      <dgm:prSet presAssocID="{9CE6AD98-72BF-4CC2-9137-357ED5FA8C60}" presName="linNode" presStyleCnt="0"/>
      <dgm:spPr/>
      <dgm:t>
        <a:bodyPr/>
        <a:lstStyle/>
        <a:p>
          <a:endParaRPr lang="es-EC"/>
        </a:p>
      </dgm:t>
    </dgm:pt>
    <dgm:pt modelId="{89510B47-A86E-4352-BF6C-0F7493F15B32}" type="pres">
      <dgm:prSet presAssocID="{9CE6AD98-72BF-4CC2-9137-357ED5FA8C60}" presName="parentText" presStyleLbl="node1" presStyleIdx="4" presStyleCnt="6" custLinFactNeighborX="-87878" custLinFactNeighborY="-5228">
        <dgm:presLayoutVars>
          <dgm:chMax val="1"/>
          <dgm:bulletEnabled val="1"/>
        </dgm:presLayoutVars>
      </dgm:prSet>
      <dgm:spPr/>
      <dgm:t>
        <a:bodyPr/>
        <a:lstStyle/>
        <a:p>
          <a:endParaRPr lang="es-EC"/>
        </a:p>
      </dgm:t>
    </dgm:pt>
    <dgm:pt modelId="{6A2911A0-4A60-483E-BE17-64CD35CA98BA}" type="pres">
      <dgm:prSet presAssocID="{7DEF2DC4-F69A-4701-A4FA-988F14FD00EC}" presName="sp" presStyleCnt="0"/>
      <dgm:spPr/>
      <dgm:t>
        <a:bodyPr/>
        <a:lstStyle/>
        <a:p>
          <a:endParaRPr lang="es-EC"/>
        </a:p>
      </dgm:t>
    </dgm:pt>
    <dgm:pt modelId="{42455562-D035-462F-828C-171FEF80BB0E}" type="pres">
      <dgm:prSet presAssocID="{083DAFC8-9277-454C-B5CB-DC1AA29C475C}" presName="linNode" presStyleCnt="0"/>
      <dgm:spPr/>
      <dgm:t>
        <a:bodyPr/>
        <a:lstStyle/>
        <a:p>
          <a:endParaRPr lang="es-EC"/>
        </a:p>
      </dgm:t>
    </dgm:pt>
    <dgm:pt modelId="{983A974D-C8F4-44E0-8A87-7C31EB100A09}" type="pres">
      <dgm:prSet presAssocID="{083DAFC8-9277-454C-B5CB-DC1AA29C475C}" presName="parentText" presStyleLbl="node1" presStyleIdx="5" presStyleCnt="6" custLinFactNeighborX="-87878" custLinFactNeighborY="-2282">
        <dgm:presLayoutVars>
          <dgm:chMax val="1"/>
          <dgm:bulletEnabled val="1"/>
        </dgm:presLayoutVars>
      </dgm:prSet>
      <dgm:spPr/>
      <dgm:t>
        <a:bodyPr/>
        <a:lstStyle/>
        <a:p>
          <a:endParaRPr lang="es-EC"/>
        </a:p>
      </dgm:t>
    </dgm:pt>
  </dgm:ptLst>
  <dgm:cxnLst>
    <dgm:cxn modelId="{EA49485F-ABC3-489F-9B3D-118299B61B9C}" srcId="{E6155CC8-6B00-4CAA-86DC-3BE2C3A1C31A}" destId="{39518EFE-9B33-40C7-88EE-3549DB4B4FFD}" srcOrd="0" destOrd="0" parTransId="{CBDFF2A9-E168-48AC-B7FF-F8D85125C512}" sibTransId="{069347B9-A3DA-41ED-AE0F-DA3475A74E06}"/>
    <dgm:cxn modelId="{A540D54D-D3DC-4134-BB56-A06CFFD4FC3F}" srcId="{E6155CC8-6B00-4CAA-86DC-3BE2C3A1C31A}" destId="{5B0FF16B-3F39-454E-876E-2A7A3944AB46}" srcOrd="3" destOrd="0" parTransId="{D4E4F243-05EC-4100-84B9-3173A5A15CCF}" sibTransId="{BBE13C1A-DE06-413B-8BB3-2D9051DFA6BB}"/>
    <dgm:cxn modelId="{4AC01A37-263A-4DE0-8A6B-E64A2D1C8B4F}" type="presOf" srcId="{E6155CC8-6B00-4CAA-86DC-3BE2C3A1C31A}" destId="{CE89BA77-DB28-43D4-9715-AC3ABEEC0B02}" srcOrd="0" destOrd="0" presId="urn:microsoft.com/office/officeart/2005/8/layout/vList5"/>
    <dgm:cxn modelId="{88C8ECFC-BB58-496B-85F0-4BE8D85261F3}" type="presOf" srcId="{083DAFC8-9277-454C-B5CB-DC1AA29C475C}" destId="{983A974D-C8F4-44E0-8A87-7C31EB100A09}" srcOrd="0" destOrd="0" presId="urn:microsoft.com/office/officeart/2005/8/layout/vList5"/>
    <dgm:cxn modelId="{E35680E7-75CA-4F5D-8457-F72D8475994A}" type="presOf" srcId="{375A007A-EE94-4080-878C-0E674E2CE6B6}" destId="{C9B96D10-C07D-4654-8E16-F6412837762C}" srcOrd="0" destOrd="0" presId="urn:microsoft.com/office/officeart/2005/8/layout/vList5"/>
    <dgm:cxn modelId="{FEB7918F-F2F9-466D-97F0-59436349B3E6}" type="presOf" srcId="{5B0FF16B-3F39-454E-876E-2A7A3944AB46}" destId="{C608AC21-F4CB-43AE-80EB-18B1D941DB20}" srcOrd="0" destOrd="0" presId="urn:microsoft.com/office/officeart/2005/8/layout/vList5"/>
    <dgm:cxn modelId="{26AEDC15-56C5-4C40-85FE-5C3962250DDE}" srcId="{E6155CC8-6B00-4CAA-86DC-3BE2C3A1C31A}" destId="{9CE6AD98-72BF-4CC2-9137-357ED5FA8C60}" srcOrd="4" destOrd="0" parTransId="{03B8A8BC-7428-4C29-B0B7-5BA67F463D1D}" sibTransId="{7DEF2DC4-F69A-4701-A4FA-988F14FD00EC}"/>
    <dgm:cxn modelId="{E05CC679-3BE4-4457-A8CC-6DF5F8CE891E}" type="presOf" srcId="{9CE6AD98-72BF-4CC2-9137-357ED5FA8C60}" destId="{89510B47-A86E-4352-BF6C-0F7493F15B32}" srcOrd="0" destOrd="0" presId="urn:microsoft.com/office/officeart/2005/8/layout/vList5"/>
    <dgm:cxn modelId="{1A221BEE-C5F0-47B8-910D-DD2FD5FADF44}" srcId="{E6155CC8-6B00-4CAA-86DC-3BE2C3A1C31A}" destId="{375A007A-EE94-4080-878C-0E674E2CE6B6}" srcOrd="2" destOrd="0" parTransId="{76D8F0D9-CC1E-4D61-A425-EFA6C13BE6BD}" sibTransId="{5E161066-3CE6-47AF-A0F7-E7A2C93024E4}"/>
    <dgm:cxn modelId="{5DAFCCB5-AD4F-43EF-B981-CD851A7B84FF}" type="presOf" srcId="{6CE13C71-93B3-4DA2-A246-6A4D361431BB}" destId="{3B93F7F1-936F-4944-876F-2F057297A9E5}" srcOrd="0" destOrd="0" presId="urn:microsoft.com/office/officeart/2005/8/layout/vList5"/>
    <dgm:cxn modelId="{C3AF93C3-A187-4F62-93BB-DF6AFFE6114F}" type="presOf" srcId="{39518EFE-9B33-40C7-88EE-3549DB4B4FFD}" destId="{304C31CB-EE24-46BF-B7FC-B099A81B87AC}" srcOrd="0" destOrd="0" presId="urn:microsoft.com/office/officeart/2005/8/layout/vList5"/>
    <dgm:cxn modelId="{4CFBDC25-CA16-46C2-B887-D2AD89E7ADE7}" srcId="{E6155CC8-6B00-4CAA-86DC-3BE2C3A1C31A}" destId="{6CE13C71-93B3-4DA2-A246-6A4D361431BB}" srcOrd="1" destOrd="0" parTransId="{1421B47F-C992-4F4C-90CE-778FD17A47DA}" sibTransId="{B5AC1AAE-0512-48DC-9FEC-D79560DC8263}"/>
    <dgm:cxn modelId="{33CB4FE0-A037-48FE-95DE-177CC497A2A0}" srcId="{E6155CC8-6B00-4CAA-86DC-3BE2C3A1C31A}" destId="{083DAFC8-9277-454C-B5CB-DC1AA29C475C}" srcOrd="5" destOrd="0" parTransId="{60E4943B-032D-47D6-8992-D0129C72722A}" sibTransId="{E1FDD3B5-91E4-424A-976B-56566A913411}"/>
    <dgm:cxn modelId="{F0D06177-DFF8-486D-A285-76A39A1FED0E}" type="presParOf" srcId="{CE89BA77-DB28-43D4-9715-AC3ABEEC0B02}" destId="{EA77D283-B1F3-418C-89BE-F8FCC47A8A39}" srcOrd="0" destOrd="0" presId="urn:microsoft.com/office/officeart/2005/8/layout/vList5"/>
    <dgm:cxn modelId="{8431A883-2700-440D-8D5C-747081A596E5}" type="presParOf" srcId="{EA77D283-B1F3-418C-89BE-F8FCC47A8A39}" destId="{304C31CB-EE24-46BF-B7FC-B099A81B87AC}" srcOrd="0" destOrd="0" presId="urn:microsoft.com/office/officeart/2005/8/layout/vList5"/>
    <dgm:cxn modelId="{BA9FFD8D-267E-4942-8145-39261BD811A6}" type="presParOf" srcId="{CE89BA77-DB28-43D4-9715-AC3ABEEC0B02}" destId="{35FD2CC9-3D6B-4A35-8E10-745C56FE5754}" srcOrd="1" destOrd="0" presId="urn:microsoft.com/office/officeart/2005/8/layout/vList5"/>
    <dgm:cxn modelId="{CB314E10-C519-460D-8BA6-A1CE53EAE734}" type="presParOf" srcId="{CE89BA77-DB28-43D4-9715-AC3ABEEC0B02}" destId="{8DBF6E60-DDE9-410F-BC6D-16A92D990AB0}" srcOrd="2" destOrd="0" presId="urn:microsoft.com/office/officeart/2005/8/layout/vList5"/>
    <dgm:cxn modelId="{B8DD1C71-FD49-441A-8314-BAC601D3FCFB}" type="presParOf" srcId="{8DBF6E60-DDE9-410F-BC6D-16A92D990AB0}" destId="{3B93F7F1-936F-4944-876F-2F057297A9E5}" srcOrd="0" destOrd="0" presId="urn:microsoft.com/office/officeart/2005/8/layout/vList5"/>
    <dgm:cxn modelId="{E92926EF-22F4-4901-92F4-EC6ABECB1897}" type="presParOf" srcId="{CE89BA77-DB28-43D4-9715-AC3ABEEC0B02}" destId="{8FD0EA1F-B2F6-4266-A274-14071F061FBF}" srcOrd="3" destOrd="0" presId="urn:microsoft.com/office/officeart/2005/8/layout/vList5"/>
    <dgm:cxn modelId="{57B5B148-D2C7-406C-9BC4-F2C020F38A6E}" type="presParOf" srcId="{CE89BA77-DB28-43D4-9715-AC3ABEEC0B02}" destId="{00894073-0F64-481A-9CBF-0D92161A91C8}" srcOrd="4" destOrd="0" presId="urn:microsoft.com/office/officeart/2005/8/layout/vList5"/>
    <dgm:cxn modelId="{4DFE33AB-0D53-4E54-928D-009378E7F00E}" type="presParOf" srcId="{00894073-0F64-481A-9CBF-0D92161A91C8}" destId="{C9B96D10-C07D-4654-8E16-F6412837762C}" srcOrd="0" destOrd="0" presId="urn:microsoft.com/office/officeart/2005/8/layout/vList5"/>
    <dgm:cxn modelId="{3925F011-08A6-4F63-8F55-ED89ADE63AE2}" type="presParOf" srcId="{CE89BA77-DB28-43D4-9715-AC3ABEEC0B02}" destId="{946B0EBC-96C0-49FE-BE93-5EF7E1BF8884}" srcOrd="5" destOrd="0" presId="urn:microsoft.com/office/officeart/2005/8/layout/vList5"/>
    <dgm:cxn modelId="{4EC6E352-8C8E-423A-B231-89277D4FBC16}" type="presParOf" srcId="{CE89BA77-DB28-43D4-9715-AC3ABEEC0B02}" destId="{9B81E78E-840F-4DEF-A56A-6FE6C649CD1A}" srcOrd="6" destOrd="0" presId="urn:microsoft.com/office/officeart/2005/8/layout/vList5"/>
    <dgm:cxn modelId="{B6935C14-C9CA-4DA8-9627-1CBDD4E2F658}" type="presParOf" srcId="{9B81E78E-840F-4DEF-A56A-6FE6C649CD1A}" destId="{C608AC21-F4CB-43AE-80EB-18B1D941DB20}" srcOrd="0" destOrd="0" presId="urn:microsoft.com/office/officeart/2005/8/layout/vList5"/>
    <dgm:cxn modelId="{49570921-C73D-4189-82A2-805D125FCB1F}" type="presParOf" srcId="{CE89BA77-DB28-43D4-9715-AC3ABEEC0B02}" destId="{7FACF891-B56A-4CFB-857B-1098D865752B}" srcOrd="7" destOrd="0" presId="urn:microsoft.com/office/officeart/2005/8/layout/vList5"/>
    <dgm:cxn modelId="{32D7CBD4-B8EA-4CB9-BC6B-5C431F76CC57}" type="presParOf" srcId="{CE89BA77-DB28-43D4-9715-AC3ABEEC0B02}" destId="{4AD38C0D-E8DB-4176-8B2D-F587E00472FD}" srcOrd="8" destOrd="0" presId="urn:microsoft.com/office/officeart/2005/8/layout/vList5"/>
    <dgm:cxn modelId="{AD22940D-8937-4E96-9E0E-A80F490DB885}" type="presParOf" srcId="{4AD38C0D-E8DB-4176-8B2D-F587E00472FD}" destId="{89510B47-A86E-4352-BF6C-0F7493F15B32}" srcOrd="0" destOrd="0" presId="urn:microsoft.com/office/officeart/2005/8/layout/vList5"/>
    <dgm:cxn modelId="{53AF8D48-0E63-4305-9210-EB9CB1704450}" type="presParOf" srcId="{CE89BA77-DB28-43D4-9715-AC3ABEEC0B02}" destId="{6A2911A0-4A60-483E-BE17-64CD35CA98BA}" srcOrd="9" destOrd="0" presId="urn:microsoft.com/office/officeart/2005/8/layout/vList5"/>
    <dgm:cxn modelId="{14C41C2C-C585-4764-9D6F-7F58382ABC43}" type="presParOf" srcId="{CE89BA77-DB28-43D4-9715-AC3ABEEC0B02}" destId="{42455562-D035-462F-828C-171FEF80BB0E}" srcOrd="10" destOrd="0" presId="urn:microsoft.com/office/officeart/2005/8/layout/vList5"/>
    <dgm:cxn modelId="{9F3F6995-2901-49A9-A497-EAA22AC855C6}" type="presParOf" srcId="{42455562-D035-462F-828C-171FEF80BB0E}" destId="{983A974D-C8F4-44E0-8A87-7C31EB100A09}"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1D09883-E42C-4DB6-B7D8-3C880FCF7DC6}" type="doc">
      <dgm:prSet loTypeId="urn:microsoft.com/office/officeart/2005/8/layout/target3" loCatId="relationship" qsTypeId="urn:microsoft.com/office/officeart/2005/8/quickstyle/simple4" qsCatId="simple" csTypeId="urn:microsoft.com/office/officeart/2005/8/colors/accent1_2" csCatId="accent1" phldr="1"/>
      <dgm:spPr/>
      <dgm:t>
        <a:bodyPr/>
        <a:lstStyle/>
        <a:p>
          <a:endParaRPr lang="es-EC"/>
        </a:p>
      </dgm:t>
    </dgm:pt>
    <dgm:pt modelId="{C5845312-5791-4B9B-B3D5-880F4639A642}">
      <dgm:prSet custT="1"/>
      <dgm:spPr/>
      <dgm:t>
        <a:bodyPr/>
        <a:lstStyle/>
        <a:p>
          <a:pPr algn="just"/>
          <a:r>
            <a:rPr lang="es-EC" sz="2200" dirty="0" smtClean="0">
              <a:latin typeface="Arial" pitchFamily="34" charset="0"/>
              <a:cs typeface="Arial" pitchFamily="34" charset="0"/>
            </a:rPr>
            <a:t>El agua de sentina descargada al mar por las unidades guardacostas Rio Zarumilla y Rio Yagüachi, representa un factor de contaminación por hidrocarburos disueltos y dispersos en la rada de salinas.</a:t>
          </a:r>
          <a:endParaRPr lang="es-EC" sz="2200" dirty="0">
            <a:latin typeface="Arial" pitchFamily="34" charset="0"/>
            <a:cs typeface="Arial" pitchFamily="34" charset="0"/>
          </a:endParaRPr>
        </a:p>
      </dgm:t>
    </dgm:pt>
    <dgm:pt modelId="{9A7C50E3-5DA2-4CDC-9AE6-F9D379B13A22}" type="parTrans" cxnId="{1FC6A5C5-5952-4627-B3BE-D3C6D2646C52}">
      <dgm:prSet/>
      <dgm:spPr/>
      <dgm:t>
        <a:bodyPr/>
        <a:lstStyle/>
        <a:p>
          <a:endParaRPr lang="es-EC"/>
        </a:p>
      </dgm:t>
    </dgm:pt>
    <dgm:pt modelId="{A50D24A4-12A2-4530-B211-D4FF0EBD5B2B}" type="sibTrans" cxnId="{1FC6A5C5-5952-4627-B3BE-D3C6D2646C52}">
      <dgm:prSet/>
      <dgm:spPr/>
      <dgm:t>
        <a:bodyPr/>
        <a:lstStyle/>
        <a:p>
          <a:endParaRPr lang="es-EC"/>
        </a:p>
      </dgm:t>
    </dgm:pt>
    <dgm:pt modelId="{2950F078-62F8-42E2-B1A1-F9196B5B1EE9}">
      <dgm:prSet custT="1"/>
      <dgm:spPr/>
      <dgm:t>
        <a:bodyPr/>
        <a:lstStyle/>
        <a:p>
          <a:pPr algn="just"/>
          <a:r>
            <a:rPr lang="es-EC" sz="2200" dirty="0" smtClean="0">
              <a:latin typeface="Arial" pitchFamily="34" charset="0"/>
              <a:cs typeface="Arial" pitchFamily="34" charset="0"/>
            </a:rPr>
            <a:t>Los análisis experimentales realizados en el laboratorio del Inocar con muestras tomadas en la rada de salinas durante el año 2016, evidencia el continuo incremento de contaminación por la falta de control en medidas preventivas.</a:t>
          </a:r>
          <a:endParaRPr lang="es-EC" sz="2200" dirty="0">
            <a:latin typeface="Arial" pitchFamily="34" charset="0"/>
            <a:cs typeface="Arial" pitchFamily="34" charset="0"/>
          </a:endParaRPr>
        </a:p>
      </dgm:t>
    </dgm:pt>
    <dgm:pt modelId="{08EC31E8-DBF6-41F9-88E4-7E776268AF41}" type="parTrans" cxnId="{B4162436-CE8D-4BBE-8DCA-8F8330D3C458}">
      <dgm:prSet/>
      <dgm:spPr/>
      <dgm:t>
        <a:bodyPr/>
        <a:lstStyle/>
        <a:p>
          <a:endParaRPr lang="es-EC"/>
        </a:p>
      </dgm:t>
    </dgm:pt>
    <dgm:pt modelId="{932C6AF4-36E9-4B0F-9324-288E004E1D86}" type="sibTrans" cxnId="{B4162436-CE8D-4BBE-8DCA-8F8330D3C458}">
      <dgm:prSet/>
      <dgm:spPr/>
      <dgm:t>
        <a:bodyPr/>
        <a:lstStyle/>
        <a:p>
          <a:endParaRPr lang="es-EC"/>
        </a:p>
      </dgm:t>
    </dgm:pt>
    <dgm:pt modelId="{4D7CBB3F-0FCF-46AE-8E77-78B677027FFB}">
      <dgm:prSet custT="1"/>
      <dgm:spPr/>
      <dgm:t>
        <a:bodyPr/>
        <a:lstStyle/>
        <a:p>
          <a:pPr algn="just"/>
          <a:r>
            <a:rPr lang="es-EC" sz="2200" dirty="0" smtClean="0">
              <a:latin typeface="Arial" pitchFamily="34" charset="0"/>
              <a:cs typeface="Arial" pitchFamily="34" charset="0"/>
            </a:rPr>
            <a:t>La instalación de plantas separadoras de agua de sentina en las unidades guardacostas Rio Zarumilla y Rio Yagüachi, minimiza el problema de contaminación durante sus operaciones en la rada de salinas. </a:t>
          </a:r>
          <a:endParaRPr lang="es-EC" sz="2200" dirty="0">
            <a:latin typeface="Arial" pitchFamily="34" charset="0"/>
            <a:cs typeface="Arial" pitchFamily="34" charset="0"/>
          </a:endParaRPr>
        </a:p>
      </dgm:t>
    </dgm:pt>
    <dgm:pt modelId="{68771240-0A7B-4588-8BA2-14BEBA2D4DEC}" type="parTrans" cxnId="{42352F7F-39FA-408E-8320-0BA75E35054F}">
      <dgm:prSet/>
      <dgm:spPr/>
      <dgm:t>
        <a:bodyPr/>
        <a:lstStyle/>
        <a:p>
          <a:endParaRPr lang="es-EC"/>
        </a:p>
      </dgm:t>
    </dgm:pt>
    <dgm:pt modelId="{23C0936C-CC7E-439B-BB27-BE1E1DECF0EC}" type="sibTrans" cxnId="{42352F7F-39FA-408E-8320-0BA75E35054F}">
      <dgm:prSet/>
      <dgm:spPr/>
      <dgm:t>
        <a:bodyPr/>
        <a:lstStyle/>
        <a:p>
          <a:endParaRPr lang="es-EC"/>
        </a:p>
      </dgm:t>
    </dgm:pt>
    <dgm:pt modelId="{CA24C929-A365-4A3F-9A0B-E6363F3CBC3C}" type="pres">
      <dgm:prSet presAssocID="{01D09883-E42C-4DB6-B7D8-3C880FCF7DC6}" presName="Name0" presStyleCnt="0">
        <dgm:presLayoutVars>
          <dgm:chMax val="7"/>
          <dgm:dir/>
          <dgm:animLvl val="lvl"/>
          <dgm:resizeHandles val="exact"/>
        </dgm:presLayoutVars>
      </dgm:prSet>
      <dgm:spPr/>
      <dgm:t>
        <a:bodyPr/>
        <a:lstStyle/>
        <a:p>
          <a:endParaRPr lang="es-EC"/>
        </a:p>
      </dgm:t>
    </dgm:pt>
    <dgm:pt modelId="{B798E7A1-317B-49C8-B4FD-1F8EF4ED37B3}" type="pres">
      <dgm:prSet presAssocID="{C5845312-5791-4B9B-B3D5-880F4639A642}" presName="circle1" presStyleLbl="node1" presStyleIdx="0" presStyleCnt="3"/>
      <dgm:spPr/>
    </dgm:pt>
    <dgm:pt modelId="{6D96B608-D7A0-482C-97DD-394995EB6D64}" type="pres">
      <dgm:prSet presAssocID="{C5845312-5791-4B9B-B3D5-880F4639A642}" presName="space" presStyleCnt="0"/>
      <dgm:spPr/>
    </dgm:pt>
    <dgm:pt modelId="{6D590BD1-E836-415C-8F5C-DDD3A0A279CF}" type="pres">
      <dgm:prSet presAssocID="{C5845312-5791-4B9B-B3D5-880F4639A642}" presName="rect1" presStyleLbl="alignAcc1" presStyleIdx="0" presStyleCnt="3"/>
      <dgm:spPr/>
      <dgm:t>
        <a:bodyPr/>
        <a:lstStyle/>
        <a:p>
          <a:endParaRPr lang="es-EC"/>
        </a:p>
      </dgm:t>
    </dgm:pt>
    <dgm:pt modelId="{82546D7E-2647-4B1C-B30C-B699AB1B1E7D}" type="pres">
      <dgm:prSet presAssocID="{2950F078-62F8-42E2-B1A1-F9196B5B1EE9}" presName="vertSpace2" presStyleLbl="node1" presStyleIdx="0" presStyleCnt="3"/>
      <dgm:spPr/>
    </dgm:pt>
    <dgm:pt modelId="{68B2EEBA-16EF-455D-84D5-36D7FA6F2E6C}" type="pres">
      <dgm:prSet presAssocID="{2950F078-62F8-42E2-B1A1-F9196B5B1EE9}" presName="circle2" presStyleLbl="node1" presStyleIdx="1" presStyleCnt="3"/>
      <dgm:spPr/>
    </dgm:pt>
    <dgm:pt modelId="{ACF46D3F-16BE-435B-8A1A-2AA29722EF51}" type="pres">
      <dgm:prSet presAssocID="{2950F078-62F8-42E2-B1A1-F9196B5B1EE9}" presName="rect2" presStyleLbl="alignAcc1" presStyleIdx="1" presStyleCnt="3"/>
      <dgm:spPr/>
      <dgm:t>
        <a:bodyPr/>
        <a:lstStyle/>
        <a:p>
          <a:endParaRPr lang="es-EC"/>
        </a:p>
      </dgm:t>
    </dgm:pt>
    <dgm:pt modelId="{675AF800-5155-442C-86AB-59C2AC015D63}" type="pres">
      <dgm:prSet presAssocID="{4D7CBB3F-0FCF-46AE-8E77-78B677027FFB}" presName="vertSpace3" presStyleLbl="node1" presStyleIdx="1" presStyleCnt="3"/>
      <dgm:spPr/>
    </dgm:pt>
    <dgm:pt modelId="{55DC62B8-269F-4644-AD28-CFFC832A48C4}" type="pres">
      <dgm:prSet presAssocID="{4D7CBB3F-0FCF-46AE-8E77-78B677027FFB}" presName="circle3" presStyleLbl="node1" presStyleIdx="2" presStyleCnt="3"/>
      <dgm:spPr/>
    </dgm:pt>
    <dgm:pt modelId="{49693AC0-2666-450D-8DA9-2009BF7321D6}" type="pres">
      <dgm:prSet presAssocID="{4D7CBB3F-0FCF-46AE-8E77-78B677027FFB}" presName="rect3" presStyleLbl="alignAcc1" presStyleIdx="2" presStyleCnt="3"/>
      <dgm:spPr/>
      <dgm:t>
        <a:bodyPr/>
        <a:lstStyle/>
        <a:p>
          <a:endParaRPr lang="es-EC"/>
        </a:p>
      </dgm:t>
    </dgm:pt>
    <dgm:pt modelId="{F79D5ABB-710E-4AD9-B61C-923034C488DC}" type="pres">
      <dgm:prSet presAssocID="{C5845312-5791-4B9B-B3D5-880F4639A642}" presName="rect1ParTxNoCh" presStyleLbl="alignAcc1" presStyleIdx="2" presStyleCnt="3">
        <dgm:presLayoutVars>
          <dgm:chMax val="1"/>
          <dgm:bulletEnabled val="1"/>
        </dgm:presLayoutVars>
      </dgm:prSet>
      <dgm:spPr/>
      <dgm:t>
        <a:bodyPr/>
        <a:lstStyle/>
        <a:p>
          <a:endParaRPr lang="es-EC"/>
        </a:p>
      </dgm:t>
    </dgm:pt>
    <dgm:pt modelId="{92436419-0216-4237-935A-C1F57E1B4C7C}" type="pres">
      <dgm:prSet presAssocID="{2950F078-62F8-42E2-B1A1-F9196B5B1EE9}" presName="rect2ParTxNoCh" presStyleLbl="alignAcc1" presStyleIdx="2" presStyleCnt="3">
        <dgm:presLayoutVars>
          <dgm:chMax val="1"/>
          <dgm:bulletEnabled val="1"/>
        </dgm:presLayoutVars>
      </dgm:prSet>
      <dgm:spPr/>
      <dgm:t>
        <a:bodyPr/>
        <a:lstStyle/>
        <a:p>
          <a:endParaRPr lang="es-EC"/>
        </a:p>
      </dgm:t>
    </dgm:pt>
    <dgm:pt modelId="{1F5ED0B2-FE6B-4C33-AD64-B17826721784}" type="pres">
      <dgm:prSet presAssocID="{4D7CBB3F-0FCF-46AE-8E77-78B677027FFB}" presName="rect3ParTxNoCh" presStyleLbl="alignAcc1" presStyleIdx="2" presStyleCnt="3">
        <dgm:presLayoutVars>
          <dgm:chMax val="1"/>
          <dgm:bulletEnabled val="1"/>
        </dgm:presLayoutVars>
      </dgm:prSet>
      <dgm:spPr/>
      <dgm:t>
        <a:bodyPr/>
        <a:lstStyle/>
        <a:p>
          <a:endParaRPr lang="es-EC"/>
        </a:p>
      </dgm:t>
    </dgm:pt>
  </dgm:ptLst>
  <dgm:cxnLst>
    <dgm:cxn modelId="{56E5E493-3CC9-4C4F-A6C5-1B6654F19920}" type="presOf" srcId="{2950F078-62F8-42E2-B1A1-F9196B5B1EE9}" destId="{ACF46D3F-16BE-435B-8A1A-2AA29722EF51}" srcOrd="0" destOrd="0" presId="urn:microsoft.com/office/officeart/2005/8/layout/target3"/>
    <dgm:cxn modelId="{B4162436-CE8D-4BBE-8DCA-8F8330D3C458}" srcId="{01D09883-E42C-4DB6-B7D8-3C880FCF7DC6}" destId="{2950F078-62F8-42E2-B1A1-F9196B5B1EE9}" srcOrd="1" destOrd="0" parTransId="{08EC31E8-DBF6-41F9-88E4-7E776268AF41}" sibTransId="{932C6AF4-36E9-4B0F-9324-288E004E1D86}"/>
    <dgm:cxn modelId="{209919DA-57B5-4796-BF7E-E89FC7B1787B}" type="presOf" srcId="{01D09883-E42C-4DB6-B7D8-3C880FCF7DC6}" destId="{CA24C929-A365-4A3F-9A0B-E6363F3CBC3C}" srcOrd="0" destOrd="0" presId="urn:microsoft.com/office/officeart/2005/8/layout/target3"/>
    <dgm:cxn modelId="{CB32A359-5794-4641-AE8C-F9CDA7E52DC4}" type="presOf" srcId="{4D7CBB3F-0FCF-46AE-8E77-78B677027FFB}" destId="{49693AC0-2666-450D-8DA9-2009BF7321D6}" srcOrd="0" destOrd="0" presId="urn:microsoft.com/office/officeart/2005/8/layout/target3"/>
    <dgm:cxn modelId="{42352F7F-39FA-408E-8320-0BA75E35054F}" srcId="{01D09883-E42C-4DB6-B7D8-3C880FCF7DC6}" destId="{4D7CBB3F-0FCF-46AE-8E77-78B677027FFB}" srcOrd="2" destOrd="0" parTransId="{68771240-0A7B-4588-8BA2-14BEBA2D4DEC}" sibTransId="{23C0936C-CC7E-439B-BB27-BE1E1DECF0EC}"/>
    <dgm:cxn modelId="{1FC6A5C5-5952-4627-B3BE-D3C6D2646C52}" srcId="{01D09883-E42C-4DB6-B7D8-3C880FCF7DC6}" destId="{C5845312-5791-4B9B-B3D5-880F4639A642}" srcOrd="0" destOrd="0" parTransId="{9A7C50E3-5DA2-4CDC-9AE6-F9D379B13A22}" sibTransId="{A50D24A4-12A2-4530-B211-D4FF0EBD5B2B}"/>
    <dgm:cxn modelId="{70E5D7E1-EBE0-44C6-B95D-29211E44FB4E}" type="presOf" srcId="{4D7CBB3F-0FCF-46AE-8E77-78B677027FFB}" destId="{1F5ED0B2-FE6B-4C33-AD64-B17826721784}" srcOrd="1" destOrd="0" presId="urn:microsoft.com/office/officeart/2005/8/layout/target3"/>
    <dgm:cxn modelId="{E7F8E58C-DB6E-4435-9AF5-64E7A930C7DB}" type="presOf" srcId="{2950F078-62F8-42E2-B1A1-F9196B5B1EE9}" destId="{92436419-0216-4237-935A-C1F57E1B4C7C}" srcOrd="1" destOrd="0" presId="urn:microsoft.com/office/officeart/2005/8/layout/target3"/>
    <dgm:cxn modelId="{092804FD-BAAD-49F0-86A0-4DDB99523028}" type="presOf" srcId="{C5845312-5791-4B9B-B3D5-880F4639A642}" destId="{6D590BD1-E836-415C-8F5C-DDD3A0A279CF}" srcOrd="0" destOrd="0" presId="urn:microsoft.com/office/officeart/2005/8/layout/target3"/>
    <dgm:cxn modelId="{50D6F867-5BFE-43E2-9F1A-59A7ABF5E60E}" type="presOf" srcId="{C5845312-5791-4B9B-B3D5-880F4639A642}" destId="{F79D5ABB-710E-4AD9-B61C-923034C488DC}" srcOrd="1" destOrd="0" presId="urn:microsoft.com/office/officeart/2005/8/layout/target3"/>
    <dgm:cxn modelId="{724E03B8-BC38-427F-A1AE-743761116C60}" type="presParOf" srcId="{CA24C929-A365-4A3F-9A0B-E6363F3CBC3C}" destId="{B798E7A1-317B-49C8-B4FD-1F8EF4ED37B3}" srcOrd="0" destOrd="0" presId="urn:microsoft.com/office/officeart/2005/8/layout/target3"/>
    <dgm:cxn modelId="{5692114A-17BA-4869-94A0-22883EBF1678}" type="presParOf" srcId="{CA24C929-A365-4A3F-9A0B-E6363F3CBC3C}" destId="{6D96B608-D7A0-482C-97DD-394995EB6D64}" srcOrd="1" destOrd="0" presId="urn:microsoft.com/office/officeart/2005/8/layout/target3"/>
    <dgm:cxn modelId="{5D93CE03-5D53-42C2-83C5-0F8C3785426B}" type="presParOf" srcId="{CA24C929-A365-4A3F-9A0B-E6363F3CBC3C}" destId="{6D590BD1-E836-415C-8F5C-DDD3A0A279CF}" srcOrd="2" destOrd="0" presId="urn:microsoft.com/office/officeart/2005/8/layout/target3"/>
    <dgm:cxn modelId="{75C2BBA9-8864-46B3-A767-1296FAA54BB7}" type="presParOf" srcId="{CA24C929-A365-4A3F-9A0B-E6363F3CBC3C}" destId="{82546D7E-2647-4B1C-B30C-B699AB1B1E7D}" srcOrd="3" destOrd="0" presId="urn:microsoft.com/office/officeart/2005/8/layout/target3"/>
    <dgm:cxn modelId="{1E54529F-6065-48B6-BAE4-960FF67F8107}" type="presParOf" srcId="{CA24C929-A365-4A3F-9A0B-E6363F3CBC3C}" destId="{68B2EEBA-16EF-455D-84D5-36D7FA6F2E6C}" srcOrd="4" destOrd="0" presId="urn:microsoft.com/office/officeart/2005/8/layout/target3"/>
    <dgm:cxn modelId="{C82ABAD4-66F8-4D1E-8835-EE3174A023E4}" type="presParOf" srcId="{CA24C929-A365-4A3F-9A0B-E6363F3CBC3C}" destId="{ACF46D3F-16BE-435B-8A1A-2AA29722EF51}" srcOrd="5" destOrd="0" presId="urn:microsoft.com/office/officeart/2005/8/layout/target3"/>
    <dgm:cxn modelId="{3192A57D-E9A9-4730-95BE-B7EBD82A51A8}" type="presParOf" srcId="{CA24C929-A365-4A3F-9A0B-E6363F3CBC3C}" destId="{675AF800-5155-442C-86AB-59C2AC015D63}" srcOrd="6" destOrd="0" presId="urn:microsoft.com/office/officeart/2005/8/layout/target3"/>
    <dgm:cxn modelId="{82F91AA1-28A2-49D2-BF66-154B51538351}" type="presParOf" srcId="{CA24C929-A365-4A3F-9A0B-E6363F3CBC3C}" destId="{55DC62B8-269F-4644-AD28-CFFC832A48C4}" srcOrd="7" destOrd="0" presId="urn:microsoft.com/office/officeart/2005/8/layout/target3"/>
    <dgm:cxn modelId="{C0B95342-0519-4C5D-B589-923493A19D94}" type="presParOf" srcId="{CA24C929-A365-4A3F-9A0B-E6363F3CBC3C}" destId="{49693AC0-2666-450D-8DA9-2009BF7321D6}" srcOrd="8" destOrd="0" presId="urn:microsoft.com/office/officeart/2005/8/layout/target3"/>
    <dgm:cxn modelId="{032C8E0F-23DB-4598-AAF5-B64782D472DE}" type="presParOf" srcId="{CA24C929-A365-4A3F-9A0B-E6363F3CBC3C}" destId="{F79D5ABB-710E-4AD9-B61C-923034C488DC}" srcOrd="9" destOrd="0" presId="urn:microsoft.com/office/officeart/2005/8/layout/target3"/>
    <dgm:cxn modelId="{CB728FE8-DD8A-4E5A-A456-817D5BDF5828}" type="presParOf" srcId="{CA24C929-A365-4A3F-9A0B-E6363F3CBC3C}" destId="{92436419-0216-4237-935A-C1F57E1B4C7C}" srcOrd="10" destOrd="0" presId="urn:microsoft.com/office/officeart/2005/8/layout/target3"/>
    <dgm:cxn modelId="{A976C4EA-3FF8-49F2-85B0-124447F669C6}" type="presParOf" srcId="{CA24C929-A365-4A3F-9A0B-E6363F3CBC3C}" destId="{1F5ED0B2-FE6B-4C33-AD64-B17826721784}" srcOrd="11"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C59F3E0-26E9-49E2-BA8A-1D93DE485758}" type="doc">
      <dgm:prSet loTypeId="urn:microsoft.com/office/officeart/2005/8/layout/vList4" loCatId="list" qsTypeId="urn:microsoft.com/office/officeart/2005/8/quickstyle/3d1" qsCatId="3D" csTypeId="urn:microsoft.com/office/officeart/2005/8/colors/accent1_2" csCatId="accent1" phldr="1"/>
      <dgm:spPr/>
      <dgm:t>
        <a:bodyPr/>
        <a:lstStyle/>
        <a:p>
          <a:endParaRPr lang="es-EC"/>
        </a:p>
      </dgm:t>
    </dgm:pt>
    <dgm:pt modelId="{1043D835-59A8-4242-A1D4-3D652B281C5D}">
      <dgm:prSet custT="1"/>
      <dgm:spPr/>
      <dgm:t>
        <a:bodyPr/>
        <a:lstStyle/>
        <a:p>
          <a:pPr algn="just"/>
          <a:r>
            <a:rPr lang="es-EC" sz="1700" b="1" dirty="0" smtClean="0">
              <a:latin typeface="Arial" pitchFamily="34" charset="0"/>
              <a:cs typeface="Arial" pitchFamily="34" charset="0"/>
            </a:rPr>
            <a:t>Solicitar que se dote de transporte, equipo, material y personal capacitado para la recolección de muestras previo a un análisis, porque el traslado de las muestras, desde Salinas hacia el INOCAR de Guayaquil, toma tiempo, dinero y podríamos tener un accidente con las botellas de las muestras.</a:t>
          </a:r>
          <a:endParaRPr lang="es-EC" sz="1700" b="1" dirty="0">
            <a:latin typeface="Arial" pitchFamily="34" charset="0"/>
            <a:cs typeface="Arial" pitchFamily="34" charset="0"/>
          </a:endParaRPr>
        </a:p>
      </dgm:t>
    </dgm:pt>
    <dgm:pt modelId="{70A08F6D-763D-4C60-84CB-06379721F5AC}" type="parTrans" cxnId="{AD9F80ED-D6F1-4B4F-A425-9DA543163769}">
      <dgm:prSet/>
      <dgm:spPr/>
      <dgm:t>
        <a:bodyPr/>
        <a:lstStyle/>
        <a:p>
          <a:endParaRPr lang="es-EC"/>
        </a:p>
      </dgm:t>
    </dgm:pt>
    <dgm:pt modelId="{7DAB54D1-0DD4-4BAA-A6B6-FFC70D1F2315}" type="sibTrans" cxnId="{AD9F80ED-D6F1-4B4F-A425-9DA543163769}">
      <dgm:prSet/>
      <dgm:spPr/>
      <dgm:t>
        <a:bodyPr/>
        <a:lstStyle/>
        <a:p>
          <a:endParaRPr lang="es-EC"/>
        </a:p>
      </dgm:t>
    </dgm:pt>
    <dgm:pt modelId="{FAFF3DC7-7AED-437D-BB44-F2C18F79A434}">
      <dgm:prSet custT="1"/>
      <dgm:spPr/>
      <dgm:t>
        <a:bodyPr/>
        <a:lstStyle/>
        <a:p>
          <a:pPr algn="just"/>
          <a:r>
            <a:rPr lang="es-EC" sz="1700" b="1" dirty="0" smtClean="0">
              <a:latin typeface="Arial" pitchFamily="34" charset="0"/>
              <a:cs typeface="Arial" pitchFamily="34" charset="0"/>
            </a:rPr>
            <a:t>Realizar estudios constantes sean estos: mensuales, semestrales o anuales, sobre la cantidad de HDD en la rada de Salinas, para tener un mejor control y manejo de la contaminación en el área.</a:t>
          </a:r>
          <a:endParaRPr lang="es-EC" sz="1700" b="1" dirty="0">
            <a:latin typeface="Arial" pitchFamily="34" charset="0"/>
            <a:cs typeface="Arial" pitchFamily="34" charset="0"/>
          </a:endParaRPr>
        </a:p>
      </dgm:t>
    </dgm:pt>
    <dgm:pt modelId="{014760CC-EF1C-46B8-A670-FEF3245776EC}" type="sibTrans" cxnId="{41727E2E-31FB-4491-8D5A-2EE2ED2C1DD1}">
      <dgm:prSet/>
      <dgm:spPr/>
      <dgm:t>
        <a:bodyPr/>
        <a:lstStyle/>
        <a:p>
          <a:endParaRPr lang="es-EC"/>
        </a:p>
      </dgm:t>
    </dgm:pt>
    <dgm:pt modelId="{4695758C-5208-40C6-B924-F8E9366D8DB9}" type="parTrans" cxnId="{41727E2E-31FB-4491-8D5A-2EE2ED2C1DD1}">
      <dgm:prSet/>
      <dgm:spPr/>
      <dgm:t>
        <a:bodyPr/>
        <a:lstStyle/>
        <a:p>
          <a:endParaRPr lang="es-EC"/>
        </a:p>
      </dgm:t>
    </dgm:pt>
    <dgm:pt modelId="{41FFFD83-0629-45BD-B6DC-EBB65DB34C64}">
      <dgm:prSet phldrT="[Texto]" custT="1"/>
      <dgm:spPr>
        <a:xfrm>
          <a:off x="1600058" y="2702442"/>
          <a:ext cx="2012550" cy="1903538"/>
        </a:xfrm>
      </dgm:spPr>
      <dgm:t>
        <a:bodyPr/>
        <a:lstStyle/>
        <a:p>
          <a:pPr algn="just"/>
          <a:r>
            <a:rPr lang="es-EC" sz="1650" b="1" dirty="0" smtClean="0">
              <a:latin typeface="Arial" pitchFamily="34" charset="0"/>
              <a:cs typeface="Arial" pitchFamily="34" charset="0"/>
            </a:rPr>
            <a:t>Socializar los resultados del estudio realizado sobre la contaminación por descarga de agua de sentina al mar, a la estación fija guardacostas de la base naval de Salinas, para concientizar al cumplimiento estricto de las leyes marítimas nacionales e internacionales.</a:t>
          </a:r>
          <a:endParaRPr lang="es-EC" sz="1650" b="1" i="1" dirty="0">
            <a:latin typeface="Arial" pitchFamily="34" charset="0"/>
            <a:ea typeface="+mn-ea"/>
            <a:cs typeface="Arial" pitchFamily="34" charset="0"/>
          </a:endParaRPr>
        </a:p>
      </dgm:t>
    </dgm:pt>
    <dgm:pt modelId="{A8BA22DF-8185-4EF3-913B-96168F9EBAB1}" type="sibTrans" cxnId="{78B02750-220F-47AD-B0D8-AA0144649091}">
      <dgm:prSet/>
      <dgm:spPr/>
      <dgm:t>
        <a:bodyPr/>
        <a:lstStyle/>
        <a:p>
          <a:endParaRPr lang="es-EC"/>
        </a:p>
      </dgm:t>
    </dgm:pt>
    <dgm:pt modelId="{6D587791-5C35-40DE-858C-4AB2D6419821}" type="parTrans" cxnId="{78B02750-220F-47AD-B0D8-AA0144649091}">
      <dgm:prSet/>
      <dgm:spPr/>
      <dgm:t>
        <a:bodyPr/>
        <a:lstStyle/>
        <a:p>
          <a:endParaRPr lang="es-EC"/>
        </a:p>
      </dgm:t>
    </dgm:pt>
    <dgm:pt modelId="{0CCA5A0E-76AF-47C4-A647-017B7DAB8669}">
      <dgm:prSet custT="1"/>
      <dgm:spPr/>
      <dgm:t>
        <a:bodyPr/>
        <a:lstStyle/>
        <a:p>
          <a:pPr algn="just"/>
          <a:r>
            <a:rPr lang="es-EC" sz="1700" b="1" dirty="0" smtClean="0">
              <a:latin typeface="Arial" pitchFamily="34" charset="0"/>
              <a:cs typeface="Arial" pitchFamily="34" charset="0"/>
            </a:rPr>
            <a:t>Cotizar fuentes de financiamiento para la adquisición de separadores de agua de sentinas de las unidades guardacostas, a fin de disminuir la contaminación en el ambiente marino de la rada de Salinas.</a:t>
          </a:r>
          <a:endParaRPr lang="es-EC" sz="1700" b="1" dirty="0">
            <a:latin typeface="Arial" pitchFamily="34" charset="0"/>
            <a:cs typeface="Arial" pitchFamily="34" charset="0"/>
          </a:endParaRPr>
        </a:p>
      </dgm:t>
    </dgm:pt>
    <dgm:pt modelId="{4A73341E-CF21-49C8-8735-400413E94C0B}" type="sibTrans" cxnId="{5EF03C9F-2159-403D-B0C4-2ABEBD5EA10F}">
      <dgm:prSet/>
      <dgm:spPr/>
      <dgm:t>
        <a:bodyPr/>
        <a:lstStyle/>
        <a:p>
          <a:endParaRPr lang="es-EC"/>
        </a:p>
      </dgm:t>
    </dgm:pt>
    <dgm:pt modelId="{E61C6D63-E9BE-4695-A88E-97B76AFB5B0E}" type="parTrans" cxnId="{5EF03C9F-2159-403D-B0C4-2ABEBD5EA10F}">
      <dgm:prSet/>
      <dgm:spPr/>
      <dgm:t>
        <a:bodyPr/>
        <a:lstStyle/>
        <a:p>
          <a:endParaRPr lang="es-EC"/>
        </a:p>
      </dgm:t>
    </dgm:pt>
    <dgm:pt modelId="{252F023F-6C35-4012-8E72-EE8E3DD00936}" type="pres">
      <dgm:prSet presAssocID="{BC59F3E0-26E9-49E2-BA8A-1D93DE485758}" presName="linear" presStyleCnt="0">
        <dgm:presLayoutVars>
          <dgm:dir/>
          <dgm:resizeHandles val="exact"/>
        </dgm:presLayoutVars>
      </dgm:prSet>
      <dgm:spPr/>
      <dgm:t>
        <a:bodyPr/>
        <a:lstStyle/>
        <a:p>
          <a:endParaRPr lang="es-EC"/>
        </a:p>
      </dgm:t>
    </dgm:pt>
    <dgm:pt modelId="{E3418195-D0E7-4B4B-A4B6-8E53250CAA7B}" type="pres">
      <dgm:prSet presAssocID="{41FFFD83-0629-45BD-B6DC-EBB65DB34C64}" presName="comp" presStyleCnt="0"/>
      <dgm:spPr/>
    </dgm:pt>
    <dgm:pt modelId="{A83FA5C0-3B8D-4B83-8045-F3BACF8D796A}" type="pres">
      <dgm:prSet presAssocID="{41FFFD83-0629-45BD-B6DC-EBB65DB34C64}" presName="box" presStyleLbl="node1" presStyleIdx="0" presStyleCnt="4"/>
      <dgm:spPr/>
      <dgm:t>
        <a:bodyPr/>
        <a:lstStyle/>
        <a:p>
          <a:endParaRPr lang="es-EC"/>
        </a:p>
      </dgm:t>
    </dgm:pt>
    <dgm:pt modelId="{0AA793FD-5407-408E-809B-19BC03C13602}" type="pres">
      <dgm:prSet presAssocID="{41FFFD83-0629-45BD-B6DC-EBB65DB34C64}" presName="img" presStyleLbl="fgImgPlace1" presStyleIdx="0" presStyleCnt="4"/>
      <dgm:spPr>
        <a:blipFill rotWithShape="1">
          <a:blip xmlns:r="http://schemas.openxmlformats.org/officeDocument/2006/relationships" r:embed="rId1"/>
          <a:stretch>
            <a:fillRect/>
          </a:stretch>
        </a:blipFill>
      </dgm:spPr>
      <dgm:t>
        <a:bodyPr/>
        <a:lstStyle/>
        <a:p>
          <a:endParaRPr lang="es-EC"/>
        </a:p>
      </dgm:t>
    </dgm:pt>
    <dgm:pt modelId="{BCAD1AAB-A2AD-49E9-9832-21AA7F812544}" type="pres">
      <dgm:prSet presAssocID="{41FFFD83-0629-45BD-B6DC-EBB65DB34C64}" presName="text" presStyleLbl="node1" presStyleIdx="0" presStyleCnt="4">
        <dgm:presLayoutVars>
          <dgm:bulletEnabled val="1"/>
        </dgm:presLayoutVars>
      </dgm:prSet>
      <dgm:spPr/>
      <dgm:t>
        <a:bodyPr/>
        <a:lstStyle/>
        <a:p>
          <a:endParaRPr lang="es-EC"/>
        </a:p>
      </dgm:t>
    </dgm:pt>
    <dgm:pt modelId="{214E0D80-52E4-4B26-86BD-4B1C4CC65B5D}" type="pres">
      <dgm:prSet presAssocID="{A8BA22DF-8185-4EF3-913B-96168F9EBAB1}" presName="spacer" presStyleCnt="0"/>
      <dgm:spPr/>
    </dgm:pt>
    <dgm:pt modelId="{9E712B0E-3A7D-4F2F-B910-0BF5B326F025}" type="pres">
      <dgm:prSet presAssocID="{0CCA5A0E-76AF-47C4-A647-017B7DAB8669}" presName="comp" presStyleCnt="0"/>
      <dgm:spPr/>
    </dgm:pt>
    <dgm:pt modelId="{AB58D565-CB07-43E2-A879-68DEBE5B2F2D}" type="pres">
      <dgm:prSet presAssocID="{0CCA5A0E-76AF-47C4-A647-017B7DAB8669}" presName="box" presStyleLbl="node1" presStyleIdx="1" presStyleCnt="4"/>
      <dgm:spPr/>
      <dgm:t>
        <a:bodyPr/>
        <a:lstStyle/>
        <a:p>
          <a:endParaRPr lang="es-EC"/>
        </a:p>
      </dgm:t>
    </dgm:pt>
    <dgm:pt modelId="{42ADABB6-8952-4E58-AAB3-83FDFD626217}" type="pres">
      <dgm:prSet presAssocID="{0CCA5A0E-76AF-47C4-A647-017B7DAB8669}" presName="img" presStyleLbl="fgImgPlace1" presStyleIdx="1" presStyleCnt="4"/>
      <dgm:spPr>
        <a:blipFill rotWithShape="1">
          <a:blip xmlns:r="http://schemas.openxmlformats.org/officeDocument/2006/relationships" r:embed="rId2"/>
          <a:stretch>
            <a:fillRect/>
          </a:stretch>
        </a:blipFill>
      </dgm:spPr>
      <dgm:t>
        <a:bodyPr/>
        <a:lstStyle/>
        <a:p>
          <a:endParaRPr lang="es-EC"/>
        </a:p>
      </dgm:t>
    </dgm:pt>
    <dgm:pt modelId="{764DA02D-6019-45C4-9669-391A86C109EE}" type="pres">
      <dgm:prSet presAssocID="{0CCA5A0E-76AF-47C4-A647-017B7DAB8669}" presName="text" presStyleLbl="node1" presStyleIdx="1" presStyleCnt="4">
        <dgm:presLayoutVars>
          <dgm:bulletEnabled val="1"/>
        </dgm:presLayoutVars>
      </dgm:prSet>
      <dgm:spPr/>
      <dgm:t>
        <a:bodyPr/>
        <a:lstStyle/>
        <a:p>
          <a:endParaRPr lang="es-EC"/>
        </a:p>
      </dgm:t>
    </dgm:pt>
    <dgm:pt modelId="{1C9D20E8-EA16-426D-ACAD-B9D5C295E64C}" type="pres">
      <dgm:prSet presAssocID="{4A73341E-CF21-49C8-8735-400413E94C0B}" presName="spacer" presStyleCnt="0"/>
      <dgm:spPr/>
    </dgm:pt>
    <dgm:pt modelId="{28F015E8-8D47-493E-AAC0-8FCF3C5DF251}" type="pres">
      <dgm:prSet presAssocID="{FAFF3DC7-7AED-437D-BB44-F2C18F79A434}" presName="comp" presStyleCnt="0"/>
      <dgm:spPr/>
    </dgm:pt>
    <dgm:pt modelId="{D3D7EA3F-EB05-4585-ADE6-7D0198D04E59}" type="pres">
      <dgm:prSet presAssocID="{FAFF3DC7-7AED-437D-BB44-F2C18F79A434}" presName="box" presStyleLbl="node1" presStyleIdx="2" presStyleCnt="4"/>
      <dgm:spPr/>
      <dgm:t>
        <a:bodyPr/>
        <a:lstStyle/>
        <a:p>
          <a:endParaRPr lang="es-EC"/>
        </a:p>
      </dgm:t>
    </dgm:pt>
    <dgm:pt modelId="{87A08164-4E50-44FE-8EBA-738BF3AC81CE}" type="pres">
      <dgm:prSet presAssocID="{FAFF3DC7-7AED-437D-BB44-F2C18F79A434}" presName="img" presStyleLbl="fgImgPlace1" presStyleIdx="2" presStyleCnt="4"/>
      <dgm:spPr>
        <a:blipFill rotWithShape="1">
          <a:blip xmlns:r="http://schemas.openxmlformats.org/officeDocument/2006/relationships" r:embed="rId3"/>
          <a:stretch>
            <a:fillRect/>
          </a:stretch>
        </a:blipFill>
      </dgm:spPr>
      <dgm:t>
        <a:bodyPr/>
        <a:lstStyle/>
        <a:p>
          <a:endParaRPr lang="es-EC"/>
        </a:p>
      </dgm:t>
    </dgm:pt>
    <dgm:pt modelId="{8E88441D-2717-41CF-982B-E28C9CAED430}" type="pres">
      <dgm:prSet presAssocID="{FAFF3DC7-7AED-437D-BB44-F2C18F79A434}" presName="text" presStyleLbl="node1" presStyleIdx="2" presStyleCnt="4">
        <dgm:presLayoutVars>
          <dgm:bulletEnabled val="1"/>
        </dgm:presLayoutVars>
      </dgm:prSet>
      <dgm:spPr/>
      <dgm:t>
        <a:bodyPr/>
        <a:lstStyle/>
        <a:p>
          <a:endParaRPr lang="es-EC"/>
        </a:p>
      </dgm:t>
    </dgm:pt>
    <dgm:pt modelId="{C2308674-AABA-4CA9-BB6D-1F3C73EF9D73}" type="pres">
      <dgm:prSet presAssocID="{014760CC-EF1C-46B8-A670-FEF3245776EC}" presName="spacer" presStyleCnt="0"/>
      <dgm:spPr/>
    </dgm:pt>
    <dgm:pt modelId="{0E5F0747-90B9-44E1-866E-630D2475B500}" type="pres">
      <dgm:prSet presAssocID="{1043D835-59A8-4242-A1D4-3D652B281C5D}" presName="comp" presStyleCnt="0"/>
      <dgm:spPr/>
    </dgm:pt>
    <dgm:pt modelId="{1AEEDA47-3232-4837-8F09-927D36691CA3}" type="pres">
      <dgm:prSet presAssocID="{1043D835-59A8-4242-A1D4-3D652B281C5D}" presName="box" presStyleLbl="node1" presStyleIdx="3" presStyleCnt="4"/>
      <dgm:spPr/>
      <dgm:t>
        <a:bodyPr/>
        <a:lstStyle/>
        <a:p>
          <a:endParaRPr lang="es-EC"/>
        </a:p>
      </dgm:t>
    </dgm:pt>
    <dgm:pt modelId="{34A867E8-33AD-4558-81D9-060A502C0DCA}" type="pres">
      <dgm:prSet presAssocID="{1043D835-59A8-4242-A1D4-3D652B281C5D}" presName="img" presStyleLbl="fgImgPlace1" presStyleIdx="3" presStyleCnt="4"/>
      <dgm:spPr>
        <a:blipFill rotWithShape="1">
          <a:blip xmlns:r="http://schemas.openxmlformats.org/officeDocument/2006/relationships" r:embed="rId4"/>
          <a:stretch>
            <a:fillRect/>
          </a:stretch>
        </a:blipFill>
      </dgm:spPr>
      <dgm:t>
        <a:bodyPr/>
        <a:lstStyle/>
        <a:p>
          <a:endParaRPr lang="es-EC"/>
        </a:p>
      </dgm:t>
    </dgm:pt>
    <dgm:pt modelId="{A5D116CA-9AB4-47AA-9218-CD21BE3DD6CC}" type="pres">
      <dgm:prSet presAssocID="{1043D835-59A8-4242-A1D4-3D652B281C5D}" presName="text" presStyleLbl="node1" presStyleIdx="3" presStyleCnt="4">
        <dgm:presLayoutVars>
          <dgm:bulletEnabled val="1"/>
        </dgm:presLayoutVars>
      </dgm:prSet>
      <dgm:spPr/>
      <dgm:t>
        <a:bodyPr/>
        <a:lstStyle/>
        <a:p>
          <a:endParaRPr lang="es-EC"/>
        </a:p>
      </dgm:t>
    </dgm:pt>
  </dgm:ptLst>
  <dgm:cxnLst>
    <dgm:cxn modelId="{78B02750-220F-47AD-B0D8-AA0144649091}" srcId="{BC59F3E0-26E9-49E2-BA8A-1D93DE485758}" destId="{41FFFD83-0629-45BD-B6DC-EBB65DB34C64}" srcOrd="0" destOrd="0" parTransId="{6D587791-5C35-40DE-858C-4AB2D6419821}" sibTransId="{A8BA22DF-8185-4EF3-913B-96168F9EBAB1}"/>
    <dgm:cxn modelId="{BBA6AE9B-34A4-440F-9667-05FAF77A9F81}" type="presOf" srcId="{0CCA5A0E-76AF-47C4-A647-017B7DAB8669}" destId="{764DA02D-6019-45C4-9669-391A86C109EE}" srcOrd="1" destOrd="0" presId="urn:microsoft.com/office/officeart/2005/8/layout/vList4"/>
    <dgm:cxn modelId="{AD9F80ED-D6F1-4B4F-A425-9DA543163769}" srcId="{BC59F3E0-26E9-49E2-BA8A-1D93DE485758}" destId="{1043D835-59A8-4242-A1D4-3D652B281C5D}" srcOrd="3" destOrd="0" parTransId="{70A08F6D-763D-4C60-84CB-06379721F5AC}" sibTransId="{7DAB54D1-0DD4-4BAA-A6B6-FFC70D1F2315}"/>
    <dgm:cxn modelId="{9F0E1573-2746-4641-8422-5B0C27ECDA0B}" type="presOf" srcId="{1043D835-59A8-4242-A1D4-3D652B281C5D}" destId="{1AEEDA47-3232-4837-8F09-927D36691CA3}" srcOrd="0" destOrd="0" presId="urn:microsoft.com/office/officeart/2005/8/layout/vList4"/>
    <dgm:cxn modelId="{7B6A8649-FB72-4652-AE25-BA80766523ED}" type="presOf" srcId="{41FFFD83-0629-45BD-B6DC-EBB65DB34C64}" destId="{A83FA5C0-3B8D-4B83-8045-F3BACF8D796A}" srcOrd="0" destOrd="0" presId="urn:microsoft.com/office/officeart/2005/8/layout/vList4"/>
    <dgm:cxn modelId="{E0268424-B113-4424-A0D6-90294A59CD66}" type="presOf" srcId="{FAFF3DC7-7AED-437D-BB44-F2C18F79A434}" destId="{D3D7EA3F-EB05-4585-ADE6-7D0198D04E59}" srcOrd="0" destOrd="0" presId="urn:microsoft.com/office/officeart/2005/8/layout/vList4"/>
    <dgm:cxn modelId="{41727E2E-31FB-4491-8D5A-2EE2ED2C1DD1}" srcId="{BC59F3E0-26E9-49E2-BA8A-1D93DE485758}" destId="{FAFF3DC7-7AED-437D-BB44-F2C18F79A434}" srcOrd="2" destOrd="0" parTransId="{4695758C-5208-40C6-B924-F8E9366D8DB9}" sibTransId="{014760CC-EF1C-46B8-A670-FEF3245776EC}"/>
    <dgm:cxn modelId="{5EF03C9F-2159-403D-B0C4-2ABEBD5EA10F}" srcId="{BC59F3E0-26E9-49E2-BA8A-1D93DE485758}" destId="{0CCA5A0E-76AF-47C4-A647-017B7DAB8669}" srcOrd="1" destOrd="0" parTransId="{E61C6D63-E9BE-4695-A88E-97B76AFB5B0E}" sibTransId="{4A73341E-CF21-49C8-8735-400413E94C0B}"/>
    <dgm:cxn modelId="{5C38A48E-2267-45AC-A5F4-3FE5CBE17CBF}" type="presOf" srcId="{41FFFD83-0629-45BD-B6DC-EBB65DB34C64}" destId="{BCAD1AAB-A2AD-49E9-9832-21AA7F812544}" srcOrd="1" destOrd="0" presId="urn:microsoft.com/office/officeart/2005/8/layout/vList4"/>
    <dgm:cxn modelId="{B7E3DFDB-4353-453C-BB8E-805F6D88C09A}" type="presOf" srcId="{1043D835-59A8-4242-A1D4-3D652B281C5D}" destId="{A5D116CA-9AB4-47AA-9218-CD21BE3DD6CC}" srcOrd="1" destOrd="0" presId="urn:microsoft.com/office/officeart/2005/8/layout/vList4"/>
    <dgm:cxn modelId="{ADE8A0A9-1B75-41BD-920D-34BF9BCB582C}" type="presOf" srcId="{BC59F3E0-26E9-49E2-BA8A-1D93DE485758}" destId="{252F023F-6C35-4012-8E72-EE8E3DD00936}" srcOrd="0" destOrd="0" presId="urn:microsoft.com/office/officeart/2005/8/layout/vList4"/>
    <dgm:cxn modelId="{73507C1B-F42D-4139-8786-3FE7BD223C34}" type="presOf" srcId="{0CCA5A0E-76AF-47C4-A647-017B7DAB8669}" destId="{AB58D565-CB07-43E2-A879-68DEBE5B2F2D}" srcOrd="0" destOrd="0" presId="urn:microsoft.com/office/officeart/2005/8/layout/vList4"/>
    <dgm:cxn modelId="{FB6F6E13-E51F-4913-987D-2E4C0C42AD18}" type="presOf" srcId="{FAFF3DC7-7AED-437D-BB44-F2C18F79A434}" destId="{8E88441D-2717-41CF-982B-E28C9CAED430}" srcOrd="1" destOrd="0" presId="urn:microsoft.com/office/officeart/2005/8/layout/vList4"/>
    <dgm:cxn modelId="{13AD07C9-C5FF-471F-B00B-CB14F828AB45}" type="presParOf" srcId="{252F023F-6C35-4012-8E72-EE8E3DD00936}" destId="{E3418195-D0E7-4B4B-A4B6-8E53250CAA7B}" srcOrd="0" destOrd="0" presId="urn:microsoft.com/office/officeart/2005/8/layout/vList4"/>
    <dgm:cxn modelId="{FD0AAA96-7665-4AAC-A1B1-947853174694}" type="presParOf" srcId="{E3418195-D0E7-4B4B-A4B6-8E53250CAA7B}" destId="{A83FA5C0-3B8D-4B83-8045-F3BACF8D796A}" srcOrd="0" destOrd="0" presId="urn:microsoft.com/office/officeart/2005/8/layout/vList4"/>
    <dgm:cxn modelId="{3348989F-42C5-477A-A15D-B17AAFA9B6D3}" type="presParOf" srcId="{E3418195-D0E7-4B4B-A4B6-8E53250CAA7B}" destId="{0AA793FD-5407-408E-809B-19BC03C13602}" srcOrd="1" destOrd="0" presId="urn:microsoft.com/office/officeart/2005/8/layout/vList4"/>
    <dgm:cxn modelId="{411C8711-4F6F-45C2-BDC8-36C37371C20C}" type="presParOf" srcId="{E3418195-D0E7-4B4B-A4B6-8E53250CAA7B}" destId="{BCAD1AAB-A2AD-49E9-9832-21AA7F812544}" srcOrd="2" destOrd="0" presId="urn:microsoft.com/office/officeart/2005/8/layout/vList4"/>
    <dgm:cxn modelId="{0C65ECB4-7B48-4B01-BAC3-BF78504D3A9C}" type="presParOf" srcId="{252F023F-6C35-4012-8E72-EE8E3DD00936}" destId="{214E0D80-52E4-4B26-86BD-4B1C4CC65B5D}" srcOrd="1" destOrd="0" presId="urn:microsoft.com/office/officeart/2005/8/layout/vList4"/>
    <dgm:cxn modelId="{F6738125-B0A5-4C77-8E68-B4BC9E8D9584}" type="presParOf" srcId="{252F023F-6C35-4012-8E72-EE8E3DD00936}" destId="{9E712B0E-3A7D-4F2F-B910-0BF5B326F025}" srcOrd="2" destOrd="0" presId="urn:microsoft.com/office/officeart/2005/8/layout/vList4"/>
    <dgm:cxn modelId="{D186DDAC-95E7-425C-A4C5-02F34FA6CD57}" type="presParOf" srcId="{9E712B0E-3A7D-4F2F-B910-0BF5B326F025}" destId="{AB58D565-CB07-43E2-A879-68DEBE5B2F2D}" srcOrd="0" destOrd="0" presId="urn:microsoft.com/office/officeart/2005/8/layout/vList4"/>
    <dgm:cxn modelId="{0E01B8BB-85DD-4026-AF47-DC700D32749D}" type="presParOf" srcId="{9E712B0E-3A7D-4F2F-B910-0BF5B326F025}" destId="{42ADABB6-8952-4E58-AAB3-83FDFD626217}" srcOrd="1" destOrd="0" presId="urn:microsoft.com/office/officeart/2005/8/layout/vList4"/>
    <dgm:cxn modelId="{E6B440D2-22A6-4545-966B-F388629DE280}" type="presParOf" srcId="{9E712B0E-3A7D-4F2F-B910-0BF5B326F025}" destId="{764DA02D-6019-45C4-9669-391A86C109EE}" srcOrd="2" destOrd="0" presId="urn:microsoft.com/office/officeart/2005/8/layout/vList4"/>
    <dgm:cxn modelId="{D76C2D59-BB39-40EB-BD01-629433A11403}" type="presParOf" srcId="{252F023F-6C35-4012-8E72-EE8E3DD00936}" destId="{1C9D20E8-EA16-426D-ACAD-B9D5C295E64C}" srcOrd="3" destOrd="0" presId="urn:microsoft.com/office/officeart/2005/8/layout/vList4"/>
    <dgm:cxn modelId="{2069258C-4ACC-414E-A98B-9275F6EBEBD5}" type="presParOf" srcId="{252F023F-6C35-4012-8E72-EE8E3DD00936}" destId="{28F015E8-8D47-493E-AAC0-8FCF3C5DF251}" srcOrd="4" destOrd="0" presId="urn:microsoft.com/office/officeart/2005/8/layout/vList4"/>
    <dgm:cxn modelId="{D5F1A390-6CBE-4E6E-80EE-049986EC59B0}" type="presParOf" srcId="{28F015E8-8D47-493E-AAC0-8FCF3C5DF251}" destId="{D3D7EA3F-EB05-4585-ADE6-7D0198D04E59}" srcOrd="0" destOrd="0" presId="urn:microsoft.com/office/officeart/2005/8/layout/vList4"/>
    <dgm:cxn modelId="{20CE6367-2BDC-4E54-BE00-505A5079647B}" type="presParOf" srcId="{28F015E8-8D47-493E-AAC0-8FCF3C5DF251}" destId="{87A08164-4E50-44FE-8EBA-738BF3AC81CE}" srcOrd="1" destOrd="0" presId="urn:microsoft.com/office/officeart/2005/8/layout/vList4"/>
    <dgm:cxn modelId="{C91234DD-E2F6-4401-B4FA-6ED9751D2FCE}" type="presParOf" srcId="{28F015E8-8D47-493E-AAC0-8FCF3C5DF251}" destId="{8E88441D-2717-41CF-982B-E28C9CAED430}" srcOrd="2" destOrd="0" presId="urn:microsoft.com/office/officeart/2005/8/layout/vList4"/>
    <dgm:cxn modelId="{A0AC769D-B980-48FD-8FC0-EAEEDA0191E8}" type="presParOf" srcId="{252F023F-6C35-4012-8E72-EE8E3DD00936}" destId="{C2308674-AABA-4CA9-BB6D-1F3C73EF9D73}" srcOrd="5" destOrd="0" presId="urn:microsoft.com/office/officeart/2005/8/layout/vList4"/>
    <dgm:cxn modelId="{E06977DE-EECF-4E0D-B7FB-1564B5FF6ECC}" type="presParOf" srcId="{252F023F-6C35-4012-8E72-EE8E3DD00936}" destId="{0E5F0747-90B9-44E1-866E-630D2475B500}" srcOrd="6" destOrd="0" presId="urn:microsoft.com/office/officeart/2005/8/layout/vList4"/>
    <dgm:cxn modelId="{869671B4-06B5-49F5-80CF-BF24D08ABB18}" type="presParOf" srcId="{0E5F0747-90B9-44E1-866E-630D2475B500}" destId="{1AEEDA47-3232-4837-8F09-927D36691CA3}" srcOrd="0" destOrd="0" presId="urn:microsoft.com/office/officeart/2005/8/layout/vList4"/>
    <dgm:cxn modelId="{DAB0B36D-D0A5-43C7-951B-037502A441D7}" type="presParOf" srcId="{0E5F0747-90B9-44E1-866E-630D2475B500}" destId="{34A867E8-33AD-4558-81D9-060A502C0DCA}" srcOrd="1" destOrd="0" presId="urn:microsoft.com/office/officeart/2005/8/layout/vList4"/>
    <dgm:cxn modelId="{35D05566-97EF-4A0C-8F0B-A98CD607E502}" type="presParOf" srcId="{0E5F0747-90B9-44E1-866E-630D2475B500}" destId="{A5D116CA-9AB4-47AA-9218-CD21BE3DD6CC}"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98E7A1-317B-49C8-B4FD-1F8EF4ED37B3}">
      <dsp:nvSpPr>
        <dsp:cNvPr id="0" name=""/>
        <dsp:cNvSpPr/>
      </dsp:nvSpPr>
      <dsp:spPr>
        <a:xfrm>
          <a:off x="0" y="0"/>
          <a:ext cx="5260140" cy="5260140"/>
        </a:xfrm>
        <a:prstGeom prst="pie">
          <a:avLst>
            <a:gd name="adj1" fmla="val 5400000"/>
            <a:gd name="adj2" fmla="val 1620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D590BD1-E836-415C-8F5C-DDD3A0A279CF}">
      <dsp:nvSpPr>
        <dsp:cNvPr id="0" name=""/>
        <dsp:cNvSpPr/>
      </dsp:nvSpPr>
      <dsp:spPr>
        <a:xfrm>
          <a:off x="2630070" y="0"/>
          <a:ext cx="6617677" cy="526014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just" defTabSz="977900">
            <a:lnSpc>
              <a:spcPct val="90000"/>
            </a:lnSpc>
            <a:spcBef>
              <a:spcPct val="0"/>
            </a:spcBef>
            <a:spcAft>
              <a:spcPct val="35000"/>
            </a:spcAft>
          </a:pPr>
          <a:r>
            <a:rPr lang="es-EC" sz="2200" kern="1200" dirty="0" smtClean="0">
              <a:latin typeface="Arial" pitchFamily="34" charset="0"/>
              <a:cs typeface="Arial" pitchFamily="34" charset="0"/>
            </a:rPr>
            <a:t>El agua de sentina descargada al mar por las unidades guardacostas Rio Zarumilla y Rio Yagüachi, representa un factor de contaminación por hidrocarburos disueltos y dispersos en la rada de salinas.</a:t>
          </a:r>
          <a:endParaRPr lang="es-EC" sz="2200" kern="1200" dirty="0">
            <a:latin typeface="Arial" pitchFamily="34" charset="0"/>
            <a:cs typeface="Arial" pitchFamily="34" charset="0"/>
          </a:endParaRPr>
        </a:p>
      </dsp:txBody>
      <dsp:txXfrm>
        <a:off x="2630070" y="0"/>
        <a:ext cx="6617677" cy="1578045"/>
      </dsp:txXfrm>
    </dsp:sp>
    <dsp:sp modelId="{68B2EEBA-16EF-455D-84D5-36D7FA6F2E6C}">
      <dsp:nvSpPr>
        <dsp:cNvPr id="0" name=""/>
        <dsp:cNvSpPr/>
      </dsp:nvSpPr>
      <dsp:spPr>
        <a:xfrm>
          <a:off x="920526" y="1578045"/>
          <a:ext cx="3419087" cy="3419087"/>
        </a:xfrm>
        <a:prstGeom prst="pie">
          <a:avLst>
            <a:gd name="adj1" fmla="val 5400000"/>
            <a:gd name="adj2" fmla="val 1620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CF46D3F-16BE-435B-8A1A-2AA29722EF51}">
      <dsp:nvSpPr>
        <dsp:cNvPr id="0" name=""/>
        <dsp:cNvSpPr/>
      </dsp:nvSpPr>
      <dsp:spPr>
        <a:xfrm>
          <a:off x="2630070" y="1578045"/>
          <a:ext cx="6617677" cy="3419087"/>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just" defTabSz="977900">
            <a:lnSpc>
              <a:spcPct val="90000"/>
            </a:lnSpc>
            <a:spcBef>
              <a:spcPct val="0"/>
            </a:spcBef>
            <a:spcAft>
              <a:spcPct val="35000"/>
            </a:spcAft>
          </a:pPr>
          <a:r>
            <a:rPr lang="es-EC" sz="2200" kern="1200" dirty="0" smtClean="0">
              <a:latin typeface="Arial" pitchFamily="34" charset="0"/>
              <a:cs typeface="Arial" pitchFamily="34" charset="0"/>
            </a:rPr>
            <a:t>Los análisis experimentales realizados en el laboratorio del Inocar con muestras tomadas en la rada de salinas durante el año 2016, evidencia el continuo incremento de contaminación por la falta de control en medidas preventivas.</a:t>
          </a:r>
          <a:endParaRPr lang="es-EC" sz="2200" kern="1200" dirty="0">
            <a:latin typeface="Arial" pitchFamily="34" charset="0"/>
            <a:cs typeface="Arial" pitchFamily="34" charset="0"/>
          </a:endParaRPr>
        </a:p>
      </dsp:txBody>
      <dsp:txXfrm>
        <a:off x="2630070" y="1578045"/>
        <a:ext cx="6617677" cy="1578040"/>
      </dsp:txXfrm>
    </dsp:sp>
    <dsp:sp modelId="{55DC62B8-269F-4644-AD28-CFFC832A48C4}">
      <dsp:nvSpPr>
        <dsp:cNvPr id="0" name=""/>
        <dsp:cNvSpPr/>
      </dsp:nvSpPr>
      <dsp:spPr>
        <a:xfrm>
          <a:off x="1841049" y="3156085"/>
          <a:ext cx="1578040" cy="1578040"/>
        </a:xfrm>
        <a:prstGeom prst="pie">
          <a:avLst>
            <a:gd name="adj1" fmla="val 5400000"/>
            <a:gd name="adj2" fmla="val 1620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9693AC0-2666-450D-8DA9-2009BF7321D6}">
      <dsp:nvSpPr>
        <dsp:cNvPr id="0" name=""/>
        <dsp:cNvSpPr/>
      </dsp:nvSpPr>
      <dsp:spPr>
        <a:xfrm>
          <a:off x="2630070" y="3156085"/>
          <a:ext cx="6617677" cy="157804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just" defTabSz="977900">
            <a:lnSpc>
              <a:spcPct val="90000"/>
            </a:lnSpc>
            <a:spcBef>
              <a:spcPct val="0"/>
            </a:spcBef>
            <a:spcAft>
              <a:spcPct val="35000"/>
            </a:spcAft>
          </a:pPr>
          <a:r>
            <a:rPr lang="es-EC" sz="2200" kern="1200" dirty="0" smtClean="0">
              <a:latin typeface="Arial" pitchFamily="34" charset="0"/>
              <a:cs typeface="Arial" pitchFamily="34" charset="0"/>
            </a:rPr>
            <a:t>La instalación de plantas separadoras de agua de sentina en las unidades guardacostas Rio Zarumilla y Rio Yagüachi, minimiza el problema de contaminación durante sus operaciones en la rada de salinas. </a:t>
          </a:r>
          <a:endParaRPr lang="es-EC" sz="2200" kern="1200" dirty="0">
            <a:latin typeface="Arial" pitchFamily="34" charset="0"/>
            <a:cs typeface="Arial" pitchFamily="34" charset="0"/>
          </a:endParaRPr>
        </a:p>
      </dsp:txBody>
      <dsp:txXfrm>
        <a:off x="2630070" y="3156085"/>
        <a:ext cx="6617677" cy="157804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3FA5C0-3B8D-4B83-8045-F3BACF8D796A}">
      <dsp:nvSpPr>
        <dsp:cNvPr id="0" name=""/>
        <dsp:cNvSpPr/>
      </dsp:nvSpPr>
      <dsp:spPr>
        <a:xfrm>
          <a:off x="0" y="0"/>
          <a:ext cx="8671683" cy="1382742"/>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just" defTabSz="733425">
            <a:lnSpc>
              <a:spcPct val="90000"/>
            </a:lnSpc>
            <a:spcBef>
              <a:spcPct val="0"/>
            </a:spcBef>
            <a:spcAft>
              <a:spcPct val="35000"/>
            </a:spcAft>
          </a:pPr>
          <a:r>
            <a:rPr lang="es-EC" sz="1650" b="1" kern="1200" dirty="0" smtClean="0">
              <a:latin typeface="Arial" pitchFamily="34" charset="0"/>
              <a:cs typeface="Arial" pitchFamily="34" charset="0"/>
            </a:rPr>
            <a:t>Socializar los resultados del estudio realizado sobre la contaminación por descarga de agua de sentina al mar, a la estación fija guardacostas de la base naval de Salinas, para concientizar al cumplimiento estricto de las leyes marítimas nacionales e internacionales.</a:t>
          </a:r>
          <a:endParaRPr lang="es-EC" sz="1650" b="1" i="1" kern="1200" dirty="0">
            <a:latin typeface="Arial" pitchFamily="34" charset="0"/>
            <a:ea typeface="+mn-ea"/>
            <a:cs typeface="Arial" pitchFamily="34" charset="0"/>
          </a:endParaRPr>
        </a:p>
      </dsp:txBody>
      <dsp:txXfrm>
        <a:off x="1872610" y="0"/>
        <a:ext cx="6799072" cy="1382742"/>
      </dsp:txXfrm>
    </dsp:sp>
    <dsp:sp modelId="{0AA793FD-5407-408E-809B-19BC03C13602}">
      <dsp:nvSpPr>
        <dsp:cNvPr id="0" name=""/>
        <dsp:cNvSpPr/>
      </dsp:nvSpPr>
      <dsp:spPr>
        <a:xfrm>
          <a:off x="138274" y="138274"/>
          <a:ext cx="1734336" cy="1106194"/>
        </a:xfrm>
        <a:prstGeom prst="roundRect">
          <a:avLst>
            <a:gd name="adj" fmla="val 10000"/>
          </a:avLst>
        </a:prstGeom>
        <a:blipFill rotWithShape="1">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AB58D565-CB07-43E2-A879-68DEBE5B2F2D}">
      <dsp:nvSpPr>
        <dsp:cNvPr id="0" name=""/>
        <dsp:cNvSpPr/>
      </dsp:nvSpPr>
      <dsp:spPr>
        <a:xfrm>
          <a:off x="0" y="1521017"/>
          <a:ext cx="8671683" cy="1382742"/>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just" defTabSz="755650">
            <a:lnSpc>
              <a:spcPct val="90000"/>
            </a:lnSpc>
            <a:spcBef>
              <a:spcPct val="0"/>
            </a:spcBef>
            <a:spcAft>
              <a:spcPct val="35000"/>
            </a:spcAft>
          </a:pPr>
          <a:r>
            <a:rPr lang="es-EC" sz="1700" b="1" kern="1200" dirty="0" smtClean="0">
              <a:latin typeface="Arial" pitchFamily="34" charset="0"/>
              <a:cs typeface="Arial" pitchFamily="34" charset="0"/>
            </a:rPr>
            <a:t>Cotizar fuentes de financiamiento para la adquisición de separadores de agua de sentinas de las unidades guardacostas, a fin de disminuir la contaminación en el ambiente marino de la rada de Salinas.</a:t>
          </a:r>
          <a:endParaRPr lang="es-EC" sz="1700" b="1" kern="1200" dirty="0">
            <a:latin typeface="Arial" pitchFamily="34" charset="0"/>
            <a:cs typeface="Arial" pitchFamily="34" charset="0"/>
          </a:endParaRPr>
        </a:p>
      </dsp:txBody>
      <dsp:txXfrm>
        <a:off x="1872610" y="1521017"/>
        <a:ext cx="6799072" cy="1382742"/>
      </dsp:txXfrm>
    </dsp:sp>
    <dsp:sp modelId="{42ADABB6-8952-4E58-AAB3-83FDFD626217}">
      <dsp:nvSpPr>
        <dsp:cNvPr id="0" name=""/>
        <dsp:cNvSpPr/>
      </dsp:nvSpPr>
      <dsp:spPr>
        <a:xfrm>
          <a:off x="138274" y="1659291"/>
          <a:ext cx="1734336" cy="1106194"/>
        </a:xfrm>
        <a:prstGeom prst="roundRect">
          <a:avLst>
            <a:gd name="adj" fmla="val 10000"/>
          </a:avLst>
        </a:prstGeom>
        <a:blipFill rotWithShape="1">
          <a:blip xmlns:r="http://schemas.openxmlformats.org/officeDocument/2006/relationships" r:embed="rId2"/>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D3D7EA3F-EB05-4585-ADE6-7D0198D04E59}">
      <dsp:nvSpPr>
        <dsp:cNvPr id="0" name=""/>
        <dsp:cNvSpPr/>
      </dsp:nvSpPr>
      <dsp:spPr>
        <a:xfrm>
          <a:off x="0" y="3042034"/>
          <a:ext cx="8671683" cy="1382742"/>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just" defTabSz="755650">
            <a:lnSpc>
              <a:spcPct val="90000"/>
            </a:lnSpc>
            <a:spcBef>
              <a:spcPct val="0"/>
            </a:spcBef>
            <a:spcAft>
              <a:spcPct val="35000"/>
            </a:spcAft>
          </a:pPr>
          <a:r>
            <a:rPr lang="es-EC" sz="1700" b="1" kern="1200" dirty="0" smtClean="0">
              <a:latin typeface="Arial" pitchFamily="34" charset="0"/>
              <a:cs typeface="Arial" pitchFamily="34" charset="0"/>
            </a:rPr>
            <a:t>Realizar estudios constantes sean estos: mensuales, semestrales o anuales, sobre la cantidad de HDD en la rada de Salinas, para tener un mejor control y manejo de la contaminación en el área.</a:t>
          </a:r>
          <a:endParaRPr lang="es-EC" sz="1700" b="1" kern="1200" dirty="0">
            <a:latin typeface="Arial" pitchFamily="34" charset="0"/>
            <a:cs typeface="Arial" pitchFamily="34" charset="0"/>
          </a:endParaRPr>
        </a:p>
      </dsp:txBody>
      <dsp:txXfrm>
        <a:off x="1872610" y="3042034"/>
        <a:ext cx="6799072" cy="1382742"/>
      </dsp:txXfrm>
    </dsp:sp>
    <dsp:sp modelId="{87A08164-4E50-44FE-8EBA-738BF3AC81CE}">
      <dsp:nvSpPr>
        <dsp:cNvPr id="0" name=""/>
        <dsp:cNvSpPr/>
      </dsp:nvSpPr>
      <dsp:spPr>
        <a:xfrm>
          <a:off x="138274" y="3180308"/>
          <a:ext cx="1734336" cy="1106194"/>
        </a:xfrm>
        <a:prstGeom prst="roundRect">
          <a:avLst>
            <a:gd name="adj" fmla="val 10000"/>
          </a:avLst>
        </a:prstGeom>
        <a:blipFill rotWithShape="1">
          <a:blip xmlns:r="http://schemas.openxmlformats.org/officeDocument/2006/relationships" r:embed="rId3"/>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1AEEDA47-3232-4837-8F09-927D36691CA3}">
      <dsp:nvSpPr>
        <dsp:cNvPr id="0" name=""/>
        <dsp:cNvSpPr/>
      </dsp:nvSpPr>
      <dsp:spPr>
        <a:xfrm>
          <a:off x="0" y="4563051"/>
          <a:ext cx="8671683" cy="1382742"/>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just" defTabSz="755650">
            <a:lnSpc>
              <a:spcPct val="90000"/>
            </a:lnSpc>
            <a:spcBef>
              <a:spcPct val="0"/>
            </a:spcBef>
            <a:spcAft>
              <a:spcPct val="35000"/>
            </a:spcAft>
          </a:pPr>
          <a:r>
            <a:rPr lang="es-EC" sz="1700" b="1" kern="1200" dirty="0" smtClean="0">
              <a:latin typeface="Arial" pitchFamily="34" charset="0"/>
              <a:cs typeface="Arial" pitchFamily="34" charset="0"/>
            </a:rPr>
            <a:t>Solicitar que se dote de transporte, equipo, material y personal capacitado para la recolección de muestras previo a un análisis, porque el traslado de las muestras, desde Salinas hacia el INOCAR de Guayaquil, toma tiempo, dinero y podríamos tener un accidente con las botellas de las muestras.</a:t>
          </a:r>
          <a:endParaRPr lang="es-EC" sz="1700" b="1" kern="1200" dirty="0">
            <a:latin typeface="Arial" pitchFamily="34" charset="0"/>
            <a:cs typeface="Arial" pitchFamily="34" charset="0"/>
          </a:endParaRPr>
        </a:p>
      </dsp:txBody>
      <dsp:txXfrm>
        <a:off x="1872610" y="4563051"/>
        <a:ext cx="6799072" cy="1382742"/>
      </dsp:txXfrm>
    </dsp:sp>
    <dsp:sp modelId="{34A867E8-33AD-4558-81D9-060A502C0DCA}">
      <dsp:nvSpPr>
        <dsp:cNvPr id="0" name=""/>
        <dsp:cNvSpPr/>
      </dsp:nvSpPr>
      <dsp:spPr>
        <a:xfrm>
          <a:off x="138274" y="4701325"/>
          <a:ext cx="1734336" cy="1106194"/>
        </a:xfrm>
        <a:prstGeom prst="roundRect">
          <a:avLst>
            <a:gd name="adj" fmla="val 10000"/>
          </a:avLst>
        </a:prstGeom>
        <a:blipFill rotWithShape="1">
          <a:blip xmlns:r="http://schemas.openxmlformats.org/officeDocument/2006/relationships" r:embed="rId4"/>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2" Type="http://schemas.microsoft.com/office/2007/relationships/hdphoto" Target="../media/hdphoto4.wdp"/><Relationship Id="rId1" Type="http://schemas.openxmlformats.org/officeDocument/2006/relationships/image" Target="../media/image64.png"/></Relationships>
</file>

<file path=ppt/drawings/drawing1.xml><?xml version="1.0" encoding="utf-8"?>
<c:userShapes xmlns:c="http://schemas.openxmlformats.org/drawingml/2006/chart">
  <cdr:relSizeAnchor xmlns:cdr="http://schemas.openxmlformats.org/drawingml/2006/chartDrawing">
    <cdr:from>
      <cdr:x>0.56034</cdr:x>
      <cdr:y>0.29535</cdr:y>
    </cdr:from>
    <cdr:to>
      <cdr:x>0.59525</cdr:x>
      <cdr:y>0.34422</cdr:y>
    </cdr:to>
    <cdr:sp macro="" textlink="">
      <cdr:nvSpPr>
        <cdr:cNvPr id="2" name="1 Triángulo isósceles"/>
        <cdr:cNvSpPr/>
      </cdr:nvSpPr>
      <cdr:spPr>
        <a:xfrm xmlns:a="http://schemas.openxmlformats.org/drawingml/2006/main" rot="2240112">
          <a:off x="4859065" y="1799006"/>
          <a:ext cx="302775" cy="297655"/>
        </a:xfrm>
        <a:prstGeom xmlns:a="http://schemas.openxmlformats.org/drawingml/2006/main" prst="triangle">
          <a:avLst/>
        </a:prstGeom>
      </cdr:spPr>
      <cdr:style>
        <a:lnRef xmlns:a="http://schemas.openxmlformats.org/drawingml/2006/main" idx="2">
          <a:schemeClr val="dk1">
            <a:shade val="50000"/>
          </a:schemeClr>
        </a:lnRef>
        <a:fillRef xmlns:a="http://schemas.openxmlformats.org/drawingml/2006/main" idx="1">
          <a:schemeClr val="dk1"/>
        </a:fillRef>
        <a:effectRef xmlns:a="http://schemas.openxmlformats.org/drawingml/2006/main" idx="0">
          <a:schemeClr val="dk1"/>
        </a:effectRef>
        <a:fontRef xmlns:a="http://schemas.openxmlformats.org/drawingml/2006/main" idx="minor">
          <a:schemeClr val="lt1"/>
        </a:fontRef>
      </cdr:style>
    </cdr:sp>
  </cdr:relSizeAnchor>
  <cdr:relSizeAnchor xmlns:cdr="http://schemas.openxmlformats.org/drawingml/2006/chartDrawing">
    <cdr:from>
      <cdr:x>0.73074</cdr:x>
      <cdr:y>0.46069</cdr:y>
    </cdr:from>
    <cdr:to>
      <cdr:x>0.98928</cdr:x>
      <cdr:y>0.61487</cdr:y>
    </cdr:to>
    <cdr:sp macro="" textlink="">
      <cdr:nvSpPr>
        <cdr:cNvPr id="6" name="5 Rectángulo"/>
        <cdr:cNvSpPr/>
      </cdr:nvSpPr>
      <cdr:spPr>
        <a:xfrm xmlns:a="http://schemas.openxmlformats.org/drawingml/2006/main">
          <a:off x="6336704" y="2806052"/>
          <a:ext cx="2242016" cy="939116"/>
        </a:xfrm>
        <a:prstGeom xmlns:a="http://schemas.openxmlformats.org/drawingml/2006/main" prst="rect">
          <a:avLst/>
        </a:prstGeom>
        <a:solidFill xmlns:a="http://schemas.openxmlformats.org/drawingml/2006/main">
          <a:schemeClr val="bg1"/>
        </a:solidFill>
        <a:ln xmlns:a="http://schemas.openxmlformats.org/drawingml/2006/main">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s-EC"/>
        </a:p>
      </cdr:txBody>
    </cdr:sp>
  </cdr:relSizeAnchor>
  <cdr:relSizeAnchor xmlns:cdr="http://schemas.openxmlformats.org/drawingml/2006/chartDrawing">
    <cdr:from>
      <cdr:x>0.73846</cdr:x>
      <cdr:y>0.44886</cdr:y>
    </cdr:from>
    <cdr:to>
      <cdr:x>0.98744</cdr:x>
      <cdr:y>0.54523</cdr:y>
    </cdr:to>
    <cdr:pic>
      <cdr:nvPicPr>
        <cdr:cNvPr id="5" name="4 Imagen"/>
        <cdr:cNvPicPr/>
      </cdr:nvPicPr>
      <cdr:blipFill rotWithShape="1">
        <a:blip xmlns:a="http://schemas.openxmlformats.org/drawingml/2006/main" xmlns:r="http://schemas.openxmlformats.org/officeDocument/2006/relationships" r:embed="rId1">
          <a:biLevel thresh="75000"/>
          <a:extLst>
            <a:ext uri="{BEBA8EAE-BF5A-486C-A8C5-ECC9F3942E4B}">
              <a14:imgProps xmlns:a14="http://schemas.microsoft.com/office/drawing/2010/main">
                <a14:imgLayer r:embed="rId2">
                  <a14:imgEffect>
                    <a14:sharpenSoften amount="50000"/>
                  </a14:imgEffect>
                </a14:imgLayer>
              </a14:imgProps>
            </a:ext>
          </a:extLst>
        </a:blip>
        <a:srcRect xmlns:a="http://schemas.openxmlformats.org/drawingml/2006/main" l="4952" t="49722" r="46486" b="31242"/>
        <a:stretch xmlns:a="http://schemas.openxmlformats.org/drawingml/2006/main"/>
      </cdr:blipFill>
      <cdr:spPr bwMode="auto">
        <a:xfrm xmlns:a="http://schemas.openxmlformats.org/drawingml/2006/main">
          <a:off x="6403733" y="2734044"/>
          <a:ext cx="2159012" cy="586948"/>
        </a:xfrm>
        <a:prstGeom xmlns:a="http://schemas.openxmlformats.org/drawingml/2006/main" prst="rect">
          <a:avLst/>
        </a:prstGeom>
        <a:ln xmlns:a="http://schemas.openxmlformats.org/drawingml/2006/main">
          <a:noFill/>
        </a:ln>
        <a:extLst xmlns:a="http://schemas.openxmlformats.org/drawingml/2006/main">
          <a:ext uri="{53640926-AAD7-44D8-BBD7-CCE9431645EC}">
            <a14:shadowObscured xmlns:a14="http://schemas.microsoft.com/office/drawing/2010/main"/>
          </a:ext>
        </a:extLst>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s-EC"/>
          </a:p>
        </p:txBody>
      </p:sp>
      <p:sp>
        <p:nvSpPr>
          <p:cNvPr id="3" name="2 Marcador de fecha"/>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E8158B98-4311-40BA-A7AF-44DBED1CFD56}" type="datetimeFigureOut">
              <a:rPr lang="es-EC" smtClean="0"/>
              <a:t>1/12/2016</a:t>
            </a:fld>
            <a:endParaRPr lang="es-EC"/>
          </a:p>
        </p:txBody>
      </p:sp>
      <p:sp>
        <p:nvSpPr>
          <p:cNvPr id="4" name="3 Marcador de imagen de diapositiva"/>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s-EC"/>
          </a:p>
        </p:txBody>
      </p:sp>
      <p:sp>
        <p:nvSpPr>
          <p:cNvPr id="5" name="4 Marcador de notas"/>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0D901BE0-F7A3-4EB3-8352-246AA94A3E19}" type="slidenum">
              <a:rPr lang="es-EC" smtClean="0"/>
              <a:t>‹Nº›</a:t>
            </a:fld>
            <a:endParaRPr lang="es-EC"/>
          </a:p>
        </p:txBody>
      </p:sp>
    </p:spTree>
    <p:extLst>
      <p:ext uri="{BB962C8B-B14F-4D97-AF65-F5344CB8AC3E}">
        <p14:creationId xmlns:p14="http://schemas.microsoft.com/office/powerpoint/2010/main" val="1836043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NUMEROS DIAPOSITIVAS  TODAS</a:t>
            </a:r>
            <a:endParaRPr lang="es-EC" dirty="0"/>
          </a:p>
        </p:txBody>
      </p:sp>
      <p:sp>
        <p:nvSpPr>
          <p:cNvPr id="4" name="Marcador de número de diapositiva 3"/>
          <p:cNvSpPr>
            <a:spLocks noGrp="1"/>
          </p:cNvSpPr>
          <p:nvPr>
            <p:ph type="sldNum" sz="quarter" idx="10"/>
          </p:nvPr>
        </p:nvSpPr>
        <p:spPr/>
        <p:txBody>
          <a:bodyPr/>
          <a:lstStyle/>
          <a:p>
            <a:fld id="{0D901BE0-F7A3-4EB3-8352-246AA94A3E19}" type="slidenum">
              <a:rPr lang="es-EC" smtClean="0"/>
              <a:t>1</a:t>
            </a:fld>
            <a:endParaRPr lang="es-EC" dirty="0"/>
          </a:p>
        </p:txBody>
      </p:sp>
    </p:spTree>
    <p:extLst>
      <p:ext uri="{BB962C8B-B14F-4D97-AF65-F5344CB8AC3E}">
        <p14:creationId xmlns:p14="http://schemas.microsoft.com/office/powerpoint/2010/main" val="5468557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0D901BE0-F7A3-4EB3-8352-246AA94A3E19}" type="slidenum">
              <a:rPr lang="es-EC" smtClean="0"/>
              <a:t>10</a:t>
            </a:fld>
            <a:endParaRPr lang="es-EC"/>
          </a:p>
        </p:txBody>
      </p:sp>
    </p:spTree>
    <p:extLst>
      <p:ext uri="{BB962C8B-B14F-4D97-AF65-F5344CB8AC3E}">
        <p14:creationId xmlns:p14="http://schemas.microsoft.com/office/powerpoint/2010/main" val="27905060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0D901BE0-F7A3-4EB3-8352-246AA94A3E19}" type="slidenum">
              <a:rPr lang="es-EC" smtClean="0">
                <a:solidFill>
                  <a:prstClr val="black"/>
                </a:solidFill>
              </a:rPr>
              <a:pPr/>
              <a:t>11</a:t>
            </a:fld>
            <a:endParaRPr lang="es-EC" dirty="0">
              <a:solidFill>
                <a:prstClr val="black"/>
              </a:solidFill>
            </a:endParaRPr>
          </a:p>
        </p:txBody>
      </p:sp>
    </p:spTree>
    <p:extLst>
      <p:ext uri="{BB962C8B-B14F-4D97-AF65-F5344CB8AC3E}">
        <p14:creationId xmlns:p14="http://schemas.microsoft.com/office/powerpoint/2010/main" val="3201292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ORGANIGRAMA QUE CONTENGA TODO EL MARCO TEORICO,</a:t>
            </a:r>
            <a:r>
              <a:rPr lang="es-EC" baseline="0" dirty="0" smtClean="0"/>
              <a:t> MAXIMO 2 DIAPOSITIVAS</a:t>
            </a:r>
            <a:endParaRPr lang="es-EC" dirty="0"/>
          </a:p>
        </p:txBody>
      </p:sp>
      <p:sp>
        <p:nvSpPr>
          <p:cNvPr id="4" name="Marcador de número de diapositiva 3"/>
          <p:cNvSpPr>
            <a:spLocks noGrp="1"/>
          </p:cNvSpPr>
          <p:nvPr>
            <p:ph type="sldNum" sz="quarter" idx="10"/>
          </p:nvPr>
        </p:nvSpPr>
        <p:spPr/>
        <p:txBody>
          <a:bodyPr/>
          <a:lstStyle/>
          <a:p>
            <a:fld id="{0D901BE0-F7A3-4EB3-8352-246AA94A3E19}" type="slidenum">
              <a:rPr lang="es-EC" smtClean="0"/>
              <a:t>12</a:t>
            </a:fld>
            <a:endParaRPr lang="es-EC"/>
          </a:p>
        </p:txBody>
      </p:sp>
    </p:spTree>
    <p:extLst>
      <p:ext uri="{BB962C8B-B14F-4D97-AF65-F5344CB8AC3E}">
        <p14:creationId xmlns:p14="http://schemas.microsoft.com/office/powerpoint/2010/main" val="27905060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DIRNEA</a:t>
            </a:r>
            <a:endParaRPr lang="es-EC" dirty="0"/>
          </a:p>
        </p:txBody>
      </p:sp>
      <p:sp>
        <p:nvSpPr>
          <p:cNvPr id="4" name="Marcador de número de diapositiva 3"/>
          <p:cNvSpPr>
            <a:spLocks noGrp="1"/>
          </p:cNvSpPr>
          <p:nvPr>
            <p:ph type="sldNum" sz="quarter" idx="10"/>
          </p:nvPr>
        </p:nvSpPr>
        <p:spPr/>
        <p:txBody>
          <a:bodyPr/>
          <a:lstStyle/>
          <a:p>
            <a:fld id="{0D901BE0-F7A3-4EB3-8352-246AA94A3E19}" type="slidenum">
              <a:rPr lang="es-EC" smtClean="0"/>
              <a:t>18</a:t>
            </a:fld>
            <a:endParaRPr lang="es-EC" dirty="0"/>
          </a:p>
        </p:txBody>
      </p:sp>
    </p:spTree>
    <p:extLst>
      <p:ext uri="{BB962C8B-B14F-4D97-AF65-F5344CB8AC3E}">
        <p14:creationId xmlns:p14="http://schemas.microsoft.com/office/powerpoint/2010/main" val="9042311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0D901BE0-F7A3-4EB3-8352-246AA94A3E19}" type="slidenum">
              <a:rPr lang="es-EC" smtClean="0">
                <a:solidFill>
                  <a:prstClr val="black"/>
                </a:solidFill>
              </a:rPr>
              <a:pPr/>
              <a:t>19</a:t>
            </a:fld>
            <a:endParaRPr lang="es-EC" dirty="0">
              <a:solidFill>
                <a:prstClr val="black"/>
              </a:solidFill>
            </a:endParaRPr>
          </a:p>
        </p:txBody>
      </p:sp>
    </p:spTree>
    <p:extLst>
      <p:ext uri="{BB962C8B-B14F-4D97-AF65-F5344CB8AC3E}">
        <p14:creationId xmlns:p14="http://schemas.microsoft.com/office/powerpoint/2010/main" val="3201292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ORGANNIGRAMA CONCEPTUAL, Y EXPLICAR SI ES DE CAMPO , OMITIR</a:t>
            </a:r>
            <a:r>
              <a:rPr lang="es-EC" baseline="0" dirty="0" smtClean="0"/>
              <a:t> MUCHO TEXTO</a:t>
            </a:r>
          </a:p>
          <a:p>
            <a:r>
              <a:rPr lang="es-EC" baseline="0" dirty="0" smtClean="0"/>
              <a:t>NO EXPERIMENTAL_LONGITUDINAL(COMPARACION DE AÑOS)</a:t>
            </a:r>
          </a:p>
          <a:p>
            <a:r>
              <a:rPr lang="es-EC" dirty="0" smtClean="0"/>
              <a:t>MUESTREO PROBABILISTICO:</a:t>
            </a:r>
            <a:r>
              <a:rPr lang="es-EC" baseline="0" dirty="0" smtClean="0"/>
              <a:t> 20 </a:t>
            </a:r>
            <a:endParaRPr lang="es-EC" dirty="0"/>
          </a:p>
        </p:txBody>
      </p:sp>
      <p:sp>
        <p:nvSpPr>
          <p:cNvPr id="4" name="Marcador de número de diapositiva 3"/>
          <p:cNvSpPr>
            <a:spLocks noGrp="1"/>
          </p:cNvSpPr>
          <p:nvPr>
            <p:ph type="sldNum" sz="quarter" idx="10"/>
          </p:nvPr>
        </p:nvSpPr>
        <p:spPr/>
        <p:txBody>
          <a:bodyPr/>
          <a:lstStyle/>
          <a:p>
            <a:fld id="{0D901BE0-F7A3-4EB3-8352-246AA94A3E19}" type="slidenum">
              <a:rPr lang="es-EC" smtClean="0"/>
              <a:t>20</a:t>
            </a:fld>
            <a:endParaRPr lang="es-EC" dirty="0"/>
          </a:p>
        </p:txBody>
      </p:sp>
    </p:spTree>
    <p:extLst>
      <p:ext uri="{BB962C8B-B14F-4D97-AF65-F5344CB8AC3E}">
        <p14:creationId xmlns:p14="http://schemas.microsoft.com/office/powerpoint/2010/main" val="27905060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kern="1200" dirty="0" smtClean="0">
                <a:solidFill>
                  <a:schemeClr val="tx1"/>
                </a:solidFill>
                <a:effectLst/>
                <a:latin typeface="+mn-lt"/>
                <a:ea typeface="+mn-ea"/>
                <a:cs typeface="+mn-cs"/>
              </a:rPr>
              <a:t>13 de septiembre del 2016-0600</a:t>
            </a:r>
            <a:r>
              <a:rPr lang="es-EC" sz="1200" kern="1200" baseline="0" dirty="0" smtClean="0">
                <a:solidFill>
                  <a:schemeClr val="tx1"/>
                </a:solidFill>
                <a:effectLst/>
                <a:latin typeface="+mn-lt"/>
                <a:ea typeface="+mn-ea"/>
                <a:cs typeface="+mn-cs"/>
              </a:rPr>
              <a:t> partió.</a:t>
            </a:r>
          </a:p>
          <a:p>
            <a:r>
              <a:rPr lang="es-EC" sz="1200" kern="1200" baseline="0" dirty="0" smtClean="0">
                <a:solidFill>
                  <a:schemeClr val="tx1"/>
                </a:solidFill>
                <a:effectLst/>
                <a:latin typeface="+mn-lt"/>
                <a:ea typeface="+mn-ea"/>
                <a:cs typeface="+mn-cs"/>
              </a:rPr>
              <a:t>1muestra: 0606</a:t>
            </a:r>
          </a:p>
          <a:p>
            <a:r>
              <a:rPr lang="es-EC" sz="1200" kern="1200" baseline="0" dirty="0" smtClean="0">
                <a:solidFill>
                  <a:schemeClr val="tx1"/>
                </a:solidFill>
                <a:effectLst/>
                <a:latin typeface="+mn-lt"/>
                <a:ea typeface="+mn-ea"/>
                <a:cs typeface="+mn-cs"/>
              </a:rPr>
              <a:t>Ultima.muestra:0706</a:t>
            </a:r>
          </a:p>
          <a:p>
            <a:r>
              <a:rPr lang="es-EC" sz="1200" kern="1200" baseline="0" dirty="0" smtClean="0">
                <a:solidFill>
                  <a:schemeClr val="tx1"/>
                </a:solidFill>
                <a:effectLst/>
                <a:latin typeface="+mn-lt"/>
                <a:ea typeface="+mn-ea"/>
                <a:cs typeface="+mn-cs"/>
              </a:rPr>
              <a:t>Ultima.muestra.muelle:0708</a:t>
            </a:r>
            <a:endParaRPr lang="es-EC" dirty="0"/>
          </a:p>
        </p:txBody>
      </p:sp>
      <p:sp>
        <p:nvSpPr>
          <p:cNvPr id="4" name="3 Marcador de número de diapositiva"/>
          <p:cNvSpPr>
            <a:spLocks noGrp="1"/>
          </p:cNvSpPr>
          <p:nvPr>
            <p:ph type="sldNum" sz="quarter" idx="10"/>
          </p:nvPr>
        </p:nvSpPr>
        <p:spPr/>
        <p:txBody>
          <a:bodyPr/>
          <a:lstStyle/>
          <a:p>
            <a:fld id="{0D901BE0-F7A3-4EB3-8352-246AA94A3E19}" type="slidenum">
              <a:rPr lang="es-EC" smtClean="0"/>
              <a:t>21</a:t>
            </a:fld>
            <a:endParaRPr lang="es-EC" dirty="0"/>
          </a:p>
        </p:txBody>
      </p:sp>
    </p:spTree>
    <p:extLst>
      <p:ext uri="{BB962C8B-B14F-4D97-AF65-F5344CB8AC3E}">
        <p14:creationId xmlns:p14="http://schemas.microsoft.com/office/powerpoint/2010/main" val="12116517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DRA</a:t>
            </a:r>
            <a:r>
              <a:rPr lang="es-EC" baseline="0" dirty="0" smtClean="0"/>
              <a:t>. MIRIAM LUCERO</a:t>
            </a:r>
          </a:p>
          <a:p>
            <a:r>
              <a:rPr lang="es-EC" baseline="0" dirty="0" smtClean="0"/>
              <a:t>DPTO. de física DEL INOCAR</a:t>
            </a:r>
            <a:endParaRPr lang="es-EC" dirty="0"/>
          </a:p>
        </p:txBody>
      </p:sp>
      <p:sp>
        <p:nvSpPr>
          <p:cNvPr id="4" name="3 Marcador de número de diapositiva"/>
          <p:cNvSpPr>
            <a:spLocks noGrp="1"/>
          </p:cNvSpPr>
          <p:nvPr>
            <p:ph type="sldNum" sz="quarter" idx="10"/>
          </p:nvPr>
        </p:nvSpPr>
        <p:spPr/>
        <p:txBody>
          <a:bodyPr/>
          <a:lstStyle/>
          <a:p>
            <a:fld id="{0D901BE0-F7A3-4EB3-8352-246AA94A3E19}" type="slidenum">
              <a:rPr lang="es-EC" smtClean="0"/>
              <a:t>22</a:t>
            </a:fld>
            <a:endParaRPr lang="es-EC" dirty="0"/>
          </a:p>
        </p:txBody>
      </p:sp>
    </p:spTree>
    <p:extLst>
      <p:ext uri="{BB962C8B-B14F-4D97-AF65-F5344CB8AC3E}">
        <p14:creationId xmlns:p14="http://schemas.microsoft.com/office/powerpoint/2010/main" val="17622072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Limite permisible</a:t>
            </a:r>
            <a:endParaRPr lang="es-EC" dirty="0"/>
          </a:p>
        </p:txBody>
      </p:sp>
      <p:sp>
        <p:nvSpPr>
          <p:cNvPr id="4" name="Marcador de número de diapositiva 3"/>
          <p:cNvSpPr>
            <a:spLocks noGrp="1"/>
          </p:cNvSpPr>
          <p:nvPr>
            <p:ph type="sldNum" sz="quarter" idx="10"/>
          </p:nvPr>
        </p:nvSpPr>
        <p:spPr/>
        <p:txBody>
          <a:bodyPr/>
          <a:lstStyle/>
          <a:p>
            <a:fld id="{0D901BE0-F7A3-4EB3-8352-246AA94A3E19}" type="slidenum">
              <a:rPr lang="es-EC" smtClean="0"/>
              <a:t>23</a:t>
            </a:fld>
            <a:endParaRPr lang="es-EC" dirty="0"/>
          </a:p>
        </p:txBody>
      </p:sp>
    </p:spTree>
    <p:extLst>
      <p:ext uri="{BB962C8B-B14F-4D97-AF65-F5344CB8AC3E}">
        <p14:creationId xmlns:p14="http://schemas.microsoft.com/office/powerpoint/2010/main" val="28229539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SELLO DE INOCAR</a:t>
            </a:r>
          </a:p>
          <a:p>
            <a:r>
              <a:rPr lang="es-EC" dirty="0" smtClean="0"/>
              <a:t>Proceso de análisis químico:</a:t>
            </a:r>
          </a:p>
          <a:p>
            <a:r>
              <a:rPr lang="es-EC" dirty="0" smtClean="0"/>
              <a:t>1.-  75</a:t>
            </a:r>
            <a:r>
              <a:rPr lang="es-EC" baseline="0" dirty="0" smtClean="0"/>
              <a:t> ml del reactivo hexano en probeta(separa el agua de hidrocarburos)</a:t>
            </a:r>
          </a:p>
          <a:p>
            <a:r>
              <a:rPr lang="es-EC" baseline="0" dirty="0" smtClean="0"/>
              <a:t>2.-  botella de decantación (se expulsa 100 ml en cada toma)</a:t>
            </a:r>
          </a:p>
          <a:p>
            <a:r>
              <a:rPr lang="es-EC" baseline="0" dirty="0" smtClean="0"/>
              <a:t>3.-  botellitas ámbar por 1 día</a:t>
            </a:r>
          </a:p>
          <a:p>
            <a:r>
              <a:rPr lang="es-EC" baseline="0" dirty="0" smtClean="0"/>
              <a:t>4.- 75ml en probeta delgada para luego ser evaluado por computadora</a:t>
            </a:r>
          </a:p>
          <a:p>
            <a:r>
              <a:rPr lang="es-EC" baseline="0" dirty="0" smtClean="0"/>
              <a:t>5.-  arroja resultados de HDD</a:t>
            </a:r>
            <a:endParaRPr lang="es-EC" dirty="0"/>
          </a:p>
        </p:txBody>
      </p:sp>
      <p:sp>
        <p:nvSpPr>
          <p:cNvPr id="4" name="Marcador de número de diapositiva 3"/>
          <p:cNvSpPr>
            <a:spLocks noGrp="1"/>
          </p:cNvSpPr>
          <p:nvPr>
            <p:ph type="sldNum" sz="quarter" idx="10"/>
          </p:nvPr>
        </p:nvSpPr>
        <p:spPr/>
        <p:txBody>
          <a:bodyPr/>
          <a:lstStyle/>
          <a:p>
            <a:fld id="{0D901BE0-F7A3-4EB3-8352-246AA94A3E19}" type="slidenum">
              <a:rPr lang="es-EC" smtClean="0"/>
              <a:t>24</a:t>
            </a:fld>
            <a:endParaRPr lang="es-EC" dirty="0"/>
          </a:p>
        </p:txBody>
      </p:sp>
    </p:spTree>
    <p:extLst>
      <p:ext uri="{BB962C8B-B14F-4D97-AF65-F5344CB8AC3E}">
        <p14:creationId xmlns:p14="http://schemas.microsoft.com/office/powerpoint/2010/main" val="2822953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Puntos a tratar</a:t>
            </a:r>
          </a:p>
          <a:p>
            <a:r>
              <a:rPr lang="es-EC" dirty="0" smtClean="0"/>
              <a:t>Hipótesis: en mi</a:t>
            </a:r>
            <a:r>
              <a:rPr lang="es-EC" baseline="0" dirty="0" smtClean="0"/>
              <a:t> investigación me e planteado la </a:t>
            </a:r>
            <a:r>
              <a:rPr lang="es-EC" baseline="0" dirty="0" err="1" smtClean="0"/>
              <a:t>sgte</a:t>
            </a:r>
            <a:r>
              <a:rPr lang="es-EC" baseline="0" dirty="0" smtClean="0"/>
              <a:t> hipótesis(lectura textual)</a:t>
            </a:r>
          </a:p>
          <a:p>
            <a:r>
              <a:rPr lang="es-EC" dirty="0" smtClean="0"/>
              <a:t>Justificación: (no</a:t>
            </a:r>
            <a:r>
              <a:rPr lang="es-EC" baseline="0" dirty="0" smtClean="0"/>
              <a:t> es lectura</a:t>
            </a:r>
            <a:endParaRPr lang="es-EC" dirty="0" smtClean="0"/>
          </a:p>
        </p:txBody>
      </p:sp>
      <p:sp>
        <p:nvSpPr>
          <p:cNvPr id="4" name="Marcador de número de diapositiva 3"/>
          <p:cNvSpPr>
            <a:spLocks noGrp="1"/>
          </p:cNvSpPr>
          <p:nvPr>
            <p:ph type="sldNum" sz="quarter" idx="10"/>
          </p:nvPr>
        </p:nvSpPr>
        <p:spPr/>
        <p:txBody>
          <a:bodyPr/>
          <a:lstStyle/>
          <a:p>
            <a:fld id="{0D901BE0-F7A3-4EB3-8352-246AA94A3E19}" type="slidenum">
              <a:rPr lang="es-EC" smtClean="0">
                <a:solidFill>
                  <a:prstClr val="black"/>
                </a:solidFill>
              </a:rPr>
              <a:pPr/>
              <a:t>2</a:t>
            </a:fld>
            <a:endParaRPr lang="es-EC" dirty="0">
              <a:solidFill>
                <a:prstClr val="black"/>
              </a:solidFill>
            </a:endParaRPr>
          </a:p>
        </p:txBody>
      </p:sp>
    </p:spTree>
    <p:extLst>
      <p:ext uri="{BB962C8B-B14F-4D97-AF65-F5344CB8AC3E}">
        <p14:creationId xmlns:p14="http://schemas.microsoft.com/office/powerpoint/2010/main" val="3201292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baseline="0" dirty="0" smtClean="0"/>
              <a:t>LD: limite de detección</a:t>
            </a:r>
            <a:endParaRPr lang="es-EC" dirty="0"/>
          </a:p>
        </p:txBody>
      </p:sp>
      <p:sp>
        <p:nvSpPr>
          <p:cNvPr id="4" name="Marcador de número de diapositiva 3"/>
          <p:cNvSpPr>
            <a:spLocks noGrp="1"/>
          </p:cNvSpPr>
          <p:nvPr>
            <p:ph type="sldNum" sz="quarter" idx="10"/>
          </p:nvPr>
        </p:nvSpPr>
        <p:spPr/>
        <p:txBody>
          <a:bodyPr/>
          <a:lstStyle/>
          <a:p>
            <a:fld id="{0D901BE0-F7A3-4EB3-8352-246AA94A3E19}" type="slidenum">
              <a:rPr lang="es-EC" smtClean="0"/>
              <a:t>25</a:t>
            </a:fld>
            <a:endParaRPr lang="es-EC" dirty="0"/>
          </a:p>
        </p:txBody>
      </p:sp>
    </p:spTree>
    <p:extLst>
      <p:ext uri="{BB962C8B-B14F-4D97-AF65-F5344CB8AC3E}">
        <p14:creationId xmlns:p14="http://schemas.microsoft.com/office/powerpoint/2010/main" val="28229539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0D901BE0-F7A3-4EB3-8352-246AA94A3E19}" type="slidenum">
              <a:rPr lang="es-EC" smtClean="0">
                <a:solidFill>
                  <a:prstClr val="black"/>
                </a:solidFill>
              </a:rPr>
              <a:pPr/>
              <a:t>26</a:t>
            </a:fld>
            <a:endParaRPr lang="es-EC" dirty="0">
              <a:solidFill>
                <a:prstClr val="black"/>
              </a:solidFill>
            </a:endParaRPr>
          </a:p>
        </p:txBody>
      </p:sp>
    </p:spTree>
    <p:extLst>
      <p:ext uri="{BB962C8B-B14F-4D97-AF65-F5344CB8AC3E}">
        <p14:creationId xmlns:p14="http://schemas.microsoft.com/office/powerpoint/2010/main" val="3201292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PARA ESTA PROBLEMÁTICA PROPONEMOS LA INSTALACIÓN</a:t>
            </a:r>
            <a:r>
              <a:rPr lang="es-EC" baseline="0" dirty="0" smtClean="0"/>
              <a:t> DE UNA PLANTA…..</a:t>
            </a:r>
            <a:endParaRPr lang="es-EC" dirty="0"/>
          </a:p>
        </p:txBody>
      </p:sp>
      <p:sp>
        <p:nvSpPr>
          <p:cNvPr id="4" name="Marcador de número de diapositiva 3"/>
          <p:cNvSpPr>
            <a:spLocks noGrp="1"/>
          </p:cNvSpPr>
          <p:nvPr>
            <p:ph type="sldNum" sz="quarter" idx="10"/>
          </p:nvPr>
        </p:nvSpPr>
        <p:spPr/>
        <p:txBody>
          <a:bodyPr/>
          <a:lstStyle/>
          <a:p>
            <a:fld id="{0D901BE0-F7A3-4EB3-8352-246AA94A3E19}" type="slidenum">
              <a:rPr lang="es-EC" smtClean="0"/>
              <a:t>27</a:t>
            </a:fld>
            <a:endParaRPr lang="es-EC"/>
          </a:p>
        </p:txBody>
      </p:sp>
    </p:spTree>
    <p:extLst>
      <p:ext uri="{BB962C8B-B14F-4D97-AF65-F5344CB8AC3E}">
        <p14:creationId xmlns:p14="http://schemas.microsoft.com/office/powerpoint/2010/main" val="28229539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b="0" i="0" kern="1200" dirty="0" smtClean="0">
                <a:solidFill>
                  <a:schemeClr val="tx1"/>
                </a:solidFill>
                <a:effectLst/>
                <a:latin typeface="+mn-lt"/>
                <a:ea typeface="+mn-ea"/>
                <a:cs typeface="+mn-cs"/>
              </a:rPr>
              <a:t>GC: entidades que realizan el adecuado manejo de todo tipo de cosas inutilizables, para reciclarlas,</a:t>
            </a:r>
            <a:r>
              <a:rPr lang="es-EC" sz="1200" b="0" i="0" kern="1200" baseline="0" dirty="0" smtClean="0">
                <a:solidFill>
                  <a:schemeClr val="tx1"/>
                </a:solidFill>
                <a:effectLst/>
                <a:latin typeface="+mn-lt"/>
                <a:ea typeface="+mn-ea"/>
                <a:cs typeface="+mn-cs"/>
              </a:rPr>
              <a:t> reutilizarlas o elaborar algo nuevo con lo que poseen.</a:t>
            </a:r>
            <a:endParaRPr lang="es-EC" dirty="0"/>
          </a:p>
        </p:txBody>
      </p:sp>
      <p:sp>
        <p:nvSpPr>
          <p:cNvPr id="4" name="3 Marcador de número de diapositiva"/>
          <p:cNvSpPr>
            <a:spLocks noGrp="1"/>
          </p:cNvSpPr>
          <p:nvPr>
            <p:ph type="sldNum" sz="quarter" idx="10"/>
          </p:nvPr>
        </p:nvSpPr>
        <p:spPr/>
        <p:txBody>
          <a:bodyPr/>
          <a:lstStyle/>
          <a:p>
            <a:fld id="{0D901BE0-F7A3-4EB3-8352-246AA94A3E19}" type="slidenum">
              <a:rPr lang="es-EC" smtClean="0"/>
              <a:t>28</a:t>
            </a:fld>
            <a:endParaRPr lang="es-EC"/>
          </a:p>
        </p:txBody>
      </p:sp>
    </p:spTree>
    <p:extLst>
      <p:ext uri="{BB962C8B-B14F-4D97-AF65-F5344CB8AC3E}">
        <p14:creationId xmlns:p14="http://schemas.microsoft.com/office/powerpoint/2010/main" val="14466566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0D901BE0-F7A3-4EB3-8352-246AA94A3E19}" type="slidenum">
              <a:rPr lang="es-EC" smtClean="0">
                <a:solidFill>
                  <a:prstClr val="black"/>
                </a:solidFill>
              </a:rPr>
              <a:pPr/>
              <a:t>30</a:t>
            </a:fld>
            <a:endParaRPr lang="es-EC" dirty="0">
              <a:solidFill>
                <a:prstClr val="black"/>
              </a:solidFill>
            </a:endParaRPr>
          </a:p>
        </p:txBody>
      </p:sp>
    </p:spTree>
    <p:extLst>
      <p:ext uri="{BB962C8B-B14F-4D97-AF65-F5344CB8AC3E}">
        <p14:creationId xmlns:p14="http://schemas.microsoft.com/office/powerpoint/2010/main" val="3201292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EN CONCLUSIÓN,</a:t>
            </a:r>
            <a:r>
              <a:rPr lang="es-EC" baseline="0" dirty="0" smtClean="0"/>
              <a:t> el estudios…</a:t>
            </a:r>
          </a:p>
          <a:p>
            <a:r>
              <a:rPr lang="es-EC" baseline="0" dirty="0" smtClean="0"/>
              <a:t>se determino…</a:t>
            </a:r>
          </a:p>
          <a:p>
            <a:r>
              <a:rPr lang="es-EC" baseline="0" dirty="0" smtClean="0"/>
              <a:t>Se determino que las </a:t>
            </a:r>
            <a:r>
              <a:rPr lang="es-EC" baseline="0" dirty="0" err="1" smtClean="0"/>
              <a:t>unnidades</a:t>
            </a:r>
            <a:r>
              <a:rPr lang="es-EC" baseline="0" dirty="0" smtClean="0"/>
              <a:t> guardacostas forma parte de mi </a:t>
            </a:r>
            <a:r>
              <a:rPr lang="es-EC" baseline="0" dirty="0" err="1" smtClean="0"/>
              <a:t>indice</a:t>
            </a:r>
            <a:r>
              <a:rPr lang="es-EC" baseline="0" dirty="0" smtClean="0"/>
              <a:t> de </a:t>
            </a:r>
            <a:r>
              <a:rPr lang="es-EC" baseline="0" dirty="0" err="1" smtClean="0"/>
              <a:t>contaminacion</a:t>
            </a:r>
            <a:r>
              <a:rPr lang="es-EC" baseline="0" dirty="0" smtClean="0"/>
              <a:t> y la </a:t>
            </a:r>
            <a:r>
              <a:rPr lang="es-EC" baseline="0" dirty="0" err="1" smtClean="0"/>
              <a:t>solucion</a:t>
            </a:r>
            <a:endParaRPr lang="es-EC" dirty="0"/>
          </a:p>
        </p:txBody>
      </p:sp>
      <p:sp>
        <p:nvSpPr>
          <p:cNvPr id="4" name="Marcador de número de diapositiva 3"/>
          <p:cNvSpPr>
            <a:spLocks noGrp="1"/>
          </p:cNvSpPr>
          <p:nvPr>
            <p:ph type="sldNum" sz="quarter" idx="10"/>
          </p:nvPr>
        </p:nvSpPr>
        <p:spPr/>
        <p:txBody>
          <a:bodyPr/>
          <a:lstStyle/>
          <a:p>
            <a:fld id="{0D901BE0-F7A3-4EB3-8352-246AA94A3E19}" type="slidenum">
              <a:rPr lang="es-EC" smtClean="0"/>
              <a:t>31</a:t>
            </a:fld>
            <a:endParaRPr lang="es-EC"/>
          </a:p>
        </p:txBody>
      </p:sp>
    </p:spTree>
    <p:extLst>
      <p:ext uri="{BB962C8B-B14F-4D97-AF65-F5344CB8AC3E}">
        <p14:creationId xmlns:p14="http://schemas.microsoft.com/office/powerpoint/2010/main" val="28229539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Se </a:t>
            </a:r>
            <a:r>
              <a:rPr lang="es-EC" smtClean="0"/>
              <a:t>recomienda socializar…..</a:t>
            </a:r>
          </a:p>
          <a:p>
            <a:r>
              <a:rPr lang="es-EC" smtClean="0"/>
              <a:t>Es viable se que cotize…</a:t>
            </a:r>
            <a:endParaRPr lang="es-EC" dirty="0"/>
          </a:p>
        </p:txBody>
      </p:sp>
      <p:sp>
        <p:nvSpPr>
          <p:cNvPr id="4" name="Marcador de número de diapositiva 3"/>
          <p:cNvSpPr>
            <a:spLocks noGrp="1"/>
          </p:cNvSpPr>
          <p:nvPr>
            <p:ph type="sldNum" sz="quarter" idx="10"/>
          </p:nvPr>
        </p:nvSpPr>
        <p:spPr/>
        <p:txBody>
          <a:bodyPr/>
          <a:lstStyle/>
          <a:p>
            <a:fld id="{0D901BE0-F7A3-4EB3-8352-246AA94A3E19}" type="slidenum">
              <a:rPr lang="es-EC" smtClean="0"/>
              <a:t>32</a:t>
            </a:fld>
            <a:endParaRPr lang="es-EC"/>
          </a:p>
        </p:txBody>
      </p:sp>
    </p:spTree>
    <p:extLst>
      <p:ext uri="{BB962C8B-B14F-4D97-AF65-F5344CB8AC3E}">
        <p14:creationId xmlns:p14="http://schemas.microsoft.com/office/powerpoint/2010/main" val="28229539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0D901BE0-F7A3-4EB3-8352-246AA94A3E19}" type="slidenum">
              <a:rPr lang="es-EC" smtClean="0">
                <a:solidFill>
                  <a:prstClr val="black"/>
                </a:solidFill>
              </a:rPr>
              <a:pPr/>
              <a:t>33</a:t>
            </a:fld>
            <a:endParaRPr lang="es-EC">
              <a:solidFill>
                <a:prstClr val="black"/>
              </a:solidFill>
            </a:endParaRPr>
          </a:p>
        </p:txBody>
      </p:sp>
    </p:spTree>
    <p:extLst>
      <p:ext uri="{BB962C8B-B14F-4D97-AF65-F5344CB8AC3E}">
        <p14:creationId xmlns:p14="http://schemas.microsoft.com/office/powerpoint/2010/main" val="3201292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NO LEER LOS</a:t>
            </a:r>
            <a:r>
              <a:rPr lang="es-EC" sz="1200" kern="1200" baseline="0" dirty="0" smtClean="0">
                <a:solidFill>
                  <a:schemeClr val="tx1"/>
                </a:solidFill>
                <a:effectLst/>
                <a:latin typeface="+mn-lt"/>
                <a:ea typeface="+mn-ea"/>
                <a:cs typeface="+mn-cs"/>
              </a:rPr>
              <a:t> SUBTITULOS DE NUEVO.</a:t>
            </a:r>
          </a:p>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Los buques de la Armada del Ecuador se clasifican en fragatas misileras, corbetas misileras, lanchas misileras, submarinos, buque escuela, buques científicos, buques auxiliares y unidades guardacostas; estos buques cumplen un sinnúmero de operaciones en el litoral ecuatoriano con el principal objetivo de precautelar la seguridad y defensa del mar territorial, así mismo contrarrestar las actividades ilícitas, para nuestro estudio escogimos las dos unidades guardacostas que se encuentran en el muelle de la base naval salinas, estas pertenecen a la estación guardacostas fija ubicada dentro de la misma, estas unidades guardacostas nominadas lancha interceptora albatros Rio Zarumilla y lancha interceptora Rio Yagüachi, realizan operaciones a diario de control de mar territorial y zona contigua, otorgando seguridad a los navegantes y controlando las actividades ilegales en el mar, también realizan operaciones de SAR tierra alfa romero que son operaciones de búsqueda y rescate para ayudar principalmente a las instituciones del estado cuando la requieran, anteriormente se realizaban operaciones de seguridad hidrocarburífera pero por motivo de presupuesto ya no se las realiza.</a:t>
            </a:r>
          </a:p>
          <a:p>
            <a:pPr marL="0" marR="0" indent="0" algn="l" defTabSz="914400" rtl="0" eaLnBrk="1" fontAlgn="auto" latinLnBrk="0" hangingPunct="1">
              <a:lnSpc>
                <a:spcPct val="100000"/>
              </a:lnSpc>
              <a:spcBef>
                <a:spcPts val="0"/>
              </a:spcBef>
              <a:spcAft>
                <a:spcPts val="0"/>
              </a:spcAft>
              <a:buClrTx/>
              <a:buSzTx/>
              <a:buFontTx/>
              <a:buNone/>
              <a:tabLst/>
              <a:defRPr/>
            </a:pPr>
            <a:endParaRPr lang="es-EC"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ORGANIGRAMA O IMAGENES</a:t>
            </a:r>
          </a:p>
          <a:p>
            <a:pPr marL="0" marR="0" indent="0" algn="l" defTabSz="914400" rtl="0" eaLnBrk="1" fontAlgn="auto" latinLnBrk="0" hangingPunct="1">
              <a:lnSpc>
                <a:spcPct val="100000"/>
              </a:lnSpc>
              <a:spcBef>
                <a:spcPts val="0"/>
              </a:spcBef>
              <a:spcAft>
                <a:spcPts val="0"/>
              </a:spcAft>
              <a:buClrTx/>
              <a:buSzTx/>
              <a:buFontTx/>
              <a:buNone/>
              <a:tabLst/>
              <a:defRPr/>
            </a:pPr>
            <a:endParaRPr lang="es-EC"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C" sz="1200" kern="1200" dirty="0" smtClean="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0D901BE0-F7A3-4EB3-8352-246AA94A3E19}" type="slidenum">
              <a:rPr lang="es-EC" smtClean="0"/>
              <a:t>3</a:t>
            </a:fld>
            <a:endParaRPr lang="es-EC" dirty="0"/>
          </a:p>
        </p:txBody>
      </p:sp>
    </p:spTree>
    <p:extLst>
      <p:ext uri="{BB962C8B-B14F-4D97-AF65-F5344CB8AC3E}">
        <p14:creationId xmlns:p14="http://schemas.microsoft.com/office/powerpoint/2010/main" val="27905060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0D901BE0-F7A3-4EB3-8352-246AA94A3E19}" type="slidenum">
              <a:rPr lang="es-EC" smtClean="0"/>
              <a:t>4</a:t>
            </a:fld>
            <a:endParaRPr lang="es-EC"/>
          </a:p>
        </p:txBody>
      </p:sp>
    </p:spTree>
    <p:extLst>
      <p:ext uri="{BB962C8B-B14F-4D97-AF65-F5344CB8AC3E}">
        <p14:creationId xmlns:p14="http://schemas.microsoft.com/office/powerpoint/2010/main" val="1468942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0D901BE0-F7A3-4EB3-8352-246AA94A3E19}" type="slidenum">
              <a:rPr lang="es-EC" smtClean="0">
                <a:solidFill>
                  <a:prstClr val="black"/>
                </a:solidFill>
              </a:rPr>
              <a:pPr/>
              <a:t>5</a:t>
            </a:fld>
            <a:endParaRPr lang="es-EC" dirty="0">
              <a:solidFill>
                <a:prstClr val="black"/>
              </a:solidFill>
            </a:endParaRPr>
          </a:p>
        </p:txBody>
      </p:sp>
    </p:spTree>
    <p:extLst>
      <p:ext uri="{BB962C8B-B14F-4D97-AF65-F5344CB8AC3E}">
        <p14:creationId xmlns:p14="http://schemas.microsoft.com/office/powerpoint/2010/main" val="3201292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PONER POCAS PALABRAS, AQUÍ SI ES NECESARIO PALABRAS PERO POCAS</a:t>
            </a:r>
            <a:r>
              <a:rPr lang="es-EC" baseline="0" dirty="0" smtClean="0"/>
              <a:t> ENFOCADO AL PROBLEMA</a:t>
            </a:r>
            <a:endParaRPr lang="es-EC" dirty="0"/>
          </a:p>
        </p:txBody>
      </p:sp>
      <p:sp>
        <p:nvSpPr>
          <p:cNvPr id="4" name="Marcador de número de diapositiva 3"/>
          <p:cNvSpPr>
            <a:spLocks noGrp="1"/>
          </p:cNvSpPr>
          <p:nvPr>
            <p:ph type="sldNum" sz="quarter" idx="10"/>
          </p:nvPr>
        </p:nvSpPr>
        <p:spPr/>
        <p:txBody>
          <a:bodyPr/>
          <a:lstStyle/>
          <a:p>
            <a:fld id="{0D901BE0-F7A3-4EB3-8352-246AA94A3E19}" type="slidenum">
              <a:rPr lang="es-EC" smtClean="0"/>
              <a:t>6</a:t>
            </a:fld>
            <a:endParaRPr lang="es-EC" dirty="0"/>
          </a:p>
        </p:txBody>
      </p:sp>
    </p:spTree>
    <p:extLst>
      <p:ext uri="{BB962C8B-B14F-4D97-AF65-F5344CB8AC3E}">
        <p14:creationId xmlns:p14="http://schemas.microsoft.com/office/powerpoint/2010/main" val="27905060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0D901BE0-F7A3-4EB3-8352-246AA94A3E19}" type="slidenum">
              <a:rPr lang="es-EC" smtClean="0">
                <a:solidFill>
                  <a:prstClr val="black"/>
                </a:solidFill>
              </a:rPr>
              <a:pPr/>
              <a:t>7</a:t>
            </a:fld>
            <a:endParaRPr lang="es-EC" dirty="0">
              <a:solidFill>
                <a:prstClr val="black"/>
              </a:solidFill>
            </a:endParaRPr>
          </a:p>
        </p:txBody>
      </p:sp>
    </p:spTree>
    <p:extLst>
      <p:ext uri="{BB962C8B-B14F-4D97-AF65-F5344CB8AC3E}">
        <p14:creationId xmlns:p14="http://schemas.microsoft.com/office/powerpoint/2010/main" val="320129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La contaminación del mar en la rada de Salinas podría estar en aumento, debido a que se puede evidenciar en la superficie del mar pequeñas capas oleosas de origen desconocido, que probablemente vengan de los buques de la Armada que realizan sus operaciones de control y seguridad del área marítima.</a:t>
            </a:r>
          </a:p>
        </p:txBody>
      </p:sp>
      <p:sp>
        <p:nvSpPr>
          <p:cNvPr id="4" name="3 Marcador de número de diapositiva"/>
          <p:cNvSpPr>
            <a:spLocks noGrp="1"/>
          </p:cNvSpPr>
          <p:nvPr>
            <p:ph type="sldNum" sz="quarter" idx="10"/>
          </p:nvPr>
        </p:nvSpPr>
        <p:spPr/>
        <p:txBody>
          <a:bodyPr/>
          <a:lstStyle/>
          <a:p>
            <a:fld id="{0D901BE0-F7A3-4EB3-8352-246AA94A3E19}" type="slidenum">
              <a:rPr lang="es-EC" smtClean="0"/>
              <a:t>8</a:t>
            </a:fld>
            <a:endParaRPr lang="es-EC"/>
          </a:p>
        </p:txBody>
      </p:sp>
    </p:spTree>
    <p:extLst>
      <p:ext uri="{BB962C8B-B14F-4D97-AF65-F5344CB8AC3E}">
        <p14:creationId xmlns:p14="http://schemas.microsoft.com/office/powerpoint/2010/main" val="34256926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0D901BE0-F7A3-4EB3-8352-246AA94A3E19}" type="slidenum">
              <a:rPr lang="es-EC" smtClean="0">
                <a:solidFill>
                  <a:prstClr val="black"/>
                </a:solidFill>
              </a:rPr>
              <a:pPr/>
              <a:t>9</a:t>
            </a:fld>
            <a:endParaRPr lang="es-EC" dirty="0">
              <a:solidFill>
                <a:prstClr val="black"/>
              </a:solidFill>
            </a:endParaRPr>
          </a:p>
        </p:txBody>
      </p:sp>
    </p:spTree>
    <p:extLst>
      <p:ext uri="{BB962C8B-B14F-4D97-AF65-F5344CB8AC3E}">
        <p14:creationId xmlns:p14="http://schemas.microsoft.com/office/powerpoint/2010/main" val="3201292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a:prstGeom prst="rect">
            <a:avLst/>
          </a:prstGeom>
        </p:spPr>
        <p:txBody>
          <a:bodyPr/>
          <a:lstStyle/>
          <a:p>
            <a:r>
              <a:rPr lang="es-ES" smtClean="0"/>
              <a:t>Haga clic para modificar el estilo de título del patrón</a:t>
            </a:r>
            <a:endParaRPr lang="es-EC"/>
          </a:p>
        </p:txBody>
      </p:sp>
      <p:sp>
        <p:nvSpPr>
          <p:cNvPr id="3" name="2 Subtítulo"/>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C"/>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8A9984C7-6560-45B7-AACF-F632B7E1BEC2}" type="datetime1">
              <a:rPr lang="es-EC" smtClean="0"/>
              <a:t>1/12/2016</a:t>
            </a:fld>
            <a:endParaRPr lang="es-EC"/>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EC"/>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9C45796D-F81B-42E6-8076-DF0575147E93}" type="slidenum">
              <a:rPr lang="es-EC" smtClean="0"/>
              <a:pPr/>
              <a:t>‹Nº›</a:t>
            </a:fld>
            <a:endParaRPr lang="es-EC"/>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457200" y="1600200"/>
            <a:ext cx="8229600" cy="4525963"/>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A16DAE0E-E53E-4EDF-A5E7-9A23009A5E36}" type="datetime1">
              <a:rPr lang="es-EC" smtClean="0"/>
              <a:t>1/12/2016</a:t>
            </a:fld>
            <a:endParaRPr lang="es-EC"/>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EC"/>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9C45796D-F81B-42E6-8076-DF0575147E93}" type="slidenum">
              <a:rPr lang="es-EC" smtClean="0"/>
              <a:pPr/>
              <a:t>‹Nº›</a:t>
            </a:fld>
            <a:endParaRPr lang="es-EC"/>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457200" y="274638"/>
            <a:ext cx="6019800" cy="5851525"/>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97E366CE-2486-4C55-AF94-E39A1497FB05}" type="datetime1">
              <a:rPr lang="es-EC" smtClean="0"/>
              <a:t>1/12/2016</a:t>
            </a:fld>
            <a:endParaRPr lang="es-EC"/>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EC"/>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9C45796D-F81B-42E6-8076-DF0575147E93}" type="slidenum">
              <a:rPr lang="es-EC" smtClean="0"/>
              <a:pPr/>
              <a:t>‹Nº›</a:t>
            </a:fld>
            <a:endParaRPr lang="es-EC"/>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C"/>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C"/>
          </a:p>
        </p:txBody>
      </p:sp>
      <p:sp>
        <p:nvSpPr>
          <p:cNvPr id="3" name="2 Marcador de contenido"/>
          <p:cNvSpPr>
            <a:spLocks noGrp="1"/>
          </p:cNvSpPr>
          <p:nvPr>
            <p:ph idx="1"/>
          </p:nvPr>
        </p:nvSpPr>
        <p:spPr>
          <a:xfrm>
            <a:off x="457200" y="1600200"/>
            <a:ext cx="8229600" cy="4525963"/>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6FC57B99-25C9-4BC3-ACD6-010C75CAEA5D}" type="datetime1">
              <a:rPr lang="es-EC" smtClean="0"/>
              <a:t>1/12/2016</a:t>
            </a:fld>
            <a:endParaRPr lang="es-EC"/>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EC"/>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9C45796D-F81B-42E6-8076-DF0575147E93}" type="slidenum">
              <a:rPr lang="es-EC" smtClean="0"/>
              <a:pPr/>
              <a:t>‹Nº›</a:t>
            </a:fld>
            <a:endParaRPr lang="es-EC"/>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6D15CC51-C000-4C08-8EFC-B305CDBF47EF}" type="datetime1">
              <a:rPr lang="es-EC" smtClean="0"/>
              <a:t>1/12/2016</a:t>
            </a:fld>
            <a:endParaRPr lang="es-EC"/>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EC"/>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9C45796D-F81B-42E6-8076-DF0575147E93}" type="slidenum">
              <a:rPr lang="es-EC" smtClean="0"/>
              <a:pPr/>
              <a:t>‹Nº›</a:t>
            </a:fld>
            <a:endParaRPr lang="es-EC"/>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C"/>
          </a:p>
        </p:txBody>
      </p:sp>
      <p:sp>
        <p:nvSpPr>
          <p:cNvPr id="3" name="2 Marcador de contenido"/>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contenido"/>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5D98E37E-E93B-4629-A946-9FA183F90E3B}" type="datetime1">
              <a:rPr lang="es-EC" smtClean="0"/>
              <a:t>1/12/2016</a:t>
            </a:fld>
            <a:endParaRPr lang="es-EC"/>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EC"/>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9C45796D-F81B-42E6-8076-DF0575147E93}" type="slidenum">
              <a:rPr lang="es-EC" smtClean="0"/>
              <a:pPr/>
              <a:t>‹Nº›</a:t>
            </a:fld>
            <a:endParaRPr lang="es-EC"/>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6 Marcador de fecha"/>
          <p:cNvSpPr>
            <a:spLocks noGrp="1"/>
          </p:cNvSpPr>
          <p:nvPr>
            <p:ph type="dt" sz="half" idx="10"/>
          </p:nvPr>
        </p:nvSpPr>
        <p:spPr>
          <a:xfrm>
            <a:off x="457200" y="6356350"/>
            <a:ext cx="2133600" cy="365125"/>
          </a:xfrm>
          <a:prstGeom prst="rect">
            <a:avLst/>
          </a:prstGeom>
        </p:spPr>
        <p:txBody>
          <a:bodyPr/>
          <a:lstStyle/>
          <a:p>
            <a:fld id="{1548F921-3E24-4A03-81E6-38B686354305}" type="datetime1">
              <a:rPr lang="es-EC" smtClean="0"/>
              <a:t>1/12/2016</a:t>
            </a:fld>
            <a:endParaRPr lang="es-EC"/>
          </a:p>
        </p:txBody>
      </p:sp>
      <p:sp>
        <p:nvSpPr>
          <p:cNvPr id="8" name="7 Marcador de pie de página"/>
          <p:cNvSpPr>
            <a:spLocks noGrp="1"/>
          </p:cNvSpPr>
          <p:nvPr>
            <p:ph type="ftr" sz="quarter" idx="11"/>
          </p:nvPr>
        </p:nvSpPr>
        <p:spPr>
          <a:xfrm>
            <a:off x="3124200" y="6356350"/>
            <a:ext cx="2895600" cy="365125"/>
          </a:xfrm>
          <a:prstGeom prst="rect">
            <a:avLst/>
          </a:prstGeom>
        </p:spPr>
        <p:txBody>
          <a:bodyPr/>
          <a:lstStyle/>
          <a:p>
            <a:endParaRPr lang="es-EC"/>
          </a:p>
        </p:txBody>
      </p:sp>
      <p:sp>
        <p:nvSpPr>
          <p:cNvPr id="9" name="8 Marcador de número de diapositiva"/>
          <p:cNvSpPr>
            <a:spLocks noGrp="1"/>
          </p:cNvSpPr>
          <p:nvPr>
            <p:ph type="sldNum" sz="quarter" idx="12"/>
          </p:nvPr>
        </p:nvSpPr>
        <p:spPr>
          <a:xfrm>
            <a:off x="6553200" y="6356350"/>
            <a:ext cx="2133600" cy="365125"/>
          </a:xfrm>
          <a:prstGeom prst="rect">
            <a:avLst/>
          </a:prstGeom>
        </p:spPr>
        <p:txBody>
          <a:bodyPr/>
          <a:lstStyle/>
          <a:p>
            <a:fld id="{9C45796D-F81B-42E6-8076-DF0575147E93}" type="slidenum">
              <a:rPr lang="es-EC" smtClean="0"/>
              <a:pPr/>
              <a:t>‹Nº›</a:t>
            </a:fld>
            <a:endParaRPr lang="es-EC"/>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C"/>
          </a:p>
        </p:txBody>
      </p:sp>
      <p:sp>
        <p:nvSpPr>
          <p:cNvPr id="3" name="2 Marcador de fecha"/>
          <p:cNvSpPr>
            <a:spLocks noGrp="1"/>
          </p:cNvSpPr>
          <p:nvPr>
            <p:ph type="dt" sz="half" idx="10"/>
          </p:nvPr>
        </p:nvSpPr>
        <p:spPr>
          <a:xfrm>
            <a:off x="457200" y="6356350"/>
            <a:ext cx="2133600" cy="365125"/>
          </a:xfrm>
          <a:prstGeom prst="rect">
            <a:avLst/>
          </a:prstGeom>
        </p:spPr>
        <p:txBody>
          <a:bodyPr/>
          <a:lstStyle/>
          <a:p>
            <a:fld id="{3B13D389-4B6B-49CC-9722-B5E5D2FDA25C}" type="datetime1">
              <a:rPr lang="es-EC" smtClean="0"/>
              <a:t>1/12/2016</a:t>
            </a:fld>
            <a:endParaRPr lang="es-EC"/>
          </a:p>
        </p:txBody>
      </p:sp>
      <p:sp>
        <p:nvSpPr>
          <p:cNvPr id="4" name="3 Marcador de pie de página"/>
          <p:cNvSpPr>
            <a:spLocks noGrp="1"/>
          </p:cNvSpPr>
          <p:nvPr>
            <p:ph type="ftr" sz="quarter" idx="11"/>
          </p:nvPr>
        </p:nvSpPr>
        <p:spPr>
          <a:xfrm>
            <a:off x="3124200" y="6356350"/>
            <a:ext cx="2895600" cy="365125"/>
          </a:xfrm>
          <a:prstGeom prst="rect">
            <a:avLst/>
          </a:prstGeom>
        </p:spPr>
        <p:txBody>
          <a:bodyPr/>
          <a:lstStyle/>
          <a:p>
            <a:endParaRPr lang="es-EC"/>
          </a:p>
        </p:txBody>
      </p:sp>
      <p:sp>
        <p:nvSpPr>
          <p:cNvPr id="5" name="4 Marcador de número de diapositiva"/>
          <p:cNvSpPr>
            <a:spLocks noGrp="1"/>
          </p:cNvSpPr>
          <p:nvPr>
            <p:ph type="sldNum" sz="quarter" idx="12"/>
          </p:nvPr>
        </p:nvSpPr>
        <p:spPr>
          <a:xfrm>
            <a:off x="6553200" y="6356350"/>
            <a:ext cx="2133600" cy="365125"/>
          </a:xfrm>
          <a:prstGeom prst="rect">
            <a:avLst/>
          </a:prstGeom>
        </p:spPr>
        <p:txBody>
          <a:bodyPr/>
          <a:lstStyle/>
          <a:p>
            <a:fld id="{9C45796D-F81B-42E6-8076-DF0575147E93}" type="slidenum">
              <a:rPr lang="es-EC" smtClean="0"/>
              <a:pPr/>
              <a:t>‹Nº›</a:t>
            </a:fld>
            <a:endParaRPr lang="es-EC"/>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457200" y="6356350"/>
            <a:ext cx="2133600" cy="365125"/>
          </a:xfrm>
          <a:prstGeom prst="rect">
            <a:avLst/>
          </a:prstGeom>
        </p:spPr>
        <p:txBody>
          <a:bodyPr/>
          <a:lstStyle/>
          <a:p>
            <a:fld id="{3BEC3542-5FBC-4B8F-BDEA-050CFDD54BCB}" type="datetime1">
              <a:rPr lang="es-EC" smtClean="0"/>
              <a:t>1/12/2016</a:t>
            </a:fld>
            <a:endParaRPr lang="es-EC"/>
          </a:p>
        </p:txBody>
      </p:sp>
      <p:sp>
        <p:nvSpPr>
          <p:cNvPr id="3" name="2 Marcador de pie de página"/>
          <p:cNvSpPr>
            <a:spLocks noGrp="1"/>
          </p:cNvSpPr>
          <p:nvPr>
            <p:ph type="ftr" sz="quarter" idx="11"/>
          </p:nvPr>
        </p:nvSpPr>
        <p:spPr>
          <a:xfrm>
            <a:off x="3124200" y="6356350"/>
            <a:ext cx="2895600" cy="365125"/>
          </a:xfrm>
          <a:prstGeom prst="rect">
            <a:avLst/>
          </a:prstGeom>
        </p:spPr>
        <p:txBody>
          <a:bodyPr/>
          <a:lstStyle/>
          <a:p>
            <a:endParaRPr lang="es-EC"/>
          </a:p>
        </p:txBody>
      </p:sp>
      <p:sp>
        <p:nvSpPr>
          <p:cNvPr id="4" name="3 Marcador de número de diapositiva"/>
          <p:cNvSpPr>
            <a:spLocks noGrp="1"/>
          </p:cNvSpPr>
          <p:nvPr>
            <p:ph type="sldNum" sz="quarter" idx="12"/>
          </p:nvPr>
        </p:nvSpPr>
        <p:spPr>
          <a:xfrm>
            <a:off x="6553200" y="6356350"/>
            <a:ext cx="2133600" cy="365125"/>
          </a:xfrm>
          <a:prstGeom prst="rect">
            <a:avLst/>
          </a:prstGeom>
        </p:spPr>
        <p:txBody>
          <a:bodyPr/>
          <a:lstStyle/>
          <a:p>
            <a:fld id="{9C45796D-F81B-42E6-8076-DF0575147E93}" type="slidenum">
              <a:rPr lang="es-EC" smtClean="0"/>
              <a:pPr/>
              <a:t>‹Nº›</a:t>
            </a:fld>
            <a:endParaRPr lang="es-EC"/>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smtClean="0"/>
              <a:t>Haga clic para modificar el estilo de título del patrón</a:t>
            </a:r>
            <a:endParaRPr lang="es-EC"/>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21B9670F-1839-41AE-85DB-52F498B072FD}" type="datetime1">
              <a:rPr lang="es-EC" smtClean="0"/>
              <a:t>1/12/2016</a:t>
            </a:fld>
            <a:endParaRPr lang="es-EC"/>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EC"/>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9C45796D-F81B-42E6-8076-DF0575147E93}" type="slidenum">
              <a:rPr lang="es-EC" smtClean="0"/>
              <a:pPr/>
              <a:t>‹Nº›</a:t>
            </a:fld>
            <a:endParaRPr lang="es-EC"/>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smtClean="0"/>
              <a:t>Haga clic para modificar el estilo de título del patrón</a:t>
            </a:r>
            <a:endParaRPr lang="es-EC"/>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E1A9F24C-96F6-42E2-9C8F-775420131D24}" type="datetime1">
              <a:rPr lang="es-EC" smtClean="0"/>
              <a:t>1/12/2016</a:t>
            </a:fld>
            <a:endParaRPr lang="es-EC"/>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EC"/>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9C45796D-F81B-42E6-8076-DF0575147E93}" type="slidenum">
              <a:rPr lang="es-EC" smtClean="0"/>
              <a:pPr/>
              <a:t>‹Nº›</a:t>
            </a:fld>
            <a:endParaRPr lang="es-EC"/>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62000">
              <a:schemeClr val="bg1"/>
            </a:gs>
            <a:gs pos="78000">
              <a:schemeClr val="accent1">
                <a:lumMod val="20000"/>
                <a:lumOff val="80000"/>
              </a:schemeClr>
            </a:gs>
            <a:gs pos="16000">
              <a:schemeClr val="accent1">
                <a:lumMod val="30000"/>
                <a:lumOff val="70000"/>
              </a:schemeClr>
            </a:gs>
          </a:gsLst>
          <a:path path="circle">
            <a:fillToRect l="100000" t="100000"/>
          </a:path>
          <a:tileRect/>
        </a:gradFill>
        <a:effectLst/>
      </p:bgPr>
    </p:bg>
    <p:spTree>
      <p:nvGrpSpPr>
        <p:cNvPr id="1" name=""/>
        <p:cNvGrpSpPr/>
        <p:nvPr/>
      </p:nvGrpSpPr>
      <p:grpSpPr>
        <a:xfrm>
          <a:off x="0" y="0"/>
          <a:ext cx="0" cy="0"/>
          <a:chOff x="0" y="0"/>
          <a:chExt cx="0" cy="0"/>
        </a:xfrm>
      </p:grpSpPr>
      <p:sp>
        <p:nvSpPr>
          <p:cNvPr id="13" name="13 Onda"/>
          <p:cNvSpPr/>
          <p:nvPr userDrawn="1"/>
        </p:nvSpPr>
        <p:spPr>
          <a:xfrm rot="5400000">
            <a:off x="-3025387" y="3348914"/>
            <a:ext cx="6831501" cy="133672"/>
          </a:xfrm>
          <a:prstGeom prst="wave">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7 Onda"/>
          <p:cNvSpPr/>
          <p:nvPr userDrawn="1"/>
        </p:nvSpPr>
        <p:spPr>
          <a:xfrm rot="5400000">
            <a:off x="-3178633" y="3286114"/>
            <a:ext cx="6858027" cy="285752"/>
          </a:xfrm>
          <a:prstGeom prst="wav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24.png"/><Relationship Id="rId4" Type="http://schemas.openxmlformats.org/officeDocument/2006/relationships/diagramLayout" Target="../diagrams/layout2.xml"/><Relationship Id="rId9"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image" Target="../media/image29.png"/><Relationship Id="rId5" Type="http://schemas.openxmlformats.org/officeDocument/2006/relationships/diagramQuickStyle" Target="../diagrams/quickStyle3.xml"/><Relationship Id="rId10" Type="http://schemas.openxmlformats.org/officeDocument/2006/relationships/image" Target="../media/image28.jpeg"/><Relationship Id="rId4" Type="http://schemas.openxmlformats.org/officeDocument/2006/relationships/diagramLayout" Target="../diagrams/layout3.xml"/><Relationship Id="rId9"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7.png"/><Relationship Id="rId7"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jpe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jpeg"/></Relationships>
</file>

<file path=ppt/slides/_rels/slide2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8.jpeg"/><Relationship Id="rId7" Type="http://schemas.openxmlformats.org/officeDocument/2006/relationships/image" Target="../media/image61.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10" Type="http://schemas.microsoft.com/office/2007/relationships/hdphoto" Target="../media/hdphoto3.wdp"/><Relationship Id="rId4" Type="http://schemas.microsoft.com/office/2007/relationships/hdphoto" Target="../media/hdphoto2.wdp"/><Relationship Id="rId9" Type="http://schemas.openxmlformats.org/officeDocument/2006/relationships/image" Target="../media/image63.jpeg"/></Relationships>
</file>

<file path=ppt/slides/_rels/slide2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26.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5.png"/><Relationship Id="rId7" Type="http://schemas.microsoft.com/office/2007/relationships/hdphoto" Target="../media/hdphoto5.wdp"/><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 Id="rId9" Type="http://schemas.microsoft.com/office/2007/relationships/hdphoto" Target="../media/hdphoto6.wdp"/></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6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e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0.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9000"/>
            <a:lum/>
          </a:blip>
          <a:srcRect/>
          <a:stretch>
            <a:fillRect l="2000" r="-42000"/>
          </a:stretch>
        </a:blipFill>
        <a:effectLst/>
      </p:bgPr>
    </p:bg>
    <p:spTree>
      <p:nvGrpSpPr>
        <p:cNvPr id="1" name=""/>
        <p:cNvGrpSpPr/>
        <p:nvPr/>
      </p:nvGrpSpPr>
      <p:grpSpPr>
        <a:xfrm>
          <a:off x="0" y="0"/>
          <a:ext cx="0" cy="0"/>
          <a:chOff x="0" y="0"/>
          <a:chExt cx="0" cy="0"/>
        </a:xfrm>
      </p:grpSpPr>
      <p:pic>
        <p:nvPicPr>
          <p:cNvPr id="10" name="Picture 6" descr="http://mercadotecnia.espe.edu.ec/wp-content/uploads/tmp/LOGO-PRINCIPAL-ESPE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3608" y="452966"/>
            <a:ext cx="3240360" cy="83688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Imagen 10"/>
          <p:cNvPicPr>
            <a:picLocks noChangeAspect="1"/>
          </p:cNvPicPr>
          <p:nvPr/>
        </p:nvPicPr>
        <p:blipFill>
          <a:blip r:embed="rId5"/>
          <a:stretch>
            <a:fillRect/>
          </a:stretch>
        </p:blipFill>
        <p:spPr>
          <a:xfrm>
            <a:off x="4921423" y="188640"/>
            <a:ext cx="3539009" cy="1227468"/>
          </a:xfrm>
          <a:prstGeom prst="rect">
            <a:avLst/>
          </a:prstGeom>
          <a:effectLst>
            <a:outerShdw blurRad="50800" dist="38100" dir="2700000" algn="tl" rotWithShape="0">
              <a:prstClr val="black">
                <a:alpha val="40000"/>
              </a:prstClr>
            </a:outerShdw>
          </a:effectLst>
        </p:spPr>
      </p:pic>
      <p:sp>
        <p:nvSpPr>
          <p:cNvPr id="4" name="CuadroTexto 3"/>
          <p:cNvSpPr txBox="1"/>
          <p:nvPr/>
        </p:nvSpPr>
        <p:spPr>
          <a:xfrm>
            <a:off x="534242" y="2476053"/>
            <a:ext cx="8609757" cy="1384995"/>
          </a:xfrm>
          <a:prstGeom prst="rect">
            <a:avLst/>
          </a:prstGeom>
          <a:noFill/>
        </p:spPr>
        <p:txBody>
          <a:bodyPr wrap="square" rtlCol="0">
            <a:spAutoFit/>
          </a:bodyPr>
          <a:lstStyle/>
          <a:p>
            <a:pPr algn="ctr"/>
            <a:r>
              <a:rPr lang="es-EC" sz="2800" b="1" dirty="0" smtClean="0">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LOS </a:t>
            </a:r>
            <a:r>
              <a:rPr lang="es-EC" sz="2800" b="1" dirty="0">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BUQUES DE LA ARMADA Y LAS OPERACIONES REALIZADAS EN LAS ZONAS DEL LITORAL </a:t>
            </a:r>
            <a:r>
              <a:rPr lang="es-EC" sz="2800" b="1" dirty="0" smtClean="0">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ECUATORIANO</a:t>
            </a:r>
            <a:endParaRPr lang="es-EC" sz="2800" b="1" dirty="0">
              <a:effectLst>
                <a:outerShdw blurRad="38100" dist="38100" dir="2700000" algn="tl">
                  <a:srgbClr val="000000">
                    <a:alpha val="43137"/>
                  </a:srgbClr>
                </a:outerShdw>
              </a:effectLst>
              <a:latin typeface="Arial Black" panose="020B0A04020102020204" pitchFamily="34" charset="0"/>
              <a:cs typeface="Arial" panose="020B0604020202020204" pitchFamily="34" charset="0"/>
            </a:endParaRPr>
          </a:p>
        </p:txBody>
      </p:sp>
      <p:sp>
        <p:nvSpPr>
          <p:cNvPr id="5" name="CuadroTexto 4"/>
          <p:cNvSpPr txBox="1"/>
          <p:nvPr/>
        </p:nvSpPr>
        <p:spPr>
          <a:xfrm>
            <a:off x="2303944" y="5301208"/>
            <a:ext cx="4976555" cy="923330"/>
          </a:xfrm>
          <a:prstGeom prst="rect">
            <a:avLst/>
          </a:prstGeom>
          <a:noFill/>
        </p:spPr>
        <p:txBody>
          <a:bodyPr wrap="none" rtlCol="0">
            <a:spAutoFit/>
          </a:bodyPr>
          <a:lstStyle/>
          <a:p>
            <a:pPr algn="ctr"/>
            <a:r>
              <a:rPr lang="es-EC" b="1" dirty="0" smtClean="0">
                <a:effectLst>
                  <a:outerShdw blurRad="38100" dist="38100" dir="2700000" algn="tl">
                    <a:srgbClr val="000000">
                      <a:alpha val="43137"/>
                    </a:srgbClr>
                  </a:outerShdw>
                </a:effectLst>
                <a:latin typeface="Arial" pitchFamily="34" charset="0"/>
                <a:cs typeface="Arial" pitchFamily="34" charset="0"/>
              </a:rPr>
              <a:t>ELABORADO POR: </a:t>
            </a:r>
          </a:p>
          <a:p>
            <a:pPr algn="ctr"/>
            <a:r>
              <a:rPr lang="es-EC" b="1" dirty="0" smtClean="0">
                <a:effectLst>
                  <a:outerShdw blurRad="38100" dist="38100" dir="2700000" algn="tl">
                    <a:srgbClr val="000000">
                      <a:alpha val="43137"/>
                    </a:srgbClr>
                  </a:outerShdw>
                </a:effectLst>
                <a:latin typeface="Arial" pitchFamily="34" charset="0"/>
                <a:cs typeface="Arial" pitchFamily="34" charset="0"/>
              </a:rPr>
              <a:t>GM 4/A ESTRELLA CEDILLO RAÚL RENÉ</a:t>
            </a:r>
          </a:p>
          <a:p>
            <a:pPr algn="ctr"/>
            <a:r>
              <a:rPr lang="es-EC" b="1" dirty="0" smtClean="0">
                <a:effectLst>
                  <a:outerShdw blurRad="38100" dist="38100" dir="2700000" algn="tl">
                    <a:srgbClr val="000000">
                      <a:alpha val="43137"/>
                    </a:srgbClr>
                  </a:outerShdw>
                </a:effectLst>
                <a:latin typeface="Arial" pitchFamily="34" charset="0"/>
                <a:cs typeface="Arial" pitchFamily="34" charset="0"/>
              </a:rPr>
              <a:t>GM 4/A JURADO TOAPANTA JOAN SERGIO</a:t>
            </a:r>
            <a:endParaRPr lang="es-EC" b="1" dirty="0">
              <a:effectLst>
                <a:outerShdw blurRad="38100" dist="38100" dir="2700000" algn="tl">
                  <a:srgbClr val="000000">
                    <a:alpha val="43137"/>
                  </a:srgbClr>
                </a:outerShdw>
              </a:effectLst>
              <a:latin typeface="Arial" pitchFamily="34" charset="0"/>
              <a:cs typeface="Arial" pitchFamily="34" charset="0"/>
            </a:endParaRPr>
          </a:p>
        </p:txBody>
      </p:sp>
      <p:sp>
        <p:nvSpPr>
          <p:cNvPr id="2" name="1 Marcador de número de diapositiva"/>
          <p:cNvSpPr>
            <a:spLocks noGrp="1"/>
          </p:cNvSpPr>
          <p:nvPr>
            <p:ph type="sldNum" sz="quarter" idx="12"/>
          </p:nvPr>
        </p:nvSpPr>
        <p:spPr/>
        <p:txBody>
          <a:bodyPr/>
          <a:lstStyle/>
          <a:p>
            <a:pPr algn="r"/>
            <a:fld id="{9C45796D-F81B-42E6-8076-DF0575147E93}" type="slidenum">
              <a:rPr lang="es-EC" b="1" smtClean="0"/>
              <a:pPr algn="r"/>
              <a:t>1</a:t>
            </a:fld>
            <a:endParaRPr lang="es-EC" b="1" dirty="0"/>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uadroTexto 13"/>
          <p:cNvSpPr txBox="1"/>
          <p:nvPr/>
        </p:nvSpPr>
        <p:spPr>
          <a:xfrm>
            <a:off x="1547664" y="182188"/>
            <a:ext cx="5472608" cy="584775"/>
          </a:xfrm>
          <a:prstGeom prst="rect">
            <a:avLst/>
          </a:prstGeom>
        </p:spPr>
        <p:txBody>
          <a:bodyPr wrap="square">
            <a:spAutoFit/>
          </a:bodyPr>
          <a:lstStyle>
            <a:defPPr>
              <a:defRPr lang="es-EC"/>
            </a:defPPr>
            <a:lvl1pPr algn="ctr">
              <a:defRPr sz="4400" b="1">
                <a:solidFill>
                  <a:schemeClr val="bg1"/>
                </a:solidFill>
                <a:latin typeface="Arial Rounded MT Bold" panose="020F0704030504030204" pitchFamily="34" charset="0"/>
                <a:cs typeface="Arial" panose="020B0604020202020204" pitchFamily="34" charset="0"/>
              </a:defRPr>
            </a:lvl1pPr>
          </a:lstStyle>
          <a:p>
            <a:r>
              <a:rPr lang="es-EC" sz="3200" dirty="0" smtClean="0"/>
              <a:t>MARCO JURÍDICO</a:t>
            </a:r>
            <a:endParaRPr lang="es-EC" sz="3200" dirty="0"/>
          </a:p>
        </p:txBody>
      </p:sp>
      <p:sp>
        <p:nvSpPr>
          <p:cNvPr id="15" name="Rectángulo 14"/>
          <p:cNvSpPr/>
          <p:nvPr/>
        </p:nvSpPr>
        <p:spPr>
          <a:xfrm>
            <a:off x="467544" y="-27384"/>
            <a:ext cx="8671683" cy="86054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smtClean="0">
                <a:latin typeface="Consolas" panose="020B0609020204030204" pitchFamily="49" charset="0"/>
                <a:cs typeface="Consolas" panose="020B0609020204030204" pitchFamily="49" charset="0"/>
              </a:rPr>
              <a:t>OBJETIVOS </a:t>
            </a:r>
            <a:endParaRPr lang="es-EC" sz="2800" b="1" dirty="0">
              <a:latin typeface="Consolas" panose="020B0609020204030204" pitchFamily="49" charset="0"/>
              <a:cs typeface="Consolas" panose="020B0609020204030204" pitchFamily="49" charset="0"/>
            </a:endParaRPr>
          </a:p>
        </p:txBody>
      </p:sp>
      <p:graphicFrame>
        <p:nvGraphicFramePr>
          <p:cNvPr id="5" name="Marcador de contenido 3"/>
          <p:cNvGraphicFramePr>
            <a:graphicFrameLocks noGrp="1"/>
          </p:cNvGraphicFramePr>
          <p:nvPr>
            <p:ph idx="1"/>
            <p:extLst>
              <p:ext uri="{D42A27DB-BD31-4B8C-83A1-F6EECF244321}">
                <p14:modId xmlns:p14="http://schemas.microsoft.com/office/powerpoint/2010/main" val="2034862010"/>
              </p:ext>
            </p:extLst>
          </p:nvPr>
        </p:nvGraphicFramePr>
        <p:xfrm>
          <a:off x="467544" y="908720"/>
          <a:ext cx="8658561" cy="59492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Flecha abajo 1"/>
          <p:cNvSpPr/>
          <p:nvPr/>
        </p:nvSpPr>
        <p:spPr>
          <a:xfrm>
            <a:off x="1547664" y="3573016"/>
            <a:ext cx="288032" cy="288032"/>
          </a:xfrm>
          <a:prstGeom prst="down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s-EC"/>
          </a:p>
        </p:txBody>
      </p:sp>
      <p:sp>
        <p:nvSpPr>
          <p:cNvPr id="6" name="Flecha abajo 5"/>
          <p:cNvSpPr/>
          <p:nvPr/>
        </p:nvSpPr>
        <p:spPr>
          <a:xfrm>
            <a:off x="4644008" y="3573016"/>
            <a:ext cx="288032" cy="288032"/>
          </a:xfrm>
          <a:prstGeom prst="down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s-EC"/>
          </a:p>
        </p:txBody>
      </p:sp>
      <p:sp>
        <p:nvSpPr>
          <p:cNvPr id="8" name="Flecha abajo 7"/>
          <p:cNvSpPr/>
          <p:nvPr/>
        </p:nvSpPr>
        <p:spPr>
          <a:xfrm>
            <a:off x="7452320" y="3573016"/>
            <a:ext cx="288032" cy="288032"/>
          </a:xfrm>
          <a:prstGeom prst="down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s-EC"/>
          </a:p>
        </p:txBody>
      </p:sp>
      <p:sp>
        <p:nvSpPr>
          <p:cNvPr id="3" name="Proceso alternativo 2"/>
          <p:cNvSpPr/>
          <p:nvPr/>
        </p:nvSpPr>
        <p:spPr>
          <a:xfrm>
            <a:off x="472317" y="842791"/>
            <a:ext cx="8671683" cy="2736304"/>
          </a:xfrm>
          <a:prstGeom prst="flowChartAlternateProcess">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s-EC" sz="4200" b="1" dirty="0" smtClean="0">
                <a:latin typeface="Arial" pitchFamily="34" charset="0"/>
                <a:cs typeface="Arial" pitchFamily="34" charset="0"/>
              </a:rPr>
              <a:t>OBJETIVO GENERAL</a:t>
            </a:r>
            <a:endParaRPr lang="es-EC" sz="4200" b="1" dirty="0">
              <a:latin typeface="Arial" pitchFamily="34" charset="0"/>
              <a:cs typeface="Arial" pitchFamily="34" charset="0"/>
            </a:endParaRPr>
          </a:p>
        </p:txBody>
      </p:sp>
      <p:pic>
        <p:nvPicPr>
          <p:cNvPr id="4" name="Imagen 3"/>
          <p:cNvPicPr>
            <a:picLocks noChangeAspect="1"/>
          </p:cNvPicPr>
          <p:nvPr/>
        </p:nvPicPr>
        <p:blipFill>
          <a:blip r:embed="rId8"/>
          <a:stretch>
            <a:fillRect/>
          </a:stretch>
        </p:blipFill>
        <p:spPr>
          <a:xfrm>
            <a:off x="467544" y="3854968"/>
            <a:ext cx="2736305" cy="3003032"/>
          </a:xfrm>
          <a:prstGeom prst="rect">
            <a:avLst/>
          </a:prstGeom>
          <a:ln>
            <a:noFill/>
          </a:ln>
          <a:effectLst>
            <a:outerShdw blurRad="292100" dist="139700" dir="2700000" algn="tl" rotWithShape="0">
              <a:srgbClr val="333333">
                <a:alpha val="65000"/>
              </a:srgbClr>
            </a:outerShdw>
          </a:effectLst>
        </p:spPr>
      </p:pic>
      <p:pic>
        <p:nvPicPr>
          <p:cNvPr id="10" name="Imagen 9"/>
          <p:cNvPicPr>
            <a:picLocks noChangeAspect="1"/>
          </p:cNvPicPr>
          <p:nvPr/>
        </p:nvPicPr>
        <p:blipFill>
          <a:blip r:embed="rId9"/>
          <a:stretch>
            <a:fillRect/>
          </a:stretch>
        </p:blipFill>
        <p:spPr>
          <a:xfrm>
            <a:off x="3347864" y="3854968"/>
            <a:ext cx="2531299" cy="2886399"/>
          </a:xfrm>
          <a:prstGeom prst="rect">
            <a:avLst/>
          </a:prstGeom>
          <a:ln>
            <a:noFill/>
          </a:ln>
          <a:effectLst>
            <a:outerShdw blurRad="190500" algn="tl" rotWithShape="0">
              <a:srgbClr val="000000">
                <a:alpha val="70000"/>
              </a:srgbClr>
            </a:outerShdw>
          </a:effectLst>
        </p:spPr>
      </p:pic>
      <p:pic>
        <p:nvPicPr>
          <p:cNvPr id="17" name="Imagen 16"/>
          <p:cNvPicPr>
            <a:picLocks noChangeAspect="1"/>
          </p:cNvPicPr>
          <p:nvPr/>
        </p:nvPicPr>
        <p:blipFill rotWithShape="1">
          <a:blip r:embed="rId10"/>
          <a:srcRect r="45247"/>
          <a:stretch/>
        </p:blipFill>
        <p:spPr>
          <a:xfrm>
            <a:off x="5940152" y="3854968"/>
            <a:ext cx="2994174" cy="3003032"/>
          </a:xfrm>
          <a:prstGeom prst="rect">
            <a:avLst/>
          </a:prstGeom>
          <a:ln>
            <a:noFill/>
          </a:ln>
          <a:effectLst>
            <a:outerShdw blurRad="292100" dist="139700" dir="2700000" algn="tl" rotWithShape="0">
              <a:srgbClr val="333333">
                <a:alpha val="65000"/>
              </a:srgbClr>
            </a:outerShdw>
          </a:effectLst>
        </p:spPr>
      </p:pic>
      <p:sp>
        <p:nvSpPr>
          <p:cNvPr id="11" name="10 Marcador de número de diapositiva"/>
          <p:cNvSpPr>
            <a:spLocks noGrp="1"/>
          </p:cNvSpPr>
          <p:nvPr>
            <p:ph type="sldNum" sz="quarter" idx="12"/>
          </p:nvPr>
        </p:nvSpPr>
        <p:spPr>
          <a:xfrm>
            <a:off x="7092280" y="6592267"/>
            <a:ext cx="2133600" cy="365125"/>
          </a:xfrm>
        </p:spPr>
        <p:txBody>
          <a:bodyPr/>
          <a:lstStyle/>
          <a:p>
            <a:pPr algn="r"/>
            <a:fld id="{9C45796D-F81B-42E6-8076-DF0575147E93}" type="slidenum">
              <a:rPr lang="es-EC" b="1" smtClean="0"/>
              <a:pPr algn="r"/>
              <a:t>10</a:t>
            </a:fld>
            <a:endParaRPr lang="es-EC" b="1" dirty="0"/>
          </a:p>
        </p:txBody>
      </p:sp>
    </p:spTree>
    <p:extLst>
      <p:ext uri="{BB962C8B-B14F-4D97-AF65-F5344CB8AC3E}">
        <p14:creationId xmlns:p14="http://schemas.microsoft.com/office/powerpoint/2010/main" val="174696678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uadroTexto 13"/>
          <p:cNvSpPr txBox="1"/>
          <p:nvPr/>
        </p:nvSpPr>
        <p:spPr>
          <a:xfrm>
            <a:off x="1547664" y="182188"/>
            <a:ext cx="5472608" cy="584775"/>
          </a:xfrm>
          <a:prstGeom prst="rect">
            <a:avLst/>
          </a:prstGeom>
        </p:spPr>
        <p:txBody>
          <a:bodyPr wrap="square">
            <a:spAutoFit/>
          </a:bodyPr>
          <a:lstStyle>
            <a:defPPr>
              <a:defRPr lang="es-EC"/>
            </a:defPPr>
            <a:lvl1pPr algn="ctr">
              <a:defRPr sz="4400" b="1">
                <a:solidFill>
                  <a:schemeClr val="bg1"/>
                </a:solidFill>
                <a:latin typeface="Arial Rounded MT Bold" panose="020F0704030504030204" pitchFamily="34" charset="0"/>
                <a:cs typeface="Arial" panose="020B0604020202020204" pitchFamily="34" charset="0"/>
              </a:defRPr>
            </a:lvl1pPr>
          </a:lstStyle>
          <a:p>
            <a:r>
              <a:rPr lang="es-EC" sz="3200" dirty="0" smtClean="0">
                <a:solidFill>
                  <a:prstClr val="white"/>
                </a:solidFill>
              </a:rPr>
              <a:t>MARCO JURÍDICO</a:t>
            </a:r>
            <a:endParaRPr lang="es-EC" sz="3200" dirty="0">
              <a:solidFill>
                <a:prstClr val="white"/>
              </a:solidFill>
            </a:endParaRPr>
          </a:p>
        </p:txBody>
      </p:sp>
      <p:sp>
        <p:nvSpPr>
          <p:cNvPr id="15" name="Rectángulo 14"/>
          <p:cNvSpPr/>
          <p:nvPr/>
        </p:nvSpPr>
        <p:spPr>
          <a:xfrm>
            <a:off x="467544" y="-27384"/>
            <a:ext cx="8671683" cy="86054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smtClean="0">
                <a:solidFill>
                  <a:prstClr val="white"/>
                </a:solidFill>
                <a:latin typeface="Arial" pitchFamily="34" charset="0"/>
                <a:cs typeface="Arial" pitchFamily="34" charset="0"/>
              </a:rPr>
              <a:t>AGENDA</a:t>
            </a:r>
            <a:endParaRPr lang="es-EC" sz="2800" b="1" dirty="0">
              <a:solidFill>
                <a:prstClr val="white"/>
              </a:solidFill>
              <a:latin typeface="Arial" pitchFamily="34" charset="0"/>
              <a:cs typeface="Arial" pitchFamily="34" charset="0"/>
            </a:endParaRPr>
          </a:p>
        </p:txBody>
      </p:sp>
      <p:pic>
        <p:nvPicPr>
          <p:cNvPr id="6" name="Picture 6" descr="dailyplanner turningpages md w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199771"/>
            <a:ext cx="797462" cy="49074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dailyplanner turningpages md w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87623" y="5195856"/>
            <a:ext cx="797462" cy="49074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dailyplanner turningpages md w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838747"/>
            <a:ext cx="797462" cy="49074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dailyplanner turningpages md w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3140968"/>
            <a:ext cx="797462" cy="49074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dailyplanner turningpages md w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3840661"/>
            <a:ext cx="797462" cy="49074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dailyplanner turningpages md w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73140" y="4543353"/>
            <a:ext cx="797462" cy="490746"/>
          </a:xfrm>
          <a:prstGeom prst="rect">
            <a:avLst/>
          </a:prstGeom>
          <a:noFill/>
          <a:extLst>
            <a:ext uri="{909E8E84-426E-40DD-AFC4-6F175D3DCCD1}">
              <a14:hiddenFill xmlns:a14="http://schemas.microsoft.com/office/drawing/2010/main">
                <a:solidFill>
                  <a:srgbClr val="FFFFFF"/>
                </a:solidFill>
              </a14:hiddenFill>
            </a:ext>
          </a:extLst>
        </p:spPr>
      </p:pic>
      <p:sp>
        <p:nvSpPr>
          <p:cNvPr id="12" name="CuadroTexto 11"/>
          <p:cNvSpPr txBox="1"/>
          <p:nvPr/>
        </p:nvSpPr>
        <p:spPr>
          <a:xfrm>
            <a:off x="2033031" y="3154695"/>
            <a:ext cx="5960630"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EC"/>
            </a:defPPr>
            <a:lvl1pPr>
              <a:defRPr sz="2400" i="1">
                <a:ln w="0"/>
                <a:solidFill>
                  <a:schemeClr val="bg1"/>
                </a:solidFill>
                <a:effectLst>
                  <a:outerShdw blurRad="38100" dist="19050" dir="2700000" algn="tl" rotWithShape="0">
                    <a:schemeClr val="dk1">
                      <a:alpha val="40000"/>
                    </a:schemeClr>
                  </a:outerShd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C" b="1" i="0" dirty="0">
                <a:solidFill>
                  <a:prstClr val="white"/>
                </a:solidFill>
                <a:effectLst>
                  <a:outerShdw blurRad="38100" dist="19050" dir="2700000" algn="tl" rotWithShape="0">
                    <a:prstClr val="black">
                      <a:alpha val="40000"/>
                    </a:prstClr>
                  </a:outerShdw>
                </a:effectLst>
                <a:latin typeface="Arial" pitchFamily="34" charset="0"/>
                <a:cs typeface="Arial" pitchFamily="34" charset="0"/>
              </a:rPr>
              <a:t>OBJETIVOS</a:t>
            </a:r>
          </a:p>
        </p:txBody>
      </p:sp>
      <p:sp>
        <p:nvSpPr>
          <p:cNvPr id="17" name="CuadroTexto 21"/>
          <p:cNvSpPr txBox="1"/>
          <p:nvPr/>
        </p:nvSpPr>
        <p:spPr>
          <a:xfrm>
            <a:off x="2012141" y="1197677"/>
            <a:ext cx="5981520"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s-EC" sz="2400" b="1" dirty="0" smtClean="0">
                <a:ln w="0"/>
                <a:solidFill>
                  <a:prstClr val="white"/>
                </a:solidFill>
                <a:effectLst>
                  <a:outerShdw blurRad="38100" dist="19050" dir="2700000" algn="tl" rotWithShape="0">
                    <a:prstClr val="black">
                      <a:alpha val="40000"/>
                    </a:prstClr>
                  </a:outerShdw>
                </a:effectLst>
                <a:latin typeface="Arial" pitchFamily="34" charset="0"/>
                <a:cs typeface="Arial" pitchFamily="34" charset="0"/>
              </a:rPr>
              <a:t>INTRODUCCIÓN</a:t>
            </a:r>
            <a:endParaRPr lang="es-EC" sz="2400" b="1" dirty="0">
              <a:ln w="0"/>
              <a:solidFill>
                <a:prstClr val="white"/>
              </a:solidFill>
              <a:effectLst>
                <a:outerShdw blurRad="38100" dist="19050" dir="2700000" algn="tl" rotWithShape="0">
                  <a:prstClr val="black">
                    <a:alpha val="40000"/>
                  </a:prstClr>
                </a:outerShdw>
              </a:effectLst>
              <a:latin typeface="Arial" pitchFamily="34" charset="0"/>
              <a:cs typeface="Arial" pitchFamily="34" charset="0"/>
            </a:endParaRPr>
          </a:p>
        </p:txBody>
      </p:sp>
      <p:sp>
        <p:nvSpPr>
          <p:cNvPr id="19" name="CuadroTexto 22"/>
          <p:cNvSpPr txBox="1"/>
          <p:nvPr/>
        </p:nvSpPr>
        <p:spPr>
          <a:xfrm>
            <a:off x="2012140" y="4554152"/>
            <a:ext cx="5967038" cy="461665"/>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defPPr>
              <a:defRPr lang="es-EC"/>
            </a:defPPr>
            <a:lvl1pPr>
              <a:defRPr sz="2400" i="1">
                <a:ln w="0"/>
                <a:solidFill>
                  <a:schemeClr val="bg1"/>
                </a:solidFill>
                <a:effectLst>
                  <a:outerShdw blurRad="38100" dist="19050" dir="2700000" algn="tl" rotWithShape="0">
                    <a:schemeClr val="dk1">
                      <a:alpha val="40000"/>
                    </a:schemeClr>
                  </a:outerShd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C" b="1" i="0" dirty="0">
                <a:solidFill>
                  <a:prstClr val="white"/>
                </a:solidFill>
                <a:effectLst>
                  <a:outerShdw blurRad="38100" dist="19050" dir="2700000" algn="tl" rotWithShape="0">
                    <a:prstClr val="black">
                      <a:alpha val="40000"/>
                    </a:prstClr>
                  </a:outerShdw>
                </a:effectLst>
                <a:latin typeface="Arial" pitchFamily="34" charset="0"/>
                <a:cs typeface="Arial" pitchFamily="34" charset="0"/>
              </a:rPr>
              <a:t>METODOLOGÍA DE LA INVESTIGACIÓN</a:t>
            </a:r>
          </a:p>
        </p:txBody>
      </p:sp>
      <p:pic>
        <p:nvPicPr>
          <p:cNvPr id="20" name="Picture 6" descr="dailyplanner turningpages md w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76881" y="5875130"/>
            <a:ext cx="797462" cy="49074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dailyplanner turningpages md w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2506206"/>
            <a:ext cx="797462" cy="490746"/>
          </a:xfrm>
          <a:prstGeom prst="rect">
            <a:avLst/>
          </a:prstGeom>
          <a:noFill/>
          <a:extLst>
            <a:ext uri="{909E8E84-426E-40DD-AFC4-6F175D3DCCD1}">
              <a14:hiddenFill xmlns:a14="http://schemas.microsoft.com/office/drawing/2010/main">
                <a:solidFill>
                  <a:srgbClr val="FFFFFF"/>
                </a:solidFill>
              </a14:hiddenFill>
            </a:ext>
          </a:extLst>
        </p:spPr>
      </p:pic>
      <p:sp>
        <p:nvSpPr>
          <p:cNvPr id="22" name="CuadroTexto 28"/>
          <p:cNvSpPr txBox="1"/>
          <p:nvPr/>
        </p:nvSpPr>
        <p:spPr>
          <a:xfrm>
            <a:off x="2012145" y="1838418"/>
            <a:ext cx="5981516"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EC"/>
            </a:defPPr>
            <a:lvl1pPr>
              <a:defRPr sz="2400" i="1">
                <a:ln w="0"/>
                <a:solidFill>
                  <a:schemeClr val="bg1"/>
                </a:solidFill>
                <a:effectLst>
                  <a:outerShdw blurRad="38100" dist="19050" dir="2700000" algn="tl" rotWithShape="0">
                    <a:schemeClr val="dk1">
                      <a:alpha val="40000"/>
                    </a:schemeClr>
                  </a:outerShd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C" b="1" i="0" dirty="0">
                <a:solidFill>
                  <a:prstClr val="white"/>
                </a:solidFill>
                <a:effectLst>
                  <a:outerShdw blurRad="38100" dist="19050" dir="2700000" algn="tl" rotWithShape="0">
                    <a:prstClr val="black">
                      <a:alpha val="40000"/>
                    </a:prstClr>
                  </a:outerShdw>
                </a:effectLst>
                <a:latin typeface="Arial" pitchFamily="34" charset="0"/>
                <a:cs typeface="Arial" pitchFamily="34" charset="0"/>
              </a:rPr>
              <a:t>PLANTEAMIENTO DEL PROBLEMA</a:t>
            </a:r>
          </a:p>
        </p:txBody>
      </p:sp>
      <p:sp>
        <p:nvSpPr>
          <p:cNvPr id="23" name="CuadroTexto 29"/>
          <p:cNvSpPr txBox="1"/>
          <p:nvPr/>
        </p:nvSpPr>
        <p:spPr>
          <a:xfrm>
            <a:off x="2028759" y="3844291"/>
            <a:ext cx="5964902" cy="461665"/>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defPPr>
              <a:defRPr lang="es-EC"/>
            </a:defPPr>
            <a:lvl1pPr>
              <a:defRPr sz="2400" i="1">
                <a:ln w="0"/>
                <a:solidFill>
                  <a:schemeClr val="bg1"/>
                </a:solidFill>
                <a:effectLst>
                  <a:outerShdw blurRad="38100" dist="19050" dir="2700000" algn="tl" rotWithShape="0">
                    <a:schemeClr val="dk1">
                      <a:alpha val="40000"/>
                    </a:schemeClr>
                  </a:outerShd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C" b="1" i="0" dirty="0">
                <a:solidFill>
                  <a:prstClr val="white"/>
                </a:solidFill>
                <a:effectLst>
                  <a:outerShdw blurRad="38100" dist="19050" dir="2700000" algn="tl" rotWithShape="0">
                    <a:prstClr val="black">
                      <a:alpha val="40000"/>
                    </a:prstClr>
                  </a:outerShdw>
                </a:effectLst>
                <a:latin typeface="Arial" pitchFamily="34" charset="0"/>
                <a:cs typeface="Arial" pitchFamily="34" charset="0"/>
              </a:rPr>
              <a:t>FUNDAMENTACIÓN TEÓRICA</a:t>
            </a:r>
          </a:p>
        </p:txBody>
      </p:sp>
      <p:sp>
        <p:nvSpPr>
          <p:cNvPr id="24" name="CuadroTexto 20"/>
          <p:cNvSpPr txBox="1"/>
          <p:nvPr/>
        </p:nvSpPr>
        <p:spPr>
          <a:xfrm>
            <a:off x="2012140" y="5881316"/>
            <a:ext cx="5970779" cy="446276"/>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defPPr>
              <a:defRPr lang="es-EC"/>
            </a:defPPr>
            <a:lvl1pPr>
              <a:defRPr sz="2400" i="1">
                <a:ln w="0"/>
                <a:solidFill>
                  <a:schemeClr val="bg1"/>
                </a:solidFill>
                <a:effectLst>
                  <a:outerShdw blurRad="38100" dist="19050" dir="2700000" algn="tl" rotWithShape="0">
                    <a:schemeClr val="dk1">
                      <a:alpha val="40000"/>
                    </a:schemeClr>
                  </a:outerShd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C" sz="2300" b="1" i="0" dirty="0">
                <a:solidFill>
                  <a:prstClr val="white"/>
                </a:solidFill>
                <a:effectLst>
                  <a:outerShdw blurRad="38100" dist="19050" dir="2700000" algn="tl" rotWithShape="0">
                    <a:prstClr val="black">
                      <a:alpha val="40000"/>
                    </a:prstClr>
                  </a:outerShdw>
                </a:effectLst>
                <a:latin typeface="Arial" pitchFamily="34" charset="0"/>
                <a:cs typeface="Arial" pitchFamily="34" charset="0"/>
              </a:rPr>
              <a:t>CONCLUSIONES Y RECOMENDACIONES</a:t>
            </a:r>
          </a:p>
        </p:txBody>
      </p:sp>
      <p:sp>
        <p:nvSpPr>
          <p:cNvPr id="25" name="CuadroTexto 31"/>
          <p:cNvSpPr txBox="1"/>
          <p:nvPr/>
        </p:nvSpPr>
        <p:spPr>
          <a:xfrm>
            <a:off x="2012140" y="2492896"/>
            <a:ext cx="5981521"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EC"/>
            </a:defPPr>
            <a:lvl1pPr>
              <a:defRPr sz="2400" i="1">
                <a:ln w="0"/>
                <a:solidFill>
                  <a:schemeClr val="bg1"/>
                </a:solidFill>
                <a:effectLst>
                  <a:outerShdw blurRad="38100" dist="19050" dir="2700000" algn="tl" rotWithShape="0">
                    <a:schemeClr val="dk1">
                      <a:alpha val="40000"/>
                    </a:schemeClr>
                  </a:outerShd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C" b="1" i="0" dirty="0" smtClean="0">
                <a:solidFill>
                  <a:prstClr val="white"/>
                </a:solidFill>
                <a:effectLst>
                  <a:outerShdw blurRad="38100" dist="19050" dir="2700000" algn="tl" rotWithShape="0">
                    <a:prstClr val="black">
                      <a:alpha val="40000"/>
                    </a:prstClr>
                  </a:outerShdw>
                </a:effectLst>
                <a:latin typeface="Arial" pitchFamily="34" charset="0"/>
                <a:cs typeface="Arial" pitchFamily="34" charset="0"/>
              </a:rPr>
              <a:t>HIPÓTESIS</a:t>
            </a:r>
            <a:endParaRPr lang="es-EC" b="1" i="0" dirty="0">
              <a:solidFill>
                <a:prstClr val="white"/>
              </a:solidFill>
              <a:effectLst>
                <a:outerShdw blurRad="38100" dist="19050" dir="2700000" algn="tl" rotWithShape="0">
                  <a:prstClr val="black">
                    <a:alpha val="40000"/>
                  </a:prstClr>
                </a:outerShdw>
              </a:effectLst>
              <a:latin typeface="Arial" pitchFamily="34" charset="0"/>
              <a:cs typeface="Arial" pitchFamily="34" charset="0"/>
            </a:endParaRPr>
          </a:p>
        </p:txBody>
      </p:sp>
      <p:sp>
        <p:nvSpPr>
          <p:cNvPr id="26" name="CuadroTexto 33"/>
          <p:cNvSpPr txBox="1"/>
          <p:nvPr/>
        </p:nvSpPr>
        <p:spPr>
          <a:xfrm>
            <a:off x="2018611" y="5217734"/>
            <a:ext cx="5975050" cy="461665"/>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defPPr>
              <a:defRPr lang="es-EC"/>
            </a:defPPr>
            <a:lvl1pPr>
              <a:defRPr sz="2400" i="1">
                <a:ln w="0"/>
                <a:solidFill>
                  <a:schemeClr val="bg1"/>
                </a:solidFill>
                <a:effectLst>
                  <a:outerShdw blurRad="38100" dist="19050" dir="2700000" algn="tl" rotWithShape="0">
                    <a:schemeClr val="dk1">
                      <a:alpha val="40000"/>
                    </a:schemeClr>
                  </a:outerShd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C" b="1" i="0" dirty="0">
                <a:solidFill>
                  <a:prstClr val="white"/>
                </a:solidFill>
                <a:effectLst>
                  <a:outerShdw blurRad="38100" dist="19050" dir="2700000" algn="tl" rotWithShape="0">
                    <a:prstClr val="black">
                      <a:alpha val="40000"/>
                    </a:prstClr>
                  </a:outerShdw>
                </a:effectLst>
                <a:latin typeface="Arial" pitchFamily="34" charset="0"/>
                <a:cs typeface="Arial" pitchFamily="34" charset="0"/>
              </a:rPr>
              <a:t>DISEÑO DE LA PROPUESTA</a:t>
            </a:r>
          </a:p>
        </p:txBody>
      </p:sp>
      <p:sp>
        <p:nvSpPr>
          <p:cNvPr id="2" name="1 Marcador de número de diapositiva"/>
          <p:cNvSpPr>
            <a:spLocks noGrp="1"/>
          </p:cNvSpPr>
          <p:nvPr>
            <p:ph type="sldNum" sz="quarter" idx="12"/>
          </p:nvPr>
        </p:nvSpPr>
        <p:spPr/>
        <p:txBody>
          <a:bodyPr/>
          <a:lstStyle/>
          <a:p>
            <a:pPr algn="r"/>
            <a:fld id="{9C45796D-F81B-42E6-8076-DF0575147E93}" type="slidenum">
              <a:rPr lang="es-EC" b="1" smtClean="0"/>
              <a:pPr algn="r"/>
              <a:t>11</a:t>
            </a:fld>
            <a:endParaRPr lang="es-EC" b="1" dirty="0"/>
          </a:p>
        </p:txBody>
      </p:sp>
    </p:spTree>
    <p:extLst>
      <p:ext uri="{BB962C8B-B14F-4D97-AF65-F5344CB8AC3E}">
        <p14:creationId xmlns:p14="http://schemas.microsoft.com/office/powerpoint/2010/main" val="343748718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2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uadroTexto 13"/>
          <p:cNvSpPr txBox="1"/>
          <p:nvPr/>
        </p:nvSpPr>
        <p:spPr>
          <a:xfrm>
            <a:off x="1547664" y="182188"/>
            <a:ext cx="5472608" cy="584775"/>
          </a:xfrm>
          <a:prstGeom prst="rect">
            <a:avLst/>
          </a:prstGeom>
        </p:spPr>
        <p:txBody>
          <a:bodyPr wrap="square">
            <a:spAutoFit/>
          </a:bodyPr>
          <a:lstStyle>
            <a:defPPr>
              <a:defRPr lang="es-EC"/>
            </a:defPPr>
            <a:lvl1pPr algn="ctr">
              <a:defRPr sz="4400" b="1">
                <a:solidFill>
                  <a:schemeClr val="bg1"/>
                </a:solidFill>
                <a:latin typeface="Arial Rounded MT Bold" panose="020F0704030504030204" pitchFamily="34" charset="0"/>
                <a:cs typeface="Arial" panose="020B0604020202020204" pitchFamily="34" charset="0"/>
              </a:defRPr>
            </a:lvl1pPr>
          </a:lstStyle>
          <a:p>
            <a:r>
              <a:rPr lang="es-EC" sz="3200" dirty="0" smtClean="0"/>
              <a:t>MARCO JURÍDICO</a:t>
            </a:r>
            <a:endParaRPr lang="es-EC" sz="3200" dirty="0"/>
          </a:p>
        </p:txBody>
      </p:sp>
      <p:sp>
        <p:nvSpPr>
          <p:cNvPr id="15" name="Rectángulo 14"/>
          <p:cNvSpPr/>
          <p:nvPr/>
        </p:nvSpPr>
        <p:spPr>
          <a:xfrm>
            <a:off x="467544" y="-27384"/>
            <a:ext cx="8671683" cy="86054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smtClean="0">
                <a:latin typeface="Arial" pitchFamily="34" charset="0"/>
                <a:cs typeface="Arial" pitchFamily="34" charset="0"/>
              </a:rPr>
              <a:t>FUNDAMENTACIÓN TEÓRICA</a:t>
            </a:r>
            <a:endParaRPr lang="es-EC" sz="2800" b="1" dirty="0">
              <a:latin typeface="Arial" pitchFamily="34" charset="0"/>
              <a:cs typeface="Arial" pitchFamily="34" charset="0"/>
            </a:endParaRPr>
          </a:p>
        </p:txBody>
      </p:sp>
      <p:graphicFrame>
        <p:nvGraphicFramePr>
          <p:cNvPr id="9" name="Marcador de contenido 3"/>
          <p:cNvGraphicFramePr>
            <a:graphicFrameLocks/>
          </p:cNvGraphicFramePr>
          <p:nvPr>
            <p:extLst>
              <p:ext uri="{D42A27DB-BD31-4B8C-83A1-F6EECF244321}">
                <p14:modId xmlns:p14="http://schemas.microsoft.com/office/powerpoint/2010/main" val="2781185178"/>
              </p:ext>
            </p:extLst>
          </p:nvPr>
        </p:nvGraphicFramePr>
        <p:xfrm>
          <a:off x="1448203" y="2564904"/>
          <a:ext cx="6710363" cy="18315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6" name="Grupo 15"/>
          <p:cNvGrpSpPr/>
          <p:nvPr/>
        </p:nvGrpSpPr>
        <p:grpSpPr>
          <a:xfrm>
            <a:off x="572915" y="976535"/>
            <a:ext cx="8460939" cy="5429905"/>
            <a:chOff x="467545" y="936763"/>
            <a:chExt cx="8460939" cy="5429905"/>
          </a:xfrm>
        </p:grpSpPr>
        <p:pic>
          <p:nvPicPr>
            <p:cNvPr id="12" name="Imagen 11"/>
            <p:cNvPicPr/>
            <p:nvPr/>
          </p:nvPicPr>
          <p:blipFill>
            <a:blip r:embed="rId8">
              <a:extLst>
                <a:ext uri="{28A0092B-C50C-407E-A947-70E740481C1C}">
                  <a14:useLocalDpi xmlns:a14="http://schemas.microsoft.com/office/drawing/2010/main" val="0"/>
                </a:ext>
              </a:extLst>
            </a:blip>
            <a:stretch>
              <a:fillRect/>
            </a:stretch>
          </p:blipFill>
          <p:spPr>
            <a:xfrm>
              <a:off x="721590" y="4481029"/>
              <a:ext cx="3657117" cy="1885639"/>
            </a:xfrm>
            <a:prstGeom prst="rect">
              <a:avLst/>
            </a:prstGeom>
            <a:ln>
              <a:noFill/>
            </a:ln>
            <a:effectLst>
              <a:outerShdw blurRad="292100" dist="139700" dir="2700000" algn="tl" rotWithShape="0">
                <a:srgbClr val="333333">
                  <a:alpha val="65000"/>
                </a:srgbClr>
              </a:outerShdw>
            </a:effectLst>
          </p:spPr>
        </p:pic>
        <p:sp>
          <p:nvSpPr>
            <p:cNvPr id="13" name="CuadroTexto 12"/>
            <p:cNvSpPr txBox="1"/>
            <p:nvPr/>
          </p:nvSpPr>
          <p:spPr>
            <a:xfrm>
              <a:off x="1610140" y="936763"/>
              <a:ext cx="5218043"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s-EC" b="1" dirty="0">
                  <a:solidFill>
                    <a:prstClr val="white"/>
                  </a:solidFill>
                  <a:latin typeface="Arial" pitchFamily="34" charset="0"/>
                  <a:cs typeface="Arial" pitchFamily="34" charset="0"/>
                </a:rPr>
                <a:t>TIPOS DE </a:t>
              </a:r>
              <a:r>
                <a:rPr lang="es-EC" b="1" dirty="0" smtClean="0">
                  <a:solidFill>
                    <a:prstClr val="white"/>
                  </a:solidFill>
                  <a:latin typeface="Arial" pitchFamily="34" charset="0"/>
                  <a:cs typeface="Arial" pitchFamily="34" charset="0"/>
                </a:rPr>
                <a:t>GUARDACOSTAS</a:t>
              </a:r>
              <a:endParaRPr lang="es-EC" b="1" dirty="0">
                <a:solidFill>
                  <a:prstClr val="white"/>
                </a:solidFill>
                <a:latin typeface="Arial" pitchFamily="34" charset="0"/>
                <a:cs typeface="Arial" pitchFamily="34" charset="0"/>
              </a:endParaRPr>
            </a:p>
          </p:txBody>
        </p:sp>
        <p:pic>
          <p:nvPicPr>
            <p:cNvPr id="5" name="Imagen 4"/>
            <p:cNvPicPr>
              <a:picLocks noChangeAspect="1"/>
            </p:cNvPicPr>
            <p:nvPr/>
          </p:nvPicPr>
          <p:blipFill>
            <a:blip r:embed="rId9"/>
            <a:stretch>
              <a:fillRect/>
            </a:stretch>
          </p:blipFill>
          <p:spPr>
            <a:xfrm>
              <a:off x="5112060" y="2780928"/>
              <a:ext cx="3816424" cy="2244955"/>
            </a:xfrm>
            <a:prstGeom prst="rect">
              <a:avLst/>
            </a:prstGeom>
            <a:ln>
              <a:noFill/>
            </a:ln>
            <a:effectLst>
              <a:outerShdw blurRad="292100" dist="139700" dir="2700000" algn="tl" rotWithShape="0">
                <a:srgbClr val="333333">
                  <a:alpha val="65000"/>
                </a:srgbClr>
              </a:outerShdw>
            </a:effectLst>
          </p:spPr>
        </p:pic>
        <p:pic>
          <p:nvPicPr>
            <p:cNvPr id="1026" name="Picture 2" descr="http://i1236.photobucket.com/albums/ff454/ecuatoriano-gye/guardacostas-980_zpsadb6b890.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7545" y="1818088"/>
              <a:ext cx="3816424" cy="16780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pic>
        <p:nvPicPr>
          <p:cNvPr id="17" name="Imagen 16"/>
          <p:cNvPicPr>
            <a:picLocks noChangeAspect="1"/>
          </p:cNvPicPr>
          <p:nvPr/>
        </p:nvPicPr>
        <p:blipFill>
          <a:blip r:embed="rId11"/>
          <a:stretch>
            <a:fillRect/>
          </a:stretch>
        </p:blipFill>
        <p:spPr>
          <a:xfrm>
            <a:off x="703966" y="2276872"/>
            <a:ext cx="4555908" cy="3416931"/>
          </a:xfrm>
          <a:prstGeom prst="rect">
            <a:avLst/>
          </a:prstGeom>
          <a:ln>
            <a:noFill/>
          </a:ln>
          <a:effectLst>
            <a:outerShdw blurRad="292100" dist="139700" dir="2700000" algn="tl" rotWithShape="0">
              <a:srgbClr val="333333">
                <a:alpha val="65000"/>
              </a:srgbClr>
            </a:outerShdw>
          </a:effectLst>
        </p:spPr>
      </p:pic>
      <p:sp>
        <p:nvSpPr>
          <p:cNvPr id="18" name="CuadroTexto 17"/>
          <p:cNvSpPr txBox="1"/>
          <p:nvPr/>
        </p:nvSpPr>
        <p:spPr>
          <a:xfrm>
            <a:off x="5547790" y="948762"/>
            <a:ext cx="3456384" cy="144655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s-EC" sz="4400" b="1" dirty="0" smtClean="0">
                <a:latin typeface="Arial" pitchFamily="34" charset="0"/>
                <a:cs typeface="Arial" pitchFamily="34" charset="0"/>
              </a:rPr>
              <a:t>Ecosistema marino</a:t>
            </a:r>
            <a:endParaRPr lang="es-EC" sz="4400" b="1" dirty="0">
              <a:latin typeface="Arial" pitchFamily="34" charset="0"/>
              <a:cs typeface="Arial" pitchFamily="34" charset="0"/>
            </a:endParaRPr>
          </a:p>
        </p:txBody>
      </p:sp>
      <p:sp>
        <p:nvSpPr>
          <p:cNvPr id="19" name="Flecha izquierda 18"/>
          <p:cNvSpPr/>
          <p:nvPr/>
        </p:nvSpPr>
        <p:spPr>
          <a:xfrm rot="19070840">
            <a:off x="5299445" y="2996925"/>
            <a:ext cx="1937091" cy="864096"/>
          </a:xfrm>
          <a:prstGeom prst="lef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EC"/>
          </a:p>
        </p:txBody>
      </p:sp>
      <p:sp>
        <p:nvSpPr>
          <p:cNvPr id="2" name="1 Marcador de número de diapositiva"/>
          <p:cNvSpPr>
            <a:spLocks noGrp="1"/>
          </p:cNvSpPr>
          <p:nvPr>
            <p:ph type="sldNum" sz="quarter" idx="12"/>
          </p:nvPr>
        </p:nvSpPr>
        <p:spPr/>
        <p:txBody>
          <a:bodyPr/>
          <a:lstStyle/>
          <a:p>
            <a:pPr algn="r"/>
            <a:fld id="{9C45796D-F81B-42E6-8076-DF0575147E93}" type="slidenum">
              <a:rPr lang="es-EC" b="1" smtClean="0"/>
              <a:pPr algn="r"/>
              <a:t>12</a:t>
            </a:fld>
            <a:endParaRPr lang="es-EC" b="1" dirty="0"/>
          </a:p>
        </p:txBody>
      </p:sp>
    </p:spTree>
    <p:extLst>
      <p:ext uri="{BB962C8B-B14F-4D97-AF65-F5344CB8AC3E}">
        <p14:creationId xmlns:p14="http://schemas.microsoft.com/office/powerpoint/2010/main" val="111728766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xit" presetSubtype="21" fill="hold" nodeType="clickEffect">
                                  <p:stCondLst>
                                    <p:cond delay="0"/>
                                  </p:stCondLst>
                                  <p:childTnLst>
                                    <p:animEffect transition="out" filter="barn(inVertical)">
                                      <p:cBhvr>
                                        <p:cTn id="17" dur="500"/>
                                        <p:tgtEl>
                                          <p:spTgt spid="16"/>
                                        </p:tgtEl>
                                      </p:cBhvr>
                                    </p:animEffect>
                                    <p:set>
                                      <p:cBhvr>
                                        <p:cTn id="18" dur="1" fill="hold">
                                          <p:stCondLst>
                                            <p:cond delay="499"/>
                                          </p:stCondLst>
                                        </p:cTn>
                                        <p:tgtEl>
                                          <p:spTgt spid="1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P spid="18"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Nube 12"/>
          <p:cNvSpPr/>
          <p:nvPr/>
        </p:nvSpPr>
        <p:spPr>
          <a:xfrm>
            <a:off x="3415958" y="2353510"/>
            <a:ext cx="3456383" cy="1597625"/>
          </a:xfrm>
          <a:prstGeom prst="cloud">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s-EC" sz="2800" b="1" kern="0" dirty="0" smtClean="0">
                <a:solidFill>
                  <a:prstClr val="white"/>
                </a:solidFill>
                <a:effectLst>
                  <a:outerShdw blurRad="38100" dist="38100" dir="2700000" algn="tl">
                    <a:srgbClr val="000000">
                      <a:alpha val="43137"/>
                    </a:srgbClr>
                  </a:outerShdw>
                </a:effectLst>
                <a:latin typeface="Arial" pitchFamily="34" charset="0"/>
                <a:cs typeface="Arial" pitchFamily="34" charset="0"/>
              </a:rPr>
              <a:t>Marco Conceptual</a:t>
            </a:r>
            <a:endParaRPr kumimoji="0" lang="es-EC" sz="28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cs typeface="Arial" pitchFamily="34" charset="0"/>
            </a:endParaRPr>
          </a:p>
        </p:txBody>
      </p:sp>
      <p:cxnSp>
        <p:nvCxnSpPr>
          <p:cNvPr id="14" name="Conector curvado 13"/>
          <p:cNvCxnSpPr>
            <a:endCxn id="21" idx="1"/>
          </p:cNvCxnSpPr>
          <p:nvPr/>
        </p:nvCxnSpPr>
        <p:spPr>
          <a:xfrm rot="16200000" flipH="1">
            <a:off x="6367318" y="3630717"/>
            <a:ext cx="517283" cy="507517"/>
          </a:xfrm>
          <a:prstGeom prst="curvedConnector2">
            <a:avLst/>
          </a:prstGeom>
          <a:ln>
            <a:tailEnd type="triangle"/>
          </a:ln>
          <a:effectLst>
            <a:glow rad="228600">
              <a:schemeClr val="accent1">
                <a:satMod val="175000"/>
                <a:alpha val="40000"/>
              </a:schemeClr>
            </a:glow>
            <a:outerShdw blurRad="40000" dist="23000" dir="5400000" rotWithShape="0">
              <a:srgbClr val="000000">
                <a:alpha val="35000"/>
              </a:srgbClr>
            </a:outerShdw>
          </a:effectLst>
        </p:spPr>
        <p:style>
          <a:lnRef idx="3">
            <a:schemeClr val="accent1"/>
          </a:lnRef>
          <a:fillRef idx="0">
            <a:schemeClr val="accent1"/>
          </a:fillRef>
          <a:effectRef idx="2">
            <a:schemeClr val="accent1"/>
          </a:effectRef>
          <a:fontRef idx="minor">
            <a:schemeClr val="tx1"/>
          </a:fontRef>
        </p:style>
      </p:cxnSp>
      <p:cxnSp>
        <p:nvCxnSpPr>
          <p:cNvPr id="15" name="Conector curvado 14"/>
          <p:cNvCxnSpPr/>
          <p:nvPr/>
        </p:nvCxnSpPr>
        <p:spPr>
          <a:xfrm rot="10800000" flipV="1">
            <a:off x="2530992" y="3602522"/>
            <a:ext cx="1104904" cy="618565"/>
          </a:xfrm>
          <a:prstGeom prst="curvedConnector3">
            <a:avLst/>
          </a:prstGeom>
          <a:ln>
            <a:tailEnd type="triangle"/>
          </a:ln>
          <a:effectLst>
            <a:glow rad="228600">
              <a:schemeClr val="accent1">
                <a:satMod val="175000"/>
                <a:alpha val="40000"/>
              </a:schemeClr>
            </a:glow>
            <a:outerShdw blurRad="40000" dist="23000" dir="5400000" rotWithShape="0">
              <a:srgbClr val="000000">
                <a:alpha val="35000"/>
              </a:srgbClr>
            </a:outerShdw>
          </a:effectLst>
        </p:spPr>
        <p:style>
          <a:lnRef idx="3">
            <a:schemeClr val="accent1"/>
          </a:lnRef>
          <a:fillRef idx="0">
            <a:schemeClr val="accent1"/>
          </a:fillRef>
          <a:effectRef idx="2">
            <a:schemeClr val="accent1"/>
          </a:effectRef>
          <a:fontRef idx="minor">
            <a:schemeClr val="tx1"/>
          </a:fontRef>
        </p:style>
      </p:cxnSp>
      <p:cxnSp>
        <p:nvCxnSpPr>
          <p:cNvPr id="16" name="Conector curvado 15"/>
          <p:cNvCxnSpPr>
            <a:stCxn id="13" idx="2"/>
          </p:cNvCxnSpPr>
          <p:nvPr/>
        </p:nvCxnSpPr>
        <p:spPr>
          <a:xfrm rot="10800000">
            <a:off x="2477485" y="2535779"/>
            <a:ext cx="949195" cy="616545"/>
          </a:xfrm>
          <a:prstGeom prst="curvedConnector3">
            <a:avLst/>
          </a:prstGeom>
          <a:ln>
            <a:tailEnd type="triangle"/>
          </a:ln>
          <a:effectLst>
            <a:glow rad="228600">
              <a:schemeClr val="accent1">
                <a:satMod val="175000"/>
                <a:alpha val="40000"/>
              </a:schemeClr>
            </a:glow>
            <a:outerShdw blurRad="40000" dist="23000" dir="5400000" rotWithShape="0">
              <a:srgbClr val="000000">
                <a:alpha val="35000"/>
              </a:srgbClr>
            </a:outerShdw>
          </a:effectLst>
        </p:spPr>
        <p:style>
          <a:lnRef idx="3">
            <a:schemeClr val="accent1"/>
          </a:lnRef>
          <a:fillRef idx="0">
            <a:schemeClr val="accent1"/>
          </a:fillRef>
          <a:effectRef idx="2">
            <a:schemeClr val="accent1"/>
          </a:effectRef>
          <a:fontRef idx="minor">
            <a:schemeClr val="tx1"/>
          </a:fontRef>
        </p:style>
      </p:cxnSp>
      <p:cxnSp>
        <p:nvCxnSpPr>
          <p:cNvPr id="17" name="Conector curvado 16"/>
          <p:cNvCxnSpPr/>
          <p:nvPr/>
        </p:nvCxnSpPr>
        <p:spPr>
          <a:xfrm rot="5400000" flipH="1" flipV="1">
            <a:off x="6393511" y="2393384"/>
            <a:ext cx="404895" cy="175142"/>
          </a:xfrm>
          <a:prstGeom prst="curvedConnector3">
            <a:avLst>
              <a:gd name="adj1" fmla="val 50000"/>
            </a:avLst>
          </a:prstGeom>
          <a:ln>
            <a:tailEnd type="triangle"/>
          </a:ln>
          <a:effectLst>
            <a:glow rad="228600">
              <a:schemeClr val="accent1">
                <a:satMod val="175000"/>
                <a:alpha val="40000"/>
              </a:schemeClr>
            </a:glow>
            <a:outerShdw blurRad="40000" dist="23000" dir="5400000" rotWithShape="0">
              <a:srgbClr val="000000">
                <a:alpha val="35000"/>
              </a:srgbClr>
            </a:outerShdw>
          </a:effectLst>
        </p:spPr>
        <p:style>
          <a:lnRef idx="3">
            <a:schemeClr val="accent1"/>
          </a:lnRef>
          <a:fillRef idx="0">
            <a:schemeClr val="accent1"/>
          </a:fillRef>
          <a:effectRef idx="2">
            <a:schemeClr val="accent1"/>
          </a:effectRef>
          <a:fontRef idx="minor">
            <a:schemeClr val="tx1"/>
          </a:fontRef>
        </p:style>
      </p:cxnSp>
      <p:cxnSp>
        <p:nvCxnSpPr>
          <p:cNvPr id="18" name="Conector recto de flecha 17"/>
          <p:cNvCxnSpPr/>
          <p:nvPr/>
        </p:nvCxnSpPr>
        <p:spPr>
          <a:xfrm flipH="1" flipV="1">
            <a:off x="4645626" y="1993412"/>
            <a:ext cx="4038" cy="478364"/>
          </a:xfrm>
          <a:prstGeom prst="straightConnector1">
            <a:avLst/>
          </a:prstGeom>
          <a:ln>
            <a:tailEnd type="triangle"/>
          </a:ln>
          <a:effectLst>
            <a:glow rad="228600">
              <a:schemeClr val="accent1">
                <a:satMod val="175000"/>
                <a:alpha val="40000"/>
              </a:schemeClr>
            </a:glow>
            <a:outerShdw blurRad="40000" dist="23000" dir="5400000" rotWithShape="0">
              <a:srgbClr val="000000">
                <a:alpha val="35000"/>
              </a:srgbClr>
            </a:outerShdw>
          </a:effectLst>
        </p:spPr>
        <p:style>
          <a:lnRef idx="3">
            <a:schemeClr val="accent1"/>
          </a:lnRef>
          <a:fillRef idx="0">
            <a:schemeClr val="accent1"/>
          </a:fillRef>
          <a:effectRef idx="2">
            <a:schemeClr val="accent1"/>
          </a:effectRef>
          <a:fontRef idx="minor">
            <a:schemeClr val="tx1"/>
          </a:fontRef>
        </p:style>
      </p:cxnSp>
      <p:cxnSp>
        <p:nvCxnSpPr>
          <p:cNvPr id="19" name="Conector recto de flecha 18"/>
          <p:cNvCxnSpPr/>
          <p:nvPr/>
        </p:nvCxnSpPr>
        <p:spPr>
          <a:xfrm>
            <a:off x="5163320" y="3987232"/>
            <a:ext cx="9461" cy="234942"/>
          </a:xfrm>
          <a:prstGeom prst="straightConnector1">
            <a:avLst/>
          </a:prstGeom>
          <a:ln>
            <a:tailEnd type="triangle"/>
          </a:ln>
          <a:effectLst>
            <a:glow rad="228600">
              <a:schemeClr val="accent1">
                <a:satMod val="175000"/>
                <a:alpha val="40000"/>
              </a:schemeClr>
            </a:glow>
            <a:outerShdw blurRad="40000" dist="23000" dir="5400000" rotWithShape="0">
              <a:srgbClr val="000000">
                <a:alpha val="35000"/>
              </a:srgbClr>
            </a:outerShdw>
          </a:effectLst>
        </p:spPr>
        <p:style>
          <a:lnRef idx="3">
            <a:schemeClr val="accent1"/>
          </a:lnRef>
          <a:fillRef idx="0">
            <a:schemeClr val="accent1"/>
          </a:fillRef>
          <a:effectRef idx="2">
            <a:schemeClr val="accent1"/>
          </a:effectRef>
          <a:fontRef idx="minor">
            <a:schemeClr val="tx1"/>
          </a:fontRef>
        </p:style>
      </p:cxnSp>
      <p:pic>
        <p:nvPicPr>
          <p:cNvPr id="20" name="Imagen 19"/>
          <p:cNvPicPr>
            <a:picLocks noChangeAspect="1"/>
          </p:cNvPicPr>
          <p:nvPr/>
        </p:nvPicPr>
        <p:blipFill>
          <a:blip r:embed="rId2"/>
          <a:stretch>
            <a:fillRect/>
          </a:stretch>
        </p:blipFill>
        <p:spPr>
          <a:xfrm>
            <a:off x="6804248" y="4299421"/>
            <a:ext cx="744823" cy="1505843"/>
          </a:xfrm>
          <a:prstGeom prst="rect">
            <a:avLst/>
          </a:prstGeom>
        </p:spPr>
      </p:pic>
      <p:sp>
        <p:nvSpPr>
          <p:cNvPr id="21" name="CuadroTexto 20"/>
          <p:cNvSpPr txBox="1"/>
          <p:nvPr/>
        </p:nvSpPr>
        <p:spPr>
          <a:xfrm>
            <a:off x="6879718" y="3727619"/>
            <a:ext cx="1826323" cy="830997"/>
          </a:xfrm>
          <a:prstGeom prst="rect">
            <a:avLst/>
          </a:prstGeom>
          <a:noFill/>
        </p:spPr>
        <p:txBody>
          <a:bodyPr wrap="square" rtlCol="0">
            <a:spAutoFit/>
          </a:bodyPr>
          <a:lstStyle/>
          <a:p>
            <a:pPr algn="r"/>
            <a:r>
              <a:rPr lang="es-EC" sz="2400" b="1" dirty="0" smtClean="0">
                <a:solidFill>
                  <a:srgbClr val="002060"/>
                </a:solidFill>
                <a:effectLst>
                  <a:outerShdw blurRad="38100" dist="38100" dir="2700000" algn="tl">
                    <a:srgbClr val="000000">
                      <a:alpha val="43137"/>
                    </a:srgbClr>
                  </a:outerShdw>
                </a:effectLst>
                <a:latin typeface="Arial" pitchFamily="34" charset="0"/>
                <a:cs typeface="Arial" pitchFamily="34" charset="0"/>
              </a:rPr>
              <a:t>Botellas de </a:t>
            </a:r>
            <a:r>
              <a:rPr lang="es-EC" sz="2400" b="1" dirty="0">
                <a:solidFill>
                  <a:srgbClr val="002060"/>
                </a:solidFill>
                <a:effectLst>
                  <a:outerShdw blurRad="38100" dist="38100" dir="2700000" algn="tl">
                    <a:srgbClr val="000000">
                      <a:alpha val="43137"/>
                    </a:srgbClr>
                  </a:outerShdw>
                </a:effectLst>
                <a:latin typeface="Arial" pitchFamily="34" charset="0"/>
                <a:cs typeface="Arial" pitchFamily="34" charset="0"/>
              </a:rPr>
              <a:t>á</a:t>
            </a:r>
            <a:r>
              <a:rPr lang="es-EC" sz="2400" b="1" dirty="0" smtClean="0">
                <a:solidFill>
                  <a:srgbClr val="002060"/>
                </a:solidFill>
                <a:effectLst>
                  <a:outerShdw blurRad="38100" dist="38100" dir="2700000" algn="tl">
                    <a:srgbClr val="000000">
                      <a:alpha val="43137"/>
                    </a:srgbClr>
                  </a:outerShdw>
                </a:effectLst>
                <a:latin typeface="Arial" pitchFamily="34" charset="0"/>
                <a:cs typeface="Arial" pitchFamily="34" charset="0"/>
              </a:rPr>
              <a:t>mbar</a:t>
            </a:r>
            <a:endParaRPr lang="es-EC" sz="2400" b="1" dirty="0">
              <a:solidFill>
                <a:srgbClr val="002060"/>
              </a:solidFill>
              <a:effectLst>
                <a:outerShdw blurRad="38100" dist="38100" dir="2700000" algn="tl">
                  <a:srgbClr val="000000">
                    <a:alpha val="43137"/>
                  </a:srgbClr>
                </a:outerShdw>
              </a:effectLst>
              <a:latin typeface="Arial" pitchFamily="34" charset="0"/>
              <a:cs typeface="Arial" pitchFamily="34" charset="0"/>
            </a:endParaRPr>
          </a:p>
        </p:txBody>
      </p:sp>
      <p:pic>
        <p:nvPicPr>
          <p:cNvPr id="42" name="Imagen 41"/>
          <p:cNvPicPr>
            <a:picLocks noChangeAspect="1"/>
          </p:cNvPicPr>
          <p:nvPr/>
        </p:nvPicPr>
        <p:blipFill rotWithShape="1">
          <a:blip r:embed="rId3"/>
          <a:srcRect r="36524"/>
          <a:stretch/>
        </p:blipFill>
        <p:spPr>
          <a:xfrm>
            <a:off x="3870843" y="4236230"/>
            <a:ext cx="1908713" cy="1734061"/>
          </a:xfrm>
          <a:prstGeom prst="rect">
            <a:avLst/>
          </a:prstGeom>
        </p:spPr>
      </p:pic>
      <p:sp>
        <p:nvSpPr>
          <p:cNvPr id="43" name="CuadroTexto 42"/>
          <p:cNvSpPr txBox="1"/>
          <p:nvPr/>
        </p:nvSpPr>
        <p:spPr>
          <a:xfrm>
            <a:off x="4031799" y="5877272"/>
            <a:ext cx="1751349" cy="461665"/>
          </a:xfrm>
          <a:prstGeom prst="rect">
            <a:avLst/>
          </a:prstGeom>
          <a:noFill/>
        </p:spPr>
        <p:txBody>
          <a:bodyPr wrap="square" rtlCol="0">
            <a:spAutoFit/>
          </a:bodyPr>
          <a:lstStyle>
            <a:defPPr>
              <a:defRPr lang="es-EC"/>
            </a:defPPr>
            <a:lvl1pPr>
              <a:defRPr sz="2000" b="1">
                <a:solidFill>
                  <a:srgbClr val="002060"/>
                </a:solidFill>
                <a:effectLst>
                  <a:outerShdw blurRad="38100" dist="38100" dir="2700000" algn="tl">
                    <a:srgbClr val="000000">
                      <a:alpha val="43137"/>
                    </a:srgbClr>
                  </a:outerShdw>
                </a:effectLst>
                <a:latin typeface="Century Gothic" panose="020B0502020202020204"/>
              </a:defRPr>
            </a:lvl1pPr>
          </a:lstStyle>
          <a:p>
            <a:pPr algn="ctr"/>
            <a:r>
              <a:rPr lang="es-EC" sz="2400" dirty="0">
                <a:latin typeface="Arial" pitchFamily="34" charset="0"/>
                <a:cs typeface="Arial" pitchFamily="34" charset="0"/>
              </a:rPr>
              <a:t>Sentina</a:t>
            </a:r>
            <a:endParaRPr lang="es-EC" sz="1800" dirty="0">
              <a:latin typeface="Arial" pitchFamily="34" charset="0"/>
              <a:cs typeface="Arial" pitchFamily="34" charset="0"/>
            </a:endParaRPr>
          </a:p>
        </p:txBody>
      </p:sp>
      <p:grpSp>
        <p:nvGrpSpPr>
          <p:cNvPr id="50" name="49 Grupo"/>
          <p:cNvGrpSpPr/>
          <p:nvPr/>
        </p:nvGrpSpPr>
        <p:grpSpPr>
          <a:xfrm>
            <a:off x="454433" y="4632234"/>
            <a:ext cx="2909128" cy="2109134"/>
            <a:chOff x="4769021" y="-4319247"/>
            <a:chExt cx="3358445" cy="2593956"/>
          </a:xfrm>
        </p:grpSpPr>
        <p:pic>
          <p:nvPicPr>
            <p:cNvPr id="51" name="Imagen 4"/>
            <p:cNvPicPr>
              <a:picLocks noChangeAspect="1"/>
            </p:cNvPicPr>
            <p:nvPr/>
          </p:nvPicPr>
          <p:blipFill rotWithShape="1">
            <a:blip r:embed="rId4" cstate="print">
              <a:extLst>
                <a:ext uri="{28A0092B-C50C-407E-A947-70E740481C1C}">
                  <a14:useLocalDpi xmlns:a14="http://schemas.microsoft.com/office/drawing/2010/main" val="0"/>
                </a:ext>
              </a:extLst>
            </a:blip>
            <a:srcRect l="20368" t="15472" r="41362" b="28342"/>
            <a:stretch/>
          </p:blipFill>
          <p:spPr bwMode="auto">
            <a:xfrm>
              <a:off x="4769021" y="-4287238"/>
              <a:ext cx="3358445" cy="2561947"/>
            </a:xfrm>
            <a:prstGeom prst="rect">
              <a:avLst/>
            </a:prstGeom>
            <a:ln>
              <a:noFill/>
            </a:ln>
            <a:extLst>
              <a:ext uri="{53640926-AAD7-44D8-BBD7-CCE9431645EC}">
                <a14:shadowObscured xmlns:a14="http://schemas.microsoft.com/office/drawing/2010/main"/>
              </a:ext>
            </a:extLst>
          </p:spPr>
        </p:pic>
        <p:sp>
          <p:nvSpPr>
            <p:cNvPr id="52" name="33 Cuadro de texto"/>
            <p:cNvSpPr txBox="1"/>
            <p:nvPr/>
          </p:nvSpPr>
          <p:spPr>
            <a:xfrm>
              <a:off x="5162416" y="-2437982"/>
              <a:ext cx="930713" cy="302711"/>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s-EC" sz="900" b="1" dirty="0">
                  <a:effectLst/>
                  <a:latin typeface="Arial" panose="020B0604020202020204" pitchFamily="34" charset="0"/>
                  <a:ea typeface="Calibri" panose="020F0502020204030204" pitchFamily="34" charset="0"/>
                  <a:cs typeface="Times New Roman" panose="02020603050405020304" pitchFamily="18" charset="0"/>
                </a:rPr>
                <a:t>LÍQUIDO DE SENTINA</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53" name="43 Cuadro de texto"/>
            <p:cNvSpPr txBox="1"/>
            <p:nvPr/>
          </p:nvSpPr>
          <p:spPr>
            <a:xfrm rot="16200000">
              <a:off x="4483297" y="-3968845"/>
              <a:ext cx="903869" cy="20306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s-EC" sz="900" b="1" dirty="0">
                  <a:effectLst/>
                  <a:latin typeface="Arial" panose="020B0604020202020204" pitchFamily="34" charset="0"/>
                  <a:ea typeface="Calibri" panose="020F0502020204030204" pitchFamily="34" charset="0"/>
                  <a:cs typeface="Times New Roman" panose="02020603050405020304" pitchFamily="18" charset="0"/>
                </a:rPr>
                <a:t>BOMBA</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54" name="46 Cuadro de texto"/>
            <p:cNvSpPr txBox="1"/>
            <p:nvPr/>
          </p:nvSpPr>
          <p:spPr>
            <a:xfrm rot="16200000">
              <a:off x="4635946" y="-3467457"/>
              <a:ext cx="1392849" cy="257167"/>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s-EC" sz="9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PL</a:t>
              </a:r>
              <a:r>
                <a:rPr lang="es-EC" sz="900" b="1" dirty="0">
                  <a:solidFill>
                    <a:schemeClr val="tx1"/>
                  </a:solidFill>
                  <a:latin typeface="Arial" panose="020B0604020202020204" pitchFamily="34" charset="0"/>
                  <a:ea typeface="Calibri" panose="020F0502020204030204" pitchFamily="34" charset="0"/>
                  <a:cs typeface="Times New Roman" panose="02020603050405020304" pitchFamily="18" charset="0"/>
                </a:rPr>
                <a:t>ANTA SEPARADORA DE LÍQUIDO DE SENTINA</a:t>
              </a:r>
              <a:endParaRPr lang="es-EC" sz="1200" dirty="0">
                <a:solidFill>
                  <a:schemeClr val="tx1"/>
                </a:solidFill>
                <a:latin typeface="Arial" panose="020B0604020202020204" pitchFamily="34" charset="0"/>
                <a:ea typeface="Calibri" panose="020F0502020204030204" pitchFamily="34" charset="0"/>
                <a:cs typeface="Times New Roman" panose="02020603050405020304" pitchFamily="18" charset="0"/>
              </a:endParaRPr>
            </a:p>
          </p:txBody>
        </p:sp>
        <p:sp>
          <p:nvSpPr>
            <p:cNvPr id="55" name="47 Cuadro de texto"/>
            <p:cNvSpPr txBox="1"/>
            <p:nvPr/>
          </p:nvSpPr>
          <p:spPr>
            <a:xfrm>
              <a:off x="6647398" y="-3857936"/>
              <a:ext cx="837956" cy="395368"/>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s-EC" sz="900" b="1" dirty="0">
                  <a:effectLst/>
                  <a:latin typeface="Arial" panose="020B0604020202020204" pitchFamily="34" charset="0"/>
                  <a:ea typeface="Calibri" panose="020F0502020204030204" pitchFamily="34" charset="0"/>
                  <a:cs typeface="Times New Roman" panose="02020603050405020304" pitchFamily="18" charset="0"/>
                </a:rPr>
                <a:t>AGUA</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56" name="48 Cuadro de texto"/>
            <p:cNvSpPr txBox="1"/>
            <p:nvPr/>
          </p:nvSpPr>
          <p:spPr>
            <a:xfrm>
              <a:off x="6182226" y="-2171440"/>
              <a:ext cx="732221" cy="402758"/>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s-EC" sz="900" b="1" dirty="0">
                  <a:effectLst/>
                  <a:latin typeface="Arial" panose="020B0604020202020204" pitchFamily="34" charset="0"/>
                  <a:ea typeface="Calibri" panose="020F0502020204030204" pitchFamily="34" charset="0"/>
                  <a:cs typeface="Times New Roman" panose="02020603050405020304" pitchFamily="18" charset="0"/>
                </a:rPr>
                <a:t>ACEITE</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p:txBody>
        </p:sp>
      </p:grpSp>
      <p:sp>
        <p:nvSpPr>
          <p:cNvPr id="64" name="CuadroTexto 63"/>
          <p:cNvSpPr txBox="1"/>
          <p:nvPr/>
        </p:nvSpPr>
        <p:spPr>
          <a:xfrm>
            <a:off x="489496" y="3717032"/>
            <a:ext cx="2151472" cy="830997"/>
          </a:xfrm>
          <a:prstGeom prst="rect">
            <a:avLst/>
          </a:prstGeom>
          <a:noFill/>
        </p:spPr>
        <p:txBody>
          <a:bodyPr wrap="square" rtlCol="0">
            <a:spAutoFit/>
          </a:bodyPr>
          <a:lstStyle>
            <a:defPPr>
              <a:defRPr lang="es-EC"/>
            </a:defPPr>
            <a:lvl1pPr>
              <a:defRPr sz="2800" b="1">
                <a:solidFill>
                  <a:srgbClr val="002060"/>
                </a:solidFill>
                <a:effectLst>
                  <a:outerShdw blurRad="38100" dist="38100" dir="2700000" algn="tl">
                    <a:srgbClr val="000000">
                      <a:alpha val="43137"/>
                    </a:srgbClr>
                  </a:outerShdw>
                </a:effectLst>
                <a:latin typeface="Century Gothic" panose="020B0502020202020204"/>
              </a:defRPr>
            </a:lvl1pPr>
          </a:lstStyle>
          <a:p>
            <a:pPr algn="ctr"/>
            <a:r>
              <a:rPr lang="es-EC" sz="2400" dirty="0">
                <a:latin typeface="Arial" pitchFamily="34" charset="0"/>
                <a:cs typeface="Arial" pitchFamily="34" charset="0"/>
              </a:rPr>
              <a:t>Separador de sentinas</a:t>
            </a:r>
          </a:p>
        </p:txBody>
      </p:sp>
      <p:pic>
        <p:nvPicPr>
          <p:cNvPr id="68" name="Imagen 67"/>
          <p:cNvPicPr>
            <a:picLocks noChangeAspect="1"/>
          </p:cNvPicPr>
          <p:nvPr/>
        </p:nvPicPr>
        <p:blipFill rotWithShape="1">
          <a:blip r:embed="rId5"/>
          <a:srcRect t="4670" b="4113"/>
          <a:stretch/>
        </p:blipFill>
        <p:spPr>
          <a:xfrm>
            <a:off x="600827" y="1903778"/>
            <a:ext cx="1894592" cy="1296144"/>
          </a:xfrm>
          <a:prstGeom prst="rect">
            <a:avLst/>
          </a:prstGeom>
        </p:spPr>
      </p:pic>
      <p:pic>
        <p:nvPicPr>
          <p:cNvPr id="70" name="Imagen 69"/>
          <p:cNvPicPr>
            <a:picLocks noChangeAspect="1"/>
          </p:cNvPicPr>
          <p:nvPr/>
        </p:nvPicPr>
        <p:blipFill>
          <a:blip r:embed="rId6"/>
          <a:stretch>
            <a:fillRect/>
          </a:stretch>
        </p:blipFill>
        <p:spPr>
          <a:xfrm>
            <a:off x="3208856" y="766546"/>
            <a:ext cx="2120907" cy="1123430"/>
          </a:xfrm>
          <a:prstGeom prst="rect">
            <a:avLst/>
          </a:prstGeom>
        </p:spPr>
      </p:pic>
      <p:sp>
        <p:nvSpPr>
          <p:cNvPr id="74" name="Flecha derecha 73"/>
          <p:cNvSpPr/>
          <p:nvPr/>
        </p:nvSpPr>
        <p:spPr>
          <a:xfrm>
            <a:off x="4610284" y="49621"/>
            <a:ext cx="1169272" cy="355043"/>
          </a:xfrm>
          <a:prstGeom prst="right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s-EC" dirty="0">
              <a:latin typeface="Arial" pitchFamily="34" charset="0"/>
              <a:cs typeface="Arial" pitchFamily="34" charset="0"/>
            </a:endParaRPr>
          </a:p>
        </p:txBody>
      </p:sp>
      <p:sp>
        <p:nvSpPr>
          <p:cNvPr id="75" name="CuadroTexto 74"/>
          <p:cNvSpPr txBox="1"/>
          <p:nvPr/>
        </p:nvSpPr>
        <p:spPr>
          <a:xfrm>
            <a:off x="1361823" y="0"/>
            <a:ext cx="2664296" cy="461665"/>
          </a:xfrm>
          <a:prstGeom prst="rect">
            <a:avLst/>
          </a:prstGeom>
          <a:noFill/>
        </p:spPr>
        <p:txBody>
          <a:bodyPr wrap="square" rtlCol="0">
            <a:spAutoFit/>
          </a:bodyPr>
          <a:lstStyle>
            <a:defPPr>
              <a:defRPr lang="es-EC"/>
            </a:defPPr>
            <a:lvl1pPr>
              <a:defRPr sz="2400" b="1">
                <a:solidFill>
                  <a:srgbClr val="002060"/>
                </a:solidFill>
                <a:effectLst>
                  <a:outerShdw blurRad="38100" dist="38100" dir="2700000" algn="tl">
                    <a:srgbClr val="000000">
                      <a:alpha val="43137"/>
                    </a:srgbClr>
                  </a:outerShdw>
                </a:effectLst>
                <a:latin typeface="Century Gothic" panose="020B0502020202020204"/>
              </a:defRPr>
            </a:lvl1pPr>
          </a:lstStyle>
          <a:p>
            <a:r>
              <a:rPr lang="es-EC" dirty="0">
                <a:latin typeface="Arial" pitchFamily="34" charset="0"/>
                <a:cs typeface="Arial" pitchFamily="34" charset="0"/>
              </a:rPr>
              <a:t>Cadena </a:t>
            </a:r>
            <a:r>
              <a:rPr lang="es-EC" dirty="0" smtClean="0">
                <a:latin typeface="Arial" pitchFamily="34" charset="0"/>
                <a:cs typeface="Arial" pitchFamily="34" charset="0"/>
              </a:rPr>
              <a:t>Trófica</a:t>
            </a:r>
            <a:endParaRPr lang="es-EC" dirty="0">
              <a:latin typeface="Arial" pitchFamily="34" charset="0"/>
              <a:cs typeface="Arial" pitchFamily="34" charset="0"/>
            </a:endParaRPr>
          </a:p>
        </p:txBody>
      </p:sp>
      <p:sp>
        <p:nvSpPr>
          <p:cNvPr id="76" name="CuadroTexto 75"/>
          <p:cNvSpPr txBox="1"/>
          <p:nvPr/>
        </p:nvSpPr>
        <p:spPr>
          <a:xfrm>
            <a:off x="454433" y="403411"/>
            <a:ext cx="2629010" cy="830997"/>
          </a:xfrm>
          <a:prstGeom prst="rect">
            <a:avLst/>
          </a:prstGeom>
          <a:noFill/>
        </p:spPr>
        <p:txBody>
          <a:bodyPr wrap="square" rtlCol="0">
            <a:spAutoFit/>
          </a:bodyPr>
          <a:lstStyle>
            <a:defPPr>
              <a:defRPr lang="es-EC"/>
            </a:defPPr>
            <a:lvl1pPr>
              <a:defRPr sz="2400" b="1">
                <a:solidFill>
                  <a:srgbClr val="002060"/>
                </a:solidFill>
                <a:effectLst>
                  <a:outerShdw blurRad="38100" dist="38100" dir="2700000" algn="tl">
                    <a:srgbClr val="000000">
                      <a:alpha val="43137"/>
                    </a:srgbClr>
                  </a:outerShdw>
                </a:effectLst>
                <a:latin typeface="Century Gothic" panose="020B0502020202020204"/>
              </a:defRPr>
            </a:lvl1pPr>
          </a:lstStyle>
          <a:p>
            <a:r>
              <a:rPr lang="es-EC" dirty="0">
                <a:latin typeface="Arial" pitchFamily="34" charset="0"/>
                <a:cs typeface="Arial" pitchFamily="34" charset="0"/>
              </a:rPr>
              <a:t>Contaminación Marina</a:t>
            </a:r>
          </a:p>
        </p:txBody>
      </p:sp>
      <p:sp>
        <p:nvSpPr>
          <p:cNvPr id="77" name="CuadroTexto 76"/>
          <p:cNvSpPr txBox="1"/>
          <p:nvPr/>
        </p:nvSpPr>
        <p:spPr>
          <a:xfrm>
            <a:off x="454433" y="1513094"/>
            <a:ext cx="2352922" cy="461665"/>
          </a:xfrm>
          <a:prstGeom prst="rect">
            <a:avLst/>
          </a:prstGeom>
          <a:noFill/>
        </p:spPr>
        <p:txBody>
          <a:bodyPr wrap="square" rtlCol="0">
            <a:spAutoFit/>
          </a:bodyPr>
          <a:lstStyle>
            <a:defPPr>
              <a:defRPr lang="es-EC"/>
            </a:defPPr>
            <a:lvl1pPr>
              <a:defRPr sz="2400" b="1">
                <a:solidFill>
                  <a:srgbClr val="002060"/>
                </a:solidFill>
                <a:effectLst>
                  <a:outerShdw blurRad="38100" dist="38100" dir="2700000" algn="tl">
                    <a:srgbClr val="000000">
                      <a:alpha val="43137"/>
                    </a:srgbClr>
                  </a:outerShdw>
                </a:effectLst>
                <a:latin typeface="Century Gothic" panose="020B0502020202020204"/>
              </a:defRPr>
            </a:lvl1pPr>
          </a:lstStyle>
          <a:p>
            <a:r>
              <a:rPr lang="es-EC" dirty="0">
                <a:latin typeface="Arial" pitchFamily="34" charset="0"/>
                <a:cs typeface="Arial" pitchFamily="34" charset="0"/>
              </a:rPr>
              <a:t>Hidrocarburos</a:t>
            </a:r>
          </a:p>
        </p:txBody>
      </p:sp>
      <p:sp>
        <p:nvSpPr>
          <p:cNvPr id="79" name="Flecha derecha 78"/>
          <p:cNvSpPr/>
          <p:nvPr/>
        </p:nvSpPr>
        <p:spPr>
          <a:xfrm>
            <a:off x="1908345" y="927215"/>
            <a:ext cx="1043737" cy="253680"/>
          </a:xfrm>
          <a:prstGeom prst="right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s-EC" dirty="0">
              <a:latin typeface="Arial" pitchFamily="34" charset="0"/>
              <a:cs typeface="Arial" pitchFamily="34" charset="0"/>
            </a:endParaRPr>
          </a:p>
        </p:txBody>
      </p:sp>
      <p:pic>
        <p:nvPicPr>
          <p:cNvPr id="80" name="Imagen 79"/>
          <p:cNvPicPr>
            <a:picLocks noChangeAspect="1"/>
          </p:cNvPicPr>
          <p:nvPr/>
        </p:nvPicPr>
        <p:blipFill rotWithShape="1">
          <a:blip r:embed="rId7"/>
          <a:srcRect t="1913"/>
          <a:stretch/>
        </p:blipFill>
        <p:spPr>
          <a:xfrm>
            <a:off x="6372201" y="-3356"/>
            <a:ext cx="2763252" cy="2114821"/>
          </a:xfrm>
          <a:prstGeom prst="rect">
            <a:avLst/>
          </a:prstGeom>
        </p:spPr>
      </p:pic>
      <p:grpSp>
        <p:nvGrpSpPr>
          <p:cNvPr id="81" name="Grupo 80"/>
          <p:cNvGrpSpPr/>
          <p:nvPr/>
        </p:nvGrpSpPr>
        <p:grpSpPr>
          <a:xfrm>
            <a:off x="35496" y="-3356"/>
            <a:ext cx="9149690" cy="6888740"/>
            <a:chOff x="1576010" y="-316142"/>
            <a:chExt cx="8990566" cy="7114509"/>
          </a:xfrm>
        </p:grpSpPr>
        <p:pic>
          <p:nvPicPr>
            <p:cNvPr id="82" name="Imagen 81"/>
            <p:cNvPicPr>
              <a:picLocks noChangeAspect="1"/>
            </p:cNvPicPr>
            <p:nvPr/>
          </p:nvPicPr>
          <p:blipFill rotWithShape="1">
            <a:blip r:embed="rId8"/>
            <a:srcRect l="1340" t="1670" r="1911" b="2326"/>
            <a:stretch/>
          </p:blipFill>
          <p:spPr>
            <a:xfrm>
              <a:off x="1577009" y="-316142"/>
              <a:ext cx="8984974" cy="7114509"/>
            </a:xfrm>
            <a:prstGeom prst="rect">
              <a:avLst/>
            </a:prstGeom>
          </p:spPr>
        </p:pic>
        <p:sp>
          <p:nvSpPr>
            <p:cNvPr id="83" name="Rectángulo 82"/>
            <p:cNvSpPr/>
            <p:nvPr/>
          </p:nvSpPr>
          <p:spPr>
            <a:xfrm>
              <a:off x="1576010" y="6190678"/>
              <a:ext cx="3737113" cy="532565"/>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latin typeface="Arial" pitchFamily="34" charset="0"/>
                <a:cs typeface="Arial" pitchFamily="34" charset="0"/>
              </a:endParaRPr>
            </a:p>
          </p:txBody>
        </p:sp>
        <p:sp>
          <p:nvSpPr>
            <p:cNvPr id="84" name="Rectángulo 83"/>
            <p:cNvSpPr/>
            <p:nvPr/>
          </p:nvSpPr>
          <p:spPr>
            <a:xfrm>
              <a:off x="8326958" y="-278852"/>
              <a:ext cx="2239618" cy="45057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latin typeface="Arial" pitchFamily="34" charset="0"/>
                <a:cs typeface="Arial" pitchFamily="34" charset="0"/>
              </a:endParaRPr>
            </a:p>
          </p:txBody>
        </p:sp>
      </p:grpSp>
      <p:sp>
        <p:nvSpPr>
          <p:cNvPr id="2" name="1 Marcador de número de diapositiva"/>
          <p:cNvSpPr>
            <a:spLocks noGrp="1"/>
          </p:cNvSpPr>
          <p:nvPr>
            <p:ph type="sldNum" sz="quarter" idx="12"/>
          </p:nvPr>
        </p:nvSpPr>
        <p:spPr>
          <a:xfrm>
            <a:off x="6614864" y="6520259"/>
            <a:ext cx="2133600" cy="365125"/>
          </a:xfrm>
        </p:spPr>
        <p:txBody>
          <a:bodyPr/>
          <a:lstStyle/>
          <a:p>
            <a:pPr algn="r"/>
            <a:fld id="{9C45796D-F81B-42E6-8076-DF0575147E93}" type="slidenum">
              <a:rPr lang="es-EC" b="1" smtClean="0">
                <a:latin typeface="Arial" pitchFamily="34" charset="0"/>
                <a:cs typeface="Arial" pitchFamily="34" charset="0"/>
              </a:rPr>
              <a:pPr algn="r"/>
              <a:t>13</a:t>
            </a:fld>
            <a:endParaRPr lang="es-EC" b="1" dirty="0">
              <a:latin typeface="Arial" pitchFamily="34" charset="0"/>
              <a:cs typeface="Arial" pitchFamily="34" charset="0"/>
            </a:endParaRPr>
          </a:p>
        </p:txBody>
      </p:sp>
    </p:spTree>
    <p:extLst>
      <p:ext uri="{BB962C8B-B14F-4D97-AF65-F5344CB8AC3E}">
        <p14:creationId xmlns:p14="http://schemas.microsoft.com/office/powerpoint/2010/main" val="227689715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xit" presetSubtype="0" fill="hold" grpId="0" nodeType="clickEffect">
                                  <p:stCondLst>
                                    <p:cond delay="0"/>
                                  </p:stCondLst>
                                  <p:childTnLst>
                                    <p:animEffect transition="out" filter="fade">
                                      <p:cBhvr>
                                        <p:cTn id="10" dur="1000"/>
                                        <p:tgtEl>
                                          <p:spTgt spid="13"/>
                                        </p:tgtEl>
                                      </p:cBhvr>
                                    </p:animEffect>
                                    <p:anim calcmode="lin" valueType="num">
                                      <p:cBhvr>
                                        <p:cTn id="11" dur="1000"/>
                                        <p:tgtEl>
                                          <p:spTgt spid="13"/>
                                        </p:tgtEl>
                                        <p:attrNameLst>
                                          <p:attrName>ppt_x</p:attrName>
                                        </p:attrNameLst>
                                      </p:cBhvr>
                                      <p:tavLst>
                                        <p:tav tm="0">
                                          <p:val>
                                            <p:strVal val="ppt_x"/>
                                          </p:val>
                                        </p:tav>
                                        <p:tav tm="100000">
                                          <p:val>
                                            <p:strVal val="ppt_x"/>
                                          </p:val>
                                        </p:tav>
                                      </p:tavLst>
                                    </p:anim>
                                    <p:anim calcmode="lin" valueType="num">
                                      <p:cBhvr>
                                        <p:cTn id="12" dur="1000"/>
                                        <p:tgtEl>
                                          <p:spTgt spid="13"/>
                                        </p:tgtEl>
                                        <p:attrNameLst>
                                          <p:attrName>ppt_y</p:attrName>
                                        </p:attrNameLst>
                                      </p:cBhvr>
                                      <p:tavLst>
                                        <p:tav tm="0">
                                          <p:val>
                                            <p:strVal val="ppt_y"/>
                                          </p:val>
                                        </p:tav>
                                        <p:tav tm="100000">
                                          <p:val>
                                            <p:strVal val="ppt_y+.1"/>
                                          </p:val>
                                        </p:tav>
                                      </p:tavLst>
                                    </p:anim>
                                    <p:set>
                                      <p:cBhvr>
                                        <p:cTn id="13" dur="1" fill="hold">
                                          <p:stCondLst>
                                            <p:cond delay="999"/>
                                          </p:stCondLst>
                                        </p:cTn>
                                        <p:tgtEl>
                                          <p:spTgt spid="13"/>
                                        </p:tgtEl>
                                        <p:attrNameLst>
                                          <p:attrName>style.visibility</p:attrName>
                                        </p:attrNameLst>
                                      </p:cBhvr>
                                      <p:to>
                                        <p:strVal val="hidden"/>
                                      </p:to>
                                    </p:set>
                                  </p:childTnLst>
                                </p:cTn>
                              </p:par>
                              <p:par>
                                <p:cTn id="14" presetID="42" presetClass="exit" presetSubtype="0" fill="hold" nodeType="withEffect">
                                  <p:stCondLst>
                                    <p:cond delay="0"/>
                                  </p:stCondLst>
                                  <p:childTnLst>
                                    <p:animEffect transition="out" filter="fade">
                                      <p:cBhvr>
                                        <p:cTn id="15" dur="1000"/>
                                        <p:tgtEl>
                                          <p:spTgt spid="14"/>
                                        </p:tgtEl>
                                      </p:cBhvr>
                                    </p:animEffect>
                                    <p:anim calcmode="lin" valueType="num">
                                      <p:cBhvr>
                                        <p:cTn id="16" dur="1000"/>
                                        <p:tgtEl>
                                          <p:spTgt spid="14"/>
                                        </p:tgtEl>
                                        <p:attrNameLst>
                                          <p:attrName>ppt_x</p:attrName>
                                        </p:attrNameLst>
                                      </p:cBhvr>
                                      <p:tavLst>
                                        <p:tav tm="0">
                                          <p:val>
                                            <p:strVal val="ppt_x"/>
                                          </p:val>
                                        </p:tav>
                                        <p:tav tm="100000">
                                          <p:val>
                                            <p:strVal val="ppt_x"/>
                                          </p:val>
                                        </p:tav>
                                      </p:tavLst>
                                    </p:anim>
                                    <p:anim calcmode="lin" valueType="num">
                                      <p:cBhvr>
                                        <p:cTn id="17" dur="1000"/>
                                        <p:tgtEl>
                                          <p:spTgt spid="14"/>
                                        </p:tgtEl>
                                        <p:attrNameLst>
                                          <p:attrName>ppt_y</p:attrName>
                                        </p:attrNameLst>
                                      </p:cBhvr>
                                      <p:tavLst>
                                        <p:tav tm="0">
                                          <p:val>
                                            <p:strVal val="ppt_y"/>
                                          </p:val>
                                        </p:tav>
                                        <p:tav tm="100000">
                                          <p:val>
                                            <p:strVal val="ppt_y+.1"/>
                                          </p:val>
                                        </p:tav>
                                      </p:tavLst>
                                    </p:anim>
                                    <p:set>
                                      <p:cBhvr>
                                        <p:cTn id="18" dur="1" fill="hold">
                                          <p:stCondLst>
                                            <p:cond delay="999"/>
                                          </p:stCondLst>
                                        </p:cTn>
                                        <p:tgtEl>
                                          <p:spTgt spid="14"/>
                                        </p:tgtEl>
                                        <p:attrNameLst>
                                          <p:attrName>style.visibility</p:attrName>
                                        </p:attrNameLst>
                                      </p:cBhvr>
                                      <p:to>
                                        <p:strVal val="hidden"/>
                                      </p:to>
                                    </p:set>
                                  </p:childTnLst>
                                </p:cTn>
                              </p:par>
                              <p:par>
                                <p:cTn id="19" presetID="42" presetClass="exit" presetSubtype="0" fill="hold" nodeType="withEffect">
                                  <p:stCondLst>
                                    <p:cond delay="0"/>
                                  </p:stCondLst>
                                  <p:childTnLst>
                                    <p:animEffect transition="out" filter="fade">
                                      <p:cBhvr>
                                        <p:cTn id="20" dur="1000"/>
                                        <p:tgtEl>
                                          <p:spTgt spid="15"/>
                                        </p:tgtEl>
                                      </p:cBhvr>
                                    </p:animEffect>
                                    <p:anim calcmode="lin" valueType="num">
                                      <p:cBhvr>
                                        <p:cTn id="21" dur="1000"/>
                                        <p:tgtEl>
                                          <p:spTgt spid="15"/>
                                        </p:tgtEl>
                                        <p:attrNameLst>
                                          <p:attrName>ppt_x</p:attrName>
                                        </p:attrNameLst>
                                      </p:cBhvr>
                                      <p:tavLst>
                                        <p:tav tm="0">
                                          <p:val>
                                            <p:strVal val="ppt_x"/>
                                          </p:val>
                                        </p:tav>
                                        <p:tav tm="100000">
                                          <p:val>
                                            <p:strVal val="ppt_x"/>
                                          </p:val>
                                        </p:tav>
                                      </p:tavLst>
                                    </p:anim>
                                    <p:anim calcmode="lin" valueType="num">
                                      <p:cBhvr>
                                        <p:cTn id="22" dur="1000"/>
                                        <p:tgtEl>
                                          <p:spTgt spid="15"/>
                                        </p:tgtEl>
                                        <p:attrNameLst>
                                          <p:attrName>ppt_y</p:attrName>
                                        </p:attrNameLst>
                                      </p:cBhvr>
                                      <p:tavLst>
                                        <p:tav tm="0">
                                          <p:val>
                                            <p:strVal val="ppt_y"/>
                                          </p:val>
                                        </p:tav>
                                        <p:tav tm="100000">
                                          <p:val>
                                            <p:strVal val="ppt_y+.1"/>
                                          </p:val>
                                        </p:tav>
                                      </p:tavLst>
                                    </p:anim>
                                    <p:set>
                                      <p:cBhvr>
                                        <p:cTn id="23" dur="1" fill="hold">
                                          <p:stCondLst>
                                            <p:cond delay="999"/>
                                          </p:stCondLst>
                                        </p:cTn>
                                        <p:tgtEl>
                                          <p:spTgt spid="15"/>
                                        </p:tgtEl>
                                        <p:attrNameLst>
                                          <p:attrName>style.visibility</p:attrName>
                                        </p:attrNameLst>
                                      </p:cBhvr>
                                      <p:to>
                                        <p:strVal val="hidden"/>
                                      </p:to>
                                    </p:set>
                                  </p:childTnLst>
                                </p:cTn>
                              </p:par>
                              <p:par>
                                <p:cTn id="24" presetID="42" presetClass="exit" presetSubtype="0" fill="hold" nodeType="withEffect">
                                  <p:stCondLst>
                                    <p:cond delay="0"/>
                                  </p:stCondLst>
                                  <p:childTnLst>
                                    <p:animEffect transition="out" filter="fade">
                                      <p:cBhvr>
                                        <p:cTn id="25" dur="1000"/>
                                        <p:tgtEl>
                                          <p:spTgt spid="16"/>
                                        </p:tgtEl>
                                      </p:cBhvr>
                                    </p:animEffect>
                                    <p:anim calcmode="lin" valueType="num">
                                      <p:cBhvr>
                                        <p:cTn id="26" dur="1000"/>
                                        <p:tgtEl>
                                          <p:spTgt spid="16"/>
                                        </p:tgtEl>
                                        <p:attrNameLst>
                                          <p:attrName>ppt_x</p:attrName>
                                        </p:attrNameLst>
                                      </p:cBhvr>
                                      <p:tavLst>
                                        <p:tav tm="0">
                                          <p:val>
                                            <p:strVal val="ppt_x"/>
                                          </p:val>
                                        </p:tav>
                                        <p:tav tm="100000">
                                          <p:val>
                                            <p:strVal val="ppt_x"/>
                                          </p:val>
                                        </p:tav>
                                      </p:tavLst>
                                    </p:anim>
                                    <p:anim calcmode="lin" valueType="num">
                                      <p:cBhvr>
                                        <p:cTn id="27" dur="1000"/>
                                        <p:tgtEl>
                                          <p:spTgt spid="16"/>
                                        </p:tgtEl>
                                        <p:attrNameLst>
                                          <p:attrName>ppt_y</p:attrName>
                                        </p:attrNameLst>
                                      </p:cBhvr>
                                      <p:tavLst>
                                        <p:tav tm="0">
                                          <p:val>
                                            <p:strVal val="ppt_y"/>
                                          </p:val>
                                        </p:tav>
                                        <p:tav tm="100000">
                                          <p:val>
                                            <p:strVal val="ppt_y+.1"/>
                                          </p:val>
                                        </p:tav>
                                      </p:tavLst>
                                    </p:anim>
                                    <p:set>
                                      <p:cBhvr>
                                        <p:cTn id="28" dur="1" fill="hold">
                                          <p:stCondLst>
                                            <p:cond delay="999"/>
                                          </p:stCondLst>
                                        </p:cTn>
                                        <p:tgtEl>
                                          <p:spTgt spid="16"/>
                                        </p:tgtEl>
                                        <p:attrNameLst>
                                          <p:attrName>style.visibility</p:attrName>
                                        </p:attrNameLst>
                                      </p:cBhvr>
                                      <p:to>
                                        <p:strVal val="hidden"/>
                                      </p:to>
                                    </p:set>
                                  </p:childTnLst>
                                </p:cTn>
                              </p:par>
                              <p:par>
                                <p:cTn id="29" presetID="42" presetClass="exit" presetSubtype="0" fill="hold" nodeType="withEffect">
                                  <p:stCondLst>
                                    <p:cond delay="0"/>
                                  </p:stCondLst>
                                  <p:childTnLst>
                                    <p:animEffect transition="out" filter="fade">
                                      <p:cBhvr>
                                        <p:cTn id="30" dur="1000"/>
                                        <p:tgtEl>
                                          <p:spTgt spid="17"/>
                                        </p:tgtEl>
                                      </p:cBhvr>
                                    </p:animEffect>
                                    <p:anim calcmode="lin" valueType="num">
                                      <p:cBhvr>
                                        <p:cTn id="31" dur="1000"/>
                                        <p:tgtEl>
                                          <p:spTgt spid="17"/>
                                        </p:tgtEl>
                                        <p:attrNameLst>
                                          <p:attrName>ppt_x</p:attrName>
                                        </p:attrNameLst>
                                      </p:cBhvr>
                                      <p:tavLst>
                                        <p:tav tm="0">
                                          <p:val>
                                            <p:strVal val="ppt_x"/>
                                          </p:val>
                                        </p:tav>
                                        <p:tav tm="100000">
                                          <p:val>
                                            <p:strVal val="ppt_x"/>
                                          </p:val>
                                        </p:tav>
                                      </p:tavLst>
                                    </p:anim>
                                    <p:anim calcmode="lin" valueType="num">
                                      <p:cBhvr>
                                        <p:cTn id="32" dur="1000"/>
                                        <p:tgtEl>
                                          <p:spTgt spid="17"/>
                                        </p:tgtEl>
                                        <p:attrNameLst>
                                          <p:attrName>ppt_y</p:attrName>
                                        </p:attrNameLst>
                                      </p:cBhvr>
                                      <p:tavLst>
                                        <p:tav tm="0">
                                          <p:val>
                                            <p:strVal val="ppt_y"/>
                                          </p:val>
                                        </p:tav>
                                        <p:tav tm="100000">
                                          <p:val>
                                            <p:strVal val="ppt_y+.1"/>
                                          </p:val>
                                        </p:tav>
                                      </p:tavLst>
                                    </p:anim>
                                    <p:set>
                                      <p:cBhvr>
                                        <p:cTn id="33" dur="1" fill="hold">
                                          <p:stCondLst>
                                            <p:cond delay="999"/>
                                          </p:stCondLst>
                                        </p:cTn>
                                        <p:tgtEl>
                                          <p:spTgt spid="17"/>
                                        </p:tgtEl>
                                        <p:attrNameLst>
                                          <p:attrName>style.visibility</p:attrName>
                                        </p:attrNameLst>
                                      </p:cBhvr>
                                      <p:to>
                                        <p:strVal val="hidden"/>
                                      </p:to>
                                    </p:set>
                                  </p:childTnLst>
                                </p:cTn>
                              </p:par>
                              <p:par>
                                <p:cTn id="34" presetID="42" presetClass="exit" presetSubtype="0" fill="hold" nodeType="withEffect">
                                  <p:stCondLst>
                                    <p:cond delay="0"/>
                                  </p:stCondLst>
                                  <p:childTnLst>
                                    <p:animEffect transition="out" filter="fade">
                                      <p:cBhvr>
                                        <p:cTn id="35" dur="1000"/>
                                        <p:tgtEl>
                                          <p:spTgt spid="18"/>
                                        </p:tgtEl>
                                      </p:cBhvr>
                                    </p:animEffect>
                                    <p:anim calcmode="lin" valueType="num">
                                      <p:cBhvr>
                                        <p:cTn id="36" dur="1000"/>
                                        <p:tgtEl>
                                          <p:spTgt spid="18"/>
                                        </p:tgtEl>
                                        <p:attrNameLst>
                                          <p:attrName>ppt_x</p:attrName>
                                        </p:attrNameLst>
                                      </p:cBhvr>
                                      <p:tavLst>
                                        <p:tav tm="0">
                                          <p:val>
                                            <p:strVal val="ppt_x"/>
                                          </p:val>
                                        </p:tav>
                                        <p:tav tm="100000">
                                          <p:val>
                                            <p:strVal val="ppt_x"/>
                                          </p:val>
                                        </p:tav>
                                      </p:tavLst>
                                    </p:anim>
                                    <p:anim calcmode="lin" valueType="num">
                                      <p:cBhvr>
                                        <p:cTn id="37" dur="1000"/>
                                        <p:tgtEl>
                                          <p:spTgt spid="18"/>
                                        </p:tgtEl>
                                        <p:attrNameLst>
                                          <p:attrName>ppt_y</p:attrName>
                                        </p:attrNameLst>
                                      </p:cBhvr>
                                      <p:tavLst>
                                        <p:tav tm="0">
                                          <p:val>
                                            <p:strVal val="ppt_y"/>
                                          </p:val>
                                        </p:tav>
                                        <p:tav tm="100000">
                                          <p:val>
                                            <p:strVal val="ppt_y+.1"/>
                                          </p:val>
                                        </p:tav>
                                      </p:tavLst>
                                    </p:anim>
                                    <p:set>
                                      <p:cBhvr>
                                        <p:cTn id="38" dur="1" fill="hold">
                                          <p:stCondLst>
                                            <p:cond delay="999"/>
                                          </p:stCondLst>
                                        </p:cTn>
                                        <p:tgtEl>
                                          <p:spTgt spid="18"/>
                                        </p:tgtEl>
                                        <p:attrNameLst>
                                          <p:attrName>style.visibility</p:attrName>
                                        </p:attrNameLst>
                                      </p:cBhvr>
                                      <p:to>
                                        <p:strVal val="hidden"/>
                                      </p:to>
                                    </p:set>
                                  </p:childTnLst>
                                </p:cTn>
                              </p:par>
                              <p:par>
                                <p:cTn id="39" presetID="42" presetClass="exit" presetSubtype="0" fill="hold" nodeType="withEffect">
                                  <p:stCondLst>
                                    <p:cond delay="0"/>
                                  </p:stCondLst>
                                  <p:childTnLst>
                                    <p:animEffect transition="out" filter="fade">
                                      <p:cBhvr>
                                        <p:cTn id="40" dur="1000"/>
                                        <p:tgtEl>
                                          <p:spTgt spid="19"/>
                                        </p:tgtEl>
                                      </p:cBhvr>
                                    </p:animEffect>
                                    <p:anim calcmode="lin" valueType="num">
                                      <p:cBhvr>
                                        <p:cTn id="41" dur="1000"/>
                                        <p:tgtEl>
                                          <p:spTgt spid="19"/>
                                        </p:tgtEl>
                                        <p:attrNameLst>
                                          <p:attrName>ppt_x</p:attrName>
                                        </p:attrNameLst>
                                      </p:cBhvr>
                                      <p:tavLst>
                                        <p:tav tm="0">
                                          <p:val>
                                            <p:strVal val="ppt_x"/>
                                          </p:val>
                                        </p:tav>
                                        <p:tav tm="100000">
                                          <p:val>
                                            <p:strVal val="ppt_x"/>
                                          </p:val>
                                        </p:tav>
                                      </p:tavLst>
                                    </p:anim>
                                    <p:anim calcmode="lin" valueType="num">
                                      <p:cBhvr>
                                        <p:cTn id="42" dur="1000"/>
                                        <p:tgtEl>
                                          <p:spTgt spid="19"/>
                                        </p:tgtEl>
                                        <p:attrNameLst>
                                          <p:attrName>ppt_y</p:attrName>
                                        </p:attrNameLst>
                                      </p:cBhvr>
                                      <p:tavLst>
                                        <p:tav tm="0">
                                          <p:val>
                                            <p:strVal val="ppt_y"/>
                                          </p:val>
                                        </p:tav>
                                        <p:tav tm="100000">
                                          <p:val>
                                            <p:strVal val="ppt_y+.1"/>
                                          </p:val>
                                        </p:tav>
                                      </p:tavLst>
                                    </p:anim>
                                    <p:set>
                                      <p:cBhvr>
                                        <p:cTn id="43" dur="1" fill="hold">
                                          <p:stCondLst>
                                            <p:cond delay="999"/>
                                          </p:stCondLst>
                                        </p:cTn>
                                        <p:tgtEl>
                                          <p:spTgt spid="19"/>
                                        </p:tgtEl>
                                        <p:attrNameLst>
                                          <p:attrName>style.visibility</p:attrName>
                                        </p:attrNameLst>
                                      </p:cBhvr>
                                      <p:to>
                                        <p:strVal val="hidden"/>
                                      </p:to>
                                    </p:set>
                                  </p:childTnLst>
                                </p:cTn>
                              </p:par>
                              <p:par>
                                <p:cTn id="44" presetID="42" presetClass="exit" presetSubtype="0" fill="hold" nodeType="withEffect">
                                  <p:stCondLst>
                                    <p:cond delay="0"/>
                                  </p:stCondLst>
                                  <p:childTnLst>
                                    <p:animEffect transition="out" filter="fade">
                                      <p:cBhvr>
                                        <p:cTn id="45" dur="1000"/>
                                        <p:tgtEl>
                                          <p:spTgt spid="20"/>
                                        </p:tgtEl>
                                      </p:cBhvr>
                                    </p:animEffect>
                                    <p:anim calcmode="lin" valueType="num">
                                      <p:cBhvr>
                                        <p:cTn id="46" dur="1000"/>
                                        <p:tgtEl>
                                          <p:spTgt spid="20"/>
                                        </p:tgtEl>
                                        <p:attrNameLst>
                                          <p:attrName>ppt_x</p:attrName>
                                        </p:attrNameLst>
                                      </p:cBhvr>
                                      <p:tavLst>
                                        <p:tav tm="0">
                                          <p:val>
                                            <p:strVal val="ppt_x"/>
                                          </p:val>
                                        </p:tav>
                                        <p:tav tm="100000">
                                          <p:val>
                                            <p:strVal val="ppt_x"/>
                                          </p:val>
                                        </p:tav>
                                      </p:tavLst>
                                    </p:anim>
                                    <p:anim calcmode="lin" valueType="num">
                                      <p:cBhvr>
                                        <p:cTn id="47" dur="1000"/>
                                        <p:tgtEl>
                                          <p:spTgt spid="20"/>
                                        </p:tgtEl>
                                        <p:attrNameLst>
                                          <p:attrName>ppt_y</p:attrName>
                                        </p:attrNameLst>
                                      </p:cBhvr>
                                      <p:tavLst>
                                        <p:tav tm="0">
                                          <p:val>
                                            <p:strVal val="ppt_y"/>
                                          </p:val>
                                        </p:tav>
                                        <p:tav tm="100000">
                                          <p:val>
                                            <p:strVal val="ppt_y+.1"/>
                                          </p:val>
                                        </p:tav>
                                      </p:tavLst>
                                    </p:anim>
                                    <p:set>
                                      <p:cBhvr>
                                        <p:cTn id="48" dur="1" fill="hold">
                                          <p:stCondLst>
                                            <p:cond delay="999"/>
                                          </p:stCondLst>
                                        </p:cTn>
                                        <p:tgtEl>
                                          <p:spTgt spid="20"/>
                                        </p:tgtEl>
                                        <p:attrNameLst>
                                          <p:attrName>style.visibility</p:attrName>
                                        </p:attrNameLst>
                                      </p:cBhvr>
                                      <p:to>
                                        <p:strVal val="hidden"/>
                                      </p:to>
                                    </p:set>
                                  </p:childTnLst>
                                </p:cTn>
                              </p:par>
                              <p:par>
                                <p:cTn id="49" presetID="42" presetClass="exit" presetSubtype="0" fill="hold" grpId="0" nodeType="withEffect">
                                  <p:stCondLst>
                                    <p:cond delay="0"/>
                                  </p:stCondLst>
                                  <p:childTnLst>
                                    <p:animEffect transition="out" filter="fade">
                                      <p:cBhvr>
                                        <p:cTn id="50" dur="1000"/>
                                        <p:tgtEl>
                                          <p:spTgt spid="21"/>
                                        </p:tgtEl>
                                      </p:cBhvr>
                                    </p:animEffect>
                                    <p:anim calcmode="lin" valueType="num">
                                      <p:cBhvr>
                                        <p:cTn id="51" dur="1000"/>
                                        <p:tgtEl>
                                          <p:spTgt spid="21"/>
                                        </p:tgtEl>
                                        <p:attrNameLst>
                                          <p:attrName>ppt_x</p:attrName>
                                        </p:attrNameLst>
                                      </p:cBhvr>
                                      <p:tavLst>
                                        <p:tav tm="0">
                                          <p:val>
                                            <p:strVal val="ppt_x"/>
                                          </p:val>
                                        </p:tav>
                                        <p:tav tm="100000">
                                          <p:val>
                                            <p:strVal val="ppt_x"/>
                                          </p:val>
                                        </p:tav>
                                      </p:tavLst>
                                    </p:anim>
                                    <p:anim calcmode="lin" valueType="num">
                                      <p:cBhvr>
                                        <p:cTn id="52" dur="1000"/>
                                        <p:tgtEl>
                                          <p:spTgt spid="21"/>
                                        </p:tgtEl>
                                        <p:attrNameLst>
                                          <p:attrName>ppt_y</p:attrName>
                                        </p:attrNameLst>
                                      </p:cBhvr>
                                      <p:tavLst>
                                        <p:tav tm="0">
                                          <p:val>
                                            <p:strVal val="ppt_y"/>
                                          </p:val>
                                        </p:tav>
                                        <p:tav tm="100000">
                                          <p:val>
                                            <p:strVal val="ppt_y+.1"/>
                                          </p:val>
                                        </p:tav>
                                      </p:tavLst>
                                    </p:anim>
                                    <p:set>
                                      <p:cBhvr>
                                        <p:cTn id="53" dur="1" fill="hold">
                                          <p:stCondLst>
                                            <p:cond delay="999"/>
                                          </p:stCondLst>
                                        </p:cTn>
                                        <p:tgtEl>
                                          <p:spTgt spid="21"/>
                                        </p:tgtEl>
                                        <p:attrNameLst>
                                          <p:attrName>style.visibility</p:attrName>
                                        </p:attrNameLst>
                                      </p:cBhvr>
                                      <p:to>
                                        <p:strVal val="hidden"/>
                                      </p:to>
                                    </p:set>
                                  </p:childTnLst>
                                </p:cTn>
                              </p:par>
                              <p:par>
                                <p:cTn id="54" presetID="42" presetClass="exit" presetSubtype="0" fill="hold" nodeType="withEffect">
                                  <p:stCondLst>
                                    <p:cond delay="0"/>
                                  </p:stCondLst>
                                  <p:childTnLst>
                                    <p:animEffect transition="out" filter="fade">
                                      <p:cBhvr>
                                        <p:cTn id="55" dur="1000"/>
                                        <p:tgtEl>
                                          <p:spTgt spid="42"/>
                                        </p:tgtEl>
                                      </p:cBhvr>
                                    </p:animEffect>
                                    <p:anim calcmode="lin" valueType="num">
                                      <p:cBhvr>
                                        <p:cTn id="56" dur="1000"/>
                                        <p:tgtEl>
                                          <p:spTgt spid="42"/>
                                        </p:tgtEl>
                                        <p:attrNameLst>
                                          <p:attrName>ppt_x</p:attrName>
                                        </p:attrNameLst>
                                      </p:cBhvr>
                                      <p:tavLst>
                                        <p:tav tm="0">
                                          <p:val>
                                            <p:strVal val="ppt_x"/>
                                          </p:val>
                                        </p:tav>
                                        <p:tav tm="100000">
                                          <p:val>
                                            <p:strVal val="ppt_x"/>
                                          </p:val>
                                        </p:tav>
                                      </p:tavLst>
                                    </p:anim>
                                    <p:anim calcmode="lin" valueType="num">
                                      <p:cBhvr>
                                        <p:cTn id="57" dur="1000"/>
                                        <p:tgtEl>
                                          <p:spTgt spid="42"/>
                                        </p:tgtEl>
                                        <p:attrNameLst>
                                          <p:attrName>ppt_y</p:attrName>
                                        </p:attrNameLst>
                                      </p:cBhvr>
                                      <p:tavLst>
                                        <p:tav tm="0">
                                          <p:val>
                                            <p:strVal val="ppt_y"/>
                                          </p:val>
                                        </p:tav>
                                        <p:tav tm="100000">
                                          <p:val>
                                            <p:strVal val="ppt_y+.1"/>
                                          </p:val>
                                        </p:tav>
                                      </p:tavLst>
                                    </p:anim>
                                    <p:set>
                                      <p:cBhvr>
                                        <p:cTn id="58" dur="1" fill="hold">
                                          <p:stCondLst>
                                            <p:cond delay="999"/>
                                          </p:stCondLst>
                                        </p:cTn>
                                        <p:tgtEl>
                                          <p:spTgt spid="42"/>
                                        </p:tgtEl>
                                        <p:attrNameLst>
                                          <p:attrName>style.visibility</p:attrName>
                                        </p:attrNameLst>
                                      </p:cBhvr>
                                      <p:to>
                                        <p:strVal val="hidden"/>
                                      </p:to>
                                    </p:set>
                                  </p:childTnLst>
                                </p:cTn>
                              </p:par>
                              <p:par>
                                <p:cTn id="59" presetID="42" presetClass="exit" presetSubtype="0" fill="hold" grpId="0" nodeType="withEffect">
                                  <p:stCondLst>
                                    <p:cond delay="0"/>
                                  </p:stCondLst>
                                  <p:childTnLst>
                                    <p:animEffect transition="out" filter="fade">
                                      <p:cBhvr>
                                        <p:cTn id="60" dur="1000"/>
                                        <p:tgtEl>
                                          <p:spTgt spid="43"/>
                                        </p:tgtEl>
                                      </p:cBhvr>
                                    </p:animEffect>
                                    <p:anim calcmode="lin" valueType="num">
                                      <p:cBhvr>
                                        <p:cTn id="61" dur="1000"/>
                                        <p:tgtEl>
                                          <p:spTgt spid="43"/>
                                        </p:tgtEl>
                                        <p:attrNameLst>
                                          <p:attrName>ppt_x</p:attrName>
                                        </p:attrNameLst>
                                      </p:cBhvr>
                                      <p:tavLst>
                                        <p:tav tm="0">
                                          <p:val>
                                            <p:strVal val="ppt_x"/>
                                          </p:val>
                                        </p:tav>
                                        <p:tav tm="100000">
                                          <p:val>
                                            <p:strVal val="ppt_x"/>
                                          </p:val>
                                        </p:tav>
                                      </p:tavLst>
                                    </p:anim>
                                    <p:anim calcmode="lin" valueType="num">
                                      <p:cBhvr>
                                        <p:cTn id="62" dur="1000"/>
                                        <p:tgtEl>
                                          <p:spTgt spid="43"/>
                                        </p:tgtEl>
                                        <p:attrNameLst>
                                          <p:attrName>ppt_y</p:attrName>
                                        </p:attrNameLst>
                                      </p:cBhvr>
                                      <p:tavLst>
                                        <p:tav tm="0">
                                          <p:val>
                                            <p:strVal val="ppt_y"/>
                                          </p:val>
                                        </p:tav>
                                        <p:tav tm="100000">
                                          <p:val>
                                            <p:strVal val="ppt_y+.1"/>
                                          </p:val>
                                        </p:tav>
                                      </p:tavLst>
                                    </p:anim>
                                    <p:set>
                                      <p:cBhvr>
                                        <p:cTn id="63" dur="1" fill="hold">
                                          <p:stCondLst>
                                            <p:cond delay="999"/>
                                          </p:stCondLst>
                                        </p:cTn>
                                        <p:tgtEl>
                                          <p:spTgt spid="43"/>
                                        </p:tgtEl>
                                        <p:attrNameLst>
                                          <p:attrName>style.visibility</p:attrName>
                                        </p:attrNameLst>
                                      </p:cBhvr>
                                      <p:to>
                                        <p:strVal val="hidden"/>
                                      </p:to>
                                    </p:set>
                                  </p:childTnLst>
                                </p:cTn>
                              </p:par>
                              <p:par>
                                <p:cTn id="64" presetID="42" presetClass="exit" presetSubtype="0" fill="hold" nodeType="withEffect">
                                  <p:stCondLst>
                                    <p:cond delay="0"/>
                                  </p:stCondLst>
                                  <p:childTnLst>
                                    <p:animEffect transition="out" filter="fade">
                                      <p:cBhvr>
                                        <p:cTn id="65" dur="1000"/>
                                        <p:tgtEl>
                                          <p:spTgt spid="50"/>
                                        </p:tgtEl>
                                      </p:cBhvr>
                                    </p:animEffect>
                                    <p:anim calcmode="lin" valueType="num">
                                      <p:cBhvr>
                                        <p:cTn id="66" dur="1000"/>
                                        <p:tgtEl>
                                          <p:spTgt spid="50"/>
                                        </p:tgtEl>
                                        <p:attrNameLst>
                                          <p:attrName>ppt_x</p:attrName>
                                        </p:attrNameLst>
                                      </p:cBhvr>
                                      <p:tavLst>
                                        <p:tav tm="0">
                                          <p:val>
                                            <p:strVal val="ppt_x"/>
                                          </p:val>
                                        </p:tav>
                                        <p:tav tm="100000">
                                          <p:val>
                                            <p:strVal val="ppt_x"/>
                                          </p:val>
                                        </p:tav>
                                      </p:tavLst>
                                    </p:anim>
                                    <p:anim calcmode="lin" valueType="num">
                                      <p:cBhvr>
                                        <p:cTn id="67" dur="1000"/>
                                        <p:tgtEl>
                                          <p:spTgt spid="50"/>
                                        </p:tgtEl>
                                        <p:attrNameLst>
                                          <p:attrName>ppt_y</p:attrName>
                                        </p:attrNameLst>
                                      </p:cBhvr>
                                      <p:tavLst>
                                        <p:tav tm="0">
                                          <p:val>
                                            <p:strVal val="ppt_y"/>
                                          </p:val>
                                        </p:tav>
                                        <p:tav tm="100000">
                                          <p:val>
                                            <p:strVal val="ppt_y+.1"/>
                                          </p:val>
                                        </p:tav>
                                      </p:tavLst>
                                    </p:anim>
                                    <p:set>
                                      <p:cBhvr>
                                        <p:cTn id="68" dur="1" fill="hold">
                                          <p:stCondLst>
                                            <p:cond delay="999"/>
                                          </p:stCondLst>
                                        </p:cTn>
                                        <p:tgtEl>
                                          <p:spTgt spid="50"/>
                                        </p:tgtEl>
                                        <p:attrNameLst>
                                          <p:attrName>style.visibility</p:attrName>
                                        </p:attrNameLst>
                                      </p:cBhvr>
                                      <p:to>
                                        <p:strVal val="hidden"/>
                                      </p:to>
                                    </p:set>
                                  </p:childTnLst>
                                </p:cTn>
                              </p:par>
                              <p:par>
                                <p:cTn id="69" presetID="42" presetClass="exit" presetSubtype="0" fill="hold" grpId="0" nodeType="withEffect">
                                  <p:stCondLst>
                                    <p:cond delay="0"/>
                                  </p:stCondLst>
                                  <p:childTnLst>
                                    <p:animEffect transition="out" filter="fade">
                                      <p:cBhvr>
                                        <p:cTn id="70" dur="1000"/>
                                        <p:tgtEl>
                                          <p:spTgt spid="64"/>
                                        </p:tgtEl>
                                      </p:cBhvr>
                                    </p:animEffect>
                                    <p:anim calcmode="lin" valueType="num">
                                      <p:cBhvr>
                                        <p:cTn id="71" dur="1000"/>
                                        <p:tgtEl>
                                          <p:spTgt spid="64"/>
                                        </p:tgtEl>
                                        <p:attrNameLst>
                                          <p:attrName>ppt_x</p:attrName>
                                        </p:attrNameLst>
                                      </p:cBhvr>
                                      <p:tavLst>
                                        <p:tav tm="0">
                                          <p:val>
                                            <p:strVal val="ppt_x"/>
                                          </p:val>
                                        </p:tav>
                                        <p:tav tm="100000">
                                          <p:val>
                                            <p:strVal val="ppt_x"/>
                                          </p:val>
                                        </p:tav>
                                      </p:tavLst>
                                    </p:anim>
                                    <p:anim calcmode="lin" valueType="num">
                                      <p:cBhvr>
                                        <p:cTn id="72" dur="1000"/>
                                        <p:tgtEl>
                                          <p:spTgt spid="64"/>
                                        </p:tgtEl>
                                        <p:attrNameLst>
                                          <p:attrName>ppt_y</p:attrName>
                                        </p:attrNameLst>
                                      </p:cBhvr>
                                      <p:tavLst>
                                        <p:tav tm="0">
                                          <p:val>
                                            <p:strVal val="ppt_y"/>
                                          </p:val>
                                        </p:tav>
                                        <p:tav tm="100000">
                                          <p:val>
                                            <p:strVal val="ppt_y+.1"/>
                                          </p:val>
                                        </p:tav>
                                      </p:tavLst>
                                    </p:anim>
                                    <p:set>
                                      <p:cBhvr>
                                        <p:cTn id="73" dur="1" fill="hold">
                                          <p:stCondLst>
                                            <p:cond delay="999"/>
                                          </p:stCondLst>
                                        </p:cTn>
                                        <p:tgtEl>
                                          <p:spTgt spid="64"/>
                                        </p:tgtEl>
                                        <p:attrNameLst>
                                          <p:attrName>style.visibility</p:attrName>
                                        </p:attrNameLst>
                                      </p:cBhvr>
                                      <p:to>
                                        <p:strVal val="hidden"/>
                                      </p:to>
                                    </p:set>
                                  </p:childTnLst>
                                </p:cTn>
                              </p:par>
                              <p:par>
                                <p:cTn id="74" presetID="42" presetClass="exit" presetSubtype="0" fill="hold" nodeType="withEffect">
                                  <p:stCondLst>
                                    <p:cond delay="0"/>
                                  </p:stCondLst>
                                  <p:childTnLst>
                                    <p:animEffect transition="out" filter="fade">
                                      <p:cBhvr>
                                        <p:cTn id="75" dur="1000"/>
                                        <p:tgtEl>
                                          <p:spTgt spid="68"/>
                                        </p:tgtEl>
                                      </p:cBhvr>
                                    </p:animEffect>
                                    <p:anim calcmode="lin" valueType="num">
                                      <p:cBhvr>
                                        <p:cTn id="76" dur="1000"/>
                                        <p:tgtEl>
                                          <p:spTgt spid="68"/>
                                        </p:tgtEl>
                                        <p:attrNameLst>
                                          <p:attrName>ppt_x</p:attrName>
                                        </p:attrNameLst>
                                      </p:cBhvr>
                                      <p:tavLst>
                                        <p:tav tm="0">
                                          <p:val>
                                            <p:strVal val="ppt_x"/>
                                          </p:val>
                                        </p:tav>
                                        <p:tav tm="100000">
                                          <p:val>
                                            <p:strVal val="ppt_x"/>
                                          </p:val>
                                        </p:tav>
                                      </p:tavLst>
                                    </p:anim>
                                    <p:anim calcmode="lin" valueType="num">
                                      <p:cBhvr>
                                        <p:cTn id="77" dur="1000"/>
                                        <p:tgtEl>
                                          <p:spTgt spid="68"/>
                                        </p:tgtEl>
                                        <p:attrNameLst>
                                          <p:attrName>ppt_y</p:attrName>
                                        </p:attrNameLst>
                                      </p:cBhvr>
                                      <p:tavLst>
                                        <p:tav tm="0">
                                          <p:val>
                                            <p:strVal val="ppt_y"/>
                                          </p:val>
                                        </p:tav>
                                        <p:tav tm="100000">
                                          <p:val>
                                            <p:strVal val="ppt_y+.1"/>
                                          </p:val>
                                        </p:tav>
                                      </p:tavLst>
                                    </p:anim>
                                    <p:set>
                                      <p:cBhvr>
                                        <p:cTn id="78" dur="1" fill="hold">
                                          <p:stCondLst>
                                            <p:cond delay="999"/>
                                          </p:stCondLst>
                                        </p:cTn>
                                        <p:tgtEl>
                                          <p:spTgt spid="68"/>
                                        </p:tgtEl>
                                        <p:attrNameLst>
                                          <p:attrName>style.visibility</p:attrName>
                                        </p:attrNameLst>
                                      </p:cBhvr>
                                      <p:to>
                                        <p:strVal val="hidden"/>
                                      </p:to>
                                    </p:set>
                                  </p:childTnLst>
                                </p:cTn>
                              </p:par>
                              <p:par>
                                <p:cTn id="79" presetID="42" presetClass="exit" presetSubtype="0" fill="hold" nodeType="withEffect">
                                  <p:stCondLst>
                                    <p:cond delay="0"/>
                                  </p:stCondLst>
                                  <p:childTnLst>
                                    <p:animEffect transition="out" filter="fade">
                                      <p:cBhvr>
                                        <p:cTn id="80" dur="1000"/>
                                        <p:tgtEl>
                                          <p:spTgt spid="70"/>
                                        </p:tgtEl>
                                      </p:cBhvr>
                                    </p:animEffect>
                                    <p:anim calcmode="lin" valueType="num">
                                      <p:cBhvr>
                                        <p:cTn id="81" dur="1000"/>
                                        <p:tgtEl>
                                          <p:spTgt spid="70"/>
                                        </p:tgtEl>
                                        <p:attrNameLst>
                                          <p:attrName>ppt_x</p:attrName>
                                        </p:attrNameLst>
                                      </p:cBhvr>
                                      <p:tavLst>
                                        <p:tav tm="0">
                                          <p:val>
                                            <p:strVal val="ppt_x"/>
                                          </p:val>
                                        </p:tav>
                                        <p:tav tm="100000">
                                          <p:val>
                                            <p:strVal val="ppt_x"/>
                                          </p:val>
                                        </p:tav>
                                      </p:tavLst>
                                    </p:anim>
                                    <p:anim calcmode="lin" valueType="num">
                                      <p:cBhvr>
                                        <p:cTn id="82" dur="1000"/>
                                        <p:tgtEl>
                                          <p:spTgt spid="70"/>
                                        </p:tgtEl>
                                        <p:attrNameLst>
                                          <p:attrName>ppt_y</p:attrName>
                                        </p:attrNameLst>
                                      </p:cBhvr>
                                      <p:tavLst>
                                        <p:tav tm="0">
                                          <p:val>
                                            <p:strVal val="ppt_y"/>
                                          </p:val>
                                        </p:tav>
                                        <p:tav tm="100000">
                                          <p:val>
                                            <p:strVal val="ppt_y+.1"/>
                                          </p:val>
                                        </p:tav>
                                      </p:tavLst>
                                    </p:anim>
                                    <p:set>
                                      <p:cBhvr>
                                        <p:cTn id="83" dur="1" fill="hold">
                                          <p:stCondLst>
                                            <p:cond delay="999"/>
                                          </p:stCondLst>
                                        </p:cTn>
                                        <p:tgtEl>
                                          <p:spTgt spid="70"/>
                                        </p:tgtEl>
                                        <p:attrNameLst>
                                          <p:attrName>style.visibility</p:attrName>
                                        </p:attrNameLst>
                                      </p:cBhvr>
                                      <p:to>
                                        <p:strVal val="hidden"/>
                                      </p:to>
                                    </p:set>
                                  </p:childTnLst>
                                </p:cTn>
                              </p:par>
                              <p:par>
                                <p:cTn id="84" presetID="42" presetClass="exit" presetSubtype="0" fill="hold" grpId="0" nodeType="withEffect">
                                  <p:stCondLst>
                                    <p:cond delay="0"/>
                                  </p:stCondLst>
                                  <p:childTnLst>
                                    <p:animEffect transition="out" filter="fade">
                                      <p:cBhvr>
                                        <p:cTn id="85" dur="1000"/>
                                        <p:tgtEl>
                                          <p:spTgt spid="76"/>
                                        </p:tgtEl>
                                      </p:cBhvr>
                                    </p:animEffect>
                                    <p:anim calcmode="lin" valueType="num">
                                      <p:cBhvr>
                                        <p:cTn id="86" dur="1000"/>
                                        <p:tgtEl>
                                          <p:spTgt spid="76"/>
                                        </p:tgtEl>
                                        <p:attrNameLst>
                                          <p:attrName>ppt_x</p:attrName>
                                        </p:attrNameLst>
                                      </p:cBhvr>
                                      <p:tavLst>
                                        <p:tav tm="0">
                                          <p:val>
                                            <p:strVal val="ppt_x"/>
                                          </p:val>
                                        </p:tav>
                                        <p:tav tm="100000">
                                          <p:val>
                                            <p:strVal val="ppt_x"/>
                                          </p:val>
                                        </p:tav>
                                      </p:tavLst>
                                    </p:anim>
                                    <p:anim calcmode="lin" valueType="num">
                                      <p:cBhvr>
                                        <p:cTn id="87" dur="1000"/>
                                        <p:tgtEl>
                                          <p:spTgt spid="76"/>
                                        </p:tgtEl>
                                        <p:attrNameLst>
                                          <p:attrName>ppt_y</p:attrName>
                                        </p:attrNameLst>
                                      </p:cBhvr>
                                      <p:tavLst>
                                        <p:tav tm="0">
                                          <p:val>
                                            <p:strVal val="ppt_y"/>
                                          </p:val>
                                        </p:tav>
                                        <p:tav tm="100000">
                                          <p:val>
                                            <p:strVal val="ppt_y+.1"/>
                                          </p:val>
                                        </p:tav>
                                      </p:tavLst>
                                    </p:anim>
                                    <p:set>
                                      <p:cBhvr>
                                        <p:cTn id="88" dur="1" fill="hold">
                                          <p:stCondLst>
                                            <p:cond delay="999"/>
                                          </p:stCondLst>
                                        </p:cTn>
                                        <p:tgtEl>
                                          <p:spTgt spid="76"/>
                                        </p:tgtEl>
                                        <p:attrNameLst>
                                          <p:attrName>style.visibility</p:attrName>
                                        </p:attrNameLst>
                                      </p:cBhvr>
                                      <p:to>
                                        <p:strVal val="hidden"/>
                                      </p:to>
                                    </p:set>
                                  </p:childTnLst>
                                </p:cTn>
                              </p:par>
                              <p:par>
                                <p:cTn id="89" presetID="42" presetClass="exit" presetSubtype="0" fill="hold" grpId="0" nodeType="withEffect">
                                  <p:stCondLst>
                                    <p:cond delay="0"/>
                                  </p:stCondLst>
                                  <p:childTnLst>
                                    <p:animEffect transition="out" filter="fade">
                                      <p:cBhvr>
                                        <p:cTn id="90" dur="1000"/>
                                        <p:tgtEl>
                                          <p:spTgt spid="77"/>
                                        </p:tgtEl>
                                      </p:cBhvr>
                                    </p:animEffect>
                                    <p:anim calcmode="lin" valueType="num">
                                      <p:cBhvr>
                                        <p:cTn id="91" dur="1000"/>
                                        <p:tgtEl>
                                          <p:spTgt spid="77"/>
                                        </p:tgtEl>
                                        <p:attrNameLst>
                                          <p:attrName>ppt_x</p:attrName>
                                        </p:attrNameLst>
                                      </p:cBhvr>
                                      <p:tavLst>
                                        <p:tav tm="0">
                                          <p:val>
                                            <p:strVal val="ppt_x"/>
                                          </p:val>
                                        </p:tav>
                                        <p:tav tm="100000">
                                          <p:val>
                                            <p:strVal val="ppt_x"/>
                                          </p:val>
                                        </p:tav>
                                      </p:tavLst>
                                    </p:anim>
                                    <p:anim calcmode="lin" valueType="num">
                                      <p:cBhvr>
                                        <p:cTn id="92" dur="1000"/>
                                        <p:tgtEl>
                                          <p:spTgt spid="77"/>
                                        </p:tgtEl>
                                        <p:attrNameLst>
                                          <p:attrName>ppt_y</p:attrName>
                                        </p:attrNameLst>
                                      </p:cBhvr>
                                      <p:tavLst>
                                        <p:tav tm="0">
                                          <p:val>
                                            <p:strVal val="ppt_y"/>
                                          </p:val>
                                        </p:tav>
                                        <p:tav tm="100000">
                                          <p:val>
                                            <p:strVal val="ppt_y+.1"/>
                                          </p:val>
                                        </p:tav>
                                      </p:tavLst>
                                    </p:anim>
                                    <p:set>
                                      <p:cBhvr>
                                        <p:cTn id="93" dur="1" fill="hold">
                                          <p:stCondLst>
                                            <p:cond delay="999"/>
                                          </p:stCondLst>
                                        </p:cTn>
                                        <p:tgtEl>
                                          <p:spTgt spid="77"/>
                                        </p:tgtEl>
                                        <p:attrNameLst>
                                          <p:attrName>style.visibility</p:attrName>
                                        </p:attrNameLst>
                                      </p:cBhvr>
                                      <p:to>
                                        <p:strVal val="hidden"/>
                                      </p:to>
                                    </p:set>
                                  </p:childTnLst>
                                </p:cTn>
                              </p:par>
                              <p:par>
                                <p:cTn id="94" presetID="42" presetClass="exit" presetSubtype="0" fill="hold" grpId="0" nodeType="withEffect">
                                  <p:stCondLst>
                                    <p:cond delay="0"/>
                                  </p:stCondLst>
                                  <p:childTnLst>
                                    <p:animEffect transition="out" filter="fade">
                                      <p:cBhvr>
                                        <p:cTn id="95" dur="1000"/>
                                        <p:tgtEl>
                                          <p:spTgt spid="79"/>
                                        </p:tgtEl>
                                      </p:cBhvr>
                                    </p:animEffect>
                                    <p:anim calcmode="lin" valueType="num">
                                      <p:cBhvr>
                                        <p:cTn id="96" dur="1000"/>
                                        <p:tgtEl>
                                          <p:spTgt spid="79"/>
                                        </p:tgtEl>
                                        <p:attrNameLst>
                                          <p:attrName>ppt_x</p:attrName>
                                        </p:attrNameLst>
                                      </p:cBhvr>
                                      <p:tavLst>
                                        <p:tav tm="0">
                                          <p:val>
                                            <p:strVal val="ppt_x"/>
                                          </p:val>
                                        </p:tav>
                                        <p:tav tm="100000">
                                          <p:val>
                                            <p:strVal val="ppt_x"/>
                                          </p:val>
                                        </p:tav>
                                      </p:tavLst>
                                    </p:anim>
                                    <p:anim calcmode="lin" valueType="num">
                                      <p:cBhvr>
                                        <p:cTn id="97" dur="1000"/>
                                        <p:tgtEl>
                                          <p:spTgt spid="79"/>
                                        </p:tgtEl>
                                        <p:attrNameLst>
                                          <p:attrName>ppt_y</p:attrName>
                                        </p:attrNameLst>
                                      </p:cBhvr>
                                      <p:tavLst>
                                        <p:tav tm="0">
                                          <p:val>
                                            <p:strVal val="ppt_y"/>
                                          </p:val>
                                        </p:tav>
                                        <p:tav tm="100000">
                                          <p:val>
                                            <p:strVal val="ppt_y+.1"/>
                                          </p:val>
                                        </p:tav>
                                      </p:tavLst>
                                    </p:anim>
                                    <p:set>
                                      <p:cBhvr>
                                        <p:cTn id="98" dur="1" fill="hold">
                                          <p:stCondLst>
                                            <p:cond delay="999"/>
                                          </p:stCondLst>
                                        </p:cTn>
                                        <p:tgtEl>
                                          <p:spTgt spid="79"/>
                                        </p:tgtEl>
                                        <p:attrNameLst>
                                          <p:attrName>style.visibility</p:attrName>
                                        </p:attrNameLst>
                                      </p:cBhvr>
                                      <p:to>
                                        <p:strVal val="hidden"/>
                                      </p:to>
                                    </p:set>
                                  </p:childTnLst>
                                </p:cTn>
                              </p:par>
                              <p:par>
                                <p:cTn id="99" presetID="42" presetClass="exit" presetSubtype="0" fill="hold" grpId="0" nodeType="withEffect">
                                  <p:stCondLst>
                                    <p:cond delay="0"/>
                                  </p:stCondLst>
                                  <p:childTnLst>
                                    <p:animEffect transition="out" filter="fade">
                                      <p:cBhvr>
                                        <p:cTn id="100" dur="1000"/>
                                        <p:tgtEl>
                                          <p:spTgt spid="74"/>
                                        </p:tgtEl>
                                      </p:cBhvr>
                                    </p:animEffect>
                                    <p:anim calcmode="lin" valueType="num">
                                      <p:cBhvr>
                                        <p:cTn id="101" dur="1000"/>
                                        <p:tgtEl>
                                          <p:spTgt spid="74"/>
                                        </p:tgtEl>
                                        <p:attrNameLst>
                                          <p:attrName>ppt_x</p:attrName>
                                        </p:attrNameLst>
                                      </p:cBhvr>
                                      <p:tavLst>
                                        <p:tav tm="0">
                                          <p:val>
                                            <p:strVal val="ppt_x"/>
                                          </p:val>
                                        </p:tav>
                                        <p:tav tm="100000">
                                          <p:val>
                                            <p:strVal val="ppt_x"/>
                                          </p:val>
                                        </p:tav>
                                      </p:tavLst>
                                    </p:anim>
                                    <p:anim calcmode="lin" valueType="num">
                                      <p:cBhvr>
                                        <p:cTn id="102" dur="1000"/>
                                        <p:tgtEl>
                                          <p:spTgt spid="74"/>
                                        </p:tgtEl>
                                        <p:attrNameLst>
                                          <p:attrName>ppt_y</p:attrName>
                                        </p:attrNameLst>
                                      </p:cBhvr>
                                      <p:tavLst>
                                        <p:tav tm="0">
                                          <p:val>
                                            <p:strVal val="ppt_y"/>
                                          </p:val>
                                        </p:tav>
                                        <p:tav tm="100000">
                                          <p:val>
                                            <p:strVal val="ppt_y+.1"/>
                                          </p:val>
                                        </p:tav>
                                      </p:tavLst>
                                    </p:anim>
                                    <p:set>
                                      <p:cBhvr>
                                        <p:cTn id="103" dur="1" fill="hold">
                                          <p:stCondLst>
                                            <p:cond delay="999"/>
                                          </p:stCondLst>
                                        </p:cTn>
                                        <p:tgtEl>
                                          <p:spTgt spid="74"/>
                                        </p:tgtEl>
                                        <p:attrNameLst>
                                          <p:attrName>style.visibility</p:attrName>
                                        </p:attrNameLst>
                                      </p:cBhvr>
                                      <p:to>
                                        <p:strVal val="hidden"/>
                                      </p:to>
                                    </p:set>
                                  </p:childTnLst>
                                </p:cTn>
                              </p:par>
                              <p:par>
                                <p:cTn id="104" presetID="42" presetClass="exit" presetSubtype="0" fill="hold" nodeType="withEffect">
                                  <p:stCondLst>
                                    <p:cond delay="0"/>
                                  </p:stCondLst>
                                  <p:childTnLst>
                                    <p:animEffect transition="out" filter="fade">
                                      <p:cBhvr>
                                        <p:cTn id="105" dur="1000"/>
                                        <p:tgtEl>
                                          <p:spTgt spid="80"/>
                                        </p:tgtEl>
                                      </p:cBhvr>
                                    </p:animEffect>
                                    <p:anim calcmode="lin" valueType="num">
                                      <p:cBhvr>
                                        <p:cTn id="106" dur="1000"/>
                                        <p:tgtEl>
                                          <p:spTgt spid="80"/>
                                        </p:tgtEl>
                                        <p:attrNameLst>
                                          <p:attrName>ppt_x</p:attrName>
                                        </p:attrNameLst>
                                      </p:cBhvr>
                                      <p:tavLst>
                                        <p:tav tm="0">
                                          <p:val>
                                            <p:strVal val="ppt_x"/>
                                          </p:val>
                                        </p:tav>
                                        <p:tav tm="100000">
                                          <p:val>
                                            <p:strVal val="ppt_x"/>
                                          </p:val>
                                        </p:tav>
                                      </p:tavLst>
                                    </p:anim>
                                    <p:anim calcmode="lin" valueType="num">
                                      <p:cBhvr>
                                        <p:cTn id="107" dur="1000"/>
                                        <p:tgtEl>
                                          <p:spTgt spid="80"/>
                                        </p:tgtEl>
                                        <p:attrNameLst>
                                          <p:attrName>ppt_y</p:attrName>
                                        </p:attrNameLst>
                                      </p:cBhvr>
                                      <p:tavLst>
                                        <p:tav tm="0">
                                          <p:val>
                                            <p:strVal val="ppt_y"/>
                                          </p:val>
                                        </p:tav>
                                        <p:tav tm="100000">
                                          <p:val>
                                            <p:strVal val="ppt_y+.1"/>
                                          </p:val>
                                        </p:tav>
                                      </p:tavLst>
                                    </p:anim>
                                    <p:set>
                                      <p:cBhvr>
                                        <p:cTn id="108" dur="1" fill="hold">
                                          <p:stCondLst>
                                            <p:cond delay="999"/>
                                          </p:stCondLst>
                                        </p:cTn>
                                        <p:tgtEl>
                                          <p:spTgt spid="80"/>
                                        </p:tgtEl>
                                        <p:attrNameLst>
                                          <p:attrName>style.visibility</p:attrName>
                                        </p:attrNameLst>
                                      </p:cBhvr>
                                      <p:to>
                                        <p:strVal val="hidden"/>
                                      </p:to>
                                    </p:set>
                                  </p:childTnLst>
                                </p:cTn>
                              </p:par>
                              <p:par>
                                <p:cTn id="109" presetID="6" presetClass="emph" presetSubtype="0" fill="hold" grpId="0" nodeType="withEffect">
                                  <p:stCondLst>
                                    <p:cond delay="0"/>
                                  </p:stCondLst>
                                  <p:childTnLst>
                                    <p:animScale>
                                      <p:cBhvr>
                                        <p:cTn id="110" dur="2000" fill="hold"/>
                                        <p:tgtEl>
                                          <p:spTgt spid="75"/>
                                        </p:tgtEl>
                                      </p:cBhvr>
                                      <p:by x="150000" y="150000"/>
                                    </p:animScale>
                                  </p:childTnLst>
                                </p:cTn>
                              </p:par>
                              <p:par>
                                <p:cTn id="111" presetID="1" presetClass="entr" presetSubtype="0" fill="hold" grpId="1" nodeType="withEffect">
                                  <p:stCondLst>
                                    <p:cond delay="0"/>
                                  </p:stCondLst>
                                  <p:childTnLst>
                                    <p:set>
                                      <p:cBhvr>
                                        <p:cTn id="112" dur="1" fill="hold">
                                          <p:stCondLst>
                                            <p:cond delay="0"/>
                                          </p:stCondLst>
                                        </p:cTn>
                                        <p:tgtEl>
                                          <p:spTgt spid="2"/>
                                        </p:tgtEl>
                                        <p:attrNameLst>
                                          <p:attrName>style.visibility</p:attrName>
                                        </p:attrNameLst>
                                      </p:cBhvr>
                                      <p:to>
                                        <p:strVal val="visible"/>
                                      </p:to>
                                    </p:set>
                                  </p:childTnLst>
                                  <p:subTnLst>
                                    <p:animClr clrSpc="rgb" dir="cw">
                                      <p:cBhvr override="childStyle">
                                        <p:cTn dur="1" fill="hold" display="0" masterRel="nextClick" afterEffect="1"/>
                                        <p:tgtEl>
                                          <p:spTgt spid="2"/>
                                        </p:tgtEl>
                                        <p:attrNameLst>
                                          <p:attrName>ppt_c</p:attrName>
                                        </p:attrNameLst>
                                      </p:cBhvr>
                                      <p:to>
                                        <a:schemeClr val="bg1"/>
                                      </p:to>
                                    </p:animClr>
                                  </p:sub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1" grpId="0"/>
      <p:bldP spid="43" grpId="0"/>
      <p:bldP spid="64" grpId="0"/>
      <p:bldP spid="74" grpId="0" animBg="1"/>
      <p:bldP spid="75" grpId="0"/>
      <p:bldP spid="76" grpId="0"/>
      <p:bldP spid="77" grpId="0"/>
      <p:bldP spid="79" grpId="0" animBg="1"/>
      <p:bldP spid="2" grpId="0"/>
      <p:bldP spid="2"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a:off x="4656414" y="3645024"/>
            <a:ext cx="4356843" cy="28803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Imagen 4"/>
          <p:cNvPicPr>
            <a:picLocks noChangeAspect="1"/>
          </p:cNvPicPr>
          <p:nvPr/>
        </p:nvPicPr>
        <p:blipFill rotWithShape="1">
          <a:blip r:embed="rId3"/>
          <a:srcRect l="2458" r="2262"/>
          <a:stretch/>
        </p:blipFill>
        <p:spPr>
          <a:xfrm>
            <a:off x="4656414" y="980728"/>
            <a:ext cx="4356843" cy="25202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Imagen 5"/>
          <p:cNvPicPr>
            <a:picLocks noChangeAspect="1"/>
          </p:cNvPicPr>
          <p:nvPr/>
        </p:nvPicPr>
        <p:blipFill rotWithShape="1">
          <a:blip r:embed="rId4"/>
          <a:srcRect r="2603" b="3168"/>
          <a:stretch/>
        </p:blipFill>
        <p:spPr>
          <a:xfrm>
            <a:off x="611560" y="3645024"/>
            <a:ext cx="3867150" cy="28872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ángulo redondeado 7"/>
          <p:cNvSpPr/>
          <p:nvPr/>
        </p:nvSpPr>
        <p:spPr>
          <a:xfrm>
            <a:off x="899592" y="1628800"/>
            <a:ext cx="3507110" cy="15121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000" b="1" dirty="0"/>
              <a:t>PRINCIPALES CAUSAS DE LA </a:t>
            </a:r>
            <a:r>
              <a:rPr lang="es-EC" sz="2000" b="1" dirty="0" smtClean="0"/>
              <a:t>CONTAMINACIÓN </a:t>
            </a:r>
            <a:r>
              <a:rPr lang="es-EC" sz="2000" b="1" dirty="0"/>
              <a:t>MARINA</a:t>
            </a:r>
          </a:p>
        </p:txBody>
      </p:sp>
      <p:sp>
        <p:nvSpPr>
          <p:cNvPr id="4" name="Marcador de número de diapositiva 3"/>
          <p:cNvSpPr>
            <a:spLocks noGrp="1"/>
          </p:cNvSpPr>
          <p:nvPr>
            <p:ph type="sldNum" sz="quarter" idx="12"/>
          </p:nvPr>
        </p:nvSpPr>
        <p:spPr>
          <a:xfrm>
            <a:off x="6974904" y="6525344"/>
            <a:ext cx="2133600" cy="365125"/>
          </a:xfrm>
        </p:spPr>
        <p:txBody>
          <a:bodyPr/>
          <a:lstStyle/>
          <a:p>
            <a:pPr algn="r"/>
            <a:fld id="{9C45796D-F81B-42E6-8076-DF0575147E93}" type="slidenum">
              <a:rPr lang="es-EC" b="1" smtClean="0"/>
              <a:pPr algn="r"/>
              <a:t>14</a:t>
            </a:fld>
            <a:endParaRPr lang="es-EC" b="1" dirty="0"/>
          </a:p>
        </p:txBody>
      </p:sp>
      <p:sp>
        <p:nvSpPr>
          <p:cNvPr id="9" name="Rectángulo 14"/>
          <p:cNvSpPr/>
          <p:nvPr/>
        </p:nvSpPr>
        <p:spPr>
          <a:xfrm>
            <a:off x="467544" y="-27384"/>
            <a:ext cx="8671683" cy="86054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smtClean="0">
                <a:latin typeface="Arial" pitchFamily="34" charset="0"/>
                <a:cs typeface="Arial" pitchFamily="34" charset="0"/>
              </a:rPr>
              <a:t>FUNDAMENTACIÓN TEÓRICA</a:t>
            </a:r>
            <a:endParaRPr lang="es-EC" sz="2800" b="1" dirty="0">
              <a:latin typeface="Arial" pitchFamily="34" charset="0"/>
              <a:cs typeface="Arial" pitchFamily="34" charset="0"/>
            </a:endParaRPr>
          </a:p>
        </p:txBody>
      </p:sp>
    </p:spTree>
    <p:extLst>
      <p:ext uri="{BB962C8B-B14F-4D97-AF65-F5344CB8AC3E}">
        <p14:creationId xmlns:p14="http://schemas.microsoft.com/office/powerpoint/2010/main" val="343622873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pPr algn="r"/>
            <a:fld id="{9C45796D-F81B-42E6-8076-DF0575147E93}" type="slidenum">
              <a:rPr lang="es-EC" b="1" smtClean="0"/>
              <a:pPr algn="r"/>
              <a:t>15</a:t>
            </a:fld>
            <a:endParaRPr lang="es-EC" b="1" dirty="0"/>
          </a:p>
        </p:txBody>
      </p:sp>
      <p:pic>
        <p:nvPicPr>
          <p:cNvPr id="5" name="Imagen 4"/>
          <p:cNvPicPr>
            <a:picLocks noChangeAspect="1"/>
          </p:cNvPicPr>
          <p:nvPr/>
        </p:nvPicPr>
        <p:blipFill rotWithShape="1">
          <a:blip r:embed="rId2"/>
          <a:srcRect b="3722"/>
          <a:stretch/>
        </p:blipFill>
        <p:spPr>
          <a:xfrm>
            <a:off x="7092280" y="980728"/>
            <a:ext cx="1720602" cy="22322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Imagen 5"/>
          <p:cNvPicPr>
            <a:picLocks noChangeAspect="1"/>
          </p:cNvPicPr>
          <p:nvPr/>
        </p:nvPicPr>
        <p:blipFill>
          <a:blip r:embed="rId3"/>
          <a:stretch>
            <a:fillRect/>
          </a:stretch>
        </p:blipFill>
        <p:spPr>
          <a:xfrm>
            <a:off x="539552" y="4653136"/>
            <a:ext cx="2955965" cy="21110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ángulo redondeado 6"/>
          <p:cNvSpPr/>
          <p:nvPr/>
        </p:nvSpPr>
        <p:spPr>
          <a:xfrm>
            <a:off x="971600" y="1700808"/>
            <a:ext cx="4176464" cy="15121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smtClean="0"/>
              <a:t>Consecuencias</a:t>
            </a:r>
            <a:endParaRPr lang="es-EC" sz="2800" b="1" dirty="0"/>
          </a:p>
        </p:txBody>
      </p:sp>
      <p:pic>
        <p:nvPicPr>
          <p:cNvPr id="8" name="Imagen 7"/>
          <p:cNvPicPr>
            <a:picLocks noChangeAspect="1"/>
          </p:cNvPicPr>
          <p:nvPr/>
        </p:nvPicPr>
        <p:blipFill>
          <a:blip r:embed="rId4"/>
          <a:stretch>
            <a:fillRect/>
          </a:stretch>
        </p:blipFill>
        <p:spPr>
          <a:xfrm>
            <a:off x="3344947" y="3933056"/>
            <a:ext cx="2808312" cy="25540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6" name="Picture 2" descr="http://blogs.elcorreoweb.es/desdeelandamio/files/2010/10/torrijos-marisc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962" y="1164768"/>
            <a:ext cx="4458094" cy="32693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 name="Imagen 2"/>
          <p:cNvPicPr>
            <a:picLocks noChangeAspect="1"/>
          </p:cNvPicPr>
          <p:nvPr/>
        </p:nvPicPr>
        <p:blipFill rotWithShape="1">
          <a:blip r:embed="rId6"/>
          <a:srcRect l="27320" r="27320"/>
          <a:stretch/>
        </p:blipFill>
        <p:spPr>
          <a:xfrm>
            <a:off x="6084168" y="3312646"/>
            <a:ext cx="2750443" cy="29246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8" name="Picture 4" descr="https://thumbs.dreamstime.com/z/hombre-herido-que-miente-en-el-sitio-de-hospital-de-la-cama-que-descansa-del-dolor-que-mira-en-la-mala-condicin-de-salud-56741958.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4039" r="11737" b="9443"/>
          <a:stretch/>
        </p:blipFill>
        <p:spPr bwMode="auto">
          <a:xfrm>
            <a:off x="4932040" y="2676936"/>
            <a:ext cx="4104456" cy="33443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0" name="Rectángulo 14"/>
          <p:cNvSpPr/>
          <p:nvPr/>
        </p:nvSpPr>
        <p:spPr>
          <a:xfrm>
            <a:off x="467544" y="-27384"/>
            <a:ext cx="8671683" cy="86054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smtClean="0">
                <a:latin typeface="Arial" pitchFamily="34" charset="0"/>
                <a:cs typeface="Arial" pitchFamily="34" charset="0"/>
              </a:rPr>
              <a:t>FUNDAMENTACIÓN TEÓRICA</a:t>
            </a:r>
            <a:endParaRPr lang="es-EC" sz="2800" b="1" dirty="0">
              <a:latin typeface="Arial" pitchFamily="34" charset="0"/>
              <a:cs typeface="Arial" pitchFamily="34" charset="0"/>
            </a:endParaRPr>
          </a:p>
        </p:txBody>
      </p:sp>
      <p:sp>
        <p:nvSpPr>
          <p:cNvPr id="2" name="1 Flecha derecha"/>
          <p:cNvSpPr/>
          <p:nvPr/>
        </p:nvSpPr>
        <p:spPr>
          <a:xfrm>
            <a:off x="4139952" y="3312646"/>
            <a:ext cx="1368152" cy="620410"/>
          </a:xfrm>
          <a:prstGeom prst="rightArrow">
            <a:avLst/>
          </a:prstGeom>
          <a:solidFill>
            <a:srgbClr val="005CB8"/>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12140574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38889E-6 -1.85185E-6 L -0.03924 0.47801 " pathEditMode="relative" rAng="0" ptsTypes="AA">
                                      <p:cBhvr>
                                        <p:cTn id="6" dur="2000" fill="hold"/>
                                        <p:tgtEl>
                                          <p:spTgt spid="7"/>
                                        </p:tgtEl>
                                        <p:attrNameLst>
                                          <p:attrName>ppt_x</p:attrName>
                                          <p:attrName>ppt_y</p:attrName>
                                        </p:attrNameLst>
                                      </p:cBhvr>
                                      <p:rCtr x="-1962" y="23889"/>
                                    </p:animMotion>
                                  </p:childTnLst>
                                </p:cTn>
                              </p:par>
                              <p:par>
                                <p:cTn id="7" presetID="2" presetClass="exit" presetSubtype="4" fill="hold" nodeType="withEffect">
                                  <p:stCondLst>
                                    <p:cond delay="0"/>
                                  </p:stCondLst>
                                  <p:childTnLst>
                                    <p:anim calcmode="lin" valueType="num">
                                      <p:cBhvr additive="base">
                                        <p:cTn id="8" dur="500"/>
                                        <p:tgtEl>
                                          <p:spTgt spid="6"/>
                                        </p:tgtEl>
                                        <p:attrNameLst>
                                          <p:attrName>ppt_x</p:attrName>
                                        </p:attrNameLst>
                                      </p:cBhvr>
                                      <p:tavLst>
                                        <p:tav tm="0">
                                          <p:val>
                                            <p:strVal val="ppt_x"/>
                                          </p:val>
                                        </p:tav>
                                        <p:tav tm="100000">
                                          <p:val>
                                            <p:strVal val="ppt_x"/>
                                          </p:val>
                                        </p:tav>
                                      </p:tavLst>
                                    </p:anim>
                                    <p:anim calcmode="lin" valueType="num">
                                      <p:cBhvr additive="base">
                                        <p:cTn id="9" dur="500"/>
                                        <p:tgtEl>
                                          <p:spTgt spid="6"/>
                                        </p:tgtEl>
                                        <p:attrNameLst>
                                          <p:attrName>ppt_y</p:attrName>
                                        </p:attrNameLst>
                                      </p:cBhvr>
                                      <p:tavLst>
                                        <p:tav tm="0">
                                          <p:val>
                                            <p:strVal val="ppt_y"/>
                                          </p:val>
                                        </p:tav>
                                        <p:tav tm="100000">
                                          <p:val>
                                            <p:strVal val="1+ppt_h/2"/>
                                          </p:val>
                                        </p:tav>
                                      </p:tavLst>
                                    </p:anim>
                                    <p:set>
                                      <p:cBhvr>
                                        <p:cTn id="10" dur="1" fill="hold">
                                          <p:stCondLst>
                                            <p:cond delay="499"/>
                                          </p:stCondLst>
                                        </p:cTn>
                                        <p:tgtEl>
                                          <p:spTgt spid="6"/>
                                        </p:tgtEl>
                                        <p:attrNameLst>
                                          <p:attrName>style.visibility</p:attrName>
                                        </p:attrNameLst>
                                      </p:cBhvr>
                                      <p:to>
                                        <p:strVal val="hidden"/>
                                      </p:to>
                                    </p:set>
                                  </p:childTnLst>
                                </p:cTn>
                              </p:par>
                              <p:par>
                                <p:cTn id="11" presetID="2" presetClass="exit" presetSubtype="4" fill="hold" nodeType="withEffect">
                                  <p:stCondLst>
                                    <p:cond delay="0"/>
                                  </p:stCondLst>
                                  <p:childTnLst>
                                    <p:anim calcmode="lin" valueType="num">
                                      <p:cBhvr additive="base">
                                        <p:cTn id="12" dur="500"/>
                                        <p:tgtEl>
                                          <p:spTgt spid="8"/>
                                        </p:tgtEl>
                                        <p:attrNameLst>
                                          <p:attrName>ppt_x</p:attrName>
                                        </p:attrNameLst>
                                      </p:cBhvr>
                                      <p:tavLst>
                                        <p:tav tm="0">
                                          <p:val>
                                            <p:strVal val="ppt_x"/>
                                          </p:val>
                                        </p:tav>
                                        <p:tav tm="100000">
                                          <p:val>
                                            <p:strVal val="ppt_x"/>
                                          </p:val>
                                        </p:tav>
                                      </p:tavLst>
                                    </p:anim>
                                    <p:anim calcmode="lin" valueType="num">
                                      <p:cBhvr additive="base">
                                        <p:cTn id="13" dur="500"/>
                                        <p:tgtEl>
                                          <p:spTgt spid="8"/>
                                        </p:tgtEl>
                                        <p:attrNameLst>
                                          <p:attrName>ppt_y</p:attrName>
                                        </p:attrNameLst>
                                      </p:cBhvr>
                                      <p:tavLst>
                                        <p:tav tm="0">
                                          <p:val>
                                            <p:strVal val="ppt_y"/>
                                          </p:val>
                                        </p:tav>
                                        <p:tav tm="100000">
                                          <p:val>
                                            <p:strVal val="1+ppt_h/2"/>
                                          </p:val>
                                        </p:tav>
                                      </p:tavLst>
                                    </p:anim>
                                    <p:set>
                                      <p:cBhvr>
                                        <p:cTn id="14" dur="1" fill="hold">
                                          <p:stCondLst>
                                            <p:cond delay="499"/>
                                          </p:stCondLst>
                                        </p:cTn>
                                        <p:tgtEl>
                                          <p:spTgt spid="8"/>
                                        </p:tgtEl>
                                        <p:attrNameLst>
                                          <p:attrName>style.visibility</p:attrName>
                                        </p:attrNameLst>
                                      </p:cBhvr>
                                      <p:to>
                                        <p:strVal val="hidden"/>
                                      </p:to>
                                    </p:set>
                                  </p:childTnLst>
                                </p:cTn>
                              </p:par>
                              <p:par>
                                <p:cTn id="15" presetID="2" presetClass="exit" presetSubtype="4" fill="hold" nodeType="withEffect">
                                  <p:stCondLst>
                                    <p:cond delay="0"/>
                                  </p:stCondLst>
                                  <p:childTnLst>
                                    <p:anim calcmode="lin" valueType="num">
                                      <p:cBhvr additive="base">
                                        <p:cTn id="16" dur="500"/>
                                        <p:tgtEl>
                                          <p:spTgt spid="3"/>
                                        </p:tgtEl>
                                        <p:attrNameLst>
                                          <p:attrName>ppt_x</p:attrName>
                                        </p:attrNameLst>
                                      </p:cBhvr>
                                      <p:tavLst>
                                        <p:tav tm="0">
                                          <p:val>
                                            <p:strVal val="ppt_x"/>
                                          </p:val>
                                        </p:tav>
                                        <p:tav tm="100000">
                                          <p:val>
                                            <p:strVal val="ppt_x"/>
                                          </p:val>
                                        </p:tav>
                                      </p:tavLst>
                                    </p:anim>
                                    <p:anim calcmode="lin" valueType="num">
                                      <p:cBhvr additive="base">
                                        <p:cTn id="17" dur="500"/>
                                        <p:tgtEl>
                                          <p:spTgt spid="3"/>
                                        </p:tgtEl>
                                        <p:attrNameLst>
                                          <p:attrName>ppt_y</p:attrName>
                                        </p:attrNameLst>
                                      </p:cBhvr>
                                      <p:tavLst>
                                        <p:tav tm="0">
                                          <p:val>
                                            <p:strVal val="ppt_y"/>
                                          </p:val>
                                        </p:tav>
                                        <p:tav tm="100000">
                                          <p:val>
                                            <p:strVal val="1+ppt_h/2"/>
                                          </p:val>
                                        </p:tav>
                                      </p:tavLst>
                                    </p:anim>
                                    <p:set>
                                      <p:cBhvr>
                                        <p:cTn id="18" dur="1" fill="hold">
                                          <p:stCondLst>
                                            <p:cond delay="499"/>
                                          </p:stCondLst>
                                        </p:cTn>
                                        <p:tgtEl>
                                          <p:spTgt spid="3"/>
                                        </p:tgtEl>
                                        <p:attrNameLst>
                                          <p:attrName>style.visibility</p:attrName>
                                        </p:attrNameLst>
                                      </p:cBhvr>
                                      <p:to>
                                        <p:strVal val="hidden"/>
                                      </p:to>
                                    </p:set>
                                  </p:childTnLst>
                                </p:cTn>
                              </p:par>
                              <p:par>
                                <p:cTn id="19" presetID="2" presetClass="exit" presetSubtype="4" fill="hold" nodeType="withEffect">
                                  <p:stCondLst>
                                    <p:cond delay="0"/>
                                  </p:stCondLst>
                                  <p:childTnLst>
                                    <p:anim calcmode="lin" valueType="num">
                                      <p:cBhvr additive="base">
                                        <p:cTn id="20" dur="500"/>
                                        <p:tgtEl>
                                          <p:spTgt spid="5"/>
                                        </p:tgtEl>
                                        <p:attrNameLst>
                                          <p:attrName>ppt_x</p:attrName>
                                        </p:attrNameLst>
                                      </p:cBhvr>
                                      <p:tavLst>
                                        <p:tav tm="0">
                                          <p:val>
                                            <p:strVal val="ppt_x"/>
                                          </p:val>
                                        </p:tav>
                                        <p:tav tm="100000">
                                          <p:val>
                                            <p:strVal val="ppt_x"/>
                                          </p:val>
                                        </p:tav>
                                      </p:tavLst>
                                    </p:anim>
                                    <p:anim calcmode="lin" valueType="num">
                                      <p:cBhvr additive="base">
                                        <p:cTn id="21" dur="500"/>
                                        <p:tgtEl>
                                          <p:spTgt spid="5"/>
                                        </p:tgtEl>
                                        <p:attrNameLst>
                                          <p:attrName>ppt_y</p:attrName>
                                        </p:attrNameLst>
                                      </p:cBhvr>
                                      <p:tavLst>
                                        <p:tav tm="0">
                                          <p:val>
                                            <p:strVal val="ppt_y"/>
                                          </p:val>
                                        </p:tav>
                                        <p:tav tm="100000">
                                          <p:val>
                                            <p:strVal val="1+ppt_h/2"/>
                                          </p:val>
                                        </p:tav>
                                      </p:tavLst>
                                    </p:anim>
                                    <p:set>
                                      <p:cBhvr>
                                        <p:cTn id="22" dur="1" fill="hold">
                                          <p:stCondLst>
                                            <p:cond delay="499"/>
                                          </p:stCondLst>
                                        </p:cTn>
                                        <p:tgtEl>
                                          <p:spTgt spid="5"/>
                                        </p:tgtEl>
                                        <p:attrNameLst>
                                          <p:attrName>style.visibility</p:attrName>
                                        </p:attrNameLst>
                                      </p:cBhvr>
                                      <p:to>
                                        <p:strVal val="hidden"/>
                                      </p:to>
                                    </p:set>
                                  </p:childTnLst>
                                </p:cTn>
                              </p:par>
                              <p:par>
                                <p:cTn id="23" presetID="2" presetClass="entr" presetSubtype="4"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anim calcmode="lin" valueType="num">
                                      <p:cBhvr additive="base">
                                        <p:cTn id="25" dur="500" fill="hold"/>
                                        <p:tgtEl>
                                          <p:spTgt spid="1026"/>
                                        </p:tgtEl>
                                        <p:attrNameLst>
                                          <p:attrName>ppt_x</p:attrName>
                                        </p:attrNameLst>
                                      </p:cBhvr>
                                      <p:tavLst>
                                        <p:tav tm="0">
                                          <p:val>
                                            <p:strVal val="#ppt_x"/>
                                          </p:val>
                                        </p:tav>
                                        <p:tav tm="100000">
                                          <p:val>
                                            <p:strVal val="#ppt_x"/>
                                          </p:val>
                                        </p:tav>
                                      </p:tavLst>
                                    </p:anim>
                                    <p:anim calcmode="lin" valueType="num">
                                      <p:cBhvr additive="base">
                                        <p:cTn id="26" dur="500" fill="hold"/>
                                        <p:tgtEl>
                                          <p:spTgt spid="10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028"/>
                                        </p:tgtEl>
                                        <p:attrNameLst>
                                          <p:attrName>style.visibility</p:attrName>
                                        </p:attrNameLst>
                                      </p:cBhvr>
                                      <p:to>
                                        <p:strVal val="visible"/>
                                      </p:to>
                                    </p:set>
                                    <p:anim calcmode="lin" valueType="num">
                                      <p:cBhvr additive="base">
                                        <p:cTn id="29" dur="500" fill="hold"/>
                                        <p:tgtEl>
                                          <p:spTgt spid="1028"/>
                                        </p:tgtEl>
                                        <p:attrNameLst>
                                          <p:attrName>ppt_x</p:attrName>
                                        </p:attrNameLst>
                                      </p:cBhvr>
                                      <p:tavLst>
                                        <p:tav tm="0">
                                          <p:val>
                                            <p:strVal val="#ppt_x"/>
                                          </p:val>
                                        </p:tav>
                                        <p:tav tm="100000">
                                          <p:val>
                                            <p:strVal val="#ppt_x"/>
                                          </p:val>
                                        </p:tav>
                                      </p:tavLst>
                                    </p:anim>
                                    <p:anim calcmode="lin" valueType="num">
                                      <p:cBhvr additive="base">
                                        <p:cTn id="30" dur="500" fill="hold"/>
                                        <p:tgtEl>
                                          <p:spTgt spid="1028"/>
                                        </p:tgtEl>
                                        <p:attrNameLst>
                                          <p:attrName>ppt_y</p:attrName>
                                        </p:attrNameLst>
                                      </p:cBhvr>
                                      <p:tavLst>
                                        <p:tav tm="0">
                                          <p:val>
                                            <p:strVal val="1+#ppt_h/2"/>
                                          </p:val>
                                        </p:tav>
                                        <p:tav tm="100000">
                                          <p:val>
                                            <p:strVal val="#ppt_y"/>
                                          </p:val>
                                        </p:tav>
                                      </p:tavLst>
                                    </p:anim>
                                  </p:childTnLst>
                                </p:cTn>
                              </p:par>
                              <p:par>
                                <p:cTn id="31" presetID="10" presetClass="entr" presetSubtype="0" fill="hold" grpId="0" nodeType="withEffect">
                                  <p:stCondLst>
                                    <p:cond delay="100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pPr algn="r"/>
            <a:fld id="{9C45796D-F81B-42E6-8076-DF0575147E93}" type="slidenum">
              <a:rPr lang="es-EC" b="1" smtClean="0"/>
              <a:pPr algn="r"/>
              <a:t>16</a:t>
            </a:fld>
            <a:endParaRPr lang="es-EC" b="1" dirty="0"/>
          </a:p>
        </p:txBody>
      </p:sp>
      <p:sp>
        <p:nvSpPr>
          <p:cNvPr id="8" name="Rectángulo redondeado 7"/>
          <p:cNvSpPr/>
          <p:nvPr/>
        </p:nvSpPr>
        <p:spPr>
          <a:xfrm>
            <a:off x="5292080" y="2708920"/>
            <a:ext cx="2664296"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EVAPORIZACIÓN</a:t>
            </a:r>
            <a:endParaRPr lang="es-EC" dirty="0"/>
          </a:p>
        </p:txBody>
      </p:sp>
      <p:grpSp>
        <p:nvGrpSpPr>
          <p:cNvPr id="2" name="1 Grupo"/>
          <p:cNvGrpSpPr/>
          <p:nvPr/>
        </p:nvGrpSpPr>
        <p:grpSpPr>
          <a:xfrm>
            <a:off x="838522" y="1196752"/>
            <a:ext cx="7981950" cy="4882852"/>
            <a:chOff x="838522" y="1196752"/>
            <a:chExt cx="7981950" cy="4603973"/>
          </a:xfrm>
        </p:grpSpPr>
        <p:pic>
          <p:nvPicPr>
            <p:cNvPr id="5" name="Imagen 4"/>
            <p:cNvPicPr>
              <a:picLocks noChangeAspect="1"/>
            </p:cNvPicPr>
            <p:nvPr/>
          </p:nvPicPr>
          <p:blipFill rotWithShape="1">
            <a:blip r:embed="rId2"/>
            <a:srcRect b="7337"/>
            <a:stretch/>
          </p:blipFill>
          <p:spPr>
            <a:xfrm>
              <a:off x="838522" y="1196752"/>
              <a:ext cx="7981950" cy="46039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ectángulo redondeado 8"/>
            <p:cNvSpPr/>
            <p:nvPr/>
          </p:nvSpPr>
          <p:spPr>
            <a:xfrm>
              <a:off x="5508104" y="4365104"/>
              <a:ext cx="2664296"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EVAPORIZACIÓN</a:t>
              </a:r>
              <a:endParaRPr lang="es-EC" dirty="0"/>
            </a:p>
          </p:txBody>
        </p:sp>
        <p:sp>
          <p:nvSpPr>
            <p:cNvPr id="10" name="Rectángulo redondeado 9"/>
            <p:cNvSpPr/>
            <p:nvPr/>
          </p:nvSpPr>
          <p:spPr>
            <a:xfrm>
              <a:off x="1619672" y="4869160"/>
              <a:ext cx="3888432" cy="45719"/>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1" name="Rectángulo redondeado 10"/>
            <p:cNvSpPr/>
            <p:nvPr/>
          </p:nvSpPr>
          <p:spPr>
            <a:xfrm>
              <a:off x="971600" y="4221088"/>
              <a:ext cx="3168352" cy="5040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t>CAPA OLEOSA DE HIDROCARBUROS</a:t>
              </a:r>
              <a:endParaRPr lang="es-EC" b="1" dirty="0"/>
            </a:p>
          </p:txBody>
        </p:sp>
        <p:sp>
          <p:nvSpPr>
            <p:cNvPr id="14" name="Flecha doblada 13"/>
            <p:cNvSpPr/>
            <p:nvPr/>
          </p:nvSpPr>
          <p:spPr>
            <a:xfrm rot="5400000">
              <a:off x="4183858" y="4401858"/>
              <a:ext cx="396044" cy="483856"/>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solidFill>
                  <a:schemeClr val="tx1"/>
                </a:solidFill>
              </a:endParaRPr>
            </a:p>
          </p:txBody>
        </p:sp>
      </p:grpSp>
      <p:sp>
        <p:nvSpPr>
          <p:cNvPr id="13" name="Marcador de número de diapositiva 3"/>
          <p:cNvSpPr txBox="1">
            <a:spLocks/>
          </p:cNvSpPr>
          <p:nvPr/>
        </p:nvSpPr>
        <p:spPr>
          <a:xfrm>
            <a:off x="6614864" y="6376243"/>
            <a:ext cx="2133600" cy="365125"/>
          </a:xfrm>
          <a:prstGeom prst="rect">
            <a:avLst/>
          </a:prstGeom>
        </p:spPr>
        <p:txBody>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C45796D-F81B-42E6-8076-DF0575147E93}" type="slidenum">
              <a:rPr lang="es-EC" b="1" smtClean="0"/>
              <a:pPr algn="r"/>
              <a:t>16</a:t>
            </a:fld>
            <a:endParaRPr lang="es-EC" b="1" dirty="0"/>
          </a:p>
        </p:txBody>
      </p:sp>
      <p:sp>
        <p:nvSpPr>
          <p:cNvPr id="16" name="Rectángulo 14"/>
          <p:cNvSpPr/>
          <p:nvPr/>
        </p:nvSpPr>
        <p:spPr>
          <a:xfrm>
            <a:off x="467544" y="-27384"/>
            <a:ext cx="8671683" cy="86054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smtClean="0">
                <a:latin typeface="Arial" pitchFamily="34" charset="0"/>
                <a:cs typeface="Arial" pitchFamily="34" charset="0"/>
              </a:rPr>
              <a:t>FUNDAMENTACIÓN TEÓRICA</a:t>
            </a:r>
            <a:endParaRPr lang="es-EC" sz="2800" b="1" dirty="0">
              <a:latin typeface="Arial" pitchFamily="34" charset="0"/>
              <a:cs typeface="Arial" pitchFamily="34" charset="0"/>
            </a:endParaRPr>
          </a:p>
        </p:txBody>
      </p:sp>
      <p:pic>
        <p:nvPicPr>
          <p:cNvPr id="15" name="Imagen 14"/>
          <p:cNvPicPr>
            <a:picLocks noChangeAspect="1"/>
          </p:cNvPicPr>
          <p:nvPr/>
        </p:nvPicPr>
        <p:blipFill>
          <a:blip r:embed="rId3"/>
          <a:stretch>
            <a:fillRect/>
          </a:stretch>
        </p:blipFill>
        <p:spPr>
          <a:xfrm>
            <a:off x="107504" y="44624"/>
            <a:ext cx="8959715" cy="67413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7" name="Marcador de número de diapositiva 3"/>
          <p:cNvSpPr txBox="1">
            <a:spLocks/>
          </p:cNvSpPr>
          <p:nvPr/>
        </p:nvSpPr>
        <p:spPr>
          <a:xfrm>
            <a:off x="6758880" y="6381328"/>
            <a:ext cx="2133600" cy="365125"/>
          </a:xfrm>
          <a:prstGeom prst="rect">
            <a:avLst/>
          </a:prstGeom>
        </p:spPr>
        <p:txBody>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C45796D-F81B-42E6-8076-DF0575147E93}" type="slidenum">
              <a:rPr lang="es-EC" b="1" smtClean="0"/>
              <a:pPr algn="r"/>
              <a:t>16</a:t>
            </a:fld>
            <a:endParaRPr lang="es-EC" b="1" dirty="0"/>
          </a:p>
        </p:txBody>
      </p:sp>
    </p:spTree>
    <p:extLst>
      <p:ext uri="{BB962C8B-B14F-4D97-AF65-F5344CB8AC3E}">
        <p14:creationId xmlns:p14="http://schemas.microsoft.com/office/powerpoint/2010/main" val="428457488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pPr algn="r"/>
            <a:fld id="{9C45796D-F81B-42E6-8076-DF0575147E93}" type="slidenum">
              <a:rPr lang="es-EC" b="1" smtClean="0"/>
              <a:pPr algn="r"/>
              <a:t>17</a:t>
            </a:fld>
            <a:endParaRPr lang="es-EC" b="1" dirty="0"/>
          </a:p>
        </p:txBody>
      </p:sp>
      <p:graphicFrame>
        <p:nvGraphicFramePr>
          <p:cNvPr id="5" name="Diagrama 4"/>
          <p:cNvGraphicFramePr/>
          <p:nvPr>
            <p:extLst>
              <p:ext uri="{D42A27DB-BD31-4B8C-83A1-F6EECF244321}">
                <p14:modId xmlns:p14="http://schemas.microsoft.com/office/powerpoint/2010/main" val="2660681376"/>
              </p:ext>
            </p:extLst>
          </p:nvPr>
        </p:nvGraphicFramePr>
        <p:xfrm>
          <a:off x="567012" y="424557"/>
          <a:ext cx="8576988" cy="62448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ángulo 14"/>
          <p:cNvSpPr/>
          <p:nvPr/>
        </p:nvSpPr>
        <p:spPr>
          <a:xfrm>
            <a:off x="467544" y="-27384"/>
            <a:ext cx="8671683" cy="86054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smtClean="0">
                <a:latin typeface="Arial" pitchFamily="34" charset="0"/>
                <a:cs typeface="Arial" pitchFamily="34" charset="0"/>
              </a:rPr>
              <a:t>FUNDAMENTACIÓN TEÓRICA</a:t>
            </a:r>
            <a:endParaRPr lang="es-EC" sz="2800" b="1" dirty="0">
              <a:latin typeface="Arial" pitchFamily="34" charset="0"/>
              <a:cs typeface="Arial" pitchFamily="34" charset="0"/>
            </a:endParaRPr>
          </a:p>
        </p:txBody>
      </p:sp>
    </p:spTree>
    <p:extLst>
      <p:ext uri="{BB962C8B-B14F-4D97-AF65-F5344CB8AC3E}">
        <p14:creationId xmlns:p14="http://schemas.microsoft.com/office/powerpoint/2010/main" val="83909795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pPr algn="r"/>
            <a:fld id="{9C45796D-F81B-42E6-8076-DF0575147E93}" type="slidenum">
              <a:rPr lang="es-EC" b="1" smtClean="0"/>
              <a:pPr algn="r"/>
              <a:t>18</a:t>
            </a:fld>
            <a:endParaRPr lang="es-EC" b="1" dirty="0"/>
          </a:p>
        </p:txBody>
      </p:sp>
      <p:sp>
        <p:nvSpPr>
          <p:cNvPr id="6" name="Elipse 5"/>
          <p:cNvSpPr/>
          <p:nvPr/>
        </p:nvSpPr>
        <p:spPr>
          <a:xfrm>
            <a:off x="3275856" y="1628800"/>
            <a:ext cx="2736304" cy="15841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b="1" dirty="0" smtClean="0"/>
              <a:t>AUTORIDAD MARÍTIMA</a:t>
            </a:r>
            <a:endParaRPr lang="es-EC" sz="2400" b="1" dirty="0"/>
          </a:p>
        </p:txBody>
      </p:sp>
      <p:sp>
        <p:nvSpPr>
          <p:cNvPr id="7" name="Flecha derecha 6"/>
          <p:cNvSpPr/>
          <p:nvPr/>
        </p:nvSpPr>
        <p:spPr>
          <a:xfrm>
            <a:off x="4359398" y="4185084"/>
            <a:ext cx="864096" cy="648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Flecha derecha 7"/>
          <p:cNvSpPr/>
          <p:nvPr/>
        </p:nvSpPr>
        <p:spPr>
          <a:xfrm flipH="1">
            <a:off x="4287390" y="5337212"/>
            <a:ext cx="864096" cy="5760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9" name="Imagen 8"/>
          <p:cNvPicPr>
            <a:picLocks noChangeAspect="1"/>
          </p:cNvPicPr>
          <p:nvPr/>
        </p:nvPicPr>
        <p:blipFill rotWithShape="1">
          <a:blip r:embed="rId3"/>
          <a:srcRect l="27041" t="18059" r="5357" b="16271"/>
          <a:stretch/>
        </p:blipFill>
        <p:spPr>
          <a:xfrm>
            <a:off x="685674" y="3897052"/>
            <a:ext cx="3528392" cy="24842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Imagen 9"/>
          <p:cNvPicPr>
            <a:picLocks noChangeAspect="1"/>
          </p:cNvPicPr>
          <p:nvPr/>
        </p:nvPicPr>
        <p:blipFill>
          <a:blip r:embed="rId4"/>
          <a:stretch>
            <a:fillRect/>
          </a:stretch>
        </p:blipFill>
        <p:spPr>
          <a:xfrm>
            <a:off x="5284692" y="3992662"/>
            <a:ext cx="3607788" cy="23886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Imagen 1"/>
          <p:cNvPicPr>
            <a:picLocks noChangeAspect="1"/>
          </p:cNvPicPr>
          <p:nvPr/>
        </p:nvPicPr>
        <p:blipFill>
          <a:blip r:embed="rId5"/>
          <a:stretch>
            <a:fillRect/>
          </a:stretch>
        </p:blipFill>
        <p:spPr>
          <a:xfrm>
            <a:off x="4253720" y="4049080"/>
            <a:ext cx="4710768" cy="23332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Imagen 2"/>
          <p:cNvPicPr>
            <a:picLocks noChangeAspect="1"/>
          </p:cNvPicPr>
          <p:nvPr/>
        </p:nvPicPr>
        <p:blipFill>
          <a:blip r:embed="rId6"/>
          <a:stretch>
            <a:fillRect/>
          </a:stretch>
        </p:blipFill>
        <p:spPr>
          <a:xfrm>
            <a:off x="720993" y="1080728"/>
            <a:ext cx="3807586" cy="21322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Flecha derecha 4"/>
          <p:cNvSpPr/>
          <p:nvPr/>
        </p:nvSpPr>
        <p:spPr>
          <a:xfrm rot="3079314">
            <a:off x="4527611" y="3015809"/>
            <a:ext cx="932678" cy="11240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1" name="Rectángulo 14"/>
          <p:cNvSpPr/>
          <p:nvPr/>
        </p:nvSpPr>
        <p:spPr>
          <a:xfrm>
            <a:off x="467544" y="-27384"/>
            <a:ext cx="8671683" cy="86054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smtClean="0">
                <a:latin typeface="Arial" pitchFamily="34" charset="0"/>
                <a:cs typeface="Arial" pitchFamily="34" charset="0"/>
              </a:rPr>
              <a:t>FUNDAMENTACIÓN TEÓRICA</a:t>
            </a:r>
            <a:endParaRPr lang="es-EC" sz="2800" b="1" dirty="0">
              <a:latin typeface="Arial" pitchFamily="34" charset="0"/>
              <a:cs typeface="Arial" pitchFamily="34" charset="0"/>
            </a:endParaRPr>
          </a:p>
        </p:txBody>
      </p:sp>
    </p:spTree>
    <p:extLst>
      <p:ext uri="{BB962C8B-B14F-4D97-AF65-F5344CB8AC3E}">
        <p14:creationId xmlns:p14="http://schemas.microsoft.com/office/powerpoint/2010/main" val="206652026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uadroTexto 13"/>
          <p:cNvSpPr txBox="1"/>
          <p:nvPr/>
        </p:nvSpPr>
        <p:spPr>
          <a:xfrm>
            <a:off x="1547664" y="182188"/>
            <a:ext cx="5472608" cy="584775"/>
          </a:xfrm>
          <a:prstGeom prst="rect">
            <a:avLst/>
          </a:prstGeom>
        </p:spPr>
        <p:txBody>
          <a:bodyPr wrap="square">
            <a:spAutoFit/>
          </a:bodyPr>
          <a:lstStyle>
            <a:defPPr>
              <a:defRPr lang="es-EC"/>
            </a:defPPr>
            <a:lvl1pPr algn="ctr">
              <a:defRPr sz="4400" b="1">
                <a:solidFill>
                  <a:schemeClr val="bg1"/>
                </a:solidFill>
                <a:latin typeface="Arial Rounded MT Bold" panose="020F0704030504030204" pitchFamily="34" charset="0"/>
                <a:cs typeface="Arial" panose="020B0604020202020204" pitchFamily="34" charset="0"/>
              </a:defRPr>
            </a:lvl1pPr>
          </a:lstStyle>
          <a:p>
            <a:r>
              <a:rPr lang="es-EC" sz="3200" dirty="0" smtClean="0">
                <a:solidFill>
                  <a:prstClr val="white"/>
                </a:solidFill>
              </a:rPr>
              <a:t>MARCO JURÍDICO</a:t>
            </a:r>
            <a:endParaRPr lang="es-EC" sz="3200" dirty="0">
              <a:solidFill>
                <a:prstClr val="white"/>
              </a:solidFill>
            </a:endParaRPr>
          </a:p>
        </p:txBody>
      </p:sp>
      <p:sp>
        <p:nvSpPr>
          <p:cNvPr id="15" name="Rectángulo 14"/>
          <p:cNvSpPr/>
          <p:nvPr/>
        </p:nvSpPr>
        <p:spPr>
          <a:xfrm>
            <a:off x="467544" y="-27384"/>
            <a:ext cx="8671683" cy="86054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smtClean="0">
                <a:solidFill>
                  <a:prstClr val="white"/>
                </a:solidFill>
                <a:latin typeface="Arial" pitchFamily="34" charset="0"/>
                <a:cs typeface="Arial" pitchFamily="34" charset="0"/>
              </a:rPr>
              <a:t>AGENDA</a:t>
            </a:r>
            <a:endParaRPr lang="es-EC" sz="2800" b="1" dirty="0">
              <a:solidFill>
                <a:prstClr val="white"/>
              </a:solidFill>
              <a:latin typeface="Arial" pitchFamily="34" charset="0"/>
              <a:cs typeface="Arial" pitchFamily="34" charset="0"/>
            </a:endParaRPr>
          </a:p>
        </p:txBody>
      </p:sp>
      <p:pic>
        <p:nvPicPr>
          <p:cNvPr id="6" name="Picture 6" descr="dailyplanner turningpages md w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199771"/>
            <a:ext cx="797462" cy="49074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dailyplanner turningpages md w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87623" y="5195856"/>
            <a:ext cx="797462" cy="49074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dailyplanner turningpages md w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838747"/>
            <a:ext cx="797462" cy="49074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dailyplanner turningpages md w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3140968"/>
            <a:ext cx="797462" cy="49074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dailyplanner turningpages md w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3840661"/>
            <a:ext cx="797462" cy="49074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dailyplanner turningpages md w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73140" y="4543353"/>
            <a:ext cx="797462" cy="490746"/>
          </a:xfrm>
          <a:prstGeom prst="rect">
            <a:avLst/>
          </a:prstGeom>
          <a:noFill/>
          <a:extLst>
            <a:ext uri="{909E8E84-426E-40DD-AFC4-6F175D3DCCD1}">
              <a14:hiddenFill xmlns:a14="http://schemas.microsoft.com/office/drawing/2010/main">
                <a:solidFill>
                  <a:srgbClr val="FFFFFF"/>
                </a:solidFill>
              </a14:hiddenFill>
            </a:ext>
          </a:extLst>
        </p:spPr>
      </p:pic>
      <p:sp>
        <p:nvSpPr>
          <p:cNvPr id="12" name="CuadroTexto 11"/>
          <p:cNvSpPr txBox="1"/>
          <p:nvPr/>
        </p:nvSpPr>
        <p:spPr>
          <a:xfrm>
            <a:off x="2033031" y="3154695"/>
            <a:ext cx="5960630"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EC"/>
            </a:defPPr>
            <a:lvl1pPr>
              <a:defRPr sz="2400" i="1">
                <a:ln w="0"/>
                <a:solidFill>
                  <a:schemeClr val="bg1"/>
                </a:solidFill>
                <a:effectLst>
                  <a:outerShdw blurRad="38100" dist="19050" dir="2700000" algn="tl" rotWithShape="0">
                    <a:schemeClr val="dk1">
                      <a:alpha val="40000"/>
                    </a:schemeClr>
                  </a:outerShd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C" b="1" i="0" dirty="0">
                <a:solidFill>
                  <a:prstClr val="white"/>
                </a:solidFill>
                <a:effectLst>
                  <a:outerShdw blurRad="38100" dist="19050" dir="2700000" algn="tl" rotWithShape="0">
                    <a:prstClr val="black">
                      <a:alpha val="40000"/>
                    </a:prstClr>
                  </a:outerShdw>
                </a:effectLst>
                <a:latin typeface="Arial" pitchFamily="34" charset="0"/>
                <a:cs typeface="Arial" pitchFamily="34" charset="0"/>
              </a:rPr>
              <a:t>OBJETIVOS</a:t>
            </a:r>
          </a:p>
        </p:txBody>
      </p:sp>
      <p:sp>
        <p:nvSpPr>
          <p:cNvPr id="17" name="CuadroTexto 21"/>
          <p:cNvSpPr txBox="1"/>
          <p:nvPr/>
        </p:nvSpPr>
        <p:spPr>
          <a:xfrm>
            <a:off x="2012141" y="1197677"/>
            <a:ext cx="5981520"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s-EC" sz="2400" b="1" dirty="0" smtClean="0">
                <a:ln w="0"/>
                <a:solidFill>
                  <a:prstClr val="white"/>
                </a:solidFill>
                <a:effectLst>
                  <a:outerShdw blurRad="38100" dist="19050" dir="2700000" algn="tl" rotWithShape="0">
                    <a:prstClr val="black">
                      <a:alpha val="40000"/>
                    </a:prstClr>
                  </a:outerShdw>
                </a:effectLst>
                <a:latin typeface="Arial" pitchFamily="34" charset="0"/>
                <a:cs typeface="Arial" pitchFamily="34" charset="0"/>
              </a:rPr>
              <a:t>INTRODUCCIÓN</a:t>
            </a:r>
            <a:endParaRPr lang="es-EC" sz="2400" b="1" dirty="0">
              <a:ln w="0"/>
              <a:solidFill>
                <a:prstClr val="white"/>
              </a:solidFill>
              <a:effectLst>
                <a:outerShdw blurRad="38100" dist="19050" dir="2700000" algn="tl" rotWithShape="0">
                  <a:prstClr val="black">
                    <a:alpha val="40000"/>
                  </a:prstClr>
                </a:outerShdw>
              </a:effectLst>
              <a:latin typeface="Arial" pitchFamily="34" charset="0"/>
              <a:cs typeface="Arial" pitchFamily="34" charset="0"/>
            </a:endParaRPr>
          </a:p>
        </p:txBody>
      </p:sp>
      <p:sp>
        <p:nvSpPr>
          <p:cNvPr id="19" name="CuadroTexto 22"/>
          <p:cNvSpPr txBox="1"/>
          <p:nvPr/>
        </p:nvSpPr>
        <p:spPr>
          <a:xfrm>
            <a:off x="2012140" y="4554152"/>
            <a:ext cx="5967038" cy="461665"/>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defPPr>
              <a:defRPr lang="es-EC"/>
            </a:defPPr>
            <a:lvl1pPr>
              <a:defRPr sz="2400" i="1">
                <a:ln w="0"/>
                <a:solidFill>
                  <a:schemeClr val="bg1"/>
                </a:solidFill>
                <a:effectLst>
                  <a:outerShdw blurRad="38100" dist="19050" dir="2700000" algn="tl" rotWithShape="0">
                    <a:schemeClr val="dk1">
                      <a:alpha val="40000"/>
                    </a:schemeClr>
                  </a:outerShd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C" b="1" i="0" dirty="0">
                <a:solidFill>
                  <a:prstClr val="white"/>
                </a:solidFill>
                <a:effectLst>
                  <a:outerShdw blurRad="38100" dist="19050" dir="2700000" algn="tl" rotWithShape="0">
                    <a:prstClr val="black">
                      <a:alpha val="40000"/>
                    </a:prstClr>
                  </a:outerShdw>
                </a:effectLst>
                <a:latin typeface="Arial" pitchFamily="34" charset="0"/>
                <a:cs typeface="Arial" pitchFamily="34" charset="0"/>
              </a:rPr>
              <a:t>METODOLOGÍA DE LA INVESTIGACIÓN</a:t>
            </a:r>
          </a:p>
        </p:txBody>
      </p:sp>
      <p:pic>
        <p:nvPicPr>
          <p:cNvPr id="20" name="Picture 6" descr="dailyplanner turningpages md w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76881" y="5875130"/>
            <a:ext cx="797462" cy="49074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dailyplanner turningpages md w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2506206"/>
            <a:ext cx="797462" cy="490746"/>
          </a:xfrm>
          <a:prstGeom prst="rect">
            <a:avLst/>
          </a:prstGeom>
          <a:noFill/>
          <a:extLst>
            <a:ext uri="{909E8E84-426E-40DD-AFC4-6F175D3DCCD1}">
              <a14:hiddenFill xmlns:a14="http://schemas.microsoft.com/office/drawing/2010/main">
                <a:solidFill>
                  <a:srgbClr val="FFFFFF"/>
                </a:solidFill>
              </a14:hiddenFill>
            </a:ext>
          </a:extLst>
        </p:spPr>
      </p:pic>
      <p:sp>
        <p:nvSpPr>
          <p:cNvPr id="22" name="CuadroTexto 28"/>
          <p:cNvSpPr txBox="1"/>
          <p:nvPr/>
        </p:nvSpPr>
        <p:spPr>
          <a:xfrm>
            <a:off x="2012145" y="1838418"/>
            <a:ext cx="5981516"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EC"/>
            </a:defPPr>
            <a:lvl1pPr>
              <a:defRPr sz="2400" i="1">
                <a:ln w="0"/>
                <a:solidFill>
                  <a:schemeClr val="bg1"/>
                </a:solidFill>
                <a:effectLst>
                  <a:outerShdw blurRad="38100" dist="19050" dir="2700000" algn="tl" rotWithShape="0">
                    <a:schemeClr val="dk1">
                      <a:alpha val="40000"/>
                    </a:schemeClr>
                  </a:outerShd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C" b="1" i="0" dirty="0">
                <a:solidFill>
                  <a:prstClr val="white"/>
                </a:solidFill>
                <a:effectLst>
                  <a:outerShdw blurRad="38100" dist="19050" dir="2700000" algn="tl" rotWithShape="0">
                    <a:prstClr val="black">
                      <a:alpha val="40000"/>
                    </a:prstClr>
                  </a:outerShdw>
                </a:effectLst>
                <a:latin typeface="Arial" pitchFamily="34" charset="0"/>
                <a:cs typeface="Arial" pitchFamily="34" charset="0"/>
              </a:rPr>
              <a:t>PLANTEAMIENTO DEL PROBLEMA</a:t>
            </a:r>
          </a:p>
        </p:txBody>
      </p:sp>
      <p:sp>
        <p:nvSpPr>
          <p:cNvPr id="23" name="CuadroTexto 29"/>
          <p:cNvSpPr txBox="1"/>
          <p:nvPr/>
        </p:nvSpPr>
        <p:spPr>
          <a:xfrm>
            <a:off x="2028759" y="3844291"/>
            <a:ext cx="5964902"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EC"/>
            </a:defPPr>
            <a:lvl1pPr>
              <a:defRPr sz="2400" i="1">
                <a:ln w="0"/>
                <a:solidFill>
                  <a:schemeClr val="bg1"/>
                </a:solidFill>
                <a:effectLst>
                  <a:outerShdw blurRad="38100" dist="19050" dir="2700000" algn="tl" rotWithShape="0">
                    <a:schemeClr val="dk1">
                      <a:alpha val="40000"/>
                    </a:schemeClr>
                  </a:outerShd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C" b="1" i="0" dirty="0">
                <a:solidFill>
                  <a:prstClr val="white"/>
                </a:solidFill>
                <a:effectLst>
                  <a:outerShdw blurRad="38100" dist="19050" dir="2700000" algn="tl" rotWithShape="0">
                    <a:prstClr val="black">
                      <a:alpha val="40000"/>
                    </a:prstClr>
                  </a:outerShdw>
                </a:effectLst>
                <a:latin typeface="Arial" pitchFamily="34" charset="0"/>
                <a:cs typeface="Arial" pitchFamily="34" charset="0"/>
              </a:rPr>
              <a:t>FUNDAMENTACIÓN TEÓRICA</a:t>
            </a:r>
          </a:p>
        </p:txBody>
      </p:sp>
      <p:sp>
        <p:nvSpPr>
          <p:cNvPr id="24" name="CuadroTexto 20"/>
          <p:cNvSpPr txBox="1"/>
          <p:nvPr/>
        </p:nvSpPr>
        <p:spPr>
          <a:xfrm>
            <a:off x="2012140" y="5881316"/>
            <a:ext cx="5970779" cy="446276"/>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defPPr>
              <a:defRPr lang="es-EC"/>
            </a:defPPr>
            <a:lvl1pPr>
              <a:defRPr sz="2400" i="1">
                <a:ln w="0"/>
                <a:solidFill>
                  <a:schemeClr val="bg1"/>
                </a:solidFill>
                <a:effectLst>
                  <a:outerShdw blurRad="38100" dist="19050" dir="2700000" algn="tl" rotWithShape="0">
                    <a:schemeClr val="dk1">
                      <a:alpha val="40000"/>
                    </a:schemeClr>
                  </a:outerShd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C" sz="2300" b="1" i="0" dirty="0">
                <a:solidFill>
                  <a:prstClr val="white"/>
                </a:solidFill>
                <a:effectLst>
                  <a:outerShdw blurRad="38100" dist="19050" dir="2700000" algn="tl" rotWithShape="0">
                    <a:prstClr val="black">
                      <a:alpha val="40000"/>
                    </a:prstClr>
                  </a:outerShdw>
                </a:effectLst>
                <a:latin typeface="Arial" pitchFamily="34" charset="0"/>
                <a:cs typeface="Arial" pitchFamily="34" charset="0"/>
              </a:rPr>
              <a:t>CONCLUSIONES Y RECOMENDACIONES</a:t>
            </a:r>
          </a:p>
        </p:txBody>
      </p:sp>
      <p:sp>
        <p:nvSpPr>
          <p:cNvPr id="25" name="CuadroTexto 31"/>
          <p:cNvSpPr txBox="1"/>
          <p:nvPr/>
        </p:nvSpPr>
        <p:spPr>
          <a:xfrm>
            <a:off x="2012140" y="2492896"/>
            <a:ext cx="5981521"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EC"/>
            </a:defPPr>
            <a:lvl1pPr>
              <a:defRPr sz="2400" i="1">
                <a:ln w="0"/>
                <a:solidFill>
                  <a:schemeClr val="bg1"/>
                </a:solidFill>
                <a:effectLst>
                  <a:outerShdw blurRad="38100" dist="19050" dir="2700000" algn="tl" rotWithShape="0">
                    <a:schemeClr val="dk1">
                      <a:alpha val="40000"/>
                    </a:schemeClr>
                  </a:outerShd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C" b="1" i="0" dirty="0" smtClean="0">
                <a:solidFill>
                  <a:prstClr val="white"/>
                </a:solidFill>
                <a:effectLst>
                  <a:outerShdw blurRad="38100" dist="19050" dir="2700000" algn="tl" rotWithShape="0">
                    <a:prstClr val="black">
                      <a:alpha val="40000"/>
                    </a:prstClr>
                  </a:outerShdw>
                </a:effectLst>
                <a:latin typeface="Arial" pitchFamily="34" charset="0"/>
                <a:cs typeface="Arial" pitchFamily="34" charset="0"/>
              </a:rPr>
              <a:t>HIPÓTESIS</a:t>
            </a:r>
            <a:endParaRPr lang="es-EC" b="1" i="0" dirty="0">
              <a:solidFill>
                <a:prstClr val="white"/>
              </a:solidFill>
              <a:effectLst>
                <a:outerShdw blurRad="38100" dist="19050" dir="2700000" algn="tl" rotWithShape="0">
                  <a:prstClr val="black">
                    <a:alpha val="40000"/>
                  </a:prstClr>
                </a:outerShdw>
              </a:effectLst>
              <a:latin typeface="Arial" pitchFamily="34" charset="0"/>
              <a:cs typeface="Arial" pitchFamily="34" charset="0"/>
            </a:endParaRPr>
          </a:p>
        </p:txBody>
      </p:sp>
      <p:sp>
        <p:nvSpPr>
          <p:cNvPr id="26" name="CuadroTexto 33"/>
          <p:cNvSpPr txBox="1"/>
          <p:nvPr/>
        </p:nvSpPr>
        <p:spPr>
          <a:xfrm>
            <a:off x="2018611" y="5217734"/>
            <a:ext cx="5975050" cy="461665"/>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defPPr>
              <a:defRPr lang="es-EC"/>
            </a:defPPr>
            <a:lvl1pPr>
              <a:defRPr sz="2400" i="1">
                <a:ln w="0"/>
                <a:solidFill>
                  <a:schemeClr val="bg1"/>
                </a:solidFill>
                <a:effectLst>
                  <a:outerShdw blurRad="38100" dist="19050" dir="2700000" algn="tl" rotWithShape="0">
                    <a:schemeClr val="dk1">
                      <a:alpha val="40000"/>
                    </a:schemeClr>
                  </a:outerShd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C" b="1" i="0" dirty="0">
                <a:solidFill>
                  <a:prstClr val="white"/>
                </a:solidFill>
                <a:effectLst>
                  <a:outerShdw blurRad="38100" dist="19050" dir="2700000" algn="tl" rotWithShape="0">
                    <a:prstClr val="black">
                      <a:alpha val="40000"/>
                    </a:prstClr>
                  </a:outerShdw>
                </a:effectLst>
                <a:latin typeface="Arial" pitchFamily="34" charset="0"/>
                <a:cs typeface="Arial" pitchFamily="34" charset="0"/>
              </a:rPr>
              <a:t>DISEÑO DE LA PROPUESTA</a:t>
            </a:r>
          </a:p>
        </p:txBody>
      </p:sp>
      <p:sp>
        <p:nvSpPr>
          <p:cNvPr id="2" name="1 Marcador de número de diapositiva"/>
          <p:cNvSpPr>
            <a:spLocks noGrp="1"/>
          </p:cNvSpPr>
          <p:nvPr>
            <p:ph type="sldNum" sz="quarter" idx="12"/>
          </p:nvPr>
        </p:nvSpPr>
        <p:spPr/>
        <p:txBody>
          <a:bodyPr/>
          <a:lstStyle/>
          <a:p>
            <a:pPr algn="r"/>
            <a:fld id="{9C45796D-F81B-42E6-8076-DF0575147E93}" type="slidenum">
              <a:rPr lang="es-EC" b="1" smtClean="0"/>
              <a:pPr algn="r"/>
              <a:t>19</a:t>
            </a:fld>
            <a:endParaRPr lang="es-EC" b="1" dirty="0"/>
          </a:p>
        </p:txBody>
      </p:sp>
    </p:spTree>
    <p:extLst>
      <p:ext uri="{BB962C8B-B14F-4D97-AF65-F5344CB8AC3E}">
        <p14:creationId xmlns:p14="http://schemas.microsoft.com/office/powerpoint/2010/main" val="399835797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1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uadroTexto 13"/>
          <p:cNvSpPr txBox="1"/>
          <p:nvPr/>
        </p:nvSpPr>
        <p:spPr>
          <a:xfrm>
            <a:off x="1547664" y="182188"/>
            <a:ext cx="5472608" cy="584775"/>
          </a:xfrm>
          <a:prstGeom prst="rect">
            <a:avLst/>
          </a:prstGeom>
        </p:spPr>
        <p:txBody>
          <a:bodyPr wrap="square">
            <a:spAutoFit/>
          </a:bodyPr>
          <a:lstStyle>
            <a:defPPr>
              <a:defRPr lang="es-EC"/>
            </a:defPPr>
            <a:lvl1pPr algn="ctr">
              <a:defRPr sz="4400" b="1">
                <a:solidFill>
                  <a:schemeClr val="bg1"/>
                </a:solidFill>
                <a:latin typeface="Arial Rounded MT Bold" panose="020F0704030504030204" pitchFamily="34" charset="0"/>
                <a:cs typeface="Arial" panose="020B0604020202020204" pitchFamily="34" charset="0"/>
              </a:defRPr>
            </a:lvl1pPr>
          </a:lstStyle>
          <a:p>
            <a:r>
              <a:rPr lang="es-EC" sz="3200" dirty="0" smtClean="0">
                <a:solidFill>
                  <a:prstClr val="white"/>
                </a:solidFill>
              </a:rPr>
              <a:t>MARCO JURÍDICO</a:t>
            </a:r>
            <a:endParaRPr lang="es-EC" sz="3200" dirty="0">
              <a:solidFill>
                <a:prstClr val="white"/>
              </a:solidFill>
            </a:endParaRPr>
          </a:p>
        </p:txBody>
      </p:sp>
      <p:sp>
        <p:nvSpPr>
          <p:cNvPr id="15" name="Rectángulo 14"/>
          <p:cNvSpPr/>
          <p:nvPr/>
        </p:nvSpPr>
        <p:spPr>
          <a:xfrm>
            <a:off x="467544" y="-27384"/>
            <a:ext cx="8671683" cy="86054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smtClean="0">
                <a:solidFill>
                  <a:prstClr val="white"/>
                </a:solidFill>
                <a:latin typeface="Arial" pitchFamily="34" charset="0"/>
                <a:cs typeface="Arial" pitchFamily="34" charset="0"/>
              </a:rPr>
              <a:t>AGENDA</a:t>
            </a:r>
            <a:endParaRPr lang="es-EC" sz="2800" b="1" dirty="0">
              <a:solidFill>
                <a:prstClr val="white"/>
              </a:solidFill>
              <a:latin typeface="Arial" pitchFamily="34" charset="0"/>
              <a:cs typeface="Arial" pitchFamily="34" charset="0"/>
            </a:endParaRPr>
          </a:p>
        </p:txBody>
      </p:sp>
      <p:pic>
        <p:nvPicPr>
          <p:cNvPr id="6" name="Picture 6" descr="dailyplanner turningpages md w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199771"/>
            <a:ext cx="797462" cy="49074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dailyplanner turningpages md w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87623" y="5195856"/>
            <a:ext cx="797462" cy="49074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dailyplanner turningpages md w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838747"/>
            <a:ext cx="797462" cy="49074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dailyplanner turningpages md w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3140968"/>
            <a:ext cx="797462" cy="49074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dailyplanner turningpages md w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3840661"/>
            <a:ext cx="797462" cy="49074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dailyplanner turningpages md w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73140" y="4543353"/>
            <a:ext cx="797462" cy="490746"/>
          </a:xfrm>
          <a:prstGeom prst="rect">
            <a:avLst/>
          </a:prstGeom>
          <a:noFill/>
          <a:extLst>
            <a:ext uri="{909E8E84-426E-40DD-AFC4-6F175D3DCCD1}">
              <a14:hiddenFill xmlns:a14="http://schemas.microsoft.com/office/drawing/2010/main">
                <a:solidFill>
                  <a:srgbClr val="FFFFFF"/>
                </a:solidFill>
              </a14:hiddenFill>
            </a:ext>
          </a:extLst>
        </p:spPr>
      </p:pic>
      <p:sp>
        <p:nvSpPr>
          <p:cNvPr id="12" name="CuadroTexto 11"/>
          <p:cNvSpPr txBox="1"/>
          <p:nvPr/>
        </p:nvSpPr>
        <p:spPr>
          <a:xfrm>
            <a:off x="2033031" y="3154695"/>
            <a:ext cx="5960630" cy="461665"/>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defPPr>
              <a:defRPr lang="es-EC"/>
            </a:defPPr>
            <a:lvl1pPr>
              <a:defRPr sz="2400" i="1">
                <a:ln w="0"/>
                <a:solidFill>
                  <a:schemeClr val="bg1"/>
                </a:solidFill>
                <a:effectLst>
                  <a:outerShdw blurRad="38100" dist="19050" dir="2700000" algn="tl" rotWithShape="0">
                    <a:schemeClr val="dk1">
                      <a:alpha val="40000"/>
                    </a:schemeClr>
                  </a:outerShd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C" b="1" i="0" dirty="0">
                <a:solidFill>
                  <a:prstClr val="white"/>
                </a:solidFill>
                <a:effectLst>
                  <a:outerShdw blurRad="38100" dist="19050" dir="2700000" algn="tl" rotWithShape="0">
                    <a:prstClr val="black">
                      <a:alpha val="40000"/>
                    </a:prstClr>
                  </a:outerShdw>
                </a:effectLst>
                <a:latin typeface="Arial" pitchFamily="34" charset="0"/>
                <a:cs typeface="Arial" pitchFamily="34" charset="0"/>
              </a:rPr>
              <a:t>OBJETIVOS</a:t>
            </a:r>
          </a:p>
        </p:txBody>
      </p:sp>
      <p:sp>
        <p:nvSpPr>
          <p:cNvPr id="17" name="CuadroTexto 21"/>
          <p:cNvSpPr txBox="1"/>
          <p:nvPr/>
        </p:nvSpPr>
        <p:spPr>
          <a:xfrm>
            <a:off x="2012141" y="1197677"/>
            <a:ext cx="5981520" cy="461665"/>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s-EC" sz="2400" b="1" dirty="0" smtClean="0">
                <a:ln w="0"/>
                <a:solidFill>
                  <a:prstClr val="white"/>
                </a:solidFill>
                <a:effectLst>
                  <a:outerShdw blurRad="38100" dist="19050" dir="2700000" algn="tl" rotWithShape="0">
                    <a:prstClr val="black">
                      <a:alpha val="40000"/>
                    </a:prstClr>
                  </a:outerShdw>
                </a:effectLst>
                <a:latin typeface="Arial" pitchFamily="34" charset="0"/>
                <a:cs typeface="Arial" pitchFamily="34" charset="0"/>
              </a:rPr>
              <a:t>INTRODUCCIÓN</a:t>
            </a:r>
            <a:endParaRPr lang="es-EC" sz="2400" b="1" dirty="0">
              <a:ln w="0"/>
              <a:solidFill>
                <a:prstClr val="white"/>
              </a:solidFill>
              <a:effectLst>
                <a:outerShdw blurRad="38100" dist="19050" dir="2700000" algn="tl" rotWithShape="0">
                  <a:prstClr val="black">
                    <a:alpha val="40000"/>
                  </a:prstClr>
                </a:outerShdw>
              </a:effectLst>
              <a:latin typeface="Arial" pitchFamily="34" charset="0"/>
              <a:cs typeface="Arial" pitchFamily="34" charset="0"/>
            </a:endParaRPr>
          </a:p>
        </p:txBody>
      </p:sp>
      <p:sp>
        <p:nvSpPr>
          <p:cNvPr id="19" name="CuadroTexto 22"/>
          <p:cNvSpPr txBox="1"/>
          <p:nvPr/>
        </p:nvSpPr>
        <p:spPr>
          <a:xfrm>
            <a:off x="2012140" y="4554152"/>
            <a:ext cx="5967038" cy="461665"/>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defPPr>
              <a:defRPr lang="es-EC"/>
            </a:defPPr>
            <a:lvl1pPr>
              <a:defRPr sz="2400" i="1">
                <a:ln w="0"/>
                <a:solidFill>
                  <a:schemeClr val="bg1"/>
                </a:solidFill>
                <a:effectLst>
                  <a:outerShdw blurRad="38100" dist="19050" dir="2700000" algn="tl" rotWithShape="0">
                    <a:schemeClr val="dk1">
                      <a:alpha val="40000"/>
                    </a:schemeClr>
                  </a:outerShd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C" b="1" i="0" dirty="0">
                <a:solidFill>
                  <a:prstClr val="white"/>
                </a:solidFill>
                <a:effectLst>
                  <a:outerShdw blurRad="38100" dist="19050" dir="2700000" algn="tl" rotWithShape="0">
                    <a:prstClr val="black">
                      <a:alpha val="40000"/>
                    </a:prstClr>
                  </a:outerShdw>
                </a:effectLst>
                <a:latin typeface="Arial" pitchFamily="34" charset="0"/>
                <a:cs typeface="Arial" pitchFamily="34" charset="0"/>
              </a:rPr>
              <a:t>METODOLOGÍA DE LA INVESTIGACIÓN</a:t>
            </a:r>
          </a:p>
        </p:txBody>
      </p:sp>
      <p:pic>
        <p:nvPicPr>
          <p:cNvPr id="20" name="Picture 6" descr="dailyplanner turningpages md w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76881" y="5875130"/>
            <a:ext cx="797462" cy="49074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dailyplanner turningpages md w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2506206"/>
            <a:ext cx="797462" cy="490746"/>
          </a:xfrm>
          <a:prstGeom prst="rect">
            <a:avLst/>
          </a:prstGeom>
          <a:noFill/>
          <a:extLst>
            <a:ext uri="{909E8E84-426E-40DD-AFC4-6F175D3DCCD1}">
              <a14:hiddenFill xmlns:a14="http://schemas.microsoft.com/office/drawing/2010/main">
                <a:solidFill>
                  <a:srgbClr val="FFFFFF"/>
                </a:solidFill>
              </a14:hiddenFill>
            </a:ext>
          </a:extLst>
        </p:spPr>
      </p:pic>
      <p:sp>
        <p:nvSpPr>
          <p:cNvPr id="22" name="CuadroTexto 28"/>
          <p:cNvSpPr txBox="1"/>
          <p:nvPr/>
        </p:nvSpPr>
        <p:spPr>
          <a:xfrm>
            <a:off x="2012145" y="1838418"/>
            <a:ext cx="5981516" cy="461665"/>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defPPr>
              <a:defRPr lang="es-EC"/>
            </a:defPPr>
            <a:lvl1pPr>
              <a:defRPr sz="2400" i="1">
                <a:ln w="0"/>
                <a:solidFill>
                  <a:schemeClr val="bg1"/>
                </a:solidFill>
                <a:effectLst>
                  <a:outerShdw blurRad="38100" dist="19050" dir="2700000" algn="tl" rotWithShape="0">
                    <a:schemeClr val="dk1">
                      <a:alpha val="40000"/>
                    </a:schemeClr>
                  </a:outerShd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C" b="1" i="0" dirty="0">
                <a:solidFill>
                  <a:prstClr val="white"/>
                </a:solidFill>
                <a:effectLst>
                  <a:outerShdw blurRad="38100" dist="19050" dir="2700000" algn="tl" rotWithShape="0">
                    <a:prstClr val="black">
                      <a:alpha val="40000"/>
                    </a:prstClr>
                  </a:outerShdw>
                </a:effectLst>
                <a:latin typeface="Arial" pitchFamily="34" charset="0"/>
                <a:cs typeface="Arial" pitchFamily="34" charset="0"/>
              </a:rPr>
              <a:t>PLANTEAMIENTO DEL PROBLEMA</a:t>
            </a:r>
          </a:p>
        </p:txBody>
      </p:sp>
      <p:sp>
        <p:nvSpPr>
          <p:cNvPr id="23" name="CuadroTexto 29"/>
          <p:cNvSpPr txBox="1"/>
          <p:nvPr/>
        </p:nvSpPr>
        <p:spPr>
          <a:xfrm>
            <a:off x="2028759" y="3844291"/>
            <a:ext cx="5964902" cy="461665"/>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defPPr>
              <a:defRPr lang="es-EC"/>
            </a:defPPr>
            <a:lvl1pPr>
              <a:defRPr sz="2400" i="1">
                <a:ln w="0"/>
                <a:solidFill>
                  <a:schemeClr val="bg1"/>
                </a:solidFill>
                <a:effectLst>
                  <a:outerShdw blurRad="38100" dist="19050" dir="2700000" algn="tl" rotWithShape="0">
                    <a:schemeClr val="dk1">
                      <a:alpha val="40000"/>
                    </a:schemeClr>
                  </a:outerShd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C" b="1" i="0" dirty="0">
                <a:solidFill>
                  <a:prstClr val="white"/>
                </a:solidFill>
                <a:effectLst>
                  <a:outerShdw blurRad="38100" dist="19050" dir="2700000" algn="tl" rotWithShape="0">
                    <a:prstClr val="black">
                      <a:alpha val="40000"/>
                    </a:prstClr>
                  </a:outerShdw>
                </a:effectLst>
                <a:latin typeface="Arial" pitchFamily="34" charset="0"/>
                <a:cs typeface="Arial" pitchFamily="34" charset="0"/>
              </a:rPr>
              <a:t>FUNDAMENTACIÓN TEÓRICA</a:t>
            </a:r>
          </a:p>
        </p:txBody>
      </p:sp>
      <p:sp>
        <p:nvSpPr>
          <p:cNvPr id="24" name="CuadroTexto 20"/>
          <p:cNvSpPr txBox="1"/>
          <p:nvPr/>
        </p:nvSpPr>
        <p:spPr>
          <a:xfrm>
            <a:off x="2012140" y="5881316"/>
            <a:ext cx="5970779" cy="446276"/>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defPPr>
              <a:defRPr lang="es-EC"/>
            </a:defPPr>
            <a:lvl1pPr>
              <a:defRPr sz="2400" i="1">
                <a:ln w="0"/>
                <a:solidFill>
                  <a:schemeClr val="bg1"/>
                </a:solidFill>
                <a:effectLst>
                  <a:outerShdw blurRad="38100" dist="19050" dir="2700000" algn="tl" rotWithShape="0">
                    <a:schemeClr val="dk1">
                      <a:alpha val="40000"/>
                    </a:schemeClr>
                  </a:outerShd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C" sz="2300" b="1" i="0" dirty="0">
                <a:solidFill>
                  <a:prstClr val="white"/>
                </a:solidFill>
                <a:effectLst>
                  <a:outerShdw blurRad="38100" dist="19050" dir="2700000" algn="tl" rotWithShape="0">
                    <a:prstClr val="black">
                      <a:alpha val="40000"/>
                    </a:prstClr>
                  </a:outerShdw>
                </a:effectLst>
                <a:latin typeface="Arial" pitchFamily="34" charset="0"/>
                <a:cs typeface="Arial" pitchFamily="34" charset="0"/>
              </a:rPr>
              <a:t>CONCLUSIONES Y RECOMENDACIONES</a:t>
            </a:r>
          </a:p>
        </p:txBody>
      </p:sp>
      <p:sp>
        <p:nvSpPr>
          <p:cNvPr id="25" name="CuadroTexto 31"/>
          <p:cNvSpPr txBox="1"/>
          <p:nvPr/>
        </p:nvSpPr>
        <p:spPr>
          <a:xfrm>
            <a:off x="2012140" y="2492896"/>
            <a:ext cx="5981521" cy="461665"/>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defPPr>
              <a:defRPr lang="es-EC"/>
            </a:defPPr>
            <a:lvl1pPr>
              <a:defRPr sz="2400" i="1">
                <a:ln w="0"/>
                <a:solidFill>
                  <a:schemeClr val="bg1"/>
                </a:solidFill>
                <a:effectLst>
                  <a:outerShdw blurRad="38100" dist="19050" dir="2700000" algn="tl" rotWithShape="0">
                    <a:schemeClr val="dk1">
                      <a:alpha val="40000"/>
                    </a:schemeClr>
                  </a:outerShd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C" b="1" i="0" dirty="0" smtClean="0">
                <a:solidFill>
                  <a:prstClr val="white"/>
                </a:solidFill>
                <a:effectLst>
                  <a:outerShdw blurRad="38100" dist="19050" dir="2700000" algn="tl" rotWithShape="0">
                    <a:prstClr val="black">
                      <a:alpha val="40000"/>
                    </a:prstClr>
                  </a:outerShdw>
                </a:effectLst>
                <a:latin typeface="Arial" pitchFamily="34" charset="0"/>
                <a:cs typeface="Arial" pitchFamily="34" charset="0"/>
              </a:rPr>
              <a:t>HIPÓTESIS</a:t>
            </a:r>
            <a:endParaRPr lang="es-EC" b="1" i="0" dirty="0">
              <a:solidFill>
                <a:prstClr val="white"/>
              </a:solidFill>
              <a:effectLst>
                <a:outerShdw blurRad="38100" dist="19050" dir="2700000" algn="tl" rotWithShape="0">
                  <a:prstClr val="black">
                    <a:alpha val="40000"/>
                  </a:prstClr>
                </a:outerShdw>
              </a:effectLst>
              <a:latin typeface="Arial" pitchFamily="34" charset="0"/>
              <a:cs typeface="Arial" pitchFamily="34" charset="0"/>
            </a:endParaRPr>
          </a:p>
        </p:txBody>
      </p:sp>
      <p:sp>
        <p:nvSpPr>
          <p:cNvPr id="26" name="CuadroTexto 33"/>
          <p:cNvSpPr txBox="1"/>
          <p:nvPr/>
        </p:nvSpPr>
        <p:spPr>
          <a:xfrm>
            <a:off x="2018611" y="5217734"/>
            <a:ext cx="5975050" cy="461665"/>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defPPr>
              <a:defRPr lang="es-EC"/>
            </a:defPPr>
            <a:lvl1pPr>
              <a:defRPr sz="2400" i="1">
                <a:ln w="0"/>
                <a:solidFill>
                  <a:schemeClr val="bg1"/>
                </a:solidFill>
                <a:effectLst>
                  <a:outerShdw blurRad="38100" dist="19050" dir="2700000" algn="tl" rotWithShape="0">
                    <a:schemeClr val="dk1">
                      <a:alpha val="40000"/>
                    </a:schemeClr>
                  </a:outerShd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C" b="1" i="0" dirty="0">
                <a:solidFill>
                  <a:prstClr val="white"/>
                </a:solidFill>
                <a:effectLst>
                  <a:outerShdw blurRad="38100" dist="19050" dir="2700000" algn="tl" rotWithShape="0">
                    <a:prstClr val="black">
                      <a:alpha val="40000"/>
                    </a:prstClr>
                  </a:outerShdw>
                </a:effectLst>
                <a:latin typeface="Arial" pitchFamily="34" charset="0"/>
                <a:cs typeface="Arial" pitchFamily="34" charset="0"/>
              </a:rPr>
              <a:t>DISEÑO DE LA PROPUESTA</a:t>
            </a:r>
          </a:p>
        </p:txBody>
      </p:sp>
      <p:sp>
        <p:nvSpPr>
          <p:cNvPr id="2" name="1 Marcador de número de diapositiva"/>
          <p:cNvSpPr>
            <a:spLocks noGrp="1"/>
          </p:cNvSpPr>
          <p:nvPr>
            <p:ph type="sldNum" sz="quarter" idx="12"/>
          </p:nvPr>
        </p:nvSpPr>
        <p:spPr/>
        <p:txBody>
          <a:bodyPr/>
          <a:lstStyle/>
          <a:p>
            <a:pPr algn="r"/>
            <a:fld id="{9C45796D-F81B-42E6-8076-DF0575147E93}" type="slidenum">
              <a:rPr lang="es-EC" b="1" smtClean="0"/>
              <a:pPr algn="r"/>
              <a:t>2</a:t>
            </a:fld>
            <a:endParaRPr lang="es-EC" b="1" dirty="0"/>
          </a:p>
        </p:txBody>
      </p:sp>
    </p:spTree>
    <p:extLst>
      <p:ext uri="{BB962C8B-B14F-4D97-AF65-F5344CB8AC3E}">
        <p14:creationId xmlns:p14="http://schemas.microsoft.com/office/powerpoint/2010/main" val="206469468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1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uadroTexto 13"/>
          <p:cNvSpPr txBox="1"/>
          <p:nvPr/>
        </p:nvSpPr>
        <p:spPr>
          <a:xfrm>
            <a:off x="1547664" y="182188"/>
            <a:ext cx="5472608" cy="584775"/>
          </a:xfrm>
          <a:prstGeom prst="rect">
            <a:avLst/>
          </a:prstGeom>
        </p:spPr>
        <p:txBody>
          <a:bodyPr wrap="square">
            <a:spAutoFit/>
          </a:bodyPr>
          <a:lstStyle>
            <a:defPPr>
              <a:defRPr lang="es-EC"/>
            </a:defPPr>
            <a:lvl1pPr algn="ctr">
              <a:defRPr sz="4400" b="1">
                <a:solidFill>
                  <a:schemeClr val="bg1"/>
                </a:solidFill>
                <a:latin typeface="Arial Rounded MT Bold" panose="020F0704030504030204" pitchFamily="34" charset="0"/>
                <a:cs typeface="Arial" panose="020B0604020202020204" pitchFamily="34" charset="0"/>
              </a:defRPr>
            </a:lvl1pPr>
          </a:lstStyle>
          <a:p>
            <a:r>
              <a:rPr lang="es-EC" sz="3200" dirty="0" smtClean="0"/>
              <a:t>MARCO JURÍDICO</a:t>
            </a:r>
            <a:endParaRPr lang="es-EC" sz="3200" dirty="0"/>
          </a:p>
        </p:txBody>
      </p:sp>
      <p:sp>
        <p:nvSpPr>
          <p:cNvPr id="15" name="Rectángulo 14"/>
          <p:cNvSpPr/>
          <p:nvPr/>
        </p:nvSpPr>
        <p:spPr>
          <a:xfrm>
            <a:off x="467544" y="-27384"/>
            <a:ext cx="8671683" cy="86054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smtClean="0">
                <a:latin typeface="Arial" pitchFamily="34" charset="0"/>
                <a:cs typeface="Arial" pitchFamily="34" charset="0"/>
              </a:rPr>
              <a:t>METODOLOGÍA DE LA INVESTIGACIÓN</a:t>
            </a:r>
            <a:endParaRPr lang="es-EC" sz="2800" b="1" dirty="0">
              <a:latin typeface="Arial" pitchFamily="34" charset="0"/>
              <a:cs typeface="Arial" pitchFamily="34" charset="0"/>
            </a:endParaRPr>
          </a:p>
        </p:txBody>
      </p:sp>
      <p:graphicFrame>
        <p:nvGraphicFramePr>
          <p:cNvPr id="10" name="Marcador de contenido 3"/>
          <p:cNvGraphicFramePr>
            <a:graphicFrameLocks/>
          </p:cNvGraphicFramePr>
          <p:nvPr>
            <p:extLst>
              <p:ext uri="{D42A27DB-BD31-4B8C-83A1-F6EECF244321}">
                <p14:modId xmlns:p14="http://schemas.microsoft.com/office/powerpoint/2010/main" val="1666280383"/>
              </p:ext>
            </p:extLst>
          </p:nvPr>
        </p:nvGraphicFramePr>
        <p:xfrm>
          <a:off x="899592" y="1450367"/>
          <a:ext cx="7704856" cy="50927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Rectángulo redondeado 10"/>
          <p:cNvSpPr/>
          <p:nvPr/>
        </p:nvSpPr>
        <p:spPr>
          <a:xfrm>
            <a:off x="3779912" y="5723159"/>
            <a:ext cx="4680520" cy="731526"/>
          </a:xfrm>
          <a:prstGeom prst="roundRect">
            <a:avLst/>
          </a:prstGeom>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s-EC" sz="2000" b="1" i="1" kern="0" dirty="0">
                <a:solidFill>
                  <a:prstClr val="black"/>
                </a:solidFill>
                <a:latin typeface="Arial" panose="020B0604020202020204" pitchFamily="34" charset="0"/>
                <a:cs typeface="Arial" panose="020B0604020202020204" pitchFamily="34" charset="0"/>
              </a:rPr>
              <a:t>d</a:t>
            </a:r>
            <a:r>
              <a:rPr lang="es-EC" sz="2000" b="1" i="1" kern="0" dirty="0" smtClean="0">
                <a:solidFill>
                  <a:prstClr val="black"/>
                </a:solidFill>
                <a:latin typeface="Arial" panose="020B0604020202020204" pitchFamily="34" charset="0"/>
                <a:cs typeface="Arial" panose="020B0604020202020204" pitchFamily="34" charset="0"/>
              </a:rPr>
              <a:t>e Campo</a:t>
            </a:r>
            <a:endParaRPr kumimoji="0" lang="es-EC" sz="2000" b="1" i="1"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12" name="Rectángulo redondeado 11"/>
          <p:cNvSpPr/>
          <p:nvPr/>
        </p:nvSpPr>
        <p:spPr>
          <a:xfrm>
            <a:off x="3779912" y="4885280"/>
            <a:ext cx="4680520" cy="731526"/>
          </a:xfrm>
          <a:prstGeom prst="roundRect">
            <a:avLst/>
          </a:prstGeom>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C" sz="2000" b="1" i="1"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20</a:t>
            </a:r>
          </a:p>
        </p:txBody>
      </p:sp>
      <p:sp>
        <p:nvSpPr>
          <p:cNvPr id="13" name="Rectángulo redondeado 12"/>
          <p:cNvSpPr/>
          <p:nvPr/>
        </p:nvSpPr>
        <p:spPr>
          <a:xfrm>
            <a:off x="3774445" y="3209523"/>
            <a:ext cx="4680520" cy="731526"/>
          </a:xfrm>
          <a:prstGeom prst="roundRect">
            <a:avLst/>
          </a:prstGeom>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C" sz="2000" b="1" i="1"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Experimental</a:t>
            </a:r>
          </a:p>
        </p:txBody>
      </p:sp>
      <p:sp>
        <p:nvSpPr>
          <p:cNvPr id="16" name="Rectángulo redondeado 15"/>
          <p:cNvSpPr/>
          <p:nvPr/>
        </p:nvSpPr>
        <p:spPr>
          <a:xfrm>
            <a:off x="3774963" y="1533766"/>
            <a:ext cx="4680520" cy="731526"/>
          </a:xfrm>
          <a:prstGeom prst="roundRect">
            <a:avLst/>
          </a:prstGeom>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s-EC" sz="2000" b="1" i="1" kern="0" dirty="0" smtClean="0">
                <a:solidFill>
                  <a:prstClr val="black"/>
                </a:solidFill>
                <a:latin typeface="Arial" panose="020B0604020202020204" pitchFamily="34" charset="0"/>
                <a:cs typeface="Arial" panose="020B0604020202020204" pitchFamily="34" charset="0"/>
              </a:rPr>
              <a:t>Mixto</a:t>
            </a:r>
            <a:endParaRPr kumimoji="0" lang="es-EC" sz="2000" b="1" i="1"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18" name="Rectángulo redondeado 17"/>
          <p:cNvSpPr/>
          <p:nvPr/>
        </p:nvSpPr>
        <p:spPr>
          <a:xfrm>
            <a:off x="3779912" y="4065626"/>
            <a:ext cx="4680520" cy="731526"/>
          </a:xfrm>
          <a:prstGeom prst="roundRect">
            <a:avLst/>
          </a:prstGeom>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C" sz="2000" b="1" i="1"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244</a:t>
            </a:r>
          </a:p>
        </p:txBody>
      </p:sp>
      <p:sp>
        <p:nvSpPr>
          <p:cNvPr id="19" name="Rectángulo redondeado 18"/>
          <p:cNvSpPr/>
          <p:nvPr/>
        </p:nvSpPr>
        <p:spPr>
          <a:xfrm>
            <a:off x="3792380" y="2371644"/>
            <a:ext cx="4680520" cy="731526"/>
          </a:xfrm>
          <a:prstGeom prst="roundRect">
            <a:avLst/>
          </a:prstGeom>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s-EC" sz="2000" b="1" i="1" kern="0" dirty="0" smtClean="0">
                <a:solidFill>
                  <a:prstClr val="black"/>
                </a:solidFill>
                <a:latin typeface="Arial" panose="020B0604020202020204" pitchFamily="34" charset="0"/>
                <a:cs typeface="Arial" panose="020B0604020202020204" pitchFamily="34" charset="0"/>
              </a:rPr>
              <a:t>Explicativa</a:t>
            </a:r>
            <a:endParaRPr kumimoji="0" lang="es-EC" sz="2000" b="1" i="1"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2" name="1 Marcador de número de diapositiva"/>
          <p:cNvSpPr>
            <a:spLocks noGrp="1"/>
          </p:cNvSpPr>
          <p:nvPr>
            <p:ph type="sldNum" sz="quarter" idx="12"/>
          </p:nvPr>
        </p:nvSpPr>
        <p:spPr>
          <a:xfrm>
            <a:off x="6686872" y="6448251"/>
            <a:ext cx="2133600" cy="365125"/>
          </a:xfrm>
        </p:spPr>
        <p:txBody>
          <a:bodyPr/>
          <a:lstStyle/>
          <a:p>
            <a:pPr algn="r"/>
            <a:fld id="{9C45796D-F81B-42E6-8076-DF0575147E93}" type="slidenum">
              <a:rPr lang="es-EC" b="1" smtClean="0"/>
              <a:pPr algn="r"/>
              <a:t>20</a:t>
            </a:fld>
            <a:endParaRPr lang="es-EC" b="1" dirty="0"/>
          </a:p>
        </p:txBody>
      </p:sp>
    </p:spTree>
    <p:extLst>
      <p:ext uri="{BB962C8B-B14F-4D97-AF65-F5344CB8AC3E}">
        <p14:creationId xmlns:p14="http://schemas.microsoft.com/office/powerpoint/2010/main" val="111728766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14"/>
          <p:cNvSpPr/>
          <p:nvPr/>
        </p:nvSpPr>
        <p:spPr>
          <a:xfrm>
            <a:off x="472317" y="0"/>
            <a:ext cx="8671683" cy="786691"/>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a:latin typeface="Arial" pitchFamily="34" charset="0"/>
                <a:cs typeface="Arial" pitchFamily="34" charset="0"/>
              </a:rPr>
              <a:t>METODOLOGÍA DE LA INVESTIGACIÓN</a:t>
            </a:r>
          </a:p>
        </p:txBody>
      </p:sp>
      <p:grpSp>
        <p:nvGrpSpPr>
          <p:cNvPr id="10" name="26 Grupo"/>
          <p:cNvGrpSpPr/>
          <p:nvPr/>
        </p:nvGrpSpPr>
        <p:grpSpPr>
          <a:xfrm>
            <a:off x="739706" y="1309410"/>
            <a:ext cx="8136904" cy="4997831"/>
            <a:chOff x="0" y="0"/>
            <a:chExt cx="4774018" cy="3285461"/>
          </a:xfrm>
        </p:grpSpPr>
        <p:pic>
          <p:nvPicPr>
            <p:cNvPr id="11" name="6 Imagen" descr="C:\Users\usuario1\Desktop\TESIS DE GRADO\CAPITULOS\CAPITULO 4\Anexo\TOMA DE MUESTRAS\1.jpg"/>
            <p:cNvPicPr>
              <a:picLocks noChangeAspect="1"/>
            </p:cNvPicPr>
            <p:nvPr/>
          </p:nvPicPr>
          <p:blipFill rotWithShape="1">
            <a:blip r:embed="rId3" cstate="print">
              <a:extLst>
                <a:ext uri="{28A0092B-C50C-407E-A947-70E740481C1C}">
                  <a14:useLocalDpi xmlns:a14="http://schemas.microsoft.com/office/drawing/2010/main" val="0"/>
                </a:ext>
              </a:extLst>
            </a:blip>
            <a:srcRect l="15359" t="11387" r="12794"/>
            <a:stretch/>
          </p:blipFill>
          <p:spPr bwMode="auto">
            <a:xfrm rot="5400000">
              <a:off x="-611373" y="611373"/>
              <a:ext cx="3285461" cy="2062716"/>
            </a:xfrm>
            <a:prstGeom prst="rect">
              <a:avLst/>
            </a:prstGeom>
            <a:noFill/>
            <a:ln>
              <a:noFill/>
            </a:ln>
            <a:extLst>
              <a:ext uri="{53640926-AAD7-44D8-BBD7-CCE9431645EC}">
                <a14:shadowObscured xmlns:a14="http://schemas.microsoft.com/office/drawing/2010/main"/>
              </a:ext>
            </a:extLst>
          </p:spPr>
        </p:pic>
        <p:pic>
          <p:nvPicPr>
            <p:cNvPr id="12" name="7 Imagen" descr="C:\Users\usuario1\Desktop\TESIS DE GRADO\CAPITULOS\CAPITULO 4\Anexo\TOMA DE MUESTRAS\botella y piedra.jpg"/>
            <p:cNvPicPr>
              <a:picLocks noChangeAspect="1"/>
            </p:cNvPicPr>
            <p:nvPr/>
          </p:nvPicPr>
          <p:blipFill rotWithShape="1">
            <a:blip r:embed="rId4" cstate="print">
              <a:extLst>
                <a:ext uri="{28A0092B-C50C-407E-A947-70E740481C1C}">
                  <a14:useLocalDpi xmlns:a14="http://schemas.microsoft.com/office/drawing/2010/main" val="0"/>
                </a:ext>
              </a:extLst>
            </a:blip>
            <a:srcRect l="22589" t="7220" r="14213" b="21976"/>
            <a:stretch/>
          </p:blipFill>
          <p:spPr bwMode="auto">
            <a:xfrm>
              <a:off x="2052084" y="0"/>
              <a:ext cx="2721934" cy="1733107"/>
            </a:xfrm>
            <a:prstGeom prst="rect">
              <a:avLst/>
            </a:prstGeom>
            <a:noFill/>
            <a:ln>
              <a:noFill/>
            </a:ln>
            <a:extLst>
              <a:ext uri="{53640926-AAD7-44D8-BBD7-CCE9431645EC}">
                <a14:shadowObscured xmlns:a14="http://schemas.microsoft.com/office/drawing/2010/main"/>
              </a:ext>
            </a:extLst>
          </p:spPr>
        </p:pic>
        <p:pic>
          <p:nvPicPr>
            <p:cNvPr id="13" name="8 Imagen" descr="C:\Users\usuario1\Desktop\TESIS DE GRADO\CAPITULOS\CAPITULO 4\Anexo\TOMA DE MUESTRAS\2.jpg"/>
            <p:cNvPicPr>
              <a:picLocks noChangeAspect="1"/>
            </p:cNvPicPr>
            <p:nvPr/>
          </p:nvPicPr>
          <p:blipFill rotWithShape="1">
            <a:blip r:embed="rId5" cstate="print">
              <a:extLst>
                <a:ext uri="{28A0092B-C50C-407E-A947-70E740481C1C}">
                  <a14:useLocalDpi xmlns:a14="http://schemas.microsoft.com/office/drawing/2010/main" val="0"/>
                </a:ext>
              </a:extLst>
            </a:blip>
            <a:srcRect t="15209" r="16119"/>
            <a:stretch/>
          </p:blipFill>
          <p:spPr bwMode="auto">
            <a:xfrm>
              <a:off x="2062716" y="1733107"/>
              <a:ext cx="2711302" cy="1541721"/>
            </a:xfrm>
            <a:prstGeom prst="rect">
              <a:avLst/>
            </a:prstGeom>
            <a:noFill/>
            <a:ln>
              <a:noFill/>
            </a:ln>
            <a:extLst>
              <a:ext uri="{53640926-AAD7-44D8-BBD7-CCE9431645EC}">
                <a14:shadowObscured xmlns:a14="http://schemas.microsoft.com/office/drawing/2010/main"/>
              </a:ext>
            </a:extLst>
          </p:spPr>
        </p:pic>
      </p:grpSp>
      <p:sp>
        <p:nvSpPr>
          <p:cNvPr id="2" name="1 Marcador de número de diapositiva"/>
          <p:cNvSpPr>
            <a:spLocks noGrp="1"/>
          </p:cNvSpPr>
          <p:nvPr>
            <p:ph type="sldNum" sz="quarter" idx="12"/>
          </p:nvPr>
        </p:nvSpPr>
        <p:spPr/>
        <p:txBody>
          <a:bodyPr/>
          <a:lstStyle/>
          <a:p>
            <a:pPr algn="r"/>
            <a:fld id="{9C45796D-F81B-42E6-8076-DF0575147E93}" type="slidenum">
              <a:rPr lang="es-EC" b="1" smtClean="0"/>
              <a:pPr algn="r"/>
              <a:t>21</a:t>
            </a:fld>
            <a:endParaRPr lang="es-EC" b="1" dirty="0"/>
          </a:p>
        </p:txBody>
      </p:sp>
      <p:sp>
        <p:nvSpPr>
          <p:cNvPr id="3" name="2 CuadroTexto"/>
          <p:cNvSpPr txBox="1"/>
          <p:nvPr/>
        </p:nvSpPr>
        <p:spPr>
          <a:xfrm>
            <a:off x="971600" y="836712"/>
            <a:ext cx="7560840" cy="400110"/>
          </a:xfrm>
          <a:prstGeom prst="rect">
            <a:avLst/>
          </a:prstGeom>
          <a:noFill/>
        </p:spPr>
        <p:txBody>
          <a:bodyPr wrap="square" rtlCol="0">
            <a:spAutoFit/>
          </a:bodyPr>
          <a:lstStyle/>
          <a:p>
            <a:pPr algn="ctr"/>
            <a:r>
              <a:rPr lang="es-EC" sz="2000" b="1" dirty="0">
                <a:latin typeface="Arial" pitchFamily="34" charset="0"/>
                <a:cs typeface="Arial" pitchFamily="34" charset="0"/>
              </a:rPr>
              <a:t>TOMA DE MUESTRAS EN LA RADA DE </a:t>
            </a:r>
            <a:r>
              <a:rPr lang="es-EC" sz="2000" b="1" dirty="0" smtClean="0">
                <a:latin typeface="Arial" pitchFamily="34" charset="0"/>
                <a:cs typeface="Arial" pitchFamily="34" charset="0"/>
              </a:rPr>
              <a:t>SALINAS</a:t>
            </a:r>
            <a:endParaRPr lang="es-EC" sz="2000" b="1" dirty="0">
              <a:latin typeface="Arial" pitchFamily="34" charset="0"/>
              <a:cs typeface="Arial" pitchFamily="34" charset="0"/>
            </a:endParaRPr>
          </a:p>
        </p:txBody>
      </p:sp>
    </p:spTree>
    <p:extLst>
      <p:ext uri="{BB962C8B-B14F-4D97-AF65-F5344CB8AC3E}">
        <p14:creationId xmlns:p14="http://schemas.microsoft.com/office/powerpoint/2010/main" val="320899726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9552" y="1412776"/>
            <a:ext cx="8527666" cy="5445224"/>
          </a:xfrm>
        </p:spPr>
      </p:pic>
      <p:sp>
        <p:nvSpPr>
          <p:cNvPr id="5" name="Rectángulo 14"/>
          <p:cNvSpPr/>
          <p:nvPr/>
        </p:nvSpPr>
        <p:spPr>
          <a:xfrm>
            <a:off x="467544" y="-27384"/>
            <a:ext cx="8671683" cy="86054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a:latin typeface="Arial" pitchFamily="34" charset="0"/>
                <a:cs typeface="Arial" pitchFamily="34" charset="0"/>
              </a:rPr>
              <a:t>METODOLOGÍA DE LA INVESTIGACIÓN</a:t>
            </a:r>
          </a:p>
        </p:txBody>
      </p:sp>
      <p:sp>
        <p:nvSpPr>
          <p:cNvPr id="2" name="1 Marcador de número de diapositiva"/>
          <p:cNvSpPr>
            <a:spLocks noGrp="1"/>
          </p:cNvSpPr>
          <p:nvPr>
            <p:ph type="sldNum" sz="quarter" idx="12"/>
          </p:nvPr>
        </p:nvSpPr>
        <p:spPr/>
        <p:txBody>
          <a:bodyPr/>
          <a:lstStyle/>
          <a:p>
            <a:pPr algn="r"/>
            <a:fld id="{9C45796D-F81B-42E6-8076-DF0575147E93}" type="slidenum">
              <a:rPr lang="es-EC" b="1" smtClean="0">
                <a:solidFill>
                  <a:schemeClr val="bg1"/>
                </a:solidFill>
              </a:rPr>
              <a:pPr algn="r"/>
              <a:t>22</a:t>
            </a:fld>
            <a:endParaRPr lang="es-EC" b="1" dirty="0">
              <a:solidFill>
                <a:schemeClr val="bg1"/>
              </a:solidFill>
            </a:endParaRPr>
          </a:p>
        </p:txBody>
      </p:sp>
      <p:sp>
        <p:nvSpPr>
          <p:cNvPr id="7" name="6 Flecha abajo"/>
          <p:cNvSpPr/>
          <p:nvPr/>
        </p:nvSpPr>
        <p:spPr>
          <a:xfrm rot="20181353">
            <a:off x="3206031" y="1431524"/>
            <a:ext cx="751292" cy="1427091"/>
          </a:xfrm>
          <a:prstGeom prst="down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s-EC" dirty="0"/>
          </a:p>
        </p:txBody>
      </p:sp>
      <p:sp>
        <p:nvSpPr>
          <p:cNvPr id="6" name="5 Flecha abajo"/>
          <p:cNvSpPr/>
          <p:nvPr/>
        </p:nvSpPr>
        <p:spPr>
          <a:xfrm rot="20937082">
            <a:off x="3042853" y="1436798"/>
            <a:ext cx="751292" cy="1427091"/>
          </a:xfrm>
          <a:prstGeom prst="down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s-EC" dirty="0"/>
          </a:p>
        </p:txBody>
      </p:sp>
      <p:sp>
        <p:nvSpPr>
          <p:cNvPr id="8" name="7 Flecha abajo"/>
          <p:cNvSpPr/>
          <p:nvPr/>
        </p:nvSpPr>
        <p:spPr>
          <a:xfrm>
            <a:off x="2956612" y="1453518"/>
            <a:ext cx="751292" cy="1427091"/>
          </a:xfrm>
          <a:prstGeom prst="down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s-EC" dirty="0"/>
          </a:p>
        </p:txBody>
      </p:sp>
      <p:sp>
        <p:nvSpPr>
          <p:cNvPr id="9" name="8 CuadroTexto"/>
          <p:cNvSpPr txBox="1"/>
          <p:nvPr/>
        </p:nvSpPr>
        <p:spPr>
          <a:xfrm>
            <a:off x="467544" y="1426131"/>
            <a:ext cx="1690907" cy="1138773"/>
          </a:xfrm>
          <a:prstGeom prst="rect">
            <a:avLst/>
          </a:prstGeom>
          <a:noFill/>
        </p:spPr>
        <p:txBody>
          <a:bodyPr wrap="square" rtlCol="0">
            <a:spAutoFit/>
          </a:bodyPr>
          <a:lstStyle/>
          <a:p>
            <a:pPr algn="ctr"/>
            <a:r>
              <a:rPr lang="es-EC" sz="2000" b="1" dirty="0" smtClean="0">
                <a:solidFill>
                  <a:schemeClr val="bg1"/>
                </a:solidFill>
                <a:latin typeface="Arial" pitchFamily="34" charset="0"/>
                <a:cs typeface="Arial" pitchFamily="34" charset="0"/>
              </a:rPr>
              <a:t>CORRIENTE RESIDUAL </a:t>
            </a:r>
          </a:p>
          <a:p>
            <a:pPr algn="ctr"/>
            <a:r>
              <a:rPr lang="es-EC" sz="2800" b="1" dirty="0" smtClean="0">
                <a:solidFill>
                  <a:schemeClr val="bg1"/>
                </a:solidFill>
                <a:latin typeface="Arial" pitchFamily="34" charset="0"/>
                <a:cs typeface="Arial" pitchFamily="34" charset="0"/>
              </a:rPr>
              <a:t>2014</a:t>
            </a:r>
            <a:endParaRPr lang="es-EC" sz="2800" b="1" dirty="0">
              <a:solidFill>
                <a:schemeClr val="bg1"/>
              </a:solidFill>
              <a:latin typeface="Arial" pitchFamily="34" charset="0"/>
              <a:cs typeface="Arial" pitchFamily="34" charset="0"/>
            </a:endParaRPr>
          </a:p>
        </p:txBody>
      </p:sp>
      <p:sp>
        <p:nvSpPr>
          <p:cNvPr id="10" name="9 CuadroTexto"/>
          <p:cNvSpPr txBox="1"/>
          <p:nvPr/>
        </p:nvSpPr>
        <p:spPr>
          <a:xfrm>
            <a:off x="467544" y="1412776"/>
            <a:ext cx="1690907" cy="1138773"/>
          </a:xfrm>
          <a:prstGeom prst="rect">
            <a:avLst/>
          </a:prstGeom>
          <a:noFill/>
        </p:spPr>
        <p:txBody>
          <a:bodyPr wrap="square" rtlCol="0">
            <a:spAutoFit/>
          </a:bodyPr>
          <a:lstStyle/>
          <a:p>
            <a:pPr algn="ctr"/>
            <a:r>
              <a:rPr lang="es-EC" sz="2000" b="1" dirty="0" smtClean="0">
                <a:solidFill>
                  <a:schemeClr val="bg1"/>
                </a:solidFill>
                <a:latin typeface="Arial" pitchFamily="34" charset="0"/>
                <a:cs typeface="Arial" pitchFamily="34" charset="0"/>
              </a:rPr>
              <a:t>CORRIENTE RESIDUAL </a:t>
            </a:r>
          </a:p>
          <a:p>
            <a:pPr algn="ctr"/>
            <a:r>
              <a:rPr lang="es-EC" sz="2800" b="1" dirty="0" smtClean="0">
                <a:solidFill>
                  <a:schemeClr val="bg1"/>
                </a:solidFill>
                <a:latin typeface="Arial" pitchFamily="34" charset="0"/>
                <a:cs typeface="Arial" pitchFamily="34" charset="0"/>
              </a:rPr>
              <a:t>2015</a:t>
            </a:r>
            <a:endParaRPr lang="es-EC" sz="2800" b="1" dirty="0">
              <a:solidFill>
                <a:schemeClr val="bg1"/>
              </a:solidFill>
              <a:latin typeface="Arial" pitchFamily="34" charset="0"/>
              <a:cs typeface="Arial" pitchFamily="34" charset="0"/>
            </a:endParaRPr>
          </a:p>
        </p:txBody>
      </p:sp>
      <p:sp>
        <p:nvSpPr>
          <p:cNvPr id="11" name="10 CuadroTexto"/>
          <p:cNvSpPr txBox="1"/>
          <p:nvPr/>
        </p:nvSpPr>
        <p:spPr>
          <a:xfrm>
            <a:off x="467544" y="1412776"/>
            <a:ext cx="1690907" cy="1138773"/>
          </a:xfrm>
          <a:prstGeom prst="rect">
            <a:avLst/>
          </a:prstGeom>
          <a:noFill/>
        </p:spPr>
        <p:txBody>
          <a:bodyPr wrap="square" rtlCol="0">
            <a:spAutoFit/>
          </a:bodyPr>
          <a:lstStyle/>
          <a:p>
            <a:pPr algn="ctr"/>
            <a:r>
              <a:rPr lang="es-EC" sz="2000" b="1" dirty="0" smtClean="0">
                <a:solidFill>
                  <a:schemeClr val="bg1"/>
                </a:solidFill>
                <a:latin typeface="Arial" pitchFamily="34" charset="0"/>
                <a:cs typeface="Arial" pitchFamily="34" charset="0"/>
              </a:rPr>
              <a:t>CORRIENTE RESIDUAL </a:t>
            </a:r>
          </a:p>
          <a:p>
            <a:pPr algn="ctr"/>
            <a:r>
              <a:rPr lang="es-EC" sz="2800" b="1" dirty="0" smtClean="0">
                <a:solidFill>
                  <a:schemeClr val="bg1"/>
                </a:solidFill>
                <a:latin typeface="Arial" pitchFamily="34" charset="0"/>
                <a:cs typeface="Arial" pitchFamily="34" charset="0"/>
              </a:rPr>
              <a:t>2016</a:t>
            </a:r>
            <a:endParaRPr lang="es-EC" sz="2800" b="1" dirty="0">
              <a:solidFill>
                <a:schemeClr val="bg1"/>
              </a:solidFill>
              <a:latin typeface="Arial" pitchFamily="34" charset="0"/>
              <a:cs typeface="Arial" pitchFamily="34" charset="0"/>
            </a:endParaRPr>
          </a:p>
        </p:txBody>
      </p:sp>
      <p:sp>
        <p:nvSpPr>
          <p:cNvPr id="12" name="11 CuadroTexto"/>
          <p:cNvSpPr txBox="1"/>
          <p:nvPr/>
        </p:nvSpPr>
        <p:spPr>
          <a:xfrm rot="20036759">
            <a:off x="4808882" y="5069014"/>
            <a:ext cx="3066680" cy="430887"/>
          </a:xfrm>
          <a:prstGeom prst="rect">
            <a:avLst/>
          </a:prstGeom>
          <a:noFill/>
        </p:spPr>
        <p:txBody>
          <a:bodyPr wrap="square" rtlCol="0">
            <a:spAutoFit/>
          </a:bodyPr>
          <a:lstStyle/>
          <a:p>
            <a:r>
              <a:rPr lang="es-EC" sz="2200" b="1" dirty="0" smtClean="0">
                <a:latin typeface="Arial" pitchFamily="34" charset="0"/>
                <a:cs typeface="Arial" pitchFamily="34" charset="0"/>
              </a:rPr>
              <a:t>COSTA DE SALINAS</a:t>
            </a:r>
            <a:endParaRPr lang="es-EC" sz="2200" b="1" dirty="0">
              <a:latin typeface="Arial" pitchFamily="34" charset="0"/>
              <a:cs typeface="Arial" pitchFamily="34" charset="0"/>
            </a:endParaRPr>
          </a:p>
        </p:txBody>
      </p:sp>
      <p:sp>
        <p:nvSpPr>
          <p:cNvPr id="13" name="12 CuadroTexto"/>
          <p:cNvSpPr txBox="1"/>
          <p:nvPr/>
        </p:nvSpPr>
        <p:spPr>
          <a:xfrm>
            <a:off x="431966" y="3284984"/>
            <a:ext cx="1907786" cy="292388"/>
          </a:xfrm>
          <a:prstGeom prst="rect">
            <a:avLst/>
          </a:prstGeom>
          <a:noFill/>
        </p:spPr>
        <p:txBody>
          <a:bodyPr wrap="square" rtlCol="0">
            <a:spAutoFit/>
          </a:bodyPr>
          <a:lstStyle/>
          <a:p>
            <a:pPr algn="ctr"/>
            <a:r>
              <a:rPr lang="es-EC" sz="1300" b="1" dirty="0" smtClean="0">
                <a:solidFill>
                  <a:schemeClr val="bg1"/>
                </a:solidFill>
                <a:latin typeface="Arial" pitchFamily="34" charset="0"/>
                <a:cs typeface="Arial" pitchFamily="34" charset="0"/>
              </a:rPr>
              <a:t>MUELLE DE BASALI</a:t>
            </a:r>
            <a:endParaRPr lang="es-EC" sz="1300" b="1" dirty="0">
              <a:solidFill>
                <a:schemeClr val="bg1"/>
              </a:solidFill>
              <a:latin typeface="Arial" pitchFamily="34" charset="0"/>
              <a:cs typeface="Arial" pitchFamily="34" charset="0"/>
            </a:endParaRPr>
          </a:p>
        </p:txBody>
      </p:sp>
      <p:sp>
        <p:nvSpPr>
          <p:cNvPr id="14" name="13 CuadroTexto"/>
          <p:cNvSpPr txBox="1"/>
          <p:nvPr/>
        </p:nvSpPr>
        <p:spPr>
          <a:xfrm>
            <a:off x="6729066" y="2266999"/>
            <a:ext cx="2451446" cy="292388"/>
          </a:xfrm>
          <a:prstGeom prst="rect">
            <a:avLst/>
          </a:prstGeom>
          <a:noFill/>
        </p:spPr>
        <p:txBody>
          <a:bodyPr wrap="square" rtlCol="0">
            <a:spAutoFit/>
          </a:bodyPr>
          <a:lstStyle/>
          <a:p>
            <a:pPr algn="ctr"/>
            <a:r>
              <a:rPr lang="es-EC" sz="1300" b="1" dirty="0" smtClean="0">
                <a:solidFill>
                  <a:schemeClr val="bg1"/>
                </a:solidFill>
                <a:latin typeface="Arial" pitchFamily="34" charset="0"/>
                <a:cs typeface="Arial" pitchFamily="34" charset="0"/>
              </a:rPr>
              <a:t>YATCH CLUB DE SALINAS</a:t>
            </a:r>
            <a:endParaRPr lang="es-EC" sz="1300" b="1" dirty="0">
              <a:solidFill>
                <a:schemeClr val="bg1"/>
              </a:solidFill>
              <a:latin typeface="Arial" pitchFamily="34" charset="0"/>
              <a:cs typeface="Arial" pitchFamily="34" charset="0"/>
            </a:endParaRPr>
          </a:p>
        </p:txBody>
      </p:sp>
      <p:sp>
        <p:nvSpPr>
          <p:cNvPr id="15" name="14 CuadroTexto"/>
          <p:cNvSpPr txBox="1"/>
          <p:nvPr/>
        </p:nvSpPr>
        <p:spPr>
          <a:xfrm>
            <a:off x="4355976" y="1764105"/>
            <a:ext cx="1656185" cy="553998"/>
          </a:xfrm>
          <a:prstGeom prst="rect">
            <a:avLst/>
          </a:prstGeom>
          <a:noFill/>
        </p:spPr>
        <p:txBody>
          <a:bodyPr wrap="square" rtlCol="0">
            <a:spAutoFit/>
          </a:bodyPr>
          <a:lstStyle/>
          <a:p>
            <a:r>
              <a:rPr lang="es-EC" sz="3000" b="1" dirty="0" smtClean="0">
                <a:solidFill>
                  <a:schemeClr val="bg1"/>
                </a:solidFill>
                <a:latin typeface="Arial" pitchFamily="34" charset="0"/>
                <a:cs typeface="Arial" pitchFamily="34" charset="0"/>
              </a:rPr>
              <a:t>SO-215°</a:t>
            </a:r>
            <a:endParaRPr lang="es-EC" sz="3000" b="1" dirty="0">
              <a:solidFill>
                <a:schemeClr val="bg1"/>
              </a:solidFill>
              <a:latin typeface="Arial" pitchFamily="34" charset="0"/>
              <a:cs typeface="Arial" pitchFamily="34" charset="0"/>
            </a:endParaRPr>
          </a:p>
        </p:txBody>
      </p:sp>
      <p:sp>
        <p:nvSpPr>
          <p:cNvPr id="16" name="15 CuadroTexto"/>
          <p:cNvSpPr txBox="1"/>
          <p:nvPr/>
        </p:nvSpPr>
        <p:spPr>
          <a:xfrm>
            <a:off x="4355976" y="1772816"/>
            <a:ext cx="1656185" cy="553998"/>
          </a:xfrm>
          <a:prstGeom prst="rect">
            <a:avLst/>
          </a:prstGeom>
          <a:noFill/>
        </p:spPr>
        <p:txBody>
          <a:bodyPr wrap="square" rtlCol="0">
            <a:spAutoFit/>
          </a:bodyPr>
          <a:lstStyle/>
          <a:p>
            <a:r>
              <a:rPr lang="es-EC" sz="3000" b="1" dirty="0" smtClean="0">
                <a:solidFill>
                  <a:schemeClr val="bg1"/>
                </a:solidFill>
                <a:latin typeface="Arial" pitchFamily="34" charset="0"/>
                <a:cs typeface="Arial" pitchFamily="34" charset="0"/>
              </a:rPr>
              <a:t>SO-209°</a:t>
            </a:r>
            <a:endParaRPr lang="es-EC" sz="3000" b="1" dirty="0">
              <a:solidFill>
                <a:schemeClr val="bg1"/>
              </a:solidFill>
              <a:latin typeface="Arial" pitchFamily="34" charset="0"/>
              <a:cs typeface="Arial" pitchFamily="34" charset="0"/>
            </a:endParaRPr>
          </a:p>
        </p:txBody>
      </p:sp>
      <p:sp>
        <p:nvSpPr>
          <p:cNvPr id="17" name="16 CuadroTexto"/>
          <p:cNvSpPr txBox="1"/>
          <p:nvPr/>
        </p:nvSpPr>
        <p:spPr>
          <a:xfrm>
            <a:off x="4355976" y="1772816"/>
            <a:ext cx="1656185" cy="553998"/>
          </a:xfrm>
          <a:prstGeom prst="rect">
            <a:avLst/>
          </a:prstGeom>
          <a:noFill/>
        </p:spPr>
        <p:txBody>
          <a:bodyPr wrap="square" rtlCol="0">
            <a:spAutoFit/>
          </a:bodyPr>
          <a:lstStyle/>
          <a:p>
            <a:r>
              <a:rPr lang="es-EC" sz="3000" b="1" dirty="0" smtClean="0">
                <a:solidFill>
                  <a:schemeClr val="bg1"/>
                </a:solidFill>
                <a:latin typeface="Arial" pitchFamily="34" charset="0"/>
                <a:cs typeface="Arial" pitchFamily="34" charset="0"/>
              </a:rPr>
              <a:t>SO-200°</a:t>
            </a:r>
            <a:endParaRPr lang="es-EC" sz="3000" b="1" dirty="0">
              <a:solidFill>
                <a:schemeClr val="bg1"/>
              </a:solidFill>
              <a:latin typeface="Arial" pitchFamily="34" charset="0"/>
              <a:cs typeface="Arial" pitchFamily="34"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608" y="4141837"/>
            <a:ext cx="276225" cy="29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20507" r="5011" b="-1"/>
          <a:stretch/>
        </p:blipFill>
        <p:spPr bwMode="auto">
          <a:xfrm>
            <a:off x="1141641" y="4134089"/>
            <a:ext cx="189999" cy="159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17 CuadroTexto"/>
          <p:cNvSpPr txBox="1"/>
          <p:nvPr/>
        </p:nvSpPr>
        <p:spPr>
          <a:xfrm>
            <a:off x="1835696" y="1012666"/>
            <a:ext cx="6301981" cy="400110"/>
          </a:xfrm>
          <a:prstGeom prst="rect">
            <a:avLst/>
          </a:prstGeom>
          <a:noFill/>
        </p:spPr>
        <p:txBody>
          <a:bodyPr wrap="square" rtlCol="0">
            <a:spAutoFit/>
          </a:bodyPr>
          <a:lstStyle/>
          <a:p>
            <a:pPr algn="ctr"/>
            <a:r>
              <a:rPr lang="es-EC" sz="2000" b="1" dirty="0">
                <a:latin typeface="Arial" pitchFamily="34" charset="0"/>
                <a:cs typeface="Arial" pitchFamily="34" charset="0"/>
              </a:rPr>
              <a:t>TOMA DE MUESTRAS EN LA RADA DE </a:t>
            </a:r>
            <a:r>
              <a:rPr lang="es-EC" sz="2000" b="1" dirty="0" smtClean="0">
                <a:latin typeface="Arial" pitchFamily="34" charset="0"/>
                <a:cs typeface="Arial" pitchFamily="34" charset="0"/>
              </a:rPr>
              <a:t>SALINAS</a:t>
            </a:r>
            <a:endParaRPr lang="es-EC" sz="2000" b="1" dirty="0">
              <a:latin typeface="Arial" pitchFamily="34" charset="0"/>
              <a:cs typeface="Arial" pitchFamily="34" charset="0"/>
            </a:endParaRPr>
          </a:p>
        </p:txBody>
      </p:sp>
    </p:spTree>
    <p:extLst>
      <p:ext uri="{BB962C8B-B14F-4D97-AF65-F5344CB8AC3E}">
        <p14:creationId xmlns:p14="http://schemas.microsoft.com/office/powerpoint/2010/main" val="181408317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0" presetClass="exit" presetSubtype="0" fill="hold" grpId="1" nodeType="withEffect">
                                  <p:stCondLst>
                                    <p:cond delay="0"/>
                                  </p:stCondLst>
                                  <p:childTnLst>
                                    <p:animEffect transition="out" filter="fade">
                                      <p:cBhvr>
                                        <p:cTn id="20" dur="500"/>
                                        <p:tgtEl>
                                          <p:spTgt spid="17"/>
                                        </p:tgtEl>
                                      </p:cBhvr>
                                    </p:animEffect>
                                    <p:set>
                                      <p:cBhvr>
                                        <p:cTn id="21" dur="1" fill="hold">
                                          <p:stCondLst>
                                            <p:cond delay="499"/>
                                          </p:stCondLst>
                                        </p:cTn>
                                        <p:tgtEl>
                                          <p:spTgt spid="17"/>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10"/>
                                        </p:tgtEl>
                                      </p:cBhvr>
                                    </p:animEffect>
                                    <p:set>
                                      <p:cBhvr>
                                        <p:cTn id="34" dur="1" fill="hold">
                                          <p:stCondLst>
                                            <p:cond delay="499"/>
                                          </p:stCondLst>
                                        </p:cTn>
                                        <p:tgtEl>
                                          <p:spTgt spid="10"/>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6"/>
                                        </p:tgtEl>
                                      </p:cBhvr>
                                    </p:animEffect>
                                    <p:set>
                                      <p:cBhvr>
                                        <p:cTn id="37" dur="1" fill="hold">
                                          <p:stCondLst>
                                            <p:cond delay="499"/>
                                          </p:stCondLst>
                                        </p:cTn>
                                        <p:tgtEl>
                                          <p:spTgt spid="6"/>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16"/>
                                        </p:tgtEl>
                                      </p:cBhvr>
                                    </p:animEffect>
                                    <p:set>
                                      <p:cBhvr>
                                        <p:cTn id="40" dur="1" fill="hold">
                                          <p:stCondLst>
                                            <p:cond delay="499"/>
                                          </p:stCondLst>
                                        </p:cTn>
                                        <p:tgtEl>
                                          <p:spTgt spid="16"/>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1" nodeType="clickEffect">
                                  <p:stCondLst>
                                    <p:cond delay="0"/>
                                  </p:stCondLst>
                                  <p:childTnLst>
                                    <p:animEffect transition="out" filter="fade">
                                      <p:cBhvr>
                                        <p:cTn id="52" dur="500"/>
                                        <p:tgtEl>
                                          <p:spTgt spid="11"/>
                                        </p:tgtEl>
                                      </p:cBhvr>
                                    </p:animEffect>
                                    <p:set>
                                      <p:cBhvr>
                                        <p:cTn id="53" dur="1" fill="hold">
                                          <p:stCondLst>
                                            <p:cond delay="499"/>
                                          </p:stCondLst>
                                        </p:cTn>
                                        <p:tgtEl>
                                          <p:spTgt spid="11"/>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8"/>
                                        </p:tgtEl>
                                      </p:cBhvr>
                                    </p:animEffect>
                                    <p:set>
                                      <p:cBhvr>
                                        <p:cTn id="56" dur="1" fill="hold">
                                          <p:stCondLst>
                                            <p:cond delay="499"/>
                                          </p:stCondLst>
                                        </p:cTn>
                                        <p:tgtEl>
                                          <p:spTgt spid="8"/>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15"/>
                                        </p:tgtEl>
                                      </p:cBhvr>
                                    </p:animEffect>
                                    <p:set>
                                      <p:cBhvr>
                                        <p:cTn id="59"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6" grpId="0" animBg="1"/>
      <p:bldP spid="6" grpId="1" animBg="1"/>
      <p:bldP spid="8" grpId="0" animBg="1"/>
      <p:bldP spid="8" grpId="1" animBg="1"/>
      <p:bldP spid="9" grpId="0"/>
      <p:bldP spid="9" grpId="1"/>
      <p:bldP spid="10" grpId="0"/>
      <p:bldP spid="10" grpId="1"/>
      <p:bldP spid="11" grpId="0"/>
      <p:bldP spid="11" grpId="1"/>
      <p:bldP spid="15" grpId="0"/>
      <p:bldP spid="15" grpId="1"/>
      <p:bldP spid="16" grpId="0"/>
      <p:bldP spid="16" grpId="1"/>
      <p:bldP spid="17" grpId="0"/>
      <p:bldP spid="17"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uadroTexto 13"/>
          <p:cNvSpPr txBox="1"/>
          <p:nvPr/>
        </p:nvSpPr>
        <p:spPr>
          <a:xfrm>
            <a:off x="1547664" y="182188"/>
            <a:ext cx="5472608" cy="584775"/>
          </a:xfrm>
          <a:prstGeom prst="rect">
            <a:avLst/>
          </a:prstGeom>
        </p:spPr>
        <p:txBody>
          <a:bodyPr wrap="square">
            <a:spAutoFit/>
          </a:bodyPr>
          <a:lstStyle>
            <a:defPPr>
              <a:defRPr lang="es-EC"/>
            </a:defPPr>
            <a:lvl1pPr algn="ctr">
              <a:defRPr sz="4400" b="1">
                <a:solidFill>
                  <a:schemeClr val="bg1"/>
                </a:solidFill>
                <a:latin typeface="Arial Rounded MT Bold" panose="020F0704030504030204" pitchFamily="34" charset="0"/>
                <a:cs typeface="Arial" panose="020B0604020202020204" pitchFamily="34" charset="0"/>
              </a:defRPr>
            </a:lvl1pPr>
          </a:lstStyle>
          <a:p>
            <a:r>
              <a:rPr lang="es-EC" sz="3200" dirty="0" smtClean="0"/>
              <a:t>MARCO JURÍDICO</a:t>
            </a:r>
            <a:endParaRPr lang="es-EC" sz="3200" dirty="0"/>
          </a:p>
        </p:txBody>
      </p:sp>
      <p:sp>
        <p:nvSpPr>
          <p:cNvPr id="15" name="Rectángulo 14"/>
          <p:cNvSpPr/>
          <p:nvPr/>
        </p:nvSpPr>
        <p:spPr>
          <a:xfrm>
            <a:off x="467544" y="-27384"/>
            <a:ext cx="8671683" cy="86054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a:latin typeface="Arial" pitchFamily="34" charset="0"/>
                <a:cs typeface="Arial" pitchFamily="34" charset="0"/>
              </a:rPr>
              <a:t>METODOLOGÍA DE LA </a:t>
            </a:r>
            <a:r>
              <a:rPr lang="es-EC" sz="2800" b="1" dirty="0" smtClean="0">
                <a:latin typeface="Arial" pitchFamily="34" charset="0"/>
                <a:cs typeface="Arial" pitchFamily="34" charset="0"/>
              </a:rPr>
              <a:t>INVESTIGACIÓN</a:t>
            </a:r>
          </a:p>
        </p:txBody>
      </p:sp>
      <p:pic>
        <p:nvPicPr>
          <p:cNvPr id="6" name="Imagen 3" descr="C:\Users\usuario1\Desktop\TESIS DE GRADO\CAPITULOS\CAPITULO 4\Grafico ODV PARA TESIS.jpg"/>
          <p:cNvPicPr/>
          <p:nvPr/>
        </p:nvPicPr>
        <p:blipFill rotWithShape="1">
          <a:blip r:embed="rId3">
            <a:extLst>
              <a:ext uri="{28A0092B-C50C-407E-A947-70E740481C1C}">
                <a14:useLocalDpi xmlns:a14="http://schemas.microsoft.com/office/drawing/2010/main" val="0"/>
              </a:ext>
            </a:extLst>
          </a:blip>
          <a:srcRect b="6680"/>
          <a:stretch/>
        </p:blipFill>
        <p:spPr bwMode="auto">
          <a:xfrm>
            <a:off x="1115616" y="1412776"/>
            <a:ext cx="7488832" cy="4671227"/>
          </a:xfrm>
          <a:prstGeom prst="rect">
            <a:avLst/>
          </a:prstGeom>
          <a:noFill/>
          <a:ln>
            <a:noFill/>
          </a:ln>
          <a:extLst>
            <a:ext uri="{53640926-AAD7-44D8-BBD7-CCE9431645EC}">
              <a14:shadowObscured xmlns:a14="http://schemas.microsoft.com/office/drawing/2010/main"/>
            </a:ext>
          </a:extLst>
        </p:spPr>
      </p:pic>
      <p:sp>
        <p:nvSpPr>
          <p:cNvPr id="2" name="1 Marcador de número de diapositiva"/>
          <p:cNvSpPr>
            <a:spLocks noGrp="1"/>
          </p:cNvSpPr>
          <p:nvPr>
            <p:ph type="sldNum" sz="quarter" idx="12"/>
          </p:nvPr>
        </p:nvSpPr>
        <p:spPr/>
        <p:txBody>
          <a:bodyPr/>
          <a:lstStyle/>
          <a:p>
            <a:pPr algn="r"/>
            <a:fld id="{9C45796D-F81B-42E6-8076-DF0575147E93}" type="slidenum">
              <a:rPr lang="es-EC" b="1" smtClean="0"/>
              <a:pPr algn="r"/>
              <a:t>23</a:t>
            </a:fld>
            <a:endParaRPr lang="es-EC" b="1" dirty="0"/>
          </a:p>
        </p:txBody>
      </p:sp>
      <p:sp>
        <p:nvSpPr>
          <p:cNvPr id="4" name="3 Rectángulo"/>
          <p:cNvSpPr/>
          <p:nvPr/>
        </p:nvSpPr>
        <p:spPr>
          <a:xfrm>
            <a:off x="1475656" y="973870"/>
            <a:ext cx="6696744" cy="369332"/>
          </a:xfrm>
          <a:prstGeom prst="rect">
            <a:avLst/>
          </a:prstGeom>
        </p:spPr>
        <p:txBody>
          <a:bodyPr wrap="square">
            <a:spAutoFit/>
          </a:bodyPr>
          <a:lstStyle/>
          <a:p>
            <a:pPr algn="ctr"/>
            <a:r>
              <a:rPr lang="es-EC" b="1" dirty="0">
                <a:latin typeface="Arial" pitchFamily="34" charset="0"/>
                <a:cs typeface="Arial" pitchFamily="34" charset="0"/>
              </a:rPr>
              <a:t>CONCENTRACIÓN DE HDD EN LA RADA DE </a:t>
            </a:r>
            <a:r>
              <a:rPr lang="es-EC" b="1" dirty="0" smtClean="0">
                <a:latin typeface="Arial" pitchFamily="34" charset="0"/>
                <a:cs typeface="Arial" pitchFamily="34" charset="0"/>
              </a:rPr>
              <a:t>SALINAS-2016</a:t>
            </a:r>
            <a:endParaRPr lang="es-EC" b="1" dirty="0">
              <a:latin typeface="Arial" pitchFamily="34" charset="0"/>
              <a:cs typeface="Arial" pitchFamily="34" charset="0"/>
            </a:endParaRPr>
          </a:p>
        </p:txBody>
      </p:sp>
    </p:spTree>
    <p:extLst>
      <p:ext uri="{BB962C8B-B14F-4D97-AF65-F5344CB8AC3E}">
        <p14:creationId xmlns:p14="http://schemas.microsoft.com/office/powerpoint/2010/main" val="147303179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uadroTexto 13"/>
          <p:cNvSpPr txBox="1"/>
          <p:nvPr/>
        </p:nvSpPr>
        <p:spPr>
          <a:xfrm>
            <a:off x="1547664" y="182188"/>
            <a:ext cx="5472608" cy="584775"/>
          </a:xfrm>
          <a:prstGeom prst="rect">
            <a:avLst/>
          </a:prstGeom>
        </p:spPr>
        <p:txBody>
          <a:bodyPr wrap="square">
            <a:spAutoFit/>
          </a:bodyPr>
          <a:lstStyle>
            <a:defPPr>
              <a:defRPr lang="es-EC"/>
            </a:defPPr>
            <a:lvl1pPr algn="ctr">
              <a:defRPr sz="4400" b="1">
                <a:solidFill>
                  <a:schemeClr val="bg1"/>
                </a:solidFill>
                <a:latin typeface="Arial Rounded MT Bold" panose="020F0704030504030204" pitchFamily="34" charset="0"/>
                <a:cs typeface="Arial" panose="020B0604020202020204" pitchFamily="34" charset="0"/>
              </a:defRPr>
            </a:lvl1pPr>
          </a:lstStyle>
          <a:p>
            <a:r>
              <a:rPr lang="es-EC" sz="3200" dirty="0" smtClean="0"/>
              <a:t>MARCO JURÍDICO</a:t>
            </a:r>
            <a:endParaRPr lang="es-EC" sz="3200" dirty="0"/>
          </a:p>
        </p:txBody>
      </p:sp>
      <p:sp>
        <p:nvSpPr>
          <p:cNvPr id="15" name="Rectángulo 14"/>
          <p:cNvSpPr/>
          <p:nvPr/>
        </p:nvSpPr>
        <p:spPr>
          <a:xfrm>
            <a:off x="467544" y="-27384"/>
            <a:ext cx="8671683" cy="86054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a:latin typeface="Arial" pitchFamily="34" charset="0"/>
                <a:cs typeface="Arial" pitchFamily="34" charset="0"/>
              </a:rPr>
              <a:t>METODOLOGÍA DE LA INVESTIGACIÓN</a:t>
            </a:r>
          </a:p>
        </p:txBody>
      </p:sp>
      <p:grpSp>
        <p:nvGrpSpPr>
          <p:cNvPr id="6" name="66 Grupo"/>
          <p:cNvGrpSpPr/>
          <p:nvPr/>
        </p:nvGrpSpPr>
        <p:grpSpPr>
          <a:xfrm>
            <a:off x="683568" y="1556792"/>
            <a:ext cx="8208912" cy="5301208"/>
            <a:chOff x="0" y="0"/>
            <a:chExt cx="5816010" cy="4667693"/>
          </a:xfrm>
        </p:grpSpPr>
        <p:pic>
          <p:nvPicPr>
            <p:cNvPr id="7" name="6 Imagen" descr="C:\Users\usuario1\Desktop\TESIS DE GRADO\CAPITULOS\CAPITULO 4\Anexo\COLOCACION DE SOLVENTE Y AGUITAR\proceso colocacion de solvente 2.jpg"/>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Effect>
                        <a14:colorTemperature colorTemp="59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rot="5400000">
              <a:off x="-760228" y="770861"/>
              <a:ext cx="3519377" cy="1977656"/>
            </a:xfrm>
            <a:prstGeom prst="rect">
              <a:avLst/>
            </a:prstGeom>
            <a:noFill/>
            <a:ln>
              <a:noFill/>
            </a:ln>
          </p:spPr>
        </p:pic>
        <p:pic>
          <p:nvPicPr>
            <p:cNvPr id="8" name="7 Imagen" descr="C:\Users\usuario1\Desktop\TESIS DE GRADO\CAPITULOS\CAPITULO 4\Anexo\PROCESO\5.jpg"/>
            <p:cNvPicPr>
              <a:picLocks noChangeAspect="1"/>
            </p:cNvPicPr>
            <p:nvPr/>
          </p:nvPicPr>
          <p:blipFill rotWithShape="1">
            <a:blip r:embed="rId5" cstate="print">
              <a:extLst>
                <a:ext uri="{28A0092B-C50C-407E-A947-70E740481C1C}">
                  <a14:useLocalDpi xmlns:a14="http://schemas.microsoft.com/office/drawing/2010/main" val="0"/>
                </a:ext>
              </a:extLst>
            </a:blip>
            <a:srcRect t="7115" b="34679"/>
            <a:stretch/>
          </p:blipFill>
          <p:spPr bwMode="auto">
            <a:xfrm>
              <a:off x="0" y="3519377"/>
              <a:ext cx="5816010" cy="1148316"/>
            </a:xfrm>
            <a:prstGeom prst="rect">
              <a:avLst/>
            </a:prstGeom>
            <a:noFill/>
            <a:ln>
              <a:noFill/>
            </a:ln>
            <a:extLst>
              <a:ext uri="{53640926-AAD7-44D8-BBD7-CCE9431645EC}">
                <a14:shadowObscured xmlns:a14="http://schemas.microsoft.com/office/drawing/2010/main"/>
              </a:ext>
            </a:extLst>
          </p:spPr>
        </p:pic>
        <p:pic>
          <p:nvPicPr>
            <p:cNvPr id="9" name="8 Imagen" descr="C:\Users\usuario1\Desktop\TESIS DE GRADO\CAPITULOS\CAPITULO 4\Anexo\PROCESO\2.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800000">
              <a:off x="1977656" y="1743740"/>
              <a:ext cx="2275368" cy="1775637"/>
            </a:xfrm>
            <a:prstGeom prst="rect">
              <a:avLst/>
            </a:prstGeom>
            <a:noFill/>
            <a:ln>
              <a:noFill/>
            </a:ln>
          </p:spPr>
        </p:pic>
        <p:pic>
          <p:nvPicPr>
            <p:cNvPr id="10" name="9 Imagen" descr="C:\Users\usuario1\Desktop\TESIS DE GRADO\CAPITULOS\CAPITULO 4\Anexo\PROCESO\3.jpg"/>
            <p:cNvPicPr>
              <a:picLocks noChangeAspect="1"/>
            </p:cNvPicPr>
            <p:nvPr/>
          </p:nvPicPr>
          <p:blipFill rotWithShape="1">
            <a:blip r:embed="rId7" cstate="print">
              <a:extLst>
                <a:ext uri="{28A0092B-C50C-407E-A947-70E740481C1C}">
                  <a14:useLocalDpi xmlns:a14="http://schemas.microsoft.com/office/drawing/2010/main" val="0"/>
                </a:ext>
              </a:extLst>
            </a:blip>
            <a:srcRect l="12475" t="13013" r="18822"/>
            <a:stretch/>
          </p:blipFill>
          <p:spPr bwMode="auto">
            <a:xfrm rot="5400000">
              <a:off x="4157331" y="106326"/>
              <a:ext cx="1754372" cy="1562986"/>
            </a:xfrm>
            <a:prstGeom prst="rect">
              <a:avLst/>
            </a:prstGeom>
            <a:noFill/>
            <a:ln>
              <a:noFill/>
            </a:ln>
            <a:extLst>
              <a:ext uri="{53640926-AAD7-44D8-BBD7-CCE9431645EC}">
                <a14:shadowObscured xmlns:a14="http://schemas.microsoft.com/office/drawing/2010/main"/>
              </a:ext>
            </a:extLst>
          </p:spPr>
        </p:pic>
        <p:pic>
          <p:nvPicPr>
            <p:cNvPr id="11" name="10 Imagen" descr="C:\Users\usuario1\Desktop\TESIS DE GRADO\CAPITULOS\CAPITULO 4\Anexo\PROCESO\4.jpg"/>
            <p:cNvPicPr>
              <a:picLocks noChangeAspect="1"/>
            </p:cNvPicPr>
            <p:nvPr/>
          </p:nvPicPr>
          <p:blipFill rotWithShape="1">
            <a:blip r:embed="rId8" cstate="print">
              <a:extLst>
                <a:ext uri="{28A0092B-C50C-407E-A947-70E740481C1C}">
                  <a14:useLocalDpi xmlns:a14="http://schemas.microsoft.com/office/drawing/2010/main" val="0"/>
                </a:ext>
              </a:extLst>
            </a:blip>
            <a:srcRect l="13937" b="21739"/>
            <a:stretch/>
          </p:blipFill>
          <p:spPr bwMode="auto">
            <a:xfrm>
              <a:off x="4231759" y="1743740"/>
              <a:ext cx="1584251" cy="1775637"/>
            </a:xfrm>
            <a:prstGeom prst="rect">
              <a:avLst/>
            </a:prstGeom>
            <a:noFill/>
            <a:ln>
              <a:noFill/>
            </a:ln>
            <a:extLst>
              <a:ext uri="{53640926-AAD7-44D8-BBD7-CCE9431645EC}">
                <a14:shadowObscured xmlns:a14="http://schemas.microsoft.com/office/drawing/2010/main"/>
              </a:ext>
            </a:extLst>
          </p:spPr>
        </p:pic>
        <p:pic>
          <p:nvPicPr>
            <p:cNvPr id="12" name="11 Imagen" descr="C:\Users\usuario1\Desktop\TESIS DE GRADO\CAPITULOS\CAPITULO 4\Anexo\COLOCACION DE SOLVENTE Y AGUITAR\mezcla 1.jpg"/>
            <p:cNvPicPr>
              <a:picLocks noChangeAspect="1"/>
            </p:cNvPicPr>
            <p:nvPr/>
          </p:nvPicPr>
          <p:blipFill>
            <a:blip r:embed="rId9" cstate="print">
              <a:extLst>
                <a:ext uri="{BEBA8EAE-BF5A-486C-A8C5-ECC9F3942E4B}">
                  <a14:imgProps xmlns:a14="http://schemas.microsoft.com/office/drawing/2010/main">
                    <a14:imgLayer r:embed="rId10">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rot="5400000">
              <a:off x="2259419" y="-260497"/>
              <a:ext cx="1733107" cy="2275367"/>
            </a:xfrm>
            <a:prstGeom prst="rect">
              <a:avLst/>
            </a:prstGeom>
            <a:noFill/>
            <a:ln>
              <a:noFill/>
            </a:ln>
          </p:spPr>
        </p:pic>
      </p:grpSp>
      <p:sp>
        <p:nvSpPr>
          <p:cNvPr id="2" name="1 Marcador de número de diapositiva"/>
          <p:cNvSpPr>
            <a:spLocks noGrp="1"/>
          </p:cNvSpPr>
          <p:nvPr>
            <p:ph type="sldNum" sz="quarter" idx="12"/>
          </p:nvPr>
        </p:nvSpPr>
        <p:spPr>
          <a:xfrm>
            <a:off x="6228184" y="6309320"/>
            <a:ext cx="2133600" cy="365125"/>
          </a:xfrm>
        </p:spPr>
        <p:txBody>
          <a:bodyPr/>
          <a:lstStyle/>
          <a:p>
            <a:pPr algn="r"/>
            <a:fld id="{9C45796D-F81B-42E6-8076-DF0575147E93}" type="slidenum">
              <a:rPr lang="es-EC" b="1" smtClean="0">
                <a:solidFill>
                  <a:schemeClr val="bg1"/>
                </a:solidFill>
              </a:rPr>
              <a:pPr algn="r"/>
              <a:t>24</a:t>
            </a:fld>
            <a:endParaRPr lang="es-EC" b="1" dirty="0">
              <a:solidFill>
                <a:schemeClr val="bg1"/>
              </a:solidFill>
            </a:endParaRPr>
          </a:p>
        </p:txBody>
      </p:sp>
      <p:sp>
        <p:nvSpPr>
          <p:cNvPr id="3" name="2 CuadroTexto"/>
          <p:cNvSpPr txBox="1"/>
          <p:nvPr/>
        </p:nvSpPr>
        <p:spPr>
          <a:xfrm>
            <a:off x="1259632" y="1052736"/>
            <a:ext cx="7272808" cy="369332"/>
          </a:xfrm>
          <a:prstGeom prst="rect">
            <a:avLst/>
          </a:prstGeom>
          <a:noFill/>
        </p:spPr>
        <p:txBody>
          <a:bodyPr wrap="square" rtlCol="0">
            <a:spAutoFit/>
          </a:bodyPr>
          <a:lstStyle/>
          <a:p>
            <a:pPr algn="ctr"/>
            <a:r>
              <a:rPr lang="es-EC" b="1" dirty="0">
                <a:latin typeface="Arial" pitchFamily="34" charset="0"/>
                <a:cs typeface="Arial" pitchFamily="34" charset="0"/>
              </a:rPr>
              <a:t>ANÁLISIS DE HDD DE LAS MUESTRAS TOMADAS DE </a:t>
            </a:r>
            <a:r>
              <a:rPr lang="es-EC" b="1" dirty="0" smtClean="0">
                <a:latin typeface="Arial" pitchFamily="34" charset="0"/>
                <a:cs typeface="Arial" pitchFamily="34" charset="0"/>
              </a:rPr>
              <a:t>SALINAS</a:t>
            </a:r>
            <a:endParaRPr lang="es-EC" b="1" dirty="0">
              <a:latin typeface="Arial" pitchFamily="34" charset="0"/>
              <a:cs typeface="Arial" pitchFamily="34" charset="0"/>
            </a:endParaRPr>
          </a:p>
        </p:txBody>
      </p:sp>
    </p:spTree>
    <p:extLst>
      <p:ext uri="{BB962C8B-B14F-4D97-AF65-F5344CB8AC3E}">
        <p14:creationId xmlns:p14="http://schemas.microsoft.com/office/powerpoint/2010/main" val="241945603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uadroTexto 13"/>
          <p:cNvSpPr txBox="1"/>
          <p:nvPr/>
        </p:nvSpPr>
        <p:spPr>
          <a:xfrm>
            <a:off x="1547664" y="182188"/>
            <a:ext cx="5472608" cy="584775"/>
          </a:xfrm>
          <a:prstGeom prst="rect">
            <a:avLst/>
          </a:prstGeom>
        </p:spPr>
        <p:txBody>
          <a:bodyPr wrap="square">
            <a:spAutoFit/>
          </a:bodyPr>
          <a:lstStyle>
            <a:defPPr>
              <a:defRPr lang="es-EC"/>
            </a:defPPr>
            <a:lvl1pPr algn="ctr">
              <a:defRPr sz="4400" b="1">
                <a:solidFill>
                  <a:schemeClr val="bg1"/>
                </a:solidFill>
                <a:latin typeface="Arial Rounded MT Bold" panose="020F0704030504030204" pitchFamily="34" charset="0"/>
                <a:cs typeface="Arial" panose="020B0604020202020204" pitchFamily="34" charset="0"/>
              </a:defRPr>
            </a:lvl1pPr>
          </a:lstStyle>
          <a:p>
            <a:r>
              <a:rPr lang="es-EC" sz="3200" dirty="0" smtClean="0"/>
              <a:t>MARCO JURÍDICO</a:t>
            </a:r>
            <a:endParaRPr lang="es-EC" sz="3200" dirty="0"/>
          </a:p>
        </p:txBody>
      </p:sp>
      <p:sp>
        <p:nvSpPr>
          <p:cNvPr id="15" name="Rectángulo 14"/>
          <p:cNvSpPr/>
          <p:nvPr/>
        </p:nvSpPr>
        <p:spPr>
          <a:xfrm>
            <a:off x="467544" y="-27384"/>
            <a:ext cx="8671683" cy="86054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smtClean="0">
                <a:latin typeface="Arial" pitchFamily="34" charset="0"/>
                <a:cs typeface="Arial" pitchFamily="34" charset="0"/>
              </a:rPr>
              <a:t>METODOLOGÍA DE LA INVESTIGACIÓN</a:t>
            </a:r>
            <a:endParaRPr lang="es-EC" sz="2800" b="1" dirty="0">
              <a:latin typeface="Arial" pitchFamily="34" charset="0"/>
              <a:cs typeface="Arial" pitchFamily="34" charset="0"/>
            </a:endParaRPr>
          </a:p>
        </p:txBody>
      </p:sp>
      <p:graphicFrame>
        <p:nvGraphicFramePr>
          <p:cNvPr id="6" name="Tabla 3"/>
          <p:cNvGraphicFramePr>
            <a:graphicFrameLocks noGrp="1"/>
          </p:cNvGraphicFramePr>
          <p:nvPr>
            <p:extLst>
              <p:ext uri="{D42A27DB-BD31-4B8C-83A1-F6EECF244321}">
                <p14:modId xmlns:p14="http://schemas.microsoft.com/office/powerpoint/2010/main" val="1882867525"/>
              </p:ext>
            </p:extLst>
          </p:nvPr>
        </p:nvGraphicFramePr>
        <p:xfrm>
          <a:off x="626497" y="1381761"/>
          <a:ext cx="4241394" cy="4997244"/>
        </p:xfrm>
        <a:graphic>
          <a:graphicData uri="http://schemas.openxmlformats.org/drawingml/2006/table">
            <a:tbl>
              <a:tblPr firstRow="1" firstCol="1" bandRow="1">
                <a:tableStyleId>{5C22544A-7EE6-4342-B048-85BDC9FD1C3A}</a:tableStyleId>
              </a:tblPr>
              <a:tblGrid>
                <a:gridCol w="1373374"/>
                <a:gridCol w="748919"/>
                <a:gridCol w="748919"/>
                <a:gridCol w="650103"/>
                <a:gridCol w="720079"/>
              </a:tblGrid>
              <a:tr h="424294">
                <a:tc gridSpan="5">
                  <a:txBody>
                    <a:bodyPr/>
                    <a:lstStyle/>
                    <a:p>
                      <a:pPr algn="ctr">
                        <a:lnSpc>
                          <a:spcPct val="115000"/>
                        </a:lnSpc>
                        <a:spcAft>
                          <a:spcPts val="0"/>
                        </a:spcAft>
                      </a:pPr>
                      <a:r>
                        <a:rPr lang="es-EC" sz="1800" dirty="0">
                          <a:effectLst/>
                          <a:latin typeface="Arial" pitchFamily="34" charset="0"/>
                          <a:cs typeface="Arial" pitchFamily="34" charset="0"/>
                        </a:rPr>
                        <a:t>HIDROCARBUROS </a:t>
                      </a:r>
                      <a:r>
                        <a:rPr lang="es-EC" b="1" dirty="0" smtClean="0">
                          <a:latin typeface="Arial" pitchFamily="34" charset="0"/>
                          <a:cs typeface="Arial" pitchFamily="34" charset="0"/>
                        </a:rPr>
                        <a:t>µ</a:t>
                      </a:r>
                      <a:r>
                        <a:rPr lang="es-EC" sz="1800" dirty="0" smtClean="0">
                          <a:effectLst/>
                          <a:latin typeface="Arial" pitchFamily="34" charset="0"/>
                          <a:cs typeface="Arial" pitchFamily="34" charset="0"/>
                        </a:rPr>
                        <a:t>g/L</a:t>
                      </a:r>
                      <a:endParaRPr lang="es-EC" sz="1800" dirty="0">
                        <a:effectLst/>
                        <a:latin typeface="Arial" panose="020B0604020202020204" pitchFamily="34" charset="0"/>
                        <a:ea typeface="Calibri" panose="020F0502020204030204" pitchFamily="34" charset="0"/>
                        <a:cs typeface="Arial" pitchFamily="34" charset="0"/>
                      </a:endParaRPr>
                    </a:p>
                  </a:txBody>
                  <a:tcPr marL="44450" marR="44450"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424294">
                <a:tc>
                  <a:txBody>
                    <a:bodyPr/>
                    <a:lstStyle/>
                    <a:p>
                      <a:pPr algn="ctr">
                        <a:lnSpc>
                          <a:spcPct val="115000"/>
                        </a:lnSpc>
                        <a:spcAft>
                          <a:spcPts val="0"/>
                        </a:spcAft>
                      </a:pPr>
                      <a:r>
                        <a:rPr lang="es-EC" sz="1500" dirty="0" smtClean="0">
                          <a:effectLst/>
                          <a:latin typeface="Arial" pitchFamily="34" charset="0"/>
                          <a:cs typeface="Arial" pitchFamily="34" charset="0"/>
                        </a:rPr>
                        <a:t>ESTACIONES</a:t>
                      </a:r>
                      <a:endParaRPr lang="es-EC" sz="1500" dirty="0">
                        <a:effectLst/>
                        <a:latin typeface="Arial" panose="020B0604020202020204" pitchFamily="34" charset="0"/>
                        <a:ea typeface="Calibri" panose="020F0502020204030204" pitchFamily="34" charset="0"/>
                        <a:cs typeface="Arial" pitchFamily="34" charset="0"/>
                      </a:endParaRPr>
                    </a:p>
                  </a:txBody>
                  <a:tcPr marL="44450" marR="44450" marT="0" marB="0" anchor="b"/>
                </a:tc>
                <a:tc>
                  <a:txBody>
                    <a:bodyPr/>
                    <a:lstStyle/>
                    <a:p>
                      <a:pPr algn="ctr">
                        <a:lnSpc>
                          <a:spcPct val="115000"/>
                        </a:lnSpc>
                        <a:spcAft>
                          <a:spcPts val="0"/>
                        </a:spcAft>
                      </a:pPr>
                      <a:r>
                        <a:rPr lang="es-EC" sz="1800" dirty="0">
                          <a:effectLst/>
                          <a:latin typeface="Arial" pitchFamily="34" charset="0"/>
                          <a:cs typeface="Arial" pitchFamily="34" charset="0"/>
                        </a:rPr>
                        <a:t>1989</a:t>
                      </a:r>
                      <a:endParaRPr lang="es-EC" sz="1800" dirty="0">
                        <a:effectLst/>
                        <a:latin typeface="Arial" panose="020B0604020202020204" pitchFamily="34" charset="0"/>
                        <a:ea typeface="Calibri" panose="020F0502020204030204" pitchFamily="34" charset="0"/>
                        <a:cs typeface="Arial" pitchFamily="34" charset="0"/>
                      </a:endParaRPr>
                    </a:p>
                  </a:txBody>
                  <a:tcPr marL="44450" marR="44450" marT="0" marB="0" anchor="ctr"/>
                </a:tc>
                <a:tc>
                  <a:txBody>
                    <a:bodyPr/>
                    <a:lstStyle/>
                    <a:p>
                      <a:pPr algn="ctr">
                        <a:lnSpc>
                          <a:spcPct val="115000"/>
                        </a:lnSpc>
                        <a:spcAft>
                          <a:spcPts val="0"/>
                        </a:spcAft>
                      </a:pPr>
                      <a:r>
                        <a:rPr lang="es-EC" sz="1800" dirty="0">
                          <a:effectLst/>
                          <a:latin typeface="Arial" pitchFamily="34" charset="0"/>
                          <a:cs typeface="Arial" pitchFamily="34" charset="0"/>
                        </a:rPr>
                        <a:t>2005</a:t>
                      </a:r>
                      <a:endParaRPr lang="es-EC" sz="1800" dirty="0">
                        <a:effectLst/>
                        <a:latin typeface="Arial" panose="020B0604020202020204" pitchFamily="34" charset="0"/>
                        <a:ea typeface="Calibri" panose="020F0502020204030204" pitchFamily="34" charset="0"/>
                        <a:cs typeface="Arial" pitchFamily="34" charset="0"/>
                      </a:endParaRPr>
                    </a:p>
                  </a:txBody>
                  <a:tcPr marL="44450" marR="44450" marT="0" marB="0" anchor="ctr"/>
                </a:tc>
                <a:tc>
                  <a:txBody>
                    <a:bodyPr/>
                    <a:lstStyle/>
                    <a:p>
                      <a:pPr algn="ctr">
                        <a:lnSpc>
                          <a:spcPct val="115000"/>
                        </a:lnSpc>
                        <a:spcAft>
                          <a:spcPts val="0"/>
                        </a:spcAft>
                      </a:pPr>
                      <a:r>
                        <a:rPr lang="es-EC" sz="1800" dirty="0">
                          <a:effectLst/>
                          <a:latin typeface="Arial" pitchFamily="34" charset="0"/>
                          <a:cs typeface="Arial" pitchFamily="34" charset="0"/>
                        </a:rPr>
                        <a:t>2014</a:t>
                      </a:r>
                      <a:endParaRPr lang="es-EC" sz="1800" dirty="0">
                        <a:effectLst/>
                        <a:latin typeface="Arial" panose="020B0604020202020204" pitchFamily="34" charset="0"/>
                        <a:ea typeface="Calibri" panose="020F0502020204030204" pitchFamily="34" charset="0"/>
                        <a:cs typeface="Arial" pitchFamily="34" charset="0"/>
                      </a:endParaRPr>
                    </a:p>
                  </a:txBody>
                  <a:tcPr marL="44450" marR="44450" marT="0" marB="0" anchor="ctr"/>
                </a:tc>
                <a:tc>
                  <a:txBody>
                    <a:bodyPr/>
                    <a:lstStyle/>
                    <a:p>
                      <a:pPr algn="ctr">
                        <a:lnSpc>
                          <a:spcPct val="115000"/>
                        </a:lnSpc>
                        <a:spcAft>
                          <a:spcPts val="0"/>
                        </a:spcAft>
                      </a:pPr>
                      <a:r>
                        <a:rPr lang="es-EC" sz="1800" dirty="0">
                          <a:effectLst/>
                          <a:latin typeface="Arial" pitchFamily="34" charset="0"/>
                          <a:cs typeface="Arial" pitchFamily="34" charset="0"/>
                        </a:rPr>
                        <a:t>2016</a:t>
                      </a:r>
                      <a:endParaRPr lang="es-EC" sz="1800" dirty="0">
                        <a:effectLst/>
                        <a:latin typeface="Arial" panose="020B0604020202020204" pitchFamily="34" charset="0"/>
                        <a:ea typeface="Calibri" panose="020F0502020204030204" pitchFamily="34" charset="0"/>
                        <a:cs typeface="Arial" pitchFamily="34" charset="0"/>
                      </a:endParaRPr>
                    </a:p>
                  </a:txBody>
                  <a:tcPr marL="44450" marR="44450" marT="0" marB="0" anchor="ctr"/>
                </a:tc>
              </a:tr>
              <a:tr h="259291">
                <a:tc>
                  <a:txBody>
                    <a:bodyPr/>
                    <a:lstStyle/>
                    <a:p>
                      <a:pPr algn="ctr">
                        <a:lnSpc>
                          <a:spcPct val="115000"/>
                        </a:lnSpc>
                        <a:spcAft>
                          <a:spcPts val="0"/>
                        </a:spcAft>
                      </a:pPr>
                      <a:r>
                        <a:rPr lang="es-EC" sz="1100" dirty="0">
                          <a:effectLst/>
                          <a:latin typeface="Arial" pitchFamily="34" charset="0"/>
                          <a:cs typeface="Arial" pitchFamily="34" charset="0"/>
                        </a:rPr>
                        <a:t>ESTACIÓN 1</a:t>
                      </a:r>
                      <a:endParaRPr lang="es-EC" sz="2000" dirty="0">
                        <a:effectLst/>
                        <a:latin typeface="Arial" panose="020B0604020202020204" pitchFamily="34" charset="0"/>
                        <a:ea typeface="Calibri" panose="020F0502020204030204" pitchFamily="34" charset="0"/>
                        <a:cs typeface="Arial" pitchFamily="34" charset="0"/>
                      </a:endParaRPr>
                    </a:p>
                  </a:txBody>
                  <a:tcPr marL="44450" marR="44450" marT="0" marB="0" anchor="ctr"/>
                </a:tc>
                <a:tc>
                  <a:txBody>
                    <a:bodyPr/>
                    <a:lstStyle/>
                    <a:p>
                      <a:pPr algn="ctr">
                        <a:lnSpc>
                          <a:spcPct val="115000"/>
                        </a:lnSpc>
                        <a:spcAft>
                          <a:spcPts val="0"/>
                        </a:spcAft>
                      </a:pPr>
                      <a:r>
                        <a:rPr lang="es-EC" sz="1050" dirty="0">
                          <a:effectLst/>
                          <a:latin typeface="Arial" pitchFamily="34" charset="0"/>
                          <a:cs typeface="Arial" pitchFamily="34" charset="0"/>
                        </a:rPr>
                        <a:t>0.043</a:t>
                      </a:r>
                      <a:endParaRPr lang="es-EC" sz="1800" dirty="0">
                        <a:effectLst/>
                        <a:latin typeface="Arial" panose="020B0604020202020204" pitchFamily="34" charset="0"/>
                        <a:ea typeface="Calibri" panose="020F0502020204030204" pitchFamily="34" charset="0"/>
                        <a:cs typeface="Arial" pitchFamily="34" charset="0"/>
                      </a:endParaRPr>
                    </a:p>
                  </a:txBody>
                  <a:tcPr marL="44450" marR="44450" marT="0" marB="0" anchor="b"/>
                </a:tc>
                <a:tc>
                  <a:txBody>
                    <a:bodyPr/>
                    <a:lstStyle/>
                    <a:p>
                      <a:pPr algn="ctr">
                        <a:lnSpc>
                          <a:spcPct val="115000"/>
                        </a:lnSpc>
                        <a:spcAft>
                          <a:spcPts val="0"/>
                        </a:spcAft>
                      </a:pPr>
                      <a:r>
                        <a:rPr lang="es-EC" sz="1050" dirty="0">
                          <a:effectLst/>
                          <a:latin typeface="Arial" pitchFamily="34" charset="0"/>
                          <a:cs typeface="Arial" pitchFamily="34" charset="0"/>
                        </a:rPr>
                        <a:t>0.122</a:t>
                      </a:r>
                      <a:endParaRPr lang="es-EC" sz="1800" dirty="0">
                        <a:effectLst/>
                        <a:latin typeface="Arial" panose="020B0604020202020204" pitchFamily="34" charset="0"/>
                        <a:ea typeface="Calibri" panose="020F0502020204030204" pitchFamily="34" charset="0"/>
                        <a:cs typeface="Arial" pitchFamily="34" charset="0"/>
                      </a:endParaRPr>
                    </a:p>
                  </a:txBody>
                  <a:tcPr marL="44450" marR="44450" marT="0" marB="0" anchor="b"/>
                </a:tc>
                <a:tc>
                  <a:txBody>
                    <a:bodyPr/>
                    <a:lstStyle/>
                    <a:p>
                      <a:pPr algn="ctr">
                        <a:lnSpc>
                          <a:spcPct val="115000"/>
                        </a:lnSpc>
                        <a:spcAft>
                          <a:spcPts val="0"/>
                        </a:spcAft>
                      </a:pPr>
                      <a:r>
                        <a:rPr lang="es-EC" sz="1050" dirty="0">
                          <a:effectLst/>
                          <a:latin typeface="Arial" pitchFamily="34" charset="0"/>
                          <a:cs typeface="Arial" pitchFamily="34" charset="0"/>
                        </a:rPr>
                        <a:t>0.19</a:t>
                      </a:r>
                      <a:endParaRPr lang="es-EC" sz="1800" dirty="0">
                        <a:effectLst/>
                        <a:latin typeface="Arial" panose="020B0604020202020204" pitchFamily="34" charset="0"/>
                        <a:ea typeface="Calibri" panose="020F0502020204030204" pitchFamily="34" charset="0"/>
                        <a:cs typeface="Arial" pitchFamily="34" charset="0"/>
                      </a:endParaRPr>
                    </a:p>
                  </a:txBody>
                  <a:tcPr marL="44450" marR="44450" marT="0" marB="0" anchor="b"/>
                </a:tc>
                <a:tc>
                  <a:txBody>
                    <a:bodyPr/>
                    <a:lstStyle/>
                    <a:p>
                      <a:pPr algn="ctr">
                        <a:lnSpc>
                          <a:spcPct val="115000"/>
                        </a:lnSpc>
                        <a:spcAft>
                          <a:spcPts val="0"/>
                        </a:spcAft>
                      </a:pPr>
                      <a:r>
                        <a:rPr lang="es-EC" sz="1050" dirty="0">
                          <a:effectLst/>
                          <a:latin typeface="Arial" pitchFamily="34" charset="0"/>
                          <a:cs typeface="Arial" pitchFamily="34" charset="0"/>
                        </a:rPr>
                        <a:t> 2.92</a:t>
                      </a:r>
                      <a:endParaRPr lang="es-EC" sz="1800" dirty="0">
                        <a:effectLst/>
                        <a:latin typeface="Arial" panose="020B0604020202020204" pitchFamily="34" charset="0"/>
                        <a:ea typeface="Calibri" panose="020F0502020204030204" pitchFamily="34" charset="0"/>
                        <a:cs typeface="Arial" pitchFamily="34" charset="0"/>
                      </a:endParaRPr>
                    </a:p>
                  </a:txBody>
                  <a:tcPr marL="44450" marR="44450" marT="0" marB="0" anchor="b"/>
                </a:tc>
              </a:tr>
              <a:tr h="259291">
                <a:tc>
                  <a:txBody>
                    <a:bodyPr/>
                    <a:lstStyle/>
                    <a:p>
                      <a:pPr algn="ctr">
                        <a:lnSpc>
                          <a:spcPct val="115000"/>
                        </a:lnSpc>
                        <a:spcAft>
                          <a:spcPts val="0"/>
                        </a:spcAft>
                      </a:pPr>
                      <a:r>
                        <a:rPr lang="es-EC" sz="1100" dirty="0">
                          <a:effectLst/>
                          <a:latin typeface="Arial" pitchFamily="34" charset="0"/>
                          <a:cs typeface="Arial" pitchFamily="34" charset="0"/>
                        </a:rPr>
                        <a:t>ESTACIÓN 2</a:t>
                      </a:r>
                      <a:endParaRPr lang="es-EC" sz="2000" dirty="0">
                        <a:effectLst/>
                        <a:latin typeface="Arial" panose="020B0604020202020204" pitchFamily="34" charset="0"/>
                        <a:ea typeface="Calibri" panose="020F0502020204030204" pitchFamily="34" charset="0"/>
                        <a:cs typeface="Arial" pitchFamily="34" charset="0"/>
                      </a:endParaRPr>
                    </a:p>
                  </a:txBody>
                  <a:tcPr marL="44450" marR="44450" marT="0" marB="0" anchor="ctr"/>
                </a:tc>
                <a:tc>
                  <a:txBody>
                    <a:bodyPr/>
                    <a:lstStyle/>
                    <a:p>
                      <a:pPr algn="ctr">
                        <a:lnSpc>
                          <a:spcPct val="115000"/>
                        </a:lnSpc>
                        <a:spcAft>
                          <a:spcPts val="0"/>
                        </a:spcAft>
                      </a:pPr>
                      <a:r>
                        <a:rPr lang="es-EC" sz="1050" dirty="0">
                          <a:effectLst/>
                          <a:latin typeface="Arial" pitchFamily="34" charset="0"/>
                          <a:cs typeface="Arial" pitchFamily="34" charset="0"/>
                        </a:rPr>
                        <a:t>0.157</a:t>
                      </a:r>
                      <a:endParaRPr lang="es-EC" sz="1800" dirty="0">
                        <a:effectLst/>
                        <a:latin typeface="Arial" panose="020B0604020202020204" pitchFamily="34" charset="0"/>
                        <a:ea typeface="Calibri" panose="020F0502020204030204" pitchFamily="34" charset="0"/>
                        <a:cs typeface="Arial" pitchFamily="34" charset="0"/>
                      </a:endParaRPr>
                    </a:p>
                  </a:txBody>
                  <a:tcPr marL="44450" marR="44450" marT="0" marB="0" anchor="b"/>
                </a:tc>
                <a:tc>
                  <a:txBody>
                    <a:bodyPr/>
                    <a:lstStyle/>
                    <a:p>
                      <a:pPr algn="ctr">
                        <a:lnSpc>
                          <a:spcPct val="115000"/>
                        </a:lnSpc>
                        <a:spcAft>
                          <a:spcPts val="0"/>
                        </a:spcAft>
                      </a:pPr>
                      <a:r>
                        <a:rPr lang="es-EC" sz="1050" dirty="0">
                          <a:effectLst/>
                          <a:latin typeface="Arial" pitchFamily="34" charset="0"/>
                          <a:cs typeface="Arial" pitchFamily="34" charset="0"/>
                        </a:rPr>
                        <a:t>0.233</a:t>
                      </a:r>
                      <a:endParaRPr lang="es-EC" sz="1800" dirty="0">
                        <a:effectLst/>
                        <a:latin typeface="Arial" panose="020B0604020202020204" pitchFamily="34" charset="0"/>
                        <a:ea typeface="Calibri" panose="020F0502020204030204" pitchFamily="34" charset="0"/>
                        <a:cs typeface="Arial" pitchFamily="34" charset="0"/>
                      </a:endParaRPr>
                    </a:p>
                  </a:txBody>
                  <a:tcPr marL="44450" marR="44450" marT="0" marB="0" anchor="b"/>
                </a:tc>
                <a:tc>
                  <a:txBody>
                    <a:bodyPr/>
                    <a:lstStyle/>
                    <a:p>
                      <a:pPr algn="ctr">
                        <a:lnSpc>
                          <a:spcPct val="115000"/>
                        </a:lnSpc>
                        <a:spcAft>
                          <a:spcPts val="0"/>
                        </a:spcAft>
                      </a:pPr>
                      <a:r>
                        <a:rPr lang="es-EC" sz="1050" dirty="0">
                          <a:effectLst/>
                          <a:latin typeface="Arial" pitchFamily="34" charset="0"/>
                          <a:cs typeface="Arial" pitchFamily="34" charset="0"/>
                        </a:rPr>
                        <a:t>0.12</a:t>
                      </a:r>
                      <a:endParaRPr lang="es-EC" sz="1800" dirty="0">
                        <a:effectLst/>
                        <a:latin typeface="Arial" panose="020B0604020202020204" pitchFamily="34" charset="0"/>
                        <a:ea typeface="Calibri" panose="020F0502020204030204" pitchFamily="34" charset="0"/>
                        <a:cs typeface="Arial" pitchFamily="34" charset="0"/>
                      </a:endParaRPr>
                    </a:p>
                  </a:txBody>
                  <a:tcPr marL="44450" marR="44450" marT="0" marB="0" anchor="b"/>
                </a:tc>
                <a:tc>
                  <a:txBody>
                    <a:bodyPr/>
                    <a:lstStyle/>
                    <a:p>
                      <a:pPr algn="ctr">
                        <a:lnSpc>
                          <a:spcPct val="115000"/>
                        </a:lnSpc>
                        <a:spcAft>
                          <a:spcPts val="0"/>
                        </a:spcAft>
                      </a:pPr>
                      <a:r>
                        <a:rPr lang="es-EC" sz="1050" dirty="0">
                          <a:effectLst/>
                          <a:latin typeface="Arial" pitchFamily="34" charset="0"/>
                          <a:cs typeface="Arial" pitchFamily="34" charset="0"/>
                        </a:rPr>
                        <a:t> 6.01</a:t>
                      </a:r>
                      <a:endParaRPr lang="es-EC" sz="1800" dirty="0">
                        <a:effectLst/>
                        <a:latin typeface="Arial" panose="020B0604020202020204" pitchFamily="34" charset="0"/>
                        <a:ea typeface="Calibri" panose="020F0502020204030204" pitchFamily="34" charset="0"/>
                        <a:cs typeface="Arial" pitchFamily="34" charset="0"/>
                      </a:endParaRPr>
                    </a:p>
                  </a:txBody>
                  <a:tcPr marL="44450" marR="44450" marT="0" marB="0" anchor="b"/>
                </a:tc>
              </a:tr>
              <a:tr h="259291">
                <a:tc>
                  <a:txBody>
                    <a:bodyPr/>
                    <a:lstStyle/>
                    <a:p>
                      <a:pPr algn="ctr">
                        <a:lnSpc>
                          <a:spcPct val="115000"/>
                        </a:lnSpc>
                        <a:spcAft>
                          <a:spcPts val="0"/>
                        </a:spcAft>
                      </a:pPr>
                      <a:r>
                        <a:rPr lang="es-EC" sz="1100" dirty="0">
                          <a:effectLst/>
                          <a:latin typeface="Arial" pitchFamily="34" charset="0"/>
                          <a:cs typeface="Arial" pitchFamily="34" charset="0"/>
                        </a:rPr>
                        <a:t>ESTACIÓN 3</a:t>
                      </a:r>
                      <a:endParaRPr lang="es-EC" sz="2000" dirty="0">
                        <a:effectLst/>
                        <a:latin typeface="Arial" panose="020B0604020202020204" pitchFamily="34" charset="0"/>
                        <a:ea typeface="Calibri" panose="020F0502020204030204" pitchFamily="34" charset="0"/>
                        <a:cs typeface="Arial" pitchFamily="34" charset="0"/>
                      </a:endParaRPr>
                    </a:p>
                  </a:txBody>
                  <a:tcPr marL="44450" marR="44450" marT="0" marB="0" anchor="ctr"/>
                </a:tc>
                <a:tc>
                  <a:txBody>
                    <a:bodyPr/>
                    <a:lstStyle/>
                    <a:p>
                      <a:pPr algn="ctr">
                        <a:lnSpc>
                          <a:spcPct val="115000"/>
                        </a:lnSpc>
                        <a:spcAft>
                          <a:spcPts val="0"/>
                        </a:spcAft>
                      </a:pPr>
                      <a:r>
                        <a:rPr lang="es-EC" sz="1050" dirty="0">
                          <a:effectLst/>
                          <a:latin typeface="Arial" pitchFamily="34" charset="0"/>
                          <a:cs typeface="Arial" pitchFamily="34" charset="0"/>
                        </a:rPr>
                        <a:t>0.342</a:t>
                      </a:r>
                      <a:endParaRPr lang="es-EC" sz="1800" dirty="0">
                        <a:effectLst/>
                        <a:latin typeface="Arial" panose="020B0604020202020204" pitchFamily="34" charset="0"/>
                        <a:ea typeface="Calibri" panose="020F0502020204030204" pitchFamily="34" charset="0"/>
                        <a:cs typeface="Arial" pitchFamily="34" charset="0"/>
                      </a:endParaRPr>
                    </a:p>
                  </a:txBody>
                  <a:tcPr marL="44450" marR="44450" marT="0" marB="0" anchor="b"/>
                </a:tc>
                <a:tc>
                  <a:txBody>
                    <a:bodyPr/>
                    <a:lstStyle/>
                    <a:p>
                      <a:pPr algn="ctr">
                        <a:lnSpc>
                          <a:spcPct val="115000"/>
                        </a:lnSpc>
                        <a:spcAft>
                          <a:spcPts val="0"/>
                        </a:spcAft>
                      </a:pPr>
                      <a:r>
                        <a:rPr lang="es-EC" sz="1050" dirty="0">
                          <a:effectLst/>
                          <a:latin typeface="Arial" pitchFamily="34" charset="0"/>
                          <a:cs typeface="Arial" pitchFamily="34" charset="0"/>
                        </a:rPr>
                        <a:t>0.615</a:t>
                      </a:r>
                      <a:endParaRPr lang="es-EC" sz="1800" dirty="0">
                        <a:effectLst/>
                        <a:latin typeface="Arial" panose="020B0604020202020204" pitchFamily="34" charset="0"/>
                        <a:ea typeface="Calibri" panose="020F0502020204030204" pitchFamily="34" charset="0"/>
                        <a:cs typeface="Arial" pitchFamily="34" charset="0"/>
                      </a:endParaRPr>
                    </a:p>
                  </a:txBody>
                  <a:tcPr marL="44450" marR="44450" marT="0" marB="0" anchor="b"/>
                </a:tc>
                <a:tc>
                  <a:txBody>
                    <a:bodyPr/>
                    <a:lstStyle/>
                    <a:p>
                      <a:pPr algn="ctr">
                        <a:lnSpc>
                          <a:spcPct val="115000"/>
                        </a:lnSpc>
                        <a:spcAft>
                          <a:spcPts val="0"/>
                        </a:spcAft>
                      </a:pPr>
                      <a:r>
                        <a:rPr lang="es-EC" sz="1050" dirty="0">
                          <a:effectLst/>
                          <a:latin typeface="Arial" pitchFamily="34" charset="0"/>
                          <a:cs typeface="Arial" pitchFamily="34" charset="0"/>
                        </a:rPr>
                        <a:t>2.13</a:t>
                      </a:r>
                      <a:endParaRPr lang="es-EC" sz="1800" dirty="0">
                        <a:effectLst/>
                        <a:latin typeface="Arial" panose="020B0604020202020204" pitchFamily="34" charset="0"/>
                        <a:ea typeface="Calibri" panose="020F0502020204030204" pitchFamily="34" charset="0"/>
                        <a:cs typeface="Arial" pitchFamily="34" charset="0"/>
                      </a:endParaRPr>
                    </a:p>
                  </a:txBody>
                  <a:tcPr marL="44450" marR="44450" marT="0" marB="0" anchor="b"/>
                </a:tc>
                <a:tc>
                  <a:txBody>
                    <a:bodyPr/>
                    <a:lstStyle/>
                    <a:p>
                      <a:pPr algn="ctr">
                        <a:lnSpc>
                          <a:spcPct val="115000"/>
                        </a:lnSpc>
                        <a:spcAft>
                          <a:spcPts val="0"/>
                        </a:spcAft>
                      </a:pPr>
                      <a:r>
                        <a:rPr lang="es-EC" sz="1050" dirty="0">
                          <a:effectLst/>
                          <a:latin typeface="Arial" pitchFamily="34" charset="0"/>
                          <a:cs typeface="Arial" pitchFamily="34" charset="0"/>
                        </a:rPr>
                        <a:t> 0.78</a:t>
                      </a:r>
                      <a:endParaRPr lang="es-EC" sz="1800" dirty="0">
                        <a:effectLst/>
                        <a:latin typeface="Arial" panose="020B0604020202020204" pitchFamily="34" charset="0"/>
                        <a:ea typeface="Calibri" panose="020F0502020204030204" pitchFamily="34" charset="0"/>
                        <a:cs typeface="Arial" pitchFamily="34" charset="0"/>
                      </a:endParaRPr>
                    </a:p>
                  </a:txBody>
                  <a:tcPr marL="44450" marR="44450" marT="0" marB="0" anchor="b"/>
                </a:tc>
              </a:tr>
              <a:tr h="259291">
                <a:tc>
                  <a:txBody>
                    <a:bodyPr/>
                    <a:lstStyle/>
                    <a:p>
                      <a:pPr algn="ctr">
                        <a:lnSpc>
                          <a:spcPct val="115000"/>
                        </a:lnSpc>
                        <a:spcAft>
                          <a:spcPts val="0"/>
                        </a:spcAft>
                      </a:pPr>
                      <a:r>
                        <a:rPr lang="es-EC" sz="1100" dirty="0">
                          <a:effectLst/>
                          <a:latin typeface="Arial" pitchFamily="34" charset="0"/>
                          <a:cs typeface="Arial" pitchFamily="34" charset="0"/>
                        </a:rPr>
                        <a:t>ESTACIÓN 4</a:t>
                      </a:r>
                      <a:endParaRPr lang="es-EC" sz="2000" dirty="0">
                        <a:effectLst/>
                        <a:latin typeface="Arial" panose="020B0604020202020204" pitchFamily="34" charset="0"/>
                        <a:ea typeface="Calibri" panose="020F0502020204030204" pitchFamily="34" charset="0"/>
                        <a:cs typeface="Arial" pitchFamily="34" charset="0"/>
                      </a:endParaRPr>
                    </a:p>
                  </a:txBody>
                  <a:tcPr marL="44450" marR="44450" marT="0" marB="0" anchor="ctr"/>
                </a:tc>
                <a:tc>
                  <a:txBody>
                    <a:bodyPr/>
                    <a:lstStyle/>
                    <a:p>
                      <a:pPr algn="ctr">
                        <a:lnSpc>
                          <a:spcPct val="115000"/>
                        </a:lnSpc>
                        <a:spcAft>
                          <a:spcPts val="0"/>
                        </a:spcAft>
                      </a:pPr>
                      <a:r>
                        <a:rPr lang="es-EC" sz="1050" dirty="0">
                          <a:effectLst/>
                          <a:latin typeface="Arial" pitchFamily="34" charset="0"/>
                          <a:cs typeface="Arial" pitchFamily="34" charset="0"/>
                        </a:rPr>
                        <a:t>0.423</a:t>
                      </a:r>
                      <a:endParaRPr lang="es-EC" sz="1800" dirty="0">
                        <a:effectLst/>
                        <a:latin typeface="Arial" panose="020B0604020202020204" pitchFamily="34" charset="0"/>
                        <a:ea typeface="Calibri" panose="020F0502020204030204" pitchFamily="34" charset="0"/>
                        <a:cs typeface="Arial" pitchFamily="34" charset="0"/>
                      </a:endParaRPr>
                    </a:p>
                  </a:txBody>
                  <a:tcPr marL="44450" marR="44450" marT="0" marB="0" anchor="b"/>
                </a:tc>
                <a:tc>
                  <a:txBody>
                    <a:bodyPr/>
                    <a:lstStyle/>
                    <a:p>
                      <a:pPr algn="ctr">
                        <a:lnSpc>
                          <a:spcPct val="115000"/>
                        </a:lnSpc>
                        <a:spcAft>
                          <a:spcPts val="0"/>
                        </a:spcAft>
                      </a:pPr>
                      <a:r>
                        <a:rPr lang="es-EC" sz="1050" dirty="0">
                          <a:effectLst/>
                          <a:latin typeface="Arial" pitchFamily="34" charset="0"/>
                          <a:cs typeface="Arial" pitchFamily="34" charset="0"/>
                        </a:rPr>
                        <a:t>0.799</a:t>
                      </a:r>
                      <a:endParaRPr lang="es-EC" sz="1800" dirty="0">
                        <a:effectLst/>
                        <a:latin typeface="Arial" panose="020B0604020202020204" pitchFamily="34" charset="0"/>
                        <a:ea typeface="Calibri" panose="020F0502020204030204" pitchFamily="34" charset="0"/>
                        <a:cs typeface="Arial" pitchFamily="34" charset="0"/>
                      </a:endParaRPr>
                    </a:p>
                  </a:txBody>
                  <a:tcPr marL="44450" marR="44450" marT="0" marB="0" anchor="b"/>
                </a:tc>
                <a:tc>
                  <a:txBody>
                    <a:bodyPr/>
                    <a:lstStyle/>
                    <a:p>
                      <a:pPr algn="ctr">
                        <a:lnSpc>
                          <a:spcPct val="115000"/>
                        </a:lnSpc>
                        <a:spcAft>
                          <a:spcPts val="0"/>
                        </a:spcAft>
                      </a:pPr>
                      <a:r>
                        <a:rPr lang="es-EC" sz="1050" dirty="0">
                          <a:effectLst/>
                          <a:latin typeface="Arial" pitchFamily="34" charset="0"/>
                          <a:cs typeface="Arial" pitchFamily="34" charset="0"/>
                        </a:rPr>
                        <a:t>2.13</a:t>
                      </a:r>
                      <a:endParaRPr lang="es-EC" sz="1800" dirty="0">
                        <a:effectLst/>
                        <a:latin typeface="Arial" panose="020B0604020202020204" pitchFamily="34" charset="0"/>
                        <a:ea typeface="Calibri" panose="020F0502020204030204" pitchFamily="34" charset="0"/>
                        <a:cs typeface="Arial" pitchFamily="34" charset="0"/>
                      </a:endParaRPr>
                    </a:p>
                  </a:txBody>
                  <a:tcPr marL="44450" marR="44450" marT="0" marB="0" anchor="b"/>
                </a:tc>
                <a:tc>
                  <a:txBody>
                    <a:bodyPr/>
                    <a:lstStyle/>
                    <a:p>
                      <a:pPr algn="ctr">
                        <a:lnSpc>
                          <a:spcPct val="115000"/>
                        </a:lnSpc>
                        <a:spcAft>
                          <a:spcPts val="0"/>
                        </a:spcAft>
                      </a:pPr>
                      <a:r>
                        <a:rPr lang="es-EC" sz="1050" dirty="0">
                          <a:effectLst/>
                          <a:latin typeface="Arial" pitchFamily="34" charset="0"/>
                          <a:cs typeface="Arial" pitchFamily="34" charset="0"/>
                        </a:rPr>
                        <a:t> 0.94</a:t>
                      </a:r>
                      <a:endParaRPr lang="es-EC" sz="1800" dirty="0">
                        <a:effectLst/>
                        <a:latin typeface="Arial" panose="020B0604020202020204" pitchFamily="34" charset="0"/>
                        <a:ea typeface="Calibri" panose="020F0502020204030204" pitchFamily="34" charset="0"/>
                        <a:cs typeface="Arial" pitchFamily="34" charset="0"/>
                      </a:endParaRPr>
                    </a:p>
                  </a:txBody>
                  <a:tcPr marL="44450" marR="44450" marT="0" marB="0" anchor="b"/>
                </a:tc>
              </a:tr>
              <a:tr h="259291">
                <a:tc>
                  <a:txBody>
                    <a:bodyPr/>
                    <a:lstStyle/>
                    <a:p>
                      <a:pPr algn="ctr">
                        <a:lnSpc>
                          <a:spcPct val="115000"/>
                        </a:lnSpc>
                        <a:spcAft>
                          <a:spcPts val="0"/>
                        </a:spcAft>
                      </a:pPr>
                      <a:r>
                        <a:rPr lang="es-EC" sz="1100" dirty="0">
                          <a:effectLst/>
                          <a:latin typeface="Arial" pitchFamily="34" charset="0"/>
                          <a:cs typeface="Arial" pitchFamily="34" charset="0"/>
                        </a:rPr>
                        <a:t>ESTACIÓN 5</a:t>
                      </a:r>
                      <a:endParaRPr lang="es-EC" sz="2000" dirty="0">
                        <a:effectLst/>
                        <a:latin typeface="Arial" panose="020B0604020202020204" pitchFamily="34" charset="0"/>
                        <a:ea typeface="Calibri" panose="020F0502020204030204" pitchFamily="34" charset="0"/>
                        <a:cs typeface="Arial" pitchFamily="34" charset="0"/>
                      </a:endParaRPr>
                    </a:p>
                  </a:txBody>
                  <a:tcPr marL="44450" marR="44450" marT="0" marB="0" anchor="ctr"/>
                </a:tc>
                <a:tc>
                  <a:txBody>
                    <a:bodyPr/>
                    <a:lstStyle/>
                    <a:p>
                      <a:pPr algn="ctr">
                        <a:lnSpc>
                          <a:spcPct val="115000"/>
                        </a:lnSpc>
                        <a:spcAft>
                          <a:spcPts val="0"/>
                        </a:spcAft>
                      </a:pPr>
                      <a:r>
                        <a:rPr lang="es-EC" sz="1050" dirty="0">
                          <a:effectLst/>
                          <a:latin typeface="Arial" pitchFamily="34" charset="0"/>
                          <a:cs typeface="Arial" pitchFamily="34" charset="0"/>
                        </a:rPr>
                        <a:t>0.523</a:t>
                      </a:r>
                      <a:endParaRPr lang="es-EC" sz="1800" dirty="0">
                        <a:effectLst/>
                        <a:latin typeface="Arial" panose="020B0604020202020204" pitchFamily="34" charset="0"/>
                        <a:ea typeface="Calibri" panose="020F0502020204030204" pitchFamily="34" charset="0"/>
                        <a:cs typeface="Arial" pitchFamily="34" charset="0"/>
                      </a:endParaRPr>
                    </a:p>
                  </a:txBody>
                  <a:tcPr marL="44450" marR="44450" marT="0" marB="0" anchor="b"/>
                </a:tc>
                <a:tc>
                  <a:txBody>
                    <a:bodyPr/>
                    <a:lstStyle/>
                    <a:p>
                      <a:pPr algn="ctr">
                        <a:lnSpc>
                          <a:spcPct val="115000"/>
                        </a:lnSpc>
                        <a:spcAft>
                          <a:spcPts val="0"/>
                        </a:spcAft>
                      </a:pPr>
                      <a:r>
                        <a:rPr lang="es-EC" sz="1050" dirty="0">
                          <a:effectLst/>
                          <a:latin typeface="Arial" pitchFamily="34" charset="0"/>
                          <a:cs typeface="Arial" pitchFamily="34" charset="0"/>
                        </a:rPr>
                        <a:t>0.564</a:t>
                      </a:r>
                      <a:endParaRPr lang="es-EC" sz="1800" dirty="0">
                        <a:effectLst/>
                        <a:latin typeface="Arial" panose="020B0604020202020204" pitchFamily="34" charset="0"/>
                        <a:ea typeface="Calibri" panose="020F0502020204030204" pitchFamily="34" charset="0"/>
                        <a:cs typeface="Arial" pitchFamily="34" charset="0"/>
                      </a:endParaRPr>
                    </a:p>
                  </a:txBody>
                  <a:tcPr marL="44450" marR="44450" marT="0" marB="0" anchor="b"/>
                </a:tc>
                <a:tc>
                  <a:txBody>
                    <a:bodyPr/>
                    <a:lstStyle/>
                    <a:p>
                      <a:pPr algn="ctr">
                        <a:lnSpc>
                          <a:spcPct val="115000"/>
                        </a:lnSpc>
                        <a:spcAft>
                          <a:spcPts val="0"/>
                        </a:spcAft>
                      </a:pPr>
                      <a:r>
                        <a:rPr lang="es-EC" sz="1050" dirty="0">
                          <a:effectLst/>
                          <a:latin typeface="Arial" pitchFamily="34" charset="0"/>
                          <a:cs typeface="Arial" pitchFamily="34" charset="0"/>
                        </a:rPr>
                        <a:t>1.78</a:t>
                      </a:r>
                      <a:endParaRPr lang="es-EC" sz="1800" dirty="0">
                        <a:effectLst/>
                        <a:latin typeface="Arial" panose="020B0604020202020204" pitchFamily="34" charset="0"/>
                        <a:ea typeface="Calibri" panose="020F0502020204030204" pitchFamily="34" charset="0"/>
                        <a:cs typeface="Arial" pitchFamily="34" charset="0"/>
                      </a:endParaRPr>
                    </a:p>
                  </a:txBody>
                  <a:tcPr marL="44450" marR="44450" marT="0" marB="0" anchor="b"/>
                </a:tc>
                <a:tc>
                  <a:txBody>
                    <a:bodyPr/>
                    <a:lstStyle/>
                    <a:p>
                      <a:pPr algn="ctr">
                        <a:lnSpc>
                          <a:spcPct val="115000"/>
                        </a:lnSpc>
                        <a:spcAft>
                          <a:spcPts val="0"/>
                        </a:spcAft>
                      </a:pPr>
                      <a:r>
                        <a:rPr lang="es-EC" sz="1050" dirty="0">
                          <a:effectLst/>
                          <a:latin typeface="Arial" pitchFamily="34" charset="0"/>
                          <a:cs typeface="Arial" pitchFamily="34" charset="0"/>
                        </a:rPr>
                        <a:t> 0.37</a:t>
                      </a:r>
                      <a:endParaRPr lang="es-EC" sz="1800" dirty="0">
                        <a:effectLst/>
                        <a:latin typeface="Arial" panose="020B0604020202020204" pitchFamily="34" charset="0"/>
                        <a:ea typeface="Calibri" panose="020F0502020204030204" pitchFamily="34" charset="0"/>
                        <a:cs typeface="Arial" pitchFamily="34" charset="0"/>
                      </a:endParaRPr>
                    </a:p>
                  </a:txBody>
                  <a:tcPr marL="44450" marR="44450" marT="0" marB="0" anchor="b"/>
                </a:tc>
              </a:tr>
              <a:tr h="259291">
                <a:tc>
                  <a:txBody>
                    <a:bodyPr/>
                    <a:lstStyle/>
                    <a:p>
                      <a:pPr algn="ctr">
                        <a:lnSpc>
                          <a:spcPct val="115000"/>
                        </a:lnSpc>
                        <a:spcAft>
                          <a:spcPts val="0"/>
                        </a:spcAft>
                      </a:pPr>
                      <a:r>
                        <a:rPr lang="es-EC" sz="1100" dirty="0">
                          <a:effectLst/>
                          <a:latin typeface="Arial" pitchFamily="34" charset="0"/>
                          <a:cs typeface="Arial" pitchFamily="34" charset="0"/>
                        </a:rPr>
                        <a:t>ESTACIÓN 6</a:t>
                      </a:r>
                      <a:endParaRPr lang="es-EC" sz="2000" dirty="0">
                        <a:effectLst/>
                        <a:latin typeface="Arial" panose="020B0604020202020204" pitchFamily="34" charset="0"/>
                        <a:ea typeface="Calibri" panose="020F0502020204030204" pitchFamily="34" charset="0"/>
                        <a:cs typeface="Arial" pitchFamily="34" charset="0"/>
                      </a:endParaRPr>
                    </a:p>
                  </a:txBody>
                  <a:tcPr marL="44450" marR="44450" marT="0" marB="0" anchor="ctr"/>
                </a:tc>
                <a:tc>
                  <a:txBody>
                    <a:bodyPr/>
                    <a:lstStyle/>
                    <a:p>
                      <a:pPr algn="ctr">
                        <a:lnSpc>
                          <a:spcPct val="115000"/>
                        </a:lnSpc>
                        <a:spcAft>
                          <a:spcPts val="0"/>
                        </a:spcAft>
                      </a:pPr>
                      <a:r>
                        <a:rPr lang="es-EC" sz="1050" dirty="0">
                          <a:effectLst/>
                          <a:latin typeface="Arial" pitchFamily="34" charset="0"/>
                          <a:cs typeface="Arial" pitchFamily="34" charset="0"/>
                        </a:rPr>
                        <a:t>0.234</a:t>
                      </a:r>
                      <a:endParaRPr lang="es-EC" sz="1800" dirty="0">
                        <a:effectLst/>
                        <a:latin typeface="Arial" panose="020B0604020202020204" pitchFamily="34" charset="0"/>
                        <a:ea typeface="Calibri" panose="020F0502020204030204" pitchFamily="34" charset="0"/>
                        <a:cs typeface="Arial" pitchFamily="34" charset="0"/>
                      </a:endParaRPr>
                    </a:p>
                  </a:txBody>
                  <a:tcPr marL="44450" marR="44450" marT="0" marB="0" anchor="b"/>
                </a:tc>
                <a:tc>
                  <a:txBody>
                    <a:bodyPr/>
                    <a:lstStyle/>
                    <a:p>
                      <a:pPr algn="ctr">
                        <a:lnSpc>
                          <a:spcPct val="115000"/>
                        </a:lnSpc>
                        <a:spcAft>
                          <a:spcPts val="0"/>
                        </a:spcAft>
                      </a:pPr>
                      <a:r>
                        <a:rPr lang="es-EC" sz="1050" dirty="0">
                          <a:effectLst/>
                          <a:latin typeface="Arial" pitchFamily="34" charset="0"/>
                          <a:cs typeface="Arial" pitchFamily="34" charset="0"/>
                        </a:rPr>
                        <a:t>0.566</a:t>
                      </a:r>
                      <a:endParaRPr lang="es-EC" sz="1800" dirty="0">
                        <a:effectLst/>
                        <a:latin typeface="Arial" panose="020B0604020202020204" pitchFamily="34" charset="0"/>
                        <a:ea typeface="Calibri" panose="020F0502020204030204" pitchFamily="34" charset="0"/>
                        <a:cs typeface="Arial" pitchFamily="34" charset="0"/>
                      </a:endParaRPr>
                    </a:p>
                  </a:txBody>
                  <a:tcPr marL="44450" marR="44450" marT="0" marB="0" anchor="b"/>
                </a:tc>
                <a:tc>
                  <a:txBody>
                    <a:bodyPr/>
                    <a:lstStyle/>
                    <a:p>
                      <a:pPr algn="ctr">
                        <a:lnSpc>
                          <a:spcPct val="115000"/>
                        </a:lnSpc>
                        <a:spcAft>
                          <a:spcPts val="0"/>
                        </a:spcAft>
                      </a:pPr>
                      <a:r>
                        <a:rPr lang="es-EC" sz="1050" dirty="0">
                          <a:effectLst/>
                          <a:latin typeface="Arial" pitchFamily="34" charset="0"/>
                          <a:cs typeface="Arial" pitchFamily="34" charset="0"/>
                        </a:rPr>
                        <a:t>1.46</a:t>
                      </a:r>
                      <a:endParaRPr lang="es-EC" sz="1800" dirty="0">
                        <a:effectLst/>
                        <a:latin typeface="Arial" panose="020B0604020202020204" pitchFamily="34" charset="0"/>
                        <a:ea typeface="Calibri" panose="020F0502020204030204" pitchFamily="34" charset="0"/>
                        <a:cs typeface="Arial" pitchFamily="34" charset="0"/>
                      </a:endParaRPr>
                    </a:p>
                  </a:txBody>
                  <a:tcPr marL="44450" marR="44450" marT="0" marB="0" anchor="b"/>
                </a:tc>
                <a:tc>
                  <a:txBody>
                    <a:bodyPr/>
                    <a:lstStyle/>
                    <a:p>
                      <a:pPr algn="ctr">
                        <a:lnSpc>
                          <a:spcPct val="115000"/>
                        </a:lnSpc>
                        <a:spcAft>
                          <a:spcPts val="0"/>
                        </a:spcAft>
                      </a:pPr>
                      <a:r>
                        <a:rPr lang="es-EC" sz="1050" dirty="0">
                          <a:effectLst/>
                          <a:latin typeface="Arial" pitchFamily="34" charset="0"/>
                          <a:cs typeface="Arial" pitchFamily="34" charset="0"/>
                        </a:rPr>
                        <a:t> &lt;LD</a:t>
                      </a:r>
                      <a:endParaRPr lang="es-EC" sz="1800" dirty="0">
                        <a:effectLst/>
                        <a:latin typeface="Arial" panose="020B0604020202020204" pitchFamily="34" charset="0"/>
                        <a:ea typeface="Calibri" panose="020F0502020204030204" pitchFamily="34" charset="0"/>
                        <a:cs typeface="Arial" pitchFamily="34" charset="0"/>
                      </a:endParaRPr>
                    </a:p>
                  </a:txBody>
                  <a:tcPr marL="44450" marR="44450" marT="0" marB="0" anchor="b"/>
                </a:tc>
              </a:tr>
              <a:tr h="259291">
                <a:tc>
                  <a:txBody>
                    <a:bodyPr/>
                    <a:lstStyle/>
                    <a:p>
                      <a:pPr algn="ctr">
                        <a:lnSpc>
                          <a:spcPct val="115000"/>
                        </a:lnSpc>
                        <a:spcAft>
                          <a:spcPts val="0"/>
                        </a:spcAft>
                      </a:pPr>
                      <a:r>
                        <a:rPr lang="es-EC" sz="1100" dirty="0">
                          <a:effectLst/>
                          <a:latin typeface="Arial" pitchFamily="34" charset="0"/>
                          <a:cs typeface="Arial" pitchFamily="34" charset="0"/>
                        </a:rPr>
                        <a:t>ESTACIÓN 7</a:t>
                      </a:r>
                      <a:endParaRPr lang="es-EC" sz="2000" dirty="0">
                        <a:effectLst/>
                        <a:latin typeface="Arial" panose="020B0604020202020204" pitchFamily="34" charset="0"/>
                        <a:ea typeface="Calibri" panose="020F0502020204030204" pitchFamily="34" charset="0"/>
                        <a:cs typeface="Arial" pitchFamily="34" charset="0"/>
                      </a:endParaRPr>
                    </a:p>
                  </a:txBody>
                  <a:tcPr marL="44450" marR="44450" marT="0" marB="0" anchor="ctr"/>
                </a:tc>
                <a:tc>
                  <a:txBody>
                    <a:bodyPr/>
                    <a:lstStyle/>
                    <a:p>
                      <a:pPr algn="ctr">
                        <a:lnSpc>
                          <a:spcPct val="115000"/>
                        </a:lnSpc>
                        <a:spcAft>
                          <a:spcPts val="0"/>
                        </a:spcAft>
                      </a:pPr>
                      <a:r>
                        <a:rPr lang="es-EC" sz="1050" dirty="0">
                          <a:effectLst/>
                          <a:latin typeface="Arial" pitchFamily="34" charset="0"/>
                          <a:cs typeface="Arial" pitchFamily="34" charset="0"/>
                        </a:rPr>
                        <a:t>0.560</a:t>
                      </a:r>
                      <a:endParaRPr lang="es-EC" sz="1800" dirty="0">
                        <a:effectLst/>
                        <a:latin typeface="Arial" panose="020B0604020202020204" pitchFamily="34" charset="0"/>
                        <a:ea typeface="Calibri" panose="020F0502020204030204" pitchFamily="34" charset="0"/>
                        <a:cs typeface="Arial" pitchFamily="34" charset="0"/>
                      </a:endParaRPr>
                    </a:p>
                  </a:txBody>
                  <a:tcPr marL="44450" marR="44450" marT="0" marB="0" anchor="b"/>
                </a:tc>
                <a:tc>
                  <a:txBody>
                    <a:bodyPr/>
                    <a:lstStyle/>
                    <a:p>
                      <a:pPr algn="ctr">
                        <a:lnSpc>
                          <a:spcPct val="115000"/>
                        </a:lnSpc>
                        <a:spcAft>
                          <a:spcPts val="0"/>
                        </a:spcAft>
                      </a:pPr>
                      <a:r>
                        <a:rPr lang="es-EC" sz="1050" dirty="0">
                          <a:effectLst/>
                          <a:latin typeface="Arial" pitchFamily="34" charset="0"/>
                          <a:cs typeface="Arial" pitchFamily="34" charset="0"/>
                        </a:rPr>
                        <a:t>0.623</a:t>
                      </a:r>
                      <a:endParaRPr lang="es-EC" sz="1800" dirty="0">
                        <a:effectLst/>
                        <a:latin typeface="Arial" panose="020B0604020202020204" pitchFamily="34" charset="0"/>
                        <a:ea typeface="Calibri" panose="020F0502020204030204" pitchFamily="34" charset="0"/>
                        <a:cs typeface="Arial" pitchFamily="34" charset="0"/>
                      </a:endParaRPr>
                    </a:p>
                  </a:txBody>
                  <a:tcPr marL="44450" marR="44450" marT="0" marB="0" anchor="b"/>
                </a:tc>
                <a:tc>
                  <a:txBody>
                    <a:bodyPr/>
                    <a:lstStyle/>
                    <a:p>
                      <a:pPr algn="ctr">
                        <a:lnSpc>
                          <a:spcPct val="115000"/>
                        </a:lnSpc>
                        <a:spcAft>
                          <a:spcPts val="0"/>
                        </a:spcAft>
                      </a:pPr>
                      <a:r>
                        <a:rPr lang="es-EC" sz="1050" dirty="0">
                          <a:effectLst/>
                          <a:latin typeface="Arial" pitchFamily="34" charset="0"/>
                          <a:cs typeface="Arial" pitchFamily="34" charset="0"/>
                        </a:rPr>
                        <a:t>0.86</a:t>
                      </a:r>
                      <a:endParaRPr lang="es-EC" sz="1800" dirty="0">
                        <a:effectLst/>
                        <a:latin typeface="Arial" panose="020B0604020202020204" pitchFamily="34" charset="0"/>
                        <a:ea typeface="Calibri" panose="020F0502020204030204" pitchFamily="34" charset="0"/>
                        <a:cs typeface="Arial" pitchFamily="34" charset="0"/>
                      </a:endParaRPr>
                    </a:p>
                  </a:txBody>
                  <a:tcPr marL="44450" marR="44450" marT="0" marB="0" anchor="b"/>
                </a:tc>
                <a:tc>
                  <a:txBody>
                    <a:bodyPr/>
                    <a:lstStyle/>
                    <a:p>
                      <a:pPr algn="ctr">
                        <a:lnSpc>
                          <a:spcPct val="115000"/>
                        </a:lnSpc>
                        <a:spcAft>
                          <a:spcPts val="0"/>
                        </a:spcAft>
                      </a:pPr>
                      <a:r>
                        <a:rPr lang="es-EC" sz="1050" dirty="0">
                          <a:effectLst/>
                          <a:latin typeface="Arial" pitchFamily="34" charset="0"/>
                          <a:cs typeface="Arial" pitchFamily="34" charset="0"/>
                        </a:rPr>
                        <a:t> 0.11</a:t>
                      </a:r>
                      <a:endParaRPr lang="es-EC" sz="1800" dirty="0">
                        <a:effectLst/>
                        <a:latin typeface="Arial" panose="020B0604020202020204" pitchFamily="34" charset="0"/>
                        <a:ea typeface="Calibri" panose="020F0502020204030204" pitchFamily="34" charset="0"/>
                        <a:cs typeface="Arial" pitchFamily="34" charset="0"/>
                      </a:endParaRPr>
                    </a:p>
                  </a:txBody>
                  <a:tcPr marL="44450" marR="44450" marT="0" marB="0" anchor="b"/>
                </a:tc>
              </a:tr>
              <a:tr h="259291">
                <a:tc>
                  <a:txBody>
                    <a:bodyPr/>
                    <a:lstStyle/>
                    <a:p>
                      <a:pPr algn="ctr">
                        <a:lnSpc>
                          <a:spcPct val="115000"/>
                        </a:lnSpc>
                        <a:spcAft>
                          <a:spcPts val="0"/>
                        </a:spcAft>
                      </a:pPr>
                      <a:r>
                        <a:rPr lang="es-EC" sz="1100" dirty="0">
                          <a:effectLst/>
                          <a:latin typeface="Arial" pitchFamily="34" charset="0"/>
                          <a:cs typeface="Arial" pitchFamily="34" charset="0"/>
                        </a:rPr>
                        <a:t>ESTACIÓN 8</a:t>
                      </a:r>
                      <a:endParaRPr lang="es-EC" sz="2000" dirty="0">
                        <a:effectLst/>
                        <a:latin typeface="Arial" panose="020B0604020202020204" pitchFamily="34" charset="0"/>
                        <a:ea typeface="Calibri" panose="020F0502020204030204" pitchFamily="34" charset="0"/>
                        <a:cs typeface="Arial" pitchFamily="34" charset="0"/>
                      </a:endParaRPr>
                    </a:p>
                  </a:txBody>
                  <a:tcPr marL="44450" marR="44450" marT="0" marB="0" anchor="ctr"/>
                </a:tc>
                <a:tc>
                  <a:txBody>
                    <a:bodyPr/>
                    <a:lstStyle/>
                    <a:p>
                      <a:pPr algn="ctr">
                        <a:lnSpc>
                          <a:spcPct val="115000"/>
                        </a:lnSpc>
                        <a:spcAft>
                          <a:spcPts val="0"/>
                        </a:spcAft>
                      </a:pPr>
                      <a:r>
                        <a:rPr lang="es-EC" sz="1050" dirty="0">
                          <a:effectLst/>
                          <a:latin typeface="Arial" pitchFamily="34" charset="0"/>
                          <a:cs typeface="Arial" pitchFamily="34" charset="0"/>
                        </a:rPr>
                        <a:t>0.104</a:t>
                      </a:r>
                      <a:endParaRPr lang="es-EC" sz="1800" dirty="0">
                        <a:effectLst/>
                        <a:latin typeface="Arial" panose="020B0604020202020204" pitchFamily="34" charset="0"/>
                        <a:ea typeface="Calibri" panose="020F0502020204030204" pitchFamily="34" charset="0"/>
                        <a:cs typeface="Arial" pitchFamily="34" charset="0"/>
                      </a:endParaRPr>
                    </a:p>
                  </a:txBody>
                  <a:tcPr marL="44450" marR="44450" marT="0" marB="0" anchor="b"/>
                </a:tc>
                <a:tc>
                  <a:txBody>
                    <a:bodyPr/>
                    <a:lstStyle/>
                    <a:p>
                      <a:pPr algn="ctr">
                        <a:lnSpc>
                          <a:spcPct val="115000"/>
                        </a:lnSpc>
                        <a:spcAft>
                          <a:spcPts val="0"/>
                        </a:spcAft>
                      </a:pPr>
                      <a:r>
                        <a:rPr lang="es-EC" sz="1050" dirty="0">
                          <a:effectLst/>
                          <a:latin typeface="Arial" pitchFamily="34" charset="0"/>
                          <a:cs typeface="Arial" pitchFamily="34" charset="0"/>
                        </a:rPr>
                        <a:t>0.203</a:t>
                      </a:r>
                      <a:endParaRPr lang="es-EC" sz="1800" dirty="0">
                        <a:effectLst/>
                        <a:latin typeface="Arial" panose="020B0604020202020204" pitchFamily="34" charset="0"/>
                        <a:ea typeface="Calibri" panose="020F0502020204030204" pitchFamily="34" charset="0"/>
                        <a:cs typeface="Arial" pitchFamily="34" charset="0"/>
                      </a:endParaRPr>
                    </a:p>
                  </a:txBody>
                  <a:tcPr marL="44450" marR="44450" marT="0" marB="0" anchor="b"/>
                </a:tc>
                <a:tc>
                  <a:txBody>
                    <a:bodyPr/>
                    <a:lstStyle/>
                    <a:p>
                      <a:pPr algn="ctr">
                        <a:lnSpc>
                          <a:spcPct val="115000"/>
                        </a:lnSpc>
                        <a:spcAft>
                          <a:spcPts val="0"/>
                        </a:spcAft>
                      </a:pPr>
                      <a:r>
                        <a:rPr lang="es-EC" sz="1050" dirty="0">
                          <a:effectLst/>
                          <a:latin typeface="Arial" pitchFamily="34" charset="0"/>
                          <a:cs typeface="Arial" pitchFamily="34" charset="0"/>
                        </a:rPr>
                        <a:t>0.11</a:t>
                      </a:r>
                      <a:endParaRPr lang="es-EC" sz="1800" dirty="0">
                        <a:effectLst/>
                        <a:latin typeface="Arial" panose="020B0604020202020204" pitchFamily="34" charset="0"/>
                        <a:ea typeface="Calibri" panose="020F0502020204030204" pitchFamily="34" charset="0"/>
                        <a:cs typeface="Arial" pitchFamily="34" charset="0"/>
                      </a:endParaRPr>
                    </a:p>
                  </a:txBody>
                  <a:tcPr marL="44450" marR="44450" marT="0" marB="0" anchor="b"/>
                </a:tc>
                <a:tc>
                  <a:txBody>
                    <a:bodyPr/>
                    <a:lstStyle/>
                    <a:p>
                      <a:pPr algn="ctr">
                        <a:lnSpc>
                          <a:spcPct val="115000"/>
                        </a:lnSpc>
                        <a:spcAft>
                          <a:spcPts val="0"/>
                        </a:spcAft>
                      </a:pPr>
                      <a:r>
                        <a:rPr lang="es-EC" sz="1050" dirty="0">
                          <a:effectLst/>
                          <a:latin typeface="Arial" pitchFamily="34" charset="0"/>
                          <a:cs typeface="Arial" pitchFamily="34" charset="0"/>
                        </a:rPr>
                        <a:t> 0.51</a:t>
                      </a:r>
                      <a:endParaRPr lang="es-EC" sz="1800" dirty="0">
                        <a:effectLst/>
                        <a:latin typeface="Arial" panose="020B0604020202020204" pitchFamily="34" charset="0"/>
                        <a:ea typeface="Calibri" panose="020F0502020204030204" pitchFamily="34" charset="0"/>
                        <a:cs typeface="Arial" pitchFamily="34" charset="0"/>
                      </a:endParaRPr>
                    </a:p>
                  </a:txBody>
                  <a:tcPr marL="44450" marR="44450" marT="0" marB="0" anchor="b"/>
                </a:tc>
              </a:tr>
              <a:tr h="259291">
                <a:tc>
                  <a:txBody>
                    <a:bodyPr/>
                    <a:lstStyle/>
                    <a:p>
                      <a:pPr algn="ctr">
                        <a:lnSpc>
                          <a:spcPct val="115000"/>
                        </a:lnSpc>
                        <a:spcAft>
                          <a:spcPts val="0"/>
                        </a:spcAft>
                      </a:pPr>
                      <a:r>
                        <a:rPr lang="es-EC" sz="1100" dirty="0">
                          <a:effectLst/>
                          <a:latin typeface="Arial" pitchFamily="34" charset="0"/>
                          <a:cs typeface="Arial" pitchFamily="34" charset="0"/>
                        </a:rPr>
                        <a:t>ESTACIÓN 9</a:t>
                      </a:r>
                      <a:endParaRPr lang="es-EC" sz="2000" dirty="0">
                        <a:effectLst/>
                        <a:latin typeface="Arial" panose="020B0604020202020204" pitchFamily="34" charset="0"/>
                        <a:ea typeface="Calibri" panose="020F0502020204030204" pitchFamily="34" charset="0"/>
                        <a:cs typeface="Arial" pitchFamily="34" charset="0"/>
                      </a:endParaRPr>
                    </a:p>
                  </a:txBody>
                  <a:tcPr marL="44450" marR="44450" marT="0" marB="0" anchor="ctr"/>
                </a:tc>
                <a:tc>
                  <a:txBody>
                    <a:bodyPr/>
                    <a:lstStyle/>
                    <a:p>
                      <a:pPr algn="ctr">
                        <a:lnSpc>
                          <a:spcPct val="115000"/>
                        </a:lnSpc>
                        <a:spcAft>
                          <a:spcPts val="0"/>
                        </a:spcAft>
                      </a:pPr>
                      <a:r>
                        <a:rPr lang="es-EC" sz="1050" dirty="0">
                          <a:effectLst/>
                          <a:latin typeface="Arial" pitchFamily="34" charset="0"/>
                          <a:cs typeface="Arial" pitchFamily="34" charset="0"/>
                        </a:rPr>
                        <a:t>0.157</a:t>
                      </a:r>
                      <a:endParaRPr lang="es-EC" sz="1800" dirty="0">
                        <a:effectLst/>
                        <a:latin typeface="Arial" panose="020B0604020202020204" pitchFamily="34" charset="0"/>
                        <a:ea typeface="Calibri" panose="020F0502020204030204" pitchFamily="34" charset="0"/>
                        <a:cs typeface="Arial" pitchFamily="34" charset="0"/>
                      </a:endParaRPr>
                    </a:p>
                  </a:txBody>
                  <a:tcPr marL="44450" marR="44450" marT="0" marB="0" anchor="b"/>
                </a:tc>
                <a:tc>
                  <a:txBody>
                    <a:bodyPr/>
                    <a:lstStyle/>
                    <a:p>
                      <a:pPr algn="ctr">
                        <a:lnSpc>
                          <a:spcPct val="115000"/>
                        </a:lnSpc>
                        <a:spcAft>
                          <a:spcPts val="0"/>
                        </a:spcAft>
                      </a:pPr>
                      <a:r>
                        <a:rPr lang="es-EC" sz="1050" dirty="0">
                          <a:effectLst/>
                          <a:latin typeface="Arial" pitchFamily="34" charset="0"/>
                          <a:cs typeface="Arial" pitchFamily="34" charset="0"/>
                        </a:rPr>
                        <a:t>0.026</a:t>
                      </a:r>
                      <a:endParaRPr lang="es-EC" sz="1800" dirty="0">
                        <a:effectLst/>
                        <a:latin typeface="Arial" panose="020B0604020202020204" pitchFamily="34" charset="0"/>
                        <a:ea typeface="Calibri" panose="020F0502020204030204" pitchFamily="34" charset="0"/>
                        <a:cs typeface="Arial" pitchFamily="34" charset="0"/>
                      </a:endParaRPr>
                    </a:p>
                  </a:txBody>
                  <a:tcPr marL="44450" marR="44450" marT="0" marB="0" anchor="b"/>
                </a:tc>
                <a:tc>
                  <a:txBody>
                    <a:bodyPr/>
                    <a:lstStyle/>
                    <a:p>
                      <a:pPr algn="ctr">
                        <a:lnSpc>
                          <a:spcPct val="115000"/>
                        </a:lnSpc>
                        <a:spcAft>
                          <a:spcPts val="0"/>
                        </a:spcAft>
                      </a:pPr>
                      <a:r>
                        <a:rPr lang="es-EC" sz="1050" dirty="0">
                          <a:effectLst/>
                          <a:latin typeface="Arial" pitchFamily="34" charset="0"/>
                          <a:cs typeface="Arial" pitchFamily="34" charset="0"/>
                        </a:rPr>
                        <a:t>0.42</a:t>
                      </a:r>
                      <a:endParaRPr lang="es-EC" sz="1800" dirty="0">
                        <a:effectLst/>
                        <a:latin typeface="Arial" panose="020B0604020202020204" pitchFamily="34" charset="0"/>
                        <a:ea typeface="Calibri" panose="020F0502020204030204" pitchFamily="34" charset="0"/>
                        <a:cs typeface="Arial" pitchFamily="34" charset="0"/>
                      </a:endParaRPr>
                    </a:p>
                  </a:txBody>
                  <a:tcPr marL="44450" marR="44450" marT="0" marB="0" anchor="b"/>
                </a:tc>
                <a:tc>
                  <a:txBody>
                    <a:bodyPr/>
                    <a:lstStyle/>
                    <a:p>
                      <a:pPr algn="ctr">
                        <a:lnSpc>
                          <a:spcPct val="115000"/>
                        </a:lnSpc>
                        <a:spcAft>
                          <a:spcPts val="0"/>
                        </a:spcAft>
                      </a:pPr>
                      <a:r>
                        <a:rPr lang="es-EC" sz="1050" dirty="0">
                          <a:effectLst/>
                          <a:latin typeface="Arial" pitchFamily="34" charset="0"/>
                          <a:cs typeface="Arial" pitchFamily="34" charset="0"/>
                        </a:rPr>
                        <a:t> 0.99</a:t>
                      </a:r>
                      <a:endParaRPr lang="es-EC" sz="1800" dirty="0">
                        <a:effectLst/>
                        <a:latin typeface="Arial" panose="020B0604020202020204" pitchFamily="34" charset="0"/>
                        <a:ea typeface="Calibri" panose="020F0502020204030204" pitchFamily="34" charset="0"/>
                        <a:cs typeface="Arial" pitchFamily="34" charset="0"/>
                      </a:endParaRPr>
                    </a:p>
                  </a:txBody>
                  <a:tcPr marL="44450" marR="44450" marT="0" marB="0" anchor="b"/>
                </a:tc>
              </a:tr>
              <a:tr h="259291">
                <a:tc>
                  <a:txBody>
                    <a:bodyPr/>
                    <a:lstStyle/>
                    <a:p>
                      <a:pPr algn="ctr">
                        <a:lnSpc>
                          <a:spcPct val="115000"/>
                        </a:lnSpc>
                        <a:spcAft>
                          <a:spcPts val="0"/>
                        </a:spcAft>
                      </a:pPr>
                      <a:r>
                        <a:rPr lang="es-EC" sz="1100" dirty="0">
                          <a:effectLst/>
                          <a:latin typeface="Arial" pitchFamily="34" charset="0"/>
                          <a:cs typeface="Arial" pitchFamily="34" charset="0"/>
                        </a:rPr>
                        <a:t>ESTACIÓN 10</a:t>
                      </a:r>
                      <a:endParaRPr lang="es-EC" sz="2000" dirty="0">
                        <a:effectLst/>
                        <a:latin typeface="Arial" panose="020B0604020202020204" pitchFamily="34" charset="0"/>
                        <a:ea typeface="Calibri" panose="020F0502020204030204" pitchFamily="34" charset="0"/>
                        <a:cs typeface="Arial" pitchFamily="34" charset="0"/>
                      </a:endParaRPr>
                    </a:p>
                  </a:txBody>
                  <a:tcPr marL="44450" marR="44450" marT="0" marB="0" anchor="ctr"/>
                </a:tc>
                <a:tc>
                  <a:txBody>
                    <a:bodyPr/>
                    <a:lstStyle/>
                    <a:p>
                      <a:pPr algn="ctr">
                        <a:lnSpc>
                          <a:spcPct val="115000"/>
                        </a:lnSpc>
                        <a:spcAft>
                          <a:spcPts val="0"/>
                        </a:spcAft>
                      </a:pPr>
                      <a:r>
                        <a:rPr lang="es-EC" sz="1050" dirty="0">
                          <a:effectLst/>
                          <a:latin typeface="Arial" pitchFamily="34" charset="0"/>
                          <a:cs typeface="Arial" pitchFamily="34" charset="0"/>
                        </a:rPr>
                        <a:t>-</a:t>
                      </a:r>
                      <a:endParaRPr lang="es-EC" sz="1800" dirty="0">
                        <a:effectLst/>
                        <a:latin typeface="Arial" panose="020B0604020202020204" pitchFamily="34" charset="0"/>
                        <a:ea typeface="Calibri" panose="020F0502020204030204" pitchFamily="34" charset="0"/>
                        <a:cs typeface="Arial" pitchFamily="34" charset="0"/>
                      </a:endParaRPr>
                    </a:p>
                  </a:txBody>
                  <a:tcPr marL="44450" marR="44450" marT="0" marB="0" anchor="b"/>
                </a:tc>
                <a:tc>
                  <a:txBody>
                    <a:bodyPr/>
                    <a:lstStyle/>
                    <a:p>
                      <a:pPr algn="ctr">
                        <a:lnSpc>
                          <a:spcPct val="115000"/>
                        </a:lnSpc>
                        <a:spcAft>
                          <a:spcPts val="0"/>
                        </a:spcAft>
                      </a:pPr>
                      <a:r>
                        <a:rPr lang="es-EC" sz="1050" dirty="0">
                          <a:effectLst/>
                          <a:latin typeface="Arial" pitchFamily="34" charset="0"/>
                          <a:cs typeface="Arial" pitchFamily="34" charset="0"/>
                        </a:rPr>
                        <a:t>-</a:t>
                      </a:r>
                      <a:endParaRPr lang="es-EC" sz="1800" dirty="0">
                        <a:effectLst/>
                        <a:latin typeface="Arial" panose="020B0604020202020204" pitchFamily="34" charset="0"/>
                        <a:ea typeface="Calibri" panose="020F0502020204030204" pitchFamily="34" charset="0"/>
                        <a:cs typeface="Arial" pitchFamily="34" charset="0"/>
                      </a:endParaRPr>
                    </a:p>
                  </a:txBody>
                  <a:tcPr marL="44450" marR="44450" marT="0" marB="0" anchor="b"/>
                </a:tc>
                <a:tc>
                  <a:txBody>
                    <a:bodyPr/>
                    <a:lstStyle/>
                    <a:p>
                      <a:pPr algn="ctr">
                        <a:lnSpc>
                          <a:spcPct val="115000"/>
                        </a:lnSpc>
                        <a:spcAft>
                          <a:spcPts val="0"/>
                        </a:spcAft>
                      </a:pPr>
                      <a:r>
                        <a:rPr lang="es-EC" sz="1050" dirty="0">
                          <a:effectLst/>
                          <a:latin typeface="Arial" pitchFamily="34" charset="0"/>
                          <a:cs typeface="Arial" pitchFamily="34" charset="0"/>
                        </a:rPr>
                        <a:t>-</a:t>
                      </a:r>
                      <a:endParaRPr lang="es-EC" sz="1800" dirty="0">
                        <a:effectLst/>
                        <a:latin typeface="Arial" panose="020B0604020202020204" pitchFamily="34" charset="0"/>
                        <a:ea typeface="Calibri" panose="020F0502020204030204" pitchFamily="34" charset="0"/>
                        <a:cs typeface="Arial" pitchFamily="34" charset="0"/>
                      </a:endParaRPr>
                    </a:p>
                  </a:txBody>
                  <a:tcPr marL="44450" marR="44450" marT="0" marB="0" anchor="b"/>
                </a:tc>
                <a:tc>
                  <a:txBody>
                    <a:bodyPr/>
                    <a:lstStyle/>
                    <a:p>
                      <a:pPr algn="ctr">
                        <a:lnSpc>
                          <a:spcPct val="115000"/>
                        </a:lnSpc>
                        <a:spcAft>
                          <a:spcPts val="0"/>
                        </a:spcAft>
                      </a:pPr>
                      <a:r>
                        <a:rPr lang="es-EC" sz="1050" dirty="0">
                          <a:effectLst/>
                          <a:latin typeface="Arial" pitchFamily="34" charset="0"/>
                          <a:cs typeface="Arial" pitchFamily="34" charset="0"/>
                        </a:rPr>
                        <a:t> 1.87</a:t>
                      </a:r>
                      <a:endParaRPr lang="es-EC" sz="1800" dirty="0">
                        <a:effectLst/>
                        <a:latin typeface="Arial" panose="020B0604020202020204" pitchFamily="34" charset="0"/>
                        <a:ea typeface="Calibri" panose="020F0502020204030204" pitchFamily="34" charset="0"/>
                        <a:cs typeface="Arial" pitchFamily="34" charset="0"/>
                      </a:endParaRPr>
                    </a:p>
                  </a:txBody>
                  <a:tcPr marL="44450" marR="44450" marT="0" marB="0" anchor="b"/>
                </a:tc>
              </a:tr>
              <a:tr h="259291">
                <a:tc>
                  <a:txBody>
                    <a:bodyPr/>
                    <a:lstStyle/>
                    <a:p>
                      <a:pPr algn="ctr">
                        <a:lnSpc>
                          <a:spcPct val="115000"/>
                        </a:lnSpc>
                        <a:spcAft>
                          <a:spcPts val="0"/>
                        </a:spcAft>
                      </a:pPr>
                      <a:r>
                        <a:rPr lang="es-EC" sz="1100" dirty="0">
                          <a:effectLst/>
                          <a:latin typeface="Arial" pitchFamily="34" charset="0"/>
                          <a:cs typeface="Arial" pitchFamily="34" charset="0"/>
                        </a:rPr>
                        <a:t>ESTACIÓN 11</a:t>
                      </a:r>
                      <a:endParaRPr lang="es-EC" sz="2000" dirty="0">
                        <a:effectLst/>
                        <a:latin typeface="Arial" panose="020B0604020202020204" pitchFamily="34" charset="0"/>
                        <a:ea typeface="Calibri" panose="020F0502020204030204" pitchFamily="34" charset="0"/>
                        <a:cs typeface="Arial" pitchFamily="34" charset="0"/>
                      </a:endParaRPr>
                    </a:p>
                  </a:txBody>
                  <a:tcPr marL="44450" marR="44450" marT="0" marB="0" anchor="ctr"/>
                </a:tc>
                <a:tc>
                  <a:txBody>
                    <a:bodyPr/>
                    <a:lstStyle/>
                    <a:p>
                      <a:pPr algn="ctr">
                        <a:lnSpc>
                          <a:spcPct val="115000"/>
                        </a:lnSpc>
                        <a:spcAft>
                          <a:spcPts val="0"/>
                        </a:spcAft>
                      </a:pPr>
                      <a:r>
                        <a:rPr lang="es-EC" sz="1050" dirty="0">
                          <a:effectLst/>
                          <a:latin typeface="Arial" pitchFamily="34" charset="0"/>
                          <a:cs typeface="Arial" pitchFamily="34" charset="0"/>
                        </a:rPr>
                        <a:t>-</a:t>
                      </a:r>
                      <a:endParaRPr lang="es-EC" sz="1800" dirty="0">
                        <a:effectLst/>
                        <a:latin typeface="Arial" panose="020B0604020202020204" pitchFamily="34" charset="0"/>
                        <a:ea typeface="Calibri" panose="020F0502020204030204" pitchFamily="34" charset="0"/>
                        <a:cs typeface="Arial" pitchFamily="34" charset="0"/>
                      </a:endParaRPr>
                    </a:p>
                  </a:txBody>
                  <a:tcPr marL="44450" marR="44450" marT="0" marB="0" anchor="b"/>
                </a:tc>
                <a:tc>
                  <a:txBody>
                    <a:bodyPr/>
                    <a:lstStyle/>
                    <a:p>
                      <a:pPr algn="ctr">
                        <a:lnSpc>
                          <a:spcPct val="115000"/>
                        </a:lnSpc>
                        <a:spcAft>
                          <a:spcPts val="0"/>
                        </a:spcAft>
                      </a:pPr>
                      <a:r>
                        <a:rPr lang="es-EC" sz="1050" dirty="0">
                          <a:effectLst/>
                          <a:latin typeface="Arial" pitchFamily="34" charset="0"/>
                          <a:cs typeface="Arial" pitchFamily="34" charset="0"/>
                        </a:rPr>
                        <a:t>-</a:t>
                      </a:r>
                      <a:endParaRPr lang="es-EC" sz="1800" dirty="0">
                        <a:effectLst/>
                        <a:latin typeface="Arial" panose="020B0604020202020204" pitchFamily="34" charset="0"/>
                        <a:ea typeface="Calibri" panose="020F0502020204030204" pitchFamily="34" charset="0"/>
                        <a:cs typeface="Arial" pitchFamily="34" charset="0"/>
                      </a:endParaRPr>
                    </a:p>
                  </a:txBody>
                  <a:tcPr marL="44450" marR="44450" marT="0" marB="0" anchor="b"/>
                </a:tc>
                <a:tc>
                  <a:txBody>
                    <a:bodyPr/>
                    <a:lstStyle/>
                    <a:p>
                      <a:pPr algn="ctr">
                        <a:lnSpc>
                          <a:spcPct val="115000"/>
                        </a:lnSpc>
                        <a:spcAft>
                          <a:spcPts val="0"/>
                        </a:spcAft>
                      </a:pPr>
                      <a:r>
                        <a:rPr lang="es-EC" sz="1050" dirty="0">
                          <a:effectLst/>
                          <a:latin typeface="Arial" pitchFamily="34" charset="0"/>
                          <a:cs typeface="Arial" pitchFamily="34" charset="0"/>
                        </a:rPr>
                        <a:t>-</a:t>
                      </a:r>
                      <a:endParaRPr lang="es-EC" sz="1800" dirty="0">
                        <a:effectLst/>
                        <a:latin typeface="Arial" panose="020B0604020202020204" pitchFamily="34" charset="0"/>
                        <a:ea typeface="Calibri" panose="020F0502020204030204" pitchFamily="34" charset="0"/>
                        <a:cs typeface="Arial" pitchFamily="34" charset="0"/>
                      </a:endParaRPr>
                    </a:p>
                  </a:txBody>
                  <a:tcPr marL="44450" marR="44450" marT="0" marB="0" anchor="b"/>
                </a:tc>
                <a:tc>
                  <a:txBody>
                    <a:bodyPr/>
                    <a:lstStyle/>
                    <a:p>
                      <a:pPr algn="ctr">
                        <a:lnSpc>
                          <a:spcPct val="115000"/>
                        </a:lnSpc>
                        <a:spcAft>
                          <a:spcPts val="0"/>
                        </a:spcAft>
                      </a:pPr>
                      <a:r>
                        <a:rPr lang="es-EC" sz="1050" dirty="0">
                          <a:effectLst/>
                          <a:latin typeface="Arial" pitchFamily="34" charset="0"/>
                          <a:cs typeface="Arial" pitchFamily="34" charset="0"/>
                        </a:rPr>
                        <a:t> 2.44</a:t>
                      </a:r>
                      <a:endParaRPr lang="es-EC" sz="1800" dirty="0">
                        <a:effectLst/>
                        <a:latin typeface="Arial" panose="020B0604020202020204" pitchFamily="34" charset="0"/>
                        <a:ea typeface="Calibri" panose="020F0502020204030204" pitchFamily="34" charset="0"/>
                        <a:cs typeface="Arial" pitchFamily="34" charset="0"/>
                      </a:endParaRPr>
                    </a:p>
                  </a:txBody>
                  <a:tcPr marL="44450" marR="44450" marT="0" marB="0" anchor="b"/>
                </a:tc>
              </a:tr>
              <a:tr h="518582">
                <a:tc>
                  <a:txBody>
                    <a:bodyPr/>
                    <a:lstStyle/>
                    <a:p>
                      <a:pPr algn="ctr">
                        <a:lnSpc>
                          <a:spcPct val="115000"/>
                        </a:lnSpc>
                        <a:spcAft>
                          <a:spcPts val="0"/>
                        </a:spcAft>
                      </a:pPr>
                      <a:r>
                        <a:rPr lang="es-EC" sz="1100" dirty="0">
                          <a:effectLst/>
                          <a:latin typeface="Arial" pitchFamily="34" charset="0"/>
                          <a:cs typeface="Arial" pitchFamily="34" charset="0"/>
                        </a:rPr>
                        <a:t>ESTACIÓN 12</a:t>
                      </a:r>
                      <a:endParaRPr lang="es-EC" sz="2000" dirty="0">
                        <a:effectLst/>
                        <a:latin typeface="Arial" panose="020B0604020202020204" pitchFamily="34" charset="0"/>
                        <a:ea typeface="Calibri" panose="020F0502020204030204" pitchFamily="34" charset="0"/>
                        <a:cs typeface="Arial" pitchFamily="34" charset="0"/>
                      </a:endParaRPr>
                    </a:p>
                  </a:txBody>
                  <a:tcPr marL="44450" marR="44450" marT="0" marB="0" anchor="ctr"/>
                </a:tc>
                <a:tc gridSpan="3">
                  <a:txBody>
                    <a:bodyPr/>
                    <a:lstStyle/>
                    <a:p>
                      <a:pPr algn="ctr">
                        <a:lnSpc>
                          <a:spcPct val="115000"/>
                        </a:lnSpc>
                        <a:spcAft>
                          <a:spcPts val="0"/>
                        </a:spcAft>
                      </a:pPr>
                      <a:r>
                        <a:rPr lang="es-EC" sz="1100" dirty="0">
                          <a:effectLst/>
                          <a:latin typeface="Arial" pitchFamily="34" charset="0"/>
                          <a:cs typeface="Arial" pitchFamily="34" charset="0"/>
                        </a:rPr>
                        <a:t>Sentina de la lancha guardacosta Río Zarumilla</a:t>
                      </a:r>
                      <a:endParaRPr lang="es-EC" sz="1800" dirty="0">
                        <a:effectLst/>
                        <a:latin typeface="Arial" panose="020B0604020202020204" pitchFamily="34" charset="0"/>
                        <a:ea typeface="Calibri" panose="020F0502020204030204" pitchFamily="34" charset="0"/>
                        <a:cs typeface="Arial" pitchFamily="34" charset="0"/>
                      </a:endParaRPr>
                    </a:p>
                  </a:txBody>
                  <a:tcPr marL="44450" marR="44450" marT="0" marB="0" anchor="ctr"/>
                </a:tc>
                <a:tc hMerge="1">
                  <a:txBody>
                    <a:bodyPr/>
                    <a:lstStyle/>
                    <a:p>
                      <a:endParaRPr lang="es-EC"/>
                    </a:p>
                  </a:txBody>
                  <a:tcPr/>
                </a:tc>
                <a:tc hMerge="1">
                  <a:txBody>
                    <a:bodyPr/>
                    <a:lstStyle/>
                    <a:p>
                      <a:endParaRPr lang="es-EC"/>
                    </a:p>
                  </a:txBody>
                  <a:tcPr/>
                </a:tc>
                <a:tc>
                  <a:txBody>
                    <a:bodyPr/>
                    <a:lstStyle/>
                    <a:p>
                      <a:pPr algn="ctr">
                        <a:lnSpc>
                          <a:spcPct val="115000"/>
                        </a:lnSpc>
                        <a:spcAft>
                          <a:spcPts val="0"/>
                        </a:spcAft>
                      </a:pPr>
                      <a:r>
                        <a:rPr lang="es-EC" sz="1050" dirty="0">
                          <a:effectLst/>
                          <a:latin typeface="Arial" pitchFamily="34" charset="0"/>
                          <a:cs typeface="Arial" pitchFamily="34" charset="0"/>
                        </a:rPr>
                        <a:t> </a:t>
                      </a:r>
                      <a:r>
                        <a:rPr lang="es-EC" sz="1050" dirty="0">
                          <a:effectLst/>
                          <a:highlight>
                            <a:srgbClr val="FFFF00"/>
                          </a:highlight>
                          <a:latin typeface="Arial" pitchFamily="34" charset="0"/>
                          <a:cs typeface="Arial" pitchFamily="34" charset="0"/>
                        </a:rPr>
                        <a:t>*1190.48</a:t>
                      </a:r>
                      <a:endParaRPr lang="es-EC" sz="1800" dirty="0">
                        <a:effectLst/>
                        <a:latin typeface="Arial" panose="020B0604020202020204" pitchFamily="34" charset="0"/>
                        <a:ea typeface="Calibri" panose="020F0502020204030204" pitchFamily="34" charset="0"/>
                        <a:cs typeface="Arial" pitchFamily="34" charset="0"/>
                      </a:endParaRPr>
                    </a:p>
                  </a:txBody>
                  <a:tcPr marL="44450" marR="44450" marT="0" marB="0" anchor="ctr"/>
                </a:tc>
              </a:tr>
              <a:tr h="259291">
                <a:tc>
                  <a:txBody>
                    <a:bodyPr/>
                    <a:lstStyle/>
                    <a:p>
                      <a:pPr algn="ctr">
                        <a:lnSpc>
                          <a:spcPct val="115000"/>
                        </a:lnSpc>
                        <a:spcAft>
                          <a:spcPts val="0"/>
                        </a:spcAft>
                      </a:pPr>
                      <a:r>
                        <a:rPr lang="es-EC" sz="1100" dirty="0">
                          <a:effectLst/>
                          <a:latin typeface="Arial" pitchFamily="34" charset="0"/>
                          <a:cs typeface="Arial" pitchFamily="34" charset="0"/>
                        </a:rPr>
                        <a:t>ESTACIÓN 13</a:t>
                      </a:r>
                      <a:endParaRPr lang="es-EC" sz="2000" dirty="0">
                        <a:effectLst/>
                        <a:latin typeface="Arial" panose="020B0604020202020204" pitchFamily="34" charset="0"/>
                        <a:ea typeface="Calibri" panose="020F0502020204030204" pitchFamily="34" charset="0"/>
                        <a:cs typeface="Arial" pitchFamily="34" charset="0"/>
                      </a:endParaRPr>
                    </a:p>
                  </a:txBody>
                  <a:tcPr marL="44450" marR="44450" marT="0" marB="0" anchor="ctr"/>
                </a:tc>
                <a:tc>
                  <a:txBody>
                    <a:bodyPr/>
                    <a:lstStyle/>
                    <a:p>
                      <a:pPr algn="ctr">
                        <a:lnSpc>
                          <a:spcPct val="115000"/>
                        </a:lnSpc>
                        <a:spcAft>
                          <a:spcPts val="0"/>
                        </a:spcAft>
                      </a:pPr>
                      <a:r>
                        <a:rPr lang="es-EC" sz="1050" dirty="0">
                          <a:effectLst/>
                          <a:latin typeface="Arial" pitchFamily="34" charset="0"/>
                          <a:cs typeface="Arial" pitchFamily="34" charset="0"/>
                        </a:rPr>
                        <a:t>-</a:t>
                      </a:r>
                      <a:endParaRPr lang="es-EC" sz="1800" dirty="0">
                        <a:effectLst/>
                        <a:latin typeface="Arial" panose="020B0604020202020204" pitchFamily="34" charset="0"/>
                        <a:ea typeface="Calibri" panose="020F0502020204030204" pitchFamily="34" charset="0"/>
                        <a:cs typeface="Arial" pitchFamily="34" charset="0"/>
                      </a:endParaRPr>
                    </a:p>
                  </a:txBody>
                  <a:tcPr marL="44450" marR="44450" marT="0" marB="0" anchor="b"/>
                </a:tc>
                <a:tc>
                  <a:txBody>
                    <a:bodyPr/>
                    <a:lstStyle/>
                    <a:p>
                      <a:pPr algn="ctr">
                        <a:lnSpc>
                          <a:spcPct val="115000"/>
                        </a:lnSpc>
                        <a:spcAft>
                          <a:spcPts val="0"/>
                        </a:spcAft>
                      </a:pPr>
                      <a:r>
                        <a:rPr lang="es-EC" sz="1050" dirty="0">
                          <a:effectLst/>
                          <a:latin typeface="Arial" pitchFamily="34" charset="0"/>
                          <a:cs typeface="Arial" pitchFamily="34" charset="0"/>
                        </a:rPr>
                        <a:t>-</a:t>
                      </a:r>
                      <a:endParaRPr lang="es-EC" sz="1800" dirty="0">
                        <a:effectLst/>
                        <a:latin typeface="Arial" panose="020B0604020202020204" pitchFamily="34" charset="0"/>
                        <a:ea typeface="Calibri" panose="020F0502020204030204" pitchFamily="34" charset="0"/>
                        <a:cs typeface="Arial" pitchFamily="34" charset="0"/>
                      </a:endParaRPr>
                    </a:p>
                  </a:txBody>
                  <a:tcPr marL="44450" marR="44450" marT="0" marB="0" anchor="b"/>
                </a:tc>
                <a:tc>
                  <a:txBody>
                    <a:bodyPr/>
                    <a:lstStyle/>
                    <a:p>
                      <a:pPr algn="ctr">
                        <a:lnSpc>
                          <a:spcPct val="115000"/>
                        </a:lnSpc>
                        <a:spcAft>
                          <a:spcPts val="0"/>
                        </a:spcAft>
                      </a:pPr>
                      <a:r>
                        <a:rPr lang="es-EC" sz="1050" dirty="0">
                          <a:effectLst/>
                          <a:latin typeface="Arial" pitchFamily="34" charset="0"/>
                          <a:cs typeface="Arial" pitchFamily="34" charset="0"/>
                        </a:rPr>
                        <a:t>-</a:t>
                      </a:r>
                      <a:endParaRPr lang="es-EC" sz="1800" dirty="0">
                        <a:effectLst/>
                        <a:latin typeface="Arial" panose="020B0604020202020204" pitchFamily="34" charset="0"/>
                        <a:ea typeface="Calibri" panose="020F0502020204030204" pitchFamily="34" charset="0"/>
                        <a:cs typeface="Arial" pitchFamily="34" charset="0"/>
                      </a:endParaRPr>
                    </a:p>
                  </a:txBody>
                  <a:tcPr marL="44450" marR="44450" marT="0" marB="0" anchor="b"/>
                </a:tc>
                <a:tc>
                  <a:txBody>
                    <a:bodyPr/>
                    <a:lstStyle/>
                    <a:p>
                      <a:pPr algn="ctr">
                        <a:lnSpc>
                          <a:spcPct val="115000"/>
                        </a:lnSpc>
                        <a:spcAft>
                          <a:spcPts val="0"/>
                        </a:spcAft>
                      </a:pPr>
                      <a:r>
                        <a:rPr lang="es-EC" sz="1050" dirty="0">
                          <a:effectLst/>
                          <a:latin typeface="Arial" pitchFamily="34" charset="0"/>
                          <a:cs typeface="Arial" pitchFamily="34" charset="0"/>
                        </a:rPr>
                        <a:t> 0.24</a:t>
                      </a:r>
                      <a:endParaRPr lang="es-EC" sz="1800" dirty="0">
                        <a:effectLst/>
                        <a:latin typeface="Arial" panose="020B0604020202020204" pitchFamily="34" charset="0"/>
                        <a:ea typeface="Calibri" panose="020F0502020204030204" pitchFamily="34" charset="0"/>
                        <a:cs typeface="Arial" pitchFamily="34" charset="0"/>
                      </a:endParaRPr>
                    </a:p>
                  </a:txBody>
                  <a:tcPr marL="44450" marR="44450" marT="0" marB="0" anchor="b"/>
                </a:tc>
              </a:tr>
              <a:tr h="518582">
                <a:tc>
                  <a:txBody>
                    <a:bodyPr/>
                    <a:lstStyle/>
                    <a:p>
                      <a:pPr algn="ctr">
                        <a:lnSpc>
                          <a:spcPct val="115000"/>
                        </a:lnSpc>
                        <a:spcAft>
                          <a:spcPts val="0"/>
                        </a:spcAft>
                      </a:pPr>
                      <a:r>
                        <a:rPr lang="es-EC" sz="1100" dirty="0">
                          <a:effectLst/>
                          <a:latin typeface="Arial" pitchFamily="34" charset="0"/>
                          <a:cs typeface="Arial" pitchFamily="34" charset="0"/>
                        </a:rPr>
                        <a:t>PROMEDIO de Estaciones 1-9</a:t>
                      </a:r>
                      <a:endParaRPr lang="es-EC" sz="2000" dirty="0">
                        <a:effectLst/>
                        <a:latin typeface="Arial" panose="020B0604020202020204" pitchFamily="34" charset="0"/>
                        <a:ea typeface="Calibri" panose="020F0502020204030204" pitchFamily="34" charset="0"/>
                        <a:cs typeface="Arial" pitchFamily="34" charset="0"/>
                      </a:endParaRPr>
                    </a:p>
                  </a:txBody>
                  <a:tcPr marL="44450" marR="44450" marT="0" marB="0" anchor="ctr"/>
                </a:tc>
                <a:tc>
                  <a:txBody>
                    <a:bodyPr/>
                    <a:lstStyle/>
                    <a:p>
                      <a:pPr algn="ctr">
                        <a:lnSpc>
                          <a:spcPct val="115000"/>
                        </a:lnSpc>
                        <a:spcAft>
                          <a:spcPts val="0"/>
                        </a:spcAft>
                      </a:pPr>
                      <a:r>
                        <a:rPr lang="es-EC" sz="1050" dirty="0">
                          <a:effectLst/>
                          <a:latin typeface="Arial" pitchFamily="34" charset="0"/>
                          <a:cs typeface="Arial" pitchFamily="34" charset="0"/>
                        </a:rPr>
                        <a:t>0.28255556</a:t>
                      </a:r>
                      <a:endParaRPr lang="es-EC" sz="1800" dirty="0">
                        <a:effectLst/>
                        <a:latin typeface="Arial" panose="020B0604020202020204" pitchFamily="34" charset="0"/>
                        <a:ea typeface="Calibri" panose="020F0502020204030204" pitchFamily="34" charset="0"/>
                        <a:cs typeface="Arial" pitchFamily="34" charset="0"/>
                      </a:endParaRPr>
                    </a:p>
                  </a:txBody>
                  <a:tcPr marL="44450" marR="44450" marT="0" marB="0" anchor="ctr"/>
                </a:tc>
                <a:tc>
                  <a:txBody>
                    <a:bodyPr/>
                    <a:lstStyle/>
                    <a:p>
                      <a:pPr algn="ctr">
                        <a:lnSpc>
                          <a:spcPct val="115000"/>
                        </a:lnSpc>
                        <a:spcAft>
                          <a:spcPts val="0"/>
                        </a:spcAft>
                      </a:pPr>
                      <a:r>
                        <a:rPr lang="es-EC" sz="1050" dirty="0">
                          <a:effectLst/>
                          <a:latin typeface="Arial" pitchFamily="34" charset="0"/>
                          <a:cs typeface="Arial" pitchFamily="34" charset="0"/>
                        </a:rPr>
                        <a:t>0.41677778</a:t>
                      </a:r>
                      <a:endParaRPr lang="es-EC" sz="1800" dirty="0">
                        <a:effectLst/>
                        <a:latin typeface="Arial" panose="020B0604020202020204" pitchFamily="34" charset="0"/>
                        <a:ea typeface="Calibri" panose="020F0502020204030204" pitchFamily="34" charset="0"/>
                        <a:cs typeface="Arial" pitchFamily="34" charset="0"/>
                      </a:endParaRPr>
                    </a:p>
                  </a:txBody>
                  <a:tcPr marL="44450" marR="44450" marT="0" marB="0" anchor="ctr"/>
                </a:tc>
                <a:tc>
                  <a:txBody>
                    <a:bodyPr/>
                    <a:lstStyle/>
                    <a:p>
                      <a:pPr algn="ctr">
                        <a:lnSpc>
                          <a:spcPct val="115000"/>
                        </a:lnSpc>
                        <a:spcAft>
                          <a:spcPts val="0"/>
                        </a:spcAft>
                      </a:pPr>
                      <a:r>
                        <a:rPr lang="es-EC" sz="1050" dirty="0">
                          <a:effectLst/>
                          <a:latin typeface="Arial" pitchFamily="34" charset="0"/>
                          <a:cs typeface="Arial" pitchFamily="34" charset="0"/>
                        </a:rPr>
                        <a:t>1.02222222</a:t>
                      </a:r>
                      <a:endParaRPr lang="es-EC" sz="1800" dirty="0">
                        <a:effectLst/>
                        <a:latin typeface="Arial" panose="020B0604020202020204" pitchFamily="34" charset="0"/>
                        <a:ea typeface="Calibri" panose="020F0502020204030204" pitchFamily="34" charset="0"/>
                        <a:cs typeface="Arial" pitchFamily="34" charset="0"/>
                      </a:endParaRPr>
                    </a:p>
                  </a:txBody>
                  <a:tcPr marL="44450" marR="44450" marT="0" marB="0" anchor="ctr"/>
                </a:tc>
                <a:tc>
                  <a:txBody>
                    <a:bodyPr/>
                    <a:lstStyle/>
                    <a:p>
                      <a:pPr algn="ctr">
                        <a:lnSpc>
                          <a:spcPct val="115000"/>
                        </a:lnSpc>
                        <a:spcAft>
                          <a:spcPts val="0"/>
                        </a:spcAft>
                      </a:pPr>
                      <a:r>
                        <a:rPr lang="es-EC" sz="1050" dirty="0">
                          <a:effectLst/>
                          <a:latin typeface="Arial" pitchFamily="34" charset="0"/>
                          <a:cs typeface="Arial" pitchFamily="34" charset="0"/>
                        </a:rPr>
                        <a:t>1.57875</a:t>
                      </a:r>
                      <a:endParaRPr lang="es-EC" sz="1800" dirty="0">
                        <a:effectLst/>
                        <a:latin typeface="Arial" panose="020B0604020202020204" pitchFamily="34" charset="0"/>
                        <a:ea typeface="Calibri" panose="020F0502020204030204" pitchFamily="34" charset="0"/>
                        <a:cs typeface="Arial" pitchFamily="34" charset="0"/>
                      </a:endParaRPr>
                    </a:p>
                  </a:txBody>
                  <a:tcPr marL="44450" marR="44450" marT="0" marB="0" anchor="ctr"/>
                </a:tc>
              </a:tr>
            </a:tbl>
          </a:graphicData>
        </a:graphic>
      </p:graphicFrame>
      <p:graphicFrame>
        <p:nvGraphicFramePr>
          <p:cNvPr id="7" name="Gráfico 4"/>
          <p:cNvGraphicFramePr/>
          <p:nvPr>
            <p:extLst>
              <p:ext uri="{D42A27DB-BD31-4B8C-83A1-F6EECF244321}">
                <p14:modId xmlns:p14="http://schemas.microsoft.com/office/powerpoint/2010/main" val="3180739379"/>
              </p:ext>
            </p:extLst>
          </p:nvPr>
        </p:nvGraphicFramePr>
        <p:xfrm>
          <a:off x="4932040" y="3042506"/>
          <a:ext cx="4203776" cy="3554846"/>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ángulo 2"/>
          <p:cNvSpPr/>
          <p:nvPr/>
        </p:nvSpPr>
        <p:spPr>
          <a:xfrm>
            <a:off x="5868143" y="1268760"/>
            <a:ext cx="3271083" cy="923330"/>
          </a:xfrm>
          <a:prstGeom prst="rect">
            <a:avLst/>
          </a:prstGeom>
        </p:spPr>
        <p:txBody>
          <a:bodyPr wrap="square">
            <a:spAutoFit/>
          </a:bodyPr>
          <a:lstStyle/>
          <a:p>
            <a:pPr algn="just"/>
            <a:r>
              <a:rPr lang="es-EC" b="1" i="1" dirty="0" smtClean="0">
                <a:effectLst>
                  <a:outerShdw blurRad="38100" dist="38100" dir="2700000" algn="tl">
                    <a:srgbClr val="000000">
                      <a:alpha val="43137"/>
                    </a:srgbClr>
                  </a:outerShdw>
                </a:effectLst>
              </a:rPr>
              <a:t>CUADRO DE RESULTADO DEL ESTUDIO REALIZADO EN </a:t>
            </a:r>
            <a:r>
              <a:rPr lang="es-EC" b="1" i="1" dirty="0">
                <a:effectLst>
                  <a:outerShdw blurRad="38100" dist="38100" dir="2700000" algn="tl">
                    <a:srgbClr val="000000">
                      <a:alpha val="43137"/>
                    </a:srgbClr>
                  </a:outerShdw>
                </a:effectLst>
              </a:rPr>
              <a:t>LA RADA </a:t>
            </a:r>
            <a:r>
              <a:rPr lang="es-EC" b="1" i="1" dirty="0" smtClean="0">
                <a:effectLst>
                  <a:outerShdw blurRad="38100" dist="38100" dir="2700000" algn="tl">
                    <a:srgbClr val="000000">
                      <a:alpha val="43137"/>
                    </a:srgbClr>
                  </a:outerShdw>
                </a:effectLst>
              </a:rPr>
              <a:t> DE  SALINAS  SOBRE  HDD</a:t>
            </a:r>
            <a:endParaRPr lang="es-EC" b="1" i="1" dirty="0">
              <a:effectLst>
                <a:outerShdw blurRad="38100" dist="38100" dir="2700000" algn="tl">
                  <a:srgbClr val="000000">
                    <a:alpha val="43137"/>
                  </a:srgbClr>
                </a:outerShdw>
              </a:effectLst>
            </a:endParaRPr>
          </a:p>
        </p:txBody>
      </p:sp>
      <p:sp>
        <p:nvSpPr>
          <p:cNvPr id="9" name="Flecha abajo 11"/>
          <p:cNvSpPr/>
          <p:nvPr/>
        </p:nvSpPr>
        <p:spPr>
          <a:xfrm>
            <a:off x="7380312" y="2192090"/>
            <a:ext cx="421408" cy="73285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0" name="Flecha derecha 12"/>
          <p:cNvSpPr/>
          <p:nvPr/>
        </p:nvSpPr>
        <p:spPr>
          <a:xfrm rot="10159252">
            <a:off x="4906850" y="1427563"/>
            <a:ext cx="984656" cy="512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graphicFrame>
        <p:nvGraphicFramePr>
          <p:cNvPr id="11" name="Tabla 3"/>
          <p:cNvGraphicFramePr>
            <a:graphicFrameLocks noGrp="1"/>
          </p:cNvGraphicFramePr>
          <p:nvPr>
            <p:extLst>
              <p:ext uri="{D42A27DB-BD31-4B8C-83A1-F6EECF244321}">
                <p14:modId xmlns:p14="http://schemas.microsoft.com/office/powerpoint/2010/main" val="1583783042"/>
              </p:ext>
            </p:extLst>
          </p:nvPr>
        </p:nvGraphicFramePr>
        <p:xfrm>
          <a:off x="472317" y="766963"/>
          <a:ext cx="8671683" cy="6093302"/>
        </p:xfrm>
        <a:graphic>
          <a:graphicData uri="http://schemas.openxmlformats.org/drawingml/2006/table">
            <a:tbl>
              <a:tblPr firstRow="1" firstCol="1" bandRow="1">
                <a:tableStyleId>{5C22544A-7EE6-4342-B048-85BDC9FD1C3A}</a:tableStyleId>
              </a:tblPr>
              <a:tblGrid>
                <a:gridCol w="2807913"/>
                <a:gridCol w="1531192"/>
                <a:gridCol w="1531192"/>
                <a:gridCol w="1329159"/>
                <a:gridCol w="1472227"/>
              </a:tblGrid>
              <a:tr h="515003">
                <a:tc gridSpan="5">
                  <a:txBody>
                    <a:bodyPr/>
                    <a:lstStyle/>
                    <a:p>
                      <a:pPr algn="ctr">
                        <a:lnSpc>
                          <a:spcPct val="115000"/>
                        </a:lnSpc>
                        <a:spcAft>
                          <a:spcPts val="0"/>
                        </a:spcAft>
                      </a:pPr>
                      <a:r>
                        <a:rPr lang="es-EC" sz="2800" dirty="0">
                          <a:effectLst/>
                          <a:latin typeface="Arial" pitchFamily="34" charset="0"/>
                          <a:cs typeface="Arial" pitchFamily="34" charset="0"/>
                        </a:rPr>
                        <a:t>HIDROCARBUROS </a:t>
                      </a:r>
                      <a:r>
                        <a:rPr lang="es-EC" sz="2800" b="1" dirty="0" smtClean="0">
                          <a:latin typeface="Arial" pitchFamily="34" charset="0"/>
                          <a:cs typeface="Arial" pitchFamily="34" charset="0"/>
                        </a:rPr>
                        <a:t>µ</a:t>
                      </a:r>
                      <a:r>
                        <a:rPr lang="es-EC" sz="2800" dirty="0" smtClean="0">
                          <a:effectLst/>
                          <a:latin typeface="Arial" pitchFamily="34" charset="0"/>
                          <a:cs typeface="Arial" pitchFamily="34" charset="0"/>
                        </a:rPr>
                        <a:t>g/L</a:t>
                      </a:r>
                      <a:endParaRPr lang="es-EC" sz="2800" dirty="0">
                        <a:effectLst/>
                        <a:latin typeface="Arial" panose="020B0604020202020204" pitchFamily="34" charset="0"/>
                        <a:ea typeface="Calibri" panose="020F0502020204030204" pitchFamily="34" charset="0"/>
                        <a:cs typeface="Arial" pitchFamily="34" charset="0"/>
                      </a:endParaRPr>
                    </a:p>
                  </a:txBody>
                  <a:tcPr marL="44450" marR="44450"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450628">
                <a:tc>
                  <a:txBody>
                    <a:bodyPr/>
                    <a:lstStyle/>
                    <a:p>
                      <a:pPr algn="ctr">
                        <a:lnSpc>
                          <a:spcPct val="115000"/>
                        </a:lnSpc>
                        <a:spcAft>
                          <a:spcPts val="0"/>
                        </a:spcAft>
                      </a:pPr>
                      <a:r>
                        <a:rPr lang="es-EC" sz="2400" dirty="0">
                          <a:effectLst/>
                          <a:latin typeface="Arial" pitchFamily="34" charset="0"/>
                          <a:cs typeface="Arial" pitchFamily="34" charset="0"/>
                        </a:rPr>
                        <a:t>ESTACIONES</a:t>
                      </a:r>
                      <a:endParaRPr lang="es-EC" sz="2400" dirty="0">
                        <a:effectLst/>
                        <a:latin typeface="Arial" panose="020B0604020202020204" pitchFamily="34" charset="0"/>
                        <a:ea typeface="Calibri" panose="020F0502020204030204" pitchFamily="34" charset="0"/>
                        <a:cs typeface="Arial" pitchFamily="34" charset="0"/>
                      </a:endParaRPr>
                    </a:p>
                  </a:txBody>
                  <a:tcPr marL="44450" marR="44450" marT="0" marB="0" anchor="b"/>
                </a:tc>
                <a:tc>
                  <a:txBody>
                    <a:bodyPr/>
                    <a:lstStyle/>
                    <a:p>
                      <a:pPr algn="ctr">
                        <a:lnSpc>
                          <a:spcPct val="115000"/>
                        </a:lnSpc>
                        <a:spcAft>
                          <a:spcPts val="0"/>
                        </a:spcAft>
                      </a:pPr>
                      <a:r>
                        <a:rPr lang="es-EC" sz="2400" b="1" dirty="0">
                          <a:effectLst/>
                          <a:latin typeface="Arial" pitchFamily="34" charset="0"/>
                          <a:cs typeface="Arial" pitchFamily="34" charset="0"/>
                        </a:rPr>
                        <a:t>1989</a:t>
                      </a:r>
                      <a:endParaRPr lang="es-EC" sz="2400" b="1" dirty="0">
                        <a:effectLst/>
                        <a:latin typeface="Arial" panose="020B0604020202020204" pitchFamily="34" charset="0"/>
                        <a:ea typeface="Calibri" panose="020F0502020204030204" pitchFamily="34" charset="0"/>
                        <a:cs typeface="Arial" pitchFamily="34" charset="0"/>
                      </a:endParaRPr>
                    </a:p>
                  </a:txBody>
                  <a:tcPr marL="44450" marR="44450" marT="0" marB="0" anchor="ctr"/>
                </a:tc>
                <a:tc>
                  <a:txBody>
                    <a:bodyPr/>
                    <a:lstStyle/>
                    <a:p>
                      <a:pPr algn="ctr">
                        <a:lnSpc>
                          <a:spcPct val="115000"/>
                        </a:lnSpc>
                        <a:spcAft>
                          <a:spcPts val="0"/>
                        </a:spcAft>
                      </a:pPr>
                      <a:r>
                        <a:rPr lang="es-EC" sz="2400" b="1" dirty="0">
                          <a:effectLst/>
                          <a:latin typeface="Arial" pitchFamily="34" charset="0"/>
                          <a:cs typeface="Arial" pitchFamily="34" charset="0"/>
                        </a:rPr>
                        <a:t>2005</a:t>
                      </a:r>
                      <a:endParaRPr lang="es-EC" sz="2400" b="1" dirty="0">
                        <a:effectLst/>
                        <a:latin typeface="Arial" panose="020B0604020202020204" pitchFamily="34" charset="0"/>
                        <a:ea typeface="Calibri" panose="020F0502020204030204" pitchFamily="34" charset="0"/>
                        <a:cs typeface="Arial" pitchFamily="34" charset="0"/>
                      </a:endParaRPr>
                    </a:p>
                  </a:txBody>
                  <a:tcPr marL="44450" marR="44450" marT="0" marB="0" anchor="ctr"/>
                </a:tc>
                <a:tc>
                  <a:txBody>
                    <a:bodyPr/>
                    <a:lstStyle/>
                    <a:p>
                      <a:pPr algn="ctr">
                        <a:lnSpc>
                          <a:spcPct val="115000"/>
                        </a:lnSpc>
                        <a:spcAft>
                          <a:spcPts val="0"/>
                        </a:spcAft>
                      </a:pPr>
                      <a:r>
                        <a:rPr lang="es-EC" sz="2400" b="1" dirty="0">
                          <a:effectLst/>
                          <a:latin typeface="Arial" pitchFamily="34" charset="0"/>
                          <a:cs typeface="Arial" pitchFamily="34" charset="0"/>
                        </a:rPr>
                        <a:t>2014</a:t>
                      </a:r>
                      <a:endParaRPr lang="es-EC" sz="2400" b="1" dirty="0">
                        <a:effectLst/>
                        <a:latin typeface="Arial" panose="020B0604020202020204" pitchFamily="34" charset="0"/>
                        <a:ea typeface="Calibri" panose="020F0502020204030204" pitchFamily="34" charset="0"/>
                        <a:cs typeface="Arial" pitchFamily="34" charset="0"/>
                      </a:endParaRPr>
                    </a:p>
                  </a:txBody>
                  <a:tcPr marL="44450" marR="44450" marT="0" marB="0" anchor="ctr"/>
                </a:tc>
                <a:tc>
                  <a:txBody>
                    <a:bodyPr/>
                    <a:lstStyle/>
                    <a:p>
                      <a:pPr algn="ctr">
                        <a:lnSpc>
                          <a:spcPct val="115000"/>
                        </a:lnSpc>
                        <a:spcAft>
                          <a:spcPts val="0"/>
                        </a:spcAft>
                      </a:pPr>
                      <a:r>
                        <a:rPr lang="es-EC" sz="2400" b="1" dirty="0">
                          <a:effectLst/>
                          <a:latin typeface="Arial" pitchFamily="34" charset="0"/>
                          <a:cs typeface="Arial" pitchFamily="34" charset="0"/>
                        </a:rPr>
                        <a:t>2016</a:t>
                      </a:r>
                      <a:endParaRPr lang="es-EC" sz="2400" b="1" dirty="0">
                        <a:effectLst/>
                        <a:latin typeface="Arial" panose="020B0604020202020204" pitchFamily="34" charset="0"/>
                        <a:ea typeface="Calibri" panose="020F0502020204030204" pitchFamily="34" charset="0"/>
                        <a:cs typeface="Arial" pitchFamily="34" charset="0"/>
                      </a:endParaRPr>
                    </a:p>
                  </a:txBody>
                  <a:tcPr marL="44450" marR="44450" marT="0" marB="0" anchor="ctr"/>
                </a:tc>
              </a:tr>
              <a:tr h="321878">
                <a:tc>
                  <a:txBody>
                    <a:bodyPr/>
                    <a:lstStyle/>
                    <a:p>
                      <a:pPr algn="ctr">
                        <a:lnSpc>
                          <a:spcPct val="115000"/>
                        </a:lnSpc>
                        <a:spcAft>
                          <a:spcPts val="0"/>
                        </a:spcAft>
                      </a:pPr>
                      <a:r>
                        <a:rPr lang="es-EC" sz="1600" dirty="0">
                          <a:effectLst/>
                          <a:latin typeface="Arial" pitchFamily="34" charset="0"/>
                          <a:cs typeface="Arial" pitchFamily="34" charset="0"/>
                        </a:rPr>
                        <a:t>ESTACIÓN 1</a:t>
                      </a:r>
                      <a:endParaRPr lang="es-EC" sz="3200" dirty="0">
                        <a:effectLst/>
                        <a:latin typeface="Arial" panose="020B0604020202020204" pitchFamily="34" charset="0"/>
                        <a:ea typeface="Calibri" panose="020F0502020204030204" pitchFamily="34" charset="0"/>
                        <a:cs typeface="Arial" pitchFamily="34" charset="0"/>
                      </a:endParaRPr>
                    </a:p>
                  </a:txBody>
                  <a:tcPr marL="44450" marR="44450" marT="0" marB="0" anchor="ctr"/>
                </a:tc>
                <a:tc>
                  <a:txBody>
                    <a:bodyPr/>
                    <a:lstStyle/>
                    <a:p>
                      <a:pPr algn="ctr">
                        <a:lnSpc>
                          <a:spcPct val="115000"/>
                        </a:lnSpc>
                        <a:spcAft>
                          <a:spcPts val="0"/>
                        </a:spcAft>
                      </a:pPr>
                      <a:r>
                        <a:rPr lang="es-EC" sz="1400" b="1" dirty="0">
                          <a:effectLst/>
                          <a:latin typeface="Arial" pitchFamily="34" charset="0"/>
                          <a:cs typeface="Arial" pitchFamily="34" charset="0"/>
                        </a:rPr>
                        <a:t>0.043</a:t>
                      </a:r>
                      <a:endParaRPr lang="es-EC" sz="2800" b="1" dirty="0">
                        <a:effectLst/>
                        <a:latin typeface="Arial" panose="020B0604020202020204" pitchFamily="34" charset="0"/>
                        <a:ea typeface="Calibri" panose="020F0502020204030204" pitchFamily="34" charset="0"/>
                        <a:cs typeface="Arial" pitchFamily="34" charset="0"/>
                      </a:endParaRPr>
                    </a:p>
                  </a:txBody>
                  <a:tcPr marL="44450" marR="44450" marT="0" marB="0" anchor="b"/>
                </a:tc>
                <a:tc>
                  <a:txBody>
                    <a:bodyPr/>
                    <a:lstStyle/>
                    <a:p>
                      <a:pPr algn="ctr">
                        <a:lnSpc>
                          <a:spcPct val="115000"/>
                        </a:lnSpc>
                        <a:spcAft>
                          <a:spcPts val="0"/>
                        </a:spcAft>
                      </a:pPr>
                      <a:r>
                        <a:rPr lang="es-EC" sz="1400" b="1" dirty="0">
                          <a:effectLst/>
                          <a:latin typeface="Arial" pitchFamily="34" charset="0"/>
                          <a:cs typeface="Arial" pitchFamily="34" charset="0"/>
                        </a:rPr>
                        <a:t>0.122</a:t>
                      </a:r>
                      <a:endParaRPr lang="es-EC" sz="2800" b="1" dirty="0">
                        <a:effectLst/>
                        <a:latin typeface="Arial" panose="020B0604020202020204" pitchFamily="34" charset="0"/>
                        <a:ea typeface="Calibri" panose="020F0502020204030204" pitchFamily="34" charset="0"/>
                        <a:cs typeface="Arial" pitchFamily="34" charset="0"/>
                      </a:endParaRPr>
                    </a:p>
                  </a:txBody>
                  <a:tcPr marL="44450" marR="44450" marT="0" marB="0" anchor="b"/>
                </a:tc>
                <a:tc>
                  <a:txBody>
                    <a:bodyPr/>
                    <a:lstStyle/>
                    <a:p>
                      <a:pPr algn="ctr">
                        <a:lnSpc>
                          <a:spcPct val="115000"/>
                        </a:lnSpc>
                        <a:spcAft>
                          <a:spcPts val="0"/>
                        </a:spcAft>
                      </a:pPr>
                      <a:r>
                        <a:rPr lang="es-EC" sz="1400" b="1" dirty="0">
                          <a:effectLst/>
                          <a:latin typeface="Arial" pitchFamily="34" charset="0"/>
                          <a:cs typeface="Arial" pitchFamily="34" charset="0"/>
                        </a:rPr>
                        <a:t>0.19</a:t>
                      </a:r>
                      <a:endParaRPr lang="es-EC" sz="2800" b="1" dirty="0">
                        <a:effectLst/>
                        <a:latin typeface="Arial" panose="020B0604020202020204" pitchFamily="34" charset="0"/>
                        <a:ea typeface="Calibri" panose="020F0502020204030204" pitchFamily="34" charset="0"/>
                        <a:cs typeface="Arial" pitchFamily="34" charset="0"/>
                      </a:endParaRPr>
                    </a:p>
                  </a:txBody>
                  <a:tcPr marL="44450" marR="44450" marT="0" marB="0" anchor="b"/>
                </a:tc>
                <a:tc>
                  <a:txBody>
                    <a:bodyPr/>
                    <a:lstStyle/>
                    <a:p>
                      <a:pPr algn="ctr">
                        <a:lnSpc>
                          <a:spcPct val="115000"/>
                        </a:lnSpc>
                        <a:spcAft>
                          <a:spcPts val="0"/>
                        </a:spcAft>
                      </a:pPr>
                      <a:r>
                        <a:rPr lang="es-EC" sz="1400" b="1" dirty="0">
                          <a:effectLst/>
                          <a:latin typeface="Arial" pitchFamily="34" charset="0"/>
                          <a:cs typeface="Arial" pitchFamily="34" charset="0"/>
                        </a:rPr>
                        <a:t> 2.92</a:t>
                      </a:r>
                      <a:endParaRPr lang="es-EC" sz="2800" b="1" dirty="0">
                        <a:effectLst/>
                        <a:latin typeface="Arial" panose="020B0604020202020204" pitchFamily="34" charset="0"/>
                        <a:ea typeface="Calibri" panose="020F0502020204030204" pitchFamily="34" charset="0"/>
                        <a:cs typeface="Arial" pitchFamily="34" charset="0"/>
                      </a:endParaRPr>
                    </a:p>
                  </a:txBody>
                  <a:tcPr marL="44450" marR="44450" marT="0" marB="0" anchor="b"/>
                </a:tc>
              </a:tr>
              <a:tr h="321878">
                <a:tc>
                  <a:txBody>
                    <a:bodyPr/>
                    <a:lstStyle/>
                    <a:p>
                      <a:pPr algn="ctr">
                        <a:lnSpc>
                          <a:spcPct val="115000"/>
                        </a:lnSpc>
                        <a:spcAft>
                          <a:spcPts val="0"/>
                        </a:spcAft>
                      </a:pPr>
                      <a:r>
                        <a:rPr lang="es-EC" sz="1600" dirty="0">
                          <a:effectLst/>
                          <a:latin typeface="Arial" pitchFamily="34" charset="0"/>
                          <a:cs typeface="Arial" pitchFamily="34" charset="0"/>
                        </a:rPr>
                        <a:t>ESTACIÓN 2</a:t>
                      </a:r>
                      <a:endParaRPr lang="es-EC" sz="3200" dirty="0">
                        <a:effectLst/>
                        <a:latin typeface="Arial" panose="020B0604020202020204" pitchFamily="34" charset="0"/>
                        <a:ea typeface="Calibri" panose="020F0502020204030204" pitchFamily="34" charset="0"/>
                        <a:cs typeface="Arial" pitchFamily="34" charset="0"/>
                      </a:endParaRPr>
                    </a:p>
                  </a:txBody>
                  <a:tcPr marL="44450" marR="44450" marT="0" marB="0" anchor="ctr"/>
                </a:tc>
                <a:tc>
                  <a:txBody>
                    <a:bodyPr/>
                    <a:lstStyle/>
                    <a:p>
                      <a:pPr algn="ctr">
                        <a:lnSpc>
                          <a:spcPct val="115000"/>
                        </a:lnSpc>
                        <a:spcAft>
                          <a:spcPts val="0"/>
                        </a:spcAft>
                      </a:pPr>
                      <a:r>
                        <a:rPr lang="es-EC" sz="1400" b="1" dirty="0">
                          <a:effectLst/>
                          <a:latin typeface="Arial" pitchFamily="34" charset="0"/>
                          <a:cs typeface="Arial" pitchFamily="34" charset="0"/>
                        </a:rPr>
                        <a:t>0.157</a:t>
                      </a:r>
                      <a:endParaRPr lang="es-EC" sz="2800" b="1" dirty="0">
                        <a:effectLst/>
                        <a:latin typeface="Arial" panose="020B0604020202020204" pitchFamily="34" charset="0"/>
                        <a:ea typeface="Calibri" panose="020F0502020204030204" pitchFamily="34" charset="0"/>
                        <a:cs typeface="Arial" pitchFamily="34" charset="0"/>
                      </a:endParaRPr>
                    </a:p>
                  </a:txBody>
                  <a:tcPr marL="44450" marR="44450" marT="0" marB="0" anchor="b"/>
                </a:tc>
                <a:tc>
                  <a:txBody>
                    <a:bodyPr/>
                    <a:lstStyle/>
                    <a:p>
                      <a:pPr algn="ctr">
                        <a:lnSpc>
                          <a:spcPct val="115000"/>
                        </a:lnSpc>
                        <a:spcAft>
                          <a:spcPts val="0"/>
                        </a:spcAft>
                      </a:pPr>
                      <a:r>
                        <a:rPr lang="es-EC" sz="1400" b="1" dirty="0">
                          <a:effectLst/>
                          <a:latin typeface="Arial" pitchFamily="34" charset="0"/>
                          <a:cs typeface="Arial" pitchFamily="34" charset="0"/>
                        </a:rPr>
                        <a:t>0.233</a:t>
                      </a:r>
                      <a:endParaRPr lang="es-EC" sz="2800" b="1" dirty="0">
                        <a:effectLst/>
                        <a:latin typeface="Arial" panose="020B0604020202020204" pitchFamily="34" charset="0"/>
                        <a:ea typeface="Calibri" panose="020F0502020204030204" pitchFamily="34" charset="0"/>
                        <a:cs typeface="Arial" pitchFamily="34" charset="0"/>
                      </a:endParaRPr>
                    </a:p>
                  </a:txBody>
                  <a:tcPr marL="44450" marR="44450" marT="0" marB="0" anchor="b"/>
                </a:tc>
                <a:tc>
                  <a:txBody>
                    <a:bodyPr/>
                    <a:lstStyle/>
                    <a:p>
                      <a:pPr algn="ctr">
                        <a:lnSpc>
                          <a:spcPct val="115000"/>
                        </a:lnSpc>
                        <a:spcAft>
                          <a:spcPts val="0"/>
                        </a:spcAft>
                      </a:pPr>
                      <a:r>
                        <a:rPr lang="es-EC" sz="1400" b="1" dirty="0">
                          <a:effectLst/>
                          <a:latin typeface="Arial" pitchFamily="34" charset="0"/>
                          <a:cs typeface="Arial" pitchFamily="34" charset="0"/>
                        </a:rPr>
                        <a:t>0.12</a:t>
                      </a:r>
                      <a:endParaRPr lang="es-EC" sz="2800" b="1" dirty="0">
                        <a:effectLst/>
                        <a:latin typeface="Arial" panose="020B0604020202020204" pitchFamily="34" charset="0"/>
                        <a:ea typeface="Calibri" panose="020F0502020204030204" pitchFamily="34" charset="0"/>
                        <a:cs typeface="Arial" pitchFamily="34" charset="0"/>
                      </a:endParaRPr>
                    </a:p>
                  </a:txBody>
                  <a:tcPr marL="44450" marR="44450" marT="0" marB="0" anchor="b"/>
                </a:tc>
                <a:tc>
                  <a:txBody>
                    <a:bodyPr/>
                    <a:lstStyle/>
                    <a:p>
                      <a:pPr algn="ctr">
                        <a:lnSpc>
                          <a:spcPct val="115000"/>
                        </a:lnSpc>
                        <a:spcAft>
                          <a:spcPts val="0"/>
                        </a:spcAft>
                      </a:pPr>
                      <a:r>
                        <a:rPr lang="es-EC" sz="1400" b="1" dirty="0">
                          <a:effectLst/>
                          <a:latin typeface="Arial" pitchFamily="34" charset="0"/>
                          <a:cs typeface="Arial" pitchFamily="34" charset="0"/>
                        </a:rPr>
                        <a:t> 6.01</a:t>
                      </a:r>
                      <a:endParaRPr lang="es-EC" sz="2800" b="1" dirty="0">
                        <a:effectLst/>
                        <a:latin typeface="Arial" panose="020B0604020202020204" pitchFamily="34" charset="0"/>
                        <a:ea typeface="Calibri" panose="020F0502020204030204" pitchFamily="34" charset="0"/>
                        <a:cs typeface="Arial" pitchFamily="34" charset="0"/>
                      </a:endParaRPr>
                    </a:p>
                  </a:txBody>
                  <a:tcPr marL="44450" marR="44450" marT="0" marB="0" anchor="b"/>
                </a:tc>
              </a:tr>
              <a:tr h="321878">
                <a:tc>
                  <a:txBody>
                    <a:bodyPr/>
                    <a:lstStyle/>
                    <a:p>
                      <a:pPr algn="ctr">
                        <a:lnSpc>
                          <a:spcPct val="115000"/>
                        </a:lnSpc>
                        <a:spcAft>
                          <a:spcPts val="0"/>
                        </a:spcAft>
                      </a:pPr>
                      <a:r>
                        <a:rPr lang="es-EC" sz="1600" dirty="0">
                          <a:effectLst/>
                          <a:latin typeface="Arial" pitchFamily="34" charset="0"/>
                          <a:cs typeface="Arial" pitchFamily="34" charset="0"/>
                        </a:rPr>
                        <a:t>ESTACIÓN 3</a:t>
                      </a:r>
                      <a:endParaRPr lang="es-EC" sz="3200" dirty="0">
                        <a:effectLst/>
                        <a:latin typeface="Arial" panose="020B0604020202020204" pitchFamily="34" charset="0"/>
                        <a:ea typeface="Calibri" panose="020F0502020204030204" pitchFamily="34" charset="0"/>
                        <a:cs typeface="Arial" pitchFamily="34" charset="0"/>
                      </a:endParaRPr>
                    </a:p>
                  </a:txBody>
                  <a:tcPr marL="44450" marR="44450" marT="0" marB="0" anchor="ctr"/>
                </a:tc>
                <a:tc>
                  <a:txBody>
                    <a:bodyPr/>
                    <a:lstStyle/>
                    <a:p>
                      <a:pPr algn="ctr">
                        <a:lnSpc>
                          <a:spcPct val="115000"/>
                        </a:lnSpc>
                        <a:spcAft>
                          <a:spcPts val="0"/>
                        </a:spcAft>
                      </a:pPr>
                      <a:r>
                        <a:rPr lang="es-EC" sz="1400" b="1" dirty="0">
                          <a:effectLst/>
                          <a:latin typeface="Arial" pitchFamily="34" charset="0"/>
                          <a:cs typeface="Arial" pitchFamily="34" charset="0"/>
                        </a:rPr>
                        <a:t>0.342</a:t>
                      </a:r>
                      <a:endParaRPr lang="es-EC" sz="2800" b="1" dirty="0">
                        <a:effectLst/>
                        <a:latin typeface="Arial" panose="020B0604020202020204" pitchFamily="34" charset="0"/>
                        <a:ea typeface="Calibri" panose="020F0502020204030204" pitchFamily="34" charset="0"/>
                        <a:cs typeface="Arial" pitchFamily="34" charset="0"/>
                      </a:endParaRPr>
                    </a:p>
                  </a:txBody>
                  <a:tcPr marL="44450" marR="44450" marT="0" marB="0" anchor="b"/>
                </a:tc>
                <a:tc>
                  <a:txBody>
                    <a:bodyPr/>
                    <a:lstStyle/>
                    <a:p>
                      <a:pPr algn="ctr">
                        <a:lnSpc>
                          <a:spcPct val="115000"/>
                        </a:lnSpc>
                        <a:spcAft>
                          <a:spcPts val="0"/>
                        </a:spcAft>
                      </a:pPr>
                      <a:r>
                        <a:rPr lang="es-EC" sz="1400" b="1" dirty="0">
                          <a:effectLst/>
                          <a:latin typeface="Arial" pitchFamily="34" charset="0"/>
                          <a:cs typeface="Arial" pitchFamily="34" charset="0"/>
                        </a:rPr>
                        <a:t>0.615</a:t>
                      </a:r>
                      <a:endParaRPr lang="es-EC" sz="2800" b="1" dirty="0">
                        <a:effectLst/>
                        <a:latin typeface="Arial" panose="020B0604020202020204" pitchFamily="34" charset="0"/>
                        <a:ea typeface="Calibri" panose="020F0502020204030204" pitchFamily="34" charset="0"/>
                        <a:cs typeface="Arial" pitchFamily="34" charset="0"/>
                      </a:endParaRPr>
                    </a:p>
                  </a:txBody>
                  <a:tcPr marL="44450" marR="44450" marT="0" marB="0" anchor="b"/>
                </a:tc>
                <a:tc>
                  <a:txBody>
                    <a:bodyPr/>
                    <a:lstStyle/>
                    <a:p>
                      <a:pPr algn="ctr">
                        <a:lnSpc>
                          <a:spcPct val="115000"/>
                        </a:lnSpc>
                        <a:spcAft>
                          <a:spcPts val="0"/>
                        </a:spcAft>
                      </a:pPr>
                      <a:r>
                        <a:rPr lang="es-EC" sz="1400" b="1" dirty="0">
                          <a:effectLst/>
                          <a:latin typeface="Arial" pitchFamily="34" charset="0"/>
                          <a:cs typeface="Arial" pitchFamily="34" charset="0"/>
                        </a:rPr>
                        <a:t>2.13</a:t>
                      </a:r>
                      <a:endParaRPr lang="es-EC" sz="2800" b="1" dirty="0">
                        <a:effectLst/>
                        <a:latin typeface="Arial" panose="020B0604020202020204" pitchFamily="34" charset="0"/>
                        <a:ea typeface="Calibri" panose="020F0502020204030204" pitchFamily="34" charset="0"/>
                        <a:cs typeface="Arial" pitchFamily="34" charset="0"/>
                      </a:endParaRPr>
                    </a:p>
                  </a:txBody>
                  <a:tcPr marL="44450" marR="44450" marT="0" marB="0" anchor="b"/>
                </a:tc>
                <a:tc>
                  <a:txBody>
                    <a:bodyPr/>
                    <a:lstStyle/>
                    <a:p>
                      <a:pPr algn="ctr">
                        <a:lnSpc>
                          <a:spcPct val="115000"/>
                        </a:lnSpc>
                        <a:spcAft>
                          <a:spcPts val="0"/>
                        </a:spcAft>
                      </a:pPr>
                      <a:r>
                        <a:rPr lang="es-EC" sz="1400" b="1" dirty="0">
                          <a:effectLst/>
                          <a:latin typeface="Arial" pitchFamily="34" charset="0"/>
                          <a:cs typeface="Arial" pitchFamily="34" charset="0"/>
                        </a:rPr>
                        <a:t> 0.78</a:t>
                      </a:r>
                      <a:endParaRPr lang="es-EC" sz="2800" b="1" dirty="0">
                        <a:effectLst/>
                        <a:latin typeface="Arial" panose="020B0604020202020204" pitchFamily="34" charset="0"/>
                        <a:ea typeface="Calibri" panose="020F0502020204030204" pitchFamily="34" charset="0"/>
                        <a:cs typeface="Arial" pitchFamily="34" charset="0"/>
                      </a:endParaRPr>
                    </a:p>
                  </a:txBody>
                  <a:tcPr marL="44450" marR="44450" marT="0" marB="0" anchor="b"/>
                </a:tc>
              </a:tr>
              <a:tr h="321878">
                <a:tc>
                  <a:txBody>
                    <a:bodyPr/>
                    <a:lstStyle/>
                    <a:p>
                      <a:pPr algn="ctr">
                        <a:lnSpc>
                          <a:spcPct val="115000"/>
                        </a:lnSpc>
                        <a:spcAft>
                          <a:spcPts val="0"/>
                        </a:spcAft>
                      </a:pPr>
                      <a:r>
                        <a:rPr lang="es-EC" sz="1600" dirty="0">
                          <a:effectLst/>
                          <a:latin typeface="Arial" pitchFamily="34" charset="0"/>
                          <a:cs typeface="Arial" pitchFamily="34" charset="0"/>
                        </a:rPr>
                        <a:t>ESTACIÓN 4</a:t>
                      </a:r>
                      <a:endParaRPr lang="es-EC" sz="3200" dirty="0">
                        <a:effectLst/>
                        <a:latin typeface="Arial" panose="020B0604020202020204" pitchFamily="34" charset="0"/>
                        <a:ea typeface="Calibri" panose="020F0502020204030204" pitchFamily="34" charset="0"/>
                        <a:cs typeface="Arial" pitchFamily="34" charset="0"/>
                      </a:endParaRPr>
                    </a:p>
                  </a:txBody>
                  <a:tcPr marL="44450" marR="44450" marT="0" marB="0" anchor="ctr"/>
                </a:tc>
                <a:tc>
                  <a:txBody>
                    <a:bodyPr/>
                    <a:lstStyle/>
                    <a:p>
                      <a:pPr algn="ctr">
                        <a:lnSpc>
                          <a:spcPct val="115000"/>
                        </a:lnSpc>
                        <a:spcAft>
                          <a:spcPts val="0"/>
                        </a:spcAft>
                      </a:pPr>
                      <a:r>
                        <a:rPr lang="es-EC" sz="1400" b="1" dirty="0">
                          <a:effectLst/>
                          <a:latin typeface="Arial" pitchFamily="34" charset="0"/>
                          <a:cs typeface="Arial" pitchFamily="34" charset="0"/>
                        </a:rPr>
                        <a:t>0.423</a:t>
                      </a:r>
                      <a:endParaRPr lang="es-EC" sz="2800" b="1" dirty="0">
                        <a:effectLst/>
                        <a:latin typeface="Arial" panose="020B0604020202020204" pitchFamily="34" charset="0"/>
                        <a:ea typeface="Calibri" panose="020F0502020204030204" pitchFamily="34" charset="0"/>
                        <a:cs typeface="Arial" pitchFamily="34" charset="0"/>
                      </a:endParaRPr>
                    </a:p>
                  </a:txBody>
                  <a:tcPr marL="44450" marR="44450" marT="0" marB="0" anchor="b"/>
                </a:tc>
                <a:tc>
                  <a:txBody>
                    <a:bodyPr/>
                    <a:lstStyle/>
                    <a:p>
                      <a:pPr algn="ctr">
                        <a:lnSpc>
                          <a:spcPct val="115000"/>
                        </a:lnSpc>
                        <a:spcAft>
                          <a:spcPts val="0"/>
                        </a:spcAft>
                      </a:pPr>
                      <a:r>
                        <a:rPr lang="es-EC" sz="1400" b="1" dirty="0">
                          <a:effectLst/>
                          <a:latin typeface="Arial" pitchFamily="34" charset="0"/>
                          <a:cs typeface="Arial" pitchFamily="34" charset="0"/>
                        </a:rPr>
                        <a:t>0.799</a:t>
                      </a:r>
                      <a:endParaRPr lang="es-EC" sz="2800" b="1" dirty="0">
                        <a:effectLst/>
                        <a:latin typeface="Arial" panose="020B0604020202020204" pitchFamily="34" charset="0"/>
                        <a:ea typeface="Calibri" panose="020F0502020204030204" pitchFamily="34" charset="0"/>
                        <a:cs typeface="Arial" pitchFamily="34" charset="0"/>
                      </a:endParaRPr>
                    </a:p>
                  </a:txBody>
                  <a:tcPr marL="44450" marR="44450" marT="0" marB="0" anchor="b"/>
                </a:tc>
                <a:tc>
                  <a:txBody>
                    <a:bodyPr/>
                    <a:lstStyle/>
                    <a:p>
                      <a:pPr algn="ctr">
                        <a:lnSpc>
                          <a:spcPct val="115000"/>
                        </a:lnSpc>
                        <a:spcAft>
                          <a:spcPts val="0"/>
                        </a:spcAft>
                      </a:pPr>
                      <a:r>
                        <a:rPr lang="es-EC" sz="1400" b="1" dirty="0">
                          <a:effectLst/>
                          <a:latin typeface="Arial" pitchFamily="34" charset="0"/>
                          <a:cs typeface="Arial" pitchFamily="34" charset="0"/>
                        </a:rPr>
                        <a:t>2.13</a:t>
                      </a:r>
                      <a:endParaRPr lang="es-EC" sz="2800" b="1" dirty="0">
                        <a:effectLst/>
                        <a:latin typeface="Arial" panose="020B0604020202020204" pitchFamily="34" charset="0"/>
                        <a:ea typeface="Calibri" panose="020F0502020204030204" pitchFamily="34" charset="0"/>
                        <a:cs typeface="Arial" pitchFamily="34" charset="0"/>
                      </a:endParaRPr>
                    </a:p>
                  </a:txBody>
                  <a:tcPr marL="44450" marR="44450" marT="0" marB="0" anchor="b"/>
                </a:tc>
                <a:tc>
                  <a:txBody>
                    <a:bodyPr/>
                    <a:lstStyle/>
                    <a:p>
                      <a:pPr algn="ctr">
                        <a:lnSpc>
                          <a:spcPct val="115000"/>
                        </a:lnSpc>
                        <a:spcAft>
                          <a:spcPts val="0"/>
                        </a:spcAft>
                      </a:pPr>
                      <a:r>
                        <a:rPr lang="es-EC" sz="1400" b="1" dirty="0">
                          <a:effectLst/>
                          <a:latin typeface="Arial" pitchFamily="34" charset="0"/>
                          <a:cs typeface="Arial" pitchFamily="34" charset="0"/>
                        </a:rPr>
                        <a:t> 0.94</a:t>
                      </a:r>
                      <a:endParaRPr lang="es-EC" sz="2800" b="1" dirty="0">
                        <a:effectLst/>
                        <a:latin typeface="Arial" panose="020B0604020202020204" pitchFamily="34" charset="0"/>
                        <a:ea typeface="Calibri" panose="020F0502020204030204" pitchFamily="34" charset="0"/>
                        <a:cs typeface="Arial" pitchFamily="34" charset="0"/>
                      </a:endParaRPr>
                    </a:p>
                  </a:txBody>
                  <a:tcPr marL="44450" marR="44450" marT="0" marB="0" anchor="b"/>
                </a:tc>
              </a:tr>
              <a:tr h="321878">
                <a:tc>
                  <a:txBody>
                    <a:bodyPr/>
                    <a:lstStyle/>
                    <a:p>
                      <a:pPr algn="ctr">
                        <a:lnSpc>
                          <a:spcPct val="115000"/>
                        </a:lnSpc>
                        <a:spcAft>
                          <a:spcPts val="0"/>
                        </a:spcAft>
                      </a:pPr>
                      <a:r>
                        <a:rPr lang="es-EC" sz="1600" dirty="0">
                          <a:effectLst/>
                          <a:latin typeface="Arial" pitchFamily="34" charset="0"/>
                          <a:cs typeface="Arial" pitchFamily="34" charset="0"/>
                        </a:rPr>
                        <a:t>ESTACIÓN 5</a:t>
                      </a:r>
                      <a:endParaRPr lang="es-EC" sz="3200" dirty="0">
                        <a:effectLst/>
                        <a:latin typeface="Arial" panose="020B0604020202020204" pitchFamily="34" charset="0"/>
                        <a:ea typeface="Calibri" panose="020F0502020204030204" pitchFamily="34" charset="0"/>
                        <a:cs typeface="Arial" pitchFamily="34" charset="0"/>
                      </a:endParaRPr>
                    </a:p>
                  </a:txBody>
                  <a:tcPr marL="44450" marR="44450" marT="0" marB="0" anchor="ctr"/>
                </a:tc>
                <a:tc>
                  <a:txBody>
                    <a:bodyPr/>
                    <a:lstStyle/>
                    <a:p>
                      <a:pPr algn="ctr">
                        <a:lnSpc>
                          <a:spcPct val="115000"/>
                        </a:lnSpc>
                        <a:spcAft>
                          <a:spcPts val="0"/>
                        </a:spcAft>
                      </a:pPr>
                      <a:r>
                        <a:rPr lang="es-EC" sz="1400" b="1" dirty="0">
                          <a:effectLst/>
                          <a:latin typeface="Arial" pitchFamily="34" charset="0"/>
                          <a:cs typeface="Arial" pitchFamily="34" charset="0"/>
                        </a:rPr>
                        <a:t>0.523</a:t>
                      </a:r>
                      <a:endParaRPr lang="es-EC" sz="2800" b="1" dirty="0">
                        <a:effectLst/>
                        <a:latin typeface="Arial" panose="020B0604020202020204" pitchFamily="34" charset="0"/>
                        <a:ea typeface="Calibri" panose="020F0502020204030204" pitchFamily="34" charset="0"/>
                        <a:cs typeface="Arial" pitchFamily="34" charset="0"/>
                      </a:endParaRPr>
                    </a:p>
                  </a:txBody>
                  <a:tcPr marL="44450" marR="44450" marT="0" marB="0" anchor="b"/>
                </a:tc>
                <a:tc>
                  <a:txBody>
                    <a:bodyPr/>
                    <a:lstStyle/>
                    <a:p>
                      <a:pPr algn="ctr">
                        <a:lnSpc>
                          <a:spcPct val="115000"/>
                        </a:lnSpc>
                        <a:spcAft>
                          <a:spcPts val="0"/>
                        </a:spcAft>
                      </a:pPr>
                      <a:r>
                        <a:rPr lang="es-EC" sz="1400" b="1" dirty="0">
                          <a:effectLst/>
                          <a:latin typeface="Arial" pitchFamily="34" charset="0"/>
                          <a:cs typeface="Arial" pitchFamily="34" charset="0"/>
                        </a:rPr>
                        <a:t>0.564</a:t>
                      </a:r>
                      <a:endParaRPr lang="es-EC" sz="2800" b="1" dirty="0">
                        <a:effectLst/>
                        <a:latin typeface="Arial" panose="020B0604020202020204" pitchFamily="34" charset="0"/>
                        <a:ea typeface="Calibri" panose="020F0502020204030204" pitchFamily="34" charset="0"/>
                        <a:cs typeface="Arial" pitchFamily="34" charset="0"/>
                      </a:endParaRPr>
                    </a:p>
                  </a:txBody>
                  <a:tcPr marL="44450" marR="44450" marT="0" marB="0" anchor="b"/>
                </a:tc>
                <a:tc>
                  <a:txBody>
                    <a:bodyPr/>
                    <a:lstStyle/>
                    <a:p>
                      <a:pPr algn="ctr">
                        <a:lnSpc>
                          <a:spcPct val="115000"/>
                        </a:lnSpc>
                        <a:spcAft>
                          <a:spcPts val="0"/>
                        </a:spcAft>
                      </a:pPr>
                      <a:r>
                        <a:rPr lang="es-EC" sz="1400" b="1" dirty="0">
                          <a:effectLst/>
                          <a:latin typeface="Arial" pitchFamily="34" charset="0"/>
                          <a:cs typeface="Arial" pitchFamily="34" charset="0"/>
                        </a:rPr>
                        <a:t>1.78</a:t>
                      </a:r>
                      <a:endParaRPr lang="es-EC" sz="2800" b="1" dirty="0">
                        <a:effectLst/>
                        <a:latin typeface="Arial" panose="020B0604020202020204" pitchFamily="34" charset="0"/>
                        <a:ea typeface="Calibri" panose="020F0502020204030204" pitchFamily="34" charset="0"/>
                        <a:cs typeface="Arial" pitchFamily="34" charset="0"/>
                      </a:endParaRPr>
                    </a:p>
                  </a:txBody>
                  <a:tcPr marL="44450" marR="44450" marT="0" marB="0" anchor="b"/>
                </a:tc>
                <a:tc>
                  <a:txBody>
                    <a:bodyPr/>
                    <a:lstStyle/>
                    <a:p>
                      <a:pPr algn="ctr">
                        <a:lnSpc>
                          <a:spcPct val="115000"/>
                        </a:lnSpc>
                        <a:spcAft>
                          <a:spcPts val="0"/>
                        </a:spcAft>
                      </a:pPr>
                      <a:r>
                        <a:rPr lang="es-EC" sz="1400" b="1" dirty="0">
                          <a:effectLst/>
                          <a:latin typeface="Arial" pitchFamily="34" charset="0"/>
                          <a:cs typeface="Arial" pitchFamily="34" charset="0"/>
                        </a:rPr>
                        <a:t> 0.37</a:t>
                      </a:r>
                      <a:endParaRPr lang="es-EC" sz="2800" b="1" dirty="0">
                        <a:effectLst/>
                        <a:latin typeface="Arial" panose="020B0604020202020204" pitchFamily="34" charset="0"/>
                        <a:ea typeface="Calibri" panose="020F0502020204030204" pitchFamily="34" charset="0"/>
                        <a:cs typeface="Arial" pitchFamily="34" charset="0"/>
                      </a:endParaRPr>
                    </a:p>
                  </a:txBody>
                  <a:tcPr marL="44450" marR="44450" marT="0" marB="0" anchor="b"/>
                </a:tc>
              </a:tr>
              <a:tr h="321878">
                <a:tc>
                  <a:txBody>
                    <a:bodyPr/>
                    <a:lstStyle/>
                    <a:p>
                      <a:pPr algn="ctr">
                        <a:lnSpc>
                          <a:spcPct val="115000"/>
                        </a:lnSpc>
                        <a:spcAft>
                          <a:spcPts val="0"/>
                        </a:spcAft>
                      </a:pPr>
                      <a:r>
                        <a:rPr lang="es-EC" sz="1600" dirty="0">
                          <a:effectLst/>
                          <a:latin typeface="Arial" pitchFamily="34" charset="0"/>
                          <a:cs typeface="Arial" pitchFamily="34" charset="0"/>
                        </a:rPr>
                        <a:t>ESTACIÓN 6</a:t>
                      </a:r>
                      <a:endParaRPr lang="es-EC" sz="3200" dirty="0">
                        <a:effectLst/>
                        <a:latin typeface="Arial" panose="020B0604020202020204" pitchFamily="34" charset="0"/>
                        <a:ea typeface="Calibri" panose="020F0502020204030204" pitchFamily="34" charset="0"/>
                        <a:cs typeface="Arial" pitchFamily="34" charset="0"/>
                      </a:endParaRPr>
                    </a:p>
                  </a:txBody>
                  <a:tcPr marL="44450" marR="44450" marT="0" marB="0" anchor="ctr"/>
                </a:tc>
                <a:tc>
                  <a:txBody>
                    <a:bodyPr/>
                    <a:lstStyle/>
                    <a:p>
                      <a:pPr algn="ctr">
                        <a:lnSpc>
                          <a:spcPct val="115000"/>
                        </a:lnSpc>
                        <a:spcAft>
                          <a:spcPts val="0"/>
                        </a:spcAft>
                      </a:pPr>
                      <a:r>
                        <a:rPr lang="es-EC" sz="1400" b="1" dirty="0">
                          <a:effectLst/>
                          <a:latin typeface="Arial" pitchFamily="34" charset="0"/>
                          <a:cs typeface="Arial" pitchFamily="34" charset="0"/>
                        </a:rPr>
                        <a:t>0.234</a:t>
                      </a:r>
                      <a:endParaRPr lang="es-EC" sz="2800" b="1" dirty="0">
                        <a:effectLst/>
                        <a:latin typeface="Arial" panose="020B0604020202020204" pitchFamily="34" charset="0"/>
                        <a:ea typeface="Calibri" panose="020F0502020204030204" pitchFamily="34" charset="0"/>
                        <a:cs typeface="Arial" pitchFamily="34" charset="0"/>
                      </a:endParaRPr>
                    </a:p>
                  </a:txBody>
                  <a:tcPr marL="44450" marR="44450" marT="0" marB="0" anchor="b"/>
                </a:tc>
                <a:tc>
                  <a:txBody>
                    <a:bodyPr/>
                    <a:lstStyle/>
                    <a:p>
                      <a:pPr algn="ctr">
                        <a:lnSpc>
                          <a:spcPct val="115000"/>
                        </a:lnSpc>
                        <a:spcAft>
                          <a:spcPts val="0"/>
                        </a:spcAft>
                      </a:pPr>
                      <a:r>
                        <a:rPr lang="es-EC" sz="1400" b="1" dirty="0">
                          <a:effectLst/>
                          <a:latin typeface="Arial" pitchFamily="34" charset="0"/>
                          <a:cs typeface="Arial" pitchFamily="34" charset="0"/>
                        </a:rPr>
                        <a:t>0.566</a:t>
                      </a:r>
                      <a:endParaRPr lang="es-EC" sz="2800" b="1" dirty="0">
                        <a:effectLst/>
                        <a:latin typeface="Arial" panose="020B0604020202020204" pitchFamily="34" charset="0"/>
                        <a:ea typeface="Calibri" panose="020F0502020204030204" pitchFamily="34" charset="0"/>
                        <a:cs typeface="Arial" pitchFamily="34" charset="0"/>
                      </a:endParaRPr>
                    </a:p>
                  </a:txBody>
                  <a:tcPr marL="44450" marR="44450" marT="0" marB="0" anchor="b"/>
                </a:tc>
                <a:tc>
                  <a:txBody>
                    <a:bodyPr/>
                    <a:lstStyle/>
                    <a:p>
                      <a:pPr algn="ctr">
                        <a:lnSpc>
                          <a:spcPct val="115000"/>
                        </a:lnSpc>
                        <a:spcAft>
                          <a:spcPts val="0"/>
                        </a:spcAft>
                      </a:pPr>
                      <a:r>
                        <a:rPr lang="es-EC" sz="1400" b="1" dirty="0">
                          <a:effectLst/>
                          <a:latin typeface="Arial" pitchFamily="34" charset="0"/>
                          <a:cs typeface="Arial" pitchFamily="34" charset="0"/>
                        </a:rPr>
                        <a:t>1.46</a:t>
                      </a:r>
                      <a:endParaRPr lang="es-EC" sz="2800" b="1" dirty="0">
                        <a:effectLst/>
                        <a:latin typeface="Arial" panose="020B0604020202020204" pitchFamily="34" charset="0"/>
                        <a:ea typeface="Calibri" panose="020F0502020204030204" pitchFamily="34" charset="0"/>
                        <a:cs typeface="Arial" pitchFamily="34" charset="0"/>
                      </a:endParaRPr>
                    </a:p>
                  </a:txBody>
                  <a:tcPr marL="44450" marR="44450" marT="0" marB="0" anchor="b"/>
                </a:tc>
                <a:tc>
                  <a:txBody>
                    <a:bodyPr/>
                    <a:lstStyle/>
                    <a:p>
                      <a:pPr algn="ctr">
                        <a:lnSpc>
                          <a:spcPct val="115000"/>
                        </a:lnSpc>
                        <a:spcAft>
                          <a:spcPts val="0"/>
                        </a:spcAft>
                      </a:pPr>
                      <a:r>
                        <a:rPr lang="es-EC" sz="1400" b="1" dirty="0">
                          <a:effectLst/>
                          <a:latin typeface="Arial" pitchFamily="34" charset="0"/>
                          <a:cs typeface="Arial" pitchFamily="34" charset="0"/>
                        </a:rPr>
                        <a:t> &lt;LD</a:t>
                      </a:r>
                      <a:endParaRPr lang="es-EC" sz="2800" b="1" dirty="0">
                        <a:effectLst/>
                        <a:latin typeface="Arial" panose="020B0604020202020204" pitchFamily="34" charset="0"/>
                        <a:ea typeface="Calibri" panose="020F0502020204030204" pitchFamily="34" charset="0"/>
                        <a:cs typeface="Arial" pitchFamily="34" charset="0"/>
                      </a:endParaRPr>
                    </a:p>
                  </a:txBody>
                  <a:tcPr marL="44450" marR="44450" marT="0" marB="0" anchor="b"/>
                </a:tc>
              </a:tr>
              <a:tr h="321878">
                <a:tc>
                  <a:txBody>
                    <a:bodyPr/>
                    <a:lstStyle/>
                    <a:p>
                      <a:pPr algn="ctr">
                        <a:lnSpc>
                          <a:spcPct val="115000"/>
                        </a:lnSpc>
                        <a:spcAft>
                          <a:spcPts val="0"/>
                        </a:spcAft>
                      </a:pPr>
                      <a:r>
                        <a:rPr lang="es-EC" sz="1600" dirty="0">
                          <a:effectLst/>
                          <a:latin typeface="Arial" pitchFamily="34" charset="0"/>
                          <a:cs typeface="Arial" pitchFamily="34" charset="0"/>
                        </a:rPr>
                        <a:t>ESTACIÓN 7</a:t>
                      </a:r>
                      <a:endParaRPr lang="es-EC" sz="3200" dirty="0">
                        <a:effectLst/>
                        <a:latin typeface="Arial" panose="020B0604020202020204" pitchFamily="34" charset="0"/>
                        <a:ea typeface="Calibri" panose="020F0502020204030204" pitchFamily="34" charset="0"/>
                        <a:cs typeface="Arial" pitchFamily="34" charset="0"/>
                      </a:endParaRPr>
                    </a:p>
                  </a:txBody>
                  <a:tcPr marL="44450" marR="44450" marT="0" marB="0" anchor="ctr"/>
                </a:tc>
                <a:tc>
                  <a:txBody>
                    <a:bodyPr/>
                    <a:lstStyle/>
                    <a:p>
                      <a:pPr algn="ctr">
                        <a:lnSpc>
                          <a:spcPct val="115000"/>
                        </a:lnSpc>
                        <a:spcAft>
                          <a:spcPts val="0"/>
                        </a:spcAft>
                      </a:pPr>
                      <a:r>
                        <a:rPr lang="es-EC" sz="1400" b="1" dirty="0">
                          <a:effectLst/>
                          <a:latin typeface="Arial" pitchFamily="34" charset="0"/>
                          <a:cs typeface="Arial" pitchFamily="34" charset="0"/>
                        </a:rPr>
                        <a:t>0.560</a:t>
                      </a:r>
                      <a:endParaRPr lang="es-EC" sz="2800" b="1" dirty="0">
                        <a:effectLst/>
                        <a:latin typeface="Arial" panose="020B0604020202020204" pitchFamily="34" charset="0"/>
                        <a:ea typeface="Calibri" panose="020F0502020204030204" pitchFamily="34" charset="0"/>
                        <a:cs typeface="Arial" pitchFamily="34" charset="0"/>
                      </a:endParaRPr>
                    </a:p>
                  </a:txBody>
                  <a:tcPr marL="44450" marR="44450" marT="0" marB="0" anchor="b"/>
                </a:tc>
                <a:tc>
                  <a:txBody>
                    <a:bodyPr/>
                    <a:lstStyle/>
                    <a:p>
                      <a:pPr algn="ctr">
                        <a:lnSpc>
                          <a:spcPct val="115000"/>
                        </a:lnSpc>
                        <a:spcAft>
                          <a:spcPts val="0"/>
                        </a:spcAft>
                      </a:pPr>
                      <a:r>
                        <a:rPr lang="es-EC" sz="1400" b="1" dirty="0">
                          <a:effectLst/>
                          <a:latin typeface="Arial" pitchFamily="34" charset="0"/>
                          <a:cs typeface="Arial" pitchFamily="34" charset="0"/>
                        </a:rPr>
                        <a:t>0.623</a:t>
                      </a:r>
                      <a:endParaRPr lang="es-EC" sz="2800" b="1" dirty="0">
                        <a:effectLst/>
                        <a:latin typeface="Arial" panose="020B0604020202020204" pitchFamily="34" charset="0"/>
                        <a:ea typeface="Calibri" panose="020F0502020204030204" pitchFamily="34" charset="0"/>
                        <a:cs typeface="Arial" pitchFamily="34" charset="0"/>
                      </a:endParaRPr>
                    </a:p>
                  </a:txBody>
                  <a:tcPr marL="44450" marR="44450" marT="0" marB="0" anchor="b"/>
                </a:tc>
                <a:tc>
                  <a:txBody>
                    <a:bodyPr/>
                    <a:lstStyle/>
                    <a:p>
                      <a:pPr algn="ctr">
                        <a:lnSpc>
                          <a:spcPct val="115000"/>
                        </a:lnSpc>
                        <a:spcAft>
                          <a:spcPts val="0"/>
                        </a:spcAft>
                      </a:pPr>
                      <a:r>
                        <a:rPr lang="es-EC" sz="1400" b="1" dirty="0">
                          <a:effectLst/>
                          <a:latin typeface="Arial" pitchFamily="34" charset="0"/>
                          <a:cs typeface="Arial" pitchFamily="34" charset="0"/>
                        </a:rPr>
                        <a:t>0.86</a:t>
                      </a:r>
                      <a:endParaRPr lang="es-EC" sz="2800" b="1" dirty="0">
                        <a:effectLst/>
                        <a:latin typeface="Arial" panose="020B0604020202020204" pitchFamily="34" charset="0"/>
                        <a:ea typeface="Calibri" panose="020F0502020204030204" pitchFamily="34" charset="0"/>
                        <a:cs typeface="Arial" pitchFamily="34" charset="0"/>
                      </a:endParaRPr>
                    </a:p>
                  </a:txBody>
                  <a:tcPr marL="44450" marR="44450" marT="0" marB="0" anchor="b"/>
                </a:tc>
                <a:tc>
                  <a:txBody>
                    <a:bodyPr/>
                    <a:lstStyle/>
                    <a:p>
                      <a:pPr algn="ctr">
                        <a:lnSpc>
                          <a:spcPct val="115000"/>
                        </a:lnSpc>
                        <a:spcAft>
                          <a:spcPts val="0"/>
                        </a:spcAft>
                      </a:pPr>
                      <a:r>
                        <a:rPr lang="es-EC" sz="1400" b="1" dirty="0">
                          <a:effectLst/>
                          <a:latin typeface="Arial" pitchFamily="34" charset="0"/>
                          <a:cs typeface="Arial" pitchFamily="34" charset="0"/>
                        </a:rPr>
                        <a:t> 0.11</a:t>
                      </a:r>
                      <a:endParaRPr lang="es-EC" sz="2800" b="1" dirty="0">
                        <a:effectLst/>
                        <a:latin typeface="Arial" panose="020B0604020202020204" pitchFamily="34" charset="0"/>
                        <a:ea typeface="Calibri" panose="020F0502020204030204" pitchFamily="34" charset="0"/>
                        <a:cs typeface="Arial" pitchFamily="34" charset="0"/>
                      </a:endParaRPr>
                    </a:p>
                  </a:txBody>
                  <a:tcPr marL="44450" marR="44450" marT="0" marB="0" anchor="b"/>
                </a:tc>
              </a:tr>
              <a:tr h="321878">
                <a:tc>
                  <a:txBody>
                    <a:bodyPr/>
                    <a:lstStyle/>
                    <a:p>
                      <a:pPr algn="ctr">
                        <a:lnSpc>
                          <a:spcPct val="115000"/>
                        </a:lnSpc>
                        <a:spcAft>
                          <a:spcPts val="0"/>
                        </a:spcAft>
                      </a:pPr>
                      <a:r>
                        <a:rPr lang="es-EC" sz="1600" dirty="0">
                          <a:effectLst/>
                          <a:latin typeface="Arial" pitchFamily="34" charset="0"/>
                          <a:cs typeface="Arial" pitchFamily="34" charset="0"/>
                        </a:rPr>
                        <a:t>ESTACIÓN 8</a:t>
                      </a:r>
                      <a:endParaRPr lang="es-EC" sz="3200" dirty="0">
                        <a:effectLst/>
                        <a:latin typeface="Arial" panose="020B0604020202020204" pitchFamily="34" charset="0"/>
                        <a:ea typeface="Calibri" panose="020F0502020204030204" pitchFamily="34" charset="0"/>
                        <a:cs typeface="Arial" pitchFamily="34" charset="0"/>
                      </a:endParaRPr>
                    </a:p>
                  </a:txBody>
                  <a:tcPr marL="44450" marR="44450" marT="0" marB="0" anchor="ctr"/>
                </a:tc>
                <a:tc>
                  <a:txBody>
                    <a:bodyPr/>
                    <a:lstStyle/>
                    <a:p>
                      <a:pPr algn="ctr">
                        <a:lnSpc>
                          <a:spcPct val="115000"/>
                        </a:lnSpc>
                        <a:spcAft>
                          <a:spcPts val="0"/>
                        </a:spcAft>
                      </a:pPr>
                      <a:r>
                        <a:rPr lang="es-EC" sz="1400" b="1" dirty="0">
                          <a:effectLst/>
                          <a:latin typeface="Arial" pitchFamily="34" charset="0"/>
                          <a:cs typeface="Arial" pitchFamily="34" charset="0"/>
                        </a:rPr>
                        <a:t>0.104</a:t>
                      </a:r>
                      <a:endParaRPr lang="es-EC" sz="2800" b="1" dirty="0">
                        <a:effectLst/>
                        <a:latin typeface="Arial" panose="020B0604020202020204" pitchFamily="34" charset="0"/>
                        <a:ea typeface="Calibri" panose="020F0502020204030204" pitchFamily="34" charset="0"/>
                        <a:cs typeface="Arial" pitchFamily="34" charset="0"/>
                      </a:endParaRPr>
                    </a:p>
                  </a:txBody>
                  <a:tcPr marL="44450" marR="44450" marT="0" marB="0" anchor="b"/>
                </a:tc>
                <a:tc>
                  <a:txBody>
                    <a:bodyPr/>
                    <a:lstStyle/>
                    <a:p>
                      <a:pPr algn="ctr">
                        <a:lnSpc>
                          <a:spcPct val="115000"/>
                        </a:lnSpc>
                        <a:spcAft>
                          <a:spcPts val="0"/>
                        </a:spcAft>
                      </a:pPr>
                      <a:r>
                        <a:rPr lang="es-EC" sz="1400" b="1" dirty="0">
                          <a:effectLst/>
                          <a:latin typeface="Arial" pitchFamily="34" charset="0"/>
                          <a:cs typeface="Arial" pitchFamily="34" charset="0"/>
                        </a:rPr>
                        <a:t>0.203</a:t>
                      </a:r>
                      <a:endParaRPr lang="es-EC" sz="2800" b="1" dirty="0">
                        <a:effectLst/>
                        <a:latin typeface="Arial" panose="020B0604020202020204" pitchFamily="34" charset="0"/>
                        <a:ea typeface="Calibri" panose="020F0502020204030204" pitchFamily="34" charset="0"/>
                        <a:cs typeface="Arial" pitchFamily="34" charset="0"/>
                      </a:endParaRPr>
                    </a:p>
                  </a:txBody>
                  <a:tcPr marL="44450" marR="44450" marT="0" marB="0" anchor="b"/>
                </a:tc>
                <a:tc>
                  <a:txBody>
                    <a:bodyPr/>
                    <a:lstStyle/>
                    <a:p>
                      <a:pPr algn="ctr">
                        <a:lnSpc>
                          <a:spcPct val="115000"/>
                        </a:lnSpc>
                        <a:spcAft>
                          <a:spcPts val="0"/>
                        </a:spcAft>
                      </a:pPr>
                      <a:r>
                        <a:rPr lang="es-EC" sz="1400" b="1" dirty="0">
                          <a:effectLst/>
                          <a:latin typeface="Arial" pitchFamily="34" charset="0"/>
                          <a:cs typeface="Arial" pitchFamily="34" charset="0"/>
                        </a:rPr>
                        <a:t>0.11</a:t>
                      </a:r>
                      <a:endParaRPr lang="es-EC" sz="2800" b="1" dirty="0">
                        <a:effectLst/>
                        <a:latin typeface="Arial" panose="020B0604020202020204" pitchFamily="34" charset="0"/>
                        <a:ea typeface="Calibri" panose="020F0502020204030204" pitchFamily="34" charset="0"/>
                        <a:cs typeface="Arial" pitchFamily="34" charset="0"/>
                      </a:endParaRPr>
                    </a:p>
                  </a:txBody>
                  <a:tcPr marL="44450" marR="44450" marT="0" marB="0" anchor="b"/>
                </a:tc>
                <a:tc>
                  <a:txBody>
                    <a:bodyPr/>
                    <a:lstStyle/>
                    <a:p>
                      <a:pPr algn="ctr">
                        <a:lnSpc>
                          <a:spcPct val="115000"/>
                        </a:lnSpc>
                        <a:spcAft>
                          <a:spcPts val="0"/>
                        </a:spcAft>
                      </a:pPr>
                      <a:r>
                        <a:rPr lang="es-EC" sz="1400" b="1" dirty="0">
                          <a:effectLst/>
                          <a:latin typeface="Arial" pitchFamily="34" charset="0"/>
                          <a:cs typeface="Arial" pitchFamily="34" charset="0"/>
                        </a:rPr>
                        <a:t> 0.51</a:t>
                      </a:r>
                      <a:endParaRPr lang="es-EC" sz="2800" b="1" dirty="0">
                        <a:effectLst/>
                        <a:latin typeface="Arial" panose="020B0604020202020204" pitchFamily="34" charset="0"/>
                        <a:ea typeface="Calibri" panose="020F0502020204030204" pitchFamily="34" charset="0"/>
                        <a:cs typeface="Arial" pitchFamily="34" charset="0"/>
                      </a:endParaRPr>
                    </a:p>
                  </a:txBody>
                  <a:tcPr marL="44450" marR="44450" marT="0" marB="0" anchor="b"/>
                </a:tc>
              </a:tr>
              <a:tr h="321878">
                <a:tc>
                  <a:txBody>
                    <a:bodyPr/>
                    <a:lstStyle/>
                    <a:p>
                      <a:pPr algn="ctr">
                        <a:lnSpc>
                          <a:spcPct val="115000"/>
                        </a:lnSpc>
                        <a:spcAft>
                          <a:spcPts val="0"/>
                        </a:spcAft>
                      </a:pPr>
                      <a:r>
                        <a:rPr lang="es-EC" sz="1600" dirty="0">
                          <a:effectLst/>
                          <a:latin typeface="Arial" pitchFamily="34" charset="0"/>
                          <a:cs typeface="Arial" pitchFamily="34" charset="0"/>
                        </a:rPr>
                        <a:t>ESTACIÓN 9</a:t>
                      </a:r>
                      <a:endParaRPr lang="es-EC" sz="3200" dirty="0">
                        <a:effectLst/>
                        <a:latin typeface="Arial" panose="020B0604020202020204" pitchFamily="34" charset="0"/>
                        <a:ea typeface="Calibri" panose="020F0502020204030204" pitchFamily="34" charset="0"/>
                        <a:cs typeface="Arial" pitchFamily="34" charset="0"/>
                      </a:endParaRPr>
                    </a:p>
                  </a:txBody>
                  <a:tcPr marL="44450" marR="44450" marT="0" marB="0" anchor="ctr"/>
                </a:tc>
                <a:tc>
                  <a:txBody>
                    <a:bodyPr/>
                    <a:lstStyle/>
                    <a:p>
                      <a:pPr algn="ctr">
                        <a:lnSpc>
                          <a:spcPct val="115000"/>
                        </a:lnSpc>
                        <a:spcAft>
                          <a:spcPts val="0"/>
                        </a:spcAft>
                      </a:pPr>
                      <a:r>
                        <a:rPr lang="es-EC" sz="1400" b="1" dirty="0">
                          <a:effectLst/>
                          <a:latin typeface="Arial" pitchFamily="34" charset="0"/>
                          <a:cs typeface="Arial" pitchFamily="34" charset="0"/>
                        </a:rPr>
                        <a:t>0.157</a:t>
                      </a:r>
                      <a:endParaRPr lang="es-EC" sz="2800" b="1" dirty="0">
                        <a:effectLst/>
                        <a:latin typeface="Arial" panose="020B0604020202020204" pitchFamily="34" charset="0"/>
                        <a:ea typeface="Calibri" panose="020F0502020204030204" pitchFamily="34" charset="0"/>
                        <a:cs typeface="Arial" pitchFamily="34" charset="0"/>
                      </a:endParaRPr>
                    </a:p>
                  </a:txBody>
                  <a:tcPr marL="44450" marR="44450" marT="0" marB="0" anchor="b"/>
                </a:tc>
                <a:tc>
                  <a:txBody>
                    <a:bodyPr/>
                    <a:lstStyle/>
                    <a:p>
                      <a:pPr algn="ctr">
                        <a:lnSpc>
                          <a:spcPct val="115000"/>
                        </a:lnSpc>
                        <a:spcAft>
                          <a:spcPts val="0"/>
                        </a:spcAft>
                      </a:pPr>
                      <a:r>
                        <a:rPr lang="es-EC" sz="1400" b="1" dirty="0">
                          <a:effectLst/>
                          <a:latin typeface="Arial" pitchFamily="34" charset="0"/>
                          <a:cs typeface="Arial" pitchFamily="34" charset="0"/>
                        </a:rPr>
                        <a:t>0.026</a:t>
                      </a:r>
                      <a:endParaRPr lang="es-EC" sz="2800" b="1" dirty="0">
                        <a:effectLst/>
                        <a:latin typeface="Arial" panose="020B0604020202020204" pitchFamily="34" charset="0"/>
                        <a:ea typeface="Calibri" panose="020F0502020204030204" pitchFamily="34" charset="0"/>
                        <a:cs typeface="Arial" pitchFamily="34" charset="0"/>
                      </a:endParaRPr>
                    </a:p>
                  </a:txBody>
                  <a:tcPr marL="44450" marR="44450" marT="0" marB="0" anchor="b"/>
                </a:tc>
                <a:tc>
                  <a:txBody>
                    <a:bodyPr/>
                    <a:lstStyle/>
                    <a:p>
                      <a:pPr algn="ctr">
                        <a:lnSpc>
                          <a:spcPct val="115000"/>
                        </a:lnSpc>
                        <a:spcAft>
                          <a:spcPts val="0"/>
                        </a:spcAft>
                      </a:pPr>
                      <a:r>
                        <a:rPr lang="es-EC" sz="1400" b="1" dirty="0">
                          <a:effectLst/>
                          <a:latin typeface="Arial" pitchFamily="34" charset="0"/>
                          <a:cs typeface="Arial" pitchFamily="34" charset="0"/>
                        </a:rPr>
                        <a:t>0.42</a:t>
                      </a:r>
                      <a:endParaRPr lang="es-EC" sz="2800" b="1" dirty="0">
                        <a:effectLst/>
                        <a:latin typeface="Arial" panose="020B0604020202020204" pitchFamily="34" charset="0"/>
                        <a:ea typeface="Calibri" panose="020F0502020204030204" pitchFamily="34" charset="0"/>
                        <a:cs typeface="Arial" pitchFamily="34" charset="0"/>
                      </a:endParaRPr>
                    </a:p>
                  </a:txBody>
                  <a:tcPr marL="44450" marR="44450" marT="0" marB="0" anchor="b"/>
                </a:tc>
                <a:tc>
                  <a:txBody>
                    <a:bodyPr/>
                    <a:lstStyle/>
                    <a:p>
                      <a:pPr algn="ctr">
                        <a:lnSpc>
                          <a:spcPct val="115000"/>
                        </a:lnSpc>
                        <a:spcAft>
                          <a:spcPts val="0"/>
                        </a:spcAft>
                      </a:pPr>
                      <a:r>
                        <a:rPr lang="es-EC" sz="1400" b="1" dirty="0">
                          <a:effectLst/>
                          <a:latin typeface="Arial" pitchFamily="34" charset="0"/>
                          <a:cs typeface="Arial" pitchFamily="34" charset="0"/>
                        </a:rPr>
                        <a:t> 0.99</a:t>
                      </a:r>
                      <a:endParaRPr lang="es-EC" sz="2800" b="1" dirty="0">
                        <a:effectLst/>
                        <a:latin typeface="Arial" panose="020B0604020202020204" pitchFamily="34" charset="0"/>
                        <a:ea typeface="Calibri" panose="020F0502020204030204" pitchFamily="34" charset="0"/>
                        <a:cs typeface="Arial" pitchFamily="34" charset="0"/>
                      </a:endParaRPr>
                    </a:p>
                  </a:txBody>
                  <a:tcPr marL="44450" marR="44450" marT="0" marB="0" anchor="b"/>
                </a:tc>
              </a:tr>
              <a:tr h="321878">
                <a:tc>
                  <a:txBody>
                    <a:bodyPr/>
                    <a:lstStyle/>
                    <a:p>
                      <a:pPr algn="ctr">
                        <a:lnSpc>
                          <a:spcPct val="115000"/>
                        </a:lnSpc>
                        <a:spcAft>
                          <a:spcPts val="0"/>
                        </a:spcAft>
                      </a:pPr>
                      <a:r>
                        <a:rPr lang="es-EC" sz="1600" dirty="0">
                          <a:effectLst/>
                          <a:latin typeface="Arial" pitchFamily="34" charset="0"/>
                          <a:cs typeface="Arial" pitchFamily="34" charset="0"/>
                        </a:rPr>
                        <a:t>ESTACIÓN 10</a:t>
                      </a:r>
                      <a:endParaRPr lang="es-EC" sz="3200" dirty="0">
                        <a:effectLst/>
                        <a:latin typeface="Arial" panose="020B0604020202020204" pitchFamily="34" charset="0"/>
                        <a:ea typeface="Calibri" panose="020F0502020204030204" pitchFamily="34" charset="0"/>
                        <a:cs typeface="Arial" pitchFamily="34" charset="0"/>
                      </a:endParaRPr>
                    </a:p>
                  </a:txBody>
                  <a:tcPr marL="44450" marR="44450" marT="0" marB="0" anchor="ctr"/>
                </a:tc>
                <a:tc>
                  <a:txBody>
                    <a:bodyPr/>
                    <a:lstStyle/>
                    <a:p>
                      <a:pPr algn="ctr">
                        <a:lnSpc>
                          <a:spcPct val="115000"/>
                        </a:lnSpc>
                        <a:spcAft>
                          <a:spcPts val="0"/>
                        </a:spcAft>
                      </a:pPr>
                      <a:r>
                        <a:rPr lang="es-EC" sz="1400" b="1" dirty="0">
                          <a:effectLst/>
                          <a:latin typeface="Arial" pitchFamily="34" charset="0"/>
                          <a:cs typeface="Arial" pitchFamily="34" charset="0"/>
                        </a:rPr>
                        <a:t>-</a:t>
                      </a:r>
                      <a:endParaRPr lang="es-EC" sz="2800" b="1" dirty="0">
                        <a:effectLst/>
                        <a:latin typeface="Arial" panose="020B0604020202020204" pitchFamily="34" charset="0"/>
                        <a:ea typeface="Calibri" panose="020F0502020204030204" pitchFamily="34" charset="0"/>
                        <a:cs typeface="Arial" pitchFamily="34" charset="0"/>
                      </a:endParaRPr>
                    </a:p>
                  </a:txBody>
                  <a:tcPr marL="44450" marR="44450" marT="0" marB="0" anchor="b"/>
                </a:tc>
                <a:tc>
                  <a:txBody>
                    <a:bodyPr/>
                    <a:lstStyle/>
                    <a:p>
                      <a:pPr algn="ctr">
                        <a:lnSpc>
                          <a:spcPct val="115000"/>
                        </a:lnSpc>
                        <a:spcAft>
                          <a:spcPts val="0"/>
                        </a:spcAft>
                      </a:pPr>
                      <a:r>
                        <a:rPr lang="es-EC" sz="1400" b="1" dirty="0">
                          <a:effectLst/>
                          <a:latin typeface="Arial" pitchFamily="34" charset="0"/>
                          <a:cs typeface="Arial" pitchFamily="34" charset="0"/>
                        </a:rPr>
                        <a:t>-</a:t>
                      </a:r>
                      <a:endParaRPr lang="es-EC" sz="2800" b="1" dirty="0">
                        <a:effectLst/>
                        <a:latin typeface="Arial" panose="020B0604020202020204" pitchFamily="34" charset="0"/>
                        <a:ea typeface="Calibri" panose="020F0502020204030204" pitchFamily="34" charset="0"/>
                        <a:cs typeface="Arial" pitchFamily="34" charset="0"/>
                      </a:endParaRPr>
                    </a:p>
                  </a:txBody>
                  <a:tcPr marL="44450" marR="44450" marT="0" marB="0" anchor="b"/>
                </a:tc>
                <a:tc>
                  <a:txBody>
                    <a:bodyPr/>
                    <a:lstStyle/>
                    <a:p>
                      <a:pPr algn="ctr">
                        <a:lnSpc>
                          <a:spcPct val="115000"/>
                        </a:lnSpc>
                        <a:spcAft>
                          <a:spcPts val="0"/>
                        </a:spcAft>
                      </a:pPr>
                      <a:r>
                        <a:rPr lang="es-EC" sz="1400" b="1" dirty="0">
                          <a:effectLst/>
                          <a:latin typeface="Arial" pitchFamily="34" charset="0"/>
                          <a:cs typeface="Arial" pitchFamily="34" charset="0"/>
                        </a:rPr>
                        <a:t>-</a:t>
                      </a:r>
                      <a:endParaRPr lang="es-EC" sz="2800" b="1" dirty="0">
                        <a:effectLst/>
                        <a:latin typeface="Arial" panose="020B0604020202020204" pitchFamily="34" charset="0"/>
                        <a:ea typeface="Calibri" panose="020F0502020204030204" pitchFamily="34" charset="0"/>
                        <a:cs typeface="Arial" pitchFamily="34" charset="0"/>
                      </a:endParaRPr>
                    </a:p>
                  </a:txBody>
                  <a:tcPr marL="44450" marR="44450" marT="0" marB="0" anchor="b"/>
                </a:tc>
                <a:tc>
                  <a:txBody>
                    <a:bodyPr/>
                    <a:lstStyle/>
                    <a:p>
                      <a:pPr algn="ctr">
                        <a:lnSpc>
                          <a:spcPct val="115000"/>
                        </a:lnSpc>
                        <a:spcAft>
                          <a:spcPts val="0"/>
                        </a:spcAft>
                      </a:pPr>
                      <a:r>
                        <a:rPr lang="es-EC" sz="1400" b="1" dirty="0">
                          <a:effectLst/>
                          <a:latin typeface="Arial" pitchFamily="34" charset="0"/>
                          <a:cs typeface="Arial" pitchFamily="34" charset="0"/>
                        </a:rPr>
                        <a:t> 1.87</a:t>
                      </a:r>
                      <a:endParaRPr lang="es-EC" sz="2800" b="1" dirty="0">
                        <a:effectLst/>
                        <a:latin typeface="Arial" panose="020B0604020202020204" pitchFamily="34" charset="0"/>
                        <a:ea typeface="Calibri" panose="020F0502020204030204" pitchFamily="34" charset="0"/>
                        <a:cs typeface="Arial" pitchFamily="34" charset="0"/>
                      </a:endParaRPr>
                    </a:p>
                  </a:txBody>
                  <a:tcPr marL="44450" marR="44450" marT="0" marB="0" anchor="b"/>
                </a:tc>
              </a:tr>
              <a:tr h="321878">
                <a:tc>
                  <a:txBody>
                    <a:bodyPr/>
                    <a:lstStyle/>
                    <a:p>
                      <a:pPr algn="ctr">
                        <a:lnSpc>
                          <a:spcPct val="115000"/>
                        </a:lnSpc>
                        <a:spcAft>
                          <a:spcPts val="0"/>
                        </a:spcAft>
                      </a:pPr>
                      <a:r>
                        <a:rPr lang="es-EC" sz="1600" dirty="0">
                          <a:effectLst/>
                          <a:latin typeface="Arial" pitchFamily="34" charset="0"/>
                          <a:cs typeface="Arial" pitchFamily="34" charset="0"/>
                        </a:rPr>
                        <a:t>ESTACIÓN 11</a:t>
                      </a:r>
                      <a:endParaRPr lang="es-EC" sz="3200" dirty="0">
                        <a:effectLst/>
                        <a:latin typeface="Arial" panose="020B0604020202020204" pitchFamily="34" charset="0"/>
                        <a:ea typeface="Calibri" panose="020F0502020204030204" pitchFamily="34" charset="0"/>
                        <a:cs typeface="Arial" pitchFamily="34" charset="0"/>
                      </a:endParaRPr>
                    </a:p>
                  </a:txBody>
                  <a:tcPr marL="44450" marR="44450" marT="0" marB="0" anchor="ctr"/>
                </a:tc>
                <a:tc>
                  <a:txBody>
                    <a:bodyPr/>
                    <a:lstStyle/>
                    <a:p>
                      <a:pPr algn="ctr">
                        <a:lnSpc>
                          <a:spcPct val="115000"/>
                        </a:lnSpc>
                        <a:spcAft>
                          <a:spcPts val="0"/>
                        </a:spcAft>
                      </a:pPr>
                      <a:r>
                        <a:rPr lang="es-EC" sz="1400" b="1" dirty="0">
                          <a:effectLst/>
                          <a:latin typeface="Arial" pitchFamily="34" charset="0"/>
                          <a:cs typeface="Arial" pitchFamily="34" charset="0"/>
                        </a:rPr>
                        <a:t>-</a:t>
                      </a:r>
                      <a:endParaRPr lang="es-EC" sz="2800" b="1" dirty="0">
                        <a:effectLst/>
                        <a:latin typeface="Arial" panose="020B0604020202020204" pitchFamily="34" charset="0"/>
                        <a:ea typeface="Calibri" panose="020F0502020204030204" pitchFamily="34" charset="0"/>
                        <a:cs typeface="Arial" pitchFamily="34" charset="0"/>
                      </a:endParaRPr>
                    </a:p>
                  </a:txBody>
                  <a:tcPr marL="44450" marR="44450" marT="0" marB="0" anchor="b"/>
                </a:tc>
                <a:tc>
                  <a:txBody>
                    <a:bodyPr/>
                    <a:lstStyle/>
                    <a:p>
                      <a:pPr algn="ctr">
                        <a:lnSpc>
                          <a:spcPct val="115000"/>
                        </a:lnSpc>
                        <a:spcAft>
                          <a:spcPts val="0"/>
                        </a:spcAft>
                      </a:pPr>
                      <a:r>
                        <a:rPr lang="es-EC" sz="1400" b="1" dirty="0">
                          <a:effectLst/>
                          <a:latin typeface="Arial" pitchFamily="34" charset="0"/>
                          <a:cs typeface="Arial" pitchFamily="34" charset="0"/>
                        </a:rPr>
                        <a:t>-</a:t>
                      </a:r>
                      <a:endParaRPr lang="es-EC" sz="2800" b="1" dirty="0">
                        <a:effectLst/>
                        <a:latin typeface="Arial" panose="020B0604020202020204" pitchFamily="34" charset="0"/>
                        <a:ea typeface="Calibri" panose="020F0502020204030204" pitchFamily="34" charset="0"/>
                        <a:cs typeface="Arial" pitchFamily="34" charset="0"/>
                      </a:endParaRPr>
                    </a:p>
                  </a:txBody>
                  <a:tcPr marL="44450" marR="44450" marT="0" marB="0" anchor="b"/>
                </a:tc>
                <a:tc>
                  <a:txBody>
                    <a:bodyPr/>
                    <a:lstStyle/>
                    <a:p>
                      <a:pPr algn="ctr">
                        <a:lnSpc>
                          <a:spcPct val="115000"/>
                        </a:lnSpc>
                        <a:spcAft>
                          <a:spcPts val="0"/>
                        </a:spcAft>
                      </a:pPr>
                      <a:r>
                        <a:rPr lang="es-EC" sz="1400" b="1" dirty="0">
                          <a:effectLst/>
                          <a:latin typeface="Arial" pitchFamily="34" charset="0"/>
                          <a:cs typeface="Arial" pitchFamily="34" charset="0"/>
                        </a:rPr>
                        <a:t>-</a:t>
                      </a:r>
                      <a:endParaRPr lang="es-EC" sz="2800" b="1" dirty="0">
                        <a:effectLst/>
                        <a:latin typeface="Arial" panose="020B0604020202020204" pitchFamily="34" charset="0"/>
                        <a:ea typeface="Calibri" panose="020F0502020204030204" pitchFamily="34" charset="0"/>
                        <a:cs typeface="Arial" pitchFamily="34" charset="0"/>
                      </a:endParaRPr>
                    </a:p>
                  </a:txBody>
                  <a:tcPr marL="44450" marR="44450" marT="0" marB="0" anchor="b"/>
                </a:tc>
                <a:tc>
                  <a:txBody>
                    <a:bodyPr/>
                    <a:lstStyle/>
                    <a:p>
                      <a:pPr algn="ctr">
                        <a:lnSpc>
                          <a:spcPct val="115000"/>
                        </a:lnSpc>
                        <a:spcAft>
                          <a:spcPts val="0"/>
                        </a:spcAft>
                      </a:pPr>
                      <a:r>
                        <a:rPr lang="es-EC" sz="1400" b="1" dirty="0">
                          <a:effectLst/>
                          <a:latin typeface="Arial" pitchFamily="34" charset="0"/>
                          <a:cs typeface="Arial" pitchFamily="34" charset="0"/>
                        </a:rPr>
                        <a:t> 2.44</a:t>
                      </a:r>
                      <a:endParaRPr lang="es-EC" sz="2800" b="1" dirty="0">
                        <a:effectLst/>
                        <a:latin typeface="Arial" panose="020B0604020202020204" pitchFamily="34" charset="0"/>
                        <a:ea typeface="Calibri" panose="020F0502020204030204" pitchFamily="34" charset="0"/>
                        <a:cs typeface="Arial" pitchFamily="34" charset="0"/>
                      </a:endParaRPr>
                    </a:p>
                  </a:txBody>
                  <a:tcPr marL="44450" marR="44450" marT="0" marB="0" anchor="b"/>
                </a:tc>
              </a:tr>
              <a:tr h="599258">
                <a:tc>
                  <a:txBody>
                    <a:bodyPr/>
                    <a:lstStyle/>
                    <a:p>
                      <a:pPr algn="ctr">
                        <a:lnSpc>
                          <a:spcPct val="115000"/>
                        </a:lnSpc>
                        <a:spcAft>
                          <a:spcPts val="0"/>
                        </a:spcAft>
                      </a:pPr>
                      <a:r>
                        <a:rPr lang="es-EC" sz="1600" dirty="0">
                          <a:effectLst/>
                          <a:latin typeface="Arial" pitchFamily="34" charset="0"/>
                          <a:cs typeface="Arial" pitchFamily="34" charset="0"/>
                        </a:rPr>
                        <a:t>ESTACIÓN 12</a:t>
                      </a:r>
                      <a:endParaRPr lang="es-EC" sz="3200" dirty="0">
                        <a:effectLst/>
                        <a:latin typeface="Arial" panose="020B0604020202020204" pitchFamily="34" charset="0"/>
                        <a:ea typeface="Calibri" panose="020F0502020204030204" pitchFamily="34" charset="0"/>
                        <a:cs typeface="Arial" pitchFamily="34" charset="0"/>
                      </a:endParaRPr>
                    </a:p>
                  </a:txBody>
                  <a:tcPr marL="44450" marR="44450" marT="0" marB="0" anchor="ctr"/>
                </a:tc>
                <a:tc gridSpan="3">
                  <a:txBody>
                    <a:bodyPr/>
                    <a:lstStyle/>
                    <a:p>
                      <a:pPr algn="ctr">
                        <a:lnSpc>
                          <a:spcPct val="115000"/>
                        </a:lnSpc>
                        <a:spcAft>
                          <a:spcPts val="0"/>
                        </a:spcAft>
                      </a:pPr>
                      <a:r>
                        <a:rPr lang="es-EC" sz="1600" b="1" dirty="0">
                          <a:effectLst/>
                          <a:latin typeface="Arial" pitchFamily="34" charset="0"/>
                          <a:cs typeface="Arial" pitchFamily="34" charset="0"/>
                        </a:rPr>
                        <a:t>Sentina de la lancha guardacosta Río Zarumilla</a:t>
                      </a:r>
                      <a:endParaRPr lang="es-EC" sz="2800" b="1" dirty="0">
                        <a:effectLst/>
                        <a:latin typeface="Arial" panose="020B0604020202020204" pitchFamily="34" charset="0"/>
                        <a:ea typeface="Calibri" panose="020F0502020204030204" pitchFamily="34" charset="0"/>
                        <a:cs typeface="Arial" pitchFamily="34" charset="0"/>
                      </a:endParaRPr>
                    </a:p>
                  </a:txBody>
                  <a:tcPr marL="44450" marR="44450" marT="0" marB="0" anchor="ctr"/>
                </a:tc>
                <a:tc hMerge="1">
                  <a:txBody>
                    <a:bodyPr/>
                    <a:lstStyle/>
                    <a:p>
                      <a:endParaRPr lang="es-EC"/>
                    </a:p>
                  </a:txBody>
                  <a:tcPr/>
                </a:tc>
                <a:tc hMerge="1">
                  <a:txBody>
                    <a:bodyPr/>
                    <a:lstStyle/>
                    <a:p>
                      <a:endParaRPr lang="es-EC"/>
                    </a:p>
                  </a:txBody>
                  <a:tcPr/>
                </a:tc>
                <a:tc>
                  <a:txBody>
                    <a:bodyPr/>
                    <a:lstStyle/>
                    <a:p>
                      <a:pPr algn="ctr">
                        <a:lnSpc>
                          <a:spcPct val="115000"/>
                        </a:lnSpc>
                        <a:spcAft>
                          <a:spcPts val="0"/>
                        </a:spcAft>
                      </a:pPr>
                      <a:r>
                        <a:rPr lang="es-EC" sz="1400" b="1" dirty="0">
                          <a:effectLst/>
                          <a:latin typeface="Arial" pitchFamily="34" charset="0"/>
                          <a:cs typeface="Arial" pitchFamily="34" charset="0"/>
                        </a:rPr>
                        <a:t> </a:t>
                      </a:r>
                      <a:r>
                        <a:rPr lang="es-EC" sz="1400" b="1" dirty="0">
                          <a:effectLst/>
                          <a:highlight>
                            <a:srgbClr val="FFFF00"/>
                          </a:highlight>
                          <a:latin typeface="Arial" pitchFamily="34" charset="0"/>
                          <a:cs typeface="Arial" pitchFamily="34" charset="0"/>
                        </a:rPr>
                        <a:t>*1190.48</a:t>
                      </a:r>
                      <a:endParaRPr lang="es-EC" sz="2800" b="1" dirty="0">
                        <a:effectLst/>
                        <a:latin typeface="Arial" panose="020B0604020202020204" pitchFamily="34" charset="0"/>
                        <a:ea typeface="Calibri" panose="020F0502020204030204" pitchFamily="34" charset="0"/>
                        <a:cs typeface="Arial" pitchFamily="34" charset="0"/>
                      </a:endParaRPr>
                    </a:p>
                  </a:txBody>
                  <a:tcPr marL="44450" marR="44450" marT="0" marB="0" anchor="ctr"/>
                </a:tc>
              </a:tr>
              <a:tr h="321878">
                <a:tc>
                  <a:txBody>
                    <a:bodyPr/>
                    <a:lstStyle/>
                    <a:p>
                      <a:pPr algn="ctr">
                        <a:lnSpc>
                          <a:spcPct val="115000"/>
                        </a:lnSpc>
                        <a:spcAft>
                          <a:spcPts val="0"/>
                        </a:spcAft>
                      </a:pPr>
                      <a:r>
                        <a:rPr lang="es-EC" sz="1600" dirty="0">
                          <a:effectLst/>
                          <a:latin typeface="Arial" pitchFamily="34" charset="0"/>
                          <a:cs typeface="Arial" pitchFamily="34" charset="0"/>
                        </a:rPr>
                        <a:t>ESTACIÓN 13</a:t>
                      </a:r>
                      <a:endParaRPr lang="es-EC" sz="3200" dirty="0">
                        <a:effectLst/>
                        <a:latin typeface="Arial" panose="020B0604020202020204" pitchFamily="34" charset="0"/>
                        <a:ea typeface="Calibri" panose="020F0502020204030204" pitchFamily="34" charset="0"/>
                        <a:cs typeface="Arial" pitchFamily="34" charset="0"/>
                      </a:endParaRPr>
                    </a:p>
                  </a:txBody>
                  <a:tcPr marL="44450" marR="44450" marT="0" marB="0" anchor="ctr"/>
                </a:tc>
                <a:tc>
                  <a:txBody>
                    <a:bodyPr/>
                    <a:lstStyle/>
                    <a:p>
                      <a:pPr algn="ctr">
                        <a:lnSpc>
                          <a:spcPct val="115000"/>
                        </a:lnSpc>
                        <a:spcAft>
                          <a:spcPts val="0"/>
                        </a:spcAft>
                      </a:pPr>
                      <a:r>
                        <a:rPr lang="es-EC" sz="1400" b="1" dirty="0">
                          <a:effectLst/>
                          <a:latin typeface="Arial" pitchFamily="34" charset="0"/>
                          <a:cs typeface="Arial" pitchFamily="34" charset="0"/>
                        </a:rPr>
                        <a:t>-</a:t>
                      </a:r>
                      <a:endParaRPr lang="es-EC" sz="2800" b="1" dirty="0">
                        <a:effectLst/>
                        <a:latin typeface="Arial" panose="020B0604020202020204" pitchFamily="34" charset="0"/>
                        <a:ea typeface="Calibri" panose="020F0502020204030204" pitchFamily="34" charset="0"/>
                        <a:cs typeface="Arial" pitchFamily="34" charset="0"/>
                      </a:endParaRPr>
                    </a:p>
                  </a:txBody>
                  <a:tcPr marL="44450" marR="44450" marT="0" marB="0" anchor="b"/>
                </a:tc>
                <a:tc>
                  <a:txBody>
                    <a:bodyPr/>
                    <a:lstStyle/>
                    <a:p>
                      <a:pPr algn="ctr">
                        <a:lnSpc>
                          <a:spcPct val="115000"/>
                        </a:lnSpc>
                        <a:spcAft>
                          <a:spcPts val="0"/>
                        </a:spcAft>
                      </a:pPr>
                      <a:r>
                        <a:rPr lang="es-EC" sz="1400" b="1" dirty="0">
                          <a:effectLst/>
                          <a:latin typeface="Arial" pitchFamily="34" charset="0"/>
                          <a:cs typeface="Arial" pitchFamily="34" charset="0"/>
                        </a:rPr>
                        <a:t>-</a:t>
                      </a:r>
                      <a:endParaRPr lang="es-EC" sz="2800" b="1" dirty="0">
                        <a:effectLst/>
                        <a:latin typeface="Arial" panose="020B0604020202020204" pitchFamily="34" charset="0"/>
                        <a:ea typeface="Calibri" panose="020F0502020204030204" pitchFamily="34" charset="0"/>
                        <a:cs typeface="Arial" pitchFamily="34" charset="0"/>
                      </a:endParaRPr>
                    </a:p>
                  </a:txBody>
                  <a:tcPr marL="44450" marR="44450" marT="0" marB="0" anchor="b"/>
                </a:tc>
                <a:tc>
                  <a:txBody>
                    <a:bodyPr/>
                    <a:lstStyle/>
                    <a:p>
                      <a:pPr algn="ctr">
                        <a:lnSpc>
                          <a:spcPct val="115000"/>
                        </a:lnSpc>
                        <a:spcAft>
                          <a:spcPts val="0"/>
                        </a:spcAft>
                      </a:pPr>
                      <a:r>
                        <a:rPr lang="es-EC" sz="1400" b="1" dirty="0">
                          <a:effectLst/>
                          <a:latin typeface="Arial" pitchFamily="34" charset="0"/>
                          <a:cs typeface="Arial" pitchFamily="34" charset="0"/>
                        </a:rPr>
                        <a:t>-</a:t>
                      </a:r>
                      <a:endParaRPr lang="es-EC" sz="2800" b="1" dirty="0">
                        <a:effectLst/>
                        <a:latin typeface="Arial" panose="020B0604020202020204" pitchFamily="34" charset="0"/>
                        <a:ea typeface="Calibri" panose="020F0502020204030204" pitchFamily="34" charset="0"/>
                        <a:cs typeface="Arial" pitchFamily="34" charset="0"/>
                      </a:endParaRPr>
                    </a:p>
                  </a:txBody>
                  <a:tcPr marL="44450" marR="44450" marT="0" marB="0" anchor="b"/>
                </a:tc>
                <a:tc>
                  <a:txBody>
                    <a:bodyPr/>
                    <a:lstStyle/>
                    <a:p>
                      <a:pPr algn="ctr">
                        <a:lnSpc>
                          <a:spcPct val="115000"/>
                        </a:lnSpc>
                        <a:spcAft>
                          <a:spcPts val="0"/>
                        </a:spcAft>
                      </a:pPr>
                      <a:r>
                        <a:rPr lang="es-EC" sz="1400" b="1" dirty="0">
                          <a:effectLst/>
                          <a:latin typeface="Arial" pitchFamily="34" charset="0"/>
                          <a:cs typeface="Arial" pitchFamily="34" charset="0"/>
                        </a:rPr>
                        <a:t> 0.24</a:t>
                      </a:r>
                      <a:endParaRPr lang="es-EC" sz="2800" b="1" dirty="0">
                        <a:effectLst/>
                        <a:latin typeface="Arial" panose="020B0604020202020204" pitchFamily="34" charset="0"/>
                        <a:ea typeface="Calibri" panose="020F0502020204030204" pitchFamily="34" charset="0"/>
                        <a:cs typeface="Arial" pitchFamily="34" charset="0"/>
                      </a:endParaRPr>
                    </a:p>
                  </a:txBody>
                  <a:tcPr marL="44450" marR="44450" marT="0" marB="0" anchor="b"/>
                </a:tc>
              </a:tr>
              <a:tr h="665877">
                <a:tc>
                  <a:txBody>
                    <a:bodyPr/>
                    <a:lstStyle/>
                    <a:p>
                      <a:pPr algn="ctr">
                        <a:lnSpc>
                          <a:spcPct val="115000"/>
                        </a:lnSpc>
                        <a:spcAft>
                          <a:spcPts val="0"/>
                        </a:spcAft>
                      </a:pPr>
                      <a:r>
                        <a:rPr lang="es-EC" sz="1600" dirty="0">
                          <a:effectLst/>
                          <a:latin typeface="Arial" pitchFamily="34" charset="0"/>
                          <a:cs typeface="Arial" pitchFamily="34" charset="0"/>
                        </a:rPr>
                        <a:t>PROMEDIO de Estaciones 1-9</a:t>
                      </a:r>
                      <a:endParaRPr lang="es-EC" sz="3200" dirty="0">
                        <a:effectLst/>
                        <a:latin typeface="Arial" panose="020B0604020202020204" pitchFamily="34" charset="0"/>
                        <a:ea typeface="Calibri" panose="020F0502020204030204" pitchFamily="34" charset="0"/>
                        <a:cs typeface="Arial" pitchFamily="34" charset="0"/>
                      </a:endParaRPr>
                    </a:p>
                  </a:txBody>
                  <a:tcPr marL="44450" marR="44450" marT="0" marB="0" anchor="ctr"/>
                </a:tc>
                <a:tc>
                  <a:txBody>
                    <a:bodyPr/>
                    <a:lstStyle/>
                    <a:p>
                      <a:pPr algn="ctr">
                        <a:lnSpc>
                          <a:spcPct val="115000"/>
                        </a:lnSpc>
                        <a:spcAft>
                          <a:spcPts val="0"/>
                        </a:spcAft>
                      </a:pPr>
                      <a:r>
                        <a:rPr lang="es-EC" sz="1400" b="1" dirty="0">
                          <a:effectLst/>
                          <a:latin typeface="Arial" pitchFamily="34" charset="0"/>
                          <a:cs typeface="Arial" pitchFamily="34" charset="0"/>
                        </a:rPr>
                        <a:t>0.28255556</a:t>
                      </a:r>
                      <a:endParaRPr lang="es-EC" sz="2800" b="1" dirty="0">
                        <a:effectLst/>
                        <a:latin typeface="Arial" panose="020B0604020202020204" pitchFamily="34" charset="0"/>
                        <a:ea typeface="Calibri" panose="020F0502020204030204" pitchFamily="34" charset="0"/>
                        <a:cs typeface="Arial" pitchFamily="34" charset="0"/>
                      </a:endParaRPr>
                    </a:p>
                  </a:txBody>
                  <a:tcPr marL="44450" marR="44450" marT="0" marB="0" anchor="ctr"/>
                </a:tc>
                <a:tc>
                  <a:txBody>
                    <a:bodyPr/>
                    <a:lstStyle/>
                    <a:p>
                      <a:pPr algn="ctr">
                        <a:lnSpc>
                          <a:spcPct val="115000"/>
                        </a:lnSpc>
                        <a:spcAft>
                          <a:spcPts val="0"/>
                        </a:spcAft>
                      </a:pPr>
                      <a:r>
                        <a:rPr lang="es-EC" sz="1400" b="1" dirty="0">
                          <a:effectLst/>
                          <a:latin typeface="Arial" pitchFamily="34" charset="0"/>
                          <a:cs typeface="Arial" pitchFamily="34" charset="0"/>
                        </a:rPr>
                        <a:t>0.41677778</a:t>
                      </a:r>
                      <a:endParaRPr lang="es-EC" sz="2800" b="1" dirty="0">
                        <a:effectLst/>
                        <a:latin typeface="Arial" panose="020B0604020202020204" pitchFamily="34" charset="0"/>
                        <a:ea typeface="Calibri" panose="020F0502020204030204" pitchFamily="34" charset="0"/>
                        <a:cs typeface="Arial" pitchFamily="34" charset="0"/>
                      </a:endParaRPr>
                    </a:p>
                  </a:txBody>
                  <a:tcPr marL="44450" marR="44450" marT="0" marB="0" anchor="ctr"/>
                </a:tc>
                <a:tc>
                  <a:txBody>
                    <a:bodyPr/>
                    <a:lstStyle/>
                    <a:p>
                      <a:pPr algn="ctr">
                        <a:lnSpc>
                          <a:spcPct val="115000"/>
                        </a:lnSpc>
                        <a:spcAft>
                          <a:spcPts val="0"/>
                        </a:spcAft>
                      </a:pPr>
                      <a:r>
                        <a:rPr lang="es-EC" sz="1400" b="1" dirty="0">
                          <a:effectLst/>
                          <a:latin typeface="Arial" pitchFamily="34" charset="0"/>
                          <a:cs typeface="Arial" pitchFamily="34" charset="0"/>
                        </a:rPr>
                        <a:t>1.02222222</a:t>
                      </a:r>
                      <a:endParaRPr lang="es-EC" sz="2800" b="1" dirty="0">
                        <a:effectLst/>
                        <a:latin typeface="Arial" panose="020B0604020202020204" pitchFamily="34" charset="0"/>
                        <a:ea typeface="Calibri" panose="020F0502020204030204" pitchFamily="34" charset="0"/>
                        <a:cs typeface="Arial" pitchFamily="34" charset="0"/>
                      </a:endParaRPr>
                    </a:p>
                  </a:txBody>
                  <a:tcPr marL="44450" marR="44450" marT="0" marB="0" anchor="ctr"/>
                </a:tc>
                <a:tc>
                  <a:txBody>
                    <a:bodyPr/>
                    <a:lstStyle/>
                    <a:p>
                      <a:pPr algn="ctr">
                        <a:lnSpc>
                          <a:spcPct val="115000"/>
                        </a:lnSpc>
                        <a:spcAft>
                          <a:spcPts val="0"/>
                        </a:spcAft>
                      </a:pPr>
                      <a:r>
                        <a:rPr lang="es-EC" sz="1400" b="1" dirty="0">
                          <a:effectLst/>
                          <a:latin typeface="Arial" pitchFamily="34" charset="0"/>
                          <a:cs typeface="Arial" pitchFamily="34" charset="0"/>
                        </a:rPr>
                        <a:t>1.57875</a:t>
                      </a:r>
                      <a:endParaRPr lang="es-EC" sz="2800" b="1" dirty="0">
                        <a:effectLst/>
                        <a:latin typeface="Arial" panose="020B0604020202020204" pitchFamily="34" charset="0"/>
                        <a:ea typeface="Calibri" panose="020F0502020204030204" pitchFamily="34" charset="0"/>
                        <a:cs typeface="Arial" pitchFamily="34" charset="0"/>
                      </a:endParaRPr>
                    </a:p>
                  </a:txBody>
                  <a:tcPr marL="44450" marR="44450" marT="0" marB="0" anchor="ctr"/>
                </a:tc>
              </a:tr>
            </a:tbl>
          </a:graphicData>
        </a:graphic>
      </p:graphicFrame>
      <p:grpSp>
        <p:nvGrpSpPr>
          <p:cNvPr id="5" name="4 Grupo"/>
          <p:cNvGrpSpPr/>
          <p:nvPr/>
        </p:nvGrpSpPr>
        <p:grpSpPr>
          <a:xfrm>
            <a:off x="395536" y="5301208"/>
            <a:ext cx="7704856" cy="504056"/>
            <a:chOff x="395536" y="5373216"/>
            <a:chExt cx="7416824" cy="504056"/>
          </a:xfrm>
        </p:grpSpPr>
        <p:sp>
          <p:nvSpPr>
            <p:cNvPr id="3" name="2 Rectángulo redondeado"/>
            <p:cNvSpPr/>
            <p:nvPr/>
          </p:nvSpPr>
          <p:spPr>
            <a:xfrm>
              <a:off x="467544" y="5373216"/>
              <a:ext cx="7200800" cy="504056"/>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C" dirty="0"/>
            </a:p>
          </p:txBody>
        </p:sp>
        <p:sp>
          <p:nvSpPr>
            <p:cNvPr id="4" name="3 CuadroTexto"/>
            <p:cNvSpPr txBox="1"/>
            <p:nvPr/>
          </p:nvSpPr>
          <p:spPr>
            <a:xfrm>
              <a:off x="395536" y="5445224"/>
              <a:ext cx="7416824" cy="307777"/>
            </a:xfrm>
            <a:prstGeom prst="rect">
              <a:avLst/>
            </a:prstGeom>
            <a:noFill/>
          </p:spPr>
          <p:txBody>
            <a:bodyPr wrap="square" rtlCol="0">
              <a:spAutoFit/>
            </a:bodyPr>
            <a:lstStyle/>
            <a:p>
              <a:pPr algn="ctr"/>
              <a:r>
                <a:rPr lang="es-EC" sz="1400" b="1" dirty="0" smtClean="0">
                  <a:latin typeface="Arial" pitchFamily="34" charset="0"/>
                  <a:cs typeface="Arial" pitchFamily="34" charset="0"/>
                </a:rPr>
                <a:t>LÍMITE MÁXIMO PERMISIBLE PARA LA DESCARGA DE HDD </a:t>
              </a:r>
              <a:r>
                <a:rPr lang="es-EC" sz="1400" b="1" dirty="0">
                  <a:latin typeface="Arial" pitchFamily="34" charset="0"/>
                  <a:cs typeface="Arial" pitchFamily="34" charset="0"/>
                </a:rPr>
                <a:t>SEGÚN TULSMA </a:t>
              </a:r>
              <a:r>
                <a:rPr lang="es-EC" sz="1400" b="1" u="sng" dirty="0">
                  <a:solidFill>
                    <a:srgbClr val="FF0000"/>
                  </a:solidFill>
                  <a:latin typeface="Arial" pitchFamily="34" charset="0"/>
                  <a:cs typeface="Arial" pitchFamily="34" charset="0"/>
                </a:rPr>
                <a:t>500 </a:t>
              </a:r>
              <a:r>
                <a:rPr lang="es-EC" sz="1400" b="1" u="sng" dirty="0" smtClean="0">
                  <a:solidFill>
                    <a:srgbClr val="FF0000"/>
                  </a:solidFill>
                  <a:latin typeface="Arial" pitchFamily="34" charset="0"/>
                  <a:cs typeface="Arial" pitchFamily="34" charset="0"/>
                </a:rPr>
                <a:t>µg/L</a:t>
              </a:r>
              <a:endParaRPr lang="es-EC" sz="1400" b="1" u="sng" dirty="0">
                <a:solidFill>
                  <a:srgbClr val="FF0000"/>
                </a:solidFill>
                <a:latin typeface="Arial" pitchFamily="34" charset="0"/>
                <a:cs typeface="Arial" pitchFamily="34" charset="0"/>
              </a:endParaRPr>
            </a:p>
          </p:txBody>
        </p:sp>
      </p:grpSp>
      <p:graphicFrame>
        <p:nvGraphicFramePr>
          <p:cNvPr id="17" name="16 Gráfico"/>
          <p:cNvGraphicFramePr/>
          <p:nvPr>
            <p:extLst>
              <p:ext uri="{D42A27DB-BD31-4B8C-83A1-F6EECF244321}">
                <p14:modId xmlns:p14="http://schemas.microsoft.com/office/powerpoint/2010/main" val="3726307746"/>
              </p:ext>
            </p:extLst>
          </p:nvPr>
        </p:nvGraphicFramePr>
        <p:xfrm>
          <a:off x="467544" y="766964"/>
          <a:ext cx="8671682" cy="6091036"/>
        </p:xfrm>
        <a:graphic>
          <a:graphicData uri="http://schemas.openxmlformats.org/drawingml/2006/chart">
            <c:chart xmlns:c="http://schemas.openxmlformats.org/drawingml/2006/chart" xmlns:r="http://schemas.openxmlformats.org/officeDocument/2006/relationships" r:id="rId4"/>
          </a:graphicData>
        </a:graphic>
      </p:graphicFrame>
      <p:sp>
        <p:nvSpPr>
          <p:cNvPr id="2" name="1 Marcador de número de diapositiva"/>
          <p:cNvSpPr>
            <a:spLocks noGrp="1"/>
          </p:cNvSpPr>
          <p:nvPr>
            <p:ph type="sldNum" sz="quarter" idx="12"/>
          </p:nvPr>
        </p:nvSpPr>
        <p:spPr>
          <a:xfrm>
            <a:off x="7020272" y="6525344"/>
            <a:ext cx="2133600" cy="365125"/>
          </a:xfrm>
        </p:spPr>
        <p:txBody>
          <a:bodyPr/>
          <a:lstStyle/>
          <a:p>
            <a:pPr algn="r"/>
            <a:fld id="{9C45796D-F81B-42E6-8076-DF0575147E93}" type="slidenum">
              <a:rPr lang="es-EC" b="1" smtClean="0"/>
              <a:pPr algn="r"/>
              <a:t>25</a:t>
            </a:fld>
            <a:endParaRPr lang="es-EC" b="1" dirty="0"/>
          </a:p>
        </p:txBody>
      </p:sp>
    </p:spTree>
    <p:extLst>
      <p:ext uri="{BB962C8B-B14F-4D97-AF65-F5344CB8AC3E}">
        <p14:creationId xmlns:p14="http://schemas.microsoft.com/office/powerpoint/2010/main" val="45567028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9"/>
                                        </p:tgtEl>
                                      </p:cBhvr>
                                    </p:animEffect>
                                    <p:set>
                                      <p:cBhvr>
                                        <p:cTn id="16" dur="1" fill="hold">
                                          <p:stCondLst>
                                            <p:cond delay="499"/>
                                          </p:stCondLst>
                                        </p:cTn>
                                        <p:tgtEl>
                                          <p:spTgt spid="9"/>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10"/>
                                        </p:tgtEl>
                                      </p:cBhvr>
                                    </p:animEffect>
                                    <p:set>
                                      <p:cBhvr>
                                        <p:cTn id="19" dur="1" fill="hold">
                                          <p:stCondLst>
                                            <p:cond delay="499"/>
                                          </p:stCondLst>
                                        </p:cTn>
                                        <p:tgtEl>
                                          <p:spTgt spid="10"/>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down)">
                                      <p:cBhvr>
                                        <p:cTn id="29" dur="667">
                                          <p:stCondLst>
                                            <p:cond delay="0"/>
                                          </p:stCondLst>
                                        </p:cTn>
                                        <p:tgtEl>
                                          <p:spTgt spid="5"/>
                                        </p:tgtEl>
                                      </p:cBhvr>
                                    </p:animEffect>
                                    <p:anim calcmode="lin" valueType="num">
                                      <p:cBhvr>
                                        <p:cTn id="30" dur="2095"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1" dur="7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2" dur="764" tmFilter="0, 0; 0.125,0.2665; 0.25,0.4; 0.375,0.465; 0.5,0.5;  0.625,0.535; 0.75,0.6; 0.875,0.7335; 1,1">
                                          <p:stCondLst>
                                            <p:cond delay="764"/>
                                          </p:stCondLst>
                                        </p:cTn>
                                        <p:tgtEl>
                                          <p:spTgt spid="5"/>
                                        </p:tgtEl>
                                        <p:attrNameLst>
                                          <p:attrName>ppt_y</p:attrName>
                                        </p:attrNameLst>
                                      </p:cBhvr>
                                      <p:tavLst>
                                        <p:tav tm="0" fmla="#ppt_y-sin(pi*$)/9">
                                          <p:val>
                                            <p:fltVal val="0"/>
                                          </p:val>
                                        </p:tav>
                                        <p:tav tm="100000">
                                          <p:val>
                                            <p:fltVal val="1"/>
                                          </p:val>
                                        </p:tav>
                                      </p:tavLst>
                                    </p:anim>
                                    <p:anim calcmode="lin" valueType="num">
                                      <p:cBhvr>
                                        <p:cTn id="33" dur="382" tmFilter="0, 0; 0.125,0.2665; 0.25,0.4; 0.375,0.465; 0.5,0.5;  0.625,0.535; 0.75,0.6; 0.875,0.7335; 1,1">
                                          <p:stCondLst>
                                            <p:cond delay="1523"/>
                                          </p:stCondLst>
                                        </p:cTn>
                                        <p:tgtEl>
                                          <p:spTgt spid="5"/>
                                        </p:tgtEl>
                                        <p:attrNameLst>
                                          <p:attrName>ppt_y</p:attrName>
                                        </p:attrNameLst>
                                      </p:cBhvr>
                                      <p:tavLst>
                                        <p:tav tm="0" fmla="#ppt_y-sin(pi*$)/27">
                                          <p:val>
                                            <p:fltVal val="0"/>
                                          </p:val>
                                        </p:tav>
                                        <p:tav tm="100000">
                                          <p:val>
                                            <p:fltVal val="1"/>
                                          </p:val>
                                        </p:tav>
                                      </p:tavLst>
                                    </p:anim>
                                    <p:anim calcmode="lin" valueType="num">
                                      <p:cBhvr>
                                        <p:cTn id="34" dur="189" tmFilter="0, 0; 0.125,0.2665; 0.25,0.4; 0.375,0.465; 0.5,0.5;  0.625,0.535; 0.75,0.6; 0.875,0.7335; 1,1">
                                          <p:stCondLst>
                                            <p:cond delay="1904"/>
                                          </p:stCondLst>
                                        </p:cTn>
                                        <p:tgtEl>
                                          <p:spTgt spid="5"/>
                                        </p:tgtEl>
                                        <p:attrNameLst>
                                          <p:attrName>ppt_y</p:attrName>
                                        </p:attrNameLst>
                                      </p:cBhvr>
                                      <p:tavLst>
                                        <p:tav tm="0" fmla="#ppt_y-sin(pi*$)/81">
                                          <p:val>
                                            <p:fltVal val="0"/>
                                          </p:val>
                                        </p:tav>
                                        <p:tav tm="100000">
                                          <p:val>
                                            <p:fltVal val="1"/>
                                          </p:val>
                                        </p:tav>
                                      </p:tavLst>
                                    </p:anim>
                                    <p:animScale>
                                      <p:cBhvr>
                                        <p:cTn id="35" dur="30">
                                          <p:stCondLst>
                                            <p:cond delay="747"/>
                                          </p:stCondLst>
                                        </p:cTn>
                                        <p:tgtEl>
                                          <p:spTgt spid="5"/>
                                        </p:tgtEl>
                                      </p:cBhvr>
                                      <p:to x="100000" y="60000"/>
                                    </p:animScale>
                                    <p:animScale>
                                      <p:cBhvr>
                                        <p:cTn id="36" dur="191" decel="50000">
                                          <p:stCondLst>
                                            <p:cond delay="777"/>
                                          </p:stCondLst>
                                        </p:cTn>
                                        <p:tgtEl>
                                          <p:spTgt spid="5"/>
                                        </p:tgtEl>
                                      </p:cBhvr>
                                      <p:to x="100000" y="100000"/>
                                    </p:animScale>
                                    <p:animScale>
                                      <p:cBhvr>
                                        <p:cTn id="37" dur="30">
                                          <p:stCondLst>
                                            <p:cond delay="1509"/>
                                          </p:stCondLst>
                                        </p:cTn>
                                        <p:tgtEl>
                                          <p:spTgt spid="5"/>
                                        </p:tgtEl>
                                      </p:cBhvr>
                                      <p:to x="100000" y="80000"/>
                                    </p:animScale>
                                    <p:animScale>
                                      <p:cBhvr>
                                        <p:cTn id="38" dur="191" decel="50000">
                                          <p:stCondLst>
                                            <p:cond delay="1539"/>
                                          </p:stCondLst>
                                        </p:cTn>
                                        <p:tgtEl>
                                          <p:spTgt spid="5"/>
                                        </p:tgtEl>
                                      </p:cBhvr>
                                      <p:to x="100000" y="100000"/>
                                    </p:animScale>
                                    <p:animScale>
                                      <p:cBhvr>
                                        <p:cTn id="39" dur="30">
                                          <p:stCondLst>
                                            <p:cond delay="1888"/>
                                          </p:stCondLst>
                                        </p:cTn>
                                        <p:tgtEl>
                                          <p:spTgt spid="5"/>
                                        </p:tgtEl>
                                      </p:cBhvr>
                                      <p:to x="100000" y="90000"/>
                                    </p:animScale>
                                    <p:animScale>
                                      <p:cBhvr>
                                        <p:cTn id="40" dur="191" decel="50000">
                                          <p:stCondLst>
                                            <p:cond delay="1918"/>
                                          </p:stCondLst>
                                        </p:cTn>
                                        <p:tgtEl>
                                          <p:spTgt spid="5"/>
                                        </p:tgtEl>
                                      </p:cBhvr>
                                      <p:to x="100000" y="100000"/>
                                    </p:animScale>
                                    <p:animScale>
                                      <p:cBhvr>
                                        <p:cTn id="41" dur="30">
                                          <p:stCondLst>
                                            <p:cond delay="2079"/>
                                          </p:stCondLst>
                                        </p:cTn>
                                        <p:tgtEl>
                                          <p:spTgt spid="5"/>
                                        </p:tgtEl>
                                      </p:cBhvr>
                                      <p:to x="100000" y="95000"/>
                                    </p:animScale>
                                    <p:animScale>
                                      <p:cBhvr>
                                        <p:cTn id="42" dur="191" decel="50000">
                                          <p:stCondLst>
                                            <p:cond delay="2109"/>
                                          </p:stCondLst>
                                        </p:cTn>
                                        <p:tgtEl>
                                          <p:spTgt spid="5"/>
                                        </p:tgtEl>
                                      </p:cBhvr>
                                      <p:to x="100000" y="100000"/>
                                    </p:animScale>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barn(inVertical)">
                                      <p:cBhvr>
                                        <p:cTn id="47" dur="500"/>
                                        <p:tgtEl>
                                          <p:spTgt spid="17"/>
                                        </p:tgtEl>
                                      </p:cBhvr>
                                    </p:animEffect>
                                  </p:childTnLst>
                                </p:cTn>
                              </p:par>
                              <p:par>
                                <p:cTn id="48" presetID="10" presetClass="exit" presetSubtype="0" fill="hold" nodeType="withEffect">
                                  <p:stCondLst>
                                    <p:cond delay="0"/>
                                  </p:stCondLst>
                                  <p:childTnLst>
                                    <p:animEffect transition="out" filter="fade">
                                      <p:cBhvr>
                                        <p:cTn id="49" dur="500"/>
                                        <p:tgtEl>
                                          <p:spTgt spid="5"/>
                                        </p:tgtEl>
                                      </p:cBhvr>
                                    </p:animEffect>
                                    <p:set>
                                      <p:cBhvr>
                                        <p:cTn id="50"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8" grpId="0"/>
      <p:bldP spid="9" grpId="0" animBg="1"/>
      <p:bldP spid="10" grpId="0" animBg="1"/>
      <p:bldGraphic spid="17" grpId="0">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uadroTexto 13"/>
          <p:cNvSpPr txBox="1"/>
          <p:nvPr/>
        </p:nvSpPr>
        <p:spPr>
          <a:xfrm>
            <a:off x="1547664" y="182188"/>
            <a:ext cx="5472608" cy="584775"/>
          </a:xfrm>
          <a:prstGeom prst="rect">
            <a:avLst/>
          </a:prstGeom>
        </p:spPr>
        <p:txBody>
          <a:bodyPr wrap="square">
            <a:spAutoFit/>
          </a:bodyPr>
          <a:lstStyle>
            <a:defPPr>
              <a:defRPr lang="es-EC"/>
            </a:defPPr>
            <a:lvl1pPr algn="ctr">
              <a:defRPr sz="4400" b="1">
                <a:solidFill>
                  <a:schemeClr val="bg1"/>
                </a:solidFill>
                <a:latin typeface="Arial Rounded MT Bold" panose="020F0704030504030204" pitchFamily="34" charset="0"/>
                <a:cs typeface="Arial" panose="020B0604020202020204" pitchFamily="34" charset="0"/>
              </a:defRPr>
            </a:lvl1pPr>
          </a:lstStyle>
          <a:p>
            <a:r>
              <a:rPr lang="es-EC" sz="3200" dirty="0" smtClean="0">
                <a:solidFill>
                  <a:prstClr val="white"/>
                </a:solidFill>
              </a:rPr>
              <a:t>MARCO JURÍDICO</a:t>
            </a:r>
            <a:endParaRPr lang="es-EC" sz="3200" dirty="0">
              <a:solidFill>
                <a:prstClr val="white"/>
              </a:solidFill>
            </a:endParaRPr>
          </a:p>
        </p:txBody>
      </p:sp>
      <p:sp>
        <p:nvSpPr>
          <p:cNvPr id="15" name="Rectángulo 14"/>
          <p:cNvSpPr/>
          <p:nvPr/>
        </p:nvSpPr>
        <p:spPr>
          <a:xfrm>
            <a:off x="467544" y="-27384"/>
            <a:ext cx="8671683" cy="86054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smtClean="0">
                <a:solidFill>
                  <a:prstClr val="white"/>
                </a:solidFill>
                <a:latin typeface="Arial" pitchFamily="34" charset="0"/>
                <a:cs typeface="Arial" pitchFamily="34" charset="0"/>
              </a:rPr>
              <a:t>AGENDA</a:t>
            </a:r>
            <a:endParaRPr lang="es-EC" sz="2800" b="1" dirty="0">
              <a:solidFill>
                <a:prstClr val="white"/>
              </a:solidFill>
              <a:latin typeface="Arial" pitchFamily="34" charset="0"/>
              <a:cs typeface="Arial" pitchFamily="34" charset="0"/>
            </a:endParaRPr>
          </a:p>
        </p:txBody>
      </p:sp>
      <p:pic>
        <p:nvPicPr>
          <p:cNvPr id="6" name="Picture 6" descr="dailyplanner turningpages md w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199771"/>
            <a:ext cx="797462" cy="49074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dailyplanner turningpages md w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87623" y="5195856"/>
            <a:ext cx="797462" cy="49074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dailyplanner turningpages md w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838747"/>
            <a:ext cx="797462" cy="49074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dailyplanner turningpages md w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3140968"/>
            <a:ext cx="797462" cy="49074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dailyplanner turningpages md w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3840661"/>
            <a:ext cx="797462" cy="49074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dailyplanner turningpages md w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73140" y="4543353"/>
            <a:ext cx="797462" cy="490746"/>
          </a:xfrm>
          <a:prstGeom prst="rect">
            <a:avLst/>
          </a:prstGeom>
          <a:noFill/>
          <a:extLst>
            <a:ext uri="{909E8E84-426E-40DD-AFC4-6F175D3DCCD1}">
              <a14:hiddenFill xmlns:a14="http://schemas.microsoft.com/office/drawing/2010/main">
                <a:solidFill>
                  <a:srgbClr val="FFFFFF"/>
                </a:solidFill>
              </a14:hiddenFill>
            </a:ext>
          </a:extLst>
        </p:spPr>
      </p:pic>
      <p:sp>
        <p:nvSpPr>
          <p:cNvPr id="12" name="CuadroTexto 11"/>
          <p:cNvSpPr txBox="1"/>
          <p:nvPr/>
        </p:nvSpPr>
        <p:spPr>
          <a:xfrm>
            <a:off x="2033031" y="3154695"/>
            <a:ext cx="5960630"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EC"/>
            </a:defPPr>
            <a:lvl1pPr>
              <a:defRPr sz="2400" i="1">
                <a:ln w="0"/>
                <a:solidFill>
                  <a:schemeClr val="bg1"/>
                </a:solidFill>
                <a:effectLst>
                  <a:outerShdw blurRad="38100" dist="19050" dir="2700000" algn="tl" rotWithShape="0">
                    <a:schemeClr val="dk1">
                      <a:alpha val="40000"/>
                    </a:schemeClr>
                  </a:outerShd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C" b="1" i="0" dirty="0">
                <a:solidFill>
                  <a:prstClr val="white"/>
                </a:solidFill>
                <a:effectLst>
                  <a:outerShdw blurRad="38100" dist="19050" dir="2700000" algn="tl" rotWithShape="0">
                    <a:prstClr val="black">
                      <a:alpha val="40000"/>
                    </a:prstClr>
                  </a:outerShdw>
                </a:effectLst>
                <a:latin typeface="Arial" pitchFamily="34" charset="0"/>
                <a:cs typeface="Arial" pitchFamily="34" charset="0"/>
              </a:rPr>
              <a:t>OBJETIVOS</a:t>
            </a:r>
          </a:p>
        </p:txBody>
      </p:sp>
      <p:sp>
        <p:nvSpPr>
          <p:cNvPr id="17" name="CuadroTexto 21"/>
          <p:cNvSpPr txBox="1"/>
          <p:nvPr/>
        </p:nvSpPr>
        <p:spPr>
          <a:xfrm>
            <a:off x="2012141" y="1197677"/>
            <a:ext cx="5981520"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s-EC" sz="2400" b="1" dirty="0" smtClean="0">
                <a:ln w="0"/>
                <a:solidFill>
                  <a:prstClr val="white"/>
                </a:solidFill>
                <a:effectLst>
                  <a:outerShdw blurRad="38100" dist="19050" dir="2700000" algn="tl" rotWithShape="0">
                    <a:prstClr val="black">
                      <a:alpha val="40000"/>
                    </a:prstClr>
                  </a:outerShdw>
                </a:effectLst>
                <a:latin typeface="Arial" pitchFamily="34" charset="0"/>
                <a:cs typeface="Arial" pitchFamily="34" charset="0"/>
              </a:rPr>
              <a:t>INTRODUCCIÓN</a:t>
            </a:r>
            <a:endParaRPr lang="es-EC" sz="2400" b="1" dirty="0">
              <a:ln w="0"/>
              <a:solidFill>
                <a:prstClr val="white"/>
              </a:solidFill>
              <a:effectLst>
                <a:outerShdw blurRad="38100" dist="19050" dir="2700000" algn="tl" rotWithShape="0">
                  <a:prstClr val="black">
                    <a:alpha val="40000"/>
                  </a:prstClr>
                </a:outerShdw>
              </a:effectLst>
              <a:latin typeface="Arial" pitchFamily="34" charset="0"/>
              <a:cs typeface="Arial" pitchFamily="34" charset="0"/>
            </a:endParaRPr>
          </a:p>
        </p:txBody>
      </p:sp>
      <p:sp>
        <p:nvSpPr>
          <p:cNvPr id="19" name="CuadroTexto 22"/>
          <p:cNvSpPr txBox="1"/>
          <p:nvPr/>
        </p:nvSpPr>
        <p:spPr>
          <a:xfrm>
            <a:off x="2012140" y="4554152"/>
            <a:ext cx="5967038"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EC"/>
            </a:defPPr>
            <a:lvl1pPr>
              <a:defRPr sz="2400" i="1">
                <a:ln w="0"/>
                <a:solidFill>
                  <a:schemeClr val="bg1"/>
                </a:solidFill>
                <a:effectLst>
                  <a:outerShdw blurRad="38100" dist="19050" dir="2700000" algn="tl" rotWithShape="0">
                    <a:schemeClr val="dk1">
                      <a:alpha val="40000"/>
                    </a:schemeClr>
                  </a:outerShd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C" b="1" i="0" dirty="0">
                <a:solidFill>
                  <a:prstClr val="white"/>
                </a:solidFill>
                <a:effectLst>
                  <a:outerShdw blurRad="38100" dist="19050" dir="2700000" algn="tl" rotWithShape="0">
                    <a:prstClr val="black">
                      <a:alpha val="40000"/>
                    </a:prstClr>
                  </a:outerShdw>
                </a:effectLst>
                <a:latin typeface="Arial" pitchFamily="34" charset="0"/>
                <a:cs typeface="Arial" pitchFamily="34" charset="0"/>
              </a:rPr>
              <a:t>METODOLOGÍA DE LA INVESTIGACIÓN</a:t>
            </a:r>
          </a:p>
        </p:txBody>
      </p:sp>
      <p:pic>
        <p:nvPicPr>
          <p:cNvPr id="20" name="Picture 6" descr="dailyplanner turningpages md w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76881" y="5875130"/>
            <a:ext cx="797462" cy="49074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dailyplanner turningpages md w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2506206"/>
            <a:ext cx="797462" cy="490746"/>
          </a:xfrm>
          <a:prstGeom prst="rect">
            <a:avLst/>
          </a:prstGeom>
          <a:noFill/>
          <a:extLst>
            <a:ext uri="{909E8E84-426E-40DD-AFC4-6F175D3DCCD1}">
              <a14:hiddenFill xmlns:a14="http://schemas.microsoft.com/office/drawing/2010/main">
                <a:solidFill>
                  <a:srgbClr val="FFFFFF"/>
                </a:solidFill>
              </a14:hiddenFill>
            </a:ext>
          </a:extLst>
        </p:spPr>
      </p:pic>
      <p:sp>
        <p:nvSpPr>
          <p:cNvPr id="22" name="CuadroTexto 28"/>
          <p:cNvSpPr txBox="1"/>
          <p:nvPr/>
        </p:nvSpPr>
        <p:spPr>
          <a:xfrm>
            <a:off x="2012145" y="1838418"/>
            <a:ext cx="5981516"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EC"/>
            </a:defPPr>
            <a:lvl1pPr>
              <a:defRPr sz="2400" i="1">
                <a:ln w="0"/>
                <a:solidFill>
                  <a:schemeClr val="bg1"/>
                </a:solidFill>
                <a:effectLst>
                  <a:outerShdw blurRad="38100" dist="19050" dir="2700000" algn="tl" rotWithShape="0">
                    <a:schemeClr val="dk1">
                      <a:alpha val="40000"/>
                    </a:schemeClr>
                  </a:outerShd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C" b="1" i="0" dirty="0">
                <a:solidFill>
                  <a:prstClr val="white"/>
                </a:solidFill>
                <a:effectLst>
                  <a:outerShdw blurRad="38100" dist="19050" dir="2700000" algn="tl" rotWithShape="0">
                    <a:prstClr val="black">
                      <a:alpha val="40000"/>
                    </a:prstClr>
                  </a:outerShdw>
                </a:effectLst>
                <a:latin typeface="Arial" pitchFamily="34" charset="0"/>
                <a:cs typeface="Arial" pitchFamily="34" charset="0"/>
              </a:rPr>
              <a:t>PLANTEAMIENTO DEL PROBLEMA</a:t>
            </a:r>
          </a:p>
        </p:txBody>
      </p:sp>
      <p:sp>
        <p:nvSpPr>
          <p:cNvPr id="23" name="CuadroTexto 29"/>
          <p:cNvSpPr txBox="1"/>
          <p:nvPr/>
        </p:nvSpPr>
        <p:spPr>
          <a:xfrm>
            <a:off x="2028759" y="3844291"/>
            <a:ext cx="5964902"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EC"/>
            </a:defPPr>
            <a:lvl1pPr>
              <a:defRPr sz="2400" i="1">
                <a:ln w="0"/>
                <a:solidFill>
                  <a:schemeClr val="bg1"/>
                </a:solidFill>
                <a:effectLst>
                  <a:outerShdw blurRad="38100" dist="19050" dir="2700000" algn="tl" rotWithShape="0">
                    <a:schemeClr val="dk1">
                      <a:alpha val="40000"/>
                    </a:schemeClr>
                  </a:outerShd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C" b="1" i="0" dirty="0">
                <a:solidFill>
                  <a:prstClr val="white"/>
                </a:solidFill>
                <a:effectLst>
                  <a:outerShdw blurRad="38100" dist="19050" dir="2700000" algn="tl" rotWithShape="0">
                    <a:prstClr val="black">
                      <a:alpha val="40000"/>
                    </a:prstClr>
                  </a:outerShdw>
                </a:effectLst>
                <a:latin typeface="Arial" pitchFamily="34" charset="0"/>
                <a:cs typeface="Arial" pitchFamily="34" charset="0"/>
              </a:rPr>
              <a:t>FUNDAMENTACIÓN TEÓRICA</a:t>
            </a:r>
          </a:p>
        </p:txBody>
      </p:sp>
      <p:sp>
        <p:nvSpPr>
          <p:cNvPr id="24" name="CuadroTexto 20"/>
          <p:cNvSpPr txBox="1"/>
          <p:nvPr/>
        </p:nvSpPr>
        <p:spPr>
          <a:xfrm>
            <a:off x="2012140" y="5881316"/>
            <a:ext cx="5970779" cy="446276"/>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defPPr>
              <a:defRPr lang="es-EC"/>
            </a:defPPr>
            <a:lvl1pPr>
              <a:defRPr sz="2400" i="1">
                <a:ln w="0"/>
                <a:solidFill>
                  <a:schemeClr val="bg1"/>
                </a:solidFill>
                <a:effectLst>
                  <a:outerShdw blurRad="38100" dist="19050" dir="2700000" algn="tl" rotWithShape="0">
                    <a:schemeClr val="dk1">
                      <a:alpha val="40000"/>
                    </a:schemeClr>
                  </a:outerShd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C" sz="2300" b="1" i="0" dirty="0">
                <a:solidFill>
                  <a:prstClr val="white"/>
                </a:solidFill>
                <a:effectLst>
                  <a:outerShdw blurRad="38100" dist="19050" dir="2700000" algn="tl" rotWithShape="0">
                    <a:prstClr val="black">
                      <a:alpha val="40000"/>
                    </a:prstClr>
                  </a:outerShdw>
                </a:effectLst>
                <a:latin typeface="Arial" pitchFamily="34" charset="0"/>
                <a:cs typeface="Arial" pitchFamily="34" charset="0"/>
              </a:rPr>
              <a:t>CONCLUSIONES Y RECOMENDACIONES</a:t>
            </a:r>
          </a:p>
        </p:txBody>
      </p:sp>
      <p:sp>
        <p:nvSpPr>
          <p:cNvPr id="25" name="CuadroTexto 31"/>
          <p:cNvSpPr txBox="1"/>
          <p:nvPr/>
        </p:nvSpPr>
        <p:spPr>
          <a:xfrm>
            <a:off x="2012140" y="2492896"/>
            <a:ext cx="5981521"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EC"/>
            </a:defPPr>
            <a:lvl1pPr>
              <a:defRPr sz="2400" i="1">
                <a:ln w="0"/>
                <a:solidFill>
                  <a:schemeClr val="bg1"/>
                </a:solidFill>
                <a:effectLst>
                  <a:outerShdw blurRad="38100" dist="19050" dir="2700000" algn="tl" rotWithShape="0">
                    <a:schemeClr val="dk1">
                      <a:alpha val="40000"/>
                    </a:schemeClr>
                  </a:outerShd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C" b="1" i="0" dirty="0" smtClean="0">
                <a:solidFill>
                  <a:prstClr val="white"/>
                </a:solidFill>
                <a:effectLst>
                  <a:outerShdw blurRad="38100" dist="19050" dir="2700000" algn="tl" rotWithShape="0">
                    <a:prstClr val="black">
                      <a:alpha val="40000"/>
                    </a:prstClr>
                  </a:outerShdw>
                </a:effectLst>
                <a:latin typeface="Arial" pitchFamily="34" charset="0"/>
                <a:cs typeface="Arial" pitchFamily="34" charset="0"/>
              </a:rPr>
              <a:t>HIPÓTESIS</a:t>
            </a:r>
            <a:endParaRPr lang="es-EC" b="1" i="0" dirty="0">
              <a:solidFill>
                <a:prstClr val="white"/>
              </a:solidFill>
              <a:effectLst>
                <a:outerShdw blurRad="38100" dist="19050" dir="2700000" algn="tl" rotWithShape="0">
                  <a:prstClr val="black">
                    <a:alpha val="40000"/>
                  </a:prstClr>
                </a:outerShdw>
              </a:effectLst>
              <a:latin typeface="Arial" pitchFamily="34" charset="0"/>
              <a:cs typeface="Arial" pitchFamily="34" charset="0"/>
            </a:endParaRPr>
          </a:p>
        </p:txBody>
      </p:sp>
      <p:sp>
        <p:nvSpPr>
          <p:cNvPr id="26" name="CuadroTexto 33"/>
          <p:cNvSpPr txBox="1"/>
          <p:nvPr/>
        </p:nvSpPr>
        <p:spPr>
          <a:xfrm>
            <a:off x="2018611" y="5217734"/>
            <a:ext cx="5975050" cy="461665"/>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defPPr>
              <a:defRPr lang="es-EC"/>
            </a:defPPr>
            <a:lvl1pPr>
              <a:defRPr sz="2400" i="1">
                <a:ln w="0"/>
                <a:solidFill>
                  <a:schemeClr val="bg1"/>
                </a:solidFill>
                <a:effectLst>
                  <a:outerShdw blurRad="38100" dist="19050" dir="2700000" algn="tl" rotWithShape="0">
                    <a:schemeClr val="dk1">
                      <a:alpha val="40000"/>
                    </a:schemeClr>
                  </a:outerShd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C" b="1" i="0" dirty="0">
                <a:solidFill>
                  <a:prstClr val="white"/>
                </a:solidFill>
                <a:effectLst>
                  <a:outerShdw blurRad="38100" dist="19050" dir="2700000" algn="tl" rotWithShape="0">
                    <a:prstClr val="black">
                      <a:alpha val="40000"/>
                    </a:prstClr>
                  </a:outerShdw>
                </a:effectLst>
                <a:latin typeface="Arial" pitchFamily="34" charset="0"/>
                <a:cs typeface="Arial" pitchFamily="34" charset="0"/>
              </a:rPr>
              <a:t>DISEÑO DE LA PROPUESTA</a:t>
            </a:r>
          </a:p>
        </p:txBody>
      </p:sp>
      <p:sp>
        <p:nvSpPr>
          <p:cNvPr id="2" name="1 Marcador de número de diapositiva"/>
          <p:cNvSpPr>
            <a:spLocks noGrp="1"/>
          </p:cNvSpPr>
          <p:nvPr>
            <p:ph type="sldNum" sz="quarter" idx="12"/>
          </p:nvPr>
        </p:nvSpPr>
        <p:spPr/>
        <p:txBody>
          <a:bodyPr/>
          <a:lstStyle/>
          <a:p>
            <a:pPr algn="r"/>
            <a:fld id="{9C45796D-F81B-42E6-8076-DF0575147E93}" type="slidenum">
              <a:rPr lang="es-EC" b="1" smtClean="0"/>
              <a:pPr algn="r"/>
              <a:t>26</a:t>
            </a:fld>
            <a:endParaRPr lang="es-EC" b="1" dirty="0"/>
          </a:p>
        </p:txBody>
      </p:sp>
    </p:spTree>
    <p:extLst>
      <p:ext uri="{BB962C8B-B14F-4D97-AF65-F5344CB8AC3E}">
        <p14:creationId xmlns:p14="http://schemas.microsoft.com/office/powerpoint/2010/main" val="244506962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2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uadroTexto 13"/>
          <p:cNvSpPr txBox="1"/>
          <p:nvPr/>
        </p:nvSpPr>
        <p:spPr>
          <a:xfrm>
            <a:off x="1547664" y="182188"/>
            <a:ext cx="5472608" cy="584775"/>
          </a:xfrm>
          <a:prstGeom prst="rect">
            <a:avLst/>
          </a:prstGeom>
        </p:spPr>
        <p:txBody>
          <a:bodyPr wrap="square">
            <a:spAutoFit/>
          </a:bodyPr>
          <a:lstStyle>
            <a:defPPr>
              <a:defRPr lang="es-EC"/>
            </a:defPPr>
            <a:lvl1pPr algn="ctr">
              <a:defRPr sz="4400" b="1">
                <a:solidFill>
                  <a:schemeClr val="bg1"/>
                </a:solidFill>
                <a:latin typeface="Arial Rounded MT Bold" panose="020F0704030504030204" pitchFamily="34" charset="0"/>
                <a:cs typeface="Arial" panose="020B0604020202020204" pitchFamily="34" charset="0"/>
              </a:defRPr>
            </a:lvl1pPr>
          </a:lstStyle>
          <a:p>
            <a:r>
              <a:rPr lang="es-EC" sz="3200" dirty="0" smtClean="0"/>
              <a:t>MARCO JURÍDICO</a:t>
            </a:r>
            <a:endParaRPr lang="es-EC" sz="3200" dirty="0"/>
          </a:p>
        </p:txBody>
      </p:sp>
      <p:sp>
        <p:nvSpPr>
          <p:cNvPr id="15" name="Rectángulo 14"/>
          <p:cNvSpPr/>
          <p:nvPr/>
        </p:nvSpPr>
        <p:spPr>
          <a:xfrm>
            <a:off x="467544" y="-27384"/>
            <a:ext cx="8671683" cy="86054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smtClean="0">
                <a:latin typeface="Arial" pitchFamily="34" charset="0"/>
                <a:cs typeface="Arial" pitchFamily="34" charset="0"/>
              </a:rPr>
              <a:t>DISEÑO DE LA PROPUESTA</a:t>
            </a:r>
            <a:endParaRPr lang="es-EC" sz="2800" b="1" dirty="0">
              <a:latin typeface="Arial" pitchFamily="34" charset="0"/>
              <a:cs typeface="Arial" pitchFamily="34" charset="0"/>
            </a:endParaRPr>
          </a:p>
        </p:txBody>
      </p:sp>
      <p:grpSp>
        <p:nvGrpSpPr>
          <p:cNvPr id="6" name="77 Grupo"/>
          <p:cNvGrpSpPr/>
          <p:nvPr/>
        </p:nvGrpSpPr>
        <p:grpSpPr>
          <a:xfrm>
            <a:off x="3272967" y="978271"/>
            <a:ext cx="5835537" cy="5691089"/>
            <a:chOff x="-2166" y="0"/>
            <a:chExt cx="2605797" cy="1850065"/>
          </a:xfrm>
        </p:grpSpPr>
        <p:grpSp>
          <p:nvGrpSpPr>
            <p:cNvPr id="7" name="76 Grupo"/>
            <p:cNvGrpSpPr/>
            <p:nvPr/>
          </p:nvGrpSpPr>
          <p:grpSpPr>
            <a:xfrm>
              <a:off x="-2166" y="0"/>
              <a:ext cx="2605797" cy="1850065"/>
              <a:chOff x="-2166" y="0"/>
              <a:chExt cx="2605797" cy="1850065"/>
            </a:xfrm>
          </p:grpSpPr>
          <p:grpSp>
            <p:nvGrpSpPr>
              <p:cNvPr id="9" name="75 Grupo"/>
              <p:cNvGrpSpPr/>
              <p:nvPr/>
            </p:nvGrpSpPr>
            <p:grpSpPr>
              <a:xfrm>
                <a:off x="-2166" y="0"/>
                <a:ext cx="2605797" cy="1850065"/>
                <a:chOff x="-2166" y="0"/>
                <a:chExt cx="2605797" cy="1850065"/>
              </a:xfrm>
            </p:grpSpPr>
            <p:grpSp>
              <p:nvGrpSpPr>
                <p:cNvPr id="11" name="74 Grupo"/>
                <p:cNvGrpSpPr/>
                <p:nvPr/>
              </p:nvGrpSpPr>
              <p:grpSpPr>
                <a:xfrm>
                  <a:off x="-2166" y="0"/>
                  <a:ext cx="2605797" cy="1850065"/>
                  <a:chOff x="-2166" y="0"/>
                  <a:chExt cx="2605797" cy="1850065"/>
                </a:xfrm>
              </p:grpSpPr>
              <p:pic>
                <p:nvPicPr>
                  <p:cNvPr id="16" name="Imagen 11"/>
                  <p:cNvPicPr>
                    <a:picLocks noChangeAspect="1"/>
                  </p:cNvPicPr>
                  <p:nvPr/>
                </p:nvPicPr>
                <p:blipFill rotWithShape="1">
                  <a:blip r:embed="rId3" cstate="print">
                    <a:extLst>
                      <a:ext uri="{28A0092B-C50C-407E-A947-70E740481C1C}">
                        <a14:useLocalDpi xmlns:a14="http://schemas.microsoft.com/office/drawing/2010/main" val="0"/>
                      </a:ext>
                    </a:extLst>
                  </a:blip>
                  <a:srcRect l="37988" t="24327" r="39566" b="16803"/>
                  <a:stretch/>
                </p:blipFill>
                <p:spPr bwMode="auto">
                  <a:xfrm>
                    <a:off x="-2166" y="0"/>
                    <a:ext cx="1616149" cy="1850065"/>
                  </a:xfrm>
                  <a:prstGeom prst="rect">
                    <a:avLst/>
                  </a:prstGeom>
                  <a:ln>
                    <a:noFill/>
                  </a:ln>
                  <a:extLst>
                    <a:ext uri="{53640926-AAD7-44D8-BBD7-CCE9431645EC}">
                      <a14:shadowObscured xmlns:a14="http://schemas.microsoft.com/office/drawing/2010/main"/>
                    </a:ext>
                  </a:extLst>
                </p:spPr>
              </p:pic>
              <p:sp>
                <p:nvSpPr>
                  <p:cNvPr id="17" name="69 Cuadro de texto"/>
                  <p:cNvSpPr txBox="1"/>
                  <p:nvPr/>
                </p:nvSpPr>
                <p:spPr>
                  <a:xfrm>
                    <a:off x="1616149" y="739320"/>
                    <a:ext cx="987482" cy="127591"/>
                  </a:xfrm>
                  <a:prstGeom prst="rect">
                    <a:avLst/>
                  </a:prstGeom>
                  <a:no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s-EC" sz="2000" dirty="0">
                        <a:effectLst/>
                        <a:latin typeface="Arial" panose="020B0604020202020204" pitchFamily="34" charset="0"/>
                        <a:ea typeface="Calibri" panose="020F0502020204030204" pitchFamily="34" charset="0"/>
                        <a:cs typeface="Times New Roman" panose="02020603050405020304" pitchFamily="18" charset="0"/>
                      </a:rPr>
                      <a:t>Cubierta Principal</a:t>
                    </a:r>
                  </a:p>
                </p:txBody>
              </p:sp>
              <p:sp>
                <p:nvSpPr>
                  <p:cNvPr id="18" name="73 Cuadro de texto"/>
                  <p:cNvSpPr txBox="1"/>
                  <p:nvPr/>
                </p:nvSpPr>
                <p:spPr>
                  <a:xfrm>
                    <a:off x="1190847" y="914400"/>
                    <a:ext cx="1059085" cy="139778"/>
                  </a:xfrm>
                  <a:prstGeom prst="rect">
                    <a:avLst/>
                  </a:prstGeom>
                  <a:no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s-EC" sz="2000" dirty="0">
                        <a:effectLst/>
                        <a:latin typeface="Arial" panose="020B0604020202020204" pitchFamily="34" charset="0"/>
                        <a:ea typeface="Calibri" panose="020F0502020204030204" pitchFamily="34" charset="0"/>
                        <a:cs typeface="Times New Roman" panose="02020603050405020304" pitchFamily="18" charset="0"/>
                      </a:rPr>
                      <a:t>Línea de Flotación</a:t>
                    </a:r>
                  </a:p>
                </p:txBody>
              </p:sp>
            </p:grpSp>
            <p:cxnSp>
              <p:nvCxnSpPr>
                <p:cNvPr id="12" name="68 Conector recto"/>
                <p:cNvCxnSpPr/>
                <p:nvPr/>
              </p:nvCxnSpPr>
              <p:spPr>
                <a:xfrm>
                  <a:off x="276447" y="808075"/>
                  <a:ext cx="1339702" cy="0"/>
                </a:xfrm>
                <a:prstGeom prst="line">
                  <a:avLst/>
                </a:prstGeom>
              </p:spPr>
              <p:style>
                <a:lnRef idx="1">
                  <a:schemeClr val="dk1"/>
                </a:lnRef>
                <a:fillRef idx="0">
                  <a:schemeClr val="dk1"/>
                </a:fillRef>
                <a:effectRef idx="0">
                  <a:schemeClr val="dk1"/>
                </a:effectRef>
                <a:fontRef idx="minor">
                  <a:schemeClr val="tx1"/>
                </a:fontRef>
              </p:style>
            </p:cxnSp>
            <p:cxnSp>
              <p:nvCxnSpPr>
                <p:cNvPr id="13" name="72 Conector recto"/>
                <p:cNvCxnSpPr/>
                <p:nvPr/>
              </p:nvCxnSpPr>
              <p:spPr>
                <a:xfrm flipH="1">
                  <a:off x="361507" y="988828"/>
                  <a:ext cx="829339" cy="0"/>
                </a:xfrm>
                <a:prstGeom prst="line">
                  <a:avLst/>
                </a:prstGeom>
              </p:spPr>
              <p:style>
                <a:lnRef idx="1">
                  <a:schemeClr val="dk1"/>
                </a:lnRef>
                <a:fillRef idx="0">
                  <a:schemeClr val="dk1"/>
                </a:fillRef>
                <a:effectRef idx="0">
                  <a:schemeClr val="dk1"/>
                </a:effectRef>
                <a:fontRef idx="minor">
                  <a:schemeClr val="tx1"/>
                </a:fontRef>
              </p:style>
            </p:cxnSp>
          </p:grpSp>
          <p:sp>
            <p:nvSpPr>
              <p:cNvPr id="10" name="71 Cuadro de texto"/>
              <p:cNvSpPr txBox="1"/>
              <p:nvPr/>
            </p:nvSpPr>
            <p:spPr>
              <a:xfrm rot="16200000">
                <a:off x="1052623" y="318977"/>
                <a:ext cx="711835" cy="26543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s-EC" sz="1000" dirty="0">
                    <a:effectLst/>
                    <a:latin typeface="Arial" panose="020B0604020202020204" pitchFamily="34" charset="0"/>
                    <a:ea typeface="Calibri" panose="020F0502020204030204" pitchFamily="34" charset="0"/>
                    <a:cs typeface="Times New Roman" panose="02020603050405020304" pitchFamily="18" charset="0"/>
                  </a:rPr>
                  <a:t>25 cm</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p:txBody>
          </p:sp>
        </p:grpSp>
        <p:cxnSp>
          <p:nvCxnSpPr>
            <p:cNvPr id="8" name="70 Conector recto de flecha"/>
            <p:cNvCxnSpPr/>
            <p:nvPr/>
          </p:nvCxnSpPr>
          <p:spPr>
            <a:xfrm flipV="1">
              <a:off x="1467293" y="53163"/>
              <a:ext cx="0" cy="753923"/>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grpSp>
      <p:pic>
        <p:nvPicPr>
          <p:cNvPr id="19" name="Imagen 14"/>
          <p:cNvPicPr/>
          <p:nvPr/>
        </p:nvPicPr>
        <p:blipFill rotWithShape="1">
          <a:blip r:embed="rId4" cstate="print">
            <a:extLst>
              <a:ext uri="{28A0092B-C50C-407E-A947-70E740481C1C}">
                <a14:useLocalDpi xmlns:a14="http://schemas.microsoft.com/office/drawing/2010/main" val="0"/>
              </a:ext>
            </a:extLst>
          </a:blip>
          <a:srcRect l="31911" t="20608" r="33140" b="14527"/>
          <a:stretch/>
        </p:blipFill>
        <p:spPr bwMode="auto">
          <a:xfrm>
            <a:off x="571419" y="908720"/>
            <a:ext cx="2445385" cy="1796415"/>
          </a:xfrm>
          <a:prstGeom prst="rect">
            <a:avLst/>
          </a:prstGeom>
          <a:ln>
            <a:noFill/>
          </a:ln>
          <a:extLst>
            <a:ext uri="{53640926-AAD7-44D8-BBD7-CCE9431645EC}">
              <a14:shadowObscured xmlns:a14="http://schemas.microsoft.com/office/drawing/2010/main"/>
            </a:ext>
          </a:extLst>
        </p:spPr>
      </p:pic>
      <p:pic>
        <p:nvPicPr>
          <p:cNvPr id="20" name="Imagen 15"/>
          <p:cNvPicPr/>
          <p:nvPr/>
        </p:nvPicPr>
        <p:blipFill rotWithShape="1">
          <a:blip r:embed="rId5" cstate="print">
            <a:extLst>
              <a:ext uri="{28A0092B-C50C-407E-A947-70E740481C1C}">
                <a14:useLocalDpi xmlns:a14="http://schemas.microsoft.com/office/drawing/2010/main" val="0"/>
              </a:ext>
            </a:extLst>
          </a:blip>
          <a:srcRect l="24123" t="18244" r="23833" b="11118"/>
          <a:stretch/>
        </p:blipFill>
        <p:spPr bwMode="auto">
          <a:xfrm>
            <a:off x="611558" y="4158932"/>
            <a:ext cx="2445385" cy="1796415"/>
          </a:xfrm>
          <a:prstGeom prst="rect">
            <a:avLst/>
          </a:prstGeom>
          <a:ln>
            <a:noFill/>
          </a:ln>
          <a:extLst>
            <a:ext uri="{53640926-AAD7-44D8-BBD7-CCE9431645EC}">
              <a14:shadowObscured xmlns:a14="http://schemas.microsoft.com/office/drawing/2010/main"/>
            </a:ext>
          </a:extLst>
        </p:spPr>
      </p:pic>
      <p:graphicFrame>
        <p:nvGraphicFramePr>
          <p:cNvPr id="21" name="Tabla 16"/>
          <p:cNvGraphicFramePr>
            <a:graphicFrameLocks noGrp="1"/>
          </p:cNvGraphicFramePr>
          <p:nvPr>
            <p:extLst>
              <p:ext uri="{D42A27DB-BD31-4B8C-83A1-F6EECF244321}">
                <p14:modId xmlns:p14="http://schemas.microsoft.com/office/powerpoint/2010/main" val="3375228566"/>
              </p:ext>
            </p:extLst>
          </p:nvPr>
        </p:nvGraphicFramePr>
        <p:xfrm>
          <a:off x="467544" y="836712"/>
          <a:ext cx="8676455" cy="3256212"/>
        </p:xfrm>
        <a:graphic>
          <a:graphicData uri="http://schemas.openxmlformats.org/drawingml/2006/table">
            <a:tbl>
              <a:tblPr firstRow="1" firstCol="1" bandRow="1">
                <a:tableStyleId>{5C22544A-7EE6-4342-B048-85BDC9FD1C3A}</a:tableStyleId>
              </a:tblPr>
              <a:tblGrid>
                <a:gridCol w="2108278"/>
                <a:gridCol w="1544859"/>
                <a:gridCol w="1635734"/>
                <a:gridCol w="1363112"/>
                <a:gridCol w="2024472"/>
              </a:tblGrid>
              <a:tr h="488878">
                <a:tc gridSpan="5">
                  <a:txBody>
                    <a:bodyPr/>
                    <a:lstStyle/>
                    <a:p>
                      <a:pPr algn="ctr">
                        <a:lnSpc>
                          <a:spcPct val="150000"/>
                        </a:lnSpc>
                        <a:spcAft>
                          <a:spcPts val="1200"/>
                        </a:spcAft>
                      </a:pPr>
                      <a:r>
                        <a:rPr lang="es-EC" sz="2400" i="0" dirty="0">
                          <a:effectLst/>
                          <a:latin typeface="Arial" pitchFamily="34" charset="0"/>
                          <a:cs typeface="Arial" pitchFamily="34" charset="0"/>
                        </a:rPr>
                        <a:t>Dimensiones </a:t>
                      </a:r>
                      <a:endParaRPr lang="es-EC" sz="2000" i="0" dirty="0">
                        <a:effectLst/>
                        <a:latin typeface="Arial" panose="020B0604020202020204" pitchFamily="34" charset="0"/>
                        <a:ea typeface="Calibri" panose="020F0502020204030204" pitchFamily="34" charset="0"/>
                        <a:cs typeface="Arial" pitchFamily="34" charset="0"/>
                      </a:endParaRPr>
                    </a:p>
                  </a:txBody>
                  <a:tcPr marL="68580" marR="68580"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844748">
                <a:tc>
                  <a:txBody>
                    <a:bodyPr/>
                    <a:lstStyle/>
                    <a:p>
                      <a:pPr>
                        <a:lnSpc>
                          <a:spcPct val="150000"/>
                        </a:lnSpc>
                        <a:spcAft>
                          <a:spcPts val="1200"/>
                        </a:spcAft>
                      </a:pPr>
                      <a:r>
                        <a:rPr lang="es-EC" sz="1200" dirty="0">
                          <a:effectLst/>
                        </a:rPr>
                        <a:t> </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200"/>
                        </a:spcAft>
                      </a:pPr>
                      <a:r>
                        <a:rPr lang="es-EC" sz="1600" b="1" i="0" dirty="0">
                          <a:effectLst/>
                          <a:latin typeface="Arial" pitchFamily="34" charset="0"/>
                          <a:cs typeface="Arial" pitchFamily="34" charset="0"/>
                        </a:rPr>
                        <a:t>Largo(mm)</a:t>
                      </a:r>
                      <a:endParaRPr lang="es-EC" sz="1600" b="1" i="0" dirty="0">
                        <a:effectLst/>
                        <a:latin typeface="Arial" panose="020B0604020202020204" pitchFamily="34" charset="0"/>
                        <a:ea typeface="Calibri" panose="020F0502020204030204" pitchFamily="34" charset="0"/>
                        <a:cs typeface="Arial" pitchFamily="34" charset="0"/>
                      </a:endParaRPr>
                    </a:p>
                  </a:txBody>
                  <a:tcPr marL="68580" marR="68580" marT="0" marB="0" anchor="ctr"/>
                </a:tc>
                <a:tc>
                  <a:txBody>
                    <a:bodyPr/>
                    <a:lstStyle/>
                    <a:p>
                      <a:pPr algn="ctr">
                        <a:lnSpc>
                          <a:spcPct val="150000"/>
                        </a:lnSpc>
                        <a:spcAft>
                          <a:spcPts val="1200"/>
                        </a:spcAft>
                      </a:pPr>
                      <a:r>
                        <a:rPr lang="es-EC" sz="1600" b="1" i="0" dirty="0">
                          <a:effectLst/>
                          <a:latin typeface="Arial" pitchFamily="34" charset="0"/>
                          <a:cs typeface="Arial" pitchFamily="34" charset="0"/>
                        </a:rPr>
                        <a:t>Ancho(mm)</a:t>
                      </a:r>
                      <a:endParaRPr lang="es-EC" sz="1600" b="1" i="0" dirty="0">
                        <a:effectLst/>
                        <a:latin typeface="Arial" panose="020B0604020202020204" pitchFamily="34" charset="0"/>
                        <a:ea typeface="Calibri" panose="020F0502020204030204" pitchFamily="34" charset="0"/>
                        <a:cs typeface="Arial" pitchFamily="34" charset="0"/>
                      </a:endParaRPr>
                    </a:p>
                  </a:txBody>
                  <a:tcPr marL="68580" marR="68580" marT="0" marB="0" anchor="ctr"/>
                </a:tc>
                <a:tc>
                  <a:txBody>
                    <a:bodyPr/>
                    <a:lstStyle/>
                    <a:p>
                      <a:pPr algn="ctr">
                        <a:lnSpc>
                          <a:spcPct val="150000"/>
                        </a:lnSpc>
                        <a:spcAft>
                          <a:spcPts val="1200"/>
                        </a:spcAft>
                      </a:pPr>
                      <a:r>
                        <a:rPr lang="es-EC" sz="1600" b="1" i="0" dirty="0">
                          <a:effectLst/>
                          <a:latin typeface="Arial" pitchFamily="34" charset="0"/>
                          <a:cs typeface="Arial" pitchFamily="34" charset="0"/>
                        </a:rPr>
                        <a:t>Alto(mm)</a:t>
                      </a:r>
                      <a:endParaRPr lang="es-EC" sz="1600" b="1" i="0" dirty="0">
                        <a:effectLst/>
                        <a:latin typeface="Arial" panose="020B0604020202020204" pitchFamily="34" charset="0"/>
                        <a:ea typeface="Calibri" panose="020F0502020204030204" pitchFamily="34" charset="0"/>
                        <a:cs typeface="Arial" pitchFamily="34" charset="0"/>
                      </a:endParaRPr>
                    </a:p>
                  </a:txBody>
                  <a:tcPr marL="68580" marR="68580" marT="0" marB="0" anchor="ctr"/>
                </a:tc>
                <a:tc>
                  <a:txBody>
                    <a:bodyPr/>
                    <a:lstStyle/>
                    <a:p>
                      <a:pPr algn="ctr">
                        <a:lnSpc>
                          <a:spcPct val="150000"/>
                        </a:lnSpc>
                        <a:spcAft>
                          <a:spcPts val="1200"/>
                        </a:spcAft>
                      </a:pPr>
                      <a:r>
                        <a:rPr lang="es-EC" sz="1800" b="1" i="0" dirty="0">
                          <a:effectLst/>
                          <a:latin typeface="Arial" pitchFamily="34" charset="0"/>
                          <a:cs typeface="Arial" pitchFamily="34" charset="0"/>
                        </a:rPr>
                        <a:t>Fuente</a:t>
                      </a:r>
                      <a:endParaRPr lang="es-EC" sz="1800" b="1" i="0" dirty="0">
                        <a:effectLst/>
                        <a:latin typeface="Arial" panose="020B0604020202020204" pitchFamily="34" charset="0"/>
                        <a:ea typeface="Calibri" panose="020F0502020204030204" pitchFamily="34" charset="0"/>
                        <a:cs typeface="Arial" pitchFamily="34" charset="0"/>
                      </a:endParaRPr>
                    </a:p>
                  </a:txBody>
                  <a:tcPr marL="68580" marR="68580" marT="0" marB="0"/>
                </a:tc>
              </a:tr>
              <a:tr h="451352">
                <a:tc>
                  <a:txBody>
                    <a:bodyPr/>
                    <a:lstStyle/>
                    <a:p>
                      <a:pPr>
                        <a:lnSpc>
                          <a:spcPct val="150000"/>
                        </a:lnSpc>
                        <a:spcAft>
                          <a:spcPts val="1200"/>
                        </a:spcAft>
                      </a:pPr>
                      <a:r>
                        <a:rPr lang="es-EC" sz="1600" b="1" dirty="0">
                          <a:effectLst/>
                        </a:rPr>
                        <a:t>Planta Bisep 19</a:t>
                      </a:r>
                      <a:endParaRPr lang="es-EC" sz="32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200"/>
                        </a:spcAft>
                      </a:pPr>
                      <a:r>
                        <a:rPr lang="es-EC" sz="1600" b="1" i="0" dirty="0">
                          <a:effectLst/>
                          <a:latin typeface="Arial" pitchFamily="34" charset="0"/>
                          <a:cs typeface="Arial" pitchFamily="34" charset="0"/>
                        </a:rPr>
                        <a:t>148</a:t>
                      </a:r>
                      <a:endParaRPr lang="es-EC" sz="1600" b="1" i="0" dirty="0">
                        <a:effectLst/>
                        <a:latin typeface="Arial" panose="020B0604020202020204" pitchFamily="34" charset="0"/>
                        <a:ea typeface="Calibri" panose="020F0502020204030204" pitchFamily="34" charset="0"/>
                        <a:cs typeface="Arial" pitchFamily="34" charset="0"/>
                      </a:endParaRPr>
                    </a:p>
                  </a:txBody>
                  <a:tcPr marL="68580" marR="68580" marT="0" marB="0" anchor="ctr"/>
                </a:tc>
                <a:tc>
                  <a:txBody>
                    <a:bodyPr/>
                    <a:lstStyle/>
                    <a:p>
                      <a:pPr algn="ctr">
                        <a:lnSpc>
                          <a:spcPct val="150000"/>
                        </a:lnSpc>
                        <a:spcAft>
                          <a:spcPts val="1200"/>
                        </a:spcAft>
                      </a:pPr>
                      <a:r>
                        <a:rPr lang="es-EC" sz="1600" b="1" i="0" dirty="0">
                          <a:effectLst/>
                          <a:latin typeface="Arial" pitchFamily="34" charset="0"/>
                          <a:cs typeface="Arial" pitchFamily="34" charset="0"/>
                        </a:rPr>
                        <a:t>150</a:t>
                      </a:r>
                      <a:endParaRPr lang="es-EC" sz="1600" b="1" i="0" dirty="0">
                        <a:effectLst/>
                        <a:latin typeface="Arial" panose="020B0604020202020204" pitchFamily="34" charset="0"/>
                        <a:ea typeface="Calibri" panose="020F0502020204030204" pitchFamily="34" charset="0"/>
                        <a:cs typeface="Arial" pitchFamily="34" charset="0"/>
                      </a:endParaRPr>
                    </a:p>
                  </a:txBody>
                  <a:tcPr marL="68580" marR="68580" marT="0" marB="0" anchor="ctr"/>
                </a:tc>
                <a:tc>
                  <a:txBody>
                    <a:bodyPr/>
                    <a:lstStyle/>
                    <a:p>
                      <a:pPr algn="ctr">
                        <a:lnSpc>
                          <a:spcPct val="150000"/>
                        </a:lnSpc>
                        <a:spcAft>
                          <a:spcPts val="1200"/>
                        </a:spcAft>
                      </a:pPr>
                      <a:r>
                        <a:rPr lang="es-EC" sz="1600" b="1" i="0" dirty="0">
                          <a:effectLst/>
                          <a:latin typeface="Arial" pitchFamily="34" charset="0"/>
                          <a:cs typeface="Arial" pitchFamily="34" charset="0"/>
                        </a:rPr>
                        <a:t>160</a:t>
                      </a:r>
                      <a:endParaRPr lang="es-EC" sz="1600" b="1" i="0" dirty="0">
                        <a:effectLst/>
                        <a:latin typeface="Arial" panose="020B0604020202020204" pitchFamily="34" charset="0"/>
                        <a:ea typeface="Calibri" panose="020F0502020204030204" pitchFamily="34" charset="0"/>
                        <a:cs typeface="Arial" pitchFamily="34" charset="0"/>
                      </a:endParaRPr>
                    </a:p>
                  </a:txBody>
                  <a:tcPr marL="68580" marR="68580" marT="0" marB="0" anchor="ctr"/>
                </a:tc>
                <a:tc>
                  <a:txBody>
                    <a:bodyPr/>
                    <a:lstStyle/>
                    <a:p>
                      <a:pPr algn="ctr">
                        <a:lnSpc>
                          <a:spcPct val="150000"/>
                        </a:lnSpc>
                        <a:spcAft>
                          <a:spcPts val="1200"/>
                        </a:spcAft>
                      </a:pPr>
                      <a:r>
                        <a:rPr lang="en-US" sz="1400" b="1" i="0" dirty="0">
                          <a:effectLst/>
                          <a:latin typeface="Arial" pitchFamily="34" charset="0"/>
                          <a:cs typeface="Arial" pitchFamily="34" charset="0"/>
                        </a:rPr>
                        <a:t>(Vetus, 2015, </a:t>
                      </a:r>
                      <a:r>
                        <a:rPr lang="en-US" sz="1400" b="1" i="0" dirty="0" err="1">
                          <a:effectLst/>
                          <a:latin typeface="Arial" pitchFamily="34" charset="0"/>
                          <a:cs typeface="Arial" pitchFamily="34" charset="0"/>
                        </a:rPr>
                        <a:t>pág</a:t>
                      </a:r>
                      <a:r>
                        <a:rPr lang="en-US" sz="1400" b="1" i="0" dirty="0">
                          <a:effectLst/>
                          <a:latin typeface="Arial" pitchFamily="34" charset="0"/>
                          <a:cs typeface="Arial" pitchFamily="34" charset="0"/>
                        </a:rPr>
                        <a:t>. 48)</a:t>
                      </a:r>
                      <a:endParaRPr lang="es-EC" sz="2800" b="1" i="0" dirty="0">
                        <a:effectLst/>
                        <a:latin typeface="Arial" panose="020B0604020202020204" pitchFamily="34" charset="0"/>
                        <a:ea typeface="Calibri" panose="020F0502020204030204" pitchFamily="34" charset="0"/>
                        <a:cs typeface="Arial" pitchFamily="34" charset="0"/>
                      </a:endParaRPr>
                    </a:p>
                  </a:txBody>
                  <a:tcPr marL="68580" marR="68580" marT="0" marB="0"/>
                </a:tc>
              </a:tr>
              <a:tr h="863302">
                <a:tc>
                  <a:txBody>
                    <a:bodyPr/>
                    <a:lstStyle/>
                    <a:p>
                      <a:pPr>
                        <a:lnSpc>
                          <a:spcPct val="150000"/>
                        </a:lnSpc>
                        <a:spcAft>
                          <a:spcPts val="1200"/>
                        </a:spcAft>
                      </a:pPr>
                      <a:r>
                        <a:rPr lang="es-EC" sz="1600" b="1" dirty="0">
                          <a:effectLst/>
                        </a:rPr>
                        <a:t>Bomba sumergible  CLB 4500</a:t>
                      </a:r>
                      <a:endParaRPr lang="es-EC" sz="32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200"/>
                        </a:spcAft>
                      </a:pPr>
                      <a:r>
                        <a:rPr lang="es-EC" sz="1600" b="1" i="0">
                          <a:effectLst/>
                          <a:latin typeface="Arial" pitchFamily="34" charset="0"/>
                          <a:cs typeface="Arial" pitchFamily="34" charset="0"/>
                        </a:rPr>
                        <a:t>135</a:t>
                      </a:r>
                      <a:endParaRPr lang="es-EC" sz="1600" b="1" i="0">
                        <a:effectLst/>
                        <a:latin typeface="Arial" panose="020B0604020202020204" pitchFamily="34" charset="0"/>
                        <a:ea typeface="Calibri" panose="020F0502020204030204" pitchFamily="34" charset="0"/>
                        <a:cs typeface="Arial" pitchFamily="34" charset="0"/>
                      </a:endParaRPr>
                    </a:p>
                  </a:txBody>
                  <a:tcPr marL="68580" marR="68580" marT="0" marB="0" anchor="ctr"/>
                </a:tc>
                <a:tc>
                  <a:txBody>
                    <a:bodyPr/>
                    <a:lstStyle/>
                    <a:p>
                      <a:pPr algn="ctr">
                        <a:lnSpc>
                          <a:spcPct val="150000"/>
                        </a:lnSpc>
                        <a:spcAft>
                          <a:spcPts val="1200"/>
                        </a:spcAft>
                      </a:pPr>
                      <a:r>
                        <a:rPr lang="es-EC" sz="1600" b="1" i="0" dirty="0">
                          <a:effectLst/>
                          <a:latin typeface="Arial" pitchFamily="34" charset="0"/>
                          <a:cs typeface="Arial" pitchFamily="34" charset="0"/>
                        </a:rPr>
                        <a:t>185</a:t>
                      </a:r>
                      <a:endParaRPr lang="es-EC" sz="1600" b="1" i="0" dirty="0">
                        <a:effectLst/>
                        <a:latin typeface="Arial" panose="020B0604020202020204" pitchFamily="34" charset="0"/>
                        <a:ea typeface="Calibri" panose="020F0502020204030204" pitchFamily="34" charset="0"/>
                        <a:cs typeface="Arial" pitchFamily="34" charset="0"/>
                      </a:endParaRPr>
                    </a:p>
                  </a:txBody>
                  <a:tcPr marL="68580" marR="68580" marT="0" marB="0" anchor="ctr"/>
                </a:tc>
                <a:tc>
                  <a:txBody>
                    <a:bodyPr/>
                    <a:lstStyle/>
                    <a:p>
                      <a:pPr algn="ctr">
                        <a:lnSpc>
                          <a:spcPct val="150000"/>
                        </a:lnSpc>
                        <a:spcAft>
                          <a:spcPts val="1200"/>
                        </a:spcAft>
                      </a:pPr>
                      <a:r>
                        <a:rPr lang="es-EC" sz="1600" b="1" i="0" dirty="0">
                          <a:effectLst/>
                          <a:latin typeface="Arial" pitchFamily="34" charset="0"/>
                          <a:cs typeface="Arial" pitchFamily="34" charset="0"/>
                        </a:rPr>
                        <a:t>232</a:t>
                      </a:r>
                      <a:endParaRPr lang="es-EC" sz="1600" b="1" i="0" dirty="0">
                        <a:effectLst/>
                        <a:latin typeface="Arial" panose="020B0604020202020204" pitchFamily="34" charset="0"/>
                        <a:ea typeface="Calibri" panose="020F0502020204030204" pitchFamily="34" charset="0"/>
                        <a:cs typeface="Arial" pitchFamily="34" charset="0"/>
                      </a:endParaRPr>
                    </a:p>
                  </a:txBody>
                  <a:tcPr marL="68580" marR="68580" marT="0" marB="0" anchor="ctr"/>
                </a:tc>
                <a:tc>
                  <a:txBody>
                    <a:bodyPr/>
                    <a:lstStyle/>
                    <a:p>
                      <a:pPr algn="ctr">
                        <a:lnSpc>
                          <a:spcPct val="150000"/>
                        </a:lnSpc>
                        <a:spcAft>
                          <a:spcPts val="1200"/>
                        </a:spcAft>
                      </a:pPr>
                      <a:r>
                        <a:rPr lang="en-US" sz="1400" b="1" i="0" dirty="0">
                          <a:solidFill>
                            <a:schemeClr val="tx1"/>
                          </a:solidFill>
                          <a:effectLst/>
                          <a:latin typeface="Arial" pitchFamily="34" charset="0"/>
                          <a:cs typeface="Arial" pitchFamily="34" charset="0"/>
                        </a:rPr>
                        <a:t>(</a:t>
                      </a:r>
                      <a:r>
                        <a:rPr lang="en-US" sz="1400" b="1" i="0" u="none" strike="noStrike" dirty="0" err="1">
                          <a:solidFill>
                            <a:schemeClr val="tx1"/>
                          </a:solidFill>
                          <a:effectLst/>
                          <a:latin typeface="Arial" pitchFamily="34" charset="0"/>
                          <a:cs typeface="Arial" pitchFamily="34" charset="0"/>
                        </a:rPr>
                        <a:t>WhiteWhale</a:t>
                      </a:r>
                      <a:r>
                        <a:rPr lang="en-US" sz="1400" b="1" i="0" u="none" strike="noStrike" dirty="0">
                          <a:solidFill>
                            <a:schemeClr val="tx1"/>
                          </a:solidFill>
                          <a:effectLst/>
                          <a:latin typeface="Arial" pitchFamily="34" charset="0"/>
                          <a:cs typeface="Arial" pitchFamily="34" charset="0"/>
                        </a:rPr>
                        <a:t> Mechanical Store</a:t>
                      </a:r>
                      <a:r>
                        <a:rPr lang="en-US" sz="1400" b="1" i="0" dirty="0">
                          <a:solidFill>
                            <a:schemeClr val="tx1"/>
                          </a:solidFill>
                          <a:effectLst/>
                          <a:latin typeface="Arial" pitchFamily="34" charset="0"/>
                          <a:cs typeface="Arial" pitchFamily="34" charset="0"/>
                        </a:rPr>
                        <a:t>, </a:t>
                      </a:r>
                      <a:r>
                        <a:rPr lang="en-US" sz="1400" b="1" i="0" dirty="0">
                          <a:effectLst/>
                          <a:latin typeface="Arial" pitchFamily="34" charset="0"/>
                          <a:cs typeface="Arial" pitchFamily="34" charset="0"/>
                        </a:rPr>
                        <a:t>2015, pág.1)</a:t>
                      </a:r>
                      <a:endParaRPr lang="es-EC" sz="2800" b="1" i="0" dirty="0">
                        <a:effectLst/>
                        <a:latin typeface="Arial" panose="020B0604020202020204" pitchFamily="34" charset="0"/>
                        <a:ea typeface="Calibri" panose="020F0502020204030204" pitchFamily="34" charset="0"/>
                        <a:cs typeface="Arial" pitchFamily="34" charset="0"/>
                      </a:endParaRPr>
                    </a:p>
                  </a:txBody>
                  <a:tcPr marL="68580" marR="68580" marT="0" marB="0"/>
                </a:tc>
              </a:tr>
              <a:tr h="451352">
                <a:tc>
                  <a:txBody>
                    <a:bodyPr/>
                    <a:lstStyle/>
                    <a:p>
                      <a:pPr>
                        <a:lnSpc>
                          <a:spcPct val="150000"/>
                        </a:lnSpc>
                        <a:spcAft>
                          <a:spcPts val="1200"/>
                        </a:spcAft>
                      </a:pPr>
                      <a:r>
                        <a:rPr lang="es-EC" sz="1600" b="1" dirty="0">
                          <a:effectLst/>
                        </a:rPr>
                        <a:t>Contenedor</a:t>
                      </a:r>
                      <a:endParaRPr lang="es-EC" sz="32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200"/>
                        </a:spcAft>
                      </a:pPr>
                      <a:r>
                        <a:rPr lang="es-EC" sz="1600" b="1" i="0">
                          <a:effectLst/>
                          <a:latin typeface="Arial" pitchFamily="34" charset="0"/>
                          <a:cs typeface="Arial" pitchFamily="34" charset="0"/>
                        </a:rPr>
                        <a:t>135</a:t>
                      </a:r>
                      <a:endParaRPr lang="es-EC" sz="1600" b="1" i="0">
                        <a:effectLst/>
                        <a:latin typeface="Arial" panose="020B0604020202020204" pitchFamily="34" charset="0"/>
                        <a:ea typeface="Calibri" panose="020F0502020204030204" pitchFamily="34" charset="0"/>
                        <a:cs typeface="Arial" pitchFamily="34" charset="0"/>
                      </a:endParaRPr>
                    </a:p>
                  </a:txBody>
                  <a:tcPr marL="68580" marR="68580" marT="0" marB="0" anchor="ctr"/>
                </a:tc>
                <a:tc>
                  <a:txBody>
                    <a:bodyPr/>
                    <a:lstStyle/>
                    <a:p>
                      <a:pPr algn="ctr">
                        <a:lnSpc>
                          <a:spcPct val="150000"/>
                        </a:lnSpc>
                        <a:spcAft>
                          <a:spcPts val="1200"/>
                        </a:spcAft>
                      </a:pPr>
                      <a:r>
                        <a:rPr lang="es-EC" sz="1600" b="1" i="0" dirty="0">
                          <a:effectLst/>
                          <a:latin typeface="Arial" pitchFamily="34" charset="0"/>
                          <a:cs typeface="Arial" pitchFamily="34" charset="0"/>
                        </a:rPr>
                        <a:t>210</a:t>
                      </a:r>
                      <a:endParaRPr lang="es-EC" sz="1600" b="1" i="0" dirty="0">
                        <a:effectLst/>
                        <a:latin typeface="Arial" panose="020B0604020202020204" pitchFamily="34" charset="0"/>
                        <a:ea typeface="Calibri" panose="020F0502020204030204" pitchFamily="34" charset="0"/>
                        <a:cs typeface="Arial" pitchFamily="34" charset="0"/>
                      </a:endParaRPr>
                    </a:p>
                  </a:txBody>
                  <a:tcPr marL="68580" marR="68580" marT="0" marB="0" anchor="ctr"/>
                </a:tc>
                <a:tc>
                  <a:txBody>
                    <a:bodyPr/>
                    <a:lstStyle/>
                    <a:p>
                      <a:pPr algn="ctr">
                        <a:lnSpc>
                          <a:spcPct val="150000"/>
                        </a:lnSpc>
                        <a:spcAft>
                          <a:spcPts val="1200"/>
                        </a:spcAft>
                      </a:pPr>
                      <a:r>
                        <a:rPr lang="es-EC" sz="1600" b="1" i="0" dirty="0">
                          <a:effectLst/>
                          <a:latin typeface="Arial" pitchFamily="34" charset="0"/>
                          <a:cs typeface="Arial" pitchFamily="34" charset="0"/>
                        </a:rPr>
                        <a:t>140</a:t>
                      </a:r>
                      <a:endParaRPr lang="es-EC" sz="1600" b="1" i="0" dirty="0">
                        <a:effectLst/>
                        <a:latin typeface="Arial" panose="020B0604020202020204" pitchFamily="34" charset="0"/>
                        <a:ea typeface="Calibri" panose="020F0502020204030204" pitchFamily="34" charset="0"/>
                        <a:cs typeface="Arial" pitchFamily="34" charset="0"/>
                      </a:endParaRPr>
                    </a:p>
                  </a:txBody>
                  <a:tcPr marL="68580" marR="68580" marT="0" marB="0" anchor="ctr"/>
                </a:tc>
                <a:tc>
                  <a:txBody>
                    <a:bodyPr/>
                    <a:lstStyle/>
                    <a:p>
                      <a:pPr algn="ctr">
                        <a:lnSpc>
                          <a:spcPct val="150000"/>
                        </a:lnSpc>
                        <a:spcAft>
                          <a:spcPts val="1200"/>
                        </a:spcAft>
                      </a:pPr>
                      <a:r>
                        <a:rPr lang="es-EC" sz="1400" b="1" i="0" dirty="0">
                          <a:effectLst/>
                          <a:latin typeface="Arial" pitchFamily="34" charset="0"/>
                          <a:cs typeface="Arial" pitchFamily="34" charset="0"/>
                        </a:rPr>
                        <a:t>(</a:t>
                      </a:r>
                      <a:r>
                        <a:rPr lang="es-EC" sz="1400" b="1" i="0" dirty="0" err="1">
                          <a:effectLst/>
                          <a:latin typeface="Arial" pitchFamily="34" charset="0"/>
                          <a:cs typeface="Arial" pitchFamily="34" charset="0"/>
                        </a:rPr>
                        <a:t>Escoprem</a:t>
                      </a:r>
                      <a:r>
                        <a:rPr lang="es-EC" sz="1400" b="1" i="0" dirty="0">
                          <a:effectLst/>
                          <a:latin typeface="Arial" pitchFamily="34" charset="0"/>
                          <a:cs typeface="Arial" pitchFamily="34" charset="0"/>
                        </a:rPr>
                        <a:t>, 2016)</a:t>
                      </a:r>
                      <a:endParaRPr lang="es-EC" sz="2800" b="1" i="0" dirty="0">
                        <a:effectLst/>
                        <a:latin typeface="Arial" panose="020B0604020202020204" pitchFamily="34" charset="0"/>
                        <a:ea typeface="Calibri" panose="020F0502020204030204" pitchFamily="34" charset="0"/>
                        <a:cs typeface="Arial" pitchFamily="34" charset="0"/>
                      </a:endParaRPr>
                    </a:p>
                  </a:txBody>
                  <a:tcPr marL="68580" marR="68580" marT="0" marB="0"/>
                </a:tc>
              </a:tr>
            </a:tbl>
          </a:graphicData>
        </a:graphic>
      </p:graphicFrame>
      <p:sp>
        <p:nvSpPr>
          <p:cNvPr id="3" name="CuadroTexto 2"/>
          <p:cNvSpPr txBox="1"/>
          <p:nvPr/>
        </p:nvSpPr>
        <p:spPr>
          <a:xfrm>
            <a:off x="718126" y="5955347"/>
            <a:ext cx="2232248" cy="615553"/>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s-EC" sz="1700" b="1" dirty="0" smtClean="0">
                <a:latin typeface="Arial" pitchFamily="34" charset="0"/>
                <a:cs typeface="Arial" pitchFamily="34" charset="0"/>
              </a:rPr>
              <a:t>BOMBA SUMERGIBLE</a:t>
            </a:r>
            <a:endParaRPr lang="es-EC" sz="1700" b="1" dirty="0">
              <a:latin typeface="Arial" pitchFamily="34" charset="0"/>
              <a:cs typeface="Arial" pitchFamily="34" charset="0"/>
            </a:endParaRPr>
          </a:p>
        </p:txBody>
      </p:sp>
      <p:sp>
        <p:nvSpPr>
          <p:cNvPr id="4" name="3 Marcador de número de diapositiva"/>
          <p:cNvSpPr>
            <a:spLocks noGrp="1"/>
          </p:cNvSpPr>
          <p:nvPr>
            <p:ph type="sldNum" sz="quarter" idx="12"/>
          </p:nvPr>
        </p:nvSpPr>
        <p:spPr>
          <a:xfrm>
            <a:off x="6902896" y="6356350"/>
            <a:ext cx="2133600" cy="365125"/>
          </a:xfrm>
        </p:spPr>
        <p:txBody>
          <a:bodyPr/>
          <a:lstStyle/>
          <a:p>
            <a:pPr algn="r"/>
            <a:fld id="{9C45796D-F81B-42E6-8076-DF0575147E93}" type="slidenum">
              <a:rPr lang="es-EC" b="1" smtClean="0"/>
              <a:pPr algn="r"/>
              <a:t>27</a:t>
            </a:fld>
            <a:endParaRPr lang="es-EC" b="1" dirty="0"/>
          </a:p>
        </p:txBody>
      </p:sp>
      <p:sp>
        <p:nvSpPr>
          <p:cNvPr id="23" name="CuadroTexto 2"/>
          <p:cNvSpPr txBox="1"/>
          <p:nvPr/>
        </p:nvSpPr>
        <p:spPr>
          <a:xfrm>
            <a:off x="677987" y="2728576"/>
            <a:ext cx="2232248" cy="877163"/>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s-EC" sz="1700" b="1" dirty="0" smtClean="0">
                <a:latin typeface="Arial" pitchFamily="34" charset="0"/>
                <a:cs typeface="Arial" pitchFamily="34" charset="0"/>
              </a:rPr>
              <a:t>PLANTA SEPARADORA DE AGUA DE SENTINA</a:t>
            </a:r>
            <a:endParaRPr lang="es-EC" sz="1700" b="1" dirty="0">
              <a:latin typeface="Arial" pitchFamily="34" charset="0"/>
              <a:cs typeface="Arial" pitchFamily="34" charset="0"/>
            </a:endParaRPr>
          </a:p>
        </p:txBody>
      </p:sp>
      <p:pic>
        <p:nvPicPr>
          <p:cNvPr id="22" name="Imagen 14"/>
          <p:cNvPicPr/>
          <p:nvPr/>
        </p:nvPicPr>
        <p:blipFill rotWithShape="1">
          <a:blip r:embed="rId6" cstate="print">
            <a:extLst>
              <a:ext uri="{BEBA8EAE-BF5A-486C-A8C5-ECC9F3942E4B}">
                <a14:imgProps xmlns:a14="http://schemas.microsoft.com/office/drawing/2010/main">
                  <a14:imgLayer r:embed="rId7">
                    <a14:imgEffect>
                      <a14:backgroundRemoval t="21484" b="85938" l="30966" r="66618"/>
                    </a14:imgEffect>
                  </a14:imgLayer>
                </a14:imgProps>
              </a:ext>
              <a:ext uri="{28A0092B-C50C-407E-A947-70E740481C1C}">
                <a14:useLocalDpi xmlns:a14="http://schemas.microsoft.com/office/drawing/2010/main" val="0"/>
              </a:ext>
            </a:extLst>
          </a:blip>
          <a:srcRect l="31911" t="20608" r="33140" b="14527"/>
          <a:stretch/>
        </p:blipFill>
        <p:spPr bwMode="auto">
          <a:xfrm>
            <a:off x="683568" y="4158932"/>
            <a:ext cx="2445385" cy="1796415"/>
          </a:xfrm>
          <a:prstGeom prst="rect">
            <a:avLst/>
          </a:prstGeom>
          <a:ln>
            <a:noFill/>
          </a:ln>
          <a:extLst>
            <a:ext uri="{53640926-AAD7-44D8-BBD7-CCE9431645EC}">
              <a14:shadowObscured xmlns:a14="http://schemas.microsoft.com/office/drawing/2010/main"/>
            </a:ext>
          </a:extLst>
        </p:spPr>
      </p:pic>
      <p:sp>
        <p:nvSpPr>
          <p:cNvPr id="24" name="CuadroTexto 2"/>
          <p:cNvSpPr txBox="1"/>
          <p:nvPr/>
        </p:nvSpPr>
        <p:spPr>
          <a:xfrm>
            <a:off x="575556" y="6082277"/>
            <a:ext cx="2661408" cy="615553"/>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s-EC" sz="1700" b="1" dirty="0" smtClean="0">
                <a:latin typeface="Arial" pitchFamily="34" charset="0"/>
                <a:cs typeface="Arial" pitchFamily="34" charset="0"/>
              </a:rPr>
              <a:t>PLANTA SEPARADORA DE AGUA DE SENTINA</a:t>
            </a:r>
            <a:endParaRPr lang="es-EC" sz="1700" b="1" dirty="0">
              <a:latin typeface="Arial" pitchFamily="34" charset="0"/>
              <a:cs typeface="Arial" pitchFamily="34" charset="0"/>
            </a:endParaRPr>
          </a:p>
        </p:txBody>
      </p:sp>
      <p:pic>
        <p:nvPicPr>
          <p:cNvPr id="25" name="Imagen 15"/>
          <p:cNvPicPr/>
          <p:nvPr/>
        </p:nvPicPr>
        <p:blipFill rotWithShape="1">
          <a:blip r:embed="rId5" cstate="print">
            <a:extLst>
              <a:ext uri="{28A0092B-C50C-407E-A947-70E740481C1C}">
                <a14:useLocalDpi xmlns:a14="http://schemas.microsoft.com/office/drawing/2010/main" val="0"/>
              </a:ext>
            </a:extLst>
          </a:blip>
          <a:srcRect l="24123" t="18244" r="23833" b="11118"/>
          <a:stretch/>
        </p:blipFill>
        <p:spPr bwMode="auto">
          <a:xfrm>
            <a:off x="3419872" y="4254601"/>
            <a:ext cx="2445385" cy="1796415"/>
          </a:xfrm>
          <a:prstGeom prst="rect">
            <a:avLst/>
          </a:prstGeom>
          <a:ln>
            <a:noFill/>
          </a:ln>
          <a:extLst>
            <a:ext uri="{53640926-AAD7-44D8-BBD7-CCE9431645EC}">
              <a14:shadowObscured xmlns:a14="http://schemas.microsoft.com/office/drawing/2010/main"/>
            </a:ext>
          </a:extLst>
        </p:spPr>
      </p:pic>
      <p:sp>
        <p:nvSpPr>
          <p:cNvPr id="26" name="CuadroTexto 2"/>
          <p:cNvSpPr txBox="1"/>
          <p:nvPr/>
        </p:nvSpPr>
        <p:spPr>
          <a:xfrm>
            <a:off x="3526440" y="6041812"/>
            <a:ext cx="2232248" cy="615553"/>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s-EC" sz="1700" b="1" dirty="0" smtClean="0">
                <a:latin typeface="Arial" pitchFamily="34" charset="0"/>
                <a:cs typeface="Arial" pitchFamily="34" charset="0"/>
              </a:rPr>
              <a:t>BOMBA SUMERGIBLE</a:t>
            </a:r>
            <a:endParaRPr lang="es-EC" sz="1700" b="1" dirty="0">
              <a:latin typeface="Arial" pitchFamily="34" charset="0"/>
              <a:cs typeface="Arial" pitchFamily="34" charset="0"/>
            </a:endParaRPr>
          </a:p>
        </p:txBody>
      </p:sp>
      <p:pic>
        <p:nvPicPr>
          <p:cNvPr id="2050" name="Picture 2" descr="http://www.duracast.com/wp-content/uploads/2013/04/rectangular-tanks2-300x184.jpg"/>
          <p:cNvPicPr>
            <a:picLocks noChangeAspect="1" noChangeArrowheads="1"/>
          </p:cNvPicPr>
          <p:nvPr/>
        </p:nvPicPr>
        <p:blipFill>
          <a:blip r:embed="rId8">
            <a:grayscl/>
            <a:extLst>
              <a:ext uri="{BEBA8EAE-BF5A-486C-A8C5-ECC9F3942E4B}">
                <a14:imgProps xmlns:a14="http://schemas.microsoft.com/office/drawing/2010/main">
                  <a14:imgLayer r:embed="rId9">
                    <a14:imgEffect>
                      <a14:backgroundRemoval t="0" b="100000" l="0" r="10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034980" y="4298416"/>
            <a:ext cx="2857500" cy="1752600"/>
          </a:xfrm>
          <a:prstGeom prst="rect">
            <a:avLst/>
          </a:prstGeom>
          <a:noFill/>
          <a:extLst>
            <a:ext uri="{909E8E84-426E-40DD-AFC4-6F175D3DCCD1}">
              <a14:hiddenFill xmlns:a14="http://schemas.microsoft.com/office/drawing/2010/main">
                <a:solidFill>
                  <a:srgbClr val="FFFFFF"/>
                </a:solidFill>
              </a14:hiddenFill>
            </a:ext>
          </a:extLst>
        </p:spPr>
      </p:pic>
      <p:sp>
        <p:nvSpPr>
          <p:cNvPr id="27" name="CuadroTexto 2"/>
          <p:cNvSpPr txBox="1"/>
          <p:nvPr/>
        </p:nvSpPr>
        <p:spPr>
          <a:xfrm>
            <a:off x="6156176" y="6111641"/>
            <a:ext cx="2232248" cy="615553"/>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s-EC" sz="1700" b="1" dirty="0" smtClean="0">
                <a:latin typeface="Arial" pitchFamily="34" charset="0"/>
                <a:cs typeface="Arial" pitchFamily="34" charset="0"/>
              </a:rPr>
              <a:t>CONTENEDOR DE HIDROCARBUROS</a:t>
            </a:r>
            <a:endParaRPr lang="es-EC" sz="1700" b="1" dirty="0">
              <a:latin typeface="Arial" pitchFamily="34" charset="0"/>
              <a:cs typeface="Arial" pitchFamily="34" charset="0"/>
            </a:endParaRPr>
          </a:p>
        </p:txBody>
      </p:sp>
    </p:spTree>
    <p:extLst>
      <p:ext uri="{BB962C8B-B14F-4D97-AF65-F5344CB8AC3E}">
        <p14:creationId xmlns:p14="http://schemas.microsoft.com/office/powerpoint/2010/main" val="305490118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19"/>
                                        </p:tgtEl>
                                        <p:attrNameLst>
                                          <p:attrName>ppt_x</p:attrName>
                                        </p:attrNameLst>
                                      </p:cBhvr>
                                      <p:tavLst>
                                        <p:tav tm="0">
                                          <p:val>
                                            <p:strVal val="ppt_x"/>
                                          </p:val>
                                        </p:tav>
                                        <p:tav tm="100000">
                                          <p:val>
                                            <p:strVal val="ppt_x"/>
                                          </p:val>
                                        </p:tav>
                                      </p:tavLst>
                                    </p:anim>
                                    <p:anim calcmode="lin" valueType="num">
                                      <p:cBhvr additive="base">
                                        <p:cTn id="11" dur="500"/>
                                        <p:tgtEl>
                                          <p:spTgt spid="19"/>
                                        </p:tgtEl>
                                        <p:attrNameLst>
                                          <p:attrName>ppt_y</p:attrName>
                                        </p:attrNameLst>
                                      </p:cBhvr>
                                      <p:tavLst>
                                        <p:tav tm="0">
                                          <p:val>
                                            <p:strVal val="ppt_y"/>
                                          </p:val>
                                        </p:tav>
                                        <p:tav tm="100000">
                                          <p:val>
                                            <p:strVal val="1+ppt_h/2"/>
                                          </p:val>
                                        </p:tav>
                                      </p:tavLst>
                                    </p:anim>
                                    <p:set>
                                      <p:cBhvr>
                                        <p:cTn id="12" dur="1" fill="hold">
                                          <p:stCondLst>
                                            <p:cond delay="499"/>
                                          </p:stCondLst>
                                        </p:cTn>
                                        <p:tgtEl>
                                          <p:spTgt spid="19"/>
                                        </p:tgtEl>
                                        <p:attrNameLst>
                                          <p:attrName>style.visibility</p:attrName>
                                        </p:attrNameLst>
                                      </p:cBhvr>
                                      <p:to>
                                        <p:strVal val="hidden"/>
                                      </p:to>
                                    </p:set>
                                  </p:childTnLst>
                                </p:cTn>
                              </p:par>
                              <p:par>
                                <p:cTn id="13" presetID="2" presetClass="exit" presetSubtype="4" fill="hold" nodeType="withEffect">
                                  <p:stCondLst>
                                    <p:cond delay="0"/>
                                  </p:stCondLst>
                                  <p:childTnLst>
                                    <p:anim calcmode="lin" valueType="num">
                                      <p:cBhvr additive="base">
                                        <p:cTn id="14" dur="500"/>
                                        <p:tgtEl>
                                          <p:spTgt spid="20"/>
                                        </p:tgtEl>
                                        <p:attrNameLst>
                                          <p:attrName>ppt_x</p:attrName>
                                        </p:attrNameLst>
                                      </p:cBhvr>
                                      <p:tavLst>
                                        <p:tav tm="0">
                                          <p:val>
                                            <p:strVal val="ppt_x"/>
                                          </p:val>
                                        </p:tav>
                                        <p:tav tm="100000">
                                          <p:val>
                                            <p:strVal val="ppt_x"/>
                                          </p:val>
                                        </p:tav>
                                      </p:tavLst>
                                    </p:anim>
                                    <p:anim calcmode="lin" valueType="num">
                                      <p:cBhvr additive="base">
                                        <p:cTn id="15" dur="500"/>
                                        <p:tgtEl>
                                          <p:spTgt spid="20"/>
                                        </p:tgtEl>
                                        <p:attrNameLst>
                                          <p:attrName>ppt_y</p:attrName>
                                        </p:attrNameLst>
                                      </p:cBhvr>
                                      <p:tavLst>
                                        <p:tav tm="0">
                                          <p:val>
                                            <p:strVal val="ppt_y"/>
                                          </p:val>
                                        </p:tav>
                                        <p:tav tm="100000">
                                          <p:val>
                                            <p:strVal val="1+ppt_h/2"/>
                                          </p:val>
                                        </p:tav>
                                      </p:tavLst>
                                    </p:anim>
                                    <p:set>
                                      <p:cBhvr>
                                        <p:cTn id="16" dur="1" fill="hold">
                                          <p:stCondLst>
                                            <p:cond delay="499"/>
                                          </p:stCondLst>
                                        </p:cTn>
                                        <p:tgtEl>
                                          <p:spTgt spid="20"/>
                                        </p:tgtEl>
                                        <p:attrNameLst>
                                          <p:attrName>style.visibility</p:attrName>
                                        </p:attrNameLst>
                                      </p:cBhvr>
                                      <p:to>
                                        <p:strVal val="hidden"/>
                                      </p:to>
                                    </p:set>
                                  </p:childTnLst>
                                </p:cTn>
                              </p:par>
                              <p:par>
                                <p:cTn id="17" presetID="2" presetClass="exit" presetSubtype="4" fill="hold" grpId="0" nodeType="withEffect">
                                  <p:stCondLst>
                                    <p:cond delay="0"/>
                                  </p:stCondLst>
                                  <p:childTnLst>
                                    <p:anim calcmode="lin" valueType="num">
                                      <p:cBhvr additive="base">
                                        <p:cTn id="18" dur="500"/>
                                        <p:tgtEl>
                                          <p:spTgt spid="3"/>
                                        </p:tgtEl>
                                        <p:attrNameLst>
                                          <p:attrName>ppt_x</p:attrName>
                                        </p:attrNameLst>
                                      </p:cBhvr>
                                      <p:tavLst>
                                        <p:tav tm="0">
                                          <p:val>
                                            <p:strVal val="ppt_x"/>
                                          </p:val>
                                        </p:tav>
                                        <p:tav tm="100000">
                                          <p:val>
                                            <p:strVal val="ppt_x"/>
                                          </p:val>
                                        </p:tav>
                                      </p:tavLst>
                                    </p:anim>
                                    <p:anim calcmode="lin" valueType="num">
                                      <p:cBhvr additive="base">
                                        <p:cTn id="19" dur="500"/>
                                        <p:tgtEl>
                                          <p:spTgt spid="3"/>
                                        </p:tgtEl>
                                        <p:attrNameLst>
                                          <p:attrName>ppt_y</p:attrName>
                                        </p:attrNameLst>
                                      </p:cBhvr>
                                      <p:tavLst>
                                        <p:tav tm="0">
                                          <p:val>
                                            <p:strVal val="ppt_y"/>
                                          </p:val>
                                        </p:tav>
                                        <p:tav tm="100000">
                                          <p:val>
                                            <p:strVal val="1+ppt_h/2"/>
                                          </p:val>
                                        </p:tav>
                                      </p:tavLst>
                                    </p:anim>
                                    <p:set>
                                      <p:cBhvr>
                                        <p:cTn id="20" dur="1" fill="hold">
                                          <p:stCondLst>
                                            <p:cond delay="499"/>
                                          </p:stCondLst>
                                        </p:cTn>
                                        <p:tgtEl>
                                          <p:spTgt spid="3"/>
                                        </p:tgtEl>
                                        <p:attrNameLst>
                                          <p:attrName>style.visibility</p:attrName>
                                        </p:attrNameLst>
                                      </p:cBhvr>
                                      <p:to>
                                        <p:strVal val="hidden"/>
                                      </p:to>
                                    </p:set>
                                  </p:childTnLst>
                                </p:cTn>
                              </p:par>
                              <p:par>
                                <p:cTn id="21" presetID="2" presetClass="exit" presetSubtype="4" fill="hold" grpId="1" nodeType="withEffect">
                                  <p:stCondLst>
                                    <p:cond delay="0"/>
                                  </p:stCondLst>
                                  <p:childTnLst>
                                    <p:anim calcmode="lin" valueType="num">
                                      <p:cBhvr additive="base">
                                        <p:cTn id="22" dur="500"/>
                                        <p:tgtEl>
                                          <p:spTgt spid="23"/>
                                        </p:tgtEl>
                                        <p:attrNameLst>
                                          <p:attrName>ppt_x</p:attrName>
                                        </p:attrNameLst>
                                      </p:cBhvr>
                                      <p:tavLst>
                                        <p:tav tm="0">
                                          <p:val>
                                            <p:strVal val="ppt_x"/>
                                          </p:val>
                                        </p:tav>
                                        <p:tav tm="100000">
                                          <p:val>
                                            <p:strVal val="ppt_x"/>
                                          </p:val>
                                        </p:tav>
                                      </p:tavLst>
                                    </p:anim>
                                    <p:anim calcmode="lin" valueType="num">
                                      <p:cBhvr additive="base">
                                        <p:cTn id="23" dur="500"/>
                                        <p:tgtEl>
                                          <p:spTgt spid="23"/>
                                        </p:tgtEl>
                                        <p:attrNameLst>
                                          <p:attrName>ppt_y</p:attrName>
                                        </p:attrNameLst>
                                      </p:cBhvr>
                                      <p:tavLst>
                                        <p:tav tm="0">
                                          <p:val>
                                            <p:strVal val="ppt_y"/>
                                          </p:val>
                                        </p:tav>
                                        <p:tav tm="100000">
                                          <p:val>
                                            <p:strVal val="1+ppt_h/2"/>
                                          </p:val>
                                        </p:tav>
                                      </p:tavLst>
                                    </p:anim>
                                    <p:set>
                                      <p:cBhvr>
                                        <p:cTn id="24" dur="1" fill="hold">
                                          <p:stCondLst>
                                            <p:cond delay="499"/>
                                          </p:stCondLst>
                                        </p:cTn>
                                        <p:tgtEl>
                                          <p:spTgt spid="2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anim calcmode="lin" valueType="num">
                                      <p:cBhvr>
                                        <p:cTn id="30" dur="1000" fill="hold"/>
                                        <p:tgtEl>
                                          <p:spTgt spid="21"/>
                                        </p:tgtEl>
                                        <p:attrNameLst>
                                          <p:attrName>ppt_x</p:attrName>
                                        </p:attrNameLst>
                                      </p:cBhvr>
                                      <p:tavLst>
                                        <p:tav tm="0">
                                          <p:val>
                                            <p:strVal val="#ppt_x"/>
                                          </p:val>
                                        </p:tav>
                                        <p:tav tm="100000">
                                          <p:val>
                                            <p:strVal val="#ppt_x"/>
                                          </p:val>
                                        </p:tav>
                                      </p:tavLst>
                                    </p:anim>
                                    <p:anim calcmode="lin" valueType="num">
                                      <p:cBhvr>
                                        <p:cTn id="31" dur="1000" fill="hold"/>
                                        <p:tgtEl>
                                          <p:spTgt spid="21"/>
                                        </p:tgtEl>
                                        <p:attrNameLst>
                                          <p:attrName>ppt_y</p:attrName>
                                        </p:attrNameLst>
                                      </p:cBhvr>
                                      <p:tavLst>
                                        <p:tav tm="0">
                                          <p:val>
                                            <p:strVal val="#ppt_y+.1"/>
                                          </p:val>
                                        </p:tav>
                                        <p:tav tm="100000">
                                          <p:val>
                                            <p:strVal val="#ppt_y"/>
                                          </p:val>
                                        </p:tav>
                                      </p:tavLst>
                                    </p:anim>
                                  </p:childTnLst>
                                </p:cTn>
                              </p:par>
                              <p:par>
                                <p:cTn id="32" presetID="2" presetClass="exit" presetSubtype="4" fill="hold" grpId="0" nodeType="withEffect">
                                  <p:stCondLst>
                                    <p:cond delay="0"/>
                                  </p:stCondLst>
                                  <p:childTnLst>
                                    <p:anim calcmode="lin" valueType="num">
                                      <p:cBhvr additive="base">
                                        <p:cTn id="33" dur="500"/>
                                        <p:tgtEl>
                                          <p:spTgt spid="23"/>
                                        </p:tgtEl>
                                        <p:attrNameLst>
                                          <p:attrName>ppt_x</p:attrName>
                                        </p:attrNameLst>
                                      </p:cBhvr>
                                      <p:tavLst>
                                        <p:tav tm="0">
                                          <p:val>
                                            <p:strVal val="ppt_x"/>
                                          </p:val>
                                        </p:tav>
                                        <p:tav tm="100000">
                                          <p:val>
                                            <p:strVal val="ppt_x"/>
                                          </p:val>
                                        </p:tav>
                                      </p:tavLst>
                                    </p:anim>
                                    <p:anim calcmode="lin" valueType="num">
                                      <p:cBhvr additive="base">
                                        <p:cTn id="34" dur="500"/>
                                        <p:tgtEl>
                                          <p:spTgt spid="23"/>
                                        </p:tgtEl>
                                        <p:attrNameLst>
                                          <p:attrName>ppt_y</p:attrName>
                                        </p:attrNameLst>
                                      </p:cBhvr>
                                      <p:tavLst>
                                        <p:tav tm="0">
                                          <p:val>
                                            <p:strVal val="ppt_y"/>
                                          </p:val>
                                        </p:tav>
                                        <p:tav tm="100000">
                                          <p:val>
                                            <p:strVal val="1+ppt_h/2"/>
                                          </p:val>
                                        </p:tav>
                                      </p:tavLst>
                                    </p:anim>
                                    <p:set>
                                      <p:cBhvr>
                                        <p:cTn id="35" dur="1" fill="hold">
                                          <p:stCondLst>
                                            <p:cond delay="499"/>
                                          </p:stCondLst>
                                        </p:cTn>
                                        <p:tgtEl>
                                          <p:spTgt spid="23"/>
                                        </p:tgtEl>
                                        <p:attrNameLst>
                                          <p:attrName>style.visibility</p:attrName>
                                        </p:attrNameLst>
                                      </p:cBhvr>
                                      <p:to>
                                        <p:strVal val="hidden"/>
                                      </p:to>
                                    </p:set>
                                  </p:childTnLst>
                                </p:cTn>
                              </p:par>
                              <p:par>
                                <p:cTn id="36" presetID="42" presetClass="entr" presetSubtype="0" fill="hold"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1000"/>
                                        <p:tgtEl>
                                          <p:spTgt spid="22"/>
                                        </p:tgtEl>
                                      </p:cBhvr>
                                    </p:animEffect>
                                    <p:anim calcmode="lin" valueType="num">
                                      <p:cBhvr>
                                        <p:cTn id="39" dur="1000" fill="hold"/>
                                        <p:tgtEl>
                                          <p:spTgt spid="22"/>
                                        </p:tgtEl>
                                        <p:attrNameLst>
                                          <p:attrName>ppt_x</p:attrName>
                                        </p:attrNameLst>
                                      </p:cBhvr>
                                      <p:tavLst>
                                        <p:tav tm="0">
                                          <p:val>
                                            <p:strVal val="#ppt_x"/>
                                          </p:val>
                                        </p:tav>
                                        <p:tav tm="100000">
                                          <p:val>
                                            <p:strVal val="#ppt_x"/>
                                          </p:val>
                                        </p:tav>
                                      </p:tavLst>
                                    </p:anim>
                                    <p:anim calcmode="lin" valueType="num">
                                      <p:cBhvr>
                                        <p:cTn id="40" dur="1000" fill="hold"/>
                                        <p:tgtEl>
                                          <p:spTgt spid="22"/>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1000"/>
                                        <p:tgtEl>
                                          <p:spTgt spid="24"/>
                                        </p:tgtEl>
                                      </p:cBhvr>
                                    </p:animEffect>
                                    <p:anim calcmode="lin" valueType="num">
                                      <p:cBhvr>
                                        <p:cTn id="44" dur="1000" fill="hold"/>
                                        <p:tgtEl>
                                          <p:spTgt spid="24"/>
                                        </p:tgtEl>
                                        <p:attrNameLst>
                                          <p:attrName>ppt_x</p:attrName>
                                        </p:attrNameLst>
                                      </p:cBhvr>
                                      <p:tavLst>
                                        <p:tav tm="0">
                                          <p:val>
                                            <p:strVal val="#ppt_x"/>
                                          </p:val>
                                        </p:tav>
                                        <p:tav tm="100000">
                                          <p:val>
                                            <p:strVal val="#ppt_x"/>
                                          </p:val>
                                        </p:tav>
                                      </p:tavLst>
                                    </p:anim>
                                    <p:anim calcmode="lin" valueType="num">
                                      <p:cBhvr>
                                        <p:cTn id="45" dur="1000" fill="hold"/>
                                        <p:tgtEl>
                                          <p:spTgt spid="24"/>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1000"/>
                                        <p:tgtEl>
                                          <p:spTgt spid="25"/>
                                        </p:tgtEl>
                                      </p:cBhvr>
                                    </p:animEffect>
                                    <p:anim calcmode="lin" valueType="num">
                                      <p:cBhvr>
                                        <p:cTn id="49" dur="1000" fill="hold"/>
                                        <p:tgtEl>
                                          <p:spTgt spid="25"/>
                                        </p:tgtEl>
                                        <p:attrNameLst>
                                          <p:attrName>ppt_x</p:attrName>
                                        </p:attrNameLst>
                                      </p:cBhvr>
                                      <p:tavLst>
                                        <p:tav tm="0">
                                          <p:val>
                                            <p:strVal val="#ppt_x"/>
                                          </p:val>
                                        </p:tav>
                                        <p:tav tm="100000">
                                          <p:val>
                                            <p:strVal val="#ppt_x"/>
                                          </p:val>
                                        </p:tav>
                                      </p:tavLst>
                                    </p:anim>
                                    <p:anim calcmode="lin" valueType="num">
                                      <p:cBhvr>
                                        <p:cTn id="50" dur="1000" fill="hold"/>
                                        <p:tgtEl>
                                          <p:spTgt spid="25"/>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1000"/>
                                        <p:tgtEl>
                                          <p:spTgt spid="26"/>
                                        </p:tgtEl>
                                      </p:cBhvr>
                                    </p:animEffect>
                                    <p:anim calcmode="lin" valueType="num">
                                      <p:cBhvr>
                                        <p:cTn id="54" dur="1000" fill="hold"/>
                                        <p:tgtEl>
                                          <p:spTgt spid="26"/>
                                        </p:tgtEl>
                                        <p:attrNameLst>
                                          <p:attrName>ppt_x</p:attrName>
                                        </p:attrNameLst>
                                      </p:cBhvr>
                                      <p:tavLst>
                                        <p:tav tm="0">
                                          <p:val>
                                            <p:strVal val="#ppt_x"/>
                                          </p:val>
                                        </p:tav>
                                        <p:tav tm="100000">
                                          <p:val>
                                            <p:strVal val="#ppt_x"/>
                                          </p:val>
                                        </p:tav>
                                      </p:tavLst>
                                    </p:anim>
                                    <p:anim calcmode="lin" valueType="num">
                                      <p:cBhvr>
                                        <p:cTn id="55" dur="1000" fill="hold"/>
                                        <p:tgtEl>
                                          <p:spTgt spid="26"/>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fade">
                                      <p:cBhvr>
                                        <p:cTn id="58" dur="1000"/>
                                        <p:tgtEl>
                                          <p:spTgt spid="27"/>
                                        </p:tgtEl>
                                      </p:cBhvr>
                                    </p:animEffect>
                                    <p:anim calcmode="lin" valueType="num">
                                      <p:cBhvr>
                                        <p:cTn id="59" dur="1000" fill="hold"/>
                                        <p:tgtEl>
                                          <p:spTgt spid="27"/>
                                        </p:tgtEl>
                                        <p:attrNameLst>
                                          <p:attrName>ppt_x</p:attrName>
                                        </p:attrNameLst>
                                      </p:cBhvr>
                                      <p:tavLst>
                                        <p:tav tm="0">
                                          <p:val>
                                            <p:strVal val="#ppt_x"/>
                                          </p:val>
                                        </p:tav>
                                        <p:tav tm="100000">
                                          <p:val>
                                            <p:strVal val="#ppt_x"/>
                                          </p:val>
                                        </p:tav>
                                      </p:tavLst>
                                    </p:anim>
                                    <p:anim calcmode="lin" valueType="num">
                                      <p:cBhvr>
                                        <p:cTn id="60" dur="1000" fill="hold"/>
                                        <p:tgtEl>
                                          <p:spTgt spid="27"/>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2050"/>
                                        </p:tgtEl>
                                        <p:attrNameLst>
                                          <p:attrName>style.visibility</p:attrName>
                                        </p:attrNameLst>
                                      </p:cBhvr>
                                      <p:to>
                                        <p:strVal val="visible"/>
                                      </p:to>
                                    </p:set>
                                    <p:animEffect transition="in" filter="fade">
                                      <p:cBhvr>
                                        <p:cTn id="63" dur="1000"/>
                                        <p:tgtEl>
                                          <p:spTgt spid="2050"/>
                                        </p:tgtEl>
                                      </p:cBhvr>
                                    </p:animEffect>
                                    <p:anim calcmode="lin" valueType="num">
                                      <p:cBhvr>
                                        <p:cTn id="64" dur="1000" fill="hold"/>
                                        <p:tgtEl>
                                          <p:spTgt spid="2050"/>
                                        </p:tgtEl>
                                        <p:attrNameLst>
                                          <p:attrName>ppt_x</p:attrName>
                                        </p:attrNameLst>
                                      </p:cBhvr>
                                      <p:tavLst>
                                        <p:tav tm="0">
                                          <p:val>
                                            <p:strVal val="#ppt_x"/>
                                          </p:val>
                                        </p:tav>
                                        <p:tav tm="100000">
                                          <p:val>
                                            <p:strVal val="#ppt_x"/>
                                          </p:val>
                                        </p:tav>
                                      </p:tavLst>
                                    </p:anim>
                                    <p:anim calcmode="lin" valueType="num">
                                      <p:cBhvr>
                                        <p:cTn id="65"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3" grpId="0" animBg="1"/>
      <p:bldP spid="23" grpId="1" animBg="1"/>
      <p:bldP spid="24" grpId="0" animBg="1"/>
      <p:bldP spid="26" grpId="0" animBg="1"/>
      <p:bldP spid="2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5 Grupo"/>
          <p:cNvGrpSpPr/>
          <p:nvPr/>
        </p:nvGrpSpPr>
        <p:grpSpPr>
          <a:xfrm>
            <a:off x="508829" y="833157"/>
            <a:ext cx="8630398" cy="6004880"/>
            <a:chOff x="508829" y="833157"/>
            <a:chExt cx="8630398" cy="600488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829" y="833157"/>
              <a:ext cx="8630398" cy="6004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Elipse"/>
            <p:cNvSpPr/>
            <p:nvPr/>
          </p:nvSpPr>
          <p:spPr>
            <a:xfrm>
              <a:off x="2627784" y="980728"/>
              <a:ext cx="3744416" cy="1800200"/>
            </a:xfrm>
            <a:prstGeom prst="ellipse">
              <a:avLst/>
            </a:prstGeom>
            <a:noFill/>
            <a:ln w="889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sp>
        <p:nvSpPr>
          <p:cNvPr id="4" name="3 Marcador de número de diapositiva"/>
          <p:cNvSpPr>
            <a:spLocks noGrp="1"/>
          </p:cNvSpPr>
          <p:nvPr>
            <p:ph type="sldNum" sz="quarter" idx="12"/>
          </p:nvPr>
        </p:nvSpPr>
        <p:spPr>
          <a:xfrm>
            <a:off x="7005627" y="6522689"/>
            <a:ext cx="2133600" cy="365125"/>
          </a:xfrm>
        </p:spPr>
        <p:txBody>
          <a:bodyPr/>
          <a:lstStyle/>
          <a:p>
            <a:pPr algn="r"/>
            <a:fld id="{9C45796D-F81B-42E6-8076-DF0575147E93}" type="slidenum">
              <a:rPr lang="es-EC" b="1" smtClean="0"/>
              <a:pPr algn="r"/>
              <a:t>28</a:t>
            </a:fld>
            <a:endParaRPr lang="es-EC" b="1" dirty="0"/>
          </a:p>
        </p:txBody>
      </p:sp>
      <p:sp>
        <p:nvSpPr>
          <p:cNvPr id="7" name="Rectángulo 14"/>
          <p:cNvSpPr/>
          <p:nvPr/>
        </p:nvSpPr>
        <p:spPr>
          <a:xfrm>
            <a:off x="467544" y="-27384"/>
            <a:ext cx="8671683" cy="86054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smtClean="0">
                <a:latin typeface="Arial" pitchFamily="34" charset="0"/>
                <a:cs typeface="Arial" pitchFamily="34" charset="0"/>
              </a:rPr>
              <a:t>DISEÑO DE LA PROPUESTA</a:t>
            </a:r>
            <a:endParaRPr lang="es-EC" sz="2800" b="1" dirty="0">
              <a:latin typeface="Arial" pitchFamily="34" charset="0"/>
              <a:cs typeface="Arial" pitchFamily="34" charset="0"/>
            </a:endParaRPr>
          </a:p>
        </p:txBody>
      </p:sp>
      <p:pic>
        <p:nvPicPr>
          <p:cNvPr id="8" name="Picture 2" descr="http://www.duracast.com/wp-content/uploads/2013/04/rectangular-tanks2-300x184.jpg"/>
          <p:cNvPicPr>
            <a:picLocks noChangeAspect="1" noChangeArrowheads="1"/>
          </p:cNvPicPr>
          <p:nvPr/>
        </p:nvPicPr>
        <p:blipFill>
          <a:blip r:embed="rId4">
            <a:grayscl/>
            <a:extLst>
              <a:ext uri="{BEBA8EAE-BF5A-486C-A8C5-ECC9F3942E4B}">
                <a14:imgProps xmlns:a14="http://schemas.microsoft.com/office/drawing/2010/main">
                  <a14:imgLayer r:embed="rId5">
                    <a14:imgEffect>
                      <a14:backgroundRemoval t="0" b="100000" l="0" r="10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714500" y="3284984"/>
            <a:ext cx="3001516" cy="175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48547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2.5E-6 -1.56069E-6 L -0.1901 0.26058 " pathEditMode="relative" rAng="0" ptsTypes="AA">
                                      <p:cBhvr>
                                        <p:cTn id="11" dur="2000" fill="hold"/>
                                        <p:tgtEl>
                                          <p:spTgt spid="8"/>
                                        </p:tgtEl>
                                        <p:attrNameLst>
                                          <p:attrName>ppt_x</p:attrName>
                                          <p:attrName>ppt_y</p:attrName>
                                        </p:attrNameLst>
                                      </p:cBhvr>
                                      <p:rCtr x="-9514" y="1301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ext uri="{D42A27DB-BD31-4B8C-83A1-F6EECF244321}">
                <p14:modId xmlns:p14="http://schemas.microsoft.com/office/powerpoint/2010/main" val="2079387857"/>
              </p:ext>
            </p:extLst>
          </p:nvPr>
        </p:nvGraphicFramePr>
        <p:xfrm>
          <a:off x="611560" y="1268760"/>
          <a:ext cx="8335839" cy="5271054"/>
        </p:xfrm>
        <a:graphic>
          <a:graphicData uri="http://schemas.openxmlformats.org/drawingml/2006/table">
            <a:tbl>
              <a:tblPr firstRow="1" firstCol="1" bandRow="1">
                <a:tableStyleId>{5C22544A-7EE6-4342-B048-85BDC9FD1C3A}</a:tableStyleId>
              </a:tblPr>
              <a:tblGrid>
                <a:gridCol w="2778613"/>
                <a:gridCol w="2778613"/>
                <a:gridCol w="2778613"/>
              </a:tblGrid>
              <a:tr h="649408">
                <a:tc gridSpan="3">
                  <a:txBody>
                    <a:bodyPr/>
                    <a:lstStyle/>
                    <a:p>
                      <a:pPr algn="ctr">
                        <a:lnSpc>
                          <a:spcPct val="150000"/>
                        </a:lnSpc>
                        <a:spcAft>
                          <a:spcPts val="1200"/>
                        </a:spcAft>
                      </a:pPr>
                      <a:r>
                        <a:rPr lang="es-EC" sz="3600" dirty="0">
                          <a:effectLst/>
                          <a:latin typeface="Arial" panose="020B0604020202020204" pitchFamily="34" charset="0"/>
                          <a:cs typeface="Arial" panose="020B0604020202020204" pitchFamily="34" charset="0"/>
                        </a:rPr>
                        <a:t>Precios</a:t>
                      </a:r>
                      <a:endParaRPr lang="es-EC" sz="3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endParaRPr lang="es-EC"/>
                    </a:p>
                  </a:txBody>
                  <a:tcPr/>
                </a:tc>
                <a:tc hMerge="1">
                  <a:txBody>
                    <a:bodyPr/>
                    <a:lstStyle/>
                    <a:p>
                      <a:endParaRPr lang="es-EC"/>
                    </a:p>
                  </a:txBody>
                  <a:tcPr/>
                </a:tc>
              </a:tr>
              <a:tr h="623847">
                <a:tc>
                  <a:txBody>
                    <a:bodyPr/>
                    <a:lstStyle/>
                    <a:p>
                      <a:pPr>
                        <a:lnSpc>
                          <a:spcPct val="150000"/>
                        </a:lnSpc>
                        <a:spcAft>
                          <a:spcPts val="1200"/>
                        </a:spcAft>
                      </a:pPr>
                      <a:r>
                        <a:rPr lang="es-EC" sz="3200" dirty="0">
                          <a:effectLst/>
                          <a:latin typeface="Arial" panose="020B0604020202020204" pitchFamily="34" charset="0"/>
                          <a:cs typeface="Arial" panose="020B0604020202020204" pitchFamily="34" charset="0"/>
                        </a:rPr>
                        <a:t> </a:t>
                      </a:r>
                      <a:endParaRPr lang="es-EC" sz="3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1200"/>
                        </a:spcAft>
                      </a:pPr>
                      <a:r>
                        <a:rPr lang="es-EC" sz="2400" b="1" dirty="0">
                          <a:effectLst/>
                          <a:latin typeface="Arial" panose="020B0604020202020204" pitchFamily="34" charset="0"/>
                          <a:cs typeface="Arial" panose="020B0604020202020204" pitchFamily="34" charset="0"/>
                        </a:rPr>
                        <a:t>Precio($)</a:t>
                      </a:r>
                      <a:endParaRPr lang="es-EC" sz="24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1200"/>
                        </a:spcAft>
                      </a:pPr>
                      <a:r>
                        <a:rPr lang="es-EC" sz="2000" b="1" dirty="0">
                          <a:effectLst/>
                          <a:latin typeface="Arial" panose="020B0604020202020204" pitchFamily="34" charset="0"/>
                          <a:cs typeface="Arial" panose="020B0604020202020204" pitchFamily="34" charset="0"/>
                        </a:rPr>
                        <a:t>Fuente</a:t>
                      </a:r>
                      <a:endParaRPr lang="es-EC" sz="2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r>
              <a:tr h="623847">
                <a:tc>
                  <a:txBody>
                    <a:bodyPr/>
                    <a:lstStyle/>
                    <a:p>
                      <a:pPr>
                        <a:lnSpc>
                          <a:spcPct val="150000"/>
                        </a:lnSpc>
                        <a:spcAft>
                          <a:spcPts val="1200"/>
                        </a:spcAft>
                      </a:pPr>
                      <a:r>
                        <a:rPr lang="es-EC" sz="1800" dirty="0">
                          <a:effectLst/>
                          <a:latin typeface="Arial" panose="020B0604020202020204" pitchFamily="34" charset="0"/>
                          <a:cs typeface="Arial" panose="020B0604020202020204" pitchFamily="34" charset="0"/>
                        </a:rPr>
                        <a:t>Planta </a:t>
                      </a:r>
                      <a:r>
                        <a:rPr lang="es-EC" sz="1800" dirty="0" err="1">
                          <a:effectLst/>
                          <a:latin typeface="Arial" panose="020B0604020202020204" pitchFamily="34" charset="0"/>
                          <a:cs typeface="Arial" panose="020B0604020202020204" pitchFamily="34" charset="0"/>
                        </a:rPr>
                        <a:t>Bisep</a:t>
                      </a:r>
                      <a:r>
                        <a:rPr lang="es-EC" sz="1800" dirty="0">
                          <a:effectLst/>
                          <a:latin typeface="Arial" panose="020B0604020202020204" pitchFamily="34" charset="0"/>
                          <a:cs typeface="Arial" panose="020B0604020202020204" pitchFamily="34" charset="0"/>
                        </a:rPr>
                        <a:t> 19</a:t>
                      </a:r>
                      <a:endParaRPr lang="es-EC"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1200"/>
                        </a:spcAft>
                      </a:pPr>
                      <a:r>
                        <a:rPr lang="es-EC" sz="1800" b="1" dirty="0">
                          <a:effectLst/>
                          <a:latin typeface="Arial" panose="020B0604020202020204" pitchFamily="34" charset="0"/>
                          <a:cs typeface="Arial" panose="020B0604020202020204" pitchFamily="34" charset="0"/>
                        </a:rPr>
                        <a:t>119.00</a:t>
                      </a:r>
                      <a:endParaRPr lang="es-EC" sz="18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1200"/>
                        </a:spcAft>
                      </a:pPr>
                      <a:r>
                        <a:rPr lang="en-US" sz="1600" b="1" i="0" dirty="0">
                          <a:effectLst/>
                          <a:latin typeface="Arial" panose="020B0604020202020204" pitchFamily="34" charset="0"/>
                          <a:cs typeface="Arial" panose="020B0604020202020204" pitchFamily="34" charset="0"/>
                        </a:rPr>
                        <a:t>(Vetus, 2015, </a:t>
                      </a:r>
                      <a:r>
                        <a:rPr lang="en-US" sz="1600" b="1" i="0" dirty="0" err="1">
                          <a:effectLst/>
                          <a:latin typeface="Arial" panose="020B0604020202020204" pitchFamily="34" charset="0"/>
                          <a:cs typeface="Arial" panose="020B0604020202020204" pitchFamily="34" charset="0"/>
                        </a:rPr>
                        <a:t>pág</a:t>
                      </a:r>
                      <a:r>
                        <a:rPr lang="en-US" sz="1600" b="1" i="0" dirty="0">
                          <a:effectLst/>
                          <a:latin typeface="Arial" panose="020B0604020202020204" pitchFamily="34" charset="0"/>
                          <a:cs typeface="Arial" panose="020B0604020202020204" pitchFamily="34" charset="0"/>
                        </a:rPr>
                        <a:t>. 48)</a:t>
                      </a:r>
                      <a:endParaRPr lang="es-EC" sz="3200" b="1"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r>
              <a:tr h="623847">
                <a:tc>
                  <a:txBody>
                    <a:bodyPr/>
                    <a:lstStyle/>
                    <a:p>
                      <a:pPr>
                        <a:lnSpc>
                          <a:spcPct val="150000"/>
                        </a:lnSpc>
                        <a:spcAft>
                          <a:spcPts val="1200"/>
                        </a:spcAft>
                      </a:pPr>
                      <a:r>
                        <a:rPr lang="es-EC" sz="1800" dirty="0">
                          <a:effectLst/>
                          <a:latin typeface="Arial" panose="020B0604020202020204" pitchFamily="34" charset="0"/>
                          <a:cs typeface="Arial" panose="020B0604020202020204" pitchFamily="34" charset="0"/>
                        </a:rPr>
                        <a:t>Recambio de filtro </a:t>
                      </a:r>
                      <a:r>
                        <a:rPr lang="es-EC" sz="1800" dirty="0" err="1">
                          <a:effectLst/>
                          <a:latin typeface="Arial" panose="020B0604020202020204" pitchFamily="34" charset="0"/>
                          <a:cs typeface="Arial" panose="020B0604020202020204" pitchFamily="34" charset="0"/>
                        </a:rPr>
                        <a:t>Bisep</a:t>
                      </a:r>
                      <a:r>
                        <a:rPr lang="es-EC" sz="1800" dirty="0">
                          <a:effectLst/>
                          <a:latin typeface="Arial" panose="020B0604020202020204" pitchFamily="34" charset="0"/>
                          <a:cs typeface="Arial" panose="020B0604020202020204" pitchFamily="34" charset="0"/>
                        </a:rPr>
                        <a:t> 19 (30 unidades)</a:t>
                      </a:r>
                      <a:endParaRPr lang="es-EC"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1200"/>
                        </a:spcAft>
                      </a:pPr>
                      <a:r>
                        <a:rPr lang="es-EC" sz="1800" b="1" dirty="0">
                          <a:effectLst/>
                          <a:latin typeface="Arial" panose="020B0604020202020204" pitchFamily="34" charset="0"/>
                          <a:cs typeface="Arial" panose="020B0604020202020204" pitchFamily="34" charset="0"/>
                        </a:rPr>
                        <a:t>52.27</a:t>
                      </a:r>
                      <a:endParaRPr lang="es-EC" sz="18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1200"/>
                        </a:spcAft>
                      </a:pPr>
                      <a:r>
                        <a:rPr lang="en-US" sz="1600" b="1" i="0" dirty="0">
                          <a:effectLst/>
                          <a:latin typeface="Arial" panose="020B0604020202020204" pitchFamily="34" charset="0"/>
                          <a:cs typeface="Arial" panose="020B0604020202020204" pitchFamily="34" charset="0"/>
                        </a:rPr>
                        <a:t>(Vetus, 2015, </a:t>
                      </a:r>
                      <a:r>
                        <a:rPr lang="en-US" sz="1600" b="1" i="0" dirty="0" err="1">
                          <a:effectLst/>
                          <a:latin typeface="Arial" panose="020B0604020202020204" pitchFamily="34" charset="0"/>
                          <a:cs typeface="Arial" panose="020B0604020202020204" pitchFamily="34" charset="0"/>
                        </a:rPr>
                        <a:t>pág</a:t>
                      </a:r>
                      <a:r>
                        <a:rPr lang="en-US" sz="1600" b="1" i="0" dirty="0">
                          <a:effectLst/>
                          <a:latin typeface="Arial" panose="020B0604020202020204" pitchFamily="34" charset="0"/>
                          <a:cs typeface="Arial" panose="020B0604020202020204" pitchFamily="34" charset="0"/>
                        </a:rPr>
                        <a:t>. 48)</a:t>
                      </a:r>
                      <a:endParaRPr lang="es-EC" sz="3200" b="1"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r>
              <a:tr h="623847">
                <a:tc>
                  <a:txBody>
                    <a:bodyPr/>
                    <a:lstStyle/>
                    <a:p>
                      <a:pPr>
                        <a:lnSpc>
                          <a:spcPct val="150000"/>
                        </a:lnSpc>
                        <a:spcAft>
                          <a:spcPts val="1200"/>
                        </a:spcAft>
                      </a:pPr>
                      <a:r>
                        <a:rPr lang="es-EC" sz="1800" dirty="0">
                          <a:effectLst/>
                          <a:latin typeface="Arial" panose="020B0604020202020204" pitchFamily="34" charset="0"/>
                          <a:cs typeface="Arial" panose="020B0604020202020204" pitchFamily="34" charset="0"/>
                        </a:rPr>
                        <a:t>Bomba sumergible CLB 4500</a:t>
                      </a:r>
                      <a:endParaRPr lang="es-EC"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1200"/>
                        </a:spcAft>
                      </a:pPr>
                      <a:r>
                        <a:rPr lang="es-EC" sz="1800" b="1" dirty="0">
                          <a:effectLst/>
                          <a:latin typeface="Arial" panose="020B0604020202020204" pitchFamily="34" charset="0"/>
                          <a:cs typeface="Arial" panose="020B0604020202020204" pitchFamily="34" charset="0"/>
                        </a:rPr>
                        <a:t>49.93</a:t>
                      </a:r>
                      <a:endParaRPr lang="es-EC" sz="18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1200"/>
                        </a:spcAft>
                      </a:pPr>
                      <a:r>
                        <a:rPr lang="en-US" sz="1600" b="1" i="0" u="none" strike="noStrike" dirty="0" smtClean="0">
                          <a:effectLst/>
                          <a:latin typeface="Arial" panose="020B0604020202020204" pitchFamily="34" charset="0"/>
                          <a:cs typeface="Arial" panose="020B0604020202020204" pitchFamily="34" charset="0"/>
                        </a:rPr>
                        <a:t>(WhiteWhale </a:t>
                      </a:r>
                      <a:r>
                        <a:rPr lang="en-US" sz="1600" b="1" i="0" u="none" strike="noStrike" dirty="0">
                          <a:effectLst/>
                          <a:latin typeface="Arial" panose="020B0604020202020204" pitchFamily="34" charset="0"/>
                          <a:cs typeface="Arial" panose="020B0604020202020204" pitchFamily="34" charset="0"/>
                        </a:rPr>
                        <a:t>Mechanical Store</a:t>
                      </a:r>
                      <a:r>
                        <a:rPr lang="en-US" sz="1600" b="1" i="0" dirty="0">
                          <a:effectLst/>
                          <a:latin typeface="Arial" panose="020B0604020202020204" pitchFamily="34" charset="0"/>
                          <a:cs typeface="Arial" panose="020B0604020202020204" pitchFamily="34" charset="0"/>
                        </a:rPr>
                        <a:t>, 2015, pág.1)</a:t>
                      </a:r>
                      <a:endParaRPr lang="es-EC" sz="3200" b="1"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r>
              <a:tr h="623847">
                <a:tc>
                  <a:txBody>
                    <a:bodyPr/>
                    <a:lstStyle/>
                    <a:p>
                      <a:pPr>
                        <a:lnSpc>
                          <a:spcPct val="150000"/>
                        </a:lnSpc>
                        <a:spcAft>
                          <a:spcPts val="1200"/>
                        </a:spcAft>
                      </a:pPr>
                      <a:r>
                        <a:rPr lang="es-EC" sz="1800">
                          <a:effectLst/>
                          <a:latin typeface="Arial" panose="020B0604020202020204" pitchFamily="34" charset="0"/>
                          <a:cs typeface="Arial" panose="020B0604020202020204" pitchFamily="34" charset="0"/>
                        </a:rPr>
                        <a:t>Contenedor de fibra de vidrio reforzado</a:t>
                      </a:r>
                      <a:endParaRPr lang="es-EC"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1200"/>
                        </a:spcAft>
                      </a:pPr>
                      <a:r>
                        <a:rPr lang="es-EC" sz="1800" b="1">
                          <a:effectLst/>
                          <a:latin typeface="Arial" panose="020B0604020202020204" pitchFamily="34" charset="0"/>
                          <a:cs typeface="Arial" panose="020B0604020202020204" pitchFamily="34" charset="0"/>
                        </a:rPr>
                        <a:t>20.00</a:t>
                      </a:r>
                      <a:endParaRPr lang="es-EC" sz="18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1200"/>
                        </a:spcAft>
                      </a:pPr>
                      <a:r>
                        <a:rPr lang="es-EC" sz="1600" b="1" i="0" dirty="0">
                          <a:effectLst/>
                          <a:latin typeface="Arial" panose="020B0604020202020204" pitchFamily="34" charset="0"/>
                          <a:cs typeface="Arial" panose="020B0604020202020204" pitchFamily="34" charset="0"/>
                        </a:rPr>
                        <a:t>(Escoprem,2016)</a:t>
                      </a:r>
                      <a:endParaRPr lang="es-EC" sz="3200" b="1"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623847">
                <a:tc>
                  <a:txBody>
                    <a:bodyPr/>
                    <a:lstStyle/>
                    <a:p>
                      <a:pPr>
                        <a:lnSpc>
                          <a:spcPct val="150000"/>
                        </a:lnSpc>
                        <a:spcAft>
                          <a:spcPts val="1200"/>
                        </a:spcAft>
                      </a:pPr>
                      <a:r>
                        <a:rPr lang="es-EC" sz="1800" dirty="0">
                          <a:effectLst/>
                          <a:latin typeface="Arial" panose="020B0604020202020204" pitchFamily="34" charset="0"/>
                          <a:cs typeface="Arial" panose="020B0604020202020204" pitchFamily="34" charset="0"/>
                        </a:rPr>
                        <a:t>TOTAL:</a:t>
                      </a:r>
                      <a:endParaRPr lang="es-EC"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1200"/>
                        </a:spcAft>
                      </a:pPr>
                      <a:r>
                        <a:rPr lang="es-EC" sz="1800" b="1" dirty="0">
                          <a:effectLst/>
                          <a:latin typeface="Arial" panose="020B0604020202020204" pitchFamily="34" charset="0"/>
                          <a:cs typeface="Arial" panose="020B0604020202020204" pitchFamily="34" charset="0"/>
                        </a:rPr>
                        <a:t>241.20</a:t>
                      </a:r>
                      <a:endParaRPr lang="es-EC" sz="18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1200"/>
                        </a:spcAft>
                      </a:pPr>
                      <a:r>
                        <a:rPr lang="es-EC" sz="1800" dirty="0">
                          <a:effectLst/>
                          <a:latin typeface="Arial" panose="020B0604020202020204" pitchFamily="34" charset="0"/>
                          <a:cs typeface="Arial" panose="020B0604020202020204" pitchFamily="34" charset="0"/>
                        </a:rPr>
                        <a:t> </a:t>
                      </a:r>
                      <a:endParaRPr lang="es-EC"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bl>
          </a:graphicData>
        </a:graphic>
      </p:graphicFrame>
      <p:sp>
        <p:nvSpPr>
          <p:cNvPr id="5" name="Rectángulo 14"/>
          <p:cNvSpPr/>
          <p:nvPr/>
        </p:nvSpPr>
        <p:spPr>
          <a:xfrm>
            <a:off x="467544" y="-27384"/>
            <a:ext cx="8671683" cy="86054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a:latin typeface="Arial" pitchFamily="34" charset="0"/>
                <a:cs typeface="Arial" pitchFamily="34" charset="0"/>
              </a:rPr>
              <a:t>DISEÑO DE LA PROPUESTA</a:t>
            </a:r>
          </a:p>
        </p:txBody>
      </p:sp>
      <p:sp>
        <p:nvSpPr>
          <p:cNvPr id="2" name="1 Marcador de número de diapositiva"/>
          <p:cNvSpPr>
            <a:spLocks noGrp="1"/>
          </p:cNvSpPr>
          <p:nvPr>
            <p:ph type="sldNum" sz="quarter" idx="12"/>
          </p:nvPr>
        </p:nvSpPr>
        <p:spPr>
          <a:xfrm>
            <a:off x="6553200" y="6520259"/>
            <a:ext cx="2133600" cy="365125"/>
          </a:xfrm>
        </p:spPr>
        <p:txBody>
          <a:bodyPr/>
          <a:lstStyle/>
          <a:p>
            <a:pPr algn="r"/>
            <a:fld id="{9C45796D-F81B-42E6-8076-DF0575147E93}" type="slidenum">
              <a:rPr lang="es-EC" b="1" smtClean="0"/>
              <a:pPr algn="r"/>
              <a:t>29</a:t>
            </a:fld>
            <a:endParaRPr lang="es-EC" b="1" dirty="0"/>
          </a:p>
        </p:txBody>
      </p:sp>
    </p:spTree>
    <p:extLst>
      <p:ext uri="{BB962C8B-B14F-4D97-AF65-F5344CB8AC3E}">
        <p14:creationId xmlns:p14="http://schemas.microsoft.com/office/powerpoint/2010/main" val="81039029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uadroTexto 13"/>
          <p:cNvSpPr txBox="1"/>
          <p:nvPr/>
        </p:nvSpPr>
        <p:spPr>
          <a:xfrm>
            <a:off x="1547664" y="182188"/>
            <a:ext cx="5472608" cy="584775"/>
          </a:xfrm>
          <a:prstGeom prst="rect">
            <a:avLst/>
          </a:prstGeom>
        </p:spPr>
        <p:txBody>
          <a:bodyPr wrap="square">
            <a:spAutoFit/>
          </a:bodyPr>
          <a:lstStyle>
            <a:defPPr>
              <a:defRPr lang="es-EC"/>
            </a:defPPr>
            <a:lvl1pPr algn="ctr">
              <a:defRPr sz="4400" b="1">
                <a:solidFill>
                  <a:schemeClr val="bg1"/>
                </a:solidFill>
                <a:latin typeface="Arial Rounded MT Bold" panose="020F0704030504030204" pitchFamily="34" charset="0"/>
                <a:cs typeface="Arial" panose="020B0604020202020204" pitchFamily="34" charset="0"/>
              </a:defRPr>
            </a:lvl1pPr>
          </a:lstStyle>
          <a:p>
            <a:r>
              <a:rPr lang="es-EC" sz="3200" dirty="0" smtClean="0"/>
              <a:t>MARCO JURÍDICO</a:t>
            </a:r>
            <a:endParaRPr lang="es-EC" sz="3200" dirty="0"/>
          </a:p>
        </p:txBody>
      </p:sp>
      <p:sp>
        <p:nvSpPr>
          <p:cNvPr id="15" name="Rectángulo 14"/>
          <p:cNvSpPr/>
          <p:nvPr/>
        </p:nvSpPr>
        <p:spPr>
          <a:xfrm>
            <a:off x="467544" y="-27384"/>
            <a:ext cx="8671683" cy="86054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smtClean="0">
                <a:latin typeface="Arial" pitchFamily="34" charset="0"/>
                <a:cs typeface="Arial" pitchFamily="34" charset="0"/>
              </a:rPr>
              <a:t>INTRODUCCIÓN</a:t>
            </a:r>
            <a:endParaRPr lang="es-EC" sz="2800" b="1" dirty="0">
              <a:latin typeface="Arial" pitchFamily="34" charset="0"/>
              <a:cs typeface="Arial" pitchFamily="34" charset="0"/>
            </a:endParaRPr>
          </a:p>
        </p:txBody>
      </p:sp>
      <p:grpSp>
        <p:nvGrpSpPr>
          <p:cNvPr id="7" name="Grupo 6"/>
          <p:cNvGrpSpPr/>
          <p:nvPr/>
        </p:nvGrpSpPr>
        <p:grpSpPr>
          <a:xfrm>
            <a:off x="485876" y="950579"/>
            <a:ext cx="8641398" cy="5815099"/>
            <a:chOff x="485876" y="950579"/>
            <a:chExt cx="8641398" cy="5815099"/>
          </a:xfrm>
        </p:grpSpPr>
        <p:pic>
          <p:nvPicPr>
            <p:cNvPr id="2" name="Imagen 1"/>
            <p:cNvPicPr>
              <a:picLocks noChangeAspect="1"/>
            </p:cNvPicPr>
            <p:nvPr/>
          </p:nvPicPr>
          <p:blipFill>
            <a:blip r:embed="rId3"/>
            <a:stretch>
              <a:fillRect/>
            </a:stretch>
          </p:blipFill>
          <p:spPr>
            <a:xfrm>
              <a:off x="485876" y="980606"/>
              <a:ext cx="2736305" cy="2740497"/>
            </a:xfrm>
            <a:prstGeom prst="rect">
              <a:avLst/>
            </a:prstGeom>
          </p:spPr>
        </p:pic>
        <p:pic>
          <p:nvPicPr>
            <p:cNvPr id="3" name="Imagen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23426" y="950579"/>
              <a:ext cx="3203848" cy="2759011"/>
            </a:xfrm>
            <a:prstGeom prst="rect">
              <a:avLst/>
            </a:prstGeom>
          </p:spPr>
        </p:pic>
        <p:pic>
          <p:nvPicPr>
            <p:cNvPr id="4" name="Imagen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5876" y="3721103"/>
              <a:ext cx="2663768" cy="3028938"/>
            </a:xfrm>
            <a:prstGeom prst="rect">
              <a:avLst/>
            </a:prstGeom>
          </p:spPr>
        </p:pic>
        <p:pic>
          <p:nvPicPr>
            <p:cNvPr id="6" name="Imagen 5"/>
            <p:cNvPicPr>
              <a:picLocks noChangeAspect="1"/>
            </p:cNvPicPr>
            <p:nvPr/>
          </p:nvPicPr>
          <p:blipFill>
            <a:blip r:embed="rId6"/>
            <a:stretch>
              <a:fillRect/>
            </a:stretch>
          </p:blipFill>
          <p:spPr>
            <a:xfrm>
              <a:off x="5748687" y="3721103"/>
              <a:ext cx="3378586" cy="3044575"/>
            </a:xfrm>
            <a:prstGeom prst="rect">
              <a:avLst/>
            </a:prstGeom>
          </p:spPr>
        </p:pic>
        <p:pic>
          <p:nvPicPr>
            <p:cNvPr id="5" name="Imagen 4"/>
            <p:cNvPicPr>
              <a:picLocks noChangeAspect="1"/>
            </p:cNvPicPr>
            <p:nvPr/>
          </p:nvPicPr>
          <p:blipFill rotWithShape="1">
            <a:blip r:embed="rId7" cstate="print">
              <a:extLst>
                <a:ext uri="{28A0092B-C50C-407E-A947-70E740481C1C}">
                  <a14:useLocalDpi xmlns:a14="http://schemas.microsoft.com/office/drawing/2010/main" val="0"/>
                </a:ext>
              </a:extLst>
            </a:blip>
            <a:srcRect l="4074" t="4183" r="4263" b="20960"/>
            <a:stretch/>
          </p:blipFill>
          <p:spPr>
            <a:xfrm>
              <a:off x="2843808" y="2996952"/>
              <a:ext cx="3528392" cy="2088232"/>
            </a:xfrm>
            <a:prstGeom prst="rect">
              <a:avLst/>
            </a:prstGeom>
          </p:spPr>
        </p:pic>
      </p:grpSp>
      <p:pic>
        <p:nvPicPr>
          <p:cNvPr id="16" name="Imagen 15"/>
          <p:cNvPicPr>
            <a:picLocks noChangeAspect="1"/>
          </p:cNvPicPr>
          <p:nvPr/>
        </p:nvPicPr>
        <p:blipFill>
          <a:blip r:embed="rId8"/>
          <a:stretch>
            <a:fillRect/>
          </a:stretch>
        </p:blipFill>
        <p:spPr>
          <a:xfrm>
            <a:off x="467544" y="821881"/>
            <a:ext cx="3888432" cy="3593159"/>
          </a:xfrm>
          <a:prstGeom prst="rect">
            <a:avLst/>
          </a:prstGeom>
        </p:spPr>
      </p:pic>
      <p:pic>
        <p:nvPicPr>
          <p:cNvPr id="8" name="Imagen 7"/>
          <p:cNvPicPr>
            <a:picLocks noChangeAspect="1"/>
          </p:cNvPicPr>
          <p:nvPr/>
        </p:nvPicPr>
        <p:blipFill>
          <a:blip r:embed="rId9"/>
          <a:stretch>
            <a:fillRect/>
          </a:stretch>
        </p:blipFill>
        <p:spPr>
          <a:xfrm>
            <a:off x="4410053" y="3261879"/>
            <a:ext cx="4729174" cy="3581646"/>
          </a:xfrm>
          <a:prstGeom prst="rect">
            <a:avLst/>
          </a:prstGeom>
        </p:spPr>
      </p:pic>
      <p:pic>
        <p:nvPicPr>
          <p:cNvPr id="13" name="Imagen 12"/>
          <p:cNvPicPr>
            <a:picLocks noChangeAspect="1"/>
          </p:cNvPicPr>
          <p:nvPr/>
        </p:nvPicPr>
        <p:blipFill>
          <a:blip r:embed="rId10"/>
          <a:stretch>
            <a:fillRect/>
          </a:stretch>
        </p:blipFill>
        <p:spPr>
          <a:xfrm>
            <a:off x="469819" y="4165125"/>
            <a:ext cx="3886158" cy="2690161"/>
          </a:xfrm>
          <a:prstGeom prst="rect">
            <a:avLst/>
          </a:prstGeom>
        </p:spPr>
      </p:pic>
      <p:sp>
        <p:nvSpPr>
          <p:cNvPr id="18" name="Proceso alternativo 17"/>
          <p:cNvSpPr/>
          <p:nvPr/>
        </p:nvSpPr>
        <p:spPr>
          <a:xfrm>
            <a:off x="4644008" y="1275669"/>
            <a:ext cx="4319570" cy="1626452"/>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C" sz="2100" b="1" dirty="0" smtClean="0">
                <a:latin typeface="Arial" pitchFamily="34" charset="0"/>
                <a:cs typeface="Arial" pitchFamily="34" charset="0"/>
              </a:rPr>
              <a:t>OPERACIONES REALIZADAS EN EL LITORAL POR COGUAR</a:t>
            </a:r>
            <a:endParaRPr lang="es-EC" sz="2100" b="1" dirty="0">
              <a:latin typeface="Arial" pitchFamily="34" charset="0"/>
              <a:cs typeface="Arial" pitchFamily="34" charset="0"/>
            </a:endParaRPr>
          </a:p>
        </p:txBody>
      </p:sp>
      <p:grpSp>
        <p:nvGrpSpPr>
          <p:cNvPr id="10" name="9 Grupo"/>
          <p:cNvGrpSpPr/>
          <p:nvPr/>
        </p:nvGrpSpPr>
        <p:grpSpPr>
          <a:xfrm>
            <a:off x="3347864" y="1077657"/>
            <a:ext cx="2520280" cy="1847287"/>
            <a:chOff x="3347864" y="1077657"/>
            <a:chExt cx="2520280" cy="1847287"/>
          </a:xfrm>
        </p:grpSpPr>
        <p:sp>
          <p:nvSpPr>
            <p:cNvPr id="21" name="Flecha abajo 20"/>
            <p:cNvSpPr/>
            <p:nvPr/>
          </p:nvSpPr>
          <p:spPr>
            <a:xfrm>
              <a:off x="4268607" y="1916832"/>
              <a:ext cx="735441" cy="10081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0" name="Flecha izquierda y derecha 19"/>
            <p:cNvSpPr/>
            <p:nvPr/>
          </p:nvSpPr>
          <p:spPr>
            <a:xfrm>
              <a:off x="3347864" y="1077657"/>
              <a:ext cx="2520280" cy="125242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latin typeface="Arial" pitchFamily="34" charset="0"/>
                  <a:cs typeface="Arial" pitchFamily="34" charset="0"/>
                </a:rPr>
                <a:t>BUQUES DE LA</a:t>
              </a:r>
              <a:endParaRPr lang="es-EC" b="1" dirty="0">
                <a:latin typeface="Arial" pitchFamily="34" charset="0"/>
                <a:cs typeface="Arial" pitchFamily="34" charset="0"/>
              </a:endParaRPr>
            </a:p>
          </p:txBody>
        </p:sp>
      </p:grpSp>
      <p:sp>
        <p:nvSpPr>
          <p:cNvPr id="24" name="Flecha izquierda y derecha 23"/>
          <p:cNvSpPr/>
          <p:nvPr/>
        </p:nvSpPr>
        <p:spPr>
          <a:xfrm>
            <a:off x="3203848" y="5123741"/>
            <a:ext cx="2526506" cy="148530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latin typeface="Arial" pitchFamily="34" charset="0"/>
                <a:cs typeface="Arial" pitchFamily="34" charset="0"/>
              </a:rPr>
              <a:t>ARMADA DEL  ECUADOR</a:t>
            </a:r>
            <a:endParaRPr lang="es-EC" b="1" dirty="0">
              <a:latin typeface="Arial" pitchFamily="34" charset="0"/>
              <a:cs typeface="Arial" pitchFamily="34" charset="0"/>
            </a:endParaRPr>
          </a:p>
        </p:txBody>
      </p:sp>
      <p:sp>
        <p:nvSpPr>
          <p:cNvPr id="9" name="Marcador de número de diapositiva 8"/>
          <p:cNvSpPr>
            <a:spLocks noGrp="1"/>
          </p:cNvSpPr>
          <p:nvPr>
            <p:ph type="sldNum" sz="quarter" idx="12"/>
          </p:nvPr>
        </p:nvSpPr>
        <p:spPr/>
        <p:txBody>
          <a:bodyPr/>
          <a:lstStyle/>
          <a:p>
            <a:pPr algn="r"/>
            <a:fld id="{9C45796D-F81B-42E6-8076-DF0575147E93}" type="slidenum">
              <a:rPr lang="es-EC" sz="2000" b="1" smtClean="0"/>
              <a:pPr algn="r"/>
              <a:t>3</a:t>
            </a:fld>
            <a:endParaRPr lang="es-EC" sz="2000" b="1" dirty="0"/>
          </a:p>
        </p:txBody>
      </p:sp>
    </p:spTree>
    <p:extLst>
      <p:ext uri="{BB962C8B-B14F-4D97-AF65-F5344CB8AC3E}">
        <p14:creationId xmlns:p14="http://schemas.microsoft.com/office/powerpoint/2010/main" val="192627649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500"/>
                                        <p:tgtEl>
                                          <p:spTgt spid="24"/>
                                        </p:tgtEl>
                                        <p:attrNameLst>
                                          <p:attrName>ppt_x</p:attrName>
                                        </p:attrNameLst>
                                      </p:cBhvr>
                                      <p:tavLst>
                                        <p:tav tm="0">
                                          <p:val>
                                            <p:strVal val="ppt_x"/>
                                          </p:val>
                                        </p:tav>
                                        <p:tav tm="100000">
                                          <p:val>
                                            <p:strVal val="ppt_x"/>
                                          </p:val>
                                        </p:tav>
                                      </p:tavLst>
                                    </p:anim>
                                    <p:anim calcmode="lin" valueType="num">
                                      <p:cBhvr additive="base">
                                        <p:cTn id="11" dur="500"/>
                                        <p:tgtEl>
                                          <p:spTgt spid="24"/>
                                        </p:tgtEl>
                                        <p:attrNameLst>
                                          <p:attrName>ppt_y</p:attrName>
                                        </p:attrNameLst>
                                      </p:cBhvr>
                                      <p:tavLst>
                                        <p:tav tm="0">
                                          <p:val>
                                            <p:strVal val="ppt_y"/>
                                          </p:val>
                                        </p:tav>
                                        <p:tav tm="100000">
                                          <p:val>
                                            <p:strVal val="1+ppt_h/2"/>
                                          </p:val>
                                        </p:tav>
                                      </p:tavLst>
                                    </p:anim>
                                    <p:set>
                                      <p:cBhvr>
                                        <p:cTn id="12" dur="1" fill="hold">
                                          <p:stCondLst>
                                            <p:cond delay="499"/>
                                          </p:stCondLst>
                                        </p:cTn>
                                        <p:tgtEl>
                                          <p:spTgt spid="24"/>
                                        </p:tgtEl>
                                        <p:attrNameLst>
                                          <p:attrName>style.visibility</p:attrName>
                                        </p:attrNameLst>
                                      </p:cBhvr>
                                      <p:to>
                                        <p:strVal val="hidden"/>
                                      </p:to>
                                    </p:set>
                                  </p:childTnLst>
                                </p:cTn>
                              </p:par>
                              <p:par>
                                <p:cTn id="13" presetID="2" presetClass="exit" presetSubtype="4" fill="hold" nodeType="withEffect">
                                  <p:stCondLst>
                                    <p:cond delay="0"/>
                                  </p:stCondLst>
                                  <p:childTnLst>
                                    <p:anim calcmode="lin" valueType="num">
                                      <p:cBhvr additive="base">
                                        <p:cTn id="14" dur="500"/>
                                        <p:tgtEl>
                                          <p:spTgt spid="10"/>
                                        </p:tgtEl>
                                        <p:attrNameLst>
                                          <p:attrName>ppt_x</p:attrName>
                                        </p:attrNameLst>
                                      </p:cBhvr>
                                      <p:tavLst>
                                        <p:tav tm="0">
                                          <p:val>
                                            <p:strVal val="ppt_x"/>
                                          </p:val>
                                        </p:tav>
                                        <p:tav tm="100000">
                                          <p:val>
                                            <p:strVal val="ppt_x"/>
                                          </p:val>
                                        </p:tav>
                                      </p:tavLst>
                                    </p:anim>
                                    <p:anim calcmode="lin" valueType="num">
                                      <p:cBhvr additive="base">
                                        <p:cTn id="15" dur="500"/>
                                        <p:tgtEl>
                                          <p:spTgt spid="10"/>
                                        </p:tgtEl>
                                        <p:attrNameLst>
                                          <p:attrName>ppt_y</p:attrName>
                                        </p:attrNameLst>
                                      </p:cBhvr>
                                      <p:tavLst>
                                        <p:tav tm="0">
                                          <p:val>
                                            <p:strVal val="ppt_y"/>
                                          </p:val>
                                        </p:tav>
                                        <p:tav tm="100000">
                                          <p:val>
                                            <p:strVal val="1+ppt_h/2"/>
                                          </p:val>
                                        </p:tav>
                                      </p:tavLst>
                                    </p:anim>
                                    <p:set>
                                      <p:cBhvr>
                                        <p:cTn id="16" dur="1" fill="hold">
                                          <p:stCondLst>
                                            <p:cond delay="499"/>
                                          </p:stCondLst>
                                        </p:cTn>
                                        <p:tgtEl>
                                          <p:spTgt spid="10"/>
                                        </p:tgtEl>
                                        <p:attrNameLst>
                                          <p:attrName>style.visibility</p:attrName>
                                        </p:attrNameLst>
                                      </p:cBhvr>
                                      <p:to>
                                        <p:strVal val="hidden"/>
                                      </p:to>
                                    </p:set>
                                  </p:childTnLst>
                                </p:cTn>
                              </p:par>
                              <p:par>
                                <p:cTn id="17" presetID="42"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anim calcmode="lin" valueType="num">
                                      <p:cBhvr>
                                        <p:cTn id="35" dur="1000" fill="hold"/>
                                        <p:tgtEl>
                                          <p:spTgt spid="16"/>
                                        </p:tgtEl>
                                        <p:attrNameLst>
                                          <p:attrName>ppt_x</p:attrName>
                                        </p:attrNameLst>
                                      </p:cBhvr>
                                      <p:tavLst>
                                        <p:tav tm="0">
                                          <p:val>
                                            <p:strVal val="#ppt_x"/>
                                          </p:val>
                                        </p:tav>
                                        <p:tav tm="100000">
                                          <p:val>
                                            <p:strVal val="#ppt_x"/>
                                          </p:val>
                                        </p:tav>
                                      </p:tavLst>
                                    </p:anim>
                                    <p:anim calcmode="lin" valueType="num">
                                      <p:cBhvr>
                                        <p:cTn id="3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uadroTexto 13"/>
          <p:cNvSpPr txBox="1"/>
          <p:nvPr/>
        </p:nvSpPr>
        <p:spPr>
          <a:xfrm>
            <a:off x="1547664" y="182188"/>
            <a:ext cx="5472608" cy="584775"/>
          </a:xfrm>
          <a:prstGeom prst="rect">
            <a:avLst/>
          </a:prstGeom>
        </p:spPr>
        <p:txBody>
          <a:bodyPr wrap="square">
            <a:spAutoFit/>
          </a:bodyPr>
          <a:lstStyle>
            <a:defPPr>
              <a:defRPr lang="es-EC"/>
            </a:defPPr>
            <a:lvl1pPr algn="ctr">
              <a:defRPr sz="4400" b="1">
                <a:solidFill>
                  <a:schemeClr val="bg1"/>
                </a:solidFill>
                <a:latin typeface="Arial Rounded MT Bold" panose="020F0704030504030204" pitchFamily="34" charset="0"/>
                <a:cs typeface="Arial" panose="020B0604020202020204" pitchFamily="34" charset="0"/>
              </a:defRPr>
            </a:lvl1pPr>
          </a:lstStyle>
          <a:p>
            <a:r>
              <a:rPr lang="es-EC" sz="3200" dirty="0" smtClean="0">
                <a:solidFill>
                  <a:prstClr val="white"/>
                </a:solidFill>
              </a:rPr>
              <a:t>MARCO JURÍDICO</a:t>
            </a:r>
            <a:endParaRPr lang="es-EC" sz="3200" dirty="0">
              <a:solidFill>
                <a:prstClr val="white"/>
              </a:solidFill>
            </a:endParaRPr>
          </a:p>
        </p:txBody>
      </p:sp>
      <p:sp>
        <p:nvSpPr>
          <p:cNvPr id="15" name="Rectángulo 14"/>
          <p:cNvSpPr/>
          <p:nvPr/>
        </p:nvSpPr>
        <p:spPr>
          <a:xfrm>
            <a:off x="467544" y="-27384"/>
            <a:ext cx="8671683" cy="86054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smtClean="0">
                <a:solidFill>
                  <a:prstClr val="white"/>
                </a:solidFill>
                <a:latin typeface="Arial" pitchFamily="34" charset="0"/>
                <a:cs typeface="Arial" pitchFamily="34" charset="0"/>
              </a:rPr>
              <a:t>AGENDA</a:t>
            </a:r>
            <a:endParaRPr lang="es-EC" sz="2800" b="1" dirty="0">
              <a:solidFill>
                <a:prstClr val="white"/>
              </a:solidFill>
              <a:latin typeface="Arial" pitchFamily="34" charset="0"/>
              <a:cs typeface="Arial" pitchFamily="34" charset="0"/>
            </a:endParaRPr>
          </a:p>
        </p:txBody>
      </p:sp>
      <p:pic>
        <p:nvPicPr>
          <p:cNvPr id="6" name="Picture 6" descr="dailyplanner turningpages md w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199771"/>
            <a:ext cx="797462" cy="49074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dailyplanner turningpages md w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87623" y="5195856"/>
            <a:ext cx="797462" cy="49074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dailyplanner turningpages md w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838747"/>
            <a:ext cx="797462" cy="49074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dailyplanner turningpages md w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3140968"/>
            <a:ext cx="797462" cy="49074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dailyplanner turningpages md w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3840661"/>
            <a:ext cx="797462" cy="49074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dailyplanner turningpages md w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73140" y="4543353"/>
            <a:ext cx="797462" cy="490746"/>
          </a:xfrm>
          <a:prstGeom prst="rect">
            <a:avLst/>
          </a:prstGeom>
          <a:noFill/>
          <a:extLst>
            <a:ext uri="{909E8E84-426E-40DD-AFC4-6F175D3DCCD1}">
              <a14:hiddenFill xmlns:a14="http://schemas.microsoft.com/office/drawing/2010/main">
                <a:solidFill>
                  <a:srgbClr val="FFFFFF"/>
                </a:solidFill>
              </a14:hiddenFill>
            </a:ext>
          </a:extLst>
        </p:spPr>
      </p:pic>
      <p:sp>
        <p:nvSpPr>
          <p:cNvPr id="12" name="CuadroTexto 11"/>
          <p:cNvSpPr txBox="1"/>
          <p:nvPr/>
        </p:nvSpPr>
        <p:spPr>
          <a:xfrm>
            <a:off x="2033031" y="3154695"/>
            <a:ext cx="5960630"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EC"/>
            </a:defPPr>
            <a:lvl1pPr>
              <a:defRPr sz="2400" i="1">
                <a:ln w="0"/>
                <a:solidFill>
                  <a:schemeClr val="bg1"/>
                </a:solidFill>
                <a:effectLst>
                  <a:outerShdw blurRad="38100" dist="19050" dir="2700000" algn="tl" rotWithShape="0">
                    <a:schemeClr val="dk1">
                      <a:alpha val="40000"/>
                    </a:schemeClr>
                  </a:outerShd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C" b="1" i="0" dirty="0">
                <a:solidFill>
                  <a:prstClr val="white"/>
                </a:solidFill>
                <a:effectLst>
                  <a:outerShdw blurRad="38100" dist="19050" dir="2700000" algn="tl" rotWithShape="0">
                    <a:prstClr val="black">
                      <a:alpha val="40000"/>
                    </a:prstClr>
                  </a:outerShdw>
                </a:effectLst>
                <a:latin typeface="Arial" pitchFamily="34" charset="0"/>
                <a:cs typeface="Arial" pitchFamily="34" charset="0"/>
              </a:rPr>
              <a:t>OBJETIVOS</a:t>
            </a:r>
          </a:p>
        </p:txBody>
      </p:sp>
      <p:sp>
        <p:nvSpPr>
          <p:cNvPr id="17" name="CuadroTexto 21"/>
          <p:cNvSpPr txBox="1"/>
          <p:nvPr/>
        </p:nvSpPr>
        <p:spPr>
          <a:xfrm>
            <a:off x="2012141" y="1197677"/>
            <a:ext cx="5981520"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s-EC" sz="2400" b="1" dirty="0" smtClean="0">
                <a:ln w="0"/>
                <a:solidFill>
                  <a:prstClr val="white"/>
                </a:solidFill>
                <a:effectLst>
                  <a:outerShdw blurRad="38100" dist="19050" dir="2700000" algn="tl" rotWithShape="0">
                    <a:prstClr val="black">
                      <a:alpha val="40000"/>
                    </a:prstClr>
                  </a:outerShdw>
                </a:effectLst>
                <a:latin typeface="Arial" pitchFamily="34" charset="0"/>
                <a:cs typeface="Arial" pitchFamily="34" charset="0"/>
              </a:rPr>
              <a:t>INTRODUCCIÓN</a:t>
            </a:r>
            <a:endParaRPr lang="es-EC" sz="2400" b="1" dirty="0">
              <a:ln w="0"/>
              <a:solidFill>
                <a:prstClr val="white"/>
              </a:solidFill>
              <a:effectLst>
                <a:outerShdw blurRad="38100" dist="19050" dir="2700000" algn="tl" rotWithShape="0">
                  <a:prstClr val="black">
                    <a:alpha val="40000"/>
                  </a:prstClr>
                </a:outerShdw>
              </a:effectLst>
              <a:latin typeface="Arial" pitchFamily="34" charset="0"/>
              <a:cs typeface="Arial" pitchFamily="34" charset="0"/>
            </a:endParaRPr>
          </a:p>
        </p:txBody>
      </p:sp>
      <p:sp>
        <p:nvSpPr>
          <p:cNvPr id="19" name="CuadroTexto 22"/>
          <p:cNvSpPr txBox="1"/>
          <p:nvPr/>
        </p:nvSpPr>
        <p:spPr>
          <a:xfrm>
            <a:off x="2012140" y="4554152"/>
            <a:ext cx="5967038"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EC"/>
            </a:defPPr>
            <a:lvl1pPr>
              <a:defRPr sz="2400" i="1">
                <a:ln w="0"/>
                <a:solidFill>
                  <a:schemeClr val="bg1"/>
                </a:solidFill>
                <a:effectLst>
                  <a:outerShdw blurRad="38100" dist="19050" dir="2700000" algn="tl" rotWithShape="0">
                    <a:schemeClr val="dk1">
                      <a:alpha val="40000"/>
                    </a:schemeClr>
                  </a:outerShd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C" b="1" i="0" dirty="0">
                <a:solidFill>
                  <a:prstClr val="white"/>
                </a:solidFill>
                <a:effectLst>
                  <a:outerShdw blurRad="38100" dist="19050" dir="2700000" algn="tl" rotWithShape="0">
                    <a:prstClr val="black">
                      <a:alpha val="40000"/>
                    </a:prstClr>
                  </a:outerShdw>
                </a:effectLst>
                <a:latin typeface="Arial" pitchFamily="34" charset="0"/>
                <a:cs typeface="Arial" pitchFamily="34" charset="0"/>
              </a:rPr>
              <a:t>METODOLOGÍA DE LA INVESTIGACIÓN</a:t>
            </a:r>
          </a:p>
        </p:txBody>
      </p:sp>
      <p:pic>
        <p:nvPicPr>
          <p:cNvPr id="20" name="Picture 6" descr="dailyplanner turningpages md w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76881" y="5875130"/>
            <a:ext cx="797462" cy="49074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dailyplanner turningpages md w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2506206"/>
            <a:ext cx="797462" cy="490746"/>
          </a:xfrm>
          <a:prstGeom prst="rect">
            <a:avLst/>
          </a:prstGeom>
          <a:noFill/>
          <a:extLst>
            <a:ext uri="{909E8E84-426E-40DD-AFC4-6F175D3DCCD1}">
              <a14:hiddenFill xmlns:a14="http://schemas.microsoft.com/office/drawing/2010/main">
                <a:solidFill>
                  <a:srgbClr val="FFFFFF"/>
                </a:solidFill>
              </a14:hiddenFill>
            </a:ext>
          </a:extLst>
        </p:spPr>
      </p:pic>
      <p:sp>
        <p:nvSpPr>
          <p:cNvPr id="22" name="CuadroTexto 28"/>
          <p:cNvSpPr txBox="1"/>
          <p:nvPr/>
        </p:nvSpPr>
        <p:spPr>
          <a:xfrm>
            <a:off x="2012145" y="1838418"/>
            <a:ext cx="5981516"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EC"/>
            </a:defPPr>
            <a:lvl1pPr>
              <a:defRPr sz="2400" i="1">
                <a:ln w="0"/>
                <a:solidFill>
                  <a:schemeClr val="bg1"/>
                </a:solidFill>
                <a:effectLst>
                  <a:outerShdw blurRad="38100" dist="19050" dir="2700000" algn="tl" rotWithShape="0">
                    <a:schemeClr val="dk1">
                      <a:alpha val="40000"/>
                    </a:schemeClr>
                  </a:outerShd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C" b="1" i="0" dirty="0">
                <a:solidFill>
                  <a:prstClr val="white"/>
                </a:solidFill>
                <a:effectLst>
                  <a:outerShdw blurRad="38100" dist="19050" dir="2700000" algn="tl" rotWithShape="0">
                    <a:prstClr val="black">
                      <a:alpha val="40000"/>
                    </a:prstClr>
                  </a:outerShdw>
                </a:effectLst>
                <a:latin typeface="Arial" pitchFamily="34" charset="0"/>
                <a:cs typeface="Arial" pitchFamily="34" charset="0"/>
              </a:rPr>
              <a:t>PLANTEAMIENTO DEL PROBLEMA</a:t>
            </a:r>
          </a:p>
        </p:txBody>
      </p:sp>
      <p:sp>
        <p:nvSpPr>
          <p:cNvPr id="23" name="CuadroTexto 29"/>
          <p:cNvSpPr txBox="1"/>
          <p:nvPr/>
        </p:nvSpPr>
        <p:spPr>
          <a:xfrm>
            <a:off x="2028759" y="3844291"/>
            <a:ext cx="5964902"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EC"/>
            </a:defPPr>
            <a:lvl1pPr>
              <a:defRPr sz="2400" i="1">
                <a:ln w="0"/>
                <a:solidFill>
                  <a:schemeClr val="bg1"/>
                </a:solidFill>
                <a:effectLst>
                  <a:outerShdw blurRad="38100" dist="19050" dir="2700000" algn="tl" rotWithShape="0">
                    <a:schemeClr val="dk1">
                      <a:alpha val="40000"/>
                    </a:schemeClr>
                  </a:outerShd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C" b="1" i="0" dirty="0">
                <a:solidFill>
                  <a:prstClr val="white"/>
                </a:solidFill>
                <a:effectLst>
                  <a:outerShdw blurRad="38100" dist="19050" dir="2700000" algn="tl" rotWithShape="0">
                    <a:prstClr val="black">
                      <a:alpha val="40000"/>
                    </a:prstClr>
                  </a:outerShdw>
                </a:effectLst>
                <a:latin typeface="Arial" pitchFamily="34" charset="0"/>
                <a:cs typeface="Arial" pitchFamily="34" charset="0"/>
              </a:rPr>
              <a:t>FUNDAMENTACIÓN TEÓRICA</a:t>
            </a:r>
          </a:p>
        </p:txBody>
      </p:sp>
      <p:sp>
        <p:nvSpPr>
          <p:cNvPr id="24" name="CuadroTexto 20"/>
          <p:cNvSpPr txBox="1"/>
          <p:nvPr/>
        </p:nvSpPr>
        <p:spPr>
          <a:xfrm>
            <a:off x="2012140" y="5881316"/>
            <a:ext cx="5970779" cy="446276"/>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defPPr>
              <a:defRPr lang="es-EC"/>
            </a:defPPr>
            <a:lvl1pPr>
              <a:defRPr sz="2400" i="1">
                <a:ln w="0"/>
                <a:solidFill>
                  <a:schemeClr val="bg1"/>
                </a:solidFill>
                <a:effectLst>
                  <a:outerShdw blurRad="38100" dist="19050" dir="2700000" algn="tl" rotWithShape="0">
                    <a:schemeClr val="dk1">
                      <a:alpha val="40000"/>
                    </a:schemeClr>
                  </a:outerShd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C" sz="2300" b="1" i="0" dirty="0">
                <a:solidFill>
                  <a:prstClr val="white"/>
                </a:solidFill>
                <a:effectLst>
                  <a:outerShdw blurRad="38100" dist="19050" dir="2700000" algn="tl" rotWithShape="0">
                    <a:prstClr val="black">
                      <a:alpha val="40000"/>
                    </a:prstClr>
                  </a:outerShdw>
                </a:effectLst>
                <a:latin typeface="Arial" pitchFamily="34" charset="0"/>
                <a:cs typeface="Arial" pitchFamily="34" charset="0"/>
              </a:rPr>
              <a:t>CONCLUSIONES Y RECOMENDACIONES</a:t>
            </a:r>
          </a:p>
        </p:txBody>
      </p:sp>
      <p:sp>
        <p:nvSpPr>
          <p:cNvPr id="25" name="CuadroTexto 31"/>
          <p:cNvSpPr txBox="1"/>
          <p:nvPr/>
        </p:nvSpPr>
        <p:spPr>
          <a:xfrm>
            <a:off x="2012140" y="2492896"/>
            <a:ext cx="5981521"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EC"/>
            </a:defPPr>
            <a:lvl1pPr>
              <a:defRPr sz="2400" i="1">
                <a:ln w="0"/>
                <a:solidFill>
                  <a:schemeClr val="bg1"/>
                </a:solidFill>
                <a:effectLst>
                  <a:outerShdw blurRad="38100" dist="19050" dir="2700000" algn="tl" rotWithShape="0">
                    <a:schemeClr val="dk1">
                      <a:alpha val="40000"/>
                    </a:schemeClr>
                  </a:outerShd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C" b="1" i="0" dirty="0" smtClean="0">
                <a:solidFill>
                  <a:prstClr val="white"/>
                </a:solidFill>
                <a:effectLst>
                  <a:outerShdw blurRad="38100" dist="19050" dir="2700000" algn="tl" rotWithShape="0">
                    <a:prstClr val="black">
                      <a:alpha val="40000"/>
                    </a:prstClr>
                  </a:outerShdw>
                </a:effectLst>
                <a:latin typeface="Arial" pitchFamily="34" charset="0"/>
                <a:cs typeface="Arial" pitchFamily="34" charset="0"/>
              </a:rPr>
              <a:t>HIPÓTESIS</a:t>
            </a:r>
            <a:endParaRPr lang="es-EC" b="1" i="0" dirty="0">
              <a:solidFill>
                <a:prstClr val="white"/>
              </a:solidFill>
              <a:effectLst>
                <a:outerShdw blurRad="38100" dist="19050" dir="2700000" algn="tl" rotWithShape="0">
                  <a:prstClr val="black">
                    <a:alpha val="40000"/>
                  </a:prstClr>
                </a:outerShdw>
              </a:effectLst>
              <a:latin typeface="Arial" pitchFamily="34" charset="0"/>
              <a:cs typeface="Arial" pitchFamily="34" charset="0"/>
            </a:endParaRPr>
          </a:p>
        </p:txBody>
      </p:sp>
      <p:sp>
        <p:nvSpPr>
          <p:cNvPr id="26" name="CuadroTexto 33"/>
          <p:cNvSpPr txBox="1"/>
          <p:nvPr/>
        </p:nvSpPr>
        <p:spPr>
          <a:xfrm>
            <a:off x="2018611" y="5217734"/>
            <a:ext cx="5975050"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EC"/>
            </a:defPPr>
            <a:lvl1pPr>
              <a:defRPr sz="2400" i="1">
                <a:ln w="0"/>
                <a:solidFill>
                  <a:schemeClr val="bg1"/>
                </a:solidFill>
                <a:effectLst>
                  <a:outerShdw blurRad="38100" dist="19050" dir="2700000" algn="tl" rotWithShape="0">
                    <a:schemeClr val="dk1">
                      <a:alpha val="40000"/>
                    </a:schemeClr>
                  </a:outerShd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C" b="1" i="0" dirty="0">
                <a:solidFill>
                  <a:prstClr val="white"/>
                </a:solidFill>
                <a:effectLst>
                  <a:outerShdw blurRad="38100" dist="19050" dir="2700000" algn="tl" rotWithShape="0">
                    <a:prstClr val="black">
                      <a:alpha val="40000"/>
                    </a:prstClr>
                  </a:outerShdw>
                </a:effectLst>
                <a:latin typeface="Arial" pitchFamily="34" charset="0"/>
                <a:cs typeface="Arial" pitchFamily="34" charset="0"/>
              </a:rPr>
              <a:t>DISEÑO DE LA PROPUESTA</a:t>
            </a:r>
          </a:p>
        </p:txBody>
      </p:sp>
      <p:sp>
        <p:nvSpPr>
          <p:cNvPr id="2" name="1 Marcador de número de diapositiva"/>
          <p:cNvSpPr>
            <a:spLocks noGrp="1"/>
          </p:cNvSpPr>
          <p:nvPr>
            <p:ph type="sldNum" sz="quarter" idx="12"/>
          </p:nvPr>
        </p:nvSpPr>
        <p:spPr/>
        <p:txBody>
          <a:bodyPr/>
          <a:lstStyle/>
          <a:p>
            <a:pPr algn="r"/>
            <a:fld id="{9C45796D-F81B-42E6-8076-DF0575147E93}" type="slidenum">
              <a:rPr lang="es-EC" b="1" smtClean="0"/>
              <a:pPr algn="r"/>
              <a:t>30</a:t>
            </a:fld>
            <a:endParaRPr lang="es-EC" b="1" dirty="0"/>
          </a:p>
        </p:txBody>
      </p:sp>
    </p:spTree>
    <p:extLst>
      <p:ext uri="{BB962C8B-B14F-4D97-AF65-F5344CB8AC3E}">
        <p14:creationId xmlns:p14="http://schemas.microsoft.com/office/powerpoint/2010/main" val="414931882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2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uadroTexto 13"/>
          <p:cNvSpPr txBox="1"/>
          <p:nvPr/>
        </p:nvSpPr>
        <p:spPr>
          <a:xfrm>
            <a:off x="1547664" y="182188"/>
            <a:ext cx="5472608" cy="584775"/>
          </a:xfrm>
          <a:prstGeom prst="rect">
            <a:avLst/>
          </a:prstGeom>
        </p:spPr>
        <p:txBody>
          <a:bodyPr wrap="square">
            <a:spAutoFit/>
          </a:bodyPr>
          <a:lstStyle>
            <a:defPPr>
              <a:defRPr lang="es-EC"/>
            </a:defPPr>
            <a:lvl1pPr algn="ctr">
              <a:defRPr sz="4400" b="1">
                <a:solidFill>
                  <a:schemeClr val="bg1"/>
                </a:solidFill>
                <a:latin typeface="Arial Rounded MT Bold" panose="020F0704030504030204" pitchFamily="34" charset="0"/>
                <a:cs typeface="Arial" panose="020B0604020202020204" pitchFamily="34" charset="0"/>
              </a:defRPr>
            </a:lvl1pPr>
          </a:lstStyle>
          <a:p>
            <a:r>
              <a:rPr lang="es-EC" sz="3200" dirty="0" smtClean="0"/>
              <a:t>MARCO JURÍDICO</a:t>
            </a:r>
            <a:endParaRPr lang="es-EC" sz="3200" dirty="0"/>
          </a:p>
        </p:txBody>
      </p:sp>
      <p:sp>
        <p:nvSpPr>
          <p:cNvPr id="15" name="Rectángulo 14"/>
          <p:cNvSpPr/>
          <p:nvPr/>
        </p:nvSpPr>
        <p:spPr>
          <a:xfrm>
            <a:off x="467544" y="-27384"/>
            <a:ext cx="8671683" cy="86054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smtClean="0">
                <a:latin typeface="Arial" pitchFamily="34" charset="0"/>
                <a:cs typeface="Arial" pitchFamily="34" charset="0"/>
              </a:rPr>
              <a:t>CONCLUSIONES</a:t>
            </a:r>
            <a:endParaRPr lang="es-EC" sz="2800" b="1" dirty="0">
              <a:latin typeface="Arial" pitchFamily="34" charset="0"/>
              <a:cs typeface="Arial" pitchFamily="34" charset="0"/>
            </a:endParaRPr>
          </a:p>
        </p:txBody>
      </p:sp>
      <p:graphicFrame>
        <p:nvGraphicFramePr>
          <p:cNvPr id="10" name="Marcador de contenido 3"/>
          <p:cNvGraphicFramePr>
            <a:graphicFrameLocks/>
          </p:cNvGraphicFramePr>
          <p:nvPr>
            <p:extLst>
              <p:ext uri="{D42A27DB-BD31-4B8C-83A1-F6EECF244321}">
                <p14:modId xmlns:p14="http://schemas.microsoft.com/office/powerpoint/2010/main" val="3147710072"/>
              </p:ext>
            </p:extLst>
          </p:nvPr>
        </p:nvGraphicFramePr>
        <p:xfrm>
          <a:off x="-180528" y="1409220"/>
          <a:ext cx="9247747" cy="52601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1 Marcador de número de diapositiva"/>
          <p:cNvSpPr>
            <a:spLocks noGrp="1"/>
          </p:cNvSpPr>
          <p:nvPr>
            <p:ph type="sldNum" sz="quarter" idx="12"/>
          </p:nvPr>
        </p:nvSpPr>
        <p:spPr/>
        <p:txBody>
          <a:bodyPr/>
          <a:lstStyle/>
          <a:p>
            <a:pPr algn="r"/>
            <a:fld id="{9C45796D-F81B-42E6-8076-DF0575147E93}" type="slidenum">
              <a:rPr lang="es-EC" b="1" smtClean="0"/>
              <a:pPr algn="r"/>
              <a:t>31</a:t>
            </a:fld>
            <a:endParaRPr lang="es-EC" b="1" dirty="0"/>
          </a:p>
        </p:txBody>
      </p:sp>
    </p:spTree>
    <p:extLst>
      <p:ext uri="{BB962C8B-B14F-4D97-AF65-F5344CB8AC3E}">
        <p14:creationId xmlns:p14="http://schemas.microsoft.com/office/powerpoint/2010/main" val="314671226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uadroTexto 13"/>
          <p:cNvSpPr txBox="1"/>
          <p:nvPr/>
        </p:nvSpPr>
        <p:spPr>
          <a:xfrm>
            <a:off x="1547664" y="182188"/>
            <a:ext cx="5472608" cy="584775"/>
          </a:xfrm>
          <a:prstGeom prst="rect">
            <a:avLst/>
          </a:prstGeom>
        </p:spPr>
        <p:txBody>
          <a:bodyPr wrap="square">
            <a:spAutoFit/>
          </a:bodyPr>
          <a:lstStyle>
            <a:defPPr>
              <a:defRPr lang="es-EC"/>
            </a:defPPr>
            <a:lvl1pPr algn="ctr">
              <a:defRPr sz="4400" b="1">
                <a:solidFill>
                  <a:schemeClr val="bg1"/>
                </a:solidFill>
                <a:latin typeface="Arial Rounded MT Bold" panose="020F0704030504030204" pitchFamily="34" charset="0"/>
                <a:cs typeface="Arial" panose="020B0604020202020204" pitchFamily="34" charset="0"/>
              </a:defRPr>
            </a:lvl1pPr>
          </a:lstStyle>
          <a:p>
            <a:r>
              <a:rPr lang="es-EC" sz="3200" dirty="0" smtClean="0"/>
              <a:t>MARCO JURÍDICO</a:t>
            </a:r>
            <a:endParaRPr lang="es-EC" sz="3200" dirty="0"/>
          </a:p>
        </p:txBody>
      </p:sp>
      <p:sp>
        <p:nvSpPr>
          <p:cNvPr id="15" name="Rectángulo 14"/>
          <p:cNvSpPr/>
          <p:nvPr/>
        </p:nvSpPr>
        <p:spPr>
          <a:xfrm>
            <a:off x="467544" y="-27384"/>
            <a:ext cx="8671683" cy="86054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smtClean="0">
                <a:latin typeface="Arial" pitchFamily="34" charset="0"/>
                <a:cs typeface="Arial" pitchFamily="34" charset="0"/>
              </a:rPr>
              <a:t>RECOMENDACIONES</a:t>
            </a:r>
            <a:endParaRPr lang="es-EC" sz="2800" b="1" dirty="0">
              <a:latin typeface="Arial" pitchFamily="34" charset="0"/>
              <a:cs typeface="Arial" pitchFamily="34" charset="0"/>
            </a:endParaRPr>
          </a:p>
        </p:txBody>
      </p:sp>
      <p:graphicFrame>
        <p:nvGraphicFramePr>
          <p:cNvPr id="5" name="Marcador de contenido 3"/>
          <p:cNvGraphicFramePr>
            <a:graphicFrameLocks/>
          </p:cNvGraphicFramePr>
          <p:nvPr>
            <p:extLst>
              <p:ext uri="{D42A27DB-BD31-4B8C-83A1-F6EECF244321}">
                <p14:modId xmlns:p14="http://schemas.microsoft.com/office/powerpoint/2010/main" val="3569210691"/>
              </p:ext>
            </p:extLst>
          </p:nvPr>
        </p:nvGraphicFramePr>
        <p:xfrm>
          <a:off x="467544" y="908720"/>
          <a:ext cx="8671683" cy="59492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1 Marcador de número de diapositiva"/>
          <p:cNvSpPr>
            <a:spLocks noGrp="1"/>
          </p:cNvSpPr>
          <p:nvPr>
            <p:ph type="sldNum" sz="quarter" idx="12"/>
          </p:nvPr>
        </p:nvSpPr>
        <p:spPr>
          <a:xfrm>
            <a:off x="7046912" y="6592267"/>
            <a:ext cx="2133600" cy="365125"/>
          </a:xfrm>
        </p:spPr>
        <p:txBody>
          <a:bodyPr/>
          <a:lstStyle/>
          <a:p>
            <a:pPr algn="r"/>
            <a:fld id="{9C45796D-F81B-42E6-8076-DF0575147E93}" type="slidenum">
              <a:rPr lang="es-EC" b="1" smtClean="0"/>
              <a:pPr algn="r"/>
              <a:t>32</a:t>
            </a:fld>
            <a:endParaRPr lang="es-EC" b="1" dirty="0"/>
          </a:p>
        </p:txBody>
      </p:sp>
    </p:spTree>
    <p:extLst>
      <p:ext uri="{BB962C8B-B14F-4D97-AF65-F5344CB8AC3E}">
        <p14:creationId xmlns:p14="http://schemas.microsoft.com/office/powerpoint/2010/main" val="81762870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pPr algn="r"/>
            <a:fld id="{9C45796D-F81B-42E6-8076-DF0575147E93}" type="slidenum">
              <a:rPr lang="es-EC" b="1" smtClean="0"/>
              <a:pPr algn="r"/>
              <a:t>33</a:t>
            </a:fld>
            <a:endParaRPr lang="es-EC" b="1" dirty="0"/>
          </a:p>
        </p:txBody>
      </p:sp>
      <p:sp>
        <p:nvSpPr>
          <p:cNvPr id="3" name="2 CuadroTexto"/>
          <p:cNvSpPr txBox="1"/>
          <p:nvPr/>
        </p:nvSpPr>
        <p:spPr>
          <a:xfrm>
            <a:off x="1403648" y="2276872"/>
            <a:ext cx="6984776" cy="1754326"/>
          </a:xfrm>
          <a:prstGeom prst="rect">
            <a:avLst/>
          </a:prstGeom>
          <a:noFill/>
        </p:spPr>
        <p:txBody>
          <a:bodyPr wrap="square" rtlCol="0">
            <a:spAutoFit/>
          </a:bodyPr>
          <a:lstStyle/>
          <a:p>
            <a:pPr algn="ctr"/>
            <a:r>
              <a:rPr lang="es-EC" sz="5400" b="1" dirty="0" smtClean="0">
                <a:latin typeface="Arial" pitchFamily="34" charset="0"/>
                <a:cs typeface="Arial" pitchFamily="34" charset="0"/>
              </a:rPr>
              <a:t>GRACIAS POR SU ATENCIÓN</a:t>
            </a:r>
            <a:endParaRPr lang="es-EC" sz="5400" b="1" dirty="0">
              <a:latin typeface="Arial" pitchFamily="34" charset="0"/>
              <a:cs typeface="Arial" pitchFamily="34" charset="0"/>
            </a:endParaRPr>
          </a:p>
        </p:txBody>
      </p:sp>
    </p:spTree>
    <p:extLst>
      <p:ext uri="{BB962C8B-B14F-4D97-AF65-F5344CB8AC3E}">
        <p14:creationId xmlns:p14="http://schemas.microsoft.com/office/powerpoint/2010/main" val="294197167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a 6"/>
          <p:cNvGraphicFramePr>
            <a:graphicFrameLocks noGrp="1"/>
          </p:cNvGraphicFramePr>
          <p:nvPr>
            <p:extLst>
              <p:ext uri="{D42A27DB-BD31-4B8C-83A1-F6EECF244321}">
                <p14:modId xmlns:p14="http://schemas.microsoft.com/office/powerpoint/2010/main" val="4143919311"/>
              </p:ext>
            </p:extLst>
          </p:nvPr>
        </p:nvGraphicFramePr>
        <p:xfrm>
          <a:off x="666228" y="2132856"/>
          <a:ext cx="8298260" cy="4724400"/>
        </p:xfrm>
        <a:graphic>
          <a:graphicData uri="http://schemas.openxmlformats.org/drawingml/2006/table">
            <a:tbl>
              <a:tblPr firstRow="1" bandRow="1">
                <a:tableStyleId>{5FD0F851-EC5A-4D38-B0AD-8093EC10F338}</a:tableStyleId>
              </a:tblPr>
              <a:tblGrid>
                <a:gridCol w="4118966"/>
                <a:gridCol w="4179294"/>
              </a:tblGrid>
              <a:tr h="0">
                <a:tc>
                  <a:txBody>
                    <a:bodyPr/>
                    <a:lstStyle/>
                    <a:p>
                      <a:endParaRPr lang="es-EC" dirty="0" smtClean="0"/>
                    </a:p>
                  </a:txBody>
                  <a:tcPr/>
                </a:tc>
                <a:tc>
                  <a:txBody>
                    <a:bodyPr/>
                    <a:lstStyle/>
                    <a:p>
                      <a:endParaRPr lang="es-EC" dirty="0"/>
                    </a:p>
                  </a:txBody>
                  <a:tcPr/>
                </a:tc>
              </a:tr>
              <a:tr h="4227787">
                <a:tc>
                  <a:txBody>
                    <a:bodyPr/>
                    <a:lstStyle/>
                    <a:p>
                      <a:r>
                        <a:rPr lang="es-EC" sz="2000" b="1" dirty="0" smtClean="0"/>
                        <a:t>CARACTERÍSTICAS GENERALES </a:t>
                      </a:r>
                    </a:p>
                    <a:p>
                      <a:r>
                        <a:rPr lang="es-EC" sz="2000" b="1" dirty="0" smtClean="0"/>
                        <a:t>Eslora total</a:t>
                      </a:r>
                    </a:p>
                    <a:p>
                      <a:r>
                        <a:rPr lang="es-EC" sz="2000" dirty="0" smtClean="0"/>
                        <a:t>13,5 m </a:t>
                      </a:r>
                    </a:p>
                    <a:p>
                      <a:endParaRPr lang="es-EC" sz="2000" dirty="0" smtClean="0"/>
                    </a:p>
                    <a:p>
                      <a:r>
                        <a:rPr lang="es-EC" sz="2000" b="1" dirty="0" smtClean="0"/>
                        <a:t>Manga </a:t>
                      </a:r>
                    </a:p>
                    <a:p>
                      <a:r>
                        <a:rPr lang="es-EC" sz="2000" dirty="0" smtClean="0"/>
                        <a:t>3,5 m</a:t>
                      </a:r>
                    </a:p>
                    <a:p>
                      <a:endParaRPr lang="es-EC" sz="2000" dirty="0" smtClean="0"/>
                    </a:p>
                    <a:p>
                      <a:r>
                        <a:rPr lang="es-EC" sz="2000" b="1" dirty="0" smtClean="0"/>
                        <a:t>Calado máximo </a:t>
                      </a:r>
                    </a:p>
                    <a:p>
                      <a:r>
                        <a:rPr lang="es-EC" sz="2000" dirty="0" smtClean="0"/>
                        <a:t>0,5 m </a:t>
                      </a:r>
                    </a:p>
                    <a:p>
                      <a:endParaRPr lang="es-EC" sz="2000" dirty="0" smtClean="0"/>
                    </a:p>
                    <a:p>
                      <a:r>
                        <a:rPr lang="es-EC" sz="2000" b="1" dirty="0" smtClean="0"/>
                        <a:t>Desplazamiento máximo </a:t>
                      </a:r>
                    </a:p>
                    <a:p>
                      <a:r>
                        <a:rPr lang="es-EC" sz="2000" dirty="0" smtClean="0"/>
                        <a:t>17,7 Ton. </a:t>
                      </a:r>
                    </a:p>
                  </a:txBody>
                  <a:tcPr/>
                </a:tc>
                <a:tc>
                  <a:txBody>
                    <a:bodyPr/>
                    <a:lstStyle/>
                    <a:p>
                      <a:r>
                        <a:rPr lang="es-EC" sz="2000" b="1" dirty="0" smtClean="0"/>
                        <a:t>CARACTERÍSTICAS GENERALES</a:t>
                      </a:r>
                    </a:p>
                    <a:p>
                      <a:r>
                        <a:rPr lang="es-EC" sz="2000" b="1" dirty="0" smtClean="0"/>
                        <a:t>Eslora total</a:t>
                      </a:r>
                    </a:p>
                    <a:p>
                      <a:r>
                        <a:rPr lang="es-EC" sz="2000" dirty="0" smtClean="0"/>
                        <a:t>11 m  </a:t>
                      </a:r>
                    </a:p>
                    <a:p>
                      <a:endParaRPr lang="es-EC" sz="2000" dirty="0" smtClean="0"/>
                    </a:p>
                    <a:p>
                      <a:r>
                        <a:rPr lang="es-EC" sz="2000" b="1" dirty="0" smtClean="0"/>
                        <a:t>Manga </a:t>
                      </a:r>
                    </a:p>
                    <a:p>
                      <a:r>
                        <a:rPr lang="es-EC" sz="2000" dirty="0" smtClean="0"/>
                        <a:t>3,2 m</a:t>
                      </a:r>
                    </a:p>
                    <a:p>
                      <a:endParaRPr lang="es-EC" sz="2000" dirty="0" smtClean="0"/>
                    </a:p>
                    <a:p>
                      <a:r>
                        <a:rPr lang="es-EC" sz="2000" b="1" dirty="0" smtClean="0"/>
                        <a:t>Calado máximo </a:t>
                      </a:r>
                    </a:p>
                    <a:p>
                      <a:r>
                        <a:rPr lang="es-EC" sz="2000" dirty="0" smtClean="0"/>
                        <a:t>1 m </a:t>
                      </a:r>
                    </a:p>
                    <a:p>
                      <a:endParaRPr lang="es-EC" sz="2000" dirty="0" smtClean="0"/>
                    </a:p>
                    <a:p>
                      <a:r>
                        <a:rPr lang="es-EC" sz="2000" b="1" dirty="0" smtClean="0"/>
                        <a:t>Desplazamiento máximo </a:t>
                      </a:r>
                    </a:p>
                    <a:p>
                      <a:r>
                        <a:rPr lang="es-EC" sz="2000" dirty="0" smtClean="0"/>
                        <a:t>3,5 Ton. </a:t>
                      </a:r>
                    </a:p>
                    <a:p>
                      <a:r>
                        <a:rPr lang="es-EC" sz="2000" dirty="0" smtClean="0"/>
                        <a:t> </a:t>
                      </a:r>
                    </a:p>
                    <a:p>
                      <a:endParaRPr lang="es-EC" sz="2000" dirty="0"/>
                    </a:p>
                  </a:txBody>
                  <a:tcPr/>
                </a:tc>
              </a:tr>
            </a:tbl>
          </a:graphicData>
        </a:graphic>
      </p:graphicFrame>
      <p:pic>
        <p:nvPicPr>
          <p:cNvPr id="5" name="Imagen 4"/>
          <p:cNvPicPr>
            <a:picLocks noChangeAspect="1"/>
          </p:cNvPicPr>
          <p:nvPr/>
        </p:nvPicPr>
        <p:blipFill rotWithShape="1">
          <a:blip r:embed="rId3"/>
          <a:srcRect t="25334" b="15293"/>
          <a:stretch/>
        </p:blipFill>
        <p:spPr>
          <a:xfrm>
            <a:off x="657092" y="1054918"/>
            <a:ext cx="3986916" cy="1293962"/>
          </a:xfrm>
          <a:prstGeom prst="rect">
            <a:avLst/>
          </a:prstGeom>
        </p:spPr>
      </p:pic>
      <p:pic>
        <p:nvPicPr>
          <p:cNvPr id="6" name="Imagen 5"/>
          <p:cNvPicPr>
            <a:picLocks noChangeAspect="1"/>
          </p:cNvPicPr>
          <p:nvPr/>
        </p:nvPicPr>
        <p:blipFill rotWithShape="1">
          <a:blip r:embed="rId4"/>
          <a:srcRect t="22137" b="17505"/>
          <a:stretch/>
        </p:blipFill>
        <p:spPr>
          <a:xfrm>
            <a:off x="4803385" y="1059975"/>
            <a:ext cx="4161103" cy="1293962"/>
          </a:xfrm>
          <a:prstGeom prst="rect">
            <a:avLst/>
          </a:prstGeom>
        </p:spPr>
      </p:pic>
      <p:sp>
        <p:nvSpPr>
          <p:cNvPr id="2" name="1 Marcador de número de diapositiva"/>
          <p:cNvSpPr>
            <a:spLocks noGrp="1"/>
          </p:cNvSpPr>
          <p:nvPr>
            <p:ph type="sldNum" sz="quarter" idx="12"/>
          </p:nvPr>
        </p:nvSpPr>
        <p:spPr/>
        <p:txBody>
          <a:bodyPr/>
          <a:lstStyle/>
          <a:p>
            <a:pPr algn="r"/>
            <a:fld id="{9C45796D-F81B-42E6-8076-DF0575147E93}" type="slidenum">
              <a:rPr lang="es-EC" b="1" smtClean="0"/>
              <a:pPr algn="r"/>
              <a:t>4</a:t>
            </a:fld>
            <a:endParaRPr lang="es-EC" b="1" dirty="0"/>
          </a:p>
        </p:txBody>
      </p:sp>
      <p:sp>
        <p:nvSpPr>
          <p:cNvPr id="8" name="Rectángulo 14"/>
          <p:cNvSpPr/>
          <p:nvPr/>
        </p:nvSpPr>
        <p:spPr>
          <a:xfrm>
            <a:off x="467544" y="-27384"/>
            <a:ext cx="8671683" cy="86054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smtClean="0">
                <a:latin typeface="Arial" pitchFamily="34" charset="0"/>
                <a:cs typeface="Arial" pitchFamily="34" charset="0"/>
              </a:rPr>
              <a:t>INTRODUCCIÓN</a:t>
            </a:r>
            <a:endParaRPr lang="es-EC" sz="2800" b="1" dirty="0">
              <a:latin typeface="Arial" pitchFamily="34" charset="0"/>
              <a:cs typeface="Arial" pitchFamily="34" charset="0"/>
            </a:endParaRPr>
          </a:p>
        </p:txBody>
      </p:sp>
      <p:sp>
        <p:nvSpPr>
          <p:cNvPr id="4" name="3 Rectángulo"/>
          <p:cNvSpPr/>
          <p:nvPr/>
        </p:nvSpPr>
        <p:spPr>
          <a:xfrm>
            <a:off x="4803385" y="1054918"/>
            <a:ext cx="4161103" cy="1293962"/>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s-EC" b="1" dirty="0">
                <a:latin typeface="Arial" pitchFamily="34" charset="0"/>
                <a:cs typeface="Arial" pitchFamily="34" charset="0"/>
              </a:rPr>
              <a:t>LANCHA GUARDACOSTA </a:t>
            </a:r>
          </a:p>
          <a:p>
            <a:pPr algn="ctr"/>
            <a:r>
              <a:rPr lang="es-EC" b="1" dirty="0">
                <a:latin typeface="Arial" pitchFamily="34" charset="0"/>
                <a:cs typeface="Arial" pitchFamily="34" charset="0"/>
              </a:rPr>
              <a:t>RIO </a:t>
            </a:r>
            <a:r>
              <a:rPr lang="es-EC" b="1" dirty="0" smtClean="0">
                <a:latin typeface="Arial" pitchFamily="34" charset="0"/>
                <a:cs typeface="Arial" pitchFamily="34" charset="0"/>
              </a:rPr>
              <a:t>ZARUMILLA</a:t>
            </a:r>
          </a:p>
          <a:p>
            <a:pPr algn="ctr"/>
            <a:r>
              <a:rPr lang="es-EC" b="1" dirty="0" smtClean="0">
                <a:latin typeface="Arial" pitchFamily="34" charset="0"/>
                <a:cs typeface="Arial" pitchFamily="34" charset="0"/>
              </a:rPr>
              <a:t>(ALBATROS)</a:t>
            </a:r>
            <a:endParaRPr lang="es-EC" b="1" dirty="0">
              <a:latin typeface="Arial" pitchFamily="34" charset="0"/>
              <a:cs typeface="Arial" pitchFamily="34" charset="0"/>
            </a:endParaRPr>
          </a:p>
        </p:txBody>
      </p:sp>
      <p:sp>
        <p:nvSpPr>
          <p:cNvPr id="9" name="8 Rectángulo"/>
          <p:cNvSpPr/>
          <p:nvPr/>
        </p:nvSpPr>
        <p:spPr>
          <a:xfrm>
            <a:off x="657093" y="1052736"/>
            <a:ext cx="3986915" cy="1293962"/>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s-EC" b="1" dirty="0">
                <a:latin typeface="Arial" pitchFamily="34" charset="0"/>
                <a:cs typeface="Arial" pitchFamily="34" charset="0"/>
              </a:rPr>
              <a:t>LANCHA GUARDACOSTA </a:t>
            </a:r>
          </a:p>
          <a:p>
            <a:pPr algn="ctr"/>
            <a:r>
              <a:rPr lang="es-EC" b="1" dirty="0">
                <a:latin typeface="Arial" pitchFamily="34" charset="0"/>
                <a:cs typeface="Arial" pitchFamily="34" charset="0"/>
              </a:rPr>
              <a:t>RIO </a:t>
            </a:r>
            <a:r>
              <a:rPr lang="es-EC" b="1" dirty="0" smtClean="0">
                <a:latin typeface="Arial" pitchFamily="34" charset="0"/>
                <a:cs typeface="Arial" pitchFamily="34" charset="0"/>
              </a:rPr>
              <a:t>YAGÜACHI</a:t>
            </a:r>
          </a:p>
          <a:p>
            <a:pPr algn="ctr"/>
            <a:r>
              <a:rPr lang="es-EC" b="1" dirty="0" smtClean="0">
                <a:latin typeface="Arial" pitchFamily="34" charset="0"/>
                <a:cs typeface="Arial" pitchFamily="34" charset="0"/>
              </a:rPr>
              <a:t>(INTERCEPTORA)</a:t>
            </a:r>
            <a:endParaRPr lang="es-EC" b="1" dirty="0">
              <a:latin typeface="Arial" pitchFamily="34" charset="0"/>
              <a:cs typeface="Arial" pitchFamily="34" charset="0"/>
            </a:endParaRPr>
          </a:p>
        </p:txBody>
      </p:sp>
    </p:spTree>
    <p:extLst>
      <p:ext uri="{BB962C8B-B14F-4D97-AF65-F5344CB8AC3E}">
        <p14:creationId xmlns:p14="http://schemas.microsoft.com/office/powerpoint/2010/main" val="210434587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uadroTexto 13"/>
          <p:cNvSpPr txBox="1"/>
          <p:nvPr/>
        </p:nvSpPr>
        <p:spPr>
          <a:xfrm>
            <a:off x="1547664" y="182188"/>
            <a:ext cx="5472608" cy="584775"/>
          </a:xfrm>
          <a:prstGeom prst="rect">
            <a:avLst/>
          </a:prstGeom>
        </p:spPr>
        <p:txBody>
          <a:bodyPr wrap="square">
            <a:spAutoFit/>
          </a:bodyPr>
          <a:lstStyle>
            <a:defPPr>
              <a:defRPr lang="es-EC"/>
            </a:defPPr>
            <a:lvl1pPr algn="ctr">
              <a:defRPr sz="4400" b="1">
                <a:solidFill>
                  <a:schemeClr val="bg1"/>
                </a:solidFill>
                <a:latin typeface="Arial Rounded MT Bold" panose="020F0704030504030204" pitchFamily="34" charset="0"/>
                <a:cs typeface="Arial" panose="020B0604020202020204" pitchFamily="34" charset="0"/>
              </a:defRPr>
            </a:lvl1pPr>
          </a:lstStyle>
          <a:p>
            <a:r>
              <a:rPr lang="es-EC" sz="3200" dirty="0" smtClean="0">
                <a:solidFill>
                  <a:prstClr val="white"/>
                </a:solidFill>
              </a:rPr>
              <a:t>MARCO JURÍDICO</a:t>
            </a:r>
            <a:endParaRPr lang="es-EC" sz="3200" dirty="0">
              <a:solidFill>
                <a:prstClr val="white"/>
              </a:solidFill>
            </a:endParaRPr>
          </a:p>
        </p:txBody>
      </p:sp>
      <p:sp>
        <p:nvSpPr>
          <p:cNvPr id="15" name="Rectángulo 14"/>
          <p:cNvSpPr/>
          <p:nvPr/>
        </p:nvSpPr>
        <p:spPr>
          <a:xfrm>
            <a:off x="467544" y="-27384"/>
            <a:ext cx="8671683" cy="86054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smtClean="0">
                <a:solidFill>
                  <a:prstClr val="white"/>
                </a:solidFill>
                <a:latin typeface="Arial" pitchFamily="34" charset="0"/>
                <a:cs typeface="Arial" pitchFamily="34" charset="0"/>
              </a:rPr>
              <a:t>AGENDA</a:t>
            </a:r>
            <a:endParaRPr lang="es-EC" sz="2800" b="1" dirty="0">
              <a:solidFill>
                <a:prstClr val="white"/>
              </a:solidFill>
              <a:latin typeface="Arial" pitchFamily="34" charset="0"/>
              <a:cs typeface="Arial" pitchFamily="34" charset="0"/>
            </a:endParaRPr>
          </a:p>
        </p:txBody>
      </p:sp>
      <p:pic>
        <p:nvPicPr>
          <p:cNvPr id="6" name="Picture 6" descr="dailyplanner turningpages md w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199771"/>
            <a:ext cx="797462" cy="49074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dailyplanner turningpages md w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87623" y="5195856"/>
            <a:ext cx="797462" cy="49074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dailyplanner turningpages md w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838747"/>
            <a:ext cx="797462" cy="49074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dailyplanner turningpages md w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3140968"/>
            <a:ext cx="797462" cy="49074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dailyplanner turningpages md w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3840661"/>
            <a:ext cx="797462" cy="49074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dailyplanner turningpages md w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73140" y="4543353"/>
            <a:ext cx="797462" cy="490746"/>
          </a:xfrm>
          <a:prstGeom prst="rect">
            <a:avLst/>
          </a:prstGeom>
          <a:noFill/>
          <a:extLst>
            <a:ext uri="{909E8E84-426E-40DD-AFC4-6F175D3DCCD1}">
              <a14:hiddenFill xmlns:a14="http://schemas.microsoft.com/office/drawing/2010/main">
                <a:solidFill>
                  <a:srgbClr val="FFFFFF"/>
                </a:solidFill>
              </a14:hiddenFill>
            </a:ext>
          </a:extLst>
        </p:spPr>
      </p:pic>
      <p:sp>
        <p:nvSpPr>
          <p:cNvPr id="12" name="CuadroTexto 11"/>
          <p:cNvSpPr txBox="1"/>
          <p:nvPr/>
        </p:nvSpPr>
        <p:spPr>
          <a:xfrm>
            <a:off x="2033031" y="3154695"/>
            <a:ext cx="5960630" cy="461665"/>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defPPr>
              <a:defRPr lang="es-EC"/>
            </a:defPPr>
            <a:lvl1pPr>
              <a:defRPr sz="2400" i="1">
                <a:ln w="0"/>
                <a:solidFill>
                  <a:schemeClr val="bg1"/>
                </a:solidFill>
                <a:effectLst>
                  <a:outerShdw blurRad="38100" dist="19050" dir="2700000" algn="tl" rotWithShape="0">
                    <a:schemeClr val="dk1">
                      <a:alpha val="40000"/>
                    </a:schemeClr>
                  </a:outerShd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C" b="1" i="0" dirty="0">
                <a:solidFill>
                  <a:prstClr val="white"/>
                </a:solidFill>
                <a:effectLst>
                  <a:outerShdw blurRad="38100" dist="19050" dir="2700000" algn="tl" rotWithShape="0">
                    <a:prstClr val="black">
                      <a:alpha val="40000"/>
                    </a:prstClr>
                  </a:outerShdw>
                </a:effectLst>
                <a:latin typeface="Arial" pitchFamily="34" charset="0"/>
                <a:cs typeface="Arial" pitchFamily="34" charset="0"/>
              </a:rPr>
              <a:t>OBJETIVOS</a:t>
            </a:r>
          </a:p>
        </p:txBody>
      </p:sp>
      <p:sp>
        <p:nvSpPr>
          <p:cNvPr id="17" name="CuadroTexto 21"/>
          <p:cNvSpPr txBox="1"/>
          <p:nvPr/>
        </p:nvSpPr>
        <p:spPr>
          <a:xfrm>
            <a:off x="2012141" y="1197677"/>
            <a:ext cx="5981520"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s-EC" sz="2400" b="1" dirty="0" smtClean="0">
                <a:ln w="0"/>
                <a:solidFill>
                  <a:prstClr val="white"/>
                </a:solidFill>
                <a:effectLst>
                  <a:outerShdw blurRad="38100" dist="19050" dir="2700000" algn="tl" rotWithShape="0">
                    <a:prstClr val="black">
                      <a:alpha val="40000"/>
                    </a:prstClr>
                  </a:outerShdw>
                </a:effectLst>
                <a:latin typeface="Arial" pitchFamily="34" charset="0"/>
                <a:cs typeface="Arial" pitchFamily="34" charset="0"/>
              </a:rPr>
              <a:t>INTRODUCCIÓN</a:t>
            </a:r>
            <a:endParaRPr lang="es-EC" sz="2400" b="1" dirty="0">
              <a:ln w="0"/>
              <a:solidFill>
                <a:prstClr val="white"/>
              </a:solidFill>
              <a:effectLst>
                <a:outerShdw blurRad="38100" dist="19050" dir="2700000" algn="tl" rotWithShape="0">
                  <a:prstClr val="black">
                    <a:alpha val="40000"/>
                  </a:prstClr>
                </a:outerShdw>
              </a:effectLst>
              <a:latin typeface="Arial" pitchFamily="34" charset="0"/>
              <a:cs typeface="Arial" pitchFamily="34" charset="0"/>
            </a:endParaRPr>
          </a:p>
        </p:txBody>
      </p:sp>
      <p:sp>
        <p:nvSpPr>
          <p:cNvPr id="19" name="CuadroTexto 22"/>
          <p:cNvSpPr txBox="1"/>
          <p:nvPr/>
        </p:nvSpPr>
        <p:spPr>
          <a:xfrm>
            <a:off x="2012140" y="4554152"/>
            <a:ext cx="5967038" cy="461665"/>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defPPr>
              <a:defRPr lang="es-EC"/>
            </a:defPPr>
            <a:lvl1pPr>
              <a:defRPr sz="2400" i="1">
                <a:ln w="0"/>
                <a:solidFill>
                  <a:schemeClr val="bg1"/>
                </a:solidFill>
                <a:effectLst>
                  <a:outerShdw blurRad="38100" dist="19050" dir="2700000" algn="tl" rotWithShape="0">
                    <a:schemeClr val="dk1">
                      <a:alpha val="40000"/>
                    </a:schemeClr>
                  </a:outerShd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C" b="1" i="0" dirty="0">
                <a:solidFill>
                  <a:prstClr val="white"/>
                </a:solidFill>
                <a:effectLst>
                  <a:outerShdw blurRad="38100" dist="19050" dir="2700000" algn="tl" rotWithShape="0">
                    <a:prstClr val="black">
                      <a:alpha val="40000"/>
                    </a:prstClr>
                  </a:outerShdw>
                </a:effectLst>
                <a:latin typeface="Arial" pitchFamily="34" charset="0"/>
                <a:cs typeface="Arial" pitchFamily="34" charset="0"/>
              </a:rPr>
              <a:t>METODOLOGÍA DE LA INVESTIGACIÓN</a:t>
            </a:r>
          </a:p>
        </p:txBody>
      </p:sp>
      <p:pic>
        <p:nvPicPr>
          <p:cNvPr id="20" name="Picture 6" descr="dailyplanner turningpages md w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76881" y="5875130"/>
            <a:ext cx="797462" cy="49074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dailyplanner turningpages md w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2506206"/>
            <a:ext cx="797462" cy="490746"/>
          </a:xfrm>
          <a:prstGeom prst="rect">
            <a:avLst/>
          </a:prstGeom>
          <a:noFill/>
          <a:extLst>
            <a:ext uri="{909E8E84-426E-40DD-AFC4-6F175D3DCCD1}">
              <a14:hiddenFill xmlns:a14="http://schemas.microsoft.com/office/drawing/2010/main">
                <a:solidFill>
                  <a:srgbClr val="FFFFFF"/>
                </a:solidFill>
              </a14:hiddenFill>
            </a:ext>
          </a:extLst>
        </p:spPr>
      </p:pic>
      <p:sp>
        <p:nvSpPr>
          <p:cNvPr id="22" name="CuadroTexto 28"/>
          <p:cNvSpPr txBox="1"/>
          <p:nvPr/>
        </p:nvSpPr>
        <p:spPr>
          <a:xfrm>
            <a:off x="2012145" y="1838418"/>
            <a:ext cx="5981516" cy="461665"/>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defPPr>
              <a:defRPr lang="es-EC"/>
            </a:defPPr>
            <a:lvl1pPr>
              <a:defRPr sz="2400" i="1">
                <a:ln w="0"/>
                <a:solidFill>
                  <a:schemeClr val="bg1"/>
                </a:solidFill>
                <a:effectLst>
                  <a:outerShdw blurRad="38100" dist="19050" dir="2700000" algn="tl" rotWithShape="0">
                    <a:schemeClr val="dk1">
                      <a:alpha val="40000"/>
                    </a:schemeClr>
                  </a:outerShd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C" b="1" i="0" dirty="0">
                <a:solidFill>
                  <a:prstClr val="white"/>
                </a:solidFill>
                <a:effectLst>
                  <a:outerShdw blurRad="38100" dist="19050" dir="2700000" algn="tl" rotWithShape="0">
                    <a:prstClr val="black">
                      <a:alpha val="40000"/>
                    </a:prstClr>
                  </a:outerShdw>
                </a:effectLst>
                <a:latin typeface="Arial" pitchFamily="34" charset="0"/>
                <a:cs typeface="Arial" pitchFamily="34" charset="0"/>
              </a:rPr>
              <a:t>PLANTEAMIENTO DEL PROBLEMA</a:t>
            </a:r>
          </a:p>
        </p:txBody>
      </p:sp>
      <p:sp>
        <p:nvSpPr>
          <p:cNvPr id="23" name="CuadroTexto 29"/>
          <p:cNvSpPr txBox="1"/>
          <p:nvPr/>
        </p:nvSpPr>
        <p:spPr>
          <a:xfrm>
            <a:off x="2028759" y="3844291"/>
            <a:ext cx="5964902" cy="461665"/>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defPPr>
              <a:defRPr lang="es-EC"/>
            </a:defPPr>
            <a:lvl1pPr>
              <a:defRPr sz="2400" i="1">
                <a:ln w="0"/>
                <a:solidFill>
                  <a:schemeClr val="bg1"/>
                </a:solidFill>
                <a:effectLst>
                  <a:outerShdw blurRad="38100" dist="19050" dir="2700000" algn="tl" rotWithShape="0">
                    <a:schemeClr val="dk1">
                      <a:alpha val="40000"/>
                    </a:schemeClr>
                  </a:outerShd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C" b="1" i="0" dirty="0">
                <a:solidFill>
                  <a:prstClr val="white"/>
                </a:solidFill>
                <a:effectLst>
                  <a:outerShdw blurRad="38100" dist="19050" dir="2700000" algn="tl" rotWithShape="0">
                    <a:prstClr val="black">
                      <a:alpha val="40000"/>
                    </a:prstClr>
                  </a:outerShdw>
                </a:effectLst>
                <a:latin typeface="Arial" pitchFamily="34" charset="0"/>
                <a:cs typeface="Arial" pitchFamily="34" charset="0"/>
              </a:rPr>
              <a:t>FUNDAMENTACIÓN TEÓRICA</a:t>
            </a:r>
          </a:p>
        </p:txBody>
      </p:sp>
      <p:sp>
        <p:nvSpPr>
          <p:cNvPr id="24" name="CuadroTexto 20"/>
          <p:cNvSpPr txBox="1"/>
          <p:nvPr/>
        </p:nvSpPr>
        <p:spPr>
          <a:xfrm>
            <a:off x="2012140" y="5881316"/>
            <a:ext cx="5970779" cy="446276"/>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defPPr>
              <a:defRPr lang="es-EC"/>
            </a:defPPr>
            <a:lvl1pPr>
              <a:defRPr sz="2400" i="1">
                <a:ln w="0"/>
                <a:solidFill>
                  <a:schemeClr val="bg1"/>
                </a:solidFill>
                <a:effectLst>
                  <a:outerShdw blurRad="38100" dist="19050" dir="2700000" algn="tl" rotWithShape="0">
                    <a:schemeClr val="dk1">
                      <a:alpha val="40000"/>
                    </a:schemeClr>
                  </a:outerShd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C" sz="2300" b="1" i="0" dirty="0">
                <a:solidFill>
                  <a:prstClr val="white"/>
                </a:solidFill>
                <a:effectLst>
                  <a:outerShdw blurRad="38100" dist="19050" dir="2700000" algn="tl" rotWithShape="0">
                    <a:prstClr val="black">
                      <a:alpha val="40000"/>
                    </a:prstClr>
                  </a:outerShdw>
                </a:effectLst>
                <a:latin typeface="Arial" pitchFamily="34" charset="0"/>
                <a:cs typeface="Arial" pitchFamily="34" charset="0"/>
              </a:rPr>
              <a:t>CONCLUSIONES Y RECOMENDACIONES</a:t>
            </a:r>
          </a:p>
        </p:txBody>
      </p:sp>
      <p:sp>
        <p:nvSpPr>
          <p:cNvPr id="25" name="CuadroTexto 31"/>
          <p:cNvSpPr txBox="1"/>
          <p:nvPr/>
        </p:nvSpPr>
        <p:spPr>
          <a:xfrm>
            <a:off x="2012140" y="2492896"/>
            <a:ext cx="5981521" cy="461665"/>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defPPr>
              <a:defRPr lang="es-EC"/>
            </a:defPPr>
            <a:lvl1pPr>
              <a:defRPr sz="2400" i="1">
                <a:ln w="0"/>
                <a:solidFill>
                  <a:schemeClr val="bg1"/>
                </a:solidFill>
                <a:effectLst>
                  <a:outerShdw blurRad="38100" dist="19050" dir="2700000" algn="tl" rotWithShape="0">
                    <a:schemeClr val="dk1">
                      <a:alpha val="40000"/>
                    </a:schemeClr>
                  </a:outerShd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C" b="1" i="0" dirty="0" smtClean="0">
                <a:solidFill>
                  <a:prstClr val="white"/>
                </a:solidFill>
                <a:effectLst>
                  <a:outerShdw blurRad="38100" dist="19050" dir="2700000" algn="tl" rotWithShape="0">
                    <a:prstClr val="black">
                      <a:alpha val="40000"/>
                    </a:prstClr>
                  </a:outerShdw>
                </a:effectLst>
                <a:latin typeface="Arial" pitchFamily="34" charset="0"/>
                <a:cs typeface="Arial" pitchFamily="34" charset="0"/>
              </a:rPr>
              <a:t>HIPÓTESIS</a:t>
            </a:r>
            <a:endParaRPr lang="es-EC" b="1" i="0" dirty="0">
              <a:solidFill>
                <a:prstClr val="white"/>
              </a:solidFill>
              <a:effectLst>
                <a:outerShdw blurRad="38100" dist="19050" dir="2700000" algn="tl" rotWithShape="0">
                  <a:prstClr val="black">
                    <a:alpha val="40000"/>
                  </a:prstClr>
                </a:outerShdw>
              </a:effectLst>
              <a:latin typeface="Arial" pitchFamily="34" charset="0"/>
              <a:cs typeface="Arial" pitchFamily="34" charset="0"/>
            </a:endParaRPr>
          </a:p>
        </p:txBody>
      </p:sp>
      <p:sp>
        <p:nvSpPr>
          <p:cNvPr id="26" name="CuadroTexto 33"/>
          <p:cNvSpPr txBox="1"/>
          <p:nvPr/>
        </p:nvSpPr>
        <p:spPr>
          <a:xfrm>
            <a:off x="2018611" y="5217734"/>
            <a:ext cx="5975050" cy="461665"/>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defPPr>
              <a:defRPr lang="es-EC"/>
            </a:defPPr>
            <a:lvl1pPr>
              <a:defRPr sz="2400" i="1">
                <a:ln w="0"/>
                <a:solidFill>
                  <a:schemeClr val="bg1"/>
                </a:solidFill>
                <a:effectLst>
                  <a:outerShdw blurRad="38100" dist="19050" dir="2700000" algn="tl" rotWithShape="0">
                    <a:schemeClr val="dk1">
                      <a:alpha val="40000"/>
                    </a:schemeClr>
                  </a:outerShd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C" b="1" i="0" dirty="0">
                <a:solidFill>
                  <a:prstClr val="white"/>
                </a:solidFill>
                <a:effectLst>
                  <a:outerShdw blurRad="38100" dist="19050" dir="2700000" algn="tl" rotWithShape="0">
                    <a:prstClr val="black">
                      <a:alpha val="40000"/>
                    </a:prstClr>
                  </a:outerShdw>
                </a:effectLst>
                <a:latin typeface="Arial" pitchFamily="34" charset="0"/>
                <a:cs typeface="Arial" pitchFamily="34" charset="0"/>
              </a:rPr>
              <a:t>DISEÑO DE LA PROPUESTA</a:t>
            </a:r>
          </a:p>
        </p:txBody>
      </p:sp>
      <p:sp>
        <p:nvSpPr>
          <p:cNvPr id="2" name="1 Marcador de número de diapositiva"/>
          <p:cNvSpPr>
            <a:spLocks noGrp="1"/>
          </p:cNvSpPr>
          <p:nvPr>
            <p:ph type="sldNum" sz="quarter" idx="12"/>
          </p:nvPr>
        </p:nvSpPr>
        <p:spPr/>
        <p:txBody>
          <a:bodyPr/>
          <a:lstStyle/>
          <a:p>
            <a:pPr algn="r"/>
            <a:fld id="{9C45796D-F81B-42E6-8076-DF0575147E93}" type="slidenum">
              <a:rPr lang="es-EC" b="1" smtClean="0"/>
              <a:pPr algn="r"/>
              <a:t>5</a:t>
            </a:fld>
            <a:endParaRPr lang="es-EC" b="1" dirty="0"/>
          </a:p>
        </p:txBody>
      </p:sp>
    </p:spTree>
    <p:extLst>
      <p:ext uri="{BB962C8B-B14F-4D97-AF65-F5344CB8AC3E}">
        <p14:creationId xmlns:p14="http://schemas.microsoft.com/office/powerpoint/2010/main" val="137956133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2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uadroTexto 13"/>
          <p:cNvSpPr txBox="1"/>
          <p:nvPr/>
        </p:nvSpPr>
        <p:spPr>
          <a:xfrm>
            <a:off x="1547664" y="182188"/>
            <a:ext cx="5472608" cy="584775"/>
          </a:xfrm>
          <a:prstGeom prst="rect">
            <a:avLst/>
          </a:prstGeom>
        </p:spPr>
        <p:txBody>
          <a:bodyPr wrap="square">
            <a:spAutoFit/>
          </a:bodyPr>
          <a:lstStyle>
            <a:defPPr>
              <a:defRPr lang="es-EC"/>
            </a:defPPr>
            <a:lvl1pPr algn="ctr">
              <a:defRPr sz="4400" b="1">
                <a:solidFill>
                  <a:schemeClr val="bg1"/>
                </a:solidFill>
                <a:latin typeface="Arial Rounded MT Bold" panose="020F0704030504030204" pitchFamily="34" charset="0"/>
                <a:cs typeface="Arial" panose="020B0604020202020204" pitchFamily="34" charset="0"/>
              </a:defRPr>
            </a:lvl1pPr>
          </a:lstStyle>
          <a:p>
            <a:r>
              <a:rPr lang="es-EC" sz="3200" dirty="0" smtClean="0"/>
              <a:t>MARCO JURÍDICO</a:t>
            </a:r>
            <a:endParaRPr lang="es-EC" sz="3200" dirty="0"/>
          </a:p>
        </p:txBody>
      </p:sp>
      <p:sp>
        <p:nvSpPr>
          <p:cNvPr id="15" name="Rectángulo 14"/>
          <p:cNvSpPr/>
          <p:nvPr/>
        </p:nvSpPr>
        <p:spPr>
          <a:xfrm>
            <a:off x="467544" y="-27384"/>
            <a:ext cx="8671683" cy="86054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smtClean="0">
                <a:latin typeface="Arial" pitchFamily="34" charset="0"/>
                <a:cs typeface="Arial" pitchFamily="34" charset="0"/>
              </a:rPr>
              <a:t>PLANTEAMIENTO DEL PROBLEMA</a:t>
            </a:r>
            <a:endParaRPr lang="es-EC" sz="2800" b="1" dirty="0">
              <a:latin typeface="Arial" pitchFamily="34" charset="0"/>
              <a:cs typeface="Arial" pitchFamily="34" charset="0"/>
            </a:endParaRPr>
          </a:p>
        </p:txBody>
      </p:sp>
      <p:pic>
        <p:nvPicPr>
          <p:cNvPr id="3" name="Imagen 2"/>
          <p:cNvPicPr>
            <a:picLocks noChangeAspect="1"/>
          </p:cNvPicPr>
          <p:nvPr/>
        </p:nvPicPr>
        <p:blipFill>
          <a:blip r:embed="rId3"/>
          <a:stretch>
            <a:fillRect/>
          </a:stretch>
        </p:blipFill>
        <p:spPr>
          <a:xfrm>
            <a:off x="467544" y="4448944"/>
            <a:ext cx="2893926" cy="2409056"/>
          </a:xfrm>
          <a:prstGeom prst="rect">
            <a:avLst/>
          </a:prstGeom>
        </p:spPr>
      </p:pic>
      <p:pic>
        <p:nvPicPr>
          <p:cNvPr id="4" name="Imagen 3"/>
          <p:cNvPicPr>
            <a:picLocks noChangeAspect="1"/>
          </p:cNvPicPr>
          <p:nvPr/>
        </p:nvPicPr>
        <p:blipFill>
          <a:blip r:embed="rId4"/>
          <a:stretch>
            <a:fillRect/>
          </a:stretch>
        </p:blipFill>
        <p:spPr>
          <a:xfrm>
            <a:off x="6115251" y="3789040"/>
            <a:ext cx="3031239" cy="2572025"/>
          </a:xfrm>
          <a:prstGeom prst="rect">
            <a:avLst/>
          </a:prstGeom>
        </p:spPr>
      </p:pic>
      <p:pic>
        <p:nvPicPr>
          <p:cNvPr id="2" name="Imagen 1"/>
          <p:cNvPicPr>
            <a:picLocks noChangeAspect="1"/>
          </p:cNvPicPr>
          <p:nvPr/>
        </p:nvPicPr>
        <p:blipFill>
          <a:blip r:embed="rId5"/>
          <a:stretch>
            <a:fillRect/>
          </a:stretch>
        </p:blipFill>
        <p:spPr>
          <a:xfrm>
            <a:off x="467544" y="833156"/>
            <a:ext cx="2924576" cy="2702495"/>
          </a:xfrm>
          <a:prstGeom prst="rect">
            <a:avLst/>
          </a:prstGeom>
        </p:spPr>
      </p:pic>
      <p:pic>
        <p:nvPicPr>
          <p:cNvPr id="5" name="Imagen 4"/>
          <p:cNvPicPr>
            <a:picLocks noChangeAspect="1"/>
          </p:cNvPicPr>
          <p:nvPr/>
        </p:nvPicPr>
        <p:blipFill>
          <a:blip r:embed="rId6"/>
          <a:stretch>
            <a:fillRect/>
          </a:stretch>
        </p:blipFill>
        <p:spPr>
          <a:xfrm>
            <a:off x="6107988" y="815523"/>
            <a:ext cx="3031239" cy="2661753"/>
          </a:xfrm>
          <a:prstGeom prst="rect">
            <a:avLst/>
          </a:prstGeom>
        </p:spPr>
      </p:pic>
      <p:sp>
        <p:nvSpPr>
          <p:cNvPr id="7" name="Flecha doblada 6"/>
          <p:cNvSpPr/>
          <p:nvPr/>
        </p:nvSpPr>
        <p:spPr>
          <a:xfrm>
            <a:off x="5154894" y="1988840"/>
            <a:ext cx="1001282" cy="936104"/>
          </a:xfrm>
          <a:prstGeom prst="ben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s-EC" dirty="0">
              <a:solidFill>
                <a:schemeClr val="tx1"/>
              </a:solidFill>
            </a:endParaRPr>
          </a:p>
        </p:txBody>
      </p:sp>
      <p:sp>
        <p:nvSpPr>
          <p:cNvPr id="11" name="Flecha doblada 10"/>
          <p:cNvSpPr/>
          <p:nvPr/>
        </p:nvSpPr>
        <p:spPr>
          <a:xfrm flipH="1">
            <a:off x="3459048" y="1276463"/>
            <a:ext cx="886166" cy="928401"/>
          </a:xfrm>
          <a:prstGeom prst="ben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s-EC" dirty="0">
              <a:solidFill>
                <a:schemeClr val="tx1"/>
              </a:solidFill>
            </a:endParaRPr>
          </a:p>
        </p:txBody>
      </p:sp>
      <p:sp>
        <p:nvSpPr>
          <p:cNvPr id="12" name="Flecha doblada 11"/>
          <p:cNvSpPr/>
          <p:nvPr/>
        </p:nvSpPr>
        <p:spPr>
          <a:xfrm flipV="1">
            <a:off x="5076056" y="5301208"/>
            <a:ext cx="1001282" cy="821452"/>
          </a:xfrm>
          <a:prstGeom prst="ben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s-EC" dirty="0">
              <a:solidFill>
                <a:schemeClr val="tx1"/>
              </a:solidFill>
            </a:endParaRPr>
          </a:p>
        </p:txBody>
      </p:sp>
      <p:sp>
        <p:nvSpPr>
          <p:cNvPr id="13" name="Flecha doblada 12"/>
          <p:cNvSpPr/>
          <p:nvPr/>
        </p:nvSpPr>
        <p:spPr>
          <a:xfrm flipH="1" flipV="1">
            <a:off x="3354207" y="4677021"/>
            <a:ext cx="945831" cy="925499"/>
          </a:xfrm>
          <a:prstGeom prst="ben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s-EC" dirty="0">
              <a:solidFill>
                <a:schemeClr val="tx1"/>
              </a:solidFill>
            </a:endParaRPr>
          </a:p>
        </p:txBody>
      </p:sp>
      <p:sp>
        <p:nvSpPr>
          <p:cNvPr id="9" name="Onda 8"/>
          <p:cNvSpPr/>
          <p:nvPr/>
        </p:nvSpPr>
        <p:spPr>
          <a:xfrm>
            <a:off x="3392120" y="2031484"/>
            <a:ext cx="2685218" cy="3528392"/>
          </a:xfrm>
          <a:prstGeom prst="wave">
            <a:avLst>
              <a:gd name="adj1" fmla="val 12500"/>
              <a:gd name="adj2" fmla="val -4469"/>
            </a:avLst>
          </a:prstGeom>
        </p:spPr>
        <p:style>
          <a:lnRef idx="0">
            <a:schemeClr val="accent5"/>
          </a:lnRef>
          <a:fillRef idx="3">
            <a:schemeClr val="accent5"/>
          </a:fillRef>
          <a:effectRef idx="3">
            <a:schemeClr val="accent5"/>
          </a:effectRef>
          <a:fontRef idx="minor">
            <a:schemeClr val="lt1"/>
          </a:fontRef>
        </p:style>
        <p:txBody>
          <a:bodyPr rtlCol="0" anchor="ctr"/>
          <a:lstStyle/>
          <a:p>
            <a:pPr algn="just"/>
            <a:r>
              <a:rPr lang="es-EC" b="1" dirty="0" smtClean="0">
                <a:latin typeface="Arial" pitchFamily="34" charset="0"/>
                <a:cs typeface="Arial" pitchFamily="34" charset="0"/>
              </a:rPr>
              <a:t>CONTAMINACIÓN POR DESCARGA DE AGUA DE SENTINA AL MAR.</a:t>
            </a:r>
            <a:endParaRPr lang="es-EC" b="1" dirty="0">
              <a:latin typeface="Arial" pitchFamily="34" charset="0"/>
              <a:cs typeface="Arial" pitchFamily="34" charset="0"/>
            </a:endParaRPr>
          </a:p>
        </p:txBody>
      </p:sp>
      <p:sp>
        <p:nvSpPr>
          <p:cNvPr id="6" name="5 Marcador de número de diapositiva"/>
          <p:cNvSpPr>
            <a:spLocks noGrp="1"/>
          </p:cNvSpPr>
          <p:nvPr>
            <p:ph type="sldNum" sz="quarter" idx="12"/>
          </p:nvPr>
        </p:nvSpPr>
        <p:spPr/>
        <p:txBody>
          <a:bodyPr/>
          <a:lstStyle/>
          <a:p>
            <a:pPr algn="r"/>
            <a:fld id="{9C45796D-F81B-42E6-8076-DF0575147E93}" type="slidenum">
              <a:rPr lang="es-EC" b="1" smtClean="0"/>
              <a:pPr algn="r"/>
              <a:t>6</a:t>
            </a:fld>
            <a:endParaRPr lang="es-EC" b="1" dirty="0"/>
          </a:p>
        </p:txBody>
      </p:sp>
    </p:spTree>
    <p:extLst>
      <p:ext uri="{BB962C8B-B14F-4D97-AF65-F5344CB8AC3E}">
        <p14:creationId xmlns:p14="http://schemas.microsoft.com/office/powerpoint/2010/main" val="111728766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uadroTexto 13"/>
          <p:cNvSpPr txBox="1"/>
          <p:nvPr/>
        </p:nvSpPr>
        <p:spPr>
          <a:xfrm>
            <a:off x="1547664" y="182188"/>
            <a:ext cx="5472608" cy="584775"/>
          </a:xfrm>
          <a:prstGeom prst="rect">
            <a:avLst/>
          </a:prstGeom>
        </p:spPr>
        <p:txBody>
          <a:bodyPr wrap="square">
            <a:spAutoFit/>
          </a:bodyPr>
          <a:lstStyle>
            <a:defPPr>
              <a:defRPr lang="es-EC"/>
            </a:defPPr>
            <a:lvl1pPr algn="ctr">
              <a:defRPr sz="4400" b="1">
                <a:solidFill>
                  <a:schemeClr val="bg1"/>
                </a:solidFill>
                <a:latin typeface="Arial Rounded MT Bold" panose="020F0704030504030204" pitchFamily="34" charset="0"/>
                <a:cs typeface="Arial" panose="020B0604020202020204" pitchFamily="34" charset="0"/>
              </a:defRPr>
            </a:lvl1pPr>
          </a:lstStyle>
          <a:p>
            <a:r>
              <a:rPr lang="es-EC" sz="3200" dirty="0" smtClean="0">
                <a:solidFill>
                  <a:prstClr val="white"/>
                </a:solidFill>
              </a:rPr>
              <a:t>MARCO JURÍDICO</a:t>
            </a:r>
            <a:endParaRPr lang="es-EC" sz="3200" dirty="0">
              <a:solidFill>
                <a:prstClr val="white"/>
              </a:solidFill>
            </a:endParaRPr>
          </a:p>
        </p:txBody>
      </p:sp>
      <p:sp>
        <p:nvSpPr>
          <p:cNvPr id="15" name="Rectángulo 14"/>
          <p:cNvSpPr/>
          <p:nvPr/>
        </p:nvSpPr>
        <p:spPr>
          <a:xfrm>
            <a:off x="467544" y="-27384"/>
            <a:ext cx="8671683" cy="86054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smtClean="0">
                <a:solidFill>
                  <a:prstClr val="white"/>
                </a:solidFill>
                <a:latin typeface="Arial" pitchFamily="34" charset="0"/>
                <a:cs typeface="Arial" pitchFamily="34" charset="0"/>
              </a:rPr>
              <a:t>AGENDA</a:t>
            </a:r>
            <a:endParaRPr lang="es-EC" sz="2800" b="1" dirty="0">
              <a:solidFill>
                <a:prstClr val="white"/>
              </a:solidFill>
              <a:latin typeface="Arial" pitchFamily="34" charset="0"/>
              <a:cs typeface="Arial" pitchFamily="34" charset="0"/>
            </a:endParaRPr>
          </a:p>
        </p:txBody>
      </p:sp>
      <p:pic>
        <p:nvPicPr>
          <p:cNvPr id="6" name="Picture 6" descr="dailyplanner turningpages md w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199771"/>
            <a:ext cx="797462" cy="49074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dailyplanner turningpages md w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87623" y="5195856"/>
            <a:ext cx="797462" cy="49074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dailyplanner turningpages md w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838747"/>
            <a:ext cx="797462" cy="49074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dailyplanner turningpages md w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3140968"/>
            <a:ext cx="797462" cy="49074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dailyplanner turningpages md w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3840661"/>
            <a:ext cx="797462" cy="49074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dailyplanner turningpages md w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73140" y="4543353"/>
            <a:ext cx="797462" cy="490746"/>
          </a:xfrm>
          <a:prstGeom prst="rect">
            <a:avLst/>
          </a:prstGeom>
          <a:noFill/>
          <a:extLst>
            <a:ext uri="{909E8E84-426E-40DD-AFC4-6F175D3DCCD1}">
              <a14:hiddenFill xmlns:a14="http://schemas.microsoft.com/office/drawing/2010/main">
                <a:solidFill>
                  <a:srgbClr val="FFFFFF"/>
                </a:solidFill>
              </a14:hiddenFill>
            </a:ext>
          </a:extLst>
        </p:spPr>
      </p:pic>
      <p:sp>
        <p:nvSpPr>
          <p:cNvPr id="12" name="CuadroTexto 11"/>
          <p:cNvSpPr txBox="1"/>
          <p:nvPr/>
        </p:nvSpPr>
        <p:spPr>
          <a:xfrm>
            <a:off x="2033031" y="3154695"/>
            <a:ext cx="5960630" cy="461665"/>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defPPr>
              <a:defRPr lang="es-EC"/>
            </a:defPPr>
            <a:lvl1pPr>
              <a:defRPr sz="2400" i="1">
                <a:ln w="0"/>
                <a:solidFill>
                  <a:schemeClr val="bg1"/>
                </a:solidFill>
                <a:effectLst>
                  <a:outerShdw blurRad="38100" dist="19050" dir="2700000" algn="tl" rotWithShape="0">
                    <a:schemeClr val="dk1">
                      <a:alpha val="40000"/>
                    </a:schemeClr>
                  </a:outerShd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C" b="1" i="0" dirty="0">
                <a:solidFill>
                  <a:prstClr val="white"/>
                </a:solidFill>
                <a:effectLst>
                  <a:outerShdw blurRad="38100" dist="19050" dir="2700000" algn="tl" rotWithShape="0">
                    <a:prstClr val="black">
                      <a:alpha val="40000"/>
                    </a:prstClr>
                  </a:outerShdw>
                </a:effectLst>
                <a:latin typeface="Arial" pitchFamily="34" charset="0"/>
                <a:cs typeface="Arial" pitchFamily="34" charset="0"/>
              </a:rPr>
              <a:t>OBJETIVOS</a:t>
            </a:r>
          </a:p>
        </p:txBody>
      </p:sp>
      <p:sp>
        <p:nvSpPr>
          <p:cNvPr id="17" name="CuadroTexto 21"/>
          <p:cNvSpPr txBox="1"/>
          <p:nvPr/>
        </p:nvSpPr>
        <p:spPr>
          <a:xfrm>
            <a:off x="2012141" y="1197677"/>
            <a:ext cx="5981520"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s-EC" sz="2400" b="1" dirty="0" smtClean="0">
                <a:ln w="0"/>
                <a:solidFill>
                  <a:prstClr val="white"/>
                </a:solidFill>
                <a:effectLst>
                  <a:outerShdw blurRad="38100" dist="19050" dir="2700000" algn="tl" rotWithShape="0">
                    <a:prstClr val="black">
                      <a:alpha val="40000"/>
                    </a:prstClr>
                  </a:outerShdw>
                </a:effectLst>
                <a:latin typeface="Arial" pitchFamily="34" charset="0"/>
                <a:cs typeface="Arial" pitchFamily="34" charset="0"/>
              </a:rPr>
              <a:t>INTRODUCCIÓN</a:t>
            </a:r>
            <a:endParaRPr lang="es-EC" sz="2400" b="1" dirty="0">
              <a:ln w="0"/>
              <a:solidFill>
                <a:prstClr val="white"/>
              </a:solidFill>
              <a:effectLst>
                <a:outerShdw blurRad="38100" dist="19050" dir="2700000" algn="tl" rotWithShape="0">
                  <a:prstClr val="black">
                    <a:alpha val="40000"/>
                  </a:prstClr>
                </a:outerShdw>
              </a:effectLst>
              <a:latin typeface="Arial" pitchFamily="34" charset="0"/>
              <a:cs typeface="Arial" pitchFamily="34" charset="0"/>
            </a:endParaRPr>
          </a:p>
        </p:txBody>
      </p:sp>
      <p:sp>
        <p:nvSpPr>
          <p:cNvPr id="19" name="CuadroTexto 22"/>
          <p:cNvSpPr txBox="1"/>
          <p:nvPr/>
        </p:nvSpPr>
        <p:spPr>
          <a:xfrm>
            <a:off x="2012140" y="4554152"/>
            <a:ext cx="5967038" cy="461665"/>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defPPr>
              <a:defRPr lang="es-EC"/>
            </a:defPPr>
            <a:lvl1pPr>
              <a:defRPr sz="2400" i="1">
                <a:ln w="0"/>
                <a:solidFill>
                  <a:schemeClr val="bg1"/>
                </a:solidFill>
                <a:effectLst>
                  <a:outerShdw blurRad="38100" dist="19050" dir="2700000" algn="tl" rotWithShape="0">
                    <a:schemeClr val="dk1">
                      <a:alpha val="40000"/>
                    </a:schemeClr>
                  </a:outerShd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C" b="1" i="0" dirty="0">
                <a:solidFill>
                  <a:prstClr val="white"/>
                </a:solidFill>
                <a:effectLst>
                  <a:outerShdw blurRad="38100" dist="19050" dir="2700000" algn="tl" rotWithShape="0">
                    <a:prstClr val="black">
                      <a:alpha val="40000"/>
                    </a:prstClr>
                  </a:outerShdw>
                </a:effectLst>
                <a:latin typeface="Arial" pitchFamily="34" charset="0"/>
                <a:cs typeface="Arial" pitchFamily="34" charset="0"/>
              </a:rPr>
              <a:t>METODOLOGÍA DE LA INVESTIGACIÓN</a:t>
            </a:r>
          </a:p>
        </p:txBody>
      </p:sp>
      <p:pic>
        <p:nvPicPr>
          <p:cNvPr id="20" name="Picture 6" descr="dailyplanner turningpages md w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76881" y="5875130"/>
            <a:ext cx="797462" cy="49074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dailyplanner turningpages md w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2506206"/>
            <a:ext cx="797462" cy="490746"/>
          </a:xfrm>
          <a:prstGeom prst="rect">
            <a:avLst/>
          </a:prstGeom>
          <a:noFill/>
          <a:extLst>
            <a:ext uri="{909E8E84-426E-40DD-AFC4-6F175D3DCCD1}">
              <a14:hiddenFill xmlns:a14="http://schemas.microsoft.com/office/drawing/2010/main">
                <a:solidFill>
                  <a:srgbClr val="FFFFFF"/>
                </a:solidFill>
              </a14:hiddenFill>
            </a:ext>
          </a:extLst>
        </p:spPr>
      </p:pic>
      <p:sp>
        <p:nvSpPr>
          <p:cNvPr id="22" name="CuadroTexto 28"/>
          <p:cNvSpPr txBox="1"/>
          <p:nvPr/>
        </p:nvSpPr>
        <p:spPr>
          <a:xfrm>
            <a:off x="2012145" y="1838418"/>
            <a:ext cx="5981516"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EC"/>
            </a:defPPr>
            <a:lvl1pPr>
              <a:defRPr sz="2400" i="1">
                <a:ln w="0"/>
                <a:solidFill>
                  <a:schemeClr val="bg1"/>
                </a:solidFill>
                <a:effectLst>
                  <a:outerShdw blurRad="38100" dist="19050" dir="2700000" algn="tl" rotWithShape="0">
                    <a:schemeClr val="dk1">
                      <a:alpha val="40000"/>
                    </a:schemeClr>
                  </a:outerShd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C" b="1" i="0" dirty="0">
                <a:solidFill>
                  <a:prstClr val="white"/>
                </a:solidFill>
                <a:effectLst>
                  <a:outerShdw blurRad="38100" dist="19050" dir="2700000" algn="tl" rotWithShape="0">
                    <a:prstClr val="black">
                      <a:alpha val="40000"/>
                    </a:prstClr>
                  </a:outerShdw>
                </a:effectLst>
                <a:latin typeface="Arial" pitchFamily="34" charset="0"/>
                <a:cs typeface="Arial" pitchFamily="34" charset="0"/>
              </a:rPr>
              <a:t>PLANTEAMIENTO DEL PROBLEMA</a:t>
            </a:r>
          </a:p>
        </p:txBody>
      </p:sp>
      <p:sp>
        <p:nvSpPr>
          <p:cNvPr id="23" name="CuadroTexto 29"/>
          <p:cNvSpPr txBox="1"/>
          <p:nvPr/>
        </p:nvSpPr>
        <p:spPr>
          <a:xfrm>
            <a:off x="2028759" y="3844291"/>
            <a:ext cx="5964902" cy="461665"/>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defPPr>
              <a:defRPr lang="es-EC"/>
            </a:defPPr>
            <a:lvl1pPr>
              <a:defRPr sz="2400" i="1">
                <a:ln w="0"/>
                <a:solidFill>
                  <a:schemeClr val="bg1"/>
                </a:solidFill>
                <a:effectLst>
                  <a:outerShdw blurRad="38100" dist="19050" dir="2700000" algn="tl" rotWithShape="0">
                    <a:schemeClr val="dk1">
                      <a:alpha val="40000"/>
                    </a:schemeClr>
                  </a:outerShd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C" b="1" i="0" dirty="0">
                <a:solidFill>
                  <a:prstClr val="white"/>
                </a:solidFill>
                <a:effectLst>
                  <a:outerShdw blurRad="38100" dist="19050" dir="2700000" algn="tl" rotWithShape="0">
                    <a:prstClr val="black">
                      <a:alpha val="40000"/>
                    </a:prstClr>
                  </a:outerShdw>
                </a:effectLst>
                <a:latin typeface="Arial" pitchFamily="34" charset="0"/>
                <a:cs typeface="Arial" pitchFamily="34" charset="0"/>
              </a:rPr>
              <a:t>FUNDAMENTACIÓN TEÓRICA</a:t>
            </a:r>
          </a:p>
        </p:txBody>
      </p:sp>
      <p:sp>
        <p:nvSpPr>
          <p:cNvPr id="24" name="CuadroTexto 20"/>
          <p:cNvSpPr txBox="1"/>
          <p:nvPr/>
        </p:nvSpPr>
        <p:spPr>
          <a:xfrm>
            <a:off x="2012140" y="5881316"/>
            <a:ext cx="5970779" cy="446276"/>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defPPr>
              <a:defRPr lang="es-EC"/>
            </a:defPPr>
            <a:lvl1pPr>
              <a:defRPr sz="2400" i="1">
                <a:ln w="0"/>
                <a:solidFill>
                  <a:schemeClr val="bg1"/>
                </a:solidFill>
                <a:effectLst>
                  <a:outerShdw blurRad="38100" dist="19050" dir="2700000" algn="tl" rotWithShape="0">
                    <a:schemeClr val="dk1">
                      <a:alpha val="40000"/>
                    </a:schemeClr>
                  </a:outerShd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C" sz="2300" b="1" i="0" dirty="0">
                <a:solidFill>
                  <a:prstClr val="white"/>
                </a:solidFill>
                <a:effectLst>
                  <a:outerShdw blurRad="38100" dist="19050" dir="2700000" algn="tl" rotWithShape="0">
                    <a:prstClr val="black">
                      <a:alpha val="40000"/>
                    </a:prstClr>
                  </a:outerShdw>
                </a:effectLst>
                <a:latin typeface="Arial" pitchFamily="34" charset="0"/>
                <a:cs typeface="Arial" pitchFamily="34" charset="0"/>
              </a:rPr>
              <a:t>CONCLUSIONES Y RECOMENDACIONES</a:t>
            </a:r>
          </a:p>
        </p:txBody>
      </p:sp>
      <p:sp>
        <p:nvSpPr>
          <p:cNvPr id="25" name="CuadroTexto 31"/>
          <p:cNvSpPr txBox="1"/>
          <p:nvPr/>
        </p:nvSpPr>
        <p:spPr>
          <a:xfrm>
            <a:off x="2012140" y="2492896"/>
            <a:ext cx="5981521" cy="461665"/>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defPPr>
              <a:defRPr lang="es-EC"/>
            </a:defPPr>
            <a:lvl1pPr>
              <a:defRPr sz="2400" i="1">
                <a:ln w="0"/>
                <a:solidFill>
                  <a:schemeClr val="bg1"/>
                </a:solidFill>
                <a:effectLst>
                  <a:outerShdw blurRad="38100" dist="19050" dir="2700000" algn="tl" rotWithShape="0">
                    <a:schemeClr val="dk1">
                      <a:alpha val="40000"/>
                    </a:schemeClr>
                  </a:outerShd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C" b="1" i="0" dirty="0" smtClean="0">
                <a:solidFill>
                  <a:prstClr val="white"/>
                </a:solidFill>
                <a:effectLst>
                  <a:outerShdw blurRad="38100" dist="19050" dir="2700000" algn="tl" rotWithShape="0">
                    <a:prstClr val="black">
                      <a:alpha val="40000"/>
                    </a:prstClr>
                  </a:outerShdw>
                </a:effectLst>
                <a:latin typeface="Arial" pitchFamily="34" charset="0"/>
                <a:cs typeface="Arial" pitchFamily="34" charset="0"/>
              </a:rPr>
              <a:t>HIPÓTESIS</a:t>
            </a:r>
            <a:endParaRPr lang="es-EC" b="1" i="0" dirty="0">
              <a:solidFill>
                <a:prstClr val="white"/>
              </a:solidFill>
              <a:effectLst>
                <a:outerShdw blurRad="38100" dist="19050" dir="2700000" algn="tl" rotWithShape="0">
                  <a:prstClr val="black">
                    <a:alpha val="40000"/>
                  </a:prstClr>
                </a:outerShdw>
              </a:effectLst>
              <a:latin typeface="Arial" pitchFamily="34" charset="0"/>
              <a:cs typeface="Arial" pitchFamily="34" charset="0"/>
            </a:endParaRPr>
          </a:p>
        </p:txBody>
      </p:sp>
      <p:sp>
        <p:nvSpPr>
          <p:cNvPr id="26" name="CuadroTexto 33"/>
          <p:cNvSpPr txBox="1"/>
          <p:nvPr/>
        </p:nvSpPr>
        <p:spPr>
          <a:xfrm>
            <a:off x="2018611" y="5217734"/>
            <a:ext cx="5975050" cy="461665"/>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defPPr>
              <a:defRPr lang="es-EC"/>
            </a:defPPr>
            <a:lvl1pPr>
              <a:defRPr sz="2400" i="1">
                <a:ln w="0"/>
                <a:solidFill>
                  <a:schemeClr val="bg1"/>
                </a:solidFill>
                <a:effectLst>
                  <a:outerShdw blurRad="38100" dist="19050" dir="2700000" algn="tl" rotWithShape="0">
                    <a:schemeClr val="dk1">
                      <a:alpha val="40000"/>
                    </a:schemeClr>
                  </a:outerShd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C" b="1" i="0" dirty="0">
                <a:solidFill>
                  <a:prstClr val="white"/>
                </a:solidFill>
                <a:effectLst>
                  <a:outerShdw blurRad="38100" dist="19050" dir="2700000" algn="tl" rotWithShape="0">
                    <a:prstClr val="black">
                      <a:alpha val="40000"/>
                    </a:prstClr>
                  </a:outerShdw>
                </a:effectLst>
                <a:latin typeface="Arial" pitchFamily="34" charset="0"/>
                <a:cs typeface="Arial" pitchFamily="34" charset="0"/>
              </a:rPr>
              <a:t>DISEÑO DE LA PROPUESTA</a:t>
            </a:r>
          </a:p>
        </p:txBody>
      </p:sp>
      <p:sp>
        <p:nvSpPr>
          <p:cNvPr id="2" name="1 Marcador de número de diapositiva"/>
          <p:cNvSpPr>
            <a:spLocks noGrp="1"/>
          </p:cNvSpPr>
          <p:nvPr>
            <p:ph type="sldNum" sz="quarter" idx="12"/>
          </p:nvPr>
        </p:nvSpPr>
        <p:spPr/>
        <p:txBody>
          <a:bodyPr/>
          <a:lstStyle/>
          <a:p>
            <a:pPr algn="r"/>
            <a:fld id="{9C45796D-F81B-42E6-8076-DF0575147E93}" type="slidenum">
              <a:rPr lang="es-EC" b="1" smtClean="0"/>
              <a:pPr algn="r"/>
              <a:t>7</a:t>
            </a:fld>
            <a:endParaRPr lang="es-EC" b="1" dirty="0"/>
          </a:p>
        </p:txBody>
      </p:sp>
    </p:spTree>
    <p:extLst>
      <p:ext uri="{BB962C8B-B14F-4D97-AF65-F5344CB8AC3E}">
        <p14:creationId xmlns:p14="http://schemas.microsoft.com/office/powerpoint/2010/main" val="44963666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2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p:txBody>
          <a:bodyPr/>
          <a:lstStyle/>
          <a:p>
            <a:pPr algn="r"/>
            <a:fld id="{9C45796D-F81B-42E6-8076-DF0575147E93}" type="slidenum">
              <a:rPr lang="es-EC" b="1" smtClean="0"/>
              <a:pPr algn="r"/>
              <a:t>8</a:t>
            </a:fld>
            <a:endParaRPr lang="es-EC" b="1"/>
          </a:p>
        </p:txBody>
      </p:sp>
      <p:sp>
        <p:nvSpPr>
          <p:cNvPr id="5" name="Rectángulo 14"/>
          <p:cNvSpPr/>
          <p:nvPr/>
        </p:nvSpPr>
        <p:spPr>
          <a:xfrm>
            <a:off x="467544" y="-27384"/>
            <a:ext cx="8671683" cy="86054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C" sz="2800" b="1" dirty="0" smtClean="0">
                <a:solidFill>
                  <a:prstClr val="white"/>
                </a:solidFill>
                <a:latin typeface="Arial" pitchFamily="34" charset="0"/>
                <a:cs typeface="Arial" pitchFamily="34" charset="0"/>
              </a:rPr>
              <a:t>	     HIPÓTESIS</a:t>
            </a:r>
            <a:endParaRPr lang="es-EC" sz="2800" b="1" dirty="0">
              <a:solidFill>
                <a:prstClr val="white"/>
              </a:solidFill>
              <a:latin typeface="Arial" pitchFamily="34" charset="0"/>
              <a:cs typeface="Arial" pitchFamily="34" charset="0"/>
            </a:endParaRPr>
          </a:p>
        </p:txBody>
      </p:sp>
      <p:graphicFrame>
        <p:nvGraphicFramePr>
          <p:cNvPr id="8" name="7 Diagrama"/>
          <p:cNvGraphicFramePr/>
          <p:nvPr>
            <p:extLst>
              <p:ext uri="{D42A27DB-BD31-4B8C-83A1-F6EECF244321}">
                <p14:modId xmlns:p14="http://schemas.microsoft.com/office/powerpoint/2010/main" val="3472436179"/>
              </p:ext>
            </p:extLst>
          </p:nvPr>
        </p:nvGraphicFramePr>
        <p:xfrm>
          <a:off x="-1764704" y="-243408"/>
          <a:ext cx="12169351" cy="73448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609694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uadroTexto 13"/>
          <p:cNvSpPr txBox="1"/>
          <p:nvPr/>
        </p:nvSpPr>
        <p:spPr>
          <a:xfrm>
            <a:off x="1547664" y="182188"/>
            <a:ext cx="5472608" cy="584775"/>
          </a:xfrm>
          <a:prstGeom prst="rect">
            <a:avLst/>
          </a:prstGeom>
        </p:spPr>
        <p:txBody>
          <a:bodyPr wrap="square">
            <a:spAutoFit/>
          </a:bodyPr>
          <a:lstStyle>
            <a:defPPr>
              <a:defRPr lang="es-EC"/>
            </a:defPPr>
            <a:lvl1pPr algn="ctr">
              <a:defRPr sz="4400" b="1">
                <a:solidFill>
                  <a:schemeClr val="bg1"/>
                </a:solidFill>
                <a:latin typeface="Arial Rounded MT Bold" panose="020F0704030504030204" pitchFamily="34" charset="0"/>
                <a:cs typeface="Arial" panose="020B0604020202020204" pitchFamily="34" charset="0"/>
              </a:defRPr>
            </a:lvl1pPr>
          </a:lstStyle>
          <a:p>
            <a:r>
              <a:rPr lang="es-EC" sz="3200" dirty="0" smtClean="0">
                <a:solidFill>
                  <a:prstClr val="white"/>
                </a:solidFill>
              </a:rPr>
              <a:t>MARCO JURÍDICO</a:t>
            </a:r>
            <a:endParaRPr lang="es-EC" sz="3200" dirty="0">
              <a:solidFill>
                <a:prstClr val="white"/>
              </a:solidFill>
            </a:endParaRPr>
          </a:p>
        </p:txBody>
      </p:sp>
      <p:sp>
        <p:nvSpPr>
          <p:cNvPr id="15" name="Rectángulo 14"/>
          <p:cNvSpPr/>
          <p:nvPr/>
        </p:nvSpPr>
        <p:spPr>
          <a:xfrm>
            <a:off x="467544" y="-27384"/>
            <a:ext cx="8671683" cy="86054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smtClean="0">
                <a:solidFill>
                  <a:prstClr val="white"/>
                </a:solidFill>
                <a:latin typeface="Arial" pitchFamily="34" charset="0"/>
                <a:cs typeface="Arial" pitchFamily="34" charset="0"/>
              </a:rPr>
              <a:t>AGENDA</a:t>
            </a:r>
            <a:endParaRPr lang="es-EC" sz="2800" b="1" dirty="0">
              <a:solidFill>
                <a:prstClr val="white"/>
              </a:solidFill>
              <a:latin typeface="Arial" pitchFamily="34" charset="0"/>
              <a:cs typeface="Arial" pitchFamily="34" charset="0"/>
            </a:endParaRPr>
          </a:p>
        </p:txBody>
      </p:sp>
      <p:pic>
        <p:nvPicPr>
          <p:cNvPr id="6" name="Picture 6" descr="dailyplanner turningpages md w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199771"/>
            <a:ext cx="797462" cy="49074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dailyplanner turningpages md w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87623" y="5195856"/>
            <a:ext cx="797462" cy="49074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dailyplanner turningpages md w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838747"/>
            <a:ext cx="797462" cy="49074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dailyplanner turningpages md w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3140968"/>
            <a:ext cx="797462" cy="49074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dailyplanner turningpages md w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3840661"/>
            <a:ext cx="797462" cy="49074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dailyplanner turningpages md w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73140" y="4543353"/>
            <a:ext cx="797462" cy="490746"/>
          </a:xfrm>
          <a:prstGeom prst="rect">
            <a:avLst/>
          </a:prstGeom>
          <a:noFill/>
          <a:extLst>
            <a:ext uri="{909E8E84-426E-40DD-AFC4-6F175D3DCCD1}">
              <a14:hiddenFill xmlns:a14="http://schemas.microsoft.com/office/drawing/2010/main">
                <a:solidFill>
                  <a:srgbClr val="FFFFFF"/>
                </a:solidFill>
              </a14:hiddenFill>
            </a:ext>
          </a:extLst>
        </p:spPr>
      </p:pic>
      <p:sp>
        <p:nvSpPr>
          <p:cNvPr id="12" name="CuadroTexto 11"/>
          <p:cNvSpPr txBox="1"/>
          <p:nvPr/>
        </p:nvSpPr>
        <p:spPr>
          <a:xfrm>
            <a:off x="2033031" y="3154695"/>
            <a:ext cx="5960630" cy="461665"/>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defPPr>
              <a:defRPr lang="es-EC"/>
            </a:defPPr>
            <a:lvl1pPr>
              <a:defRPr sz="2400" i="1">
                <a:ln w="0"/>
                <a:solidFill>
                  <a:schemeClr val="bg1"/>
                </a:solidFill>
                <a:effectLst>
                  <a:outerShdw blurRad="38100" dist="19050" dir="2700000" algn="tl" rotWithShape="0">
                    <a:schemeClr val="dk1">
                      <a:alpha val="40000"/>
                    </a:schemeClr>
                  </a:outerShd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C" b="1" i="0" dirty="0">
                <a:solidFill>
                  <a:prstClr val="white"/>
                </a:solidFill>
                <a:effectLst>
                  <a:outerShdw blurRad="38100" dist="19050" dir="2700000" algn="tl" rotWithShape="0">
                    <a:prstClr val="black">
                      <a:alpha val="40000"/>
                    </a:prstClr>
                  </a:outerShdw>
                </a:effectLst>
                <a:latin typeface="Arial" pitchFamily="34" charset="0"/>
                <a:cs typeface="Arial" pitchFamily="34" charset="0"/>
              </a:rPr>
              <a:t>OBJETIVOS</a:t>
            </a:r>
          </a:p>
        </p:txBody>
      </p:sp>
      <p:sp>
        <p:nvSpPr>
          <p:cNvPr id="17" name="CuadroTexto 21"/>
          <p:cNvSpPr txBox="1"/>
          <p:nvPr/>
        </p:nvSpPr>
        <p:spPr>
          <a:xfrm>
            <a:off x="2012141" y="1197677"/>
            <a:ext cx="5981520"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s-EC" sz="2400" b="1" dirty="0" smtClean="0">
                <a:ln w="0"/>
                <a:solidFill>
                  <a:prstClr val="white"/>
                </a:solidFill>
                <a:effectLst>
                  <a:outerShdw blurRad="38100" dist="19050" dir="2700000" algn="tl" rotWithShape="0">
                    <a:prstClr val="black">
                      <a:alpha val="40000"/>
                    </a:prstClr>
                  </a:outerShdw>
                </a:effectLst>
                <a:latin typeface="Arial" pitchFamily="34" charset="0"/>
                <a:cs typeface="Arial" pitchFamily="34" charset="0"/>
              </a:rPr>
              <a:t>INTRODUCCIÓN</a:t>
            </a:r>
            <a:endParaRPr lang="es-EC" sz="2400" b="1" dirty="0">
              <a:ln w="0"/>
              <a:solidFill>
                <a:prstClr val="white"/>
              </a:solidFill>
              <a:effectLst>
                <a:outerShdw blurRad="38100" dist="19050" dir="2700000" algn="tl" rotWithShape="0">
                  <a:prstClr val="black">
                    <a:alpha val="40000"/>
                  </a:prstClr>
                </a:outerShdw>
              </a:effectLst>
              <a:latin typeface="Arial" pitchFamily="34" charset="0"/>
              <a:cs typeface="Arial" pitchFamily="34" charset="0"/>
            </a:endParaRPr>
          </a:p>
        </p:txBody>
      </p:sp>
      <p:sp>
        <p:nvSpPr>
          <p:cNvPr id="19" name="CuadroTexto 22"/>
          <p:cNvSpPr txBox="1"/>
          <p:nvPr/>
        </p:nvSpPr>
        <p:spPr>
          <a:xfrm>
            <a:off x="2012140" y="4554152"/>
            <a:ext cx="5967038" cy="461665"/>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defPPr>
              <a:defRPr lang="es-EC"/>
            </a:defPPr>
            <a:lvl1pPr>
              <a:defRPr sz="2400" i="1">
                <a:ln w="0"/>
                <a:solidFill>
                  <a:schemeClr val="bg1"/>
                </a:solidFill>
                <a:effectLst>
                  <a:outerShdw blurRad="38100" dist="19050" dir="2700000" algn="tl" rotWithShape="0">
                    <a:schemeClr val="dk1">
                      <a:alpha val="40000"/>
                    </a:schemeClr>
                  </a:outerShd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C" b="1" i="0" dirty="0">
                <a:solidFill>
                  <a:prstClr val="white"/>
                </a:solidFill>
                <a:effectLst>
                  <a:outerShdw blurRad="38100" dist="19050" dir="2700000" algn="tl" rotWithShape="0">
                    <a:prstClr val="black">
                      <a:alpha val="40000"/>
                    </a:prstClr>
                  </a:outerShdw>
                </a:effectLst>
                <a:latin typeface="Arial" pitchFamily="34" charset="0"/>
                <a:cs typeface="Arial" pitchFamily="34" charset="0"/>
              </a:rPr>
              <a:t>METODOLOGÍA DE LA INVESTIGACIÓN</a:t>
            </a:r>
          </a:p>
        </p:txBody>
      </p:sp>
      <p:pic>
        <p:nvPicPr>
          <p:cNvPr id="20" name="Picture 6" descr="dailyplanner turningpages md w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76881" y="5875130"/>
            <a:ext cx="797462" cy="49074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dailyplanner turningpages md w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2506206"/>
            <a:ext cx="797462" cy="490746"/>
          </a:xfrm>
          <a:prstGeom prst="rect">
            <a:avLst/>
          </a:prstGeom>
          <a:noFill/>
          <a:extLst>
            <a:ext uri="{909E8E84-426E-40DD-AFC4-6F175D3DCCD1}">
              <a14:hiddenFill xmlns:a14="http://schemas.microsoft.com/office/drawing/2010/main">
                <a:solidFill>
                  <a:srgbClr val="FFFFFF"/>
                </a:solidFill>
              </a14:hiddenFill>
            </a:ext>
          </a:extLst>
        </p:spPr>
      </p:pic>
      <p:sp>
        <p:nvSpPr>
          <p:cNvPr id="22" name="CuadroTexto 28"/>
          <p:cNvSpPr txBox="1"/>
          <p:nvPr/>
        </p:nvSpPr>
        <p:spPr>
          <a:xfrm>
            <a:off x="2012145" y="1838418"/>
            <a:ext cx="5981516"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EC"/>
            </a:defPPr>
            <a:lvl1pPr>
              <a:defRPr sz="2400" i="1">
                <a:ln w="0"/>
                <a:solidFill>
                  <a:schemeClr val="bg1"/>
                </a:solidFill>
                <a:effectLst>
                  <a:outerShdw blurRad="38100" dist="19050" dir="2700000" algn="tl" rotWithShape="0">
                    <a:schemeClr val="dk1">
                      <a:alpha val="40000"/>
                    </a:schemeClr>
                  </a:outerShd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C" b="1" i="0" dirty="0">
                <a:solidFill>
                  <a:prstClr val="white"/>
                </a:solidFill>
                <a:effectLst>
                  <a:outerShdw blurRad="38100" dist="19050" dir="2700000" algn="tl" rotWithShape="0">
                    <a:prstClr val="black">
                      <a:alpha val="40000"/>
                    </a:prstClr>
                  </a:outerShdw>
                </a:effectLst>
                <a:latin typeface="Arial" pitchFamily="34" charset="0"/>
                <a:cs typeface="Arial" pitchFamily="34" charset="0"/>
              </a:rPr>
              <a:t>PLANTEAMIENTO DEL PROBLEMA</a:t>
            </a:r>
          </a:p>
        </p:txBody>
      </p:sp>
      <p:sp>
        <p:nvSpPr>
          <p:cNvPr id="23" name="CuadroTexto 29"/>
          <p:cNvSpPr txBox="1"/>
          <p:nvPr/>
        </p:nvSpPr>
        <p:spPr>
          <a:xfrm>
            <a:off x="2028759" y="3844291"/>
            <a:ext cx="5964902" cy="461665"/>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defPPr>
              <a:defRPr lang="es-EC"/>
            </a:defPPr>
            <a:lvl1pPr>
              <a:defRPr sz="2400" i="1">
                <a:ln w="0"/>
                <a:solidFill>
                  <a:schemeClr val="bg1"/>
                </a:solidFill>
                <a:effectLst>
                  <a:outerShdw blurRad="38100" dist="19050" dir="2700000" algn="tl" rotWithShape="0">
                    <a:schemeClr val="dk1">
                      <a:alpha val="40000"/>
                    </a:schemeClr>
                  </a:outerShd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C" b="1" i="0" dirty="0">
                <a:solidFill>
                  <a:prstClr val="white"/>
                </a:solidFill>
                <a:effectLst>
                  <a:outerShdw blurRad="38100" dist="19050" dir="2700000" algn="tl" rotWithShape="0">
                    <a:prstClr val="black">
                      <a:alpha val="40000"/>
                    </a:prstClr>
                  </a:outerShdw>
                </a:effectLst>
                <a:latin typeface="Arial" pitchFamily="34" charset="0"/>
                <a:cs typeface="Arial" pitchFamily="34" charset="0"/>
              </a:rPr>
              <a:t>FUNDAMENTACIÓN TEÓRICA</a:t>
            </a:r>
          </a:p>
        </p:txBody>
      </p:sp>
      <p:sp>
        <p:nvSpPr>
          <p:cNvPr id="24" name="CuadroTexto 20"/>
          <p:cNvSpPr txBox="1"/>
          <p:nvPr/>
        </p:nvSpPr>
        <p:spPr>
          <a:xfrm>
            <a:off x="2012140" y="5881316"/>
            <a:ext cx="5970779" cy="446276"/>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defPPr>
              <a:defRPr lang="es-EC"/>
            </a:defPPr>
            <a:lvl1pPr>
              <a:defRPr sz="2400" i="1">
                <a:ln w="0"/>
                <a:solidFill>
                  <a:schemeClr val="bg1"/>
                </a:solidFill>
                <a:effectLst>
                  <a:outerShdw blurRad="38100" dist="19050" dir="2700000" algn="tl" rotWithShape="0">
                    <a:schemeClr val="dk1">
                      <a:alpha val="40000"/>
                    </a:schemeClr>
                  </a:outerShd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C" sz="2300" b="1" i="0" dirty="0">
                <a:solidFill>
                  <a:prstClr val="white"/>
                </a:solidFill>
                <a:effectLst>
                  <a:outerShdw blurRad="38100" dist="19050" dir="2700000" algn="tl" rotWithShape="0">
                    <a:prstClr val="black">
                      <a:alpha val="40000"/>
                    </a:prstClr>
                  </a:outerShdw>
                </a:effectLst>
                <a:latin typeface="Arial" pitchFamily="34" charset="0"/>
                <a:cs typeface="Arial" pitchFamily="34" charset="0"/>
              </a:rPr>
              <a:t>CONCLUSIONES Y RECOMENDACIONES</a:t>
            </a:r>
          </a:p>
        </p:txBody>
      </p:sp>
      <p:sp>
        <p:nvSpPr>
          <p:cNvPr id="25" name="CuadroTexto 31"/>
          <p:cNvSpPr txBox="1"/>
          <p:nvPr/>
        </p:nvSpPr>
        <p:spPr>
          <a:xfrm>
            <a:off x="2012140" y="2492896"/>
            <a:ext cx="5981521"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EC"/>
            </a:defPPr>
            <a:lvl1pPr>
              <a:defRPr sz="2400" i="1">
                <a:ln w="0"/>
                <a:solidFill>
                  <a:schemeClr val="bg1"/>
                </a:solidFill>
                <a:effectLst>
                  <a:outerShdw blurRad="38100" dist="19050" dir="2700000" algn="tl" rotWithShape="0">
                    <a:schemeClr val="dk1">
                      <a:alpha val="40000"/>
                    </a:schemeClr>
                  </a:outerShd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C" b="1" i="0" dirty="0" smtClean="0">
                <a:solidFill>
                  <a:prstClr val="white"/>
                </a:solidFill>
                <a:effectLst>
                  <a:outerShdw blurRad="38100" dist="19050" dir="2700000" algn="tl" rotWithShape="0">
                    <a:prstClr val="black">
                      <a:alpha val="40000"/>
                    </a:prstClr>
                  </a:outerShdw>
                </a:effectLst>
                <a:latin typeface="Arial" pitchFamily="34" charset="0"/>
                <a:cs typeface="Arial" pitchFamily="34" charset="0"/>
              </a:rPr>
              <a:t>HIPÓTESIS</a:t>
            </a:r>
            <a:endParaRPr lang="es-EC" b="1" i="0" dirty="0">
              <a:solidFill>
                <a:prstClr val="white"/>
              </a:solidFill>
              <a:effectLst>
                <a:outerShdw blurRad="38100" dist="19050" dir="2700000" algn="tl" rotWithShape="0">
                  <a:prstClr val="black">
                    <a:alpha val="40000"/>
                  </a:prstClr>
                </a:outerShdw>
              </a:effectLst>
              <a:latin typeface="Arial" pitchFamily="34" charset="0"/>
              <a:cs typeface="Arial" pitchFamily="34" charset="0"/>
            </a:endParaRPr>
          </a:p>
        </p:txBody>
      </p:sp>
      <p:sp>
        <p:nvSpPr>
          <p:cNvPr id="26" name="CuadroTexto 33"/>
          <p:cNvSpPr txBox="1"/>
          <p:nvPr/>
        </p:nvSpPr>
        <p:spPr>
          <a:xfrm>
            <a:off x="2018611" y="5217734"/>
            <a:ext cx="5975050" cy="461665"/>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defPPr>
              <a:defRPr lang="es-EC"/>
            </a:defPPr>
            <a:lvl1pPr>
              <a:defRPr sz="2400" i="1">
                <a:ln w="0"/>
                <a:solidFill>
                  <a:schemeClr val="bg1"/>
                </a:solidFill>
                <a:effectLst>
                  <a:outerShdw blurRad="38100" dist="19050" dir="2700000" algn="tl" rotWithShape="0">
                    <a:schemeClr val="dk1">
                      <a:alpha val="40000"/>
                    </a:schemeClr>
                  </a:outerShd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C" b="1" i="0" dirty="0">
                <a:solidFill>
                  <a:prstClr val="white"/>
                </a:solidFill>
                <a:effectLst>
                  <a:outerShdw blurRad="38100" dist="19050" dir="2700000" algn="tl" rotWithShape="0">
                    <a:prstClr val="black">
                      <a:alpha val="40000"/>
                    </a:prstClr>
                  </a:outerShdw>
                </a:effectLst>
                <a:latin typeface="Arial" pitchFamily="34" charset="0"/>
                <a:cs typeface="Arial" pitchFamily="34" charset="0"/>
              </a:rPr>
              <a:t>DISEÑO DE LA PROPUESTA</a:t>
            </a:r>
          </a:p>
        </p:txBody>
      </p:sp>
      <p:sp>
        <p:nvSpPr>
          <p:cNvPr id="2" name="1 Marcador de número de diapositiva"/>
          <p:cNvSpPr>
            <a:spLocks noGrp="1"/>
          </p:cNvSpPr>
          <p:nvPr>
            <p:ph type="sldNum" sz="quarter" idx="12"/>
          </p:nvPr>
        </p:nvSpPr>
        <p:spPr/>
        <p:txBody>
          <a:bodyPr/>
          <a:lstStyle/>
          <a:p>
            <a:pPr algn="r"/>
            <a:fld id="{9C45796D-F81B-42E6-8076-DF0575147E93}" type="slidenum">
              <a:rPr lang="es-EC" b="1" smtClean="0"/>
              <a:pPr algn="r"/>
              <a:t>9</a:t>
            </a:fld>
            <a:endParaRPr lang="es-EC" b="1" dirty="0"/>
          </a:p>
        </p:txBody>
      </p:sp>
    </p:spTree>
    <p:extLst>
      <p:ext uri="{BB962C8B-B14F-4D97-AF65-F5344CB8AC3E}">
        <p14:creationId xmlns:p14="http://schemas.microsoft.com/office/powerpoint/2010/main" val="186097357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1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19935</TotalTime>
  <Words>1891</Words>
  <Application>Microsoft Office PowerPoint</Application>
  <PresentationFormat>Presentación en pantalla (4:3)</PresentationFormat>
  <Paragraphs>527</Paragraphs>
  <Slides>33</Slides>
  <Notes>27</Notes>
  <HiddenSlides>0</HiddenSlides>
  <MMClips>0</MMClips>
  <ScaleCrop>false</ScaleCrop>
  <HeadingPairs>
    <vt:vector size="4" baseType="variant">
      <vt:variant>
        <vt:lpstr>Tema</vt:lpstr>
      </vt:variant>
      <vt:variant>
        <vt:i4>1</vt:i4>
      </vt:variant>
      <vt:variant>
        <vt:lpstr>Títulos de diapositiva</vt:lpstr>
      </vt:variant>
      <vt:variant>
        <vt:i4>33</vt:i4>
      </vt:variant>
    </vt:vector>
  </HeadingPairs>
  <TitlesOfParts>
    <vt:vector size="34" baseType="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RevolucionUnattended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Oscar Barrionuevo</dc:creator>
  <cp:lastModifiedBy>usuario1</cp:lastModifiedBy>
  <cp:revision>742</cp:revision>
  <cp:lastPrinted>2016-08-01T05:52:50Z</cp:lastPrinted>
  <dcterms:created xsi:type="dcterms:W3CDTF">2014-05-07T23:33:20Z</dcterms:created>
  <dcterms:modified xsi:type="dcterms:W3CDTF">2016-12-01T15:35:40Z</dcterms:modified>
</cp:coreProperties>
</file>