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sldIdLst>
    <p:sldId id="256" r:id="rId2"/>
    <p:sldId id="258" r:id="rId3"/>
    <p:sldId id="259" r:id="rId4"/>
    <p:sldId id="269" r:id="rId5"/>
    <p:sldId id="260" r:id="rId6"/>
    <p:sldId id="270" r:id="rId7"/>
    <p:sldId id="286" r:id="rId8"/>
    <p:sldId id="261" r:id="rId9"/>
    <p:sldId id="262" r:id="rId10"/>
    <p:sldId id="263" r:id="rId11"/>
    <p:sldId id="287" r:id="rId12"/>
    <p:sldId id="264" r:id="rId13"/>
    <p:sldId id="265" r:id="rId14"/>
    <p:sldId id="266" r:id="rId15"/>
    <p:sldId id="267" r:id="rId16"/>
    <p:sldId id="281" r:id="rId17"/>
    <p:sldId id="268" r:id="rId18"/>
    <p:sldId id="275" r:id="rId19"/>
    <p:sldId id="283" r:id="rId20"/>
    <p:sldId id="276" r:id="rId21"/>
    <p:sldId id="277" r:id="rId22"/>
    <p:sldId id="278" r:id="rId23"/>
    <p:sldId id="279" r:id="rId24"/>
    <p:sldId id="289" r:id="rId25"/>
    <p:sldId id="288"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F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p:cViewPr varScale="1">
        <p:scale>
          <a:sx n="72" d="100"/>
          <a:sy n="72" d="100"/>
        </p:scale>
        <p:origin x="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bg1"/>
                </a:solidFill>
                <a:latin typeface="+mj-lt"/>
                <a:ea typeface="+mj-ea"/>
                <a:cs typeface="+mj-cs"/>
              </a:defRPr>
            </a:pPr>
            <a:r>
              <a:rPr lang="es-ES">
                <a:solidFill>
                  <a:schemeClr val="bg1"/>
                </a:solidFill>
              </a:rPr>
              <a:t>Balanza Comercial Total Ecuador Chile </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bg1"/>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EXPORTACIONES</c:v>
                </c:pt>
              </c:strCache>
            </c:strRef>
          </c:tx>
          <c:spPr>
            <a:solidFill>
              <a:srgbClr val="0070C0"/>
            </a:solidFill>
            <a:ln>
              <a:solidFill>
                <a:schemeClr val="bg1"/>
              </a:solidFill>
            </a:ln>
            <a:effectLst/>
          </c:spPr>
          <c:invertIfNegative val="0"/>
          <c:cat>
            <c:strRef>
              <c:f>Hoja1!$A$2:$A$6</c:f>
              <c:strCache>
                <c:ptCount val="5"/>
                <c:pt idx="0">
                  <c:v>2013 ENE - DIC</c:v>
                </c:pt>
                <c:pt idx="1">
                  <c:v>2014 ENE - DIC</c:v>
                </c:pt>
                <c:pt idx="2">
                  <c:v>2015 ENE - DIC</c:v>
                </c:pt>
                <c:pt idx="3">
                  <c:v>2016 ENE - DIC</c:v>
                </c:pt>
                <c:pt idx="4">
                  <c:v>2017 ENE -DIC</c:v>
                </c:pt>
              </c:strCache>
            </c:strRef>
          </c:cat>
          <c:val>
            <c:numRef>
              <c:f>Hoja1!$B$2:$B$6</c:f>
              <c:numCache>
                <c:formatCode>General</c:formatCode>
                <c:ptCount val="5"/>
                <c:pt idx="0">
                  <c:v>2457337</c:v>
                </c:pt>
                <c:pt idx="1">
                  <c:v>2327635</c:v>
                </c:pt>
                <c:pt idx="2">
                  <c:v>1138079</c:v>
                </c:pt>
                <c:pt idx="3">
                  <c:v>1150557</c:v>
                </c:pt>
                <c:pt idx="4">
                  <c:v>1236135</c:v>
                </c:pt>
              </c:numCache>
            </c:numRef>
          </c:val>
          <c:extLst>
            <c:ext xmlns:c16="http://schemas.microsoft.com/office/drawing/2014/chart" uri="{C3380CC4-5D6E-409C-BE32-E72D297353CC}">
              <c16:uniqueId val="{00000000-D137-4652-A246-8C239910625B}"/>
            </c:ext>
          </c:extLst>
        </c:ser>
        <c:ser>
          <c:idx val="1"/>
          <c:order val="1"/>
          <c:tx>
            <c:strRef>
              <c:f>Hoja1!$C$1</c:f>
              <c:strCache>
                <c:ptCount val="1"/>
                <c:pt idx="0">
                  <c:v>IMPORTACIONES</c:v>
                </c:pt>
              </c:strCache>
            </c:strRef>
          </c:tx>
          <c:spPr>
            <a:solidFill>
              <a:srgbClr val="FFFF00"/>
            </a:solidFill>
            <a:ln>
              <a:solidFill>
                <a:schemeClr val="bg1"/>
              </a:solidFill>
            </a:ln>
            <a:effectLst/>
          </c:spPr>
          <c:invertIfNegative val="0"/>
          <c:cat>
            <c:strRef>
              <c:f>Hoja1!$A$2:$A$6</c:f>
              <c:strCache>
                <c:ptCount val="5"/>
                <c:pt idx="0">
                  <c:v>2013 ENE - DIC</c:v>
                </c:pt>
                <c:pt idx="1">
                  <c:v>2014 ENE - DIC</c:v>
                </c:pt>
                <c:pt idx="2">
                  <c:v>2015 ENE - DIC</c:v>
                </c:pt>
                <c:pt idx="3">
                  <c:v>2016 ENE - DIC</c:v>
                </c:pt>
                <c:pt idx="4">
                  <c:v>2017 ENE -DIC</c:v>
                </c:pt>
              </c:strCache>
            </c:strRef>
          </c:cat>
          <c:val>
            <c:numRef>
              <c:f>Hoja1!$C$2:$C$6</c:f>
              <c:numCache>
                <c:formatCode>General</c:formatCode>
                <c:ptCount val="5"/>
                <c:pt idx="0">
                  <c:v>600435</c:v>
                </c:pt>
                <c:pt idx="1">
                  <c:v>558112</c:v>
                </c:pt>
                <c:pt idx="2">
                  <c:v>529683</c:v>
                </c:pt>
                <c:pt idx="3">
                  <c:v>461911</c:v>
                </c:pt>
                <c:pt idx="4">
                  <c:v>532203</c:v>
                </c:pt>
              </c:numCache>
            </c:numRef>
          </c:val>
          <c:extLst>
            <c:ext xmlns:c16="http://schemas.microsoft.com/office/drawing/2014/chart" uri="{C3380CC4-5D6E-409C-BE32-E72D297353CC}">
              <c16:uniqueId val="{00000001-D137-4652-A246-8C239910625B}"/>
            </c:ext>
          </c:extLst>
        </c:ser>
        <c:ser>
          <c:idx val="2"/>
          <c:order val="2"/>
          <c:tx>
            <c:strRef>
              <c:f>Hoja1!$D$1</c:f>
              <c:strCache>
                <c:ptCount val="1"/>
                <c:pt idx="0">
                  <c:v>BALANZA COMERCIAL</c:v>
                </c:pt>
              </c:strCache>
            </c:strRef>
          </c:tx>
          <c:spPr>
            <a:solidFill>
              <a:schemeClr val="tx1">
                <a:lumMod val="65000"/>
              </a:schemeClr>
            </a:solidFill>
            <a:ln>
              <a:solidFill>
                <a:schemeClr val="bg1"/>
              </a:solidFill>
            </a:ln>
            <a:effectLst/>
          </c:spPr>
          <c:invertIfNegative val="0"/>
          <c:cat>
            <c:strRef>
              <c:f>Hoja1!$A$2:$A$6</c:f>
              <c:strCache>
                <c:ptCount val="5"/>
                <c:pt idx="0">
                  <c:v>2013 ENE - DIC</c:v>
                </c:pt>
                <c:pt idx="1">
                  <c:v>2014 ENE - DIC</c:v>
                </c:pt>
                <c:pt idx="2">
                  <c:v>2015 ENE - DIC</c:v>
                </c:pt>
                <c:pt idx="3">
                  <c:v>2016 ENE - DIC</c:v>
                </c:pt>
                <c:pt idx="4">
                  <c:v>2017 ENE -DIC</c:v>
                </c:pt>
              </c:strCache>
            </c:strRef>
          </c:cat>
          <c:val>
            <c:numRef>
              <c:f>Hoja1!$D$2:$D$6</c:f>
              <c:numCache>
                <c:formatCode>General</c:formatCode>
                <c:ptCount val="5"/>
                <c:pt idx="0">
                  <c:v>1856902</c:v>
                </c:pt>
                <c:pt idx="1">
                  <c:v>1769523</c:v>
                </c:pt>
                <c:pt idx="2">
                  <c:v>608396</c:v>
                </c:pt>
                <c:pt idx="3">
                  <c:v>688646</c:v>
                </c:pt>
                <c:pt idx="4">
                  <c:v>703932</c:v>
                </c:pt>
              </c:numCache>
            </c:numRef>
          </c:val>
          <c:extLst>
            <c:ext xmlns:c16="http://schemas.microsoft.com/office/drawing/2014/chart" uri="{C3380CC4-5D6E-409C-BE32-E72D297353CC}">
              <c16:uniqueId val="{00000002-D137-4652-A246-8C239910625B}"/>
            </c:ext>
          </c:extLst>
        </c:ser>
        <c:dLbls>
          <c:showLegendKey val="0"/>
          <c:showVal val="0"/>
          <c:showCatName val="0"/>
          <c:showSerName val="0"/>
          <c:showPercent val="0"/>
          <c:showBubbleSize val="0"/>
        </c:dLbls>
        <c:gapWidth val="267"/>
        <c:overlap val="-43"/>
        <c:axId val="317639920"/>
        <c:axId val="317640248"/>
      </c:barChart>
      <c:catAx>
        <c:axId val="3176399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S"/>
          </a:p>
        </c:txPr>
        <c:crossAx val="317640248"/>
        <c:crosses val="autoZero"/>
        <c:auto val="1"/>
        <c:lblAlgn val="ctr"/>
        <c:lblOffset val="100"/>
        <c:noMultiLvlLbl val="0"/>
      </c:catAx>
      <c:valAx>
        <c:axId val="31764024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bg1"/>
                    </a:solidFill>
                    <a:latin typeface="+mn-lt"/>
                    <a:ea typeface="+mn-ea"/>
                    <a:cs typeface="+mn-cs"/>
                  </a:defRPr>
                </a:pPr>
                <a:r>
                  <a:rPr lang="es-ES">
                    <a:solidFill>
                      <a:schemeClr val="bg1"/>
                    </a:solidFill>
                  </a:rPr>
                  <a:t>Miles USD FOB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S"/>
          </a:p>
        </c:txPr>
        <c:crossAx val="317639920"/>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bg1"/>
                </a:solidFill>
                <a:latin typeface="+mn-lt"/>
                <a:ea typeface="+mn-ea"/>
                <a:cs typeface="+mn-cs"/>
              </a:defRPr>
            </a:pPr>
            <a:endParaRPr lang="es-E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0" normalizeH="0" baseline="0">
                <a:solidFill>
                  <a:schemeClr val="bg1"/>
                </a:solidFill>
                <a:latin typeface="+mj-lt"/>
                <a:ea typeface="+mj-ea"/>
                <a:cs typeface="+mj-cs"/>
              </a:defRPr>
            </a:pPr>
            <a:r>
              <a:rPr lang="es-ES"/>
              <a:t>Balanza Comercial No Petrolera Ecuador - Chile</a:t>
            </a:r>
          </a:p>
        </c:rich>
      </c:tx>
      <c:overlay val="0"/>
      <c:spPr>
        <a:noFill/>
        <a:ln>
          <a:noFill/>
        </a:ln>
        <a:effectLst/>
      </c:spPr>
      <c:txPr>
        <a:bodyPr rot="0" spcFirstLastPara="1" vertOverflow="ellipsis" vert="horz" wrap="square" anchor="ctr" anchorCtr="1"/>
        <a:lstStyle/>
        <a:p>
          <a:pPr>
            <a:defRPr sz="1680" b="1" i="0" u="none" strike="noStrike" kern="1200" cap="none" spc="0" normalizeH="0" baseline="0">
              <a:solidFill>
                <a:schemeClr val="bg1"/>
              </a:solidFill>
              <a:latin typeface="+mj-lt"/>
              <a:ea typeface="+mj-ea"/>
              <a:cs typeface="+mj-cs"/>
            </a:defRPr>
          </a:pPr>
          <a:endParaRPr lang="es-ES"/>
        </a:p>
      </c:txPr>
    </c:title>
    <c:autoTitleDeleted val="0"/>
    <c:plotArea>
      <c:layout/>
      <c:barChart>
        <c:barDir val="col"/>
        <c:grouping val="clustered"/>
        <c:varyColors val="0"/>
        <c:ser>
          <c:idx val="0"/>
          <c:order val="0"/>
          <c:tx>
            <c:strRef>
              <c:f>Hoja1!$B$1</c:f>
              <c:strCache>
                <c:ptCount val="1"/>
                <c:pt idx="0">
                  <c:v>EXPORTACIONES </c:v>
                </c:pt>
              </c:strCache>
            </c:strRef>
          </c:tx>
          <c:spPr>
            <a:solidFill>
              <a:srgbClr val="0070C0"/>
            </a:solidFill>
            <a:ln>
              <a:solidFill>
                <a:schemeClr val="bg1"/>
              </a:solidFill>
            </a:ln>
            <a:effectLst/>
          </c:spPr>
          <c:invertIfNegative val="0"/>
          <c:cat>
            <c:strRef>
              <c:f>Hoja1!$A$2:$A$6</c:f>
              <c:strCache>
                <c:ptCount val="5"/>
                <c:pt idx="0">
                  <c:v>2013 ENE - DIC</c:v>
                </c:pt>
                <c:pt idx="1">
                  <c:v>2014 ENE -DIC</c:v>
                </c:pt>
                <c:pt idx="2">
                  <c:v>2015 ENE - DIC</c:v>
                </c:pt>
                <c:pt idx="3">
                  <c:v>2016 ENE -DIC</c:v>
                </c:pt>
                <c:pt idx="4">
                  <c:v>2017 ENE - DIC</c:v>
                </c:pt>
              </c:strCache>
            </c:strRef>
          </c:cat>
          <c:val>
            <c:numRef>
              <c:f>Hoja1!$B$2:$B$6</c:f>
              <c:numCache>
                <c:formatCode>General</c:formatCode>
                <c:ptCount val="5"/>
                <c:pt idx="0">
                  <c:v>388986</c:v>
                </c:pt>
                <c:pt idx="1">
                  <c:v>337871</c:v>
                </c:pt>
                <c:pt idx="2">
                  <c:v>255753</c:v>
                </c:pt>
                <c:pt idx="3">
                  <c:v>264255</c:v>
                </c:pt>
                <c:pt idx="4">
                  <c:v>278472</c:v>
                </c:pt>
              </c:numCache>
            </c:numRef>
          </c:val>
          <c:extLst>
            <c:ext xmlns:c16="http://schemas.microsoft.com/office/drawing/2014/chart" uri="{C3380CC4-5D6E-409C-BE32-E72D297353CC}">
              <c16:uniqueId val="{00000000-87B3-4C5C-977A-CD67A346E874}"/>
            </c:ext>
          </c:extLst>
        </c:ser>
        <c:ser>
          <c:idx val="1"/>
          <c:order val="1"/>
          <c:tx>
            <c:strRef>
              <c:f>Hoja1!$C$1</c:f>
              <c:strCache>
                <c:ptCount val="1"/>
                <c:pt idx="0">
                  <c:v>IMPORTACIONES </c:v>
                </c:pt>
              </c:strCache>
            </c:strRef>
          </c:tx>
          <c:spPr>
            <a:solidFill>
              <a:srgbClr val="FFFF00"/>
            </a:solidFill>
            <a:ln>
              <a:solidFill>
                <a:schemeClr val="bg1"/>
              </a:solidFill>
            </a:ln>
            <a:effectLst/>
          </c:spPr>
          <c:invertIfNegative val="0"/>
          <c:cat>
            <c:strRef>
              <c:f>Hoja1!$A$2:$A$6</c:f>
              <c:strCache>
                <c:ptCount val="5"/>
                <c:pt idx="0">
                  <c:v>2013 ENE - DIC</c:v>
                </c:pt>
                <c:pt idx="1">
                  <c:v>2014 ENE -DIC</c:v>
                </c:pt>
                <c:pt idx="2">
                  <c:v>2015 ENE - DIC</c:v>
                </c:pt>
                <c:pt idx="3">
                  <c:v>2016 ENE -DIC</c:v>
                </c:pt>
                <c:pt idx="4">
                  <c:v>2017 ENE - DIC</c:v>
                </c:pt>
              </c:strCache>
            </c:strRef>
          </c:cat>
          <c:val>
            <c:numRef>
              <c:f>Hoja1!$C$2:$C$6</c:f>
              <c:numCache>
                <c:formatCode>General</c:formatCode>
                <c:ptCount val="5"/>
                <c:pt idx="0">
                  <c:v>598335</c:v>
                </c:pt>
                <c:pt idx="1">
                  <c:v>556975</c:v>
                </c:pt>
                <c:pt idx="2">
                  <c:v>528061</c:v>
                </c:pt>
                <c:pt idx="3">
                  <c:v>461036</c:v>
                </c:pt>
                <c:pt idx="4">
                  <c:v>520850</c:v>
                </c:pt>
              </c:numCache>
            </c:numRef>
          </c:val>
          <c:extLst>
            <c:ext xmlns:c16="http://schemas.microsoft.com/office/drawing/2014/chart" uri="{C3380CC4-5D6E-409C-BE32-E72D297353CC}">
              <c16:uniqueId val="{00000001-87B3-4C5C-977A-CD67A346E874}"/>
            </c:ext>
          </c:extLst>
        </c:ser>
        <c:ser>
          <c:idx val="2"/>
          <c:order val="2"/>
          <c:tx>
            <c:strRef>
              <c:f>Hoja1!$D$1</c:f>
              <c:strCache>
                <c:ptCount val="1"/>
                <c:pt idx="0">
                  <c:v>BALANZA COMERCIAL</c:v>
                </c:pt>
              </c:strCache>
            </c:strRef>
          </c:tx>
          <c:spPr>
            <a:solidFill>
              <a:schemeClr val="tx1">
                <a:lumMod val="65000"/>
              </a:schemeClr>
            </a:solidFill>
            <a:ln>
              <a:solidFill>
                <a:schemeClr val="bg1"/>
              </a:solidFill>
            </a:ln>
            <a:effectLst/>
          </c:spPr>
          <c:invertIfNegative val="0"/>
          <c:cat>
            <c:strRef>
              <c:f>Hoja1!$A$2:$A$6</c:f>
              <c:strCache>
                <c:ptCount val="5"/>
                <c:pt idx="0">
                  <c:v>2013 ENE - DIC</c:v>
                </c:pt>
                <c:pt idx="1">
                  <c:v>2014 ENE -DIC</c:v>
                </c:pt>
                <c:pt idx="2">
                  <c:v>2015 ENE - DIC</c:v>
                </c:pt>
                <c:pt idx="3">
                  <c:v>2016 ENE -DIC</c:v>
                </c:pt>
                <c:pt idx="4">
                  <c:v>2017 ENE - DIC</c:v>
                </c:pt>
              </c:strCache>
            </c:strRef>
          </c:cat>
          <c:val>
            <c:numRef>
              <c:f>Hoja1!$D$2:$D$6</c:f>
              <c:numCache>
                <c:formatCode>General</c:formatCode>
                <c:ptCount val="5"/>
                <c:pt idx="0">
                  <c:v>-209349</c:v>
                </c:pt>
                <c:pt idx="1">
                  <c:v>-219104</c:v>
                </c:pt>
                <c:pt idx="2">
                  <c:v>-272308</c:v>
                </c:pt>
                <c:pt idx="3">
                  <c:v>-196781</c:v>
                </c:pt>
                <c:pt idx="4">
                  <c:v>-242378</c:v>
                </c:pt>
              </c:numCache>
            </c:numRef>
          </c:val>
          <c:extLst>
            <c:ext xmlns:c16="http://schemas.microsoft.com/office/drawing/2014/chart" uri="{C3380CC4-5D6E-409C-BE32-E72D297353CC}">
              <c16:uniqueId val="{00000002-87B3-4C5C-977A-CD67A346E874}"/>
            </c:ext>
          </c:extLst>
        </c:ser>
        <c:dLbls>
          <c:showLegendKey val="0"/>
          <c:showVal val="0"/>
          <c:showCatName val="0"/>
          <c:showSerName val="0"/>
          <c:showPercent val="0"/>
          <c:showBubbleSize val="0"/>
        </c:dLbls>
        <c:gapWidth val="267"/>
        <c:overlap val="-43"/>
        <c:axId val="442915360"/>
        <c:axId val="442919624"/>
      </c:barChart>
      <c:catAx>
        <c:axId val="4429153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1" i="0" u="none" strike="noStrike" kern="1200" cap="none" spc="0" normalizeH="0" baseline="0">
                <a:solidFill>
                  <a:schemeClr val="bg1"/>
                </a:solidFill>
                <a:latin typeface="+mn-lt"/>
                <a:ea typeface="+mn-ea"/>
                <a:cs typeface="+mn-cs"/>
              </a:defRPr>
            </a:pPr>
            <a:endParaRPr lang="es-ES"/>
          </a:p>
        </c:txPr>
        <c:crossAx val="442919624"/>
        <c:crosses val="autoZero"/>
        <c:auto val="1"/>
        <c:lblAlgn val="ctr"/>
        <c:lblOffset val="100"/>
        <c:noMultiLvlLbl val="0"/>
      </c:catAx>
      <c:valAx>
        <c:axId val="4429196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bg1"/>
                    </a:solidFill>
                    <a:latin typeface="+mn-lt"/>
                    <a:ea typeface="+mn-ea"/>
                    <a:cs typeface="+mn-cs"/>
                  </a:defRPr>
                </a:pPr>
                <a:r>
                  <a:rPr lang="es-ES"/>
                  <a:t>Miles USD FOB</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s-ES"/>
          </a:p>
        </c:txPr>
        <c:crossAx val="442915360"/>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bg1"/>
                </a:solidFill>
                <a:latin typeface="+mn-lt"/>
                <a:ea typeface="+mn-ea"/>
                <a:cs typeface="+mn-cs"/>
              </a:defRPr>
            </a:pPr>
            <a:endParaRPr lang="es-ES"/>
          </a:p>
        </c:txPr>
      </c:dTable>
      <c:spPr>
        <a:solidFill>
          <a:schemeClr val="tx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sz="1400" b="1">
          <a:solidFill>
            <a:schemeClr val="bg1"/>
          </a:solidFill>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s-ES"/>
              <a:t>ITI  TOTAL Y NO PETROLERO</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192419226099296E-2"/>
          <c:y val="1.8002515232740612E-2"/>
          <c:w val="0.61300166463877215"/>
          <c:h val="0.70754851286762233"/>
        </c:manualLayout>
      </c:layout>
      <c:line3DChart>
        <c:grouping val="standard"/>
        <c:varyColors val="0"/>
        <c:ser>
          <c:idx val="0"/>
          <c:order val="0"/>
          <c:tx>
            <c:strRef>
              <c:f>Hoja1!$B$1</c:f>
              <c:strCache>
                <c:ptCount val="1"/>
                <c:pt idx="0">
                  <c:v>ITI COMERCIO TOTAL CON CHILE </c:v>
                </c:pt>
              </c:strCache>
            </c:strRef>
          </c:tx>
          <c:spPr>
            <a:solidFill>
              <a:srgbClr val="0070C0"/>
            </a:solidFill>
            <a:ln w="25400">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cat>
            <c:numRef>
              <c:f>Hoja1!$A$2:$A$5</c:f>
              <c:numCache>
                <c:formatCode>General</c:formatCode>
                <c:ptCount val="4"/>
                <c:pt idx="0">
                  <c:v>2013</c:v>
                </c:pt>
                <c:pt idx="1">
                  <c:v>2014</c:v>
                </c:pt>
                <c:pt idx="2">
                  <c:v>2015</c:v>
                </c:pt>
                <c:pt idx="3">
                  <c:v>2016</c:v>
                </c:pt>
              </c:numCache>
            </c:numRef>
          </c:cat>
          <c:val>
            <c:numRef>
              <c:f>Hoja1!$B$2:$B$5</c:f>
              <c:numCache>
                <c:formatCode>General</c:formatCode>
                <c:ptCount val="4"/>
                <c:pt idx="0">
                  <c:v>0.42</c:v>
                </c:pt>
                <c:pt idx="1">
                  <c:v>0.41</c:v>
                </c:pt>
                <c:pt idx="2">
                  <c:v>0.23</c:v>
                </c:pt>
                <c:pt idx="3">
                  <c:v>0.19</c:v>
                </c:pt>
              </c:numCache>
            </c:numRef>
          </c:val>
          <c:smooth val="0"/>
          <c:extLst>
            <c:ext xmlns:c16="http://schemas.microsoft.com/office/drawing/2014/chart" uri="{C3380CC4-5D6E-409C-BE32-E72D297353CC}">
              <c16:uniqueId val="{00000000-BD78-4203-A4EF-2A9C206FD58A}"/>
            </c:ext>
          </c:extLst>
        </c:ser>
        <c:ser>
          <c:idx val="1"/>
          <c:order val="1"/>
          <c:tx>
            <c:strRef>
              <c:f>Hoja1!$C$1</c:f>
              <c:strCache>
                <c:ptCount val="1"/>
                <c:pt idx="0">
                  <c:v>ITI COMERCIO NO PETROLERO CON CHILE</c:v>
                </c:pt>
              </c:strCache>
            </c:strRef>
          </c:tx>
          <c:spPr>
            <a:solidFill>
              <a:srgbClr val="00B050"/>
            </a:solidFill>
            <a:ln w="25400">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cat>
            <c:numRef>
              <c:f>Hoja1!$A$2:$A$5</c:f>
              <c:numCache>
                <c:formatCode>General</c:formatCode>
                <c:ptCount val="4"/>
                <c:pt idx="0">
                  <c:v>2013</c:v>
                </c:pt>
                <c:pt idx="1">
                  <c:v>2014</c:v>
                </c:pt>
                <c:pt idx="2">
                  <c:v>2015</c:v>
                </c:pt>
                <c:pt idx="3">
                  <c:v>2016</c:v>
                </c:pt>
              </c:numCache>
            </c:numRef>
          </c:cat>
          <c:val>
            <c:numRef>
              <c:f>Hoja1!$C$2:$C$5</c:f>
              <c:numCache>
                <c:formatCode>General</c:formatCode>
                <c:ptCount val="4"/>
                <c:pt idx="0">
                  <c:v>0.47</c:v>
                </c:pt>
                <c:pt idx="1">
                  <c:v>0.73</c:v>
                </c:pt>
                <c:pt idx="2">
                  <c:v>0.56999999999999995</c:v>
                </c:pt>
                <c:pt idx="3">
                  <c:v>0.56000000000000005</c:v>
                </c:pt>
              </c:numCache>
            </c:numRef>
          </c:val>
          <c:smooth val="0"/>
          <c:extLst>
            <c:ext xmlns:c16="http://schemas.microsoft.com/office/drawing/2014/chart" uri="{C3380CC4-5D6E-409C-BE32-E72D297353CC}">
              <c16:uniqueId val="{00000001-BD78-4203-A4EF-2A9C206FD58A}"/>
            </c:ext>
          </c:extLst>
        </c:ser>
        <c:dLbls>
          <c:showLegendKey val="0"/>
          <c:showVal val="0"/>
          <c:showCatName val="0"/>
          <c:showSerName val="0"/>
          <c:showPercent val="0"/>
          <c:showBubbleSize val="0"/>
        </c:dLbls>
        <c:axId val="424485672"/>
        <c:axId val="424481736"/>
        <c:axId val="362159520"/>
      </c:line3DChart>
      <c:catAx>
        <c:axId val="424485672"/>
        <c:scaling>
          <c:orientation val="minMax"/>
        </c:scaling>
        <c:delete val="0"/>
        <c:axPos val="b"/>
        <c:numFmt formatCode="General" sourceLinked="1"/>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s-ES"/>
          </a:p>
        </c:txPr>
        <c:crossAx val="424481736"/>
        <c:crosses val="autoZero"/>
        <c:auto val="1"/>
        <c:lblAlgn val="ctr"/>
        <c:lblOffset val="100"/>
        <c:noMultiLvlLbl val="0"/>
      </c:catAx>
      <c:valAx>
        <c:axId val="42448173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s-ES"/>
          </a:p>
        </c:txPr>
        <c:crossAx val="424485672"/>
        <c:crosses val="autoZero"/>
        <c:crossBetween val="between"/>
      </c:valAx>
      <c:serAx>
        <c:axId val="362159520"/>
        <c:scaling>
          <c:orientation val="minMax"/>
        </c:scaling>
        <c:delete val="0"/>
        <c:axPos val="b"/>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s-ES"/>
          </a:p>
        </c:txPr>
        <c:crossAx val="424481736"/>
        <c:crosses val="autoZero"/>
      </c:serAx>
      <c:dTable>
        <c:showHorzBorder val="1"/>
        <c:showVertBorder val="1"/>
        <c:showOutline val="1"/>
        <c:showKeys val="1"/>
        <c:spPr>
          <a:noFill/>
          <a:ln w="19050">
            <a:solidFill>
              <a:schemeClr val="bg1"/>
            </a:solidFill>
          </a:ln>
          <a:effectLst/>
        </c:spPr>
        <c:txPr>
          <a:bodyPr rot="0" spcFirstLastPara="1" vertOverflow="ellipsis" vert="horz" wrap="square" anchor="ctr" anchorCtr="1"/>
          <a:lstStyle/>
          <a:p>
            <a:pPr rtl="0">
              <a:defRPr sz="1400" b="1" i="0" u="none" strike="noStrike" kern="1200" baseline="0">
                <a:solidFill>
                  <a:schemeClr val="bg1"/>
                </a:solidFill>
                <a:latin typeface="+mn-lt"/>
                <a:ea typeface="+mn-ea"/>
                <a:cs typeface="+mn-cs"/>
              </a:defRPr>
            </a:pPr>
            <a:endParaRPr lang="es-ES"/>
          </a:p>
        </c:txPr>
      </c:dTable>
      <c:spPr>
        <a:solidFill>
          <a:schemeClr val="tx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b="1">
          <a:solidFill>
            <a:schemeClr val="bg1"/>
          </a:solidFill>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r>
              <a:rPr lang="en-US" sz="2000">
                <a:solidFill>
                  <a:schemeClr val="bg1"/>
                </a:solidFill>
              </a:rPr>
              <a:t>FLUJO DE IED NETO DE CHILE EN ECUADOR MILES USD </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Serie 1</c:v>
                </c:pt>
              </c:strCache>
            </c:strRef>
          </c:tx>
          <c:spPr>
            <a:solidFill>
              <a:srgbClr val="92D050"/>
            </a:solidFill>
            <a:ln>
              <a:solidFill>
                <a:schemeClr val="bg1"/>
              </a:solidFill>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2013 ENE - DIC</c:v>
                </c:pt>
                <c:pt idx="1">
                  <c:v>2014 ENE - DIC</c:v>
                </c:pt>
                <c:pt idx="2">
                  <c:v>2015 ENE - DIC</c:v>
                </c:pt>
                <c:pt idx="3">
                  <c:v>2016 ENE - DIC </c:v>
                </c:pt>
              </c:strCache>
            </c:strRef>
          </c:cat>
          <c:val>
            <c:numRef>
              <c:f>Hoja1!$B$2:$B$5</c:f>
              <c:numCache>
                <c:formatCode>General</c:formatCode>
                <c:ptCount val="4"/>
                <c:pt idx="0">
                  <c:v>23505</c:v>
                </c:pt>
                <c:pt idx="1">
                  <c:v>18186</c:v>
                </c:pt>
                <c:pt idx="2">
                  <c:v>77624</c:v>
                </c:pt>
                <c:pt idx="3">
                  <c:v>11315</c:v>
                </c:pt>
              </c:numCache>
            </c:numRef>
          </c:val>
          <c:extLst>
            <c:ext xmlns:c16="http://schemas.microsoft.com/office/drawing/2014/chart" uri="{C3380CC4-5D6E-409C-BE32-E72D297353CC}">
              <c16:uniqueId val="{00000000-B959-42A8-B090-9273AE52BB9B}"/>
            </c:ext>
          </c:extLst>
        </c:ser>
        <c:dLbls>
          <c:dLblPos val="inEnd"/>
          <c:showLegendKey val="0"/>
          <c:showVal val="1"/>
          <c:showCatName val="0"/>
          <c:showSerName val="0"/>
          <c:showPercent val="0"/>
          <c:showBubbleSize val="0"/>
        </c:dLbls>
        <c:gapWidth val="100"/>
        <c:overlap val="-24"/>
        <c:axId val="338978720"/>
        <c:axId val="338984624"/>
      </c:barChart>
      <c:catAx>
        <c:axId val="338978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38984624"/>
        <c:crosses val="autoZero"/>
        <c:auto val="1"/>
        <c:lblAlgn val="ctr"/>
        <c:lblOffset val="100"/>
        <c:noMultiLvlLbl val="0"/>
      </c:catAx>
      <c:valAx>
        <c:axId val="338984624"/>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MILES</a:t>
                </a:r>
                <a:r>
                  <a:rPr lang="es-ES" baseline="0"/>
                  <a:t>  USD</a:t>
                </a:r>
                <a:endParaRPr lang="es-ES"/>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s-ES"/>
          </a:p>
        </c:txPr>
        <c:crossAx val="338978720"/>
        <c:crosses val="autoZero"/>
        <c:crossBetween val="between"/>
      </c:valAx>
      <c:dTable>
        <c:showHorzBorder val="1"/>
        <c:showVertBorder val="1"/>
        <c:showOutline val="1"/>
        <c:showKeys val="1"/>
        <c:spPr>
          <a:noFill/>
          <a:ln w="25400" cap="flat" cmpd="sng" algn="ctr">
            <a:solidFill>
              <a:schemeClr val="bg1"/>
            </a:solidFill>
            <a:round/>
          </a:ln>
          <a:effectLst/>
        </c:spPr>
        <c:txPr>
          <a:bodyPr rot="0" spcFirstLastPara="1" vertOverflow="ellipsis" vert="horz" wrap="square" anchor="ctr" anchorCtr="1"/>
          <a:lstStyle/>
          <a:p>
            <a:pPr rtl="0">
              <a:defRPr sz="1600" b="1" i="0" u="none" strike="noStrike" kern="1200" baseline="0">
                <a:solidFill>
                  <a:sysClr val="windowText" lastClr="000000"/>
                </a:solidFill>
                <a:latin typeface="+mn-lt"/>
                <a:ea typeface="+mn-ea"/>
                <a:cs typeface="+mn-cs"/>
              </a:defRPr>
            </a:pPr>
            <a:endParaRPr lang="es-ES"/>
          </a:p>
        </c:txPr>
      </c:dTable>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bg1"/>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A265E-9C20-4D6A-8D86-AB51B2F3EF15}" type="doc">
      <dgm:prSet loTypeId="urn:microsoft.com/office/officeart/2005/8/layout/cycle1" loCatId="cycle" qsTypeId="urn:microsoft.com/office/officeart/2005/8/quickstyle/3d3" qsCatId="3D" csTypeId="urn:microsoft.com/office/officeart/2005/8/colors/colorful2" csCatId="colorful" phldr="1"/>
      <dgm:spPr/>
      <dgm:t>
        <a:bodyPr/>
        <a:lstStyle/>
        <a:p>
          <a:endParaRPr lang="es-ES"/>
        </a:p>
      </dgm:t>
    </dgm:pt>
    <dgm:pt modelId="{87F88389-C7C9-4D20-A606-3E3E354F6707}">
      <dgm:prSet phldrT="[Texto]" custT="1"/>
      <dgm:spPr/>
      <dgm:t>
        <a:bodyPr/>
        <a:lstStyle/>
        <a:p>
          <a:r>
            <a:rPr lang="es-ES" sz="2000" b="1" dirty="0"/>
            <a:t>INDEPENDENCIA JURÍDICA ENTRE NACIONES</a:t>
          </a:r>
        </a:p>
      </dgm:t>
    </dgm:pt>
    <dgm:pt modelId="{E943FF84-A3D9-4F03-A917-D2E97A16F9CB}" type="parTrans" cxnId="{FA613A0E-4998-4535-ACDC-8CE1372500E7}">
      <dgm:prSet/>
      <dgm:spPr/>
      <dgm:t>
        <a:bodyPr/>
        <a:lstStyle/>
        <a:p>
          <a:endParaRPr lang="es-ES" sz="1600" dirty="0"/>
        </a:p>
      </dgm:t>
    </dgm:pt>
    <dgm:pt modelId="{3EFB27F8-EC95-4545-8E57-999151F52E5A}" type="sibTrans" cxnId="{FA613A0E-4998-4535-ACDC-8CE1372500E7}">
      <dgm:prSet/>
      <dgm:spPr/>
      <dgm:t>
        <a:bodyPr/>
        <a:lstStyle/>
        <a:p>
          <a:endParaRPr lang="es-ES" sz="1800" b="1" dirty="0"/>
        </a:p>
      </dgm:t>
    </dgm:pt>
    <dgm:pt modelId="{DBBFEADE-F4B2-4CAF-B3BA-009846617F8D}">
      <dgm:prSet phldrT="[Texto]" custT="1"/>
      <dgm:spPr/>
      <dgm:t>
        <a:bodyPr/>
        <a:lstStyle/>
        <a:p>
          <a:r>
            <a:rPr lang="es-ES" sz="2000" b="1" dirty="0"/>
            <a:t>SISTEMA DE COMERCIO E INVERSIÓN EXTRANJERA DIRECTA</a:t>
          </a:r>
        </a:p>
      </dgm:t>
    </dgm:pt>
    <dgm:pt modelId="{270719EA-6F62-407A-B94F-FDD49E77A484}" type="parTrans" cxnId="{E22C16E2-1A7B-442F-8C4F-2087CB88A5CF}">
      <dgm:prSet/>
      <dgm:spPr/>
      <dgm:t>
        <a:bodyPr/>
        <a:lstStyle/>
        <a:p>
          <a:endParaRPr lang="es-ES" sz="1600" dirty="0"/>
        </a:p>
      </dgm:t>
    </dgm:pt>
    <dgm:pt modelId="{72696C8F-F112-4B35-93BE-6516B618FC64}" type="sibTrans" cxnId="{E22C16E2-1A7B-442F-8C4F-2087CB88A5CF}">
      <dgm:prSet/>
      <dgm:spPr/>
      <dgm:t>
        <a:bodyPr/>
        <a:lstStyle/>
        <a:p>
          <a:endParaRPr lang="es-ES" sz="1800" b="1" dirty="0"/>
        </a:p>
      </dgm:t>
    </dgm:pt>
    <dgm:pt modelId="{148266EF-6CAC-4625-BBBE-EAB24D338C59}">
      <dgm:prSet phldrT="[Texto]" custT="1"/>
      <dgm:spPr/>
      <dgm:t>
        <a:bodyPr/>
        <a:lstStyle/>
        <a:p>
          <a:r>
            <a:rPr lang="es-ES" sz="2000" b="1" dirty="0"/>
            <a:t>JUSTO Y </a:t>
          </a:r>
        </a:p>
        <a:p>
          <a:r>
            <a:rPr lang="es-ES" sz="2000" b="1" dirty="0"/>
            <a:t>EQUILIBRADO</a:t>
          </a:r>
        </a:p>
      </dgm:t>
    </dgm:pt>
    <dgm:pt modelId="{EC621404-B1AE-44A7-94AC-537F26BED30C}" type="parTrans" cxnId="{E60B2825-BBAC-4DEE-99E1-11C7D91996CE}">
      <dgm:prSet/>
      <dgm:spPr/>
      <dgm:t>
        <a:bodyPr/>
        <a:lstStyle/>
        <a:p>
          <a:endParaRPr lang="es-ES" sz="1600" dirty="0"/>
        </a:p>
      </dgm:t>
    </dgm:pt>
    <dgm:pt modelId="{1E581C7E-3337-4338-9492-8EBC556AEE62}" type="sibTrans" cxnId="{E60B2825-BBAC-4DEE-99E1-11C7D91996CE}">
      <dgm:prSet/>
      <dgm:spPr/>
      <dgm:t>
        <a:bodyPr/>
        <a:lstStyle/>
        <a:p>
          <a:endParaRPr lang="es-ES" sz="1800" b="1" dirty="0"/>
        </a:p>
      </dgm:t>
    </dgm:pt>
    <dgm:pt modelId="{5F843C94-8E61-459A-8F0E-A04A09C188DC}">
      <dgm:prSet phldrT="[Texto]" custT="1"/>
      <dgm:spPr/>
      <dgm:t>
        <a:bodyPr/>
        <a:lstStyle/>
        <a:p>
          <a:r>
            <a:rPr lang="es-ES" sz="2000" b="1" dirty="0"/>
            <a:t>EXPANSION DE MERCADO INTERNACIONAL</a:t>
          </a:r>
        </a:p>
      </dgm:t>
    </dgm:pt>
    <dgm:pt modelId="{3BD5A083-66C2-48DC-AE20-7AD74FAAA9E0}" type="parTrans" cxnId="{6B3C70A5-F20B-406A-8FB0-62EDE4438943}">
      <dgm:prSet/>
      <dgm:spPr/>
      <dgm:t>
        <a:bodyPr/>
        <a:lstStyle/>
        <a:p>
          <a:endParaRPr lang="es-ES" sz="1600" dirty="0"/>
        </a:p>
      </dgm:t>
    </dgm:pt>
    <dgm:pt modelId="{797066A4-B654-42CD-86C3-D31ABEA690AE}" type="sibTrans" cxnId="{6B3C70A5-F20B-406A-8FB0-62EDE4438943}">
      <dgm:prSet/>
      <dgm:spPr/>
      <dgm:t>
        <a:bodyPr/>
        <a:lstStyle/>
        <a:p>
          <a:endParaRPr lang="es-ES" sz="1800" b="1" dirty="0"/>
        </a:p>
      </dgm:t>
    </dgm:pt>
    <dgm:pt modelId="{9FFBC57F-F263-4C8B-A920-A66BA08BC3B0}">
      <dgm:prSet phldrT="[Texto]" custT="1"/>
      <dgm:spPr/>
      <dgm:t>
        <a:bodyPr/>
        <a:lstStyle/>
        <a:p>
          <a:r>
            <a:rPr lang="es-ES" sz="2000" b="1" dirty="0"/>
            <a:t>OFERTA EXPORTABLE NO PETROLERA  INCREMENTO EN LA BALANZA COMERCIAL NO PETROLERA</a:t>
          </a:r>
        </a:p>
      </dgm:t>
    </dgm:pt>
    <dgm:pt modelId="{667E5B2A-85D9-4D08-9EEE-79C138D1D639}" type="parTrans" cxnId="{180DAAE2-FCC1-439F-881F-7003A4CCC661}">
      <dgm:prSet/>
      <dgm:spPr/>
      <dgm:t>
        <a:bodyPr/>
        <a:lstStyle/>
        <a:p>
          <a:endParaRPr lang="es-ES" sz="1600" dirty="0"/>
        </a:p>
      </dgm:t>
    </dgm:pt>
    <dgm:pt modelId="{C5FC9799-6AC7-4080-AB8F-134EDBEB2C12}" type="sibTrans" cxnId="{180DAAE2-FCC1-439F-881F-7003A4CCC661}">
      <dgm:prSet/>
      <dgm:spPr/>
      <dgm:t>
        <a:bodyPr/>
        <a:lstStyle/>
        <a:p>
          <a:endParaRPr lang="es-ES" sz="1800" b="1" dirty="0"/>
        </a:p>
      </dgm:t>
    </dgm:pt>
    <dgm:pt modelId="{F0585D4D-2F29-4347-BA76-76E27B93C59A}" type="pres">
      <dgm:prSet presAssocID="{D7AA265E-9C20-4D6A-8D86-AB51B2F3EF15}" presName="cycle" presStyleCnt="0">
        <dgm:presLayoutVars>
          <dgm:dir/>
          <dgm:resizeHandles val="exact"/>
        </dgm:presLayoutVars>
      </dgm:prSet>
      <dgm:spPr/>
    </dgm:pt>
    <dgm:pt modelId="{4F47AE34-65BE-4A59-B80A-614F2944F5D3}" type="pres">
      <dgm:prSet presAssocID="{87F88389-C7C9-4D20-A606-3E3E354F6707}" presName="dummy" presStyleCnt="0"/>
      <dgm:spPr/>
    </dgm:pt>
    <dgm:pt modelId="{24F89447-EFE1-4E8D-BF48-1D0788BFF8B3}" type="pres">
      <dgm:prSet presAssocID="{87F88389-C7C9-4D20-A606-3E3E354F6707}" presName="node" presStyleLbl="revTx" presStyleIdx="0" presStyleCnt="5" custScaleX="152785">
        <dgm:presLayoutVars>
          <dgm:bulletEnabled val="1"/>
        </dgm:presLayoutVars>
      </dgm:prSet>
      <dgm:spPr/>
    </dgm:pt>
    <dgm:pt modelId="{BCE5295F-3D4C-47F8-B084-910C1EE4A909}" type="pres">
      <dgm:prSet presAssocID="{3EFB27F8-EC95-4545-8E57-999151F52E5A}" presName="sibTrans" presStyleLbl="node1" presStyleIdx="0" presStyleCnt="5"/>
      <dgm:spPr/>
    </dgm:pt>
    <dgm:pt modelId="{8C05AB4F-0511-474F-965D-FA500CE1581B}" type="pres">
      <dgm:prSet presAssocID="{DBBFEADE-F4B2-4CAF-B3BA-009846617F8D}" presName="dummy" presStyleCnt="0"/>
      <dgm:spPr/>
    </dgm:pt>
    <dgm:pt modelId="{1763495D-E7FB-4F8C-B860-90FDBAB89258}" type="pres">
      <dgm:prSet presAssocID="{DBBFEADE-F4B2-4CAF-B3BA-009846617F8D}" presName="node" presStyleLbl="revTx" presStyleIdx="1" presStyleCnt="5" custScaleX="236597">
        <dgm:presLayoutVars>
          <dgm:bulletEnabled val="1"/>
        </dgm:presLayoutVars>
      </dgm:prSet>
      <dgm:spPr/>
    </dgm:pt>
    <dgm:pt modelId="{6396D5DF-1E92-488C-B21B-2AA61490CC19}" type="pres">
      <dgm:prSet presAssocID="{72696C8F-F112-4B35-93BE-6516B618FC64}" presName="sibTrans" presStyleLbl="node1" presStyleIdx="1" presStyleCnt="5"/>
      <dgm:spPr/>
    </dgm:pt>
    <dgm:pt modelId="{3DE7F374-302B-4643-9969-840203DCB25D}" type="pres">
      <dgm:prSet presAssocID="{148266EF-6CAC-4625-BBBE-EAB24D338C59}" presName="dummy" presStyleCnt="0"/>
      <dgm:spPr/>
    </dgm:pt>
    <dgm:pt modelId="{827B36BA-4D65-4A5E-862D-1DB5D783B4DD}" type="pres">
      <dgm:prSet presAssocID="{148266EF-6CAC-4625-BBBE-EAB24D338C59}" presName="node" presStyleLbl="revTx" presStyleIdx="2" presStyleCnt="5" custScaleX="144943">
        <dgm:presLayoutVars>
          <dgm:bulletEnabled val="1"/>
        </dgm:presLayoutVars>
      </dgm:prSet>
      <dgm:spPr/>
    </dgm:pt>
    <dgm:pt modelId="{78B87986-55EE-465A-932C-B2D402E5300A}" type="pres">
      <dgm:prSet presAssocID="{1E581C7E-3337-4338-9492-8EBC556AEE62}" presName="sibTrans" presStyleLbl="node1" presStyleIdx="2" presStyleCnt="5"/>
      <dgm:spPr/>
    </dgm:pt>
    <dgm:pt modelId="{4DBEBC26-3CA5-446A-81F9-FF92D9DAD328}" type="pres">
      <dgm:prSet presAssocID="{5F843C94-8E61-459A-8F0E-A04A09C188DC}" presName="dummy" presStyleCnt="0"/>
      <dgm:spPr/>
    </dgm:pt>
    <dgm:pt modelId="{033BF22E-D683-43F2-8B61-F79291A5B67C}" type="pres">
      <dgm:prSet presAssocID="{5F843C94-8E61-459A-8F0E-A04A09C188DC}" presName="node" presStyleLbl="revTx" presStyleIdx="3" presStyleCnt="5" custScaleX="175260" custRadScaleRad="119065" custRadScaleInc="3865">
        <dgm:presLayoutVars>
          <dgm:bulletEnabled val="1"/>
        </dgm:presLayoutVars>
      </dgm:prSet>
      <dgm:spPr/>
    </dgm:pt>
    <dgm:pt modelId="{46A41CE2-5999-45E1-91DB-373757D635C7}" type="pres">
      <dgm:prSet presAssocID="{797066A4-B654-42CD-86C3-D31ABEA690AE}" presName="sibTrans" presStyleLbl="node1" presStyleIdx="3" presStyleCnt="5" custScaleX="111113" custLinFactNeighborX="-3427" custLinFactNeighborY="783"/>
      <dgm:spPr/>
    </dgm:pt>
    <dgm:pt modelId="{F8381218-4D21-4A8D-A1A6-1F0B1030C200}" type="pres">
      <dgm:prSet presAssocID="{9FFBC57F-F263-4C8B-A920-A66BA08BC3B0}" presName="dummy" presStyleCnt="0"/>
      <dgm:spPr/>
    </dgm:pt>
    <dgm:pt modelId="{06417AC9-B9C3-47AC-AF0E-58249525AC73}" type="pres">
      <dgm:prSet presAssocID="{9FFBC57F-F263-4C8B-A920-A66BA08BC3B0}" presName="node" presStyleLbl="revTx" presStyleIdx="4" presStyleCnt="5" custScaleX="182671" custScaleY="131596" custRadScaleRad="110081" custRadScaleInc="-42115">
        <dgm:presLayoutVars>
          <dgm:bulletEnabled val="1"/>
        </dgm:presLayoutVars>
      </dgm:prSet>
      <dgm:spPr/>
    </dgm:pt>
    <dgm:pt modelId="{DE50EFEB-4A3A-41A2-B972-304465E2BB4F}" type="pres">
      <dgm:prSet presAssocID="{C5FC9799-6AC7-4080-AB8F-134EDBEB2C12}" presName="sibTrans" presStyleLbl="node1" presStyleIdx="4" presStyleCnt="5"/>
      <dgm:spPr/>
    </dgm:pt>
  </dgm:ptLst>
  <dgm:cxnLst>
    <dgm:cxn modelId="{FA613A0E-4998-4535-ACDC-8CE1372500E7}" srcId="{D7AA265E-9C20-4D6A-8D86-AB51B2F3EF15}" destId="{87F88389-C7C9-4D20-A606-3E3E354F6707}" srcOrd="0" destOrd="0" parTransId="{E943FF84-A3D9-4F03-A917-D2E97A16F9CB}" sibTransId="{3EFB27F8-EC95-4545-8E57-999151F52E5A}"/>
    <dgm:cxn modelId="{E60B2825-BBAC-4DEE-99E1-11C7D91996CE}" srcId="{D7AA265E-9C20-4D6A-8D86-AB51B2F3EF15}" destId="{148266EF-6CAC-4625-BBBE-EAB24D338C59}" srcOrd="2" destOrd="0" parTransId="{EC621404-B1AE-44A7-94AC-537F26BED30C}" sibTransId="{1E581C7E-3337-4338-9492-8EBC556AEE62}"/>
    <dgm:cxn modelId="{E1F3C526-B7C7-4372-B83A-BE9E3E98951D}" type="presOf" srcId="{9FFBC57F-F263-4C8B-A920-A66BA08BC3B0}" destId="{06417AC9-B9C3-47AC-AF0E-58249525AC73}" srcOrd="0" destOrd="0" presId="urn:microsoft.com/office/officeart/2005/8/layout/cycle1"/>
    <dgm:cxn modelId="{52BF1C2A-F394-4264-9750-AE1D249F545B}" type="presOf" srcId="{148266EF-6CAC-4625-BBBE-EAB24D338C59}" destId="{827B36BA-4D65-4A5E-862D-1DB5D783B4DD}" srcOrd="0" destOrd="0" presId="urn:microsoft.com/office/officeart/2005/8/layout/cycle1"/>
    <dgm:cxn modelId="{11A61A7B-F847-4C56-AA83-4D9812FFF4B5}" type="presOf" srcId="{D7AA265E-9C20-4D6A-8D86-AB51B2F3EF15}" destId="{F0585D4D-2F29-4347-BA76-76E27B93C59A}" srcOrd="0" destOrd="0" presId="urn:microsoft.com/office/officeart/2005/8/layout/cycle1"/>
    <dgm:cxn modelId="{7BCE8F8C-C5E9-4FEF-8D5C-033AF150EACE}" type="presOf" srcId="{72696C8F-F112-4B35-93BE-6516B618FC64}" destId="{6396D5DF-1E92-488C-B21B-2AA61490CC19}" srcOrd="0" destOrd="0" presId="urn:microsoft.com/office/officeart/2005/8/layout/cycle1"/>
    <dgm:cxn modelId="{AED27697-CBC3-4B73-831D-3D96C730A3E2}" type="presOf" srcId="{5F843C94-8E61-459A-8F0E-A04A09C188DC}" destId="{033BF22E-D683-43F2-8B61-F79291A5B67C}" srcOrd="0" destOrd="0" presId="urn:microsoft.com/office/officeart/2005/8/layout/cycle1"/>
    <dgm:cxn modelId="{A84DB79B-C258-4A59-AC0C-B0CDE755A555}" type="presOf" srcId="{3EFB27F8-EC95-4545-8E57-999151F52E5A}" destId="{BCE5295F-3D4C-47F8-B084-910C1EE4A909}" srcOrd="0" destOrd="0" presId="urn:microsoft.com/office/officeart/2005/8/layout/cycle1"/>
    <dgm:cxn modelId="{6B3C70A5-F20B-406A-8FB0-62EDE4438943}" srcId="{D7AA265E-9C20-4D6A-8D86-AB51B2F3EF15}" destId="{5F843C94-8E61-459A-8F0E-A04A09C188DC}" srcOrd="3" destOrd="0" parTransId="{3BD5A083-66C2-48DC-AE20-7AD74FAAA9E0}" sibTransId="{797066A4-B654-42CD-86C3-D31ABEA690AE}"/>
    <dgm:cxn modelId="{92AE20C2-BF67-4E5E-9C49-27C64F424491}" type="presOf" srcId="{C5FC9799-6AC7-4080-AB8F-134EDBEB2C12}" destId="{DE50EFEB-4A3A-41A2-B972-304465E2BB4F}" srcOrd="0" destOrd="0" presId="urn:microsoft.com/office/officeart/2005/8/layout/cycle1"/>
    <dgm:cxn modelId="{E6A59BC6-3069-4BD8-8758-204659A05ACF}" type="presOf" srcId="{797066A4-B654-42CD-86C3-D31ABEA690AE}" destId="{46A41CE2-5999-45E1-91DB-373757D635C7}" srcOrd="0" destOrd="0" presId="urn:microsoft.com/office/officeart/2005/8/layout/cycle1"/>
    <dgm:cxn modelId="{084CB1CE-2260-4FB6-A772-C41837B4EC00}" type="presOf" srcId="{1E581C7E-3337-4338-9492-8EBC556AEE62}" destId="{78B87986-55EE-465A-932C-B2D402E5300A}" srcOrd="0" destOrd="0" presId="urn:microsoft.com/office/officeart/2005/8/layout/cycle1"/>
    <dgm:cxn modelId="{E22C16E2-1A7B-442F-8C4F-2087CB88A5CF}" srcId="{D7AA265E-9C20-4D6A-8D86-AB51B2F3EF15}" destId="{DBBFEADE-F4B2-4CAF-B3BA-009846617F8D}" srcOrd="1" destOrd="0" parTransId="{270719EA-6F62-407A-B94F-FDD49E77A484}" sibTransId="{72696C8F-F112-4B35-93BE-6516B618FC64}"/>
    <dgm:cxn modelId="{180DAAE2-FCC1-439F-881F-7003A4CCC661}" srcId="{D7AA265E-9C20-4D6A-8D86-AB51B2F3EF15}" destId="{9FFBC57F-F263-4C8B-A920-A66BA08BC3B0}" srcOrd="4" destOrd="0" parTransId="{667E5B2A-85D9-4D08-9EEE-79C138D1D639}" sibTransId="{C5FC9799-6AC7-4080-AB8F-134EDBEB2C12}"/>
    <dgm:cxn modelId="{3CE1F9E7-0663-4DB2-A512-B59F762136F7}" type="presOf" srcId="{87F88389-C7C9-4D20-A606-3E3E354F6707}" destId="{24F89447-EFE1-4E8D-BF48-1D0788BFF8B3}" srcOrd="0" destOrd="0" presId="urn:microsoft.com/office/officeart/2005/8/layout/cycle1"/>
    <dgm:cxn modelId="{50B8E4F3-6B59-4735-A55C-BD0821E664CA}" type="presOf" srcId="{DBBFEADE-F4B2-4CAF-B3BA-009846617F8D}" destId="{1763495D-E7FB-4F8C-B860-90FDBAB89258}" srcOrd="0" destOrd="0" presId="urn:microsoft.com/office/officeart/2005/8/layout/cycle1"/>
    <dgm:cxn modelId="{E2F32851-74B7-4E31-B007-FAE5CDAB75FC}" type="presParOf" srcId="{F0585D4D-2F29-4347-BA76-76E27B93C59A}" destId="{4F47AE34-65BE-4A59-B80A-614F2944F5D3}" srcOrd="0" destOrd="0" presId="urn:microsoft.com/office/officeart/2005/8/layout/cycle1"/>
    <dgm:cxn modelId="{D72F3FB4-B83A-4DA5-ACE1-F68A520975E9}" type="presParOf" srcId="{F0585D4D-2F29-4347-BA76-76E27B93C59A}" destId="{24F89447-EFE1-4E8D-BF48-1D0788BFF8B3}" srcOrd="1" destOrd="0" presId="urn:microsoft.com/office/officeart/2005/8/layout/cycle1"/>
    <dgm:cxn modelId="{A4960625-AAC8-421F-A155-D3238BE73BB4}" type="presParOf" srcId="{F0585D4D-2F29-4347-BA76-76E27B93C59A}" destId="{BCE5295F-3D4C-47F8-B084-910C1EE4A909}" srcOrd="2" destOrd="0" presId="urn:microsoft.com/office/officeart/2005/8/layout/cycle1"/>
    <dgm:cxn modelId="{D30B0970-2515-4F99-97C4-DB9E3EB8C029}" type="presParOf" srcId="{F0585D4D-2F29-4347-BA76-76E27B93C59A}" destId="{8C05AB4F-0511-474F-965D-FA500CE1581B}" srcOrd="3" destOrd="0" presId="urn:microsoft.com/office/officeart/2005/8/layout/cycle1"/>
    <dgm:cxn modelId="{5EC48FF6-1A88-47FB-AC6A-6F6452C8813F}" type="presParOf" srcId="{F0585D4D-2F29-4347-BA76-76E27B93C59A}" destId="{1763495D-E7FB-4F8C-B860-90FDBAB89258}" srcOrd="4" destOrd="0" presId="urn:microsoft.com/office/officeart/2005/8/layout/cycle1"/>
    <dgm:cxn modelId="{5E9A41DA-527E-4C31-B7F8-0B03819E046C}" type="presParOf" srcId="{F0585D4D-2F29-4347-BA76-76E27B93C59A}" destId="{6396D5DF-1E92-488C-B21B-2AA61490CC19}" srcOrd="5" destOrd="0" presId="urn:microsoft.com/office/officeart/2005/8/layout/cycle1"/>
    <dgm:cxn modelId="{991EDAE2-1008-4D95-8C96-CE753A3B2FC3}" type="presParOf" srcId="{F0585D4D-2F29-4347-BA76-76E27B93C59A}" destId="{3DE7F374-302B-4643-9969-840203DCB25D}" srcOrd="6" destOrd="0" presId="urn:microsoft.com/office/officeart/2005/8/layout/cycle1"/>
    <dgm:cxn modelId="{79509BC6-0D91-4738-BC47-99BCBB78AD49}" type="presParOf" srcId="{F0585D4D-2F29-4347-BA76-76E27B93C59A}" destId="{827B36BA-4D65-4A5E-862D-1DB5D783B4DD}" srcOrd="7" destOrd="0" presId="urn:microsoft.com/office/officeart/2005/8/layout/cycle1"/>
    <dgm:cxn modelId="{ABB6E728-D900-4996-A6A1-846B159C66EE}" type="presParOf" srcId="{F0585D4D-2F29-4347-BA76-76E27B93C59A}" destId="{78B87986-55EE-465A-932C-B2D402E5300A}" srcOrd="8" destOrd="0" presId="urn:microsoft.com/office/officeart/2005/8/layout/cycle1"/>
    <dgm:cxn modelId="{DC796179-EEB9-4FC6-AED0-0D30E4185043}" type="presParOf" srcId="{F0585D4D-2F29-4347-BA76-76E27B93C59A}" destId="{4DBEBC26-3CA5-446A-81F9-FF92D9DAD328}" srcOrd="9" destOrd="0" presId="urn:microsoft.com/office/officeart/2005/8/layout/cycle1"/>
    <dgm:cxn modelId="{FACA349C-A026-4484-86A0-ECCD4941C787}" type="presParOf" srcId="{F0585D4D-2F29-4347-BA76-76E27B93C59A}" destId="{033BF22E-D683-43F2-8B61-F79291A5B67C}" srcOrd="10" destOrd="0" presId="urn:microsoft.com/office/officeart/2005/8/layout/cycle1"/>
    <dgm:cxn modelId="{06A071F4-3287-4A81-9B3A-D905E57F707E}" type="presParOf" srcId="{F0585D4D-2F29-4347-BA76-76E27B93C59A}" destId="{46A41CE2-5999-45E1-91DB-373757D635C7}" srcOrd="11" destOrd="0" presId="urn:microsoft.com/office/officeart/2005/8/layout/cycle1"/>
    <dgm:cxn modelId="{60FDC6E1-9076-4132-9763-F41F742F2159}" type="presParOf" srcId="{F0585D4D-2F29-4347-BA76-76E27B93C59A}" destId="{F8381218-4D21-4A8D-A1A6-1F0B1030C200}" srcOrd="12" destOrd="0" presId="urn:microsoft.com/office/officeart/2005/8/layout/cycle1"/>
    <dgm:cxn modelId="{732C5417-B13D-4704-B1CC-7D1221ED0C63}" type="presParOf" srcId="{F0585D4D-2F29-4347-BA76-76E27B93C59A}" destId="{06417AC9-B9C3-47AC-AF0E-58249525AC73}" srcOrd="13" destOrd="0" presId="urn:microsoft.com/office/officeart/2005/8/layout/cycle1"/>
    <dgm:cxn modelId="{D8660620-F7B3-4A58-B0B5-5ECE0C6E21FF}" type="presParOf" srcId="{F0585D4D-2F29-4347-BA76-76E27B93C59A}" destId="{DE50EFEB-4A3A-41A2-B972-304465E2BB4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F5D5D5-1B20-4AC4-B9C3-E44E299AC9FB}" type="doc">
      <dgm:prSet loTypeId="urn:microsoft.com/office/officeart/2005/8/layout/radial5" loCatId="relationship" qsTypeId="urn:microsoft.com/office/officeart/2005/8/quickstyle/3d3" qsCatId="3D" csTypeId="urn:microsoft.com/office/officeart/2005/8/colors/accent0_3" csCatId="mainScheme" phldr="1"/>
      <dgm:spPr/>
      <dgm:t>
        <a:bodyPr/>
        <a:lstStyle/>
        <a:p>
          <a:endParaRPr lang="es-ES"/>
        </a:p>
      </dgm:t>
    </dgm:pt>
    <dgm:pt modelId="{51E03EE1-A582-487B-BF72-9CA94FB89FFF}">
      <dgm:prSet phldrT="[Texto]" custT="1"/>
      <dgm:spPr/>
      <dgm:t>
        <a:bodyPr/>
        <a:lstStyle/>
        <a:p>
          <a:r>
            <a:rPr lang="es-ES" sz="2400"/>
            <a:t>AAP-ACE No. 65</a:t>
          </a:r>
          <a:endParaRPr lang="es-ES" sz="2400" dirty="0"/>
        </a:p>
      </dgm:t>
    </dgm:pt>
    <dgm:pt modelId="{23E4076E-C8B8-4F3D-B725-ED0D6720A3BB}" type="parTrans" cxnId="{FB6D0E1E-D3DD-41C1-8298-B90552DA6399}">
      <dgm:prSet/>
      <dgm:spPr/>
      <dgm:t>
        <a:bodyPr/>
        <a:lstStyle/>
        <a:p>
          <a:endParaRPr lang="es-ES" sz="2400">
            <a:solidFill>
              <a:schemeClr val="tx1"/>
            </a:solidFill>
          </a:endParaRPr>
        </a:p>
      </dgm:t>
    </dgm:pt>
    <dgm:pt modelId="{38802487-E7FC-412C-89CD-6C28A915929A}" type="sibTrans" cxnId="{FB6D0E1E-D3DD-41C1-8298-B90552DA6399}">
      <dgm:prSet/>
      <dgm:spPr/>
      <dgm:t>
        <a:bodyPr/>
        <a:lstStyle/>
        <a:p>
          <a:endParaRPr lang="es-ES" sz="2400">
            <a:solidFill>
              <a:schemeClr val="tx1"/>
            </a:solidFill>
          </a:endParaRPr>
        </a:p>
      </dgm:t>
    </dgm:pt>
    <dgm:pt modelId="{BC447203-ADBF-4CD6-8A88-267C5678D38F}">
      <dgm:prSet phldrT="[Texto]" custT="1"/>
      <dgm:spPr/>
      <dgm:t>
        <a:bodyPr/>
        <a:lstStyle/>
        <a:p>
          <a:r>
            <a:rPr lang="es-ES" sz="2400"/>
            <a:t>Generalidades</a:t>
          </a:r>
          <a:endParaRPr lang="es-ES" sz="2400" dirty="0"/>
        </a:p>
      </dgm:t>
    </dgm:pt>
    <dgm:pt modelId="{0DB04AA6-E7AD-4432-9813-23D0AFA28863}" type="parTrans" cxnId="{F89627AC-C2C8-4CA1-BC1C-8249F84AB63E}">
      <dgm:prSet custT="1"/>
      <dgm:spPr/>
      <dgm:t>
        <a:bodyPr/>
        <a:lstStyle/>
        <a:p>
          <a:endParaRPr lang="es-ES" sz="2400">
            <a:solidFill>
              <a:schemeClr val="tx1"/>
            </a:solidFill>
          </a:endParaRPr>
        </a:p>
      </dgm:t>
    </dgm:pt>
    <dgm:pt modelId="{31AA1147-8441-470C-A4F5-57FD38A12289}" type="sibTrans" cxnId="{F89627AC-C2C8-4CA1-BC1C-8249F84AB63E}">
      <dgm:prSet/>
      <dgm:spPr/>
      <dgm:t>
        <a:bodyPr/>
        <a:lstStyle/>
        <a:p>
          <a:endParaRPr lang="es-ES" sz="2400">
            <a:solidFill>
              <a:schemeClr val="tx1"/>
            </a:solidFill>
          </a:endParaRPr>
        </a:p>
      </dgm:t>
    </dgm:pt>
    <dgm:pt modelId="{1E0B9761-0DF5-4853-A19C-FB2A55764320}">
      <dgm:prSet phldrT="[Texto]" custT="1"/>
      <dgm:spPr/>
      <dgm:t>
        <a:bodyPr/>
        <a:lstStyle/>
        <a:p>
          <a:r>
            <a:rPr lang="es-ES" sz="2400"/>
            <a:t>Objetivos</a:t>
          </a:r>
          <a:endParaRPr lang="es-ES" sz="2400" dirty="0"/>
        </a:p>
      </dgm:t>
    </dgm:pt>
    <dgm:pt modelId="{3C01A2FB-C55D-4301-AC7E-F7FA4097ECE2}" type="parTrans" cxnId="{806D0D37-B709-445F-A7CD-EB15C218E3F5}">
      <dgm:prSet custT="1"/>
      <dgm:spPr/>
      <dgm:t>
        <a:bodyPr/>
        <a:lstStyle/>
        <a:p>
          <a:endParaRPr lang="es-ES" sz="2400">
            <a:solidFill>
              <a:schemeClr val="tx1"/>
            </a:solidFill>
          </a:endParaRPr>
        </a:p>
      </dgm:t>
    </dgm:pt>
    <dgm:pt modelId="{4EB897B5-145F-459D-9062-3C672F43DF68}" type="sibTrans" cxnId="{806D0D37-B709-445F-A7CD-EB15C218E3F5}">
      <dgm:prSet/>
      <dgm:spPr/>
      <dgm:t>
        <a:bodyPr/>
        <a:lstStyle/>
        <a:p>
          <a:endParaRPr lang="es-ES" sz="2400">
            <a:solidFill>
              <a:schemeClr val="tx1"/>
            </a:solidFill>
          </a:endParaRPr>
        </a:p>
      </dgm:t>
    </dgm:pt>
    <dgm:pt modelId="{7E3DE26D-323B-4418-92CE-F881A6A0D5C3}">
      <dgm:prSet phldrT="[Texto]" custT="1"/>
      <dgm:spPr/>
      <dgm:t>
        <a:bodyPr/>
        <a:lstStyle/>
        <a:p>
          <a:r>
            <a:rPr lang="es-ES" sz="2400"/>
            <a:t>Desventajas</a:t>
          </a:r>
          <a:endParaRPr lang="es-ES" sz="2400" dirty="0"/>
        </a:p>
      </dgm:t>
    </dgm:pt>
    <dgm:pt modelId="{B5368645-FED7-4AD9-AF06-EB416950647E}" type="parTrans" cxnId="{5C67B2CE-CAEA-4095-8AA3-406F0304D4B4}">
      <dgm:prSet custT="1"/>
      <dgm:spPr/>
      <dgm:t>
        <a:bodyPr/>
        <a:lstStyle/>
        <a:p>
          <a:endParaRPr lang="es-ES" sz="2400">
            <a:solidFill>
              <a:schemeClr val="tx1"/>
            </a:solidFill>
          </a:endParaRPr>
        </a:p>
      </dgm:t>
    </dgm:pt>
    <dgm:pt modelId="{9874CABE-88B2-4BFB-8A9B-3CB597D9C4C8}" type="sibTrans" cxnId="{5C67B2CE-CAEA-4095-8AA3-406F0304D4B4}">
      <dgm:prSet/>
      <dgm:spPr/>
      <dgm:t>
        <a:bodyPr/>
        <a:lstStyle/>
        <a:p>
          <a:endParaRPr lang="es-ES" sz="2400">
            <a:solidFill>
              <a:schemeClr val="tx1"/>
            </a:solidFill>
          </a:endParaRPr>
        </a:p>
      </dgm:t>
    </dgm:pt>
    <dgm:pt modelId="{C7DE60C0-1FF7-47EF-8F08-03DFCC76D3DD}">
      <dgm:prSet phldrT="[Texto]" custT="1"/>
      <dgm:spPr/>
      <dgm:t>
        <a:bodyPr/>
        <a:lstStyle/>
        <a:p>
          <a:r>
            <a:rPr lang="es-ES" sz="2400"/>
            <a:t>Ventajas</a:t>
          </a:r>
          <a:endParaRPr lang="es-ES" sz="2400" dirty="0"/>
        </a:p>
      </dgm:t>
    </dgm:pt>
    <dgm:pt modelId="{26FE20D8-6A24-4118-8FEC-1C8A146DEADF}" type="parTrans" cxnId="{BF9B2270-F3C7-4DB8-9DA8-D2FC1C225A1F}">
      <dgm:prSet custT="1"/>
      <dgm:spPr/>
      <dgm:t>
        <a:bodyPr/>
        <a:lstStyle/>
        <a:p>
          <a:endParaRPr lang="es-ES" sz="2400">
            <a:solidFill>
              <a:schemeClr val="tx1"/>
            </a:solidFill>
          </a:endParaRPr>
        </a:p>
      </dgm:t>
    </dgm:pt>
    <dgm:pt modelId="{28C9DD7F-8EA4-4FED-A067-C38DEC3055AC}" type="sibTrans" cxnId="{BF9B2270-F3C7-4DB8-9DA8-D2FC1C225A1F}">
      <dgm:prSet/>
      <dgm:spPr/>
      <dgm:t>
        <a:bodyPr/>
        <a:lstStyle/>
        <a:p>
          <a:endParaRPr lang="es-ES" sz="2400">
            <a:solidFill>
              <a:schemeClr val="tx1"/>
            </a:solidFill>
          </a:endParaRPr>
        </a:p>
      </dgm:t>
    </dgm:pt>
    <dgm:pt modelId="{117AE7B5-4DBE-44B5-AC75-926454168377}">
      <dgm:prSet phldrT="[Texto]" custT="1"/>
      <dgm:spPr/>
      <dgm:t>
        <a:bodyPr/>
        <a:lstStyle/>
        <a:p>
          <a:r>
            <a:rPr lang="es-ES" sz="2400"/>
            <a:t>Sectores Beneficiados</a:t>
          </a:r>
          <a:endParaRPr lang="es-ES" sz="2400" dirty="0"/>
        </a:p>
      </dgm:t>
    </dgm:pt>
    <dgm:pt modelId="{599C247B-F2ED-428D-9A06-58F08F01B272}" type="parTrans" cxnId="{B4ED9BD9-0FDD-43E7-BD30-16FF9E616931}">
      <dgm:prSet custT="1"/>
      <dgm:spPr/>
      <dgm:t>
        <a:bodyPr/>
        <a:lstStyle/>
        <a:p>
          <a:endParaRPr lang="es-ES" sz="2400">
            <a:solidFill>
              <a:schemeClr val="tx1"/>
            </a:solidFill>
          </a:endParaRPr>
        </a:p>
      </dgm:t>
    </dgm:pt>
    <dgm:pt modelId="{CDF85FD2-1AFD-4142-8E74-4C016B233B64}" type="sibTrans" cxnId="{B4ED9BD9-0FDD-43E7-BD30-16FF9E616931}">
      <dgm:prSet/>
      <dgm:spPr/>
      <dgm:t>
        <a:bodyPr/>
        <a:lstStyle/>
        <a:p>
          <a:endParaRPr lang="es-ES" sz="3600">
            <a:solidFill>
              <a:schemeClr val="tx1"/>
            </a:solidFill>
          </a:endParaRPr>
        </a:p>
      </dgm:t>
    </dgm:pt>
    <dgm:pt modelId="{28F1BBF2-2690-4B88-A5A1-14B3414CD610}">
      <dgm:prSet phldrT="[Texto]" custT="1"/>
      <dgm:spPr/>
      <dgm:t>
        <a:bodyPr/>
        <a:lstStyle/>
        <a:p>
          <a:r>
            <a:rPr lang="es-ES" sz="2400"/>
            <a:t>Crecimiento Económico</a:t>
          </a:r>
          <a:endParaRPr lang="es-ES" sz="2400" dirty="0"/>
        </a:p>
      </dgm:t>
    </dgm:pt>
    <dgm:pt modelId="{09B846EC-07E1-4B40-9FD9-8D455980DD2B}" type="parTrans" cxnId="{F5C3CB7A-1174-46F7-8AC9-35A0747595EC}">
      <dgm:prSet custT="1"/>
      <dgm:spPr/>
      <dgm:t>
        <a:bodyPr/>
        <a:lstStyle/>
        <a:p>
          <a:endParaRPr lang="es-ES" sz="2400">
            <a:solidFill>
              <a:schemeClr val="tx1"/>
            </a:solidFill>
          </a:endParaRPr>
        </a:p>
      </dgm:t>
    </dgm:pt>
    <dgm:pt modelId="{02996C8F-0539-40F9-89CB-460B07F4CC53}" type="sibTrans" cxnId="{F5C3CB7A-1174-46F7-8AC9-35A0747595EC}">
      <dgm:prSet/>
      <dgm:spPr/>
      <dgm:t>
        <a:bodyPr/>
        <a:lstStyle/>
        <a:p>
          <a:endParaRPr lang="es-ES" sz="3600">
            <a:solidFill>
              <a:schemeClr val="tx1"/>
            </a:solidFill>
          </a:endParaRPr>
        </a:p>
      </dgm:t>
    </dgm:pt>
    <dgm:pt modelId="{898F7380-499F-48A0-92F4-9FE28FF30AAD}" type="pres">
      <dgm:prSet presAssocID="{71F5D5D5-1B20-4AC4-B9C3-E44E299AC9FB}" presName="Name0" presStyleCnt="0">
        <dgm:presLayoutVars>
          <dgm:chMax val="1"/>
          <dgm:dir/>
          <dgm:animLvl val="ctr"/>
          <dgm:resizeHandles val="exact"/>
        </dgm:presLayoutVars>
      </dgm:prSet>
      <dgm:spPr/>
    </dgm:pt>
    <dgm:pt modelId="{812146ED-8C12-4FBD-B3B9-52C7504EDA9A}" type="pres">
      <dgm:prSet presAssocID="{51E03EE1-A582-487B-BF72-9CA94FB89FFF}" presName="centerShape" presStyleLbl="node0" presStyleIdx="0" presStyleCnt="1"/>
      <dgm:spPr/>
    </dgm:pt>
    <dgm:pt modelId="{F4209943-DCBD-405F-A62B-0DE21CB5BA5E}" type="pres">
      <dgm:prSet presAssocID="{0DB04AA6-E7AD-4432-9813-23D0AFA28863}" presName="parTrans" presStyleLbl="sibTrans2D1" presStyleIdx="0" presStyleCnt="6"/>
      <dgm:spPr/>
    </dgm:pt>
    <dgm:pt modelId="{1818212B-A68E-47B9-8003-2E50F2BD4F75}" type="pres">
      <dgm:prSet presAssocID="{0DB04AA6-E7AD-4432-9813-23D0AFA28863}" presName="connectorText" presStyleLbl="sibTrans2D1" presStyleIdx="0" presStyleCnt="6"/>
      <dgm:spPr/>
    </dgm:pt>
    <dgm:pt modelId="{F0C5CD54-FABF-4421-AE4C-A2B39EB7A23E}" type="pres">
      <dgm:prSet presAssocID="{BC447203-ADBF-4CD6-8A88-267C5678D38F}" presName="node" presStyleLbl="node1" presStyleIdx="0" presStyleCnt="6" custScaleX="217910">
        <dgm:presLayoutVars>
          <dgm:bulletEnabled val="1"/>
        </dgm:presLayoutVars>
      </dgm:prSet>
      <dgm:spPr/>
    </dgm:pt>
    <dgm:pt modelId="{530259F0-0242-41DE-9BC0-F486A7F771A7}" type="pres">
      <dgm:prSet presAssocID="{3C01A2FB-C55D-4301-AC7E-F7FA4097ECE2}" presName="parTrans" presStyleLbl="sibTrans2D1" presStyleIdx="1" presStyleCnt="6"/>
      <dgm:spPr/>
    </dgm:pt>
    <dgm:pt modelId="{E2422DA3-4A69-415B-A7B4-794AD7CCA428}" type="pres">
      <dgm:prSet presAssocID="{3C01A2FB-C55D-4301-AC7E-F7FA4097ECE2}" presName="connectorText" presStyleLbl="sibTrans2D1" presStyleIdx="1" presStyleCnt="6"/>
      <dgm:spPr/>
    </dgm:pt>
    <dgm:pt modelId="{6029CA06-3872-41E0-8CE3-D9B554542BAA}" type="pres">
      <dgm:prSet presAssocID="{1E0B9761-0DF5-4853-A19C-FB2A55764320}" presName="node" presStyleLbl="node1" presStyleIdx="1" presStyleCnt="6" custScaleX="146491" custRadScaleRad="113813" custRadScaleInc="23024">
        <dgm:presLayoutVars>
          <dgm:bulletEnabled val="1"/>
        </dgm:presLayoutVars>
      </dgm:prSet>
      <dgm:spPr/>
    </dgm:pt>
    <dgm:pt modelId="{9940A28F-B060-41C2-B477-F33CB06E2E39}" type="pres">
      <dgm:prSet presAssocID="{B5368645-FED7-4AD9-AF06-EB416950647E}" presName="parTrans" presStyleLbl="sibTrans2D1" presStyleIdx="2" presStyleCnt="6"/>
      <dgm:spPr/>
    </dgm:pt>
    <dgm:pt modelId="{F1AD751E-D3F1-4EDC-A377-11C98F22FF2E}" type="pres">
      <dgm:prSet presAssocID="{B5368645-FED7-4AD9-AF06-EB416950647E}" presName="connectorText" presStyleLbl="sibTrans2D1" presStyleIdx="2" presStyleCnt="6"/>
      <dgm:spPr/>
    </dgm:pt>
    <dgm:pt modelId="{8B1C025A-1DAB-42CD-AC77-36044CA2A619}" type="pres">
      <dgm:prSet presAssocID="{7E3DE26D-323B-4418-92CE-F881A6A0D5C3}" presName="node" presStyleLbl="node1" presStyleIdx="2" presStyleCnt="6" custScaleX="191670" custRadScaleRad="115109" custRadScaleInc="-17418">
        <dgm:presLayoutVars>
          <dgm:bulletEnabled val="1"/>
        </dgm:presLayoutVars>
      </dgm:prSet>
      <dgm:spPr/>
    </dgm:pt>
    <dgm:pt modelId="{A68A2699-A01B-4CC3-9A70-16E7B3431EE3}" type="pres">
      <dgm:prSet presAssocID="{26FE20D8-6A24-4118-8FEC-1C8A146DEADF}" presName="parTrans" presStyleLbl="sibTrans2D1" presStyleIdx="3" presStyleCnt="6"/>
      <dgm:spPr/>
    </dgm:pt>
    <dgm:pt modelId="{D9D941D1-343C-4029-B70B-AAB4BF254724}" type="pres">
      <dgm:prSet presAssocID="{26FE20D8-6A24-4118-8FEC-1C8A146DEADF}" presName="connectorText" presStyleLbl="sibTrans2D1" presStyleIdx="3" presStyleCnt="6"/>
      <dgm:spPr/>
    </dgm:pt>
    <dgm:pt modelId="{A78FB639-3A8A-42CC-A659-D3B0C925B244}" type="pres">
      <dgm:prSet presAssocID="{C7DE60C0-1FF7-47EF-8F08-03DFCC76D3DD}" presName="node" presStyleLbl="node1" presStyleIdx="3" presStyleCnt="6" custScaleX="137744">
        <dgm:presLayoutVars>
          <dgm:bulletEnabled val="1"/>
        </dgm:presLayoutVars>
      </dgm:prSet>
      <dgm:spPr/>
    </dgm:pt>
    <dgm:pt modelId="{3DC10639-B0F0-4144-A478-3890AFADB929}" type="pres">
      <dgm:prSet presAssocID="{599C247B-F2ED-428D-9A06-58F08F01B272}" presName="parTrans" presStyleLbl="sibTrans2D1" presStyleIdx="4" presStyleCnt="6"/>
      <dgm:spPr/>
    </dgm:pt>
    <dgm:pt modelId="{B5B86C04-5948-43E8-B5A9-F1F146D27283}" type="pres">
      <dgm:prSet presAssocID="{599C247B-F2ED-428D-9A06-58F08F01B272}" presName="connectorText" presStyleLbl="sibTrans2D1" presStyleIdx="4" presStyleCnt="6"/>
      <dgm:spPr/>
    </dgm:pt>
    <dgm:pt modelId="{01FA0A27-2AC2-49DE-BE76-5E52FEEFD412}" type="pres">
      <dgm:prSet presAssocID="{117AE7B5-4DBE-44B5-AC75-926454168377}" presName="node" presStyleLbl="node1" presStyleIdx="4" presStyleCnt="6" custScaleX="199348" custRadScaleRad="113120" custRadScaleInc="20055">
        <dgm:presLayoutVars>
          <dgm:bulletEnabled val="1"/>
        </dgm:presLayoutVars>
      </dgm:prSet>
      <dgm:spPr/>
    </dgm:pt>
    <dgm:pt modelId="{2614F551-5DB4-471A-A2D8-124A74FF273D}" type="pres">
      <dgm:prSet presAssocID="{09B846EC-07E1-4B40-9FD9-8D455980DD2B}" presName="parTrans" presStyleLbl="sibTrans2D1" presStyleIdx="5" presStyleCnt="6"/>
      <dgm:spPr/>
    </dgm:pt>
    <dgm:pt modelId="{7DB952BA-7CE9-4968-81C3-C80F32F3CB73}" type="pres">
      <dgm:prSet presAssocID="{09B846EC-07E1-4B40-9FD9-8D455980DD2B}" presName="connectorText" presStyleLbl="sibTrans2D1" presStyleIdx="5" presStyleCnt="6"/>
      <dgm:spPr/>
    </dgm:pt>
    <dgm:pt modelId="{C9C03636-6F28-4523-A0CC-D18B83CDFBD2}" type="pres">
      <dgm:prSet presAssocID="{28F1BBF2-2690-4B88-A5A1-14B3414CD610}" presName="node" presStyleLbl="node1" presStyleIdx="5" presStyleCnt="6" custScaleX="176062" custRadScaleRad="126351" custRadScaleInc="-27777">
        <dgm:presLayoutVars>
          <dgm:bulletEnabled val="1"/>
        </dgm:presLayoutVars>
      </dgm:prSet>
      <dgm:spPr/>
    </dgm:pt>
  </dgm:ptLst>
  <dgm:cxnLst>
    <dgm:cxn modelId="{5697C203-7686-4241-936F-979D042F45F8}" type="presOf" srcId="{599C247B-F2ED-428D-9A06-58F08F01B272}" destId="{B5B86C04-5948-43E8-B5A9-F1F146D27283}" srcOrd="1" destOrd="0" presId="urn:microsoft.com/office/officeart/2005/8/layout/radial5"/>
    <dgm:cxn modelId="{FB6D0E1E-D3DD-41C1-8298-B90552DA6399}" srcId="{71F5D5D5-1B20-4AC4-B9C3-E44E299AC9FB}" destId="{51E03EE1-A582-487B-BF72-9CA94FB89FFF}" srcOrd="0" destOrd="0" parTransId="{23E4076E-C8B8-4F3D-B725-ED0D6720A3BB}" sibTransId="{38802487-E7FC-412C-89CD-6C28A915929A}"/>
    <dgm:cxn modelId="{929E2B1E-B83C-4DDA-835D-D5E4507FF171}" type="presOf" srcId="{09B846EC-07E1-4B40-9FD9-8D455980DD2B}" destId="{7DB952BA-7CE9-4968-81C3-C80F32F3CB73}" srcOrd="1" destOrd="0" presId="urn:microsoft.com/office/officeart/2005/8/layout/radial5"/>
    <dgm:cxn modelId="{806D0D37-B709-445F-A7CD-EB15C218E3F5}" srcId="{51E03EE1-A582-487B-BF72-9CA94FB89FFF}" destId="{1E0B9761-0DF5-4853-A19C-FB2A55764320}" srcOrd="1" destOrd="0" parTransId="{3C01A2FB-C55D-4301-AC7E-F7FA4097ECE2}" sibTransId="{4EB897B5-145F-459D-9062-3C672F43DF68}"/>
    <dgm:cxn modelId="{44E4F33D-184B-4C93-9DF1-098D539D4C95}" type="presOf" srcId="{7E3DE26D-323B-4418-92CE-F881A6A0D5C3}" destId="{8B1C025A-1DAB-42CD-AC77-36044CA2A619}" srcOrd="0" destOrd="0" presId="urn:microsoft.com/office/officeart/2005/8/layout/radial5"/>
    <dgm:cxn modelId="{68221069-26CE-4CCE-9F4D-FE911E218489}" type="presOf" srcId="{51E03EE1-A582-487B-BF72-9CA94FB89FFF}" destId="{812146ED-8C12-4FBD-B3B9-52C7504EDA9A}" srcOrd="0" destOrd="0" presId="urn:microsoft.com/office/officeart/2005/8/layout/radial5"/>
    <dgm:cxn modelId="{0A4A766E-6442-4576-A85D-9B08E70CEB4F}" type="presOf" srcId="{0DB04AA6-E7AD-4432-9813-23D0AFA28863}" destId="{F4209943-DCBD-405F-A62B-0DE21CB5BA5E}" srcOrd="0" destOrd="0" presId="urn:microsoft.com/office/officeart/2005/8/layout/radial5"/>
    <dgm:cxn modelId="{BF9B2270-F3C7-4DB8-9DA8-D2FC1C225A1F}" srcId="{51E03EE1-A582-487B-BF72-9CA94FB89FFF}" destId="{C7DE60C0-1FF7-47EF-8F08-03DFCC76D3DD}" srcOrd="3" destOrd="0" parTransId="{26FE20D8-6A24-4118-8FEC-1C8A146DEADF}" sibTransId="{28C9DD7F-8EA4-4FED-A067-C38DEC3055AC}"/>
    <dgm:cxn modelId="{ABD2E271-772F-4A8E-A247-C02669E2AA32}" type="presOf" srcId="{3C01A2FB-C55D-4301-AC7E-F7FA4097ECE2}" destId="{530259F0-0242-41DE-9BC0-F486A7F771A7}" srcOrd="0" destOrd="0" presId="urn:microsoft.com/office/officeart/2005/8/layout/radial5"/>
    <dgm:cxn modelId="{E5CB1354-9121-43BB-9086-6C348AC88BDD}" type="presOf" srcId="{3C01A2FB-C55D-4301-AC7E-F7FA4097ECE2}" destId="{E2422DA3-4A69-415B-A7B4-794AD7CCA428}" srcOrd="1" destOrd="0" presId="urn:microsoft.com/office/officeart/2005/8/layout/radial5"/>
    <dgm:cxn modelId="{C8784257-2462-4B37-BCC0-E55BC2295556}" type="presOf" srcId="{BC447203-ADBF-4CD6-8A88-267C5678D38F}" destId="{F0C5CD54-FABF-4421-AE4C-A2B39EB7A23E}" srcOrd="0" destOrd="0" presId="urn:microsoft.com/office/officeart/2005/8/layout/radial5"/>
    <dgm:cxn modelId="{F5C3CB7A-1174-46F7-8AC9-35A0747595EC}" srcId="{51E03EE1-A582-487B-BF72-9CA94FB89FFF}" destId="{28F1BBF2-2690-4B88-A5A1-14B3414CD610}" srcOrd="5" destOrd="0" parTransId="{09B846EC-07E1-4B40-9FD9-8D455980DD2B}" sibTransId="{02996C8F-0539-40F9-89CB-460B07F4CC53}"/>
    <dgm:cxn modelId="{0A188B82-D63E-4536-8B89-06AB088DD643}" type="presOf" srcId="{28F1BBF2-2690-4B88-A5A1-14B3414CD610}" destId="{C9C03636-6F28-4523-A0CC-D18B83CDFBD2}" srcOrd="0" destOrd="0" presId="urn:microsoft.com/office/officeart/2005/8/layout/radial5"/>
    <dgm:cxn modelId="{1124418B-4E21-4124-A0E5-468AAFDCA895}" type="presOf" srcId="{0DB04AA6-E7AD-4432-9813-23D0AFA28863}" destId="{1818212B-A68E-47B9-8003-2E50F2BD4F75}" srcOrd="1" destOrd="0" presId="urn:microsoft.com/office/officeart/2005/8/layout/radial5"/>
    <dgm:cxn modelId="{F89627AC-C2C8-4CA1-BC1C-8249F84AB63E}" srcId="{51E03EE1-A582-487B-BF72-9CA94FB89FFF}" destId="{BC447203-ADBF-4CD6-8A88-267C5678D38F}" srcOrd="0" destOrd="0" parTransId="{0DB04AA6-E7AD-4432-9813-23D0AFA28863}" sibTransId="{31AA1147-8441-470C-A4F5-57FD38A12289}"/>
    <dgm:cxn modelId="{C2A047B1-5730-40CE-9C4C-B627F752B379}" type="presOf" srcId="{599C247B-F2ED-428D-9A06-58F08F01B272}" destId="{3DC10639-B0F0-4144-A478-3890AFADB929}" srcOrd="0" destOrd="0" presId="urn:microsoft.com/office/officeart/2005/8/layout/radial5"/>
    <dgm:cxn modelId="{F06833B2-6F82-4932-BCBB-E30924F8CDC3}" type="presOf" srcId="{71F5D5D5-1B20-4AC4-B9C3-E44E299AC9FB}" destId="{898F7380-499F-48A0-92F4-9FE28FF30AAD}" srcOrd="0" destOrd="0" presId="urn:microsoft.com/office/officeart/2005/8/layout/radial5"/>
    <dgm:cxn modelId="{2DC6BAC0-FD12-4CAA-A721-F6F37D6D8088}" type="presOf" srcId="{09B846EC-07E1-4B40-9FD9-8D455980DD2B}" destId="{2614F551-5DB4-471A-A2D8-124A74FF273D}" srcOrd="0" destOrd="0" presId="urn:microsoft.com/office/officeart/2005/8/layout/radial5"/>
    <dgm:cxn modelId="{E7E45EC4-7D95-424C-9857-DDD7CBE229D1}" type="presOf" srcId="{B5368645-FED7-4AD9-AF06-EB416950647E}" destId="{9940A28F-B060-41C2-B477-F33CB06E2E39}" srcOrd="0" destOrd="0" presId="urn:microsoft.com/office/officeart/2005/8/layout/radial5"/>
    <dgm:cxn modelId="{5C67B2CE-CAEA-4095-8AA3-406F0304D4B4}" srcId="{51E03EE1-A582-487B-BF72-9CA94FB89FFF}" destId="{7E3DE26D-323B-4418-92CE-F881A6A0D5C3}" srcOrd="2" destOrd="0" parTransId="{B5368645-FED7-4AD9-AF06-EB416950647E}" sibTransId="{9874CABE-88B2-4BFB-8A9B-3CB597D9C4C8}"/>
    <dgm:cxn modelId="{B4ED9BD9-0FDD-43E7-BD30-16FF9E616931}" srcId="{51E03EE1-A582-487B-BF72-9CA94FB89FFF}" destId="{117AE7B5-4DBE-44B5-AC75-926454168377}" srcOrd="4" destOrd="0" parTransId="{599C247B-F2ED-428D-9A06-58F08F01B272}" sibTransId="{CDF85FD2-1AFD-4142-8E74-4C016B233B64}"/>
    <dgm:cxn modelId="{97DDEDDD-4BD5-46E3-AA5A-BB5A072D3F8A}" type="presOf" srcId="{1E0B9761-0DF5-4853-A19C-FB2A55764320}" destId="{6029CA06-3872-41E0-8CE3-D9B554542BAA}" srcOrd="0" destOrd="0" presId="urn:microsoft.com/office/officeart/2005/8/layout/radial5"/>
    <dgm:cxn modelId="{DFE834DF-B664-45BF-A1AD-73B01F629506}" type="presOf" srcId="{26FE20D8-6A24-4118-8FEC-1C8A146DEADF}" destId="{D9D941D1-343C-4029-B70B-AAB4BF254724}" srcOrd="1" destOrd="0" presId="urn:microsoft.com/office/officeart/2005/8/layout/radial5"/>
    <dgm:cxn modelId="{32334FE2-4D53-4F0E-9D1C-5F63EE41AC07}" type="presOf" srcId="{117AE7B5-4DBE-44B5-AC75-926454168377}" destId="{01FA0A27-2AC2-49DE-BE76-5E52FEEFD412}" srcOrd="0" destOrd="0" presId="urn:microsoft.com/office/officeart/2005/8/layout/radial5"/>
    <dgm:cxn modelId="{ECAFF3E6-89C1-4A32-B1E3-2B8412C17D5B}" type="presOf" srcId="{B5368645-FED7-4AD9-AF06-EB416950647E}" destId="{F1AD751E-D3F1-4EDC-A377-11C98F22FF2E}" srcOrd="1" destOrd="0" presId="urn:microsoft.com/office/officeart/2005/8/layout/radial5"/>
    <dgm:cxn modelId="{D0D312F6-46D1-404A-B105-A1131ECFFAF2}" type="presOf" srcId="{C7DE60C0-1FF7-47EF-8F08-03DFCC76D3DD}" destId="{A78FB639-3A8A-42CC-A659-D3B0C925B244}" srcOrd="0" destOrd="0" presId="urn:microsoft.com/office/officeart/2005/8/layout/radial5"/>
    <dgm:cxn modelId="{32D336FF-24C9-4791-A468-D962F68C1634}" type="presOf" srcId="{26FE20D8-6A24-4118-8FEC-1C8A146DEADF}" destId="{A68A2699-A01B-4CC3-9A70-16E7B3431EE3}" srcOrd="0" destOrd="0" presId="urn:microsoft.com/office/officeart/2005/8/layout/radial5"/>
    <dgm:cxn modelId="{892A8495-0800-4E1F-A779-C0B9DF8BB4E6}" type="presParOf" srcId="{898F7380-499F-48A0-92F4-9FE28FF30AAD}" destId="{812146ED-8C12-4FBD-B3B9-52C7504EDA9A}" srcOrd="0" destOrd="0" presId="urn:microsoft.com/office/officeart/2005/8/layout/radial5"/>
    <dgm:cxn modelId="{04D8DD07-E76B-4884-8B8C-443C3A051BDA}" type="presParOf" srcId="{898F7380-499F-48A0-92F4-9FE28FF30AAD}" destId="{F4209943-DCBD-405F-A62B-0DE21CB5BA5E}" srcOrd="1" destOrd="0" presId="urn:microsoft.com/office/officeart/2005/8/layout/radial5"/>
    <dgm:cxn modelId="{532AEB9C-6B1C-4DDD-86DD-524E5D85FB1B}" type="presParOf" srcId="{F4209943-DCBD-405F-A62B-0DE21CB5BA5E}" destId="{1818212B-A68E-47B9-8003-2E50F2BD4F75}" srcOrd="0" destOrd="0" presId="urn:microsoft.com/office/officeart/2005/8/layout/radial5"/>
    <dgm:cxn modelId="{3FD49DDA-B94F-4F75-8F30-69962B72135D}" type="presParOf" srcId="{898F7380-499F-48A0-92F4-9FE28FF30AAD}" destId="{F0C5CD54-FABF-4421-AE4C-A2B39EB7A23E}" srcOrd="2" destOrd="0" presId="urn:microsoft.com/office/officeart/2005/8/layout/radial5"/>
    <dgm:cxn modelId="{A78E3118-2E62-422A-AB7C-96618A40106F}" type="presParOf" srcId="{898F7380-499F-48A0-92F4-9FE28FF30AAD}" destId="{530259F0-0242-41DE-9BC0-F486A7F771A7}" srcOrd="3" destOrd="0" presId="urn:microsoft.com/office/officeart/2005/8/layout/radial5"/>
    <dgm:cxn modelId="{A7BEB2BA-7E44-4D16-AA12-B71490AB888E}" type="presParOf" srcId="{530259F0-0242-41DE-9BC0-F486A7F771A7}" destId="{E2422DA3-4A69-415B-A7B4-794AD7CCA428}" srcOrd="0" destOrd="0" presId="urn:microsoft.com/office/officeart/2005/8/layout/radial5"/>
    <dgm:cxn modelId="{9FB7C100-5AFB-4877-89D0-3036E3CC1A27}" type="presParOf" srcId="{898F7380-499F-48A0-92F4-9FE28FF30AAD}" destId="{6029CA06-3872-41E0-8CE3-D9B554542BAA}" srcOrd="4" destOrd="0" presId="urn:microsoft.com/office/officeart/2005/8/layout/radial5"/>
    <dgm:cxn modelId="{049E9C5C-C2E0-42A9-8781-6EAC0EB4FE3B}" type="presParOf" srcId="{898F7380-499F-48A0-92F4-9FE28FF30AAD}" destId="{9940A28F-B060-41C2-B477-F33CB06E2E39}" srcOrd="5" destOrd="0" presId="urn:microsoft.com/office/officeart/2005/8/layout/radial5"/>
    <dgm:cxn modelId="{F7F1FFA3-42B9-4593-A486-33C81E2C8676}" type="presParOf" srcId="{9940A28F-B060-41C2-B477-F33CB06E2E39}" destId="{F1AD751E-D3F1-4EDC-A377-11C98F22FF2E}" srcOrd="0" destOrd="0" presId="urn:microsoft.com/office/officeart/2005/8/layout/radial5"/>
    <dgm:cxn modelId="{D1592976-9774-44A7-801B-C007FFB605B6}" type="presParOf" srcId="{898F7380-499F-48A0-92F4-9FE28FF30AAD}" destId="{8B1C025A-1DAB-42CD-AC77-36044CA2A619}" srcOrd="6" destOrd="0" presId="urn:microsoft.com/office/officeart/2005/8/layout/radial5"/>
    <dgm:cxn modelId="{E0E2F208-1B24-4759-BAC9-53480489BB1F}" type="presParOf" srcId="{898F7380-499F-48A0-92F4-9FE28FF30AAD}" destId="{A68A2699-A01B-4CC3-9A70-16E7B3431EE3}" srcOrd="7" destOrd="0" presId="urn:microsoft.com/office/officeart/2005/8/layout/radial5"/>
    <dgm:cxn modelId="{ED4CCBA3-41E4-41BB-8BF8-BDE05B8B2464}" type="presParOf" srcId="{A68A2699-A01B-4CC3-9A70-16E7B3431EE3}" destId="{D9D941D1-343C-4029-B70B-AAB4BF254724}" srcOrd="0" destOrd="0" presId="urn:microsoft.com/office/officeart/2005/8/layout/radial5"/>
    <dgm:cxn modelId="{C587C759-DC5E-4F3D-8551-46844147FEF1}" type="presParOf" srcId="{898F7380-499F-48A0-92F4-9FE28FF30AAD}" destId="{A78FB639-3A8A-42CC-A659-D3B0C925B244}" srcOrd="8" destOrd="0" presId="urn:microsoft.com/office/officeart/2005/8/layout/radial5"/>
    <dgm:cxn modelId="{53E9772A-6A64-4613-BA3B-ABE20517B23C}" type="presParOf" srcId="{898F7380-499F-48A0-92F4-9FE28FF30AAD}" destId="{3DC10639-B0F0-4144-A478-3890AFADB929}" srcOrd="9" destOrd="0" presId="urn:microsoft.com/office/officeart/2005/8/layout/radial5"/>
    <dgm:cxn modelId="{73F376E7-1E28-4BB0-8C5B-5A53F7F4272F}" type="presParOf" srcId="{3DC10639-B0F0-4144-A478-3890AFADB929}" destId="{B5B86C04-5948-43E8-B5A9-F1F146D27283}" srcOrd="0" destOrd="0" presId="urn:microsoft.com/office/officeart/2005/8/layout/radial5"/>
    <dgm:cxn modelId="{6026BAB9-12CA-47A7-9672-CA53DD99841C}" type="presParOf" srcId="{898F7380-499F-48A0-92F4-9FE28FF30AAD}" destId="{01FA0A27-2AC2-49DE-BE76-5E52FEEFD412}" srcOrd="10" destOrd="0" presId="urn:microsoft.com/office/officeart/2005/8/layout/radial5"/>
    <dgm:cxn modelId="{D34BA40E-47D0-4E66-BD90-C1C87ABE385B}" type="presParOf" srcId="{898F7380-499F-48A0-92F4-9FE28FF30AAD}" destId="{2614F551-5DB4-471A-A2D8-124A74FF273D}" srcOrd="11" destOrd="0" presId="urn:microsoft.com/office/officeart/2005/8/layout/radial5"/>
    <dgm:cxn modelId="{BB4DF7B8-0249-46A3-8E7D-E596B8D64255}" type="presParOf" srcId="{2614F551-5DB4-471A-A2D8-124A74FF273D}" destId="{7DB952BA-7CE9-4968-81C3-C80F32F3CB73}" srcOrd="0" destOrd="0" presId="urn:microsoft.com/office/officeart/2005/8/layout/radial5"/>
    <dgm:cxn modelId="{5F5ACFF9-73FB-4B2D-9BDD-CAE8E85ECB1B}" type="presParOf" srcId="{898F7380-499F-48A0-92F4-9FE28FF30AAD}" destId="{C9C03636-6F28-4523-A0CC-D18B83CDFBD2}"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47859C-85E1-46FF-A773-6D9549D576FF}" type="doc">
      <dgm:prSet loTypeId="urn:microsoft.com/office/officeart/2005/8/layout/arrow3" loCatId="relationship" qsTypeId="urn:microsoft.com/office/officeart/2005/8/quickstyle/simple1" qsCatId="simple" csTypeId="urn:microsoft.com/office/officeart/2005/8/colors/colorful2" csCatId="colorful" phldr="1"/>
      <dgm:spPr/>
      <dgm:t>
        <a:bodyPr/>
        <a:lstStyle/>
        <a:p>
          <a:endParaRPr lang="es-ES"/>
        </a:p>
      </dgm:t>
    </dgm:pt>
    <dgm:pt modelId="{2F16D8CC-AC75-4F92-9D1C-CDCF2BBD7EA2}">
      <dgm:prSet phldrT="[Texto]" custT="1"/>
      <dgm:spPr/>
      <dgm:t>
        <a:bodyPr/>
        <a:lstStyle/>
        <a:p>
          <a:r>
            <a:rPr lang="es-ES" sz="2000" dirty="0">
              <a:solidFill>
                <a:schemeClr val="bg1"/>
              </a:solidFill>
            </a:rPr>
            <a:t>Relación de Intercambio en la canasta de bienes</a:t>
          </a:r>
        </a:p>
      </dgm:t>
    </dgm:pt>
    <dgm:pt modelId="{547F4357-39B9-4B05-B9E8-B41A788D80F8}" type="parTrans" cxnId="{0C504FD1-F4A4-4B12-BC76-16020FAC16A7}">
      <dgm:prSet/>
      <dgm:spPr/>
      <dgm:t>
        <a:bodyPr/>
        <a:lstStyle/>
        <a:p>
          <a:endParaRPr lang="es-ES" sz="1050"/>
        </a:p>
      </dgm:t>
    </dgm:pt>
    <dgm:pt modelId="{832CC27B-4739-4AB2-ADBE-50FD0CC4E609}" type="sibTrans" cxnId="{0C504FD1-F4A4-4B12-BC76-16020FAC16A7}">
      <dgm:prSet/>
      <dgm:spPr/>
      <dgm:t>
        <a:bodyPr/>
        <a:lstStyle/>
        <a:p>
          <a:endParaRPr lang="es-ES" sz="1050"/>
        </a:p>
      </dgm:t>
    </dgm:pt>
    <dgm:pt modelId="{8B3FAB93-D885-42AF-B3A2-B8CC5D8BC031}">
      <dgm:prSet phldrT="[Texto]" custT="1"/>
      <dgm:spPr/>
      <dgm:t>
        <a:bodyPr/>
        <a:lstStyle/>
        <a:p>
          <a:r>
            <a:rPr lang="es-ES" sz="2000" dirty="0"/>
            <a:t>Exportación/ Importación</a:t>
          </a:r>
        </a:p>
        <a:p>
          <a:endParaRPr lang="es-ES" sz="2000" dirty="0"/>
        </a:p>
      </dgm:t>
    </dgm:pt>
    <dgm:pt modelId="{9ABD185D-294F-4291-8F6D-00435F7EEC3C}" type="parTrans" cxnId="{E5E3B58C-5044-402A-A071-AB73B5416925}">
      <dgm:prSet/>
      <dgm:spPr/>
      <dgm:t>
        <a:bodyPr/>
        <a:lstStyle/>
        <a:p>
          <a:endParaRPr lang="es-ES" sz="1050"/>
        </a:p>
      </dgm:t>
    </dgm:pt>
    <dgm:pt modelId="{CE5D6530-4584-4639-98C6-920834915D8A}" type="sibTrans" cxnId="{E5E3B58C-5044-402A-A071-AB73B5416925}">
      <dgm:prSet/>
      <dgm:spPr/>
      <dgm:t>
        <a:bodyPr/>
        <a:lstStyle/>
        <a:p>
          <a:endParaRPr lang="es-ES" sz="1050"/>
        </a:p>
      </dgm:t>
    </dgm:pt>
    <dgm:pt modelId="{25F5AE14-6580-4AD8-B2F5-4AED1E150A1D}" type="pres">
      <dgm:prSet presAssocID="{DA47859C-85E1-46FF-A773-6D9549D576FF}" presName="compositeShape" presStyleCnt="0">
        <dgm:presLayoutVars>
          <dgm:chMax val="2"/>
          <dgm:dir/>
          <dgm:resizeHandles val="exact"/>
        </dgm:presLayoutVars>
      </dgm:prSet>
      <dgm:spPr/>
    </dgm:pt>
    <dgm:pt modelId="{3191C7BF-77BD-4055-91B1-A0AC6A308163}" type="pres">
      <dgm:prSet presAssocID="{DA47859C-85E1-46FF-A773-6D9549D576FF}" presName="divider" presStyleLbl="fgShp" presStyleIdx="0" presStyleCnt="1"/>
      <dgm:spPr/>
    </dgm:pt>
    <dgm:pt modelId="{FBD5B0E8-1DF7-4D97-9640-4A7F188F52D1}" type="pres">
      <dgm:prSet presAssocID="{2F16D8CC-AC75-4F92-9D1C-CDCF2BBD7EA2}" presName="downArrow" presStyleLbl="node1" presStyleIdx="0" presStyleCnt="2"/>
      <dgm:spPr/>
    </dgm:pt>
    <dgm:pt modelId="{B25068A9-4518-48C2-B658-E4B5482C5ADE}" type="pres">
      <dgm:prSet presAssocID="{2F16D8CC-AC75-4F92-9D1C-CDCF2BBD7EA2}" presName="downArrowText" presStyleLbl="revTx" presStyleIdx="0" presStyleCnt="2" custScaleX="147745">
        <dgm:presLayoutVars>
          <dgm:bulletEnabled val="1"/>
        </dgm:presLayoutVars>
      </dgm:prSet>
      <dgm:spPr/>
    </dgm:pt>
    <dgm:pt modelId="{785CC6EA-4E65-4C17-AD38-0E9E1FCB20B2}" type="pres">
      <dgm:prSet presAssocID="{8B3FAB93-D885-42AF-B3A2-B8CC5D8BC031}" presName="upArrow" presStyleLbl="node1" presStyleIdx="1" presStyleCnt="2"/>
      <dgm:spPr/>
    </dgm:pt>
    <dgm:pt modelId="{8D28E81D-FAFB-4704-9858-D752337A5C25}" type="pres">
      <dgm:prSet presAssocID="{8B3FAB93-D885-42AF-B3A2-B8CC5D8BC031}" presName="upArrowText" presStyleLbl="revTx" presStyleIdx="1" presStyleCnt="2" custScaleX="131996">
        <dgm:presLayoutVars>
          <dgm:bulletEnabled val="1"/>
        </dgm:presLayoutVars>
      </dgm:prSet>
      <dgm:spPr/>
    </dgm:pt>
  </dgm:ptLst>
  <dgm:cxnLst>
    <dgm:cxn modelId="{A1A72E22-C4E2-47FC-8BA9-FE928D8AE3C8}" type="presOf" srcId="{2F16D8CC-AC75-4F92-9D1C-CDCF2BBD7EA2}" destId="{B25068A9-4518-48C2-B658-E4B5482C5ADE}" srcOrd="0" destOrd="0" presId="urn:microsoft.com/office/officeart/2005/8/layout/arrow3"/>
    <dgm:cxn modelId="{302C2251-8FD7-441F-8BAC-EEFFA8D3095C}" type="presOf" srcId="{8B3FAB93-D885-42AF-B3A2-B8CC5D8BC031}" destId="{8D28E81D-FAFB-4704-9858-D752337A5C25}" srcOrd="0" destOrd="0" presId="urn:microsoft.com/office/officeart/2005/8/layout/arrow3"/>
    <dgm:cxn modelId="{E5E3B58C-5044-402A-A071-AB73B5416925}" srcId="{DA47859C-85E1-46FF-A773-6D9549D576FF}" destId="{8B3FAB93-D885-42AF-B3A2-B8CC5D8BC031}" srcOrd="1" destOrd="0" parTransId="{9ABD185D-294F-4291-8F6D-00435F7EEC3C}" sibTransId="{CE5D6530-4584-4639-98C6-920834915D8A}"/>
    <dgm:cxn modelId="{2672A59A-97D4-48E6-AFD3-3CA3D03F4BFA}" type="presOf" srcId="{DA47859C-85E1-46FF-A773-6D9549D576FF}" destId="{25F5AE14-6580-4AD8-B2F5-4AED1E150A1D}" srcOrd="0" destOrd="0" presId="urn:microsoft.com/office/officeart/2005/8/layout/arrow3"/>
    <dgm:cxn modelId="{0C504FD1-F4A4-4B12-BC76-16020FAC16A7}" srcId="{DA47859C-85E1-46FF-A773-6D9549D576FF}" destId="{2F16D8CC-AC75-4F92-9D1C-CDCF2BBD7EA2}" srcOrd="0" destOrd="0" parTransId="{547F4357-39B9-4B05-B9E8-B41A788D80F8}" sibTransId="{832CC27B-4739-4AB2-ADBE-50FD0CC4E609}"/>
    <dgm:cxn modelId="{DF5ECE5C-D117-400E-A31A-4611AA2F2FD8}" type="presParOf" srcId="{25F5AE14-6580-4AD8-B2F5-4AED1E150A1D}" destId="{3191C7BF-77BD-4055-91B1-A0AC6A308163}" srcOrd="0" destOrd="0" presId="urn:microsoft.com/office/officeart/2005/8/layout/arrow3"/>
    <dgm:cxn modelId="{667B3A57-7A36-4995-84AD-C06D08167BC1}" type="presParOf" srcId="{25F5AE14-6580-4AD8-B2F5-4AED1E150A1D}" destId="{FBD5B0E8-1DF7-4D97-9640-4A7F188F52D1}" srcOrd="1" destOrd="0" presId="urn:microsoft.com/office/officeart/2005/8/layout/arrow3"/>
    <dgm:cxn modelId="{B561D549-6673-4838-8360-A88C4871D797}" type="presParOf" srcId="{25F5AE14-6580-4AD8-B2F5-4AED1E150A1D}" destId="{B25068A9-4518-48C2-B658-E4B5482C5ADE}" srcOrd="2" destOrd="0" presId="urn:microsoft.com/office/officeart/2005/8/layout/arrow3"/>
    <dgm:cxn modelId="{7EF66CB8-59B8-4F85-8534-A1AEB116959A}" type="presParOf" srcId="{25F5AE14-6580-4AD8-B2F5-4AED1E150A1D}" destId="{785CC6EA-4E65-4C17-AD38-0E9E1FCB20B2}" srcOrd="3" destOrd="0" presId="urn:microsoft.com/office/officeart/2005/8/layout/arrow3"/>
    <dgm:cxn modelId="{6C59E794-36B4-46A9-8933-516678DD3B39}" type="presParOf" srcId="{25F5AE14-6580-4AD8-B2F5-4AED1E150A1D}" destId="{8D28E81D-FAFB-4704-9858-D752337A5C2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77DC2-1559-4614-8268-9B1EACA17609}" type="doc">
      <dgm:prSet loTypeId="urn:microsoft.com/office/officeart/2005/8/layout/process2" loCatId="process" qsTypeId="urn:microsoft.com/office/officeart/2005/8/quickstyle/3d1" qsCatId="3D" csTypeId="urn:microsoft.com/office/officeart/2005/8/colors/accent0_3" csCatId="mainScheme" phldr="1"/>
      <dgm:spPr/>
    </dgm:pt>
    <dgm:pt modelId="{103825CD-2B4E-4ADC-8EF1-20FD28442853}">
      <dgm:prSet phldrT="[Texto]" custT="1"/>
      <dgm:spPr/>
      <dgm:t>
        <a:bodyPr/>
        <a:lstStyle/>
        <a:p>
          <a:pPr algn="just">
            <a:buFont typeface="Wingdings" panose="05000000000000000000" pitchFamily="2" charset="2"/>
            <a:buNone/>
          </a:pPr>
          <a:r>
            <a:rPr lang="es-EC" sz="2400" b="0" dirty="0">
              <a:latin typeface="Arial" panose="020B0604020202020204" pitchFamily="34" charset="0"/>
              <a:cs typeface="Arial" panose="020B0604020202020204" pitchFamily="34" charset="0"/>
            </a:rPr>
            <a:t>1- Estudiar los acuerdos bilaterales que mantienen vigentes Ecuador y Chile y su efecto en el área mercantil entre ambos países.</a:t>
          </a:r>
          <a:endParaRPr lang="es-ES" sz="2400" b="0" dirty="0"/>
        </a:p>
      </dgm:t>
    </dgm:pt>
    <dgm:pt modelId="{6DE1AD0D-DCD8-46ED-83D0-E45244546D54}" type="parTrans" cxnId="{5CD755F1-C995-425F-B041-92B8AB2197C7}">
      <dgm:prSet/>
      <dgm:spPr/>
      <dgm:t>
        <a:bodyPr/>
        <a:lstStyle/>
        <a:p>
          <a:pPr algn="just"/>
          <a:endParaRPr lang="es-ES" sz="2000" b="0">
            <a:solidFill>
              <a:schemeClr val="tx1"/>
            </a:solidFill>
          </a:endParaRPr>
        </a:p>
      </dgm:t>
    </dgm:pt>
    <dgm:pt modelId="{4FA776F8-347E-4F9F-9B0F-22D65775B79E}" type="sibTrans" cxnId="{5CD755F1-C995-425F-B041-92B8AB2197C7}">
      <dgm:prSet/>
      <dgm:spPr/>
      <dgm:t>
        <a:bodyPr/>
        <a:lstStyle/>
        <a:p>
          <a:pPr algn="just"/>
          <a:endParaRPr lang="es-ES" sz="2000" b="0">
            <a:solidFill>
              <a:schemeClr val="tx1"/>
            </a:solidFill>
          </a:endParaRPr>
        </a:p>
      </dgm:t>
    </dgm:pt>
    <dgm:pt modelId="{16448E39-CDD9-4BBE-8643-758221CB892D}">
      <dgm:prSet phldrT="[Texto]" custT="1"/>
      <dgm:spPr/>
      <dgm:t>
        <a:bodyPr/>
        <a:lstStyle/>
        <a:p>
          <a:pPr algn="just">
            <a:buFont typeface="Wingdings" panose="05000000000000000000" pitchFamily="2" charset="2"/>
            <a:buChar char=""/>
          </a:pPr>
          <a:r>
            <a:rPr lang="es-EC" sz="2400" b="0" dirty="0">
              <a:latin typeface="Arial" panose="020B0604020202020204" pitchFamily="34" charset="0"/>
              <a:cs typeface="Arial" panose="020B0604020202020204" pitchFamily="34" charset="0"/>
            </a:rPr>
            <a:t>2- Entender de manera simple, rápida y general, cuánto del acuerdo está siendo aprovechado por el país y cuanto más podría aprovecharse; delimitando así áreas donde la política comercial podría generar imparto e incremento del comercio.</a:t>
          </a:r>
          <a:endParaRPr lang="es-ES" sz="2400" b="0" dirty="0"/>
        </a:p>
      </dgm:t>
    </dgm:pt>
    <dgm:pt modelId="{17AE5679-785F-46B9-82D9-7870E8E7F50C}" type="parTrans" cxnId="{B162CDB7-22D4-4FDE-B6DD-C3070F100CCF}">
      <dgm:prSet/>
      <dgm:spPr/>
      <dgm:t>
        <a:bodyPr/>
        <a:lstStyle/>
        <a:p>
          <a:pPr algn="just"/>
          <a:endParaRPr lang="es-ES" sz="2000" b="0">
            <a:solidFill>
              <a:schemeClr val="tx1"/>
            </a:solidFill>
          </a:endParaRPr>
        </a:p>
      </dgm:t>
    </dgm:pt>
    <dgm:pt modelId="{96C70C18-2ACF-490E-A0F4-C7B8666E3B41}" type="sibTrans" cxnId="{B162CDB7-22D4-4FDE-B6DD-C3070F100CCF}">
      <dgm:prSet/>
      <dgm:spPr/>
      <dgm:t>
        <a:bodyPr/>
        <a:lstStyle/>
        <a:p>
          <a:pPr algn="just"/>
          <a:endParaRPr lang="es-ES" sz="2000" b="0">
            <a:solidFill>
              <a:schemeClr val="tx1"/>
            </a:solidFill>
          </a:endParaRPr>
        </a:p>
      </dgm:t>
    </dgm:pt>
    <dgm:pt modelId="{86A99985-17F3-48A3-9E2B-C349D6F92BF4}" type="pres">
      <dgm:prSet presAssocID="{26077DC2-1559-4614-8268-9B1EACA17609}" presName="linearFlow" presStyleCnt="0">
        <dgm:presLayoutVars>
          <dgm:resizeHandles val="exact"/>
        </dgm:presLayoutVars>
      </dgm:prSet>
      <dgm:spPr/>
    </dgm:pt>
    <dgm:pt modelId="{F0C0AD82-2683-4A20-896B-D448699B2203}" type="pres">
      <dgm:prSet presAssocID="{103825CD-2B4E-4ADC-8EF1-20FD28442853}" presName="node" presStyleLbl="node1" presStyleIdx="0" presStyleCnt="2" custScaleX="244962" custLinFactNeighborY="5143">
        <dgm:presLayoutVars>
          <dgm:bulletEnabled val="1"/>
        </dgm:presLayoutVars>
      </dgm:prSet>
      <dgm:spPr/>
    </dgm:pt>
    <dgm:pt modelId="{B8A8C753-143E-474A-8951-14D724B9C74D}" type="pres">
      <dgm:prSet presAssocID="{4FA776F8-347E-4F9F-9B0F-22D65775B79E}" presName="sibTrans" presStyleLbl="sibTrans2D1" presStyleIdx="0" presStyleCnt="1"/>
      <dgm:spPr/>
    </dgm:pt>
    <dgm:pt modelId="{6C08B826-0C4B-46EF-A476-25BE2A8AFB88}" type="pres">
      <dgm:prSet presAssocID="{4FA776F8-347E-4F9F-9B0F-22D65775B79E}" presName="connectorText" presStyleLbl="sibTrans2D1" presStyleIdx="0" presStyleCnt="1"/>
      <dgm:spPr/>
    </dgm:pt>
    <dgm:pt modelId="{7FF7AAD0-4CDA-44CA-AD83-2A131489996D}" type="pres">
      <dgm:prSet presAssocID="{16448E39-CDD9-4BBE-8643-758221CB892D}" presName="node" presStyleLbl="node1" presStyleIdx="1" presStyleCnt="2" custScaleX="244962" custLinFactNeighborY="-5143">
        <dgm:presLayoutVars>
          <dgm:bulletEnabled val="1"/>
        </dgm:presLayoutVars>
      </dgm:prSet>
      <dgm:spPr/>
    </dgm:pt>
  </dgm:ptLst>
  <dgm:cxnLst>
    <dgm:cxn modelId="{D6F11005-D353-4605-A8BD-95AF6524A3E2}" type="presOf" srcId="{4FA776F8-347E-4F9F-9B0F-22D65775B79E}" destId="{6C08B826-0C4B-46EF-A476-25BE2A8AFB88}" srcOrd="1" destOrd="0" presId="urn:microsoft.com/office/officeart/2005/8/layout/process2"/>
    <dgm:cxn modelId="{F692C61A-0B2D-49E3-95F1-C471C69B44EA}" type="presOf" srcId="{16448E39-CDD9-4BBE-8643-758221CB892D}" destId="{7FF7AAD0-4CDA-44CA-AD83-2A131489996D}" srcOrd="0" destOrd="0" presId="urn:microsoft.com/office/officeart/2005/8/layout/process2"/>
    <dgm:cxn modelId="{C354395F-1B07-4B51-8D9A-43B679F2A817}" type="presOf" srcId="{4FA776F8-347E-4F9F-9B0F-22D65775B79E}" destId="{B8A8C753-143E-474A-8951-14D724B9C74D}" srcOrd="0" destOrd="0" presId="urn:microsoft.com/office/officeart/2005/8/layout/process2"/>
    <dgm:cxn modelId="{D6E4F164-ED86-4EB8-BC83-A01835E333FE}" type="presOf" srcId="{103825CD-2B4E-4ADC-8EF1-20FD28442853}" destId="{F0C0AD82-2683-4A20-896B-D448699B2203}" srcOrd="0" destOrd="0" presId="urn:microsoft.com/office/officeart/2005/8/layout/process2"/>
    <dgm:cxn modelId="{270D1A79-DAA8-4F50-B94C-B1BDE35F1609}" type="presOf" srcId="{26077DC2-1559-4614-8268-9B1EACA17609}" destId="{86A99985-17F3-48A3-9E2B-C349D6F92BF4}" srcOrd="0" destOrd="0" presId="urn:microsoft.com/office/officeart/2005/8/layout/process2"/>
    <dgm:cxn modelId="{B162CDB7-22D4-4FDE-B6DD-C3070F100CCF}" srcId="{26077DC2-1559-4614-8268-9B1EACA17609}" destId="{16448E39-CDD9-4BBE-8643-758221CB892D}" srcOrd="1" destOrd="0" parTransId="{17AE5679-785F-46B9-82D9-7870E8E7F50C}" sibTransId="{96C70C18-2ACF-490E-A0F4-C7B8666E3B41}"/>
    <dgm:cxn modelId="{5CD755F1-C995-425F-B041-92B8AB2197C7}" srcId="{26077DC2-1559-4614-8268-9B1EACA17609}" destId="{103825CD-2B4E-4ADC-8EF1-20FD28442853}" srcOrd="0" destOrd="0" parTransId="{6DE1AD0D-DCD8-46ED-83D0-E45244546D54}" sibTransId="{4FA776F8-347E-4F9F-9B0F-22D65775B79E}"/>
    <dgm:cxn modelId="{25FAA2D9-101D-4E11-B301-E77D6FD58C7F}" type="presParOf" srcId="{86A99985-17F3-48A3-9E2B-C349D6F92BF4}" destId="{F0C0AD82-2683-4A20-896B-D448699B2203}" srcOrd="0" destOrd="0" presId="urn:microsoft.com/office/officeart/2005/8/layout/process2"/>
    <dgm:cxn modelId="{3D5DE36C-559A-4BC3-BB21-BA8FE83068B3}" type="presParOf" srcId="{86A99985-17F3-48A3-9E2B-C349D6F92BF4}" destId="{B8A8C753-143E-474A-8951-14D724B9C74D}" srcOrd="1" destOrd="0" presId="urn:microsoft.com/office/officeart/2005/8/layout/process2"/>
    <dgm:cxn modelId="{2E30DE01-5258-4941-AE7C-9A192975F1E8}" type="presParOf" srcId="{B8A8C753-143E-474A-8951-14D724B9C74D}" destId="{6C08B826-0C4B-46EF-A476-25BE2A8AFB88}" srcOrd="0" destOrd="0" presId="urn:microsoft.com/office/officeart/2005/8/layout/process2"/>
    <dgm:cxn modelId="{A945B053-E335-4F56-A511-3A6C73A574BB}" type="presParOf" srcId="{86A99985-17F3-48A3-9E2B-C349D6F92BF4}" destId="{7FF7AAD0-4CDA-44CA-AD83-2A131489996D}"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6077DC2-1559-4614-8268-9B1EACA17609}" type="doc">
      <dgm:prSet loTypeId="urn:microsoft.com/office/officeart/2005/8/layout/process2" loCatId="process" qsTypeId="urn:microsoft.com/office/officeart/2005/8/quickstyle/3d1" qsCatId="3D" csTypeId="urn:microsoft.com/office/officeart/2005/8/colors/accent0_3" csCatId="mainScheme" phldr="1"/>
      <dgm:spPr/>
    </dgm:pt>
    <dgm:pt modelId="{AC713E0C-E58C-4A8F-9C9E-99392B96DC8B}">
      <dgm:prSet phldrT="[Texto]" custT="1"/>
      <dgm:spPr/>
      <dgm:t>
        <a:bodyPr/>
        <a:lstStyle/>
        <a:p>
          <a:pPr algn="just">
            <a:buFont typeface="Wingdings" panose="05000000000000000000" pitchFamily="2" charset="2"/>
            <a:buChar char=""/>
          </a:pPr>
          <a:r>
            <a:rPr lang="es-EC" sz="2400" b="0" dirty="0">
              <a:latin typeface="Arial" panose="020B0604020202020204" pitchFamily="34" charset="0"/>
              <a:cs typeface="Arial" panose="020B0604020202020204" pitchFamily="34" charset="0"/>
            </a:rPr>
            <a:t>3- Identificar los factores principales que existen en las importaciones y exportaciones de la Balanza Comercial no Petrolera y proponer medidas para corregir el déficit presentado en los periodos 2013 - 2017.</a:t>
          </a:r>
          <a:endParaRPr lang="es-ES" sz="2400" b="0" dirty="0"/>
        </a:p>
      </dgm:t>
    </dgm:pt>
    <dgm:pt modelId="{59C3C3CF-E1FB-4CE1-BAA2-30B19FE8101D}" type="sibTrans" cxnId="{22E7DC92-2B74-4BD6-B4AB-8FBDC35121C6}">
      <dgm:prSet/>
      <dgm:spPr/>
      <dgm:t>
        <a:bodyPr/>
        <a:lstStyle/>
        <a:p>
          <a:endParaRPr lang="es-ES" sz="2000" b="0">
            <a:solidFill>
              <a:schemeClr val="tx1"/>
            </a:solidFill>
          </a:endParaRPr>
        </a:p>
      </dgm:t>
    </dgm:pt>
    <dgm:pt modelId="{0EA6CABC-8D8D-4991-BA2E-EA3D7C6997D3}" type="parTrans" cxnId="{22E7DC92-2B74-4BD6-B4AB-8FBDC35121C6}">
      <dgm:prSet/>
      <dgm:spPr/>
      <dgm:t>
        <a:bodyPr/>
        <a:lstStyle/>
        <a:p>
          <a:endParaRPr lang="es-ES" sz="2000" b="0">
            <a:solidFill>
              <a:schemeClr val="tx1"/>
            </a:solidFill>
          </a:endParaRPr>
        </a:p>
      </dgm:t>
    </dgm:pt>
    <dgm:pt modelId="{ACA8BEE0-6F0F-494D-A5A0-C021AAB2A13E}">
      <dgm:prSet phldrT="[Texto]" custT="1"/>
      <dgm:spPr/>
      <dgm:t>
        <a:bodyPr/>
        <a:lstStyle/>
        <a:p>
          <a:r>
            <a:rPr lang="es-EC" sz="2400" b="0" dirty="0">
              <a:latin typeface="Arial" panose="020B0604020202020204" pitchFamily="34" charset="0"/>
              <a:cs typeface="Arial" panose="020B0604020202020204" pitchFamily="34" charset="0"/>
            </a:rPr>
            <a:t>4- Determinar el aporte de la Balanza Comercial no Petrolera a través de comparación estadística de los periodos 2013 – 2017; con el fin de establecer recomendaciones validas aplicables al modelo de exportación actual.</a:t>
          </a:r>
          <a:endParaRPr lang="es-ES" sz="2400" b="0" dirty="0"/>
        </a:p>
      </dgm:t>
    </dgm:pt>
    <dgm:pt modelId="{3290C20F-D91C-4B01-92F6-07A4D848F143}" type="sibTrans" cxnId="{7088EE80-FBF6-44F7-8506-A7F58017257F}">
      <dgm:prSet/>
      <dgm:spPr/>
      <dgm:t>
        <a:bodyPr/>
        <a:lstStyle/>
        <a:p>
          <a:endParaRPr lang="es-ES" sz="2000" b="0">
            <a:solidFill>
              <a:schemeClr val="tx1"/>
            </a:solidFill>
          </a:endParaRPr>
        </a:p>
      </dgm:t>
    </dgm:pt>
    <dgm:pt modelId="{BED054C0-40F6-41E8-885F-E443BCCD496D}" type="parTrans" cxnId="{7088EE80-FBF6-44F7-8506-A7F58017257F}">
      <dgm:prSet/>
      <dgm:spPr/>
      <dgm:t>
        <a:bodyPr/>
        <a:lstStyle/>
        <a:p>
          <a:endParaRPr lang="es-ES" sz="2000" b="0">
            <a:solidFill>
              <a:schemeClr val="tx1"/>
            </a:solidFill>
          </a:endParaRPr>
        </a:p>
      </dgm:t>
    </dgm:pt>
    <dgm:pt modelId="{86A99985-17F3-48A3-9E2B-C349D6F92BF4}" type="pres">
      <dgm:prSet presAssocID="{26077DC2-1559-4614-8268-9B1EACA17609}" presName="linearFlow" presStyleCnt="0">
        <dgm:presLayoutVars>
          <dgm:resizeHandles val="exact"/>
        </dgm:presLayoutVars>
      </dgm:prSet>
      <dgm:spPr/>
    </dgm:pt>
    <dgm:pt modelId="{894527E6-82BF-455A-BDD1-B4578A1F55FD}" type="pres">
      <dgm:prSet presAssocID="{AC713E0C-E58C-4A8F-9C9E-99392B96DC8B}" presName="node" presStyleLbl="node1" presStyleIdx="0" presStyleCnt="2" custScaleX="244962">
        <dgm:presLayoutVars>
          <dgm:bulletEnabled val="1"/>
        </dgm:presLayoutVars>
      </dgm:prSet>
      <dgm:spPr/>
    </dgm:pt>
    <dgm:pt modelId="{C11CD588-5816-43A7-9877-A2209D764293}" type="pres">
      <dgm:prSet presAssocID="{59C3C3CF-E1FB-4CE1-BAA2-30B19FE8101D}" presName="sibTrans" presStyleLbl="sibTrans2D1" presStyleIdx="0" presStyleCnt="1"/>
      <dgm:spPr/>
    </dgm:pt>
    <dgm:pt modelId="{A930CC80-EF3C-47A9-90B8-4AEDE8A1EE09}" type="pres">
      <dgm:prSet presAssocID="{59C3C3CF-E1FB-4CE1-BAA2-30B19FE8101D}" presName="connectorText" presStyleLbl="sibTrans2D1" presStyleIdx="0" presStyleCnt="1"/>
      <dgm:spPr/>
    </dgm:pt>
    <dgm:pt modelId="{F3B1F7B9-8662-475C-8C5A-B6A4D369D27C}" type="pres">
      <dgm:prSet presAssocID="{ACA8BEE0-6F0F-494D-A5A0-C021AAB2A13E}" presName="node" presStyleLbl="node1" presStyleIdx="1" presStyleCnt="2" custScaleX="244962">
        <dgm:presLayoutVars>
          <dgm:bulletEnabled val="1"/>
        </dgm:presLayoutVars>
      </dgm:prSet>
      <dgm:spPr/>
    </dgm:pt>
  </dgm:ptLst>
  <dgm:cxnLst>
    <dgm:cxn modelId="{1F148853-99BA-41FC-9677-1DF66EBBB5D7}" type="presOf" srcId="{ACA8BEE0-6F0F-494D-A5A0-C021AAB2A13E}" destId="{F3B1F7B9-8662-475C-8C5A-B6A4D369D27C}" srcOrd="0" destOrd="0" presId="urn:microsoft.com/office/officeart/2005/8/layout/process2"/>
    <dgm:cxn modelId="{270D1A79-DAA8-4F50-B94C-B1BDE35F1609}" type="presOf" srcId="{26077DC2-1559-4614-8268-9B1EACA17609}" destId="{86A99985-17F3-48A3-9E2B-C349D6F92BF4}" srcOrd="0" destOrd="0" presId="urn:microsoft.com/office/officeart/2005/8/layout/process2"/>
    <dgm:cxn modelId="{7088EE80-FBF6-44F7-8506-A7F58017257F}" srcId="{26077DC2-1559-4614-8268-9B1EACA17609}" destId="{ACA8BEE0-6F0F-494D-A5A0-C021AAB2A13E}" srcOrd="1" destOrd="0" parTransId="{BED054C0-40F6-41E8-885F-E443BCCD496D}" sibTransId="{3290C20F-D91C-4B01-92F6-07A4D848F143}"/>
    <dgm:cxn modelId="{22E7DC92-2B74-4BD6-B4AB-8FBDC35121C6}" srcId="{26077DC2-1559-4614-8268-9B1EACA17609}" destId="{AC713E0C-E58C-4A8F-9C9E-99392B96DC8B}" srcOrd="0" destOrd="0" parTransId="{0EA6CABC-8D8D-4991-BA2E-EA3D7C6997D3}" sibTransId="{59C3C3CF-E1FB-4CE1-BAA2-30B19FE8101D}"/>
    <dgm:cxn modelId="{CCEAB4A4-90DD-4EFE-94AE-88D598230F9B}" type="presOf" srcId="{AC713E0C-E58C-4A8F-9C9E-99392B96DC8B}" destId="{894527E6-82BF-455A-BDD1-B4578A1F55FD}" srcOrd="0" destOrd="0" presId="urn:microsoft.com/office/officeart/2005/8/layout/process2"/>
    <dgm:cxn modelId="{E4E18AAB-93CE-4ABD-B406-A64D6074C23A}" type="presOf" srcId="{59C3C3CF-E1FB-4CE1-BAA2-30B19FE8101D}" destId="{C11CD588-5816-43A7-9877-A2209D764293}" srcOrd="0" destOrd="0" presId="urn:microsoft.com/office/officeart/2005/8/layout/process2"/>
    <dgm:cxn modelId="{DB6411DC-2B4B-4AF8-9644-648BA82546C3}" type="presOf" srcId="{59C3C3CF-E1FB-4CE1-BAA2-30B19FE8101D}" destId="{A930CC80-EF3C-47A9-90B8-4AEDE8A1EE09}" srcOrd="1" destOrd="0" presId="urn:microsoft.com/office/officeart/2005/8/layout/process2"/>
    <dgm:cxn modelId="{7695D375-C7CB-4FFB-A7FE-C965F69E2738}" type="presParOf" srcId="{86A99985-17F3-48A3-9E2B-C349D6F92BF4}" destId="{894527E6-82BF-455A-BDD1-B4578A1F55FD}" srcOrd="0" destOrd="0" presId="urn:microsoft.com/office/officeart/2005/8/layout/process2"/>
    <dgm:cxn modelId="{C91E7487-B9F7-426A-8143-F85BA3B5A52A}" type="presParOf" srcId="{86A99985-17F3-48A3-9E2B-C349D6F92BF4}" destId="{C11CD588-5816-43A7-9877-A2209D764293}" srcOrd="1" destOrd="0" presId="urn:microsoft.com/office/officeart/2005/8/layout/process2"/>
    <dgm:cxn modelId="{C01B8C82-2710-4E6D-AB45-36DCE39BD3BA}" type="presParOf" srcId="{C11CD588-5816-43A7-9877-A2209D764293}" destId="{A930CC80-EF3C-47A9-90B8-4AEDE8A1EE09}" srcOrd="0" destOrd="0" presId="urn:microsoft.com/office/officeart/2005/8/layout/process2"/>
    <dgm:cxn modelId="{5AD57900-1BB0-4791-9E22-1C3D3526DFCD}" type="presParOf" srcId="{86A99985-17F3-48A3-9E2B-C349D6F92BF4}" destId="{F3B1F7B9-8662-475C-8C5A-B6A4D369D27C}"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4697107-5222-4832-9833-009FA3DA40FE}"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ES"/>
        </a:p>
      </dgm:t>
    </dgm:pt>
    <dgm:pt modelId="{AD407148-A4F6-4C04-9FBC-68101E791042}">
      <dgm:prSet phldrT="[Texto]" custT="1"/>
      <dgm:spPr/>
      <dgm:t>
        <a:bodyPr/>
        <a:lstStyle/>
        <a:p>
          <a:r>
            <a:rPr lang="es-ES" sz="2800" b="0" dirty="0">
              <a:latin typeface="Arial" panose="020B0604020202020204" pitchFamily="34" charset="0"/>
              <a:cs typeface="Arial" panose="020B0604020202020204" pitchFamily="34" charset="0"/>
            </a:rPr>
            <a:t>Teoría del Comercio Internacional</a:t>
          </a:r>
        </a:p>
      </dgm:t>
    </dgm:pt>
    <dgm:pt modelId="{B4E3F41A-2FF0-46DA-BDB5-30173CC578F6}" type="parTrans" cxnId="{8E254FBB-604D-4333-9B2F-37653D8405FD}">
      <dgm:prSet/>
      <dgm:spPr/>
      <dgm:t>
        <a:bodyPr/>
        <a:lstStyle/>
        <a:p>
          <a:endParaRPr lang="es-ES" sz="2400" b="0">
            <a:solidFill>
              <a:schemeClr val="bg1">
                <a:lumMod val="95000"/>
                <a:lumOff val="5000"/>
              </a:schemeClr>
            </a:solidFill>
            <a:latin typeface="Arial" panose="020B0604020202020204" pitchFamily="34" charset="0"/>
            <a:cs typeface="Arial" panose="020B0604020202020204" pitchFamily="34" charset="0"/>
          </a:endParaRPr>
        </a:p>
      </dgm:t>
    </dgm:pt>
    <dgm:pt modelId="{FCBACCCE-A8F7-4ECE-B61D-129F4AC7C4C7}" type="sibTrans" cxnId="{8E254FBB-604D-4333-9B2F-37653D8405FD}">
      <dgm:prSet/>
      <dgm:spPr/>
      <dgm:t>
        <a:bodyPr/>
        <a:lstStyle/>
        <a:p>
          <a:endParaRPr lang="es-ES" sz="2400" b="0">
            <a:solidFill>
              <a:schemeClr val="bg1">
                <a:lumMod val="95000"/>
                <a:lumOff val="5000"/>
              </a:schemeClr>
            </a:solidFill>
            <a:latin typeface="Arial" panose="020B0604020202020204" pitchFamily="34" charset="0"/>
            <a:cs typeface="Arial" panose="020B0604020202020204" pitchFamily="34" charset="0"/>
          </a:endParaRPr>
        </a:p>
      </dgm:t>
    </dgm:pt>
    <dgm:pt modelId="{4B719E98-E9D1-40C4-9F68-9D8769B3529B}">
      <dgm:prSet phldrT="[Texto]" custT="1"/>
      <dgm:spPr/>
      <dgm:t>
        <a:bodyPr/>
        <a:lstStyle/>
        <a:p>
          <a:r>
            <a:rPr lang="es-ES" sz="2800" b="0">
              <a:latin typeface="Arial" panose="020B0604020202020204" pitchFamily="34" charset="0"/>
              <a:cs typeface="Arial" panose="020B0604020202020204" pitchFamily="34" charset="0"/>
            </a:rPr>
            <a:t>Teoría de la Ventaja Comparativa </a:t>
          </a:r>
          <a:endParaRPr lang="es-ES" sz="2800" b="0" dirty="0">
            <a:latin typeface="Arial" panose="020B0604020202020204" pitchFamily="34" charset="0"/>
            <a:cs typeface="Arial" panose="020B0604020202020204" pitchFamily="34" charset="0"/>
          </a:endParaRPr>
        </a:p>
      </dgm:t>
    </dgm:pt>
    <dgm:pt modelId="{12DB4046-4FFC-4C7C-A412-31A5ABF88D7E}" type="parTrans" cxnId="{479C0BBB-C95D-4BDC-97F9-0F7309AAB84D}">
      <dgm:prSet/>
      <dgm:spPr/>
      <dgm:t>
        <a:bodyPr/>
        <a:lstStyle/>
        <a:p>
          <a:endParaRPr lang="es-ES" sz="2400" b="0">
            <a:solidFill>
              <a:schemeClr val="bg1">
                <a:lumMod val="95000"/>
                <a:lumOff val="5000"/>
              </a:schemeClr>
            </a:solidFill>
            <a:latin typeface="Arial" panose="020B0604020202020204" pitchFamily="34" charset="0"/>
            <a:cs typeface="Arial" panose="020B0604020202020204" pitchFamily="34" charset="0"/>
          </a:endParaRPr>
        </a:p>
      </dgm:t>
    </dgm:pt>
    <dgm:pt modelId="{4D1E6237-939D-4219-B5CE-5B7A76E83905}" type="sibTrans" cxnId="{479C0BBB-C95D-4BDC-97F9-0F7309AAB84D}">
      <dgm:prSet/>
      <dgm:spPr/>
      <dgm:t>
        <a:bodyPr/>
        <a:lstStyle/>
        <a:p>
          <a:endParaRPr lang="es-ES" sz="2400" b="0">
            <a:solidFill>
              <a:schemeClr val="bg1">
                <a:lumMod val="95000"/>
                <a:lumOff val="5000"/>
              </a:schemeClr>
            </a:solidFill>
            <a:latin typeface="Arial" panose="020B0604020202020204" pitchFamily="34" charset="0"/>
            <a:cs typeface="Arial" panose="020B0604020202020204" pitchFamily="34" charset="0"/>
          </a:endParaRPr>
        </a:p>
      </dgm:t>
    </dgm:pt>
    <dgm:pt modelId="{8A922449-B504-4606-B3DE-0E55B4F2C9E9}">
      <dgm:prSet phldrT="[Texto]" custT="1"/>
      <dgm:spPr/>
      <dgm:t>
        <a:bodyPr/>
        <a:lstStyle/>
        <a:p>
          <a:r>
            <a:rPr lang="es-EC" sz="2800" b="0">
              <a:latin typeface="Arial" panose="020B0604020202020204" pitchFamily="34" charset="0"/>
              <a:cs typeface="Arial" panose="020B0604020202020204" pitchFamily="34" charset="0"/>
            </a:rPr>
            <a:t>Teoría de los Acuerdos Comerciales y Función de las Flexibilidades </a:t>
          </a:r>
          <a:endParaRPr lang="es-ES" sz="2800" b="0" dirty="0">
            <a:latin typeface="Arial" panose="020B0604020202020204" pitchFamily="34" charset="0"/>
            <a:cs typeface="Arial" panose="020B0604020202020204" pitchFamily="34" charset="0"/>
          </a:endParaRPr>
        </a:p>
      </dgm:t>
    </dgm:pt>
    <dgm:pt modelId="{6E58CC1E-6E90-4A20-9A99-ADB15621595F}" type="parTrans" cxnId="{84AFBB7B-953D-4B84-94B0-A86691D9E253}">
      <dgm:prSet/>
      <dgm:spPr/>
      <dgm:t>
        <a:bodyPr/>
        <a:lstStyle/>
        <a:p>
          <a:endParaRPr lang="es-ES" sz="2400" b="0">
            <a:solidFill>
              <a:schemeClr val="bg1">
                <a:lumMod val="95000"/>
                <a:lumOff val="5000"/>
              </a:schemeClr>
            </a:solidFill>
            <a:latin typeface="Arial" panose="020B0604020202020204" pitchFamily="34" charset="0"/>
            <a:cs typeface="Arial" panose="020B0604020202020204" pitchFamily="34" charset="0"/>
          </a:endParaRPr>
        </a:p>
      </dgm:t>
    </dgm:pt>
    <dgm:pt modelId="{DFC4184D-CCB9-48F1-B2A1-C83F6641A01D}" type="sibTrans" cxnId="{84AFBB7B-953D-4B84-94B0-A86691D9E253}">
      <dgm:prSet/>
      <dgm:spPr/>
      <dgm:t>
        <a:bodyPr/>
        <a:lstStyle/>
        <a:p>
          <a:endParaRPr lang="es-ES" sz="2400" b="0">
            <a:solidFill>
              <a:schemeClr val="bg1">
                <a:lumMod val="95000"/>
                <a:lumOff val="5000"/>
              </a:schemeClr>
            </a:solidFill>
            <a:latin typeface="Arial" panose="020B0604020202020204" pitchFamily="34" charset="0"/>
            <a:cs typeface="Arial" panose="020B0604020202020204" pitchFamily="34" charset="0"/>
          </a:endParaRPr>
        </a:p>
      </dgm:t>
    </dgm:pt>
    <dgm:pt modelId="{9A5F2C4C-AA81-4CCA-9F45-32AA1B5811F6}" type="pres">
      <dgm:prSet presAssocID="{94697107-5222-4832-9833-009FA3DA40FE}" presName="linearFlow" presStyleCnt="0">
        <dgm:presLayoutVars>
          <dgm:dir/>
          <dgm:resizeHandles val="exact"/>
        </dgm:presLayoutVars>
      </dgm:prSet>
      <dgm:spPr/>
    </dgm:pt>
    <dgm:pt modelId="{29481EF2-A8C6-4474-B525-5BCA91C3A623}" type="pres">
      <dgm:prSet presAssocID="{AD407148-A4F6-4C04-9FBC-68101E791042}" presName="composite" presStyleCnt="0"/>
      <dgm:spPr/>
    </dgm:pt>
    <dgm:pt modelId="{A92BD6AB-3546-4642-8721-79AC9D537930}" type="pres">
      <dgm:prSet presAssocID="{AD407148-A4F6-4C04-9FBC-68101E791042}" presName="imgShp" presStyleLbl="fgImgPlace1" presStyleIdx="0" presStyleCnt="3"/>
      <dgm:spPr>
        <a:blipFill rotWithShape="1">
          <a:blip xmlns:r="http://schemas.openxmlformats.org/officeDocument/2006/relationships" r:embed="rId1"/>
          <a:srcRect/>
          <a:stretch>
            <a:fillRect l="-17000" r="-17000"/>
          </a:stretch>
        </a:blipFill>
      </dgm:spPr>
    </dgm:pt>
    <dgm:pt modelId="{C9D55521-A2AF-4AE2-803C-5E06F5A78530}" type="pres">
      <dgm:prSet presAssocID="{AD407148-A4F6-4C04-9FBC-68101E791042}" presName="txShp" presStyleLbl="node1" presStyleIdx="0" presStyleCnt="3">
        <dgm:presLayoutVars>
          <dgm:bulletEnabled val="1"/>
        </dgm:presLayoutVars>
      </dgm:prSet>
      <dgm:spPr/>
    </dgm:pt>
    <dgm:pt modelId="{F23A4990-5A86-416A-A9B9-66C51213F5A5}" type="pres">
      <dgm:prSet presAssocID="{FCBACCCE-A8F7-4ECE-B61D-129F4AC7C4C7}" presName="spacing" presStyleCnt="0"/>
      <dgm:spPr/>
    </dgm:pt>
    <dgm:pt modelId="{30554F13-7D4C-4EC3-9F8F-8F9885F0D453}" type="pres">
      <dgm:prSet presAssocID="{4B719E98-E9D1-40C4-9F68-9D8769B3529B}" presName="composite" presStyleCnt="0"/>
      <dgm:spPr/>
    </dgm:pt>
    <dgm:pt modelId="{73EAF8EE-2CD2-4AE4-9EFC-BC0F7B044A1E}" type="pres">
      <dgm:prSet presAssocID="{4B719E98-E9D1-40C4-9F68-9D8769B3529B}" presName="imgShp" presStyleLbl="fgImgPlace1" presStyleIdx="1" presStyleCnt="3"/>
      <dgm:spPr>
        <a:blipFill rotWithShape="1">
          <a:blip xmlns:r="http://schemas.openxmlformats.org/officeDocument/2006/relationships" r:embed="rId2"/>
          <a:srcRect/>
          <a:stretch>
            <a:fillRect l="-3000" r="-3000"/>
          </a:stretch>
        </a:blipFill>
      </dgm:spPr>
    </dgm:pt>
    <dgm:pt modelId="{CD7F50B3-1C47-4F70-B7A3-A593F7B9334D}" type="pres">
      <dgm:prSet presAssocID="{4B719E98-E9D1-40C4-9F68-9D8769B3529B}" presName="txShp" presStyleLbl="node1" presStyleIdx="1" presStyleCnt="3">
        <dgm:presLayoutVars>
          <dgm:bulletEnabled val="1"/>
        </dgm:presLayoutVars>
      </dgm:prSet>
      <dgm:spPr/>
    </dgm:pt>
    <dgm:pt modelId="{53E5E1A0-A969-4C47-A480-7E9B78BE4254}" type="pres">
      <dgm:prSet presAssocID="{4D1E6237-939D-4219-B5CE-5B7A76E83905}" presName="spacing" presStyleCnt="0"/>
      <dgm:spPr/>
    </dgm:pt>
    <dgm:pt modelId="{DF0991FE-44C3-4509-9B89-E3D7382F4773}" type="pres">
      <dgm:prSet presAssocID="{8A922449-B504-4606-B3DE-0E55B4F2C9E9}" presName="composite" presStyleCnt="0"/>
      <dgm:spPr/>
    </dgm:pt>
    <dgm:pt modelId="{7A66908C-3BE7-465A-8DD5-380278E01205}" type="pres">
      <dgm:prSet presAssocID="{8A922449-B504-4606-B3DE-0E55B4F2C9E9}" presName="imgShp" presStyleLbl="fgImgPlace1" presStyleIdx="2" presStyleCnt="3"/>
      <dgm:spPr>
        <a:blipFill rotWithShape="1">
          <a:blip xmlns:r="http://schemas.openxmlformats.org/officeDocument/2006/relationships" r:embed="rId3"/>
          <a:srcRect/>
          <a:stretch>
            <a:fillRect l="-5000" r="-5000"/>
          </a:stretch>
        </a:blipFill>
      </dgm:spPr>
    </dgm:pt>
    <dgm:pt modelId="{7DFAFB73-656A-4BB0-A77D-14CF4124BB32}" type="pres">
      <dgm:prSet presAssocID="{8A922449-B504-4606-B3DE-0E55B4F2C9E9}" presName="txShp" presStyleLbl="node1" presStyleIdx="2" presStyleCnt="3">
        <dgm:presLayoutVars>
          <dgm:bulletEnabled val="1"/>
        </dgm:presLayoutVars>
      </dgm:prSet>
      <dgm:spPr/>
    </dgm:pt>
  </dgm:ptLst>
  <dgm:cxnLst>
    <dgm:cxn modelId="{84AFBB7B-953D-4B84-94B0-A86691D9E253}" srcId="{94697107-5222-4832-9833-009FA3DA40FE}" destId="{8A922449-B504-4606-B3DE-0E55B4F2C9E9}" srcOrd="2" destOrd="0" parTransId="{6E58CC1E-6E90-4A20-9A99-ADB15621595F}" sibTransId="{DFC4184D-CCB9-48F1-B2A1-C83F6641A01D}"/>
    <dgm:cxn modelId="{FA704481-A244-4675-A19A-62DD124832D2}" type="presOf" srcId="{AD407148-A4F6-4C04-9FBC-68101E791042}" destId="{C9D55521-A2AF-4AE2-803C-5E06F5A78530}" srcOrd="0" destOrd="0" presId="urn:microsoft.com/office/officeart/2005/8/layout/vList3"/>
    <dgm:cxn modelId="{B3CAD084-A009-44D5-864B-421A186E6222}" type="presOf" srcId="{4B719E98-E9D1-40C4-9F68-9D8769B3529B}" destId="{CD7F50B3-1C47-4F70-B7A3-A593F7B9334D}" srcOrd="0" destOrd="0" presId="urn:microsoft.com/office/officeart/2005/8/layout/vList3"/>
    <dgm:cxn modelId="{5D48FD94-A7F2-4F22-9697-18FCD25DAD98}" type="presOf" srcId="{94697107-5222-4832-9833-009FA3DA40FE}" destId="{9A5F2C4C-AA81-4CCA-9F45-32AA1B5811F6}" srcOrd="0" destOrd="0" presId="urn:microsoft.com/office/officeart/2005/8/layout/vList3"/>
    <dgm:cxn modelId="{479C0BBB-C95D-4BDC-97F9-0F7309AAB84D}" srcId="{94697107-5222-4832-9833-009FA3DA40FE}" destId="{4B719E98-E9D1-40C4-9F68-9D8769B3529B}" srcOrd="1" destOrd="0" parTransId="{12DB4046-4FFC-4C7C-A412-31A5ABF88D7E}" sibTransId="{4D1E6237-939D-4219-B5CE-5B7A76E83905}"/>
    <dgm:cxn modelId="{8E254FBB-604D-4333-9B2F-37653D8405FD}" srcId="{94697107-5222-4832-9833-009FA3DA40FE}" destId="{AD407148-A4F6-4C04-9FBC-68101E791042}" srcOrd="0" destOrd="0" parTransId="{B4E3F41A-2FF0-46DA-BDB5-30173CC578F6}" sibTransId="{FCBACCCE-A8F7-4ECE-B61D-129F4AC7C4C7}"/>
    <dgm:cxn modelId="{3ADCC8CC-93DF-4B11-B90E-06CA7C165600}" type="presOf" srcId="{8A922449-B504-4606-B3DE-0E55B4F2C9E9}" destId="{7DFAFB73-656A-4BB0-A77D-14CF4124BB32}" srcOrd="0" destOrd="0" presId="urn:microsoft.com/office/officeart/2005/8/layout/vList3"/>
    <dgm:cxn modelId="{968C5D45-55C3-4E32-9292-3F45B1B90530}" type="presParOf" srcId="{9A5F2C4C-AA81-4CCA-9F45-32AA1B5811F6}" destId="{29481EF2-A8C6-4474-B525-5BCA91C3A623}" srcOrd="0" destOrd="0" presId="urn:microsoft.com/office/officeart/2005/8/layout/vList3"/>
    <dgm:cxn modelId="{298980C4-A493-4B8D-9C37-B2208D28A0BC}" type="presParOf" srcId="{29481EF2-A8C6-4474-B525-5BCA91C3A623}" destId="{A92BD6AB-3546-4642-8721-79AC9D537930}" srcOrd="0" destOrd="0" presId="urn:microsoft.com/office/officeart/2005/8/layout/vList3"/>
    <dgm:cxn modelId="{7E4B9C53-F648-4105-9EF4-CA4268C9F3A7}" type="presParOf" srcId="{29481EF2-A8C6-4474-B525-5BCA91C3A623}" destId="{C9D55521-A2AF-4AE2-803C-5E06F5A78530}" srcOrd="1" destOrd="0" presId="urn:microsoft.com/office/officeart/2005/8/layout/vList3"/>
    <dgm:cxn modelId="{23B7BD6E-D30A-442D-8E71-E66C391C7441}" type="presParOf" srcId="{9A5F2C4C-AA81-4CCA-9F45-32AA1B5811F6}" destId="{F23A4990-5A86-416A-A9B9-66C51213F5A5}" srcOrd="1" destOrd="0" presId="urn:microsoft.com/office/officeart/2005/8/layout/vList3"/>
    <dgm:cxn modelId="{057C57BB-901E-4079-8969-9F46027AF3CB}" type="presParOf" srcId="{9A5F2C4C-AA81-4CCA-9F45-32AA1B5811F6}" destId="{30554F13-7D4C-4EC3-9F8F-8F9885F0D453}" srcOrd="2" destOrd="0" presId="urn:microsoft.com/office/officeart/2005/8/layout/vList3"/>
    <dgm:cxn modelId="{719DA5FB-3CEC-4987-B375-81AE31AD63F3}" type="presParOf" srcId="{30554F13-7D4C-4EC3-9F8F-8F9885F0D453}" destId="{73EAF8EE-2CD2-4AE4-9EFC-BC0F7B044A1E}" srcOrd="0" destOrd="0" presId="urn:microsoft.com/office/officeart/2005/8/layout/vList3"/>
    <dgm:cxn modelId="{7FF0D47F-C2CE-4EB0-A3B6-DEBD46EA48E9}" type="presParOf" srcId="{30554F13-7D4C-4EC3-9F8F-8F9885F0D453}" destId="{CD7F50B3-1C47-4F70-B7A3-A593F7B9334D}" srcOrd="1" destOrd="0" presId="urn:microsoft.com/office/officeart/2005/8/layout/vList3"/>
    <dgm:cxn modelId="{859F9BE8-65F6-4799-ADCD-42ED8B3E4728}" type="presParOf" srcId="{9A5F2C4C-AA81-4CCA-9F45-32AA1B5811F6}" destId="{53E5E1A0-A969-4C47-A480-7E9B78BE4254}" srcOrd="3" destOrd="0" presId="urn:microsoft.com/office/officeart/2005/8/layout/vList3"/>
    <dgm:cxn modelId="{0D9030A8-A51A-4DEF-90E8-6B11B2D70347}" type="presParOf" srcId="{9A5F2C4C-AA81-4CCA-9F45-32AA1B5811F6}" destId="{DF0991FE-44C3-4509-9B89-E3D7382F4773}" srcOrd="4" destOrd="0" presId="urn:microsoft.com/office/officeart/2005/8/layout/vList3"/>
    <dgm:cxn modelId="{627215AE-9374-4832-859D-CDD1C6D0642D}" type="presParOf" srcId="{DF0991FE-44C3-4509-9B89-E3D7382F4773}" destId="{7A66908C-3BE7-465A-8DD5-380278E01205}" srcOrd="0" destOrd="0" presId="urn:microsoft.com/office/officeart/2005/8/layout/vList3"/>
    <dgm:cxn modelId="{2C35A3EC-E9C1-4FBD-92FA-7B6DE5537897}" type="presParOf" srcId="{DF0991FE-44C3-4509-9B89-E3D7382F4773}" destId="{7DFAFB73-656A-4BB0-A77D-14CF4124BB3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A9CD49-E37D-4AA2-A8E1-7C7ABB650527}" type="doc">
      <dgm:prSet loTypeId="urn:microsoft.com/office/officeart/2009/3/layout/PieProcess" loCatId="process" qsTypeId="urn:microsoft.com/office/officeart/2005/8/quickstyle/simple1" qsCatId="simple" csTypeId="urn:microsoft.com/office/officeart/2005/8/colors/colorful3" csCatId="colorful" phldr="1"/>
      <dgm:spPr/>
      <dgm:t>
        <a:bodyPr/>
        <a:lstStyle/>
        <a:p>
          <a:endParaRPr lang="es-ES"/>
        </a:p>
      </dgm:t>
    </dgm:pt>
    <dgm:pt modelId="{5C254EB1-4AF7-4B01-8229-B5ACCDB5B99B}">
      <dgm:prSet phldrT="[Texto]" custT="1"/>
      <dgm:spPr/>
      <dgm:t>
        <a:bodyPr/>
        <a:lstStyle/>
        <a:p>
          <a:r>
            <a:rPr lang="es-ES" sz="2800" dirty="0"/>
            <a:t>Cuantitavo</a:t>
          </a:r>
        </a:p>
      </dgm:t>
    </dgm:pt>
    <dgm:pt modelId="{709F60E7-C7D6-46CC-BB1B-E239D2B35E68}" type="parTrans" cxnId="{276A2D3F-6B18-45CE-8FC5-65E1EB947BA6}">
      <dgm:prSet/>
      <dgm:spPr/>
      <dgm:t>
        <a:bodyPr/>
        <a:lstStyle/>
        <a:p>
          <a:endParaRPr lang="es-ES" sz="2400"/>
        </a:p>
      </dgm:t>
    </dgm:pt>
    <dgm:pt modelId="{73C095DB-17B9-48D3-8574-2311E9E8AD5B}" type="sibTrans" cxnId="{276A2D3F-6B18-45CE-8FC5-65E1EB947BA6}">
      <dgm:prSet/>
      <dgm:spPr/>
      <dgm:t>
        <a:bodyPr/>
        <a:lstStyle/>
        <a:p>
          <a:endParaRPr lang="es-ES" sz="2400"/>
        </a:p>
      </dgm:t>
    </dgm:pt>
    <dgm:pt modelId="{CA7FAF65-EBDC-45E4-B6A2-C66EC17F2D65}">
      <dgm:prSet phldrT="[Texto]" custT="1"/>
      <dgm:spPr/>
      <dgm:t>
        <a:bodyPr/>
        <a:lstStyle/>
        <a:p>
          <a:r>
            <a:rPr lang="es-ES" sz="2800" dirty="0"/>
            <a:t>Enfoque investigación</a:t>
          </a:r>
        </a:p>
      </dgm:t>
    </dgm:pt>
    <dgm:pt modelId="{94031E63-E8A5-439D-B1B9-AA96A4B8633A}" type="parTrans" cxnId="{4F478157-52CF-4465-BE43-A55F806B343C}">
      <dgm:prSet/>
      <dgm:spPr/>
      <dgm:t>
        <a:bodyPr/>
        <a:lstStyle/>
        <a:p>
          <a:endParaRPr lang="es-ES" sz="2400"/>
        </a:p>
      </dgm:t>
    </dgm:pt>
    <dgm:pt modelId="{1D0C4CAE-2892-49D5-BA23-A285236A84D0}" type="sibTrans" cxnId="{4F478157-52CF-4465-BE43-A55F806B343C}">
      <dgm:prSet/>
      <dgm:spPr/>
      <dgm:t>
        <a:bodyPr/>
        <a:lstStyle/>
        <a:p>
          <a:endParaRPr lang="es-ES" sz="2400"/>
        </a:p>
      </dgm:t>
    </dgm:pt>
    <dgm:pt modelId="{C321992A-A4A3-4603-BD32-DB83EECA05E7}">
      <dgm:prSet phldrT="[Texto]" custT="1"/>
      <dgm:spPr/>
      <dgm:t>
        <a:bodyPr/>
        <a:lstStyle/>
        <a:p>
          <a:r>
            <a:rPr lang="es-ES" sz="2800" dirty="0"/>
            <a:t>Básica</a:t>
          </a:r>
        </a:p>
      </dgm:t>
    </dgm:pt>
    <dgm:pt modelId="{1EF7F11D-D2C0-4E2C-BDD2-3FEBA13BDFAA}" type="parTrans" cxnId="{66976F90-D317-4C77-81AD-667BDADD8B7D}">
      <dgm:prSet/>
      <dgm:spPr/>
      <dgm:t>
        <a:bodyPr/>
        <a:lstStyle/>
        <a:p>
          <a:endParaRPr lang="es-ES" sz="2400"/>
        </a:p>
      </dgm:t>
    </dgm:pt>
    <dgm:pt modelId="{272C2F5D-22BA-47F1-9773-D7C4EBEEA939}" type="sibTrans" cxnId="{66976F90-D317-4C77-81AD-667BDADD8B7D}">
      <dgm:prSet/>
      <dgm:spPr/>
      <dgm:t>
        <a:bodyPr/>
        <a:lstStyle/>
        <a:p>
          <a:endParaRPr lang="es-ES" sz="2400"/>
        </a:p>
      </dgm:t>
    </dgm:pt>
    <dgm:pt modelId="{6CCBF88A-E984-4C04-BD7F-1E1EE15395EE}">
      <dgm:prSet phldrT="[Texto]" custT="1"/>
      <dgm:spPr/>
      <dgm:t>
        <a:bodyPr/>
        <a:lstStyle/>
        <a:p>
          <a:r>
            <a:rPr lang="es-ES" sz="2800" dirty="0"/>
            <a:t>Por su finalidad</a:t>
          </a:r>
        </a:p>
      </dgm:t>
    </dgm:pt>
    <dgm:pt modelId="{35E1C8AC-5F79-4EA3-8553-3EAD0D383875}" type="parTrans" cxnId="{35C79C80-1EDE-4DEC-B2AD-FD0532B341C9}">
      <dgm:prSet/>
      <dgm:spPr/>
      <dgm:t>
        <a:bodyPr/>
        <a:lstStyle/>
        <a:p>
          <a:endParaRPr lang="es-ES" sz="2400"/>
        </a:p>
      </dgm:t>
    </dgm:pt>
    <dgm:pt modelId="{7E3AD386-B169-4E85-A939-AEF0D0EEB167}" type="sibTrans" cxnId="{35C79C80-1EDE-4DEC-B2AD-FD0532B341C9}">
      <dgm:prSet/>
      <dgm:spPr/>
      <dgm:t>
        <a:bodyPr/>
        <a:lstStyle/>
        <a:p>
          <a:endParaRPr lang="es-ES" sz="2400"/>
        </a:p>
      </dgm:t>
    </dgm:pt>
    <dgm:pt modelId="{C043E4AB-C08A-4EFD-B6FB-359777C15272}">
      <dgm:prSet phldrT="[Texto]" custT="1"/>
      <dgm:spPr/>
      <dgm:t>
        <a:bodyPr/>
        <a:lstStyle/>
        <a:p>
          <a:endParaRPr lang="es-ES" sz="2800" dirty="0"/>
        </a:p>
      </dgm:t>
    </dgm:pt>
    <dgm:pt modelId="{EBAD42F7-7A6F-40F9-9448-23B1F4D79DA8}" type="parTrans" cxnId="{B3492B07-604B-48AF-BAED-98349CE13AD0}">
      <dgm:prSet/>
      <dgm:spPr/>
      <dgm:t>
        <a:bodyPr/>
        <a:lstStyle/>
        <a:p>
          <a:endParaRPr lang="es-ES" sz="2400"/>
        </a:p>
      </dgm:t>
    </dgm:pt>
    <dgm:pt modelId="{C0C6164B-135C-429C-9041-0D04235BEE4B}" type="sibTrans" cxnId="{B3492B07-604B-48AF-BAED-98349CE13AD0}">
      <dgm:prSet/>
      <dgm:spPr/>
      <dgm:t>
        <a:bodyPr/>
        <a:lstStyle/>
        <a:p>
          <a:endParaRPr lang="es-ES" sz="2400"/>
        </a:p>
      </dgm:t>
    </dgm:pt>
    <dgm:pt modelId="{3F33AF53-4776-4E74-B438-8BC115FD5745}">
      <dgm:prSet phldrT="[Texto]" custT="1"/>
      <dgm:spPr/>
      <dgm:t>
        <a:bodyPr/>
        <a:lstStyle/>
        <a:p>
          <a:r>
            <a:rPr lang="es-ES" sz="2800" dirty="0"/>
            <a:t>Por las fuentes de información</a:t>
          </a:r>
        </a:p>
      </dgm:t>
    </dgm:pt>
    <dgm:pt modelId="{FE8A9CF3-B364-4C42-AE0A-7E81369A76D4}" type="parTrans" cxnId="{5C1BE08F-E12A-41FB-830F-2443A76D5F18}">
      <dgm:prSet/>
      <dgm:spPr/>
      <dgm:t>
        <a:bodyPr/>
        <a:lstStyle/>
        <a:p>
          <a:endParaRPr lang="es-ES" sz="2400"/>
        </a:p>
      </dgm:t>
    </dgm:pt>
    <dgm:pt modelId="{9B92F943-6F0C-45A4-95C1-64392E5B4BB6}" type="sibTrans" cxnId="{5C1BE08F-E12A-41FB-830F-2443A76D5F18}">
      <dgm:prSet/>
      <dgm:spPr/>
      <dgm:t>
        <a:bodyPr/>
        <a:lstStyle/>
        <a:p>
          <a:endParaRPr lang="es-ES" sz="2400"/>
        </a:p>
      </dgm:t>
    </dgm:pt>
    <dgm:pt modelId="{55022701-059B-4757-B077-3DC5655C3E01}">
      <dgm:prSet phldrT="[Texto]" custT="1"/>
      <dgm:spPr/>
      <dgm:t>
        <a:bodyPr/>
        <a:lstStyle/>
        <a:p>
          <a:r>
            <a:rPr lang="es-ES" sz="2800" dirty="0"/>
            <a:t>Primaria y Secundaria</a:t>
          </a:r>
        </a:p>
      </dgm:t>
    </dgm:pt>
    <dgm:pt modelId="{D08279D4-DBE3-42A5-BD0A-FE36DF5A80AA}" type="parTrans" cxnId="{9A10BA41-6E77-4806-A756-C77657439818}">
      <dgm:prSet/>
      <dgm:spPr/>
      <dgm:t>
        <a:bodyPr/>
        <a:lstStyle/>
        <a:p>
          <a:endParaRPr lang="es-ES" sz="2400"/>
        </a:p>
      </dgm:t>
    </dgm:pt>
    <dgm:pt modelId="{E9962A34-BB91-4AAF-AAE1-F748C5832E25}" type="sibTrans" cxnId="{9A10BA41-6E77-4806-A756-C77657439818}">
      <dgm:prSet/>
      <dgm:spPr/>
      <dgm:t>
        <a:bodyPr/>
        <a:lstStyle/>
        <a:p>
          <a:endParaRPr lang="es-ES" sz="2400"/>
        </a:p>
      </dgm:t>
    </dgm:pt>
    <dgm:pt modelId="{B6169B6D-1AC1-4DA7-9D5F-D1A76AEE19A6}" type="pres">
      <dgm:prSet presAssocID="{8AA9CD49-E37D-4AA2-A8E1-7C7ABB650527}" presName="Name0" presStyleCnt="0">
        <dgm:presLayoutVars>
          <dgm:chMax val="7"/>
          <dgm:chPref val="7"/>
          <dgm:dir/>
          <dgm:animOne val="branch"/>
          <dgm:animLvl val="lvl"/>
        </dgm:presLayoutVars>
      </dgm:prSet>
      <dgm:spPr/>
    </dgm:pt>
    <dgm:pt modelId="{52654E8F-F527-4748-8496-6204BAAC02A4}" type="pres">
      <dgm:prSet presAssocID="{5C254EB1-4AF7-4B01-8229-B5ACCDB5B99B}" presName="ParentComposite" presStyleCnt="0"/>
      <dgm:spPr/>
    </dgm:pt>
    <dgm:pt modelId="{7D045492-36C9-4F9E-B12E-67F42C5D6B4C}" type="pres">
      <dgm:prSet presAssocID="{5C254EB1-4AF7-4B01-8229-B5ACCDB5B99B}" presName="Chord" presStyleLbl="bgShp" presStyleIdx="0" presStyleCnt="4"/>
      <dgm:spPr/>
    </dgm:pt>
    <dgm:pt modelId="{C3A4BBB0-7E9F-4146-AEE5-47569B9D88ED}" type="pres">
      <dgm:prSet presAssocID="{5C254EB1-4AF7-4B01-8229-B5ACCDB5B99B}" presName="Pie" presStyleLbl="alignNode1" presStyleIdx="0" presStyleCnt="4"/>
      <dgm:spPr/>
    </dgm:pt>
    <dgm:pt modelId="{0B3EF802-1F58-489B-863C-3F42E2214B39}" type="pres">
      <dgm:prSet presAssocID="{5C254EB1-4AF7-4B01-8229-B5ACCDB5B99B}" presName="Parent" presStyleLbl="revTx" presStyleIdx="0" presStyleCnt="7">
        <dgm:presLayoutVars>
          <dgm:chMax val="1"/>
          <dgm:chPref val="1"/>
          <dgm:bulletEnabled val="1"/>
        </dgm:presLayoutVars>
      </dgm:prSet>
      <dgm:spPr/>
    </dgm:pt>
    <dgm:pt modelId="{EB27DD7C-18DF-4BF1-AB85-6EDAEAF49F27}" type="pres">
      <dgm:prSet presAssocID="{1D0C4CAE-2892-49D5-BA23-A285236A84D0}" presName="negSibTrans" presStyleCnt="0"/>
      <dgm:spPr/>
    </dgm:pt>
    <dgm:pt modelId="{792D5DB0-2BC4-45AB-BD70-1F901707EC7F}" type="pres">
      <dgm:prSet presAssocID="{5C254EB1-4AF7-4B01-8229-B5ACCDB5B99B}" presName="composite" presStyleCnt="0"/>
      <dgm:spPr/>
    </dgm:pt>
    <dgm:pt modelId="{74351B25-752E-4E29-BF90-5B85E6D6C371}" type="pres">
      <dgm:prSet presAssocID="{5C254EB1-4AF7-4B01-8229-B5ACCDB5B99B}" presName="Child" presStyleLbl="revTx" presStyleIdx="1" presStyleCnt="7" custScaleX="121030">
        <dgm:presLayoutVars>
          <dgm:chMax val="0"/>
          <dgm:chPref val="0"/>
          <dgm:bulletEnabled val="1"/>
        </dgm:presLayoutVars>
      </dgm:prSet>
      <dgm:spPr/>
    </dgm:pt>
    <dgm:pt modelId="{71A5B1A8-3F7D-448B-8A0E-C552128F1A52}" type="pres">
      <dgm:prSet presAssocID="{73C095DB-17B9-48D3-8574-2311E9E8AD5B}" presName="sibTrans" presStyleCnt="0"/>
      <dgm:spPr/>
    </dgm:pt>
    <dgm:pt modelId="{E5A73EE6-DFC2-4255-8AB7-EC629B33EDA2}" type="pres">
      <dgm:prSet presAssocID="{C321992A-A4A3-4603-BD32-DB83EECA05E7}" presName="ParentComposite" presStyleCnt="0"/>
      <dgm:spPr/>
    </dgm:pt>
    <dgm:pt modelId="{57035D2A-F655-414F-9FAC-745964CD967A}" type="pres">
      <dgm:prSet presAssocID="{C321992A-A4A3-4603-BD32-DB83EECA05E7}" presName="Chord" presStyleLbl="bgShp" presStyleIdx="1" presStyleCnt="4"/>
      <dgm:spPr/>
    </dgm:pt>
    <dgm:pt modelId="{05046218-FEDE-4A7F-A64D-A9142C6FA8B4}" type="pres">
      <dgm:prSet presAssocID="{C321992A-A4A3-4603-BD32-DB83EECA05E7}" presName="Pie" presStyleLbl="alignNode1" presStyleIdx="1" presStyleCnt="4"/>
      <dgm:spPr/>
    </dgm:pt>
    <dgm:pt modelId="{CF387AE8-DAAB-4748-B668-F9BB1104D57B}" type="pres">
      <dgm:prSet presAssocID="{C321992A-A4A3-4603-BD32-DB83EECA05E7}" presName="Parent" presStyleLbl="revTx" presStyleIdx="2" presStyleCnt="7">
        <dgm:presLayoutVars>
          <dgm:chMax val="1"/>
          <dgm:chPref val="1"/>
          <dgm:bulletEnabled val="1"/>
        </dgm:presLayoutVars>
      </dgm:prSet>
      <dgm:spPr/>
    </dgm:pt>
    <dgm:pt modelId="{F2154260-1AB3-4847-AD3E-AB3906C4C9D5}" type="pres">
      <dgm:prSet presAssocID="{7E3AD386-B169-4E85-A939-AEF0D0EEB167}" presName="negSibTrans" presStyleCnt="0"/>
      <dgm:spPr/>
    </dgm:pt>
    <dgm:pt modelId="{42FBFB33-0850-4616-BA68-AD83FAE251CC}" type="pres">
      <dgm:prSet presAssocID="{C321992A-A4A3-4603-BD32-DB83EECA05E7}" presName="composite" presStyleCnt="0"/>
      <dgm:spPr/>
    </dgm:pt>
    <dgm:pt modelId="{5DA24EBB-75C3-400F-B3EC-B61824847B17}" type="pres">
      <dgm:prSet presAssocID="{C321992A-A4A3-4603-BD32-DB83EECA05E7}" presName="Child" presStyleLbl="revTx" presStyleIdx="3" presStyleCnt="7">
        <dgm:presLayoutVars>
          <dgm:chMax val="0"/>
          <dgm:chPref val="0"/>
          <dgm:bulletEnabled val="1"/>
        </dgm:presLayoutVars>
      </dgm:prSet>
      <dgm:spPr/>
    </dgm:pt>
    <dgm:pt modelId="{891C64CA-CCC3-40B0-A93C-8FDA4B63B638}" type="pres">
      <dgm:prSet presAssocID="{272C2F5D-22BA-47F1-9773-D7C4EBEEA939}" presName="sibTrans" presStyleCnt="0"/>
      <dgm:spPr/>
    </dgm:pt>
    <dgm:pt modelId="{A73F2F5F-87DC-42FD-8C79-FF494EDBEC2C}" type="pres">
      <dgm:prSet presAssocID="{55022701-059B-4757-B077-3DC5655C3E01}" presName="ParentComposite" presStyleCnt="0"/>
      <dgm:spPr/>
    </dgm:pt>
    <dgm:pt modelId="{6EC11FF0-3037-427B-86C8-1369AD7DD40C}" type="pres">
      <dgm:prSet presAssocID="{55022701-059B-4757-B077-3DC5655C3E01}" presName="Chord" presStyleLbl="bgShp" presStyleIdx="2" presStyleCnt="4" custLinFactNeighborX="-32" custLinFactNeighborY="-5088"/>
      <dgm:spPr/>
    </dgm:pt>
    <dgm:pt modelId="{85FF3E3B-D6B7-4CBF-907F-5E2A0222FFB8}" type="pres">
      <dgm:prSet presAssocID="{55022701-059B-4757-B077-3DC5655C3E01}" presName="Pie" presStyleLbl="alignNode1" presStyleIdx="2" presStyleCnt="4" custLinFactNeighborX="6390" custLinFactNeighborY="5684"/>
      <dgm:spPr/>
    </dgm:pt>
    <dgm:pt modelId="{A0A3E835-64C4-489A-973E-BA18AFE03E12}" type="pres">
      <dgm:prSet presAssocID="{55022701-059B-4757-B077-3DC5655C3E01}" presName="Parent" presStyleLbl="revTx" presStyleIdx="4" presStyleCnt="7" custLinFactNeighborX="28417" custLinFactNeighborY="2562">
        <dgm:presLayoutVars>
          <dgm:chMax val="1"/>
          <dgm:chPref val="1"/>
          <dgm:bulletEnabled val="1"/>
        </dgm:presLayoutVars>
      </dgm:prSet>
      <dgm:spPr/>
    </dgm:pt>
    <dgm:pt modelId="{C207F83E-CC89-460C-B7E9-C5979A53D2C5}" type="pres">
      <dgm:prSet presAssocID="{C043E4AB-C08A-4EFD-B6FB-359777C15272}" presName="ParentComposite" presStyleCnt="0"/>
      <dgm:spPr/>
    </dgm:pt>
    <dgm:pt modelId="{0C45E7AD-79FC-49D9-95F9-96BD30048D05}" type="pres">
      <dgm:prSet presAssocID="{C043E4AB-C08A-4EFD-B6FB-359777C15272}" presName="Chord" presStyleLbl="bgShp" presStyleIdx="3" presStyleCnt="4" custLinFactX="-32" custLinFactNeighborX="-100000" custLinFactNeighborY="-5088"/>
      <dgm:spPr/>
    </dgm:pt>
    <dgm:pt modelId="{8504558A-C37C-4554-BA6F-148FDAE6726E}" type="pres">
      <dgm:prSet presAssocID="{C043E4AB-C08A-4EFD-B6FB-359777C15272}" presName="Pie" presStyleLbl="alignNode1" presStyleIdx="3" presStyleCnt="4" custLinFactX="-16999" custLinFactNeighborX="-100000" custLinFactNeighborY="-6360"/>
      <dgm:spPr/>
    </dgm:pt>
    <dgm:pt modelId="{0BB88D5E-F0EE-42BA-8BAC-61A49CD70A00}" type="pres">
      <dgm:prSet presAssocID="{C043E4AB-C08A-4EFD-B6FB-359777C15272}" presName="Parent" presStyleLbl="revTx" presStyleIdx="5" presStyleCnt="7">
        <dgm:presLayoutVars>
          <dgm:chMax val="1"/>
          <dgm:chPref val="1"/>
          <dgm:bulletEnabled val="1"/>
        </dgm:presLayoutVars>
      </dgm:prSet>
      <dgm:spPr/>
    </dgm:pt>
    <dgm:pt modelId="{358B55DE-B9EE-4BCA-84ED-1ED33ED59EE3}" type="pres">
      <dgm:prSet presAssocID="{9B92F943-6F0C-45A4-95C1-64392E5B4BB6}" presName="negSibTrans" presStyleCnt="0"/>
      <dgm:spPr/>
    </dgm:pt>
    <dgm:pt modelId="{79690A0C-C2BA-4B85-9029-EE90E58C46AB}" type="pres">
      <dgm:prSet presAssocID="{C043E4AB-C08A-4EFD-B6FB-359777C15272}" presName="composite" presStyleCnt="0"/>
      <dgm:spPr/>
    </dgm:pt>
    <dgm:pt modelId="{865F2326-E35D-4C48-AB85-3A0B824B4E19}" type="pres">
      <dgm:prSet presAssocID="{C043E4AB-C08A-4EFD-B6FB-359777C15272}" presName="Child" presStyleLbl="revTx" presStyleIdx="6" presStyleCnt="7" custScaleX="123169" custLinFactNeighborX="-46475" custLinFactNeighborY="1032">
        <dgm:presLayoutVars>
          <dgm:chMax val="0"/>
          <dgm:chPref val="0"/>
          <dgm:bulletEnabled val="1"/>
        </dgm:presLayoutVars>
      </dgm:prSet>
      <dgm:spPr/>
    </dgm:pt>
  </dgm:ptLst>
  <dgm:cxnLst>
    <dgm:cxn modelId="{B3492B07-604B-48AF-BAED-98349CE13AD0}" srcId="{8AA9CD49-E37D-4AA2-A8E1-7C7ABB650527}" destId="{C043E4AB-C08A-4EFD-B6FB-359777C15272}" srcOrd="3" destOrd="0" parTransId="{EBAD42F7-7A6F-40F9-9448-23B1F4D79DA8}" sibTransId="{C0C6164B-135C-429C-9041-0D04235BEE4B}"/>
    <dgm:cxn modelId="{D5A2CE1F-59D0-4089-9B16-DFB87F538ABB}" type="presOf" srcId="{5C254EB1-4AF7-4B01-8229-B5ACCDB5B99B}" destId="{0B3EF802-1F58-489B-863C-3F42E2214B39}" srcOrd="0" destOrd="0" presId="urn:microsoft.com/office/officeart/2009/3/layout/PieProcess"/>
    <dgm:cxn modelId="{276A2D3F-6B18-45CE-8FC5-65E1EB947BA6}" srcId="{8AA9CD49-E37D-4AA2-A8E1-7C7ABB650527}" destId="{5C254EB1-4AF7-4B01-8229-B5ACCDB5B99B}" srcOrd="0" destOrd="0" parTransId="{709F60E7-C7D6-46CC-BB1B-E239D2B35E68}" sibTransId="{73C095DB-17B9-48D3-8574-2311E9E8AD5B}"/>
    <dgm:cxn modelId="{9A10BA41-6E77-4806-A756-C77657439818}" srcId="{8AA9CD49-E37D-4AA2-A8E1-7C7ABB650527}" destId="{55022701-059B-4757-B077-3DC5655C3E01}" srcOrd="2" destOrd="0" parTransId="{D08279D4-DBE3-42A5-BD0A-FE36DF5A80AA}" sibTransId="{E9962A34-BB91-4AAF-AAE1-F748C5832E25}"/>
    <dgm:cxn modelId="{EC2D316E-3193-4E7A-868A-5C30083F544F}" type="presOf" srcId="{8AA9CD49-E37D-4AA2-A8E1-7C7ABB650527}" destId="{B6169B6D-1AC1-4DA7-9D5F-D1A76AEE19A6}" srcOrd="0" destOrd="0" presId="urn:microsoft.com/office/officeart/2009/3/layout/PieProcess"/>
    <dgm:cxn modelId="{518D6477-BE6F-4E22-A46F-D733DEC32855}" type="presOf" srcId="{CA7FAF65-EBDC-45E4-B6A2-C66EC17F2D65}" destId="{74351B25-752E-4E29-BF90-5B85E6D6C371}" srcOrd="0" destOrd="0" presId="urn:microsoft.com/office/officeart/2009/3/layout/PieProcess"/>
    <dgm:cxn modelId="{4F478157-52CF-4465-BE43-A55F806B343C}" srcId="{5C254EB1-4AF7-4B01-8229-B5ACCDB5B99B}" destId="{CA7FAF65-EBDC-45E4-B6A2-C66EC17F2D65}" srcOrd="0" destOrd="0" parTransId="{94031E63-E8A5-439D-B1B9-AA96A4B8633A}" sibTransId="{1D0C4CAE-2892-49D5-BA23-A285236A84D0}"/>
    <dgm:cxn modelId="{BECFBC58-6B15-4E5F-B9D1-ABEBBF82795E}" type="presOf" srcId="{C043E4AB-C08A-4EFD-B6FB-359777C15272}" destId="{0BB88D5E-F0EE-42BA-8BAC-61A49CD70A00}" srcOrd="0" destOrd="0" presId="urn:microsoft.com/office/officeart/2009/3/layout/PieProcess"/>
    <dgm:cxn modelId="{35C79C80-1EDE-4DEC-B2AD-FD0532B341C9}" srcId="{C321992A-A4A3-4603-BD32-DB83EECA05E7}" destId="{6CCBF88A-E984-4C04-BD7F-1E1EE15395EE}" srcOrd="0" destOrd="0" parTransId="{35E1C8AC-5F79-4EA3-8553-3EAD0D383875}" sibTransId="{7E3AD386-B169-4E85-A939-AEF0D0EEB167}"/>
    <dgm:cxn modelId="{3A2D478D-A740-455A-B0CF-12755AEF4021}" type="presOf" srcId="{55022701-059B-4757-B077-3DC5655C3E01}" destId="{A0A3E835-64C4-489A-973E-BA18AFE03E12}" srcOrd="0" destOrd="0" presId="urn:microsoft.com/office/officeart/2009/3/layout/PieProcess"/>
    <dgm:cxn modelId="{9DD1D58F-DFD2-4705-AE9D-5330726CFE8A}" type="presOf" srcId="{6CCBF88A-E984-4C04-BD7F-1E1EE15395EE}" destId="{5DA24EBB-75C3-400F-B3EC-B61824847B17}" srcOrd="0" destOrd="0" presId="urn:microsoft.com/office/officeart/2009/3/layout/PieProcess"/>
    <dgm:cxn modelId="{5C1BE08F-E12A-41FB-830F-2443A76D5F18}" srcId="{C043E4AB-C08A-4EFD-B6FB-359777C15272}" destId="{3F33AF53-4776-4E74-B438-8BC115FD5745}" srcOrd="0" destOrd="0" parTransId="{FE8A9CF3-B364-4C42-AE0A-7E81369A76D4}" sibTransId="{9B92F943-6F0C-45A4-95C1-64392E5B4BB6}"/>
    <dgm:cxn modelId="{66976F90-D317-4C77-81AD-667BDADD8B7D}" srcId="{8AA9CD49-E37D-4AA2-A8E1-7C7ABB650527}" destId="{C321992A-A4A3-4603-BD32-DB83EECA05E7}" srcOrd="1" destOrd="0" parTransId="{1EF7F11D-D2C0-4E2C-BDD2-3FEBA13BDFAA}" sibTransId="{272C2F5D-22BA-47F1-9773-D7C4EBEEA939}"/>
    <dgm:cxn modelId="{E53E5FC3-4891-45CE-9457-3B7C0837B46A}" type="presOf" srcId="{3F33AF53-4776-4E74-B438-8BC115FD5745}" destId="{865F2326-E35D-4C48-AB85-3A0B824B4E19}" srcOrd="0" destOrd="0" presId="urn:microsoft.com/office/officeart/2009/3/layout/PieProcess"/>
    <dgm:cxn modelId="{3EF019E8-CE7C-4455-A2B6-B90D52DB0DD8}" type="presOf" srcId="{C321992A-A4A3-4603-BD32-DB83EECA05E7}" destId="{CF387AE8-DAAB-4748-B668-F9BB1104D57B}" srcOrd="0" destOrd="0" presId="urn:microsoft.com/office/officeart/2009/3/layout/PieProcess"/>
    <dgm:cxn modelId="{96FF242B-08BA-4F35-9F45-1AF9CDC82C70}" type="presParOf" srcId="{B6169B6D-1AC1-4DA7-9D5F-D1A76AEE19A6}" destId="{52654E8F-F527-4748-8496-6204BAAC02A4}" srcOrd="0" destOrd="0" presId="urn:microsoft.com/office/officeart/2009/3/layout/PieProcess"/>
    <dgm:cxn modelId="{DDEA3B92-21B6-4F40-B44D-893640E810D8}" type="presParOf" srcId="{52654E8F-F527-4748-8496-6204BAAC02A4}" destId="{7D045492-36C9-4F9E-B12E-67F42C5D6B4C}" srcOrd="0" destOrd="0" presId="urn:microsoft.com/office/officeart/2009/3/layout/PieProcess"/>
    <dgm:cxn modelId="{F7CD47D7-07FE-4EFE-8A6A-7430D7BC2ACD}" type="presParOf" srcId="{52654E8F-F527-4748-8496-6204BAAC02A4}" destId="{C3A4BBB0-7E9F-4146-AEE5-47569B9D88ED}" srcOrd="1" destOrd="0" presId="urn:microsoft.com/office/officeart/2009/3/layout/PieProcess"/>
    <dgm:cxn modelId="{4750259F-DE5B-4C37-A58B-7F83C6B0BA20}" type="presParOf" srcId="{52654E8F-F527-4748-8496-6204BAAC02A4}" destId="{0B3EF802-1F58-489B-863C-3F42E2214B39}" srcOrd="2" destOrd="0" presId="urn:microsoft.com/office/officeart/2009/3/layout/PieProcess"/>
    <dgm:cxn modelId="{AE86CCDB-F524-4CDB-9611-3A56CA16B4A1}" type="presParOf" srcId="{B6169B6D-1AC1-4DA7-9D5F-D1A76AEE19A6}" destId="{EB27DD7C-18DF-4BF1-AB85-6EDAEAF49F27}" srcOrd="1" destOrd="0" presId="urn:microsoft.com/office/officeart/2009/3/layout/PieProcess"/>
    <dgm:cxn modelId="{19B2188A-5065-4950-85B5-F072F35E6D70}" type="presParOf" srcId="{B6169B6D-1AC1-4DA7-9D5F-D1A76AEE19A6}" destId="{792D5DB0-2BC4-45AB-BD70-1F901707EC7F}" srcOrd="2" destOrd="0" presId="urn:microsoft.com/office/officeart/2009/3/layout/PieProcess"/>
    <dgm:cxn modelId="{FC3AD690-3595-45F4-B2B6-0CA8E119130B}" type="presParOf" srcId="{792D5DB0-2BC4-45AB-BD70-1F901707EC7F}" destId="{74351B25-752E-4E29-BF90-5B85E6D6C371}" srcOrd="0" destOrd="0" presId="urn:microsoft.com/office/officeart/2009/3/layout/PieProcess"/>
    <dgm:cxn modelId="{AF8673FF-FCD2-4DE3-81EF-9DC973605063}" type="presParOf" srcId="{B6169B6D-1AC1-4DA7-9D5F-D1A76AEE19A6}" destId="{71A5B1A8-3F7D-448B-8A0E-C552128F1A52}" srcOrd="3" destOrd="0" presId="urn:microsoft.com/office/officeart/2009/3/layout/PieProcess"/>
    <dgm:cxn modelId="{5A58FC19-2F15-4584-AB15-A180CA45396F}" type="presParOf" srcId="{B6169B6D-1AC1-4DA7-9D5F-D1A76AEE19A6}" destId="{E5A73EE6-DFC2-4255-8AB7-EC629B33EDA2}" srcOrd="4" destOrd="0" presId="urn:microsoft.com/office/officeart/2009/3/layout/PieProcess"/>
    <dgm:cxn modelId="{AC6AD01D-3A97-4270-B6B1-2C2A0C08AC6B}" type="presParOf" srcId="{E5A73EE6-DFC2-4255-8AB7-EC629B33EDA2}" destId="{57035D2A-F655-414F-9FAC-745964CD967A}" srcOrd="0" destOrd="0" presId="urn:microsoft.com/office/officeart/2009/3/layout/PieProcess"/>
    <dgm:cxn modelId="{84D6D259-01D1-4694-983F-F3B5523BA4BE}" type="presParOf" srcId="{E5A73EE6-DFC2-4255-8AB7-EC629B33EDA2}" destId="{05046218-FEDE-4A7F-A64D-A9142C6FA8B4}" srcOrd="1" destOrd="0" presId="urn:microsoft.com/office/officeart/2009/3/layout/PieProcess"/>
    <dgm:cxn modelId="{598329EA-EF67-440D-B0BE-8709561DBD30}" type="presParOf" srcId="{E5A73EE6-DFC2-4255-8AB7-EC629B33EDA2}" destId="{CF387AE8-DAAB-4748-B668-F9BB1104D57B}" srcOrd="2" destOrd="0" presId="urn:microsoft.com/office/officeart/2009/3/layout/PieProcess"/>
    <dgm:cxn modelId="{3D4B5A42-9DB5-42A0-B757-E936651BE330}" type="presParOf" srcId="{B6169B6D-1AC1-4DA7-9D5F-D1A76AEE19A6}" destId="{F2154260-1AB3-4847-AD3E-AB3906C4C9D5}" srcOrd="5" destOrd="0" presId="urn:microsoft.com/office/officeart/2009/3/layout/PieProcess"/>
    <dgm:cxn modelId="{C6C0C350-1710-4509-AA4C-4F03A3BAA3FE}" type="presParOf" srcId="{B6169B6D-1AC1-4DA7-9D5F-D1A76AEE19A6}" destId="{42FBFB33-0850-4616-BA68-AD83FAE251CC}" srcOrd="6" destOrd="0" presId="urn:microsoft.com/office/officeart/2009/3/layout/PieProcess"/>
    <dgm:cxn modelId="{56A43616-8ADE-4D00-92D6-A7BE1AB41625}" type="presParOf" srcId="{42FBFB33-0850-4616-BA68-AD83FAE251CC}" destId="{5DA24EBB-75C3-400F-B3EC-B61824847B17}" srcOrd="0" destOrd="0" presId="urn:microsoft.com/office/officeart/2009/3/layout/PieProcess"/>
    <dgm:cxn modelId="{997CC5DD-C97A-4FCD-A3CE-0C2F732C7E37}" type="presParOf" srcId="{B6169B6D-1AC1-4DA7-9D5F-D1A76AEE19A6}" destId="{891C64CA-CCC3-40B0-A93C-8FDA4B63B638}" srcOrd="7" destOrd="0" presId="urn:microsoft.com/office/officeart/2009/3/layout/PieProcess"/>
    <dgm:cxn modelId="{0ADA2F73-4012-48E5-AC06-BBFAE3A7247D}" type="presParOf" srcId="{B6169B6D-1AC1-4DA7-9D5F-D1A76AEE19A6}" destId="{A73F2F5F-87DC-42FD-8C79-FF494EDBEC2C}" srcOrd="8" destOrd="0" presId="urn:microsoft.com/office/officeart/2009/3/layout/PieProcess"/>
    <dgm:cxn modelId="{4180E53E-00A4-44FC-8018-6DCA6A2BBAFF}" type="presParOf" srcId="{A73F2F5F-87DC-42FD-8C79-FF494EDBEC2C}" destId="{6EC11FF0-3037-427B-86C8-1369AD7DD40C}" srcOrd="0" destOrd="0" presId="urn:microsoft.com/office/officeart/2009/3/layout/PieProcess"/>
    <dgm:cxn modelId="{CC57CA76-1E91-4221-A95F-9917DE8C5FA7}" type="presParOf" srcId="{A73F2F5F-87DC-42FD-8C79-FF494EDBEC2C}" destId="{85FF3E3B-D6B7-4CBF-907F-5E2A0222FFB8}" srcOrd="1" destOrd="0" presId="urn:microsoft.com/office/officeart/2009/3/layout/PieProcess"/>
    <dgm:cxn modelId="{4851E1F0-7D83-443D-9129-153D5609BA97}" type="presParOf" srcId="{A73F2F5F-87DC-42FD-8C79-FF494EDBEC2C}" destId="{A0A3E835-64C4-489A-973E-BA18AFE03E12}" srcOrd="2" destOrd="0" presId="urn:microsoft.com/office/officeart/2009/3/layout/PieProcess"/>
    <dgm:cxn modelId="{8BDCF341-08A7-4A82-AB44-EF86D79AF91A}" type="presParOf" srcId="{B6169B6D-1AC1-4DA7-9D5F-D1A76AEE19A6}" destId="{C207F83E-CC89-460C-B7E9-C5979A53D2C5}" srcOrd="9" destOrd="0" presId="urn:microsoft.com/office/officeart/2009/3/layout/PieProcess"/>
    <dgm:cxn modelId="{C57C789F-1F58-4761-B48E-B3C3787042AF}" type="presParOf" srcId="{C207F83E-CC89-460C-B7E9-C5979A53D2C5}" destId="{0C45E7AD-79FC-49D9-95F9-96BD30048D05}" srcOrd="0" destOrd="0" presId="urn:microsoft.com/office/officeart/2009/3/layout/PieProcess"/>
    <dgm:cxn modelId="{80E179A7-25D3-439E-871B-98A6A5EB0A83}" type="presParOf" srcId="{C207F83E-CC89-460C-B7E9-C5979A53D2C5}" destId="{8504558A-C37C-4554-BA6F-148FDAE6726E}" srcOrd="1" destOrd="0" presId="urn:microsoft.com/office/officeart/2009/3/layout/PieProcess"/>
    <dgm:cxn modelId="{F701277E-26CA-40EA-BEC6-6ED76957B7B0}" type="presParOf" srcId="{C207F83E-CC89-460C-B7E9-C5979A53D2C5}" destId="{0BB88D5E-F0EE-42BA-8BAC-61A49CD70A00}" srcOrd="2" destOrd="0" presId="urn:microsoft.com/office/officeart/2009/3/layout/PieProcess"/>
    <dgm:cxn modelId="{9CC4A82E-F05E-4BD3-9899-C82AD1D2B4B2}" type="presParOf" srcId="{B6169B6D-1AC1-4DA7-9D5F-D1A76AEE19A6}" destId="{358B55DE-B9EE-4BCA-84ED-1ED33ED59EE3}" srcOrd="10" destOrd="0" presId="urn:microsoft.com/office/officeart/2009/3/layout/PieProcess"/>
    <dgm:cxn modelId="{AB98755D-9AEA-469E-BE85-240013D35EA0}" type="presParOf" srcId="{B6169B6D-1AC1-4DA7-9D5F-D1A76AEE19A6}" destId="{79690A0C-C2BA-4B85-9029-EE90E58C46AB}" srcOrd="11" destOrd="0" presId="urn:microsoft.com/office/officeart/2009/3/layout/PieProcess"/>
    <dgm:cxn modelId="{62395063-1D3C-45E2-9347-66C9C5FCA1D7}" type="presParOf" srcId="{79690A0C-C2BA-4B85-9029-EE90E58C46AB}" destId="{865F2326-E35D-4C48-AB85-3A0B824B4E19}"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B2B73A-74DC-496F-B6D5-00143288E31D}" type="doc">
      <dgm:prSet loTypeId="urn:microsoft.com/office/officeart/2009/3/layout/OpposingIdeas" loCatId="relationship" qsTypeId="urn:microsoft.com/office/officeart/2005/8/quickstyle/3d3" qsCatId="3D" csTypeId="urn:microsoft.com/office/officeart/2005/8/colors/accent0_3" csCatId="mainScheme" phldr="1"/>
      <dgm:spPr/>
      <dgm:t>
        <a:bodyPr/>
        <a:lstStyle/>
        <a:p>
          <a:endParaRPr lang="es-ES"/>
        </a:p>
      </dgm:t>
    </dgm:pt>
    <dgm:pt modelId="{E3792FF0-0914-4EA5-B044-9F7034434B71}">
      <dgm:prSet phldrT="[Texto]" custT="1"/>
      <dgm:spPr/>
      <dgm:t>
        <a:bodyPr/>
        <a:lstStyle/>
        <a:p>
          <a:r>
            <a:rPr lang="es-ES" sz="2400" dirty="0">
              <a:solidFill>
                <a:schemeClr val="bg1"/>
              </a:solidFill>
            </a:rPr>
            <a:t>H: INTERROGATIVA </a:t>
          </a:r>
        </a:p>
      </dgm:t>
    </dgm:pt>
    <dgm:pt modelId="{69A48321-1D5C-4886-9A46-4610B2A0BB63}" type="parTrans" cxnId="{F0CADE9C-1154-433C-9402-638BC544CCDE}">
      <dgm:prSet/>
      <dgm:spPr/>
      <dgm:t>
        <a:bodyPr/>
        <a:lstStyle/>
        <a:p>
          <a:endParaRPr lang="es-ES"/>
        </a:p>
      </dgm:t>
    </dgm:pt>
    <dgm:pt modelId="{5F233BA7-3B93-4680-B0FE-2B3F6A912A45}" type="sibTrans" cxnId="{F0CADE9C-1154-433C-9402-638BC544CCDE}">
      <dgm:prSet/>
      <dgm:spPr/>
      <dgm:t>
        <a:bodyPr/>
        <a:lstStyle/>
        <a:p>
          <a:endParaRPr lang="es-ES"/>
        </a:p>
      </dgm:t>
    </dgm:pt>
    <dgm:pt modelId="{A8454C57-F46A-42CD-B731-13C5FF111E76}">
      <dgm:prSet phldrT="[Texto]" custT="1"/>
      <dgm:spPr/>
      <dgm:t>
        <a:bodyPr/>
        <a:lstStyle/>
        <a:p>
          <a:r>
            <a:rPr lang="es-ES" sz="2400" dirty="0">
              <a:solidFill>
                <a:schemeClr val="tx1"/>
              </a:solidFill>
            </a:rPr>
            <a:t>Existe una relación desfavorable en la Balanza Comercial no Petrolera entre Chile y Ecuador.</a:t>
          </a:r>
        </a:p>
      </dgm:t>
    </dgm:pt>
    <dgm:pt modelId="{5C11666E-C4B3-4E42-8293-A342F743DBE2}" type="parTrans" cxnId="{9E88C0E5-C060-4338-A861-63B00C16450A}">
      <dgm:prSet/>
      <dgm:spPr/>
      <dgm:t>
        <a:bodyPr/>
        <a:lstStyle/>
        <a:p>
          <a:endParaRPr lang="es-ES"/>
        </a:p>
      </dgm:t>
    </dgm:pt>
    <dgm:pt modelId="{AEA9100E-0868-4F3E-ACC6-8929C4D7CD98}" type="sibTrans" cxnId="{9E88C0E5-C060-4338-A861-63B00C16450A}">
      <dgm:prSet/>
      <dgm:spPr/>
      <dgm:t>
        <a:bodyPr/>
        <a:lstStyle/>
        <a:p>
          <a:endParaRPr lang="es-ES"/>
        </a:p>
      </dgm:t>
    </dgm:pt>
    <dgm:pt modelId="{286A250B-24C0-4C4D-996A-A2C2F1ED1472}">
      <dgm:prSet phldrT="[Texto]" custT="1"/>
      <dgm:spPr/>
      <dgm:t>
        <a:bodyPr/>
        <a:lstStyle/>
        <a:p>
          <a:r>
            <a:rPr lang="es-ES" sz="2400" dirty="0">
              <a:solidFill>
                <a:schemeClr val="bg1"/>
              </a:solidFill>
            </a:rPr>
            <a:t>H: AFIRMATIVA</a:t>
          </a:r>
        </a:p>
      </dgm:t>
    </dgm:pt>
    <dgm:pt modelId="{06DC0C65-176F-4EFA-896C-C3CFEFBB9C24}" type="parTrans" cxnId="{33A37E5F-09A8-4497-A4B7-B73D59B18446}">
      <dgm:prSet/>
      <dgm:spPr/>
      <dgm:t>
        <a:bodyPr/>
        <a:lstStyle/>
        <a:p>
          <a:endParaRPr lang="es-ES"/>
        </a:p>
      </dgm:t>
    </dgm:pt>
    <dgm:pt modelId="{F9F8380E-DCF2-440A-8EA5-BBE67F3BC4E8}" type="sibTrans" cxnId="{33A37E5F-09A8-4497-A4B7-B73D59B18446}">
      <dgm:prSet/>
      <dgm:spPr/>
      <dgm:t>
        <a:bodyPr/>
        <a:lstStyle/>
        <a:p>
          <a:endParaRPr lang="es-ES"/>
        </a:p>
      </dgm:t>
    </dgm:pt>
    <dgm:pt modelId="{2DA4EF84-4B69-47FC-ADC2-DE03F18BA390}">
      <dgm:prSet phldrT="[Texto]" custT="1"/>
      <dgm:spPr/>
      <dgm:t>
        <a:bodyPr/>
        <a:lstStyle/>
        <a:p>
          <a:r>
            <a:rPr lang="es-ES" sz="2400" dirty="0">
              <a:solidFill>
                <a:schemeClr val="tx1"/>
              </a:solidFill>
            </a:rPr>
            <a:t>Como influyen los acuerdos comerciales Chile-Ecuador en la Balanza Comercial No Petrolera.</a:t>
          </a:r>
        </a:p>
      </dgm:t>
    </dgm:pt>
    <dgm:pt modelId="{85225E97-5BCF-4DCF-971E-9EE34C439A81}" type="parTrans" cxnId="{17843F4F-866F-46FE-98ED-B475F1B119C6}">
      <dgm:prSet/>
      <dgm:spPr/>
      <dgm:t>
        <a:bodyPr/>
        <a:lstStyle/>
        <a:p>
          <a:endParaRPr lang="es-ES"/>
        </a:p>
      </dgm:t>
    </dgm:pt>
    <dgm:pt modelId="{3480D27C-AD9D-4369-AC7B-FDF347398053}" type="sibTrans" cxnId="{17843F4F-866F-46FE-98ED-B475F1B119C6}">
      <dgm:prSet/>
      <dgm:spPr/>
      <dgm:t>
        <a:bodyPr/>
        <a:lstStyle/>
        <a:p>
          <a:endParaRPr lang="es-ES"/>
        </a:p>
      </dgm:t>
    </dgm:pt>
    <dgm:pt modelId="{B2910E62-A9B9-492C-AE27-B6CF444F2DD5}" type="pres">
      <dgm:prSet presAssocID="{6FB2B73A-74DC-496F-B6D5-00143288E31D}" presName="Name0" presStyleCnt="0">
        <dgm:presLayoutVars>
          <dgm:chMax val="2"/>
          <dgm:dir/>
          <dgm:animOne val="branch"/>
          <dgm:animLvl val="lvl"/>
          <dgm:resizeHandles val="exact"/>
        </dgm:presLayoutVars>
      </dgm:prSet>
      <dgm:spPr/>
    </dgm:pt>
    <dgm:pt modelId="{FD24C5A5-BC98-47EB-B932-ED8925A57672}" type="pres">
      <dgm:prSet presAssocID="{6FB2B73A-74DC-496F-B6D5-00143288E31D}" presName="Background" presStyleLbl="node1" presStyleIdx="0" presStyleCnt="1"/>
      <dgm:spPr/>
    </dgm:pt>
    <dgm:pt modelId="{F0D9C617-6518-45DC-8AB6-FCBB741C091A}" type="pres">
      <dgm:prSet presAssocID="{6FB2B73A-74DC-496F-B6D5-00143288E31D}" presName="Divider" presStyleLbl="callout" presStyleIdx="0" presStyleCnt="1"/>
      <dgm:spPr/>
    </dgm:pt>
    <dgm:pt modelId="{662C70D3-1333-4073-934A-4EA6F68ED2B7}" type="pres">
      <dgm:prSet presAssocID="{6FB2B73A-74DC-496F-B6D5-00143288E31D}" presName="ChildText1" presStyleLbl="revTx" presStyleIdx="0" presStyleCnt="0">
        <dgm:presLayoutVars>
          <dgm:chMax val="0"/>
          <dgm:chPref val="0"/>
          <dgm:bulletEnabled val="1"/>
        </dgm:presLayoutVars>
      </dgm:prSet>
      <dgm:spPr/>
    </dgm:pt>
    <dgm:pt modelId="{B857B073-B963-484E-80F1-A0B8D56ACBAE}" type="pres">
      <dgm:prSet presAssocID="{6FB2B73A-74DC-496F-B6D5-00143288E31D}" presName="ChildText2" presStyleLbl="revTx" presStyleIdx="0" presStyleCnt="0">
        <dgm:presLayoutVars>
          <dgm:chMax val="0"/>
          <dgm:chPref val="0"/>
          <dgm:bulletEnabled val="1"/>
        </dgm:presLayoutVars>
      </dgm:prSet>
      <dgm:spPr/>
    </dgm:pt>
    <dgm:pt modelId="{E88DA2EE-5A6B-429B-95FD-0587C7E7D28B}" type="pres">
      <dgm:prSet presAssocID="{6FB2B73A-74DC-496F-B6D5-00143288E31D}" presName="ParentText1" presStyleLbl="revTx" presStyleIdx="0" presStyleCnt="0">
        <dgm:presLayoutVars>
          <dgm:chMax val="1"/>
          <dgm:chPref val="1"/>
        </dgm:presLayoutVars>
      </dgm:prSet>
      <dgm:spPr/>
    </dgm:pt>
    <dgm:pt modelId="{D254D350-C017-4343-B20C-38CD1541C035}" type="pres">
      <dgm:prSet presAssocID="{6FB2B73A-74DC-496F-B6D5-00143288E31D}" presName="ParentShape1" presStyleLbl="alignImgPlace1" presStyleIdx="0" presStyleCnt="2" custLinFactNeighborX="12698" custLinFactNeighborY="2223">
        <dgm:presLayoutVars/>
      </dgm:prSet>
      <dgm:spPr/>
    </dgm:pt>
    <dgm:pt modelId="{392C7DC1-27AA-4A77-8A6A-44809B771061}" type="pres">
      <dgm:prSet presAssocID="{6FB2B73A-74DC-496F-B6D5-00143288E31D}" presName="ParentText2" presStyleLbl="revTx" presStyleIdx="0" presStyleCnt="0">
        <dgm:presLayoutVars>
          <dgm:chMax val="1"/>
          <dgm:chPref val="1"/>
        </dgm:presLayoutVars>
      </dgm:prSet>
      <dgm:spPr/>
    </dgm:pt>
    <dgm:pt modelId="{EA44385D-65A3-4FB1-B7C5-3490393660A1}" type="pres">
      <dgm:prSet presAssocID="{6FB2B73A-74DC-496F-B6D5-00143288E31D}" presName="ParentShape2" presStyleLbl="alignImgPlace1" presStyleIdx="1" presStyleCnt="2" custScaleY="120018" custLinFactNeighborX="-4602" custLinFactNeighborY="-5230">
        <dgm:presLayoutVars/>
      </dgm:prSet>
      <dgm:spPr/>
    </dgm:pt>
  </dgm:ptLst>
  <dgm:cxnLst>
    <dgm:cxn modelId="{A5BE580D-D40C-4BF5-8535-5FF32BDD49B1}" type="presOf" srcId="{E3792FF0-0914-4EA5-B044-9F7034434B71}" destId="{D254D350-C017-4343-B20C-38CD1541C035}" srcOrd="1" destOrd="0" presId="urn:microsoft.com/office/officeart/2009/3/layout/OpposingIdeas"/>
    <dgm:cxn modelId="{2A732E1B-4172-4594-B117-016D70BA92E3}" type="presOf" srcId="{286A250B-24C0-4C4D-996A-A2C2F1ED1472}" destId="{392C7DC1-27AA-4A77-8A6A-44809B771061}" srcOrd="0" destOrd="0" presId="urn:microsoft.com/office/officeart/2009/3/layout/OpposingIdeas"/>
    <dgm:cxn modelId="{33A37E5F-09A8-4497-A4B7-B73D59B18446}" srcId="{6FB2B73A-74DC-496F-B6D5-00143288E31D}" destId="{286A250B-24C0-4C4D-996A-A2C2F1ED1472}" srcOrd="1" destOrd="0" parTransId="{06DC0C65-176F-4EFA-896C-C3CFEFBB9C24}" sibTransId="{F9F8380E-DCF2-440A-8EA5-BBE67F3BC4E8}"/>
    <dgm:cxn modelId="{28C3AB64-E21E-4FD1-BEB2-6B06EC02A57C}" type="presOf" srcId="{286A250B-24C0-4C4D-996A-A2C2F1ED1472}" destId="{EA44385D-65A3-4FB1-B7C5-3490393660A1}" srcOrd="1" destOrd="0" presId="urn:microsoft.com/office/officeart/2009/3/layout/OpposingIdeas"/>
    <dgm:cxn modelId="{17843F4F-866F-46FE-98ED-B475F1B119C6}" srcId="{286A250B-24C0-4C4D-996A-A2C2F1ED1472}" destId="{2DA4EF84-4B69-47FC-ADC2-DE03F18BA390}" srcOrd="0" destOrd="0" parTransId="{85225E97-5BCF-4DCF-971E-9EE34C439A81}" sibTransId="{3480D27C-AD9D-4369-AC7B-FDF347398053}"/>
    <dgm:cxn modelId="{B222E25A-D38C-4AD6-93F3-965685723EF7}" type="presOf" srcId="{E3792FF0-0914-4EA5-B044-9F7034434B71}" destId="{E88DA2EE-5A6B-429B-95FD-0587C7E7D28B}" srcOrd="0" destOrd="0" presId="urn:microsoft.com/office/officeart/2009/3/layout/OpposingIdeas"/>
    <dgm:cxn modelId="{08B96689-0F31-419A-877B-C8C0432F00E7}" type="presOf" srcId="{6FB2B73A-74DC-496F-B6D5-00143288E31D}" destId="{B2910E62-A9B9-492C-AE27-B6CF444F2DD5}" srcOrd="0" destOrd="0" presId="urn:microsoft.com/office/officeart/2009/3/layout/OpposingIdeas"/>
    <dgm:cxn modelId="{F0CADE9C-1154-433C-9402-638BC544CCDE}" srcId="{6FB2B73A-74DC-496F-B6D5-00143288E31D}" destId="{E3792FF0-0914-4EA5-B044-9F7034434B71}" srcOrd="0" destOrd="0" parTransId="{69A48321-1D5C-4886-9A46-4610B2A0BB63}" sibTransId="{5F233BA7-3B93-4680-B0FE-2B3F6A912A45}"/>
    <dgm:cxn modelId="{679D6AE5-668D-4CDB-8C5D-7232C73D3AE6}" type="presOf" srcId="{2DA4EF84-4B69-47FC-ADC2-DE03F18BA390}" destId="{B857B073-B963-484E-80F1-A0B8D56ACBAE}" srcOrd="0" destOrd="0" presId="urn:microsoft.com/office/officeart/2009/3/layout/OpposingIdeas"/>
    <dgm:cxn modelId="{9E88C0E5-C060-4338-A861-63B00C16450A}" srcId="{E3792FF0-0914-4EA5-B044-9F7034434B71}" destId="{A8454C57-F46A-42CD-B731-13C5FF111E76}" srcOrd="0" destOrd="0" parTransId="{5C11666E-C4B3-4E42-8293-A342F743DBE2}" sibTransId="{AEA9100E-0868-4F3E-ACC6-8929C4D7CD98}"/>
    <dgm:cxn modelId="{F1F2C7F5-6A11-4DD8-9B69-F5850C992277}" type="presOf" srcId="{A8454C57-F46A-42CD-B731-13C5FF111E76}" destId="{662C70D3-1333-4073-934A-4EA6F68ED2B7}" srcOrd="0" destOrd="0" presId="urn:microsoft.com/office/officeart/2009/3/layout/OpposingIdeas"/>
    <dgm:cxn modelId="{251FC190-E9DD-42CB-BD6C-AE388457C6BE}" type="presParOf" srcId="{B2910E62-A9B9-492C-AE27-B6CF444F2DD5}" destId="{FD24C5A5-BC98-47EB-B932-ED8925A57672}" srcOrd="0" destOrd="0" presId="urn:microsoft.com/office/officeart/2009/3/layout/OpposingIdeas"/>
    <dgm:cxn modelId="{A0DD9EB1-245C-4F6A-8C58-A593059AAAE8}" type="presParOf" srcId="{B2910E62-A9B9-492C-AE27-B6CF444F2DD5}" destId="{F0D9C617-6518-45DC-8AB6-FCBB741C091A}" srcOrd="1" destOrd="0" presId="urn:microsoft.com/office/officeart/2009/3/layout/OpposingIdeas"/>
    <dgm:cxn modelId="{0C247FF4-E356-4924-871F-27BD9B3105CB}" type="presParOf" srcId="{B2910E62-A9B9-492C-AE27-B6CF444F2DD5}" destId="{662C70D3-1333-4073-934A-4EA6F68ED2B7}" srcOrd="2" destOrd="0" presId="urn:microsoft.com/office/officeart/2009/3/layout/OpposingIdeas"/>
    <dgm:cxn modelId="{E2941FBE-EED5-41DE-9976-4BD182EC228E}" type="presParOf" srcId="{B2910E62-A9B9-492C-AE27-B6CF444F2DD5}" destId="{B857B073-B963-484E-80F1-A0B8D56ACBAE}" srcOrd="3" destOrd="0" presId="urn:microsoft.com/office/officeart/2009/3/layout/OpposingIdeas"/>
    <dgm:cxn modelId="{70411088-D06A-4054-9291-AB284961D68D}" type="presParOf" srcId="{B2910E62-A9B9-492C-AE27-B6CF444F2DD5}" destId="{E88DA2EE-5A6B-429B-95FD-0587C7E7D28B}" srcOrd="4" destOrd="0" presId="urn:microsoft.com/office/officeart/2009/3/layout/OpposingIdeas"/>
    <dgm:cxn modelId="{F00DA494-77A7-4368-AC5F-96A5FF2AF17B}" type="presParOf" srcId="{B2910E62-A9B9-492C-AE27-B6CF444F2DD5}" destId="{D254D350-C017-4343-B20C-38CD1541C035}" srcOrd="5" destOrd="0" presId="urn:microsoft.com/office/officeart/2009/3/layout/OpposingIdeas"/>
    <dgm:cxn modelId="{ECBBEAC5-1832-42CA-B8CD-CE6B9DD8ECD3}" type="presParOf" srcId="{B2910E62-A9B9-492C-AE27-B6CF444F2DD5}" destId="{392C7DC1-27AA-4A77-8A6A-44809B771061}" srcOrd="6" destOrd="0" presId="urn:microsoft.com/office/officeart/2009/3/layout/OpposingIdeas"/>
    <dgm:cxn modelId="{78DF5E63-B53E-470C-A53D-ADB3646B985D}" type="presParOf" srcId="{B2910E62-A9B9-492C-AE27-B6CF444F2DD5}" destId="{EA44385D-65A3-4FB1-B7C5-3490393660A1}"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3A2BC4-C871-4EA4-9487-9372A79FD658}"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S"/>
        </a:p>
      </dgm:t>
    </dgm:pt>
    <dgm:pt modelId="{67E71AF4-E883-4F57-AB77-C3D693A5D7A5}">
      <dgm:prSet phldrT="[Texto]" custT="1"/>
      <dgm:spPr/>
      <dgm:t>
        <a:bodyPr/>
        <a:lstStyle/>
        <a:p>
          <a:r>
            <a:rPr lang="es-ES" sz="2400" dirty="0"/>
            <a:t>Chile y Ecuador- Reseña Histórica </a:t>
          </a:r>
        </a:p>
        <a:p>
          <a:r>
            <a:rPr lang="es-ES" sz="2400" dirty="0"/>
            <a:t>(1810)</a:t>
          </a:r>
        </a:p>
      </dgm:t>
    </dgm:pt>
    <dgm:pt modelId="{2943AFB2-BAD9-43D9-80EA-83CB8506A1B0}" type="parTrans" cxnId="{5427C0DE-C89F-40DA-85EB-751548A94691}">
      <dgm:prSet/>
      <dgm:spPr/>
      <dgm:t>
        <a:bodyPr/>
        <a:lstStyle/>
        <a:p>
          <a:endParaRPr lang="es-ES" sz="1000">
            <a:solidFill>
              <a:schemeClr val="tx1"/>
            </a:solidFill>
          </a:endParaRPr>
        </a:p>
      </dgm:t>
    </dgm:pt>
    <dgm:pt modelId="{BD006CA3-558C-4B09-877C-DFC726608398}" type="sibTrans" cxnId="{5427C0DE-C89F-40DA-85EB-751548A94691}">
      <dgm:prSet/>
      <dgm:spPr/>
      <dgm:t>
        <a:bodyPr/>
        <a:lstStyle/>
        <a:p>
          <a:endParaRPr lang="es-ES" sz="1000">
            <a:solidFill>
              <a:schemeClr val="tx1"/>
            </a:solidFill>
          </a:endParaRPr>
        </a:p>
      </dgm:t>
    </dgm:pt>
    <dgm:pt modelId="{986F7C8F-E8B7-4F20-BD29-994AE9FC0D7B}">
      <dgm:prSet phldrT="[Texto]" custT="1"/>
      <dgm:spPr/>
      <dgm:t>
        <a:bodyPr/>
        <a:lstStyle/>
        <a:p>
          <a:r>
            <a:rPr lang="es-ES" sz="2400" dirty="0"/>
            <a:t>Consolida Relaciones en</a:t>
          </a:r>
        </a:p>
        <a:p>
          <a:r>
            <a:rPr lang="es-ES" sz="2400" dirty="0"/>
            <a:t>1822</a:t>
          </a:r>
        </a:p>
      </dgm:t>
    </dgm:pt>
    <dgm:pt modelId="{1A3CCB4A-3173-4257-A588-98A8F2A55BC8}" type="parTrans" cxnId="{136CBEA2-42E6-4996-92AE-2E433C03D847}">
      <dgm:prSet/>
      <dgm:spPr/>
      <dgm:t>
        <a:bodyPr/>
        <a:lstStyle/>
        <a:p>
          <a:endParaRPr lang="es-ES" sz="1000">
            <a:solidFill>
              <a:schemeClr val="tx1"/>
            </a:solidFill>
          </a:endParaRPr>
        </a:p>
      </dgm:t>
    </dgm:pt>
    <dgm:pt modelId="{0508839B-8B10-41F2-8BF1-C5A986A8CFD4}" type="sibTrans" cxnId="{136CBEA2-42E6-4996-92AE-2E433C03D847}">
      <dgm:prSet/>
      <dgm:spPr/>
      <dgm:t>
        <a:bodyPr/>
        <a:lstStyle/>
        <a:p>
          <a:endParaRPr lang="es-ES" sz="1000">
            <a:solidFill>
              <a:schemeClr val="tx1"/>
            </a:solidFill>
          </a:endParaRPr>
        </a:p>
      </dgm:t>
    </dgm:pt>
    <dgm:pt modelId="{8A7D6219-CB5C-4B0C-915A-F41D40F094DE}">
      <dgm:prSet phldrT="[Texto]" custT="1"/>
      <dgm:spPr/>
      <dgm:t>
        <a:bodyPr/>
        <a:lstStyle/>
        <a:p>
          <a:r>
            <a:rPr lang="es-ES" sz="2400" dirty="0"/>
            <a:t>Convenios y Acuerdos Comerciales entre ambos países.</a:t>
          </a:r>
        </a:p>
      </dgm:t>
    </dgm:pt>
    <dgm:pt modelId="{F1FD6D12-7F17-4D50-9ED4-C36A0D5D781C}" type="parTrans" cxnId="{67513ABE-7C17-45F2-A7E1-EF30C98B3147}">
      <dgm:prSet/>
      <dgm:spPr/>
      <dgm:t>
        <a:bodyPr/>
        <a:lstStyle/>
        <a:p>
          <a:endParaRPr lang="es-ES" sz="1000">
            <a:solidFill>
              <a:schemeClr val="tx1"/>
            </a:solidFill>
          </a:endParaRPr>
        </a:p>
      </dgm:t>
    </dgm:pt>
    <dgm:pt modelId="{045BF007-A2C0-42EC-A7E0-391E922C2447}" type="sibTrans" cxnId="{67513ABE-7C17-45F2-A7E1-EF30C98B3147}">
      <dgm:prSet/>
      <dgm:spPr/>
      <dgm:t>
        <a:bodyPr/>
        <a:lstStyle/>
        <a:p>
          <a:endParaRPr lang="es-ES" sz="1000">
            <a:solidFill>
              <a:schemeClr val="tx1"/>
            </a:solidFill>
          </a:endParaRPr>
        </a:p>
      </dgm:t>
    </dgm:pt>
    <dgm:pt modelId="{C739A6DD-DE5D-4EA9-8928-29FE677AD1D6}" type="pres">
      <dgm:prSet presAssocID="{483A2BC4-C871-4EA4-9487-9372A79FD658}" presName="rootnode" presStyleCnt="0">
        <dgm:presLayoutVars>
          <dgm:chMax/>
          <dgm:chPref/>
          <dgm:dir/>
          <dgm:animLvl val="lvl"/>
        </dgm:presLayoutVars>
      </dgm:prSet>
      <dgm:spPr/>
    </dgm:pt>
    <dgm:pt modelId="{6FE2D3F1-04EE-408F-A072-3AD1041DE0FA}" type="pres">
      <dgm:prSet presAssocID="{67E71AF4-E883-4F57-AB77-C3D693A5D7A5}" presName="composite" presStyleCnt="0"/>
      <dgm:spPr/>
    </dgm:pt>
    <dgm:pt modelId="{1094194F-6D91-4811-A01F-4C621FCC3470}" type="pres">
      <dgm:prSet presAssocID="{67E71AF4-E883-4F57-AB77-C3D693A5D7A5}" presName="LShape" presStyleLbl="alignNode1" presStyleIdx="0" presStyleCnt="5"/>
      <dgm:spPr/>
    </dgm:pt>
    <dgm:pt modelId="{70101B0E-3187-40AD-98DB-88847E088695}" type="pres">
      <dgm:prSet presAssocID="{67E71AF4-E883-4F57-AB77-C3D693A5D7A5}" presName="ParentText" presStyleLbl="revTx" presStyleIdx="0" presStyleCnt="3">
        <dgm:presLayoutVars>
          <dgm:chMax val="0"/>
          <dgm:chPref val="0"/>
          <dgm:bulletEnabled val="1"/>
        </dgm:presLayoutVars>
      </dgm:prSet>
      <dgm:spPr/>
    </dgm:pt>
    <dgm:pt modelId="{9D24F047-BD37-4CE2-9FF0-D634D075574E}" type="pres">
      <dgm:prSet presAssocID="{67E71AF4-E883-4F57-AB77-C3D693A5D7A5}" presName="Triangle" presStyleLbl="alignNode1" presStyleIdx="1" presStyleCnt="5"/>
      <dgm:spPr/>
    </dgm:pt>
    <dgm:pt modelId="{3B7F1073-A2EF-4057-9A86-B3250E88B0BD}" type="pres">
      <dgm:prSet presAssocID="{BD006CA3-558C-4B09-877C-DFC726608398}" presName="sibTrans" presStyleCnt="0"/>
      <dgm:spPr/>
    </dgm:pt>
    <dgm:pt modelId="{BDF869DF-9D00-4F74-9404-536D57DF869A}" type="pres">
      <dgm:prSet presAssocID="{BD006CA3-558C-4B09-877C-DFC726608398}" presName="space" presStyleCnt="0"/>
      <dgm:spPr/>
    </dgm:pt>
    <dgm:pt modelId="{DED98DC0-6F1B-49B5-A770-40803CE4C6CC}" type="pres">
      <dgm:prSet presAssocID="{986F7C8F-E8B7-4F20-BD29-994AE9FC0D7B}" presName="composite" presStyleCnt="0"/>
      <dgm:spPr/>
    </dgm:pt>
    <dgm:pt modelId="{2E4D3CC6-FD38-4F35-A778-DEC3F7D25603}" type="pres">
      <dgm:prSet presAssocID="{986F7C8F-E8B7-4F20-BD29-994AE9FC0D7B}" presName="LShape" presStyleLbl="alignNode1" presStyleIdx="2" presStyleCnt="5"/>
      <dgm:spPr/>
    </dgm:pt>
    <dgm:pt modelId="{DD2E0537-6A75-4BC9-A229-42F872C74448}" type="pres">
      <dgm:prSet presAssocID="{986F7C8F-E8B7-4F20-BD29-994AE9FC0D7B}" presName="ParentText" presStyleLbl="revTx" presStyleIdx="1" presStyleCnt="3">
        <dgm:presLayoutVars>
          <dgm:chMax val="0"/>
          <dgm:chPref val="0"/>
          <dgm:bulletEnabled val="1"/>
        </dgm:presLayoutVars>
      </dgm:prSet>
      <dgm:spPr/>
    </dgm:pt>
    <dgm:pt modelId="{97C41487-15D0-46E1-87BF-8A345F5A08BD}" type="pres">
      <dgm:prSet presAssocID="{986F7C8F-E8B7-4F20-BD29-994AE9FC0D7B}" presName="Triangle" presStyleLbl="alignNode1" presStyleIdx="3" presStyleCnt="5"/>
      <dgm:spPr/>
    </dgm:pt>
    <dgm:pt modelId="{73303431-34C3-4148-A5DE-49923B43D60D}" type="pres">
      <dgm:prSet presAssocID="{0508839B-8B10-41F2-8BF1-C5A986A8CFD4}" presName="sibTrans" presStyleCnt="0"/>
      <dgm:spPr/>
    </dgm:pt>
    <dgm:pt modelId="{38FDAFBE-00CB-48D9-932C-362DE67ECB8D}" type="pres">
      <dgm:prSet presAssocID="{0508839B-8B10-41F2-8BF1-C5A986A8CFD4}" presName="space" presStyleCnt="0"/>
      <dgm:spPr/>
    </dgm:pt>
    <dgm:pt modelId="{5471A3AB-6CCA-457D-983C-774D9BE3DC48}" type="pres">
      <dgm:prSet presAssocID="{8A7D6219-CB5C-4B0C-915A-F41D40F094DE}" presName="composite" presStyleCnt="0"/>
      <dgm:spPr/>
    </dgm:pt>
    <dgm:pt modelId="{55A28A63-0194-4A10-B4F9-DC01273D8D9D}" type="pres">
      <dgm:prSet presAssocID="{8A7D6219-CB5C-4B0C-915A-F41D40F094DE}" presName="LShape" presStyleLbl="alignNode1" presStyleIdx="4" presStyleCnt="5"/>
      <dgm:spPr/>
    </dgm:pt>
    <dgm:pt modelId="{FE525C6A-82C3-41C7-A55C-ACA53411F28B}" type="pres">
      <dgm:prSet presAssocID="{8A7D6219-CB5C-4B0C-915A-F41D40F094DE}" presName="ParentText" presStyleLbl="revTx" presStyleIdx="2" presStyleCnt="3">
        <dgm:presLayoutVars>
          <dgm:chMax val="0"/>
          <dgm:chPref val="0"/>
          <dgm:bulletEnabled val="1"/>
        </dgm:presLayoutVars>
      </dgm:prSet>
      <dgm:spPr/>
    </dgm:pt>
  </dgm:ptLst>
  <dgm:cxnLst>
    <dgm:cxn modelId="{3C2AB742-B8D9-4983-B803-3F8AF454F1D4}" type="presOf" srcId="{8A7D6219-CB5C-4B0C-915A-F41D40F094DE}" destId="{FE525C6A-82C3-41C7-A55C-ACA53411F28B}" srcOrd="0" destOrd="0" presId="urn:microsoft.com/office/officeart/2009/3/layout/StepUpProcess"/>
    <dgm:cxn modelId="{C2D23F7B-8478-471B-AF29-C4ACA20411D4}" type="presOf" srcId="{483A2BC4-C871-4EA4-9487-9372A79FD658}" destId="{C739A6DD-DE5D-4EA9-8928-29FE677AD1D6}" srcOrd="0" destOrd="0" presId="urn:microsoft.com/office/officeart/2009/3/layout/StepUpProcess"/>
    <dgm:cxn modelId="{4811DD8B-D162-4C77-9A28-0B00D0625700}" type="presOf" srcId="{986F7C8F-E8B7-4F20-BD29-994AE9FC0D7B}" destId="{DD2E0537-6A75-4BC9-A229-42F872C74448}" srcOrd="0" destOrd="0" presId="urn:microsoft.com/office/officeart/2009/3/layout/StepUpProcess"/>
    <dgm:cxn modelId="{53585B94-7F76-49EF-A352-B8332B6C9143}" type="presOf" srcId="{67E71AF4-E883-4F57-AB77-C3D693A5D7A5}" destId="{70101B0E-3187-40AD-98DB-88847E088695}" srcOrd="0" destOrd="0" presId="urn:microsoft.com/office/officeart/2009/3/layout/StepUpProcess"/>
    <dgm:cxn modelId="{136CBEA2-42E6-4996-92AE-2E433C03D847}" srcId="{483A2BC4-C871-4EA4-9487-9372A79FD658}" destId="{986F7C8F-E8B7-4F20-BD29-994AE9FC0D7B}" srcOrd="1" destOrd="0" parTransId="{1A3CCB4A-3173-4257-A588-98A8F2A55BC8}" sibTransId="{0508839B-8B10-41F2-8BF1-C5A986A8CFD4}"/>
    <dgm:cxn modelId="{67513ABE-7C17-45F2-A7E1-EF30C98B3147}" srcId="{483A2BC4-C871-4EA4-9487-9372A79FD658}" destId="{8A7D6219-CB5C-4B0C-915A-F41D40F094DE}" srcOrd="2" destOrd="0" parTransId="{F1FD6D12-7F17-4D50-9ED4-C36A0D5D781C}" sibTransId="{045BF007-A2C0-42EC-A7E0-391E922C2447}"/>
    <dgm:cxn modelId="{5427C0DE-C89F-40DA-85EB-751548A94691}" srcId="{483A2BC4-C871-4EA4-9487-9372A79FD658}" destId="{67E71AF4-E883-4F57-AB77-C3D693A5D7A5}" srcOrd="0" destOrd="0" parTransId="{2943AFB2-BAD9-43D9-80EA-83CB8506A1B0}" sibTransId="{BD006CA3-558C-4B09-877C-DFC726608398}"/>
    <dgm:cxn modelId="{286D51F5-FF75-4BAE-8C7D-DFE5883DDC55}" type="presParOf" srcId="{C739A6DD-DE5D-4EA9-8928-29FE677AD1D6}" destId="{6FE2D3F1-04EE-408F-A072-3AD1041DE0FA}" srcOrd="0" destOrd="0" presId="urn:microsoft.com/office/officeart/2009/3/layout/StepUpProcess"/>
    <dgm:cxn modelId="{DACBE0A4-3D9A-42F9-B5FD-CE0D18BB1313}" type="presParOf" srcId="{6FE2D3F1-04EE-408F-A072-3AD1041DE0FA}" destId="{1094194F-6D91-4811-A01F-4C621FCC3470}" srcOrd="0" destOrd="0" presId="urn:microsoft.com/office/officeart/2009/3/layout/StepUpProcess"/>
    <dgm:cxn modelId="{2B90B84A-8A1F-4773-8904-97689534F845}" type="presParOf" srcId="{6FE2D3F1-04EE-408F-A072-3AD1041DE0FA}" destId="{70101B0E-3187-40AD-98DB-88847E088695}" srcOrd="1" destOrd="0" presId="urn:microsoft.com/office/officeart/2009/3/layout/StepUpProcess"/>
    <dgm:cxn modelId="{0F5B3DE4-652A-4D8A-AC75-AE1E3D5520EA}" type="presParOf" srcId="{6FE2D3F1-04EE-408F-A072-3AD1041DE0FA}" destId="{9D24F047-BD37-4CE2-9FF0-D634D075574E}" srcOrd="2" destOrd="0" presId="urn:microsoft.com/office/officeart/2009/3/layout/StepUpProcess"/>
    <dgm:cxn modelId="{2C52EEE3-2953-47E6-8E7B-54BE77DB51DB}" type="presParOf" srcId="{C739A6DD-DE5D-4EA9-8928-29FE677AD1D6}" destId="{3B7F1073-A2EF-4057-9A86-B3250E88B0BD}" srcOrd="1" destOrd="0" presId="urn:microsoft.com/office/officeart/2009/3/layout/StepUpProcess"/>
    <dgm:cxn modelId="{569179AA-0F45-4DA1-BFD8-5FF7062F5A64}" type="presParOf" srcId="{3B7F1073-A2EF-4057-9A86-B3250E88B0BD}" destId="{BDF869DF-9D00-4F74-9404-536D57DF869A}" srcOrd="0" destOrd="0" presId="urn:microsoft.com/office/officeart/2009/3/layout/StepUpProcess"/>
    <dgm:cxn modelId="{CDB01C40-06D3-43F1-9684-184C2377A46B}" type="presParOf" srcId="{C739A6DD-DE5D-4EA9-8928-29FE677AD1D6}" destId="{DED98DC0-6F1B-49B5-A770-40803CE4C6CC}" srcOrd="2" destOrd="0" presId="urn:microsoft.com/office/officeart/2009/3/layout/StepUpProcess"/>
    <dgm:cxn modelId="{1391AEC7-E32A-4C59-8D87-C1E556356B23}" type="presParOf" srcId="{DED98DC0-6F1B-49B5-A770-40803CE4C6CC}" destId="{2E4D3CC6-FD38-4F35-A778-DEC3F7D25603}" srcOrd="0" destOrd="0" presId="urn:microsoft.com/office/officeart/2009/3/layout/StepUpProcess"/>
    <dgm:cxn modelId="{B9EFCFB7-C8AB-448B-9D45-B730CDB09387}" type="presParOf" srcId="{DED98DC0-6F1B-49B5-A770-40803CE4C6CC}" destId="{DD2E0537-6A75-4BC9-A229-42F872C74448}" srcOrd="1" destOrd="0" presId="urn:microsoft.com/office/officeart/2009/3/layout/StepUpProcess"/>
    <dgm:cxn modelId="{5D116840-874B-44C9-8002-9665BE4A16A0}" type="presParOf" srcId="{DED98DC0-6F1B-49B5-A770-40803CE4C6CC}" destId="{97C41487-15D0-46E1-87BF-8A345F5A08BD}" srcOrd="2" destOrd="0" presId="urn:microsoft.com/office/officeart/2009/3/layout/StepUpProcess"/>
    <dgm:cxn modelId="{C1E7F7A8-FEA4-49CE-B006-C60752FAD198}" type="presParOf" srcId="{C739A6DD-DE5D-4EA9-8928-29FE677AD1D6}" destId="{73303431-34C3-4148-A5DE-49923B43D60D}" srcOrd="3" destOrd="0" presId="urn:microsoft.com/office/officeart/2009/3/layout/StepUpProcess"/>
    <dgm:cxn modelId="{F0A3C3FB-8B11-44C2-BACF-004F5B93D3A3}" type="presParOf" srcId="{73303431-34C3-4148-A5DE-49923B43D60D}" destId="{38FDAFBE-00CB-48D9-932C-362DE67ECB8D}" srcOrd="0" destOrd="0" presId="urn:microsoft.com/office/officeart/2009/3/layout/StepUpProcess"/>
    <dgm:cxn modelId="{DF12F986-FFE2-4949-AEBE-75619D5A55C0}" type="presParOf" srcId="{C739A6DD-DE5D-4EA9-8928-29FE677AD1D6}" destId="{5471A3AB-6CCA-457D-983C-774D9BE3DC48}" srcOrd="4" destOrd="0" presId="urn:microsoft.com/office/officeart/2009/3/layout/StepUpProcess"/>
    <dgm:cxn modelId="{D2347503-5CBE-4E9A-B487-5D929A4287F9}" type="presParOf" srcId="{5471A3AB-6CCA-457D-983C-774D9BE3DC48}" destId="{55A28A63-0194-4A10-B4F9-DC01273D8D9D}" srcOrd="0" destOrd="0" presId="urn:microsoft.com/office/officeart/2009/3/layout/StepUpProcess"/>
    <dgm:cxn modelId="{F522D391-952D-41F1-9654-F8C564C1AB22}" type="presParOf" srcId="{5471A3AB-6CCA-457D-983C-774D9BE3DC48}" destId="{FE525C6A-82C3-41C7-A55C-ACA53411F28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D86D4A-6EA9-4815-9292-FE848026553E}" type="doc">
      <dgm:prSet loTypeId="urn:microsoft.com/office/officeart/2005/8/layout/radial4" loCatId="relationship" qsTypeId="urn:microsoft.com/office/officeart/2005/8/quickstyle/3d3" qsCatId="3D" csTypeId="urn:microsoft.com/office/officeart/2005/8/colors/accent0_3" csCatId="mainScheme" phldr="1"/>
      <dgm:spPr/>
      <dgm:t>
        <a:bodyPr/>
        <a:lstStyle/>
        <a:p>
          <a:endParaRPr lang="es-ES"/>
        </a:p>
      </dgm:t>
    </dgm:pt>
    <dgm:pt modelId="{CDA1C2AA-D61F-4AA6-BBC5-8A26CFBD79BB}">
      <dgm:prSet phldrT="[Texto]" custT="1"/>
      <dgm:spPr/>
      <dgm:t>
        <a:bodyPr/>
        <a:lstStyle/>
        <a:p>
          <a:r>
            <a:rPr lang="es-ES" sz="2400" dirty="0"/>
            <a:t>CONVENIOS</a:t>
          </a:r>
        </a:p>
      </dgm:t>
    </dgm:pt>
    <dgm:pt modelId="{9D31C934-E6A3-464A-9096-C8E1846F6CCD}" type="parTrans" cxnId="{868A214A-A5C2-4DAF-ACFE-D56A543E5BE0}">
      <dgm:prSet/>
      <dgm:spPr/>
      <dgm:t>
        <a:bodyPr/>
        <a:lstStyle/>
        <a:p>
          <a:endParaRPr lang="es-ES" sz="2400">
            <a:solidFill>
              <a:schemeClr val="tx1"/>
            </a:solidFill>
          </a:endParaRPr>
        </a:p>
      </dgm:t>
    </dgm:pt>
    <dgm:pt modelId="{5527092F-D5A0-4C0A-8F47-893B6A51B909}" type="sibTrans" cxnId="{868A214A-A5C2-4DAF-ACFE-D56A543E5BE0}">
      <dgm:prSet/>
      <dgm:spPr/>
      <dgm:t>
        <a:bodyPr/>
        <a:lstStyle/>
        <a:p>
          <a:endParaRPr lang="es-ES" sz="2400">
            <a:solidFill>
              <a:schemeClr val="tx1"/>
            </a:solidFill>
          </a:endParaRPr>
        </a:p>
      </dgm:t>
    </dgm:pt>
    <dgm:pt modelId="{278B8EDC-83CA-45CE-B12F-1ED0B82E1EFB}">
      <dgm:prSet phldrT="[Texto]" custT="1"/>
      <dgm:spPr/>
      <dgm:t>
        <a:bodyPr/>
        <a:lstStyle/>
        <a:p>
          <a:r>
            <a:rPr lang="es-ES" sz="2400" dirty="0"/>
            <a:t>Convenio para la Protección Recíproca de Inversiones (20 de diciembre de 1994)</a:t>
          </a:r>
        </a:p>
      </dgm:t>
    </dgm:pt>
    <dgm:pt modelId="{A0810D76-F4E3-46E7-A00D-9A785878AECB}" type="parTrans" cxnId="{587D1693-C7AB-4D0C-B9EB-B1CB8055BC99}">
      <dgm:prSet/>
      <dgm:spPr/>
      <dgm:t>
        <a:bodyPr/>
        <a:lstStyle/>
        <a:p>
          <a:endParaRPr lang="es-ES" sz="2400">
            <a:solidFill>
              <a:schemeClr val="tx1"/>
            </a:solidFill>
          </a:endParaRPr>
        </a:p>
      </dgm:t>
    </dgm:pt>
    <dgm:pt modelId="{04E3BAFD-8A14-49D4-B030-2A792436B936}" type="sibTrans" cxnId="{587D1693-C7AB-4D0C-B9EB-B1CB8055BC99}">
      <dgm:prSet/>
      <dgm:spPr/>
      <dgm:t>
        <a:bodyPr/>
        <a:lstStyle/>
        <a:p>
          <a:endParaRPr lang="es-ES" sz="2400">
            <a:solidFill>
              <a:schemeClr val="tx1"/>
            </a:solidFill>
          </a:endParaRPr>
        </a:p>
      </dgm:t>
    </dgm:pt>
    <dgm:pt modelId="{28BF0B3D-A08B-4C70-A24B-D6CADBDD8838}">
      <dgm:prSet phldrT="[Texto]" custT="1"/>
      <dgm:spPr/>
      <dgm:t>
        <a:bodyPr/>
        <a:lstStyle/>
        <a:p>
          <a:r>
            <a:rPr lang="es-ES" sz="2400" dirty="0"/>
            <a:t>Convenio para Evitar la Doble Tributación (26 de Agosto de 1999)</a:t>
          </a:r>
        </a:p>
      </dgm:t>
    </dgm:pt>
    <dgm:pt modelId="{AE9D8C84-D4AB-4474-8DCA-CBC6D803FE02}" type="parTrans" cxnId="{9FBBCE44-54FC-4B77-8618-E6A184D7EC9B}">
      <dgm:prSet/>
      <dgm:spPr/>
      <dgm:t>
        <a:bodyPr/>
        <a:lstStyle/>
        <a:p>
          <a:endParaRPr lang="es-ES" sz="2400">
            <a:solidFill>
              <a:schemeClr val="tx1"/>
            </a:solidFill>
          </a:endParaRPr>
        </a:p>
      </dgm:t>
    </dgm:pt>
    <dgm:pt modelId="{39DB60AD-5CEC-4642-9D02-07ABCB8A65E0}" type="sibTrans" cxnId="{9FBBCE44-54FC-4B77-8618-E6A184D7EC9B}">
      <dgm:prSet/>
      <dgm:spPr/>
      <dgm:t>
        <a:bodyPr/>
        <a:lstStyle/>
        <a:p>
          <a:endParaRPr lang="es-ES" sz="2400">
            <a:solidFill>
              <a:schemeClr val="tx1"/>
            </a:solidFill>
          </a:endParaRPr>
        </a:p>
      </dgm:t>
    </dgm:pt>
    <dgm:pt modelId="{3F10A95A-2339-4749-BD01-F04FDB49E07E}">
      <dgm:prSet phldrT="[Texto]" custT="1"/>
      <dgm:spPr/>
      <dgm:t>
        <a:bodyPr/>
        <a:lstStyle/>
        <a:p>
          <a:r>
            <a:rPr lang="es-ES" sz="2400" dirty="0"/>
            <a:t>Convenio con el derecho al mar y limites marítimos</a:t>
          </a:r>
        </a:p>
        <a:p>
          <a:r>
            <a:rPr lang="es-ES" sz="2400" dirty="0"/>
            <a:t>(2004)</a:t>
          </a:r>
        </a:p>
      </dgm:t>
    </dgm:pt>
    <dgm:pt modelId="{BA588DF7-ACA8-4B52-91D6-5A27791FFC70}" type="sibTrans" cxnId="{96B49E81-375C-4E61-B40F-E0D6265E7BBD}">
      <dgm:prSet/>
      <dgm:spPr/>
      <dgm:t>
        <a:bodyPr/>
        <a:lstStyle/>
        <a:p>
          <a:endParaRPr lang="es-ES" sz="2400">
            <a:solidFill>
              <a:schemeClr val="tx1"/>
            </a:solidFill>
          </a:endParaRPr>
        </a:p>
      </dgm:t>
    </dgm:pt>
    <dgm:pt modelId="{5FF157EC-8BB0-4CF7-B8A9-E3A813A486C7}" type="parTrans" cxnId="{96B49E81-375C-4E61-B40F-E0D6265E7BBD}">
      <dgm:prSet/>
      <dgm:spPr/>
      <dgm:t>
        <a:bodyPr/>
        <a:lstStyle/>
        <a:p>
          <a:endParaRPr lang="es-ES" sz="2400">
            <a:solidFill>
              <a:schemeClr val="tx1"/>
            </a:solidFill>
          </a:endParaRPr>
        </a:p>
      </dgm:t>
    </dgm:pt>
    <dgm:pt modelId="{BC4E2741-AA75-4F9F-B21A-994FBDA1A1E3}" type="pres">
      <dgm:prSet presAssocID="{48D86D4A-6EA9-4815-9292-FE848026553E}" presName="cycle" presStyleCnt="0">
        <dgm:presLayoutVars>
          <dgm:chMax val="1"/>
          <dgm:dir/>
          <dgm:animLvl val="ctr"/>
          <dgm:resizeHandles val="exact"/>
        </dgm:presLayoutVars>
      </dgm:prSet>
      <dgm:spPr/>
    </dgm:pt>
    <dgm:pt modelId="{951CB370-04F6-464D-BDF6-681151F6ECB0}" type="pres">
      <dgm:prSet presAssocID="{CDA1C2AA-D61F-4AA6-BBC5-8A26CFBD79BB}" presName="centerShape" presStyleLbl="node0" presStyleIdx="0" presStyleCnt="1" custScaleX="95741" custScaleY="59822"/>
      <dgm:spPr/>
    </dgm:pt>
    <dgm:pt modelId="{91A31D79-CEDE-4FFF-A42F-FBFCE76F8E79}" type="pres">
      <dgm:prSet presAssocID="{A0810D76-F4E3-46E7-A00D-9A785878AECB}" presName="parTrans" presStyleLbl="bgSibTrans2D1" presStyleIdx="0" presStyleCnt="3"/>
      <dgm:spPr/>
    </dgm:pt>
    <dgm:pt modelId="{949E92FF-5FA9-4B84-90AA-C450DE710686}" type="pres">
      <dgm:prSet presAssocID="{278B8EDC-83CA-45CE-B12F-1ED0B82E1EFB}" presName="node" presStyleLbl="node1" presStyleIdx="0" presStyleCnt="3" custScaleX="112899" custRadScaleRad="113852" custRadScaleInc="-47862">
        <dgm:presLayoutVars>
          <dgm:bulletEnabled val="1"/>
        </dgm:presLayoutVars>
      </dgm:prSet>
      <dgm:spPr/>
    </dgm:pt>
    <dgm:pt modelId="{9959123D-4514-4D07-B0BB-3F66F1D16CD4}" type="pres">
      <dgm:prSet presAssocID="{AE9D8C84-D4AB-4474-8DCA-CBC6D803FE02}" presName="parTrans" presStyleLbl="bgSibTrans2D1" presStyleIdx="1" presStyleCnt="3"/>
      <dgm:spPr/>
    </dgm:pt>
    <dgm:pt modelId="{3DC0260D-2F76-4AD6-804E-B5C2890A8FA8}" type="pres">
      <dgm:prSet presAssocID="{28BF0B3D-A08B-4C70-A24B-D6CADBDD8838}" presName="node" presStyleLbl="node1" presStyleIdx="1" presStyleCnt="3" custScaleX="132276" custScaleY="70071" custRadScaleRad="101444" custRadScaleInc="1479">
        <dgm:presLayoutVars>
          <dgm:bulletEnabled val="1"/>
        </dgm:presLayoutVars>
      </dgm:prSet>
      <dgm:spPr/>
    </dgm:pt>
    <dgm:pt modelId="{02F3A84E-FA6B-413D-ABA5-5CD7B4D88F1D}" type="pres">
      <dgm:prSet presAssocID="{5FF157EC-8BB0-4CF7-B8A9-E3A813A486C7}" presName="parTrans" presStyleLbl="bgSibTrans2D1" presStyleIdx="2" presStyleCnt="3"/>
      <dgm:spPr/>
    </dgm:pt>
    <dgm:pt modelId="{0CAC8BE0-D6CF-402D-B078-7B18981F75E8}" type="pres">
      <dgm:prSet presAssocID="{3F10A95A-2339-4749-BD01-F04FDB49E07E}" presName="node" presStyleLbl="node1" presStyleIdx="2" presStyleCnt="3" custScaleX="115242" custScaleY="92826" custRadScaleRad="96691" custRadScaleInc="55770">
        <dgm:presLayoutVars>
          <dgm:bulletEnabled val="1"/>
        </dgm:presLayoutVars>
      </dgm:prSet>
      <dgm:spPr/>
    </dgm:pt>
  </dgm:ptLst>
  <dgm:cxnLst>
    <dgm:cxn modelId="{4B46B01D-3715-482C-B086-51C7DD16EB97}" type="presOf" srcId="{278B8EDC-83CA-45CE-B12F-1ED0B82E1EFB}" destId="{949E92FF-5FA9-4B84-90AA-C450DE710686}" srcOrd="0" destOrd="0" presId="urn:microsoft.com/office/officeart/2005/8/layout/radial4"/>
    <dgm:cxn modelId="{0107573D-7298-45AA-B62A-02F173AA64D1}" type="presOf" srcId="{A0810D76-F4E3-46E7-A00D-9A785878AECB}" destId="{91A31D79-CEDE-4FFF-A42F-FBFCE76F8E79}" srcOrd="0" destOrd="0" presId="urn:microsoft.com/office/officeart/2005/8/layout/radial4"/>
    <dgm:cxn modelId="{A0BCBD3D-A9CA-41A2-9345-58F4EAA209CF}" type="presOf" srcId="{48D86D4A-6EA9-4815-9292-FE848026553E}" destId="{BC4E2741-AA75-4F9F-B21A-994FBDA1A1E3}" srcOrd="0" destOrd="0" presId="urn:microsoft.com/office/officeart/2005/8/layout/radial4"/>
    <dgm:cxn modelId="{9FBBCE44-54FC-4B77-8618-E6A184D7EC9B}" srcId="{CDA1C2AA-D61F-4AA6-BBC5-8A26CFBD79BB}" destId="{28BF0B3D-A08B-4C70-A24B-D6CADBDD8838}" srcOrd="1" destOrd="0" parTransId="{AE9D8C84-D4AB-4474-8DCA-CBC6D803FE02}" sibTransId="{39DB60AD-5CEC-4642-9D02-07ABCB8A65E0}"/>
    <dgm:cxn modelId="{868A214A-A5C2-4DAF-ACFE-D56A543E5BE0}" srcId="{48D86D4A-6EA9-4815-9292-FE848026553E}" destId="{CDA1C2AA-D61F-4AA6-BBC5-8A26CFBD79BB}" srcOrd="0" destOrd="0" parTransId="{9D31C934-E6A3-464A-9096-C8E1846F6CCD}" sibTransId="{5527092F-D5A0-4C0A-8F47-893B6A51B909}"/>
    <dgm:cxn modelId="{DDB0E64A-14F2-41E0-9511-508765A75C9F}" type="presOf" srcId="{CDA1C2AA-D61F-4AA6-BBC5-8A26CFBD79BB}" destId="{951CB370-04F6-464D-BDF6-681151F6ECB0}" srcOrd="0" destOrd="0" presId="urn:microsoft.com/office/officeart/2005/8/layout/radial4"/>
    <dgm:cxn modelId="{96B49E81-375C-4E61-B40F-E0D6265E7BBD}" srcId="{CDA1C2AA-D61F-4AA6-BBC5-8A26CFBD79BB}" destId="{3F10A95A-2339-4749-BD01-F04FDB49E07E}" srcOrd="2" destOrd="0" parTransId="{5FF157EC-8BB0-4CF7-B8A9-E3A813A486C7}" sibTransId="{BA588DF7-ACA8-4B52-91D6-5A27791FFC70}"/>
    <dgm:cxn modelId="{2E93ED85-B22E-4CD9-B035-2106B6FF0F14}" type="presOf" srcId="{3F10A95A-2339-4749-BD01-F04FDB49E07E}" destId="{0CAC8BE0-D6CF-402D-B078-7B18981F75E8}" srcOrd="0" destOrd="0" presId="urn:microsoft.com/office/officeart/2005/8/layout/radial4"/>
    <dgm:cxn modelId="{138D208D-2984-47EB-B421-C7757B1C2233}" type="presOf" srcId="{28BF0B3D-A08B-4C70-A24B-D6CADBDD8838}" destId="{3DC0260D-2F76-4AD6-804E-B5C2890A8FA8}" srcOrd="0" destOrd="0" presId="urn:microsoft.com/office/officeart/2005/8/layout/radial4"/>
    <dgm:cxn modelId="{587D1693-C7AB-4D0C-B9EB-B1CB8055BC99}" srcId="{CDA1C2AA-D61F-4AA6-BBC5-8A26CFBD79BB}" destId="{278B8EDC-83CA-45CE-B12F-1ED0B82E1EFB}" srcOrd="0" destOrd="0" parTransId="{A0810D76-F4E3-46E7-A00D-9A785878AECB}" sibTransId="{04E3BAFD-8A14-49D4-B030-2A792436B936}"/>
    <dgm:cxn modelId="{63CE18CF-376C-41F2-B55A-872ACCF2C446}" type="presOf" srcId="{5FF157EC-8BB0-4CF7-B8A9-E3A813A486C7}" destId="{02F3A84E-FA6B-413D-ABA5-5CD7B4D88F1D}" srcOrd="0" destOrd="0" presId="urn:microsoft.com/office/officeart/2005/8/layout/radial4"/>
    <dgm:cxn modelId="{8EFF44FE-07A0-4B1A-8267-FE0351D5F9BB}" type="presOf" srcId="{AE9D8C84-D4AB-4474-8DCA-CBC6D803FE02}" destId="{9959123D-4514-4D07-B0BB-3F66F1D16CD4}" srcOrd="0" destOrd="0" presId="urn:microsoft.com/office/officeart/2005/8/layout/radial4"/>
    <dgm:cxn modelId="{0F541EEE-5D2E-45EF-BCF1-B58199A7CA1D}" type="presParOf" srcId="{BC4E2741-AA75-4F9F-B21A-994FBDA1A1E3}" destId="{951CB370-04F6-464D-BDF6-681151F6ECB0}" srcOrd="0" destOrd="0" presId="urn:microsoft.com/office/officeart/2005/8/layout/radial4"/>
    <dgm:cxn modelId="{3AD076A2-71FD-465D-AF8B-8FD6EE068DEC}" type="presParOf" srcId="{BC4E2741-AA75-4F9F-B21A-994FBDA1A1E3}" destId="{91A31D79-CEDE-4FFF-A42F-FBFCE76F8E79}" srcOrd="1" destOrd="0" presId="urn:microsoft.com/office/officeart/2005/8/layout/radial4"/>
    <dgm:cxn modelId="{1E92F93D-D8DB-4C9B-94F5-98680EDFC694}" type="presParOf" srcId="{BC4E2741-AA75-4F9F-B21A-994FBDA1A1E3}" destId="{949E92FF-5FA9-4B84-90AA-C450DE710686}" srcOrd="2" destOrd="0" presId="urn:microsoft.com/office/officeart/2005/8/layout/radial4"/>
    <dgm:cxn modelId="{E0C446DF-B5F6-4DB0-ACF4-40F8BC164643}" type="presParOf" srcId="{BC4E2741-AA75-4F9F-B21A-994FBDA1A1E3}" destId="{9959123D-4514-4D07-B0BB-3F66F1D16CD4}" srcOrd="3" destOrd="0" presId="urn:microsoft.com/office/officeart/2005/8/layout/radial4"/>
    <dgm:cxn modelId="{8544EA50-3B80-4A4B-987D-EB493DB44B86}" type="presParOf" srcId="{BC4E2741-AA75-4F9F-B21A-994FBDA1A1E3}" destId="{3DC0260D-2F76-4AD6-804E-B5C2890A8FA8}" srcOrd="4" destOrd="0" presId="urn:microsoft.com/office/officeart/2005/8/layout/radial4"/>
    <dgm:cxn modelId="{BF4483B1-013A-48BA-98DD-1EEDCA4AF853}" type="presParOf" srcId="{BC4E2741-AA75-4F9F-B21A-994FBDA1A1E3}" destId="{02F3A84E-FA6B-413D-ABA5-5CD7B4D88F1D}" srcOrd="5" destOrd="0" presId="urn:microsoft.com/office/officeart/2005/8/layout/radial4"/>
    <dgm:cxn modelId="{32D61945-6D15-416B-82EE-08628C0516EC}" type="presParOf" srcId="{BC4E2741-AA75-4F9F-B21A-994FBDA1A1E3}" destId="{0CAC8BE0-D6CF-402D-B078-7B18981F75E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BEA98D-B13E-45D4-BA78-B454D52D028B}" type="doc">
      <dgm:prSet loTypeId="urn:microsoft.com/office/officeart/2005/8/layout/radial2" loCatId="relationship" qsTypeId="urn:microsoft.com/office/officeart/2005/8/quickstyle/3d3" qsCatId="3D" csTypeId="urn:microsoft.com/office/officeart/2005/8/colors/accent0_3" csCatId="mainScheme" phldr="1"/>
      <dgm:spPr/>
      <dgm:t>
        <a:bodyPr/>
        <a:lstStyle/>
        <a:p>
          <a:endParaRPr lang="es-ES"/>
        </a:p>
      </dgm:t>
    </dgm:pt>
    <dgm:pt modelId="{650727E2-2A34-43CF-85A1-BCD0F7ABC4BE}">
      <dgm:prSet phldrT="[Texto]" custT="1"/>
      <dgm:spPr/>
      <dgm:t>
        <a:bodyPr/>
        <a:lstStyle/>
        <a:p>
          <a:r>
            <a:rPr lang="es-ES" sz="2000"/>
            <a:t>Relación Bilateral</a:t>
          </a:r>
          <a:endParaRPr lang="es-ES" sz="2000" dirty="0"/>
        </a:p>
      </dgm:t>
    </dgm:pt>
    <dgm:pt modelId="{4A02D6DD-58B1-4E44-8490-25E1DE789731}" type="parTrans" cxnId="{CF829543-C58C-40AF-A91A-9FEA80A89F19}">
      <dgm:prSet/>
      <dgm:spPr/>
      <dgm:t>
        <a:bodyPr/>
        <a:lstStyle/>
        <a:p>
          <a:endParaRPr lang="es-ES" sz="2000">
            <a:solidFill>
              <a:schemeClr val="bg1"/>
            </a:solidFill>
          </a:endParaRPr>
        </a:p>
      </dgm:t>
    </dgm:pt>
    <dgm:pt modelId="{58A5E848-713A-4E36-8774-6098CE7CEB4C}" type="sibTrans" cxnId="{CF829543-C58C-40AF-A91A-9FEA80A89F19}">
      <dgm:prSet/>
      <dgm:spPr/>
      <dgm:t>
        <a:bodyPr/>
        <a:lstStyle/>
        <a:p>
          <a:endParaRPr lang="es-ES" sz="2000">
            <a:solidFill>
              <a:schemeClr val="bg1"/>
            </a:solidFill>
          </a:endParaRPr>
        </a:p>
      </dgm:t>
    </dgm:pt>
    <dgm:pt modelId="{FDA8F80F-0EC3-41BB-A9CF-5A34055E2E4E}">
      <dgm:prSet phldrT="[Texto]" custT="1"/>
      <dgm:spPr/>
      <dgm:t>
        <a:bodyPr/>
        <a:lstStyle/>
        <a:p>
          <a:r>
            <a:rPr lang="es-ES" sz="2000" dirty="0"/>
            <a:t>Acuerdo de Asociación </a:t>
          </a:r>
        </a:p>
      </dgm:t>
    </dgm:pt>
    <dgm:pt modelId="{4BCABB01-188B-484A-A0E7-D532C8291A47}" type="parTrans" cxnId="{1491518E-B7D0-48FE-A7B1-34704083F515}">
      <dgm:prSet/>
      <dgm:spPr/>
      <dgm:t>
        <a:bodyPr/>
        <a:lstStyle/>
        <a:p>
          <a:endParaRPr lang="es-ES" sz="2000">
            <a:solidFill>
              <a:schemeClr val="bg1"/>
            </a:solidFill>
          </a:endParaRPr>
        </a:p>
      </dgm:t>
    </dgm:pt>
    <dgm:pt modelId="{8A906AD2-E719-4857-9F03-C9B66FAABF7F}" type="sibTrans" cxnId="{1491518E-B7D0-48FE-A7B1-34704083F515}">
      <dgm:prSet/>
      <dgm:spPr/>
      <dgm:t>
        <a:bodyPr/>
        <a:lstStyle/>
        <a:p>
          <a:endParaRPr lang="es-ES" sz="2000">
            <a:solidFill>
              <a:schemeClr val="bg1"/>
            </a:solidFill>
          </a:endParaRPr>
        </a:p>
      </dgm:t>
    </dgm:pt>
    <dgm:pt modelId="{79750EF2-FCE2-4D32-868D-6E309045863A}">
      <dgm:prSet phldrT="[Texto]" custT="1"/>
      <dgm:spPr/>
      <dgm:t>
        <a:bodyPr/>
        <a:lstStyle/>
        <a:p>
          <a:r>
            <a:rPr lang="es-ES" sz="2000" dirty="0"/>
            <a:t>10 de Marzo de 2008.</a:t>
          </a:r>
        </a:p>
      </dgm:t>
    </dgm:pt>
    <dgm:pt modelId="{A6538D78-34EF-4502-A740-07C5EFFD0F4D}" type="parTrans" cxnId="{C603CC12-9AB5-40A9-9822-CBBFF3D4FBC2}">
      <dgm:prSet/>
      <dgm:spPr/>
      <dgm:t>
        <a:bodyPr/>
        <a:lstStyle/>
        <a:p>
          <a:endParaRPr lang="es-ES" sz="2000">
            <a:solidFill>
              <a:schemeClr val="bg1"/>
            </a:solidFill>
          </a:endParaRPr>
        </a:p>
      </dgm:t>
    </dgm:pt>
    <dgm:pt modelId="{57674718-37C6-4EAD-ADFD-97BF33413D3F}" type="sibTrans" cxnId="{C603CC12-9AB5-40A9-9822-CBBFF3D4FBC2}">
      <dgm:prSet/>
      <dgm:spPr/>
      <dgm:t>
        <a:bodyPr/>
        <a:lstStyle/>
        <a:p>
          <a:endParaRPr lang="es-ES" sz="2000">
            <a:solidFill>
              <a:schemeClr val="bg1"/>
            </a:solidFill>
          </a:endParaRPr>
        </a:p>
      </dgm:t>
    </dgm:pt>
    <dgm:pt modelId="{1A75A540-5208-4AA3-90DF-ED936E622E7B}">
      <dgm:prSet phldrT="[Texto]" custT="1"/>
      <dgm:spPr/>
      <dgm:t>
        <a:bodyPr/>
        <a:lstStyle/>
        <a:p>
          <a:r>
            <a:rPr lang="es-ES" sz="2000"/>
            <a:t>Espacio Económico</a:t>
          </a:r>
          <a:endParaRPr lang="es-ES" sz="2000" dirty="0"/>
        </a:p>
      </dgm:t>
    </dgm:pt>
    <dgm:pt modelId="{8C73B631-9383-46EF-8E83-A7D082D3AC49}" type="parTrans" cxnId="{8F690547-0CFC-4915-A177-4932D84A8EDC}">
      <dgm:prSet/>
      <dgm:spPr/>
      <dgm:t>
        <a:bodyPr/>
        <a:lstStyle/>
        <a:p>
          <a:endParaRPr lang="es-ES" sz="2000">
            <a:solidFill>
              <a:schemeClr val="bg1"/>
            </a:solidFill>
          </a:endParaRPr>
        </a:p>
      </dgm:t>
    </dgm:pt>
    <dgm:pt modelId="{FE37A0C9-FAAB-47F3-89EF-0DBA0913B30E}" type="sibTrans" cxnId="{8F690547-0CFC-4915-A177-4932D84A8EDC}">
      <dgm:prSet/>
      <dgm:spPr/>
      <dgm:t>
        <a:bodyPr/>
        <a:lstStyle/>
        <a:p>
          <a:endParaRPr lang="es-ES" sz="2000">
            <a:solidFill>
              <a:schemeClr val="bg1"/>
            </a:solidFill>
          </a:endParaRPr>
        </a:p>
      </dgm:t>
    </dgm:pt>
    <dgm:pt modelId="{9ADD1915-91E8-4EAC-9E96-9D082360995D}">
      <dgm:prSet phldrT="[Texto]" custT="1"/>
      <dgm:spPr/>
      <dgm:t>
        <a:bodyPr/>
        <a:lstStyle/>
        <a:p>
          <a:r>
            <a:rPr lang="es-ES" sz="2000" dirty="0"/>
            <a:t>Acuerdo de Complementación Económica ACE No. 32</a:t>
          </a:r>
        </a:p>
      </dgm:t>
    </dgm:pt>
    <dgm:pt modelId="{B0F9EBF2-6CD9-460E-9C21-F16B76666DC2}" type="parTrans" cxnId="{AE50D21D-21E1-4A26-8C7D-E53473831D34}">
      <dgm:prSet/>
      <dgm:spPr/>
      <dgm:t>
        <a:bodyPr/>
        <a:lstStyle/>
        <a:p>
          <a:endParaRPr lang="es-ES" sz="2000">
            <a:solidFill>
              <a:schemeClr val="bg1"/>
            </a:solidFill>
          </a:endParaRPr>
        </a:p>
      </dgm:t>
    </dgm:pt>
    <dgm:pt modelId="{F2BCBA45-22D3-4662-BCC0-EB3D79B58BE0}" type="sibTrans" cxnId="{AE50D21D-21E1-4A26-8C7D-E53473831D34}">
      <dgm:prSet/>
      <dgm:spPr/>
      <dgm:t>
        <a:bodyPr/>
        <a:lstStyle/>
        <a:p>
          <a:endParaRPr lang="es-ES" sz="2000">
            <a:solidFill>
              <a:schemeClr val="bg1"/>
            </a:solidFill>
          </a:endParaRPr>
        </a:p>
      </dgm:t>
    </dgm:pt>
    <dgm:pt modelId="{71019DE5-2F0C-4C3E-BCBB-357A1088DE5F}">
      <dgm:prSet phldrT="[Texto]" custT="1"/>
      <dgm:spPr/>
      <dgm:t>
        <a:bodyPr/>
        <a:lstStyle/>
        <a:p>
          <a:r>
            <a:rPr lang="es-ES" sz="2000" dirty="0"/>
            <a:t>20 de diciembre de 1994</a:t>
          </a:r>
        </a:p>
      </dgm:t>
    </dgm:pt>
    <dgm:pt modelId="{111B3F5A-0E32-4A91-998D-FE0327C58520}" type="parTrans" cxnId="{5E2EBE71-F1BB-464C-9A35-6566F61D37F4}">
      <dgm:prSet/>
      <dgm:spPr/>
      <dgm:t>
        <a:bodyPr/>
        <a:lstStyle/>
        <a:p>
          <a:endParaRPr lang="es-ES" sz="2000">
            <a:solidFill>
              <a:schemeClr val="bg1"/>
            </a:solidFill>
          </a:endParaRPr>
        </a:p>
      </dgm:t>
    </dgm:pt>
    <dgm:pt modelId="{D4C58D81-E77B-428F-8067-BDCA71E34A0D}" type="sibTrans" cxnId="{5E2EBE71-F1BB-464C-9A35-6566F61D37F4}">
      <dgm:prSet/>
      <dgm:spPr/>
      <dgm:t>
        <a:bodyPr/>
        <a:lstStyle/>
        <a:p>
          <a:endParaRPr lang="es-ES" sz="2000">
            <a:solidFill>
              <a:schemeClr val="bg1"/>
            </a:solidFill>
          </a:endParaRPr>
        </a:p>
      </dgm:t>
    </dgm:pt>
    <dgm:pt modelId="{DA4719B9-61D4-446B-AE2D-C868F7378785}">
      <dgm:prSet phldrT="[Texto]" custT="1"/>
      <dgm:spPr/>
      <dgm:t>
        <a:bodyPr/>
        <a:lstStyle/>
        <a:p>
          <a:r>
            <a:rPr lang="es-ES" sz="2000" b="1"/>
            <a:t>Espacio Económico </a:t>
          </a:r>
          <a:endParaRPr lang="es-ES" sz="2000" b="1" dirty="0"/>
        </a:p>
      </dgm:t>
    </dgm:pt>
    <dgm:pt modelId="{66BF5188-9CFA-47EB-B7EC-8B559BD74912}" type="parTrans" cxnId="{90C53003-54CA-4003-B7CF-F8FD76614135}">
      <dgm:prSet/>
      <dgm:spPr/>
      <dgm:t>
        <a:bodyPr/>
        <a:lstStyle/>
        <a:p>
          <a:endParaRPr lang="es-ES" sz="2000">
            <a:solidFill>
              <a:schemeClr val="bg1"/>
            </a:solidFill>
          </a:endParaRPr>
        </a:p>
      </dgm:t>
    </dgm:pt>
    <dgm:pt modelId="{948A64B2-266F-4385-897D-6CEF037D7139}" type="sibTrans" cxnId="{90C53003-54CA-4003-B7CF-F8FD76614135}">
      <dgm:prSet/>
      <dgm:spPr/>
      <dgm:t>
        <a:bodyPr/>
        <a:lstStyle/>
        <a:p>
          <a:endParaRPr lang="es-ES" sz="2000">
            <a:solidFill>
              <a:schemeClr val="bg1"/>
            </a:solidFill>
          </a:endParaRPr>
        </a:p>
      </dgm:t>
    </dgm:pt>
    <dgm:pt modelId="{3726A1DA-CEBF-40E1-B0C6-8C43764C1CDE}">
      <dgm:prSet phldrT="[Texto]" custT="1"/>
      <dgm:spPr/>
      <dgm:t>
        <a:bodyPr/>
        <a:lstStyle/>
        <a:p>
          <a:r>
            <a:rPr lang="es-ES" sz="2000" dirty="0">
              <a:latin typeface="+mj-lt"/>
            </a:rPr>
            <a:t>Acuerdo de Alcance Parcial  ACE No.65</a:t>
          </a:r>
        </a:p>
      </dgm:t>
    </dgm:pt>
    <dgm:pt modelId="{CD1D61E5-A89E-44B1-8EED-6D1FDBED4C3E}" type="parTrans" cxnId="{E83EB72B-43B9-4345-9533-40BC0E86C5F3}">
      <dgm:prSet/>
      <dgm:spPr/>
      <dgm:t>
        <a:bodyPr/>
        <a:lstStyle/>
        <a:p>
          <a:endParaRPr lang="es-ES" sz="2000">
            <a:solidFill>
              <a:schemeClr val="bg1"/>
            </a:solidFill>
          </a:endParaRPr>
        </a:p>
      </dgm:t>
    </dgm:pt>
    <dgm:pt modelId="{9F451B77-EA98-4F85-8D76-3B67BCFFCEAF}" type="sibTrans" cxnId="{E83EB72B-43B9-4345-9533-40BC0E86C5F3}">
      <dgm:prSet/>
      <dgm:spPr/>
      <dgm:t>
        <a:bodyPr/>
        <a:lstStyle/>
        <a:p>
          <a:endParaRPr lang="es-ES" sz="2000">
            <a:solidFill>
              <a:schemeClr val="bg1"/>
            </a:solidFill>
          </a:endParaRPr>
        </a:p>
      </dgm:t>
    </dgm:pt>
    <dgm:pt modelId="{D3956E7F-F9FC-4574-B06C-9A70CC2BE1A4}">
      <dgm:prSet phldrT="[Texto]" custT="1"/>
      <dgm:spPr/>
      <dgm:t>
        <a:bodyPr/>
        <a:lstStyle/>
        <a:p>
          <a:r>
            <a:rPr lang="es-ES" sz="2000" dirty="0">
              <a:latin typeface="+mj-lt"/>
            </a:rPr>
            <a:t>Suscrito10 de marzo .</a:t>
          </a:r>
        </a:p>
      </dgm:t>
    </dgm:pt>
    <dgm:pt modelId="{78738344-FDE7-4632-9952-6EFDF6019E6F}" type="parTrans" cxnId="{F2D5529F-2AFE-4FFD-9A0F-2E2AEC7A8836}">
      <dgm:prSet/>
      <dgm:spPr/>
      <dgm:t>
        <a:bodyPr/>
        <a:lstStyle/>
        <a:p>
          <a:endParaRPr lang="es-ES" sz="2000">
            <a:solidFill>
              <a:schemeClr val="bg1"/>
            </a:solidFill>
          </a:endParaRPr>
        </a:p>
      </dgm:t>
    </dgm:pt>
    <dgm:pt modelId="{CA4D5B49-83ED-4BEA-AEF5-4FD4C0E0F6BE}" type="sibTrans" cxnId="{F2D5529F-2AFE-4FFD-9A0F-2E2AEC7A8836}">
      <dgm:prSet/>
      <dgm:spPr/>
      <dgm:t>
        <a:bodyPr/>
        <a:lstStyle/>
        <a:p>
          <a:endParaRPr lang="es-ES" sz="2000">
            <a:solidFill>
              <a:schemeClr val="bg1"/>
            </a:solidFill>
          </a:endParaRPr>
        </a:p>
      </dgm:t>
    </dgm:pt>
    <dgm:pt modelId="{36B3DE3D-6249-4FBC-A60E-B58CC341C958}">
      <dgm:prSet phldrT="[Texto]" custT="1"/>
      <dgm:spPr/>
      <dgm:t>
        <a:bodyPr/>
        <a:lstStyle/>
        <a:p>
          <a:r>
            <a:rPr lang="es-ES" sz="2000" dirty="0">
              <a:latin typeface="+mj-lt"/>
            </a:rPr>
            <a:t>Entra en vigencia 29 de enero de 2010</a:t>
          </a:r>
        </a:p>
      </dgm:t>
    </dgm:pt>
    <dgm:pt modelId="{20AA7673-296D-448C-BCE0-A5F0FBCD2CC9}" type="parTrans" cxnId="{48923D06-4453-4F39-AE34-6CF5F3C98E7C}">
      <dgm:prSet/>
      <dgm:spPr/>
      <dgm:t>
        <a:bodyPr/>
        <a:lstStyle/>
        <a:p>
          <a:endParaRPr lang="es-ES" sz="2000">
            <a:solidFill>
              <a:schemeClr val="bg1"/>
            </a:solidFill>
          </a:endParaRPr>
        </a:p>
      </dgm:t>
    </dgm:pt>
    <dgm:pt modelId="{342B69F9-9E09-4EFD-BF64-E13E5DF0E367}" type="sibTrans" cxnId="{48923D06-4453-4F39-AE34-6CF5F3C98E7C}">
      <dgm:prSet/>
      <dgm:spPr/>
      <dgm:t>
        <a:bodyPr/>
        <a:lstStyle/>
        <a:p>
          <a:endParaRPr lang="es-ES" sz="2000">
            <a:solidFill>
              <a:schemeClr val="bg1"/>
            </a:solidFill>
          </a:endParaRPr>
        </a:p>
      </dgm:t>
    </dgm:pt>
    <dgm:pt modelId="{0864823F-C902-4BDD-9D61-B9DA7C3B3A9C}" type="pres">
      <dgm:prSet presAssocID="{B8BEA98D-B13E-45D4-BA78-B454D52D028B}" presName="composite" presStyleCnt="0">
        <dgm:presLayoutVars>
          <dgm:chMax val="5"/>
          <dgm:dir/>
          <dgm:animLvl val="ctr"/>
          <dgm:resizeHandles val="exact"/>
        </dgm:presLayoutVars>
      </dgm:prSet>
      <dgm:spPr/>
    </dgm:pt>
    <dgm:pt modelId="{9D7333DE-48AB-4027-980F-A34CB12A9BF7}" type="pres">
      <dgm:prSet presAssocID="{B8BEA98D-B13E-45D4-BA78-B454D52D028B}" presName="cycle" presStyleCnt="0"/>
      <dgm:spPr/>
    </dgm:pt>
    <dgm:pt modelId="{60A01895-A6DF-4C91-95F7-B12BF6093249}" type="pres">
      <dgm:prSet presAssocID="{B8BEA98D-B13E-45D4-BA78-B454D52D028B}" presName="centerShape" presStyleCnt="0"/>
      <dgm:spPr/>
    </dgm:pt>
    <dgm:pt modelId="{B4331BD8-7BD6-421C-9706-86FA1247150F}" type="pres">
      <dgm:prSet presAssocID="{B8BEA98D-B13E-45D4-BA78-B454D52D028B}" presName="connSite" presStyleLbl="node1" presStyleIdx="0" presStyleCnt="4"/>
      <dgm:spPr/>
    </dgm:pt>
    <dgm:pt modelId="{CE6FBAB4-0218-45C6-9FDB-3E68F9E944EA}" type="pres">
      <dgm:prSet presAssocID="{B8BEA98D-B13E-45D4-BA78-B454D52D028B}" presName="visible" presStyleLbl="node1" presStyleIdx="0" presStyleCnt="4"/>
      <dgm:spPr>
        <a:blipFill rotWithShape="1">
          <a:blip xmlns:r="http://schemas.openxmlformats.org/officeDocument/2006/relationships" r:embed="rId1"/>
          <a:srcRect/>
          <a:stretch>
            <a:fillRect l="-17000" r="-17000"/>
          </a:stretch>
        </a:blipFill>
      </dgm:spPr>
    </dgm:pt>
    <dgm:pt modelId="{6013D98B-1290-4755-9676-BC10B622F259}" type="pres">
      <dgm:prSet presAssocID="{4A02D6DD-58B1-4E44-8490-25E1DE789731}" presName="Name25" presStyleLbl="parChTrans1D1" presStyleIdx="0" presStyleCnt="3"/>
      <dgm:spPr/>
    </dgm:pt>
    <dgm:pt modelId="{FBC261C3-5F43-4B7C-8760-0F6B6F28C51C}" type="pres">
      <dgm:prSet presAssocID="{650727E2-2A34-43CF-85A1-BCD0F7ABC4BE}" presName="node" presStyleCnt="0"/>
      <dgm:spPr/>
    </dgm:pt>
    <dgm:pt modelId="{E34DF014-789F-49DA-8EC7-971993CC0081}" type="pres">
      <dgm:prSet presAssocID="{650727E2-2A34-43CF-85A1-BCD0F7ABC4BE}" presName="parentNode" presStyleLbl="node1" presStyleIdx="1" presStyleCnt="4" custLinFactNeighborX="-15202" custLinFactNeighborY="-6813">
        <dgm:presLayoutVars>
          <dgm:chMax val="1"/>
          <dgm:bulletEnabled val="1"/>
        </dgm:presLayoutVars>
      </dgm:prSet>
      <dgm:spPr/>
    </dgm:pt>
    <dgm:pt modelId="{DE08138D-F066-408E-818C-56F84F8B7FF1}" type="pres">
      <dgm:prSet presAssocID="{650727E2-2A34-43CF-85A1-BCD0F7ABC4BE}" presName="childNode" presStyleLbl="revTx" presStyleIdx="0" presStyleCnt="3">
        <dgm:presLayoutVars>
          <dgm:bulletEnabled val="1"/>
        </dgm:presLayoutVars>
      </dgm:prSet>
      <dgm:spPr/>
    </dgm:pt>
    <dgm:pt modelId="{F47A9A91-19B0-4B0D-B770-67AFD31E9E14}" type="pres">
      <dgm:prSet presAssocID="{8C73B631-9383-46EF-8E83-A7D082D3AC49}" presName="Name25" presStyleLbl="parChTrans1D1" presStyleIdx="1" presStyleCnt="3"/>
      <dgm:spPr/>
    </dgm:pt>
    <dgm:pt modelId="{45008ECA-BBDB-4187-9797-3A44A98A6587}" type="pres">
      <dgm:prSet presAssocID="{1A75A540-5208-4AA3-90DF-ED936E622E7B}" presName="node" presStyleCnt="0"/>
      <dgm:spPr/>
    </dgm:pt>
    <dgm:pt modelId="{A7A040B1-DEDB-46D3-9FEC-907C3F7F9824}" type="pres">
      <dgm:prSet presAssocID="{1A75A540-5208-4AA3-90DF-ED936E622E7B}" presName="parentNode" presStyleLbl="node1" presStyleIdx="2" presStyleCnt="4" custScaleX="107808">
        <dgm:presLayoutVars>
          <dgm:chMax val="1"/>
          <dgm:bulletEnabled val="1"/>
        </dgm:presLayoutVars>
      </dgm:prSet>
      <dgm:spPr/>
    </dgm:pt>
    <dgm:pt modelId="{2542E0C6-1C6A-4985-88D9-0048F20BCD67}" type="pres">
      <dgm:prSet presAssocID="{1A75A540-5208-4AA3-90DF-ED936E622E7B}" presName="childNode" presStyleLbl="revTx" presStyleIdx="1" presStyleCnt="3">
        <dgm:presLayoutVars>
          <dgm:bulletEnabled val="1"/>
        </dgm:presLayoutVars>
      </dgm:prSet>
      <dgm:spPr/>
    </dgm:pt>
    <dgm:pt modelId="{DE87D604-E1CD-4714-824A-EABDD3BDE922}" type="pres">
      <dgm:prSet presAssocID="{66BF5188-9CFA-47EB-B7EC-8B559BD74912}" presName="Name25" presStyleLbl="parChTrans1D1" presStyleIdx="2" presStyleCnt="3"/>
      <dgm:spPr/>
    </dgm:pt>
    <dgm:pt modelId="{F6F0774E-5845-4316-BFFD-4E9D0A780970}" type="pres">
      <dgm:prSet presAssocID="{DA4719B9-61D4-446B-AE2D-C868F7378785}" presName="node" presStyleCnt="0"/>
      <dgm:spPr/>
    </dgm:pt>
    <dgm:pt modelId="{732FAF54-4574-4F04-A89D-3B3639499568}" type="pres">
      <dgm:prSet presAssocID="{DA4719B9-61D4-446B-AE2D-C868F7378785}" presName="parentNode" presStyleLbl="node1" presStyleIdx="3" presStyleCnt="4" custScaleX="112497" custLinFactNeighborX="67332" custLinFactNeighborY="-1829">
        <dgm:presLayoutVars>
          <dgm:chMax val="1"/>
          <dgm:bulletEnabled val="1"/>
        </dgm:presLayoutVars>
      </dgm:prSet>
      <dgm:spPr/>
    </dgm:pt>
    <dgm:pt modelId="{78D75D55-F0BB-46E8-ADB8-3BC8D1141DBD}" type="pres">
      <dgm:prSet presAssocID="{DA4719B9-61D4-446B-AE2D-C868F7378785}" presName="childNode" presStyleLbl="revTx" presStyleIdx="2" presStyleCnt="3">
        <dgm:presLayoutVars>
          <dgm:bulletEnabled val="1"/>
        </dgm:presLayoutVars>
      </dgm:prSet>
      <dgm:spPr/>
    </dgm:pt>
  </dgm:ptLst>
  <dgm:cxnLst>
    <dgm:cxn modelId="{90C53003-54CA-4003-B7CF-F8FD76614135}" srcId="{B8BEA98D-B13E-45D4-BA78-B454D52D028B}" destId="{DA4719B9-61D4-446B-AE2D-C868F7378785}" srcOrd="2" destOrd="0" parTransId="{66BF5188-9CFA-47EB-B7EC-8B559BD74912}" sibTransId="{948A64B2-266F-4385-897D-6CEF037D7139}"/>
    <dgm:cxn modelId="{ADF8A105-4BEC-4B84-8137-A8208530B62A}" type="presOf" srcId="{79750EF2-FCE2-4D32-868D-6E309045863A}" destId="{DE08138D-F066-408E-818C-56F84F8B7FF1}" srcOrd="0" destOrd="1" presId="urn:microsoft.com/office/officeart/2005/8/layout/radial2"/>
    <dgm:cxn modelId="{48923D06-4453-4F39-AE34-6CF5F3C98E7C}" srcId="{DA4719B9-61D4-446B-AE2D-C868F7378785}" destId="{36B3DE3D-6249-4FBC-A60E-B58CC341C958}" srcOrd="2" destOrd="0" parTransId="{20AA7673-296D-448C-BCE0-A5F0FBCD2CC9}" sibTransId="{342B69F9-9E09-4EFD-BF64-E13E5DF0E367}"/>
    <dgm:cxn modelId="{29802F0D-B713-4605-80E2-7D57E7FF5BCE}" type="presOf" srcId="{FDA8F80F-0EC3-41BB-A9CF-5A34055E2E4E}" destId="{DE08138D-F066-408E-818C-56F84F8B7FF1}" srcOrd="0" destOrd="0" presId="urn:microsoft.com/office/officeart/2005/8/layout/radial2"/>
    <dgm:cxn modelId="{C603CC12-9AB5-40A9-9822-CBBFF3D4FBC2}" srcId="{650727E2-2A34-43CF-85A1-BCD0F7ABC4BE}" destId="{79750EF2-FCE2-4D32-868D-6E309045863A}" srcOrd="1" destOrd="0" parTransId="{A6538D78-34EF-4502-A740-07C5EFFD0F4D}" sibTransId="{57674718-37C6-4EAD-ADFD-97BF33413D3F}"/>
    <dgm:cxn modelId="{E08A5C15-F674-41DD-B753-02555B986597}" type="presOf" srcId="{DA4719B9-61D4-446B-AE2D-C868F7378785}" destId="{732FAF54-4574-4F04-A89D-3B3639499568}" srcOrd="0" destOrd="0" presId="urn:microsoft.com/office/officeart/2005/8/layout/radial2"/>
    <dgm:cxn modelId="{AE50D21D-21E1-4A26-8C7D-E53473831D34}" srcId="{1A75A540-5208-4AA3-90DF-ED936E622E7B}" destId="{9ADD1915-91E8-4EAC-9E96-9D082360995D}" srcOrd="0" destOrd="0" parTransId="{B0F9EBF2-6CD9-460E-9C21-F16B76666DC2}" sibTransId="{F2BCBA45-22D3-4662-BCC0-EB3D79B58BE0}"/>
    <dgm:cxn modelId="{D1A81B27-552B-4484-97AF-E14BBE5174F4}" type="presOf" srcId="{36B3DE3D-6249-4FBC-A60E-B58CC341C958}" destId="{78D75D55-F0BB-46E8-ADB8-3BC8D1141DBD}" srcOrd="0" destOrd="2" presId="urn:microsoft.com/office/officeart/2005/8/layout/radial2"/>
    <dgm:cxn modelId="{E83EB72B-43B9-4345-9533-40BC0E86C5F3}" srcId="{DA4719B9-61D4-446B-AE2D-C868F7378785}" destId="{3726A1DA-CEBF-40E1-B0C6-8C43764C1CDE}" srcOrd="0" destOrd="0" parTransId="{CD1D61E5-A89E-44B1-8EED-6D1FDBED4C3E}" sibTransId="{9F451B77-EA98-4F85-8D76-3B67BCFFCEAF}"/>
    <dgm:cxn modelId="{9DF76930-59B9-4D12-9E3F-B7473F9D2382}" type="presOf" srcId="{4A02D6DD-58B1-4E44-8490-25E1DE789731}" destId="{6013D98B-1290-4755-9676-BC10B622F259}" srcOrd="0" destOrd="0" presId="urn:microsoft.com/office/officeart/2005/8/layout/radial2"/>
    <dgm:cxn modelId="{CF829543-C58C-40AF-A91A-9FEA80A89F19}" srcId="{B8BEA98D-B13E-45D4-BA78-B454D52D028B}" destId="{650727E2-2A34-43CF-85A1-BCD0F7ABC4BE}" srcOrd="0" destOrd="0" parTransId="{4A02D6DD-58B1-4E44-8490-25E1DE789731}" sibTransId="{58A5E848-713A-4E36-8774-6098CE7CEB4C}"/>
    <dgm:cxn modelId="{8F690547-0CFC-4915-A177-4932D84A8EDC}" srcId="{B8BEA98D-B13E-45D4-BA78-B454D52D028B}" destId="{1A75A540-5208-4AA3-90DF-ED936E622E7B}" srcOrd="1" destOrd="0" parTransId="{8C73B631-9383-46EF-8E83-A7D082D3AC49}" sibTransId="{FE37A0C9-FAAB-47F3-89EF-0DBA0913B30E}"/>
    <dgm:cxn modelId="{7A9AD16F-D69A-4787-B6E6-7B12D580F4E9}" type="presOf" srcId="{B8BEA98D-B13E-45D4-BA78-B454D52D028B}" destId="{0864823F-C902-4BDD-9D61-B9DA7C3B3A9C}" srcOrd="0" destOrd="0" presId="urn:microsoft.com/office/officeart/2005/8/layout/radial2"/>
    <dgm:cxn modelId="{5E2EBE71-F1BB-464C-9A35-6566F61D37F4}" srcId="{1A75A540-5208-4AA3-90DF-ED936E622E7B}" destId="{71019DE5-2F0C-4C3E-BCBB-357A1088DE5F}" srcOrd="1" destOrd="0" parTransId="{111B3F5A-0E32-4A91-998D-FE0327C58520}" sibTransId="{D4C58D81-E77B-428F-8067-BDCA71E34A0D}"/>
    <dgm:cxn modelId="{8C693B8C-F55A-4C49-A4AF-20287CF80CF8}" type="presOf" srcId="{D3956E7F-F9FC-4574-B06C-9A70CC2BE1A4}" destId="{78D75D55-F0BB-46E8-ADB8-3BC8D1141DBD}" srcOrd="0" destOrd="1" presId="urn:microsoft.com/office/officeart/2005/8/layout/radial2"/>
    <dgm:cxn modelId="{1491518E-B7D0-48FE-A7B1-34704083F515}" srcId="{650727E2-2A34-43CF-85A1-BCD0F7ABC4BE}" destId="{FDA8F80F-0EC3-41BB-A9CF-5A34055E2E4E}" srcOrd="0" destOrd="0" parTransId="{4BCABB01-188B-484A-A0E7-D532C8291A47}" sibTransId="{8A906AD2-E719-4857-9F03-C9B66FAABF7F}"/>
    <dgm:cxn modelId="{F2D5529F-2AFE-4FFD-9A0F-2E2AEC7A8836}" srcId="{DA4719B9-61D4-446B-AE2D-C868F7378785}" destId="{D3956E7F-F9FC-4574-B06C-9A70CC2BE1A4}" srcOrd="1" destOrd="0" parTransId="{78738344-FDE7-4632-9952-6EFDF6019E6F}" sibTransId="{CA4D5B49-83ED-4BEA-AEF5-4FD4C0E0F6BE}"/>
    <dgm:cxn modelId="{A6D630A0-8693-4CA7-809C-A7E1DADD5F59}" type="presOf" srcId="{650727E2-2A34-43CF-85A1-BCD0F7ABC4BE}" destId="{E34DF014-789F-49DA-8EC7-971993CC0081}" srcOrd="0" destOrd="0" presId="urn:microsoft.com/office/officeart/2005/8/layout/radial2"/>
    <dgm:cxn modelId="{C5FFB9B3-003B-481E-9704-18C9BED1DAA1}" type="presOf" srcId="{71019DE5-2F0C-4C3E-BCBB-357A1088DE5F}" destId="{2542E0C6-1C6A-4985-88D9-0048F20BCD67}" srcOrd="0" destOrd="1" presId="urn:microsoft.com/office/officeart/2005/8/layout/radial2"/>
    <dgm:cxn modelId="{40458CCA-C533-4FAB-BF21-7D8879B5166F}" type="presOf" srcId="{8C73B631-9383-46EF-8E83-A7D082D3AC49}" destId="{F47A9A91-19B0-4B0D-B770-67AFD31E9E14}" srcOrd="0" destOrd="0" presId="urn:microsoft.com/office/officeart/2005/8/layout/radial2"/>
    <dgm:cxn modelId="{59239DDB-9115-48A3-BC96-0FF86735649F}" type="presOf" srcId="{9ADD1915-91E8-4EAC-9E96-9D082360995D}" destId="{2542E0C6-1C6A-4985-88D9-0048F20BCD67}" srcOrd="0" destOrd="0" presId="urn:microsoft.com/office/officeart/2005/8/layout/radial2"/>
    <dgm:cxn modelId="{8A989FDF-5BCB-4F23-8DAD-8A80C6BEAD83}" type="presOf" srcId="{1A75A540-5208-4AA3-90DF-ED936E622E7B}" destId="{A7A040B1-DEDB-46D3-9FEC-907C3F7F9824}" srcOrd="0" destOrd="0" presId="urn:microsoft.com/office/officeart/2005/8/layout/radial2"/>
    <dgm:cxn modelId="{B33EDAF3-B07F-4B32-ABB6-F5A0A4367858}" type="presOf" srcId="{3726A1DA-CEBF-40E1-B0C6-8C43764C1CDE}" destId="{78D75D55-F0BB-46E8-ADB8-3BC8D1141DBD}" srcOrd="0" destOrd="0" presId="urn:microsoft.com/office/officeart/2005/8/layout/radial2"/>
    <dgm:cxn modelId="{FDE317FB-D2D1-4855-B5B2-BEDBC19D502C}" type="presOf" srcId="{66BF5188-9CFA-47EB-B7EC-8B559BD74912}" destId="{DE87D604-E1CD-4714-824A-EABDD3BDE922}" srcOrd="0" destOrd="0" presId="urn:microsoft.com/office/officeart/2005/8/layout/radial2"/>
    <dgm:cxn modelId="{A7C2901A-B0D2-4CD2-B8D7-362689A04E31}" type="presParOf" srcId="{0864823F-C902-4BDD-9D61-B9DA7C3B3A9C}" destId="{9D7333DE-48AB-4027-980F-A34CB12A9BF7}" srcOrd="0" destOrd="0" presId="urn:microsoft.com/office/officeart/2005/8/layout/radial2"/>
    <dgm:cxn modelId="{FAABC6FD-3F89-4DF9-8921-0EA5BEB7D308}" type="presParOf" srcId="{9D7333DE-48AB-4027-980F-A34CB12A9BF7}" destId="{60A01895-A6DF-4C91-95F7-B12BF6093249}" srcOrd="0" destOrd="0" presId="urn:microsoft.com/office/officeart/2005/8/layout/radial2"/>
    <dgm:cxn modelId="{0B5B4BC4-D137-4BC7-A8DA-A9F36E096DE5}" type="presParOf" srcId="{60A01895-A6DF-4C91-95F7-B12BF6093249}" destId="{B4331BD8-7BD6-421C-9706-86FA1247150F}" srcOrd="0" destOrd="0" presId="urn:microsoft.com/office/officeart/2005/8/layout/radial2"/>
    <dgm:cxn modelId="{97EAD525-D377-41E7-A695-9DA6D73A09B4}" type="presParOf" srcId="{60A01895-A6DF-4C91-95F7-B12BF6093249}" destId="{CE6FBAB4-0218-45C6-9FDB-3E68F9E944EA}" srcOrd="1" destOrd="0" presId="urn:microsoft.com/office/officeart/2005/8/layout/radial2"/>
    <dgm:cxn modelId="{9010FE3F-599B-4BBD-9E26-5C5F8010835B}" type="presParOf" srcId="{9D7333DE-48AB-4027-980F-A34CB12A9BF7}" destId="{6013D98B-1290-4755-9676-BC10B622F259}" srcOrd="1" destOrd="0" presId="urn:microsoft.com/office/officeart/2005/8/layout/radial2"/>
    <dgm:cxn modelId="{67DA9B58-F709-40B1-B7E9-F7EED919368A}" type="presParOf" srcId="{9D7333DE-48AB-4027-980F-A34CB12A9BF7}" destId="{FBC261C3-5F43-4B7C-8760-0F6B6F28C51C}" srcOrd="2" destOrd="0" presId="urn:microsoft.com/office/officeart/2005/8/layout/radial2"/>
    <dgm:cxn modelId="{F323BFE9-3118-4A91-92AB-AAA2C1B11A53}" type="presParOf" srcId="{FBC261C3-5F43-4B7C-8760-0F6B6F28C51C}" destId="{E34DF014-789F-49DA-8EC7-971993CC0081}" srcOrd="0" destOrd="0" presId="urn:microsoft.com/office/officeart/2005/8/layout/radial2"/>
    <dgm:cxn modelId="{C890B4F8-DD32-4F52-8ED5-C4AE5D39445D}" type="presParOf" srcId="{FBC261C3-5F43-4B7C-8760-0F6B6F28C51C}" destId="{DE08138D-F066-408E-818C-56F84F8B7FF1}" srcOrd="1" destOrd="0" presId="urn:microsoft.com/office/officeart/2005/8/layout/radial2"/>
    <dgm:cxn modelId="{D5636B37-C723-485B-8473-87B2B853692E}" type="presParOf" srcId="{9D7333DE-48AB-4027-980F-A34CB12A9BF7}" destId="{F47A9A91-19B0-4B0D-B770-67AFD31E9E14}" srcOrd="3" destOrd="0" presId="urn:microsoft.com/office/officeart/2005/8/layout/radial2"/>
    <dgm:cxn modelId="{095D0E26-B438-4074-8F51-626226D1447E}" type="presParOf" srcId="{9D7333DE-48AB-4027-980F-A34CB12A9BF7}" destId="{45008ECA-BBDB-4187-9797-3A44A98A6587}" srcOrd="4" destOrd="0" presId="urn:microsoft.com/office/officeart/2005/8/layout/radial2"/>
    <dgm:cxn modelId="{41319225-8117-4EE3-A640-F33050D088B0}" type="presParOf" srcId="{45008ECA-BBDB-4187-9797-3A44A98A6587}" destId="{A7A040B1-DEDB-46D3-9FEC-907C3F7F9824}" srcOrd="0" destOrd="0" presId="urn:microsoft.com/office/officeart/2005/8/layout/radial2"/>
    <dgm:cxn modelId="{AC4A390D-4473-452C-A002-7AE5DA6B37E8}" type="presParOf" srcId="{45008ECA-BBDB-4187-9797-3A44A98A6587}" destId="{2542E0C6-1C6A-4985-88D9-0048F20BCD67}" srcOrd="1" destOrd="0" presId="urn:microsoft.com/office/officeart/2005/8/layout/radial2"/>
    <dgm:cxn modelId="{FAD27F32-E26C-46FB-82FD-904EFC674A01}" type="presParOf" srcId="{9D7333DE-48AB-4027-980F-A34CB12A9BF7}" destId="{DE87D604-E1CD-4714-824A-EABDD3BDE922}" srcOrd="5" destOrd="0" presId="urn:microsoft.com/office/officeart/2005/8/layout/radial2"/>
    <dgm:cxn modelId="{D25BDD2D-BF57-4047-A3AA-EBE0684E461B}" type="presParOf" srcId="{9D7333DE-48AB-4027-980F-A34CB12A9BF7}" destId="{F6F0774E-5845-4316-BFFD-4E9D0A780970}" srcOrd="6" destOrd="0" presId="urn:microsoft.com/office/officeart/2005/8/layout/radial2"/>
    <dgm:cxn modelId="{9006A79E-9488-4205-B978-B8B1ABFC3851}" type="presParOf" srcId="{F6F0774E-5845-4316-BFFD-4E9D0A780970}" destId="{732FAF54-4574-4F04-A89D-3B3639499568}" srcOrd="0" destOrd="0" presId="urn:microsoft.com/office/officeart/2005/8/layout/radial2"/>
    <dgm:cxn modelId="{7C9AD255-498A-4B13-B983-30C0253C7644}" type="presParOf" srcId="{F6F0774E-5845-4316-BFFD-4E9D0A780970}" destId="{78D75D55-F0BB-46E8-ADB8-3BC8D1141DB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9447-EFE1-4E8D-BF48-1D0788BFF8B3}">
      <dsp:nvSpPr>
        <dsp:cNvPr id="0" name=""/>
        <dsp:cNvSpPr/>
      </dsp:nvSpPr>
      <dsp:spPr>
        <a:xfrm>
          <a:off x="5939487" y="129653"/>
          <a:ext cx="2101272" cy="137531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INDEPENDENCIA JURÍDICA ENTRE NACIONES</a:t>
          </a:r>
        </a:p>
      </dsp:txBody>
      <dsp:txXfrm>
        <a:off x="5939487" y="129653"/>
        <a:ext cx="2101272" cy="1375313"/>
      </dsp:txXfrm>
    </dsp:sp>
    <dsp:sp modelId="{BCE5295F-3D4C-47F8-B084-910C1EE4A909}">
      <dsp:nvSpPr>
        <dsp:cNvPr id="0" name=""/>
        <dsp:cNvSpPr/>
      </dsp:nvSpPr>
      <dsp:spPr>
        <a:xfrm>
          <a:off x="3065761" y="89689"/>
          <a:ext cx="5158297" cy="5158297"/>
        </a:xfrm>
        <a:prstGeom prst="circularArrow">
          <a:avLst>
            <a:gd name="adj1" fmla="val 5199"/>
            <a:gd name="adj2" fmla="val 335838"/>
            <a:gd name="adj3" fmla="val 21293550"/>
            <a:gd name="adj4" fmla="val 19765969"/>
            <a:gd name="adj5" fmla="val 6066"/>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63495D-E7FB-4F8C-B860-90FDBAB89258}">
      <dsp:nvSpPr>
        <dsp:cNvPr id="0" name=""/>
        <dsp:cNvSpPr/>
      </dsp:nvSpPr>
      <dsp:spPr>
        <a:xfrm>
          <a:off x="6194536" y="2688401"/>
          <a:ext cx="3253950" cy="137531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SISTEMA DE COMERCIO E INVERSIÓN EXTRANJERA DIRECTA</a:t>
          </a:r>
        </a:p>
      </dsp:txBody>
      <dsp:txXfrm>
        <a:off x="6194536" y="2688401"/>
        <a:ext cx="3253950" cy="1375313"/>
      </dsp:txXfrm>
    </dsp:sp>
    <dsp:sp modelId="{6396D5DF-1E92-488C-B21B-2AA61490CC19}">
      <dsp:nvSpPr>
        <dsp:cNvPr id="0" name=""/>
        <dsp:cNvSpPr/>
      </dsp:nvSpPr>
      <dsp:spPr>
        <a:xfrm>
          <a:off x="3065761" y="89689"/>
          <a:ext cx="5158297" cy="5158297"/>
        </a:xfrm>
        <a:prstGeom prst="circularArrow">
          <a:avLst>
            <a:gd name="adj1" fmla="val 5199"/>
            <a:gd name="adj2" fmla="val 335838"/>
            <a:gd name="adj3" fmla="val 3515104"/>
            <a:gd name="adj4" fmla="val 2253139"/>
            <a:gd name="adj5" fmla="val 6066"/>
          </a:avLst>
        </a:prstGeom>
        <a:solidFill>
          <a:schemeClr val="accent2">
            <a:hueOff val="-741071"/>
            <a:satOff val="3550"/>
            <a:lumOff val="3284"/>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7B36BA-4D65-4A5E-862D-1DB5D783B4DD}">
      <dsp:nvSpPr>
        <dsp:cNvPr id="0" name=""/>
        <dsp:cNvSpPr/>
      </dsp:nvSpPr>
      <dsp:spPr>
        <a:xfrm>
          <a:off x="4648200" y="4269794"/>
          <a:ext cx="1993420" cy="137531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JUSTO Y </a:t>
          </a:r>
        </a:p>
        <a:p>
          <a:pPr marL="0" lvl="0" indent="0" algn="ctr" defTabSz="889000">
            <a:lnSpc>
              <a:spcPct val="90000"/>
            </a:lnSpc>
            <a:spcBef>
              <a:spcPct val="0"/>
            </a:spcBef>
            <a:spcAft>
              <a:spcPct val="35000"/>
            </a:spcAft>
            <a:buNone/>
          </a:pPr>
          <a:r>
            <a:rPr lang="es-ES" sz="2000" b="1" kern="1200" dirty="0"/>
            <a:t>EQUILIBRADO</a:t>
          </a:r>
        </a:p>
      </dsp:txBody>
      <dsp:txXfrm>
        <a:off x="4648200" y="4269794"/>
        <a:ext cx="1993420" cy="1375313"/>
      </dsp:txXfrm>
    </dsp:sp>
    <dsp:sp modelId="{78B87986-55EE-465A-932C-B2D402E5300A}">
      <dsp:nvSpPr>
        <dsp:cNvPr id="0" name=""/>
        <dsp:cNvSpPr/>
      </dsp:nvSpPr>
      <dsp:spPr>
        <a:xfrm>
          <a:off x="2311400" y="-125881"/>
          <a:ext cx="5158297" cy="5158297"/>
        </a:xfrm>
        <a:prstGeom prst="circularArrow">
          <a:avLst>
            <a:gd name="adj1" fmla="val 5199"/>
            <a:gd name="adj2" fmla="val 335838"/>
            <a:gd name="adj3" fmla="val 7578673"/>
            <a:gd name="adj4" fmla="val 5764719"/>
            <a:gd name="adj5" fmla="val 6066"/>
          </a:avLst>
        </a:prstGeom>
        <a:solidFill>
          <a:schemeClr val="accent2">
            <a:hueOff val="-1482143"/>
            <a:satOff val="7100"/>
            <a:lumOff val="6569"/>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33BF22E-D683-43F2-8B61-F79291A5B67C}">
      <dsp:nvSpPr>
        <dsp:cNvPr id="0" name=""/>
        <dsp:cNvSpPr/>
      </dsp:nvSpPr>
      <dsp:spPr>
        <a:xfrm>
          <a:off x="1834861" y="2781168"/>
          <a:ext cx="2410374" cy="137531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EXPANSION DE MERCADO INTERNACIONAL</a:t>
          </a:r>
        </a:p>
      </dsp:txBody>
      <dsp:txXfrm>
        <a:off x="1834861" y="2781168"/>
        <a:ext cx="2410374" cy="1375313"/>
      </dsp:txXfrm>
    </dsp:sp>
    <dsp:sp modelId="{46A41CE2-5999-45E1-91DB-373757D635C7}">
      <dsp:nvSpPr>
        <dsp:cNvPr id="0" name=""/>
        <dsp:cNvSpPr/>
      </dsp:nvSpPr>
      <dsp:spPr>
        <a:xfrm>
          <a:off x="2150191" y="530203"/>
          <a:ext cx="5731538" cy="5158297"/>
        </a:xfrm>
        <a:prstGeom prst="circularArrow">
          <a:avLst>
            <a:gd name="adj1" fmla="val 5199"/>
            <a:gd name="adj2" fmla="val 335838"/>
            <a:gd name="adj3" fmla="val 12435919"/>
            <a:gd name="adj4" fmla="val 11233446"/>
            <a:gd name="adj5" fmla="val 6066"/>
          </a:avLst>
        </a:prstGeom>
        <a:solidFill>
          <a:schemeClr val="accent2">
            <a:hueOff val="-2223214"/>
            <a:satOff val="10650"/>
            <a:lumOff val="985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6417AC9-B9C3-47AC-AF0E-58249525AC73}">
      <dsp:nvSpPr>
        <dsp:cNvPr id="0" name=""/>
        <dsp:cNvSpPr/>
      </dsp:nvSpPr>
      <dsp:spPr>
        <a:xfrm>
          <a:off x="2573224" y="17242"/>
          <a:ext cx="2512298" cy="1809857"/>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OFERTA EXPORTABLE NO PETROLERA  INCREMENTO EN LA BALANZA COMERCIAL NO PETROLERA</a:t>
          </a:r>
        </a:p>
      </dsp:txBody>
      <dsp:txXfrm>
        <a:off x="2573224" y="17242"/>
        <a:ext cx="2512298" cy="1809857"/>
      </dsp:txXfrm>
    </dsp:sp>
    <dsp:sp modelId="{DE50EFEB-4A3A-41A2-B972-304465E2BB4F}">
      <dsp:nvSpPr>
        <dsp:cNvPr id="0" name=""/>
        <dsp:cNvSpPr/>
      </dsp:nvSpPr>
      <dsp:spPr>
        <a:xfrm>
          <a:off x="2453141" y="-78757"/>
          <a:ext cx="5158297" cy="5158297"/>
        </a:xfrm>
        <a:prstGeom prst="circularArrow">
          <a:avLst>
            <a:gd name="adj1" fmla="val 5199"/>
            <a:gd name="adj2" fmla="val 335838"/>
            <a:gd name="adj3" fmla="val 17265346"/>
            <a:gd name="adj4" fmla="val 16279969"/>
            <a:gd name="adj5" fmla="val 6066"/>
          </a:avLst>
        </a:prstGeom>
        <a:solidFill>
          <a:schemeClr val="accent2">
            <a:hueOff val="-2964286"/>
            <a:satOff val="14200"/>
            <a:lumOff val="13137"/>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46ED-8C12-4FBD-B3B9-52C7504EDA9A}">
      <dsp:nvSpPr>
        <dsp:cNvPr id="0" name=""/>
        <dsp:cNvSpPr/>
      </dsp:nvSpPr>
      <dsp:spPr>
        <a:xfrm>
          <a:off x="3751410" y="1980674"/>
          <a:ext cx="1412700" cy="141270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AAP-ACE No. 65</a:t>
          </a:r>
          <a:endParaRPr lang="es-ES" sz="2400" kern="1200" dirty="0"/>
        </a:p>
      </dsp:txBody>
      <dsp:txXfrm>
        <a:off x="3958295" y="2187559"/>
        <a:ext cx="998930" cy="998930"/>
      </dsp:txXfrm>
    </dsp:sp>
    <dsp:sp modelId="{F4209943-DCBD-405F-A62B-0DE21CB5BA5E}">
      <dsp:nvSpPr>
        <dsp:cNvPr id="0" name=""/>
        <dsp:cNvSpPr/>
      </dsp:nvSpPr>
      <dsp:spPr>
        <a:xfrm rot="16200000">
          <a:off x="4307992" y="1466412"/>
          <a:ext cx="299535" cy="48031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endParaRPr>
        </a:p>
      </dsp:txBody>
      <dsp:txXfrm>
        <a:off x="4352922" y="1607406"/>
        <a:ext cx="209675" cy="288190"/>
      </dsp:txXfrm>
    </dsp:sp>
    <dsp:sp modelId="{F0C5CD54-FABF-4421-AE4C-A2B39EB7A23E}">
      <dsp:nvSpPr>
        <dsp:cNvPr id="0" name=""/>
        <dsp:cNvSpPr/>
      </dsp:nvSpPr>
      <dsp:spPr>
        <a:xfrm>
          <a:off x="2918552" y="2813"/>
          <a:ext cx="3078415" cy="1412700"/>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Generalidades</a:t>
          </a:r>
          <a:endParaRPr lang="es-ES" sz="2400" kern="1200" dirty="0"/>
        </a:p>
      </dsp:txBody>
      <dsp:txXfrm>
        <a:off x="3369375" y="209698"/>
        <a:ext cx="2176769" cy="998930"/>
      </dsp:txXfrm>
    </dsp:sp>
    <dsp:sp modelId="{530259F0-0242-41DE-9BC0-F486A7F771A7}">
      <dsp:nvSpPr>
        <dsp:cNvPr id="0" name=""/>
        <dsp:cNvSpPr/>
      </dsp:nvSpPr>
      <dsp:spPr>
        <a:xfrm rot="20214432">
          <a:off x="5214501" y="2057460"/>
          <a:ext cx="313048" cy="48031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endParaRPr>
        </a:p>
      </dsp:txBody>
      <dsp:txXfrm>
        <a:off x="5218264" y="2171942"/>
        <a:ext cx="219134" cy="288190"/>
      </dsp:txXfrm>
    </dsp:sp>
    <dsp:sp modelId="{6029CA06-3872-41E0-8CE3-D9B554542BAA}">
      <dsp:nvSpPr>
        <dsp:cNvPr id="0" name=""/>
        <dsp:cNvSpPr/>
      </dsp:nvSpPr>
      <dsp:spPr>
        <a:xfrm>
          <a:off x="5493708" y="1097759"/>
          <a:ext cx="2069478" cy="1412700"/>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Objetivos</a:t>
          </a:r>
          <a:endParaRPr lang="es-ES" sz="2400" kern="1200" dirty="0"/>
        </a:p>
      </dsp:txBody>
      <dsp:txXfrm>
        <a:off x="5796776" y="1304644"/>
        <a:ext cx="1463342" cy="998930"/>
      </dsp:txXfrm>
    </dsp:sp>
    <dsp:sp modelId="{9940A28F-B060-41C2-B477-F33CB06E2E39}">
      <dsp:nvSpPr>
        <dsp:cNvPr id="0" name=""/>
        <dsp:cNvSpPr/>
      </dsp:nvSpPr>
      <dsp:spPr>
        <a:xfrm rot="1486476">
          <a:off x="5178629" y="2835033"/>
          <a:ext cx="240363" cy="48031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endParaRPr>
        </a:p>
      </dsp:txBody>
      <dsp:txXfrm>
        <a:off x="5181947" y="2915988"/>
        <a:ext cx="168254" cy="288190"/>
      </dsp:txXfrm>
    </dsp:sp>
    <dsp:sp modelId="{8B1C025A-1DAB-42CD-AC77-36044CA2A619}">
      <dsp:nvSpPr>
        <dsp:cNvPr id="0" name=""/>
        <dsp:cNvSpPr/>
      </dsp:nvSpPr>
      <dsp:spPr>
        <a:xfrm>
          <a:off x="5171055" y="2934723"/>
          <a:ext cx="2707722" cy="1412700"/>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Desventajas</a:t>
          </a:r>
          <a:endParaRPr lang="es-ES" sz="2400" kern="1200" dirty="0"/>
        </a:p>
      </dsp:txBody>
      <dsp:txXfrm>
        <a:off x="5567592" y="3141608"/>
        <a:ext cx="1914648" cy="998930"/>
      </dsp:txXfrm>
    </dsp:sp>
    <dsp:sp modelId="{A68A2699-A01B-4CC3-9A70-16E7B3431EE3}">
      <dsp:nvSpPr>
        <dsp:cNvPr id="0" name=""/>
        <dsp:cNvSpPr/>
      </dsp:nvSpPr>
      <dsp:spPr>
        <a:xfrm rot="5400000">
          <a:off x="4307992" y="3427319"/>
          <a:ext cx="299535" cy="48031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endParaRPr>
        </a:p>
      </dsp:txBody>
      <dsp:txXfrm>
        <a:off x="4352922" y="3478453"/>
        <a:ext cx="209675" cy="288190"/>
      </dsp:txXfrm>
    </dsp:sp>
    <dsp:sp modelId="{A78FB639-3A8A-42CC-A659-D3B0C925B244}">
      <dsp:nvSpPr>
        <dsp:cNvPr id="0" name=""/>
        <dsp:cNvSpPr/>
      </dsp:nvSpPr>
      <dsp:spPr>
        <a:xfrm>
          <a:off x="3484805" y="3958536"/>
          <a:ext cx="1945909" cy="1412700"/>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Ventajas</a:t>
          </a:r>
          <a:endParaRPr lang="es-ES" sz="2400" kern="1200" dirty="0"/>
        </a:p>
      </dsp:txBody>
      <dsp:txXfrm>
        <a:off x="3769777" y="4165421"/>
        <a:ext cx="1375965" cy="998930"/>
      </dsp:txXfrm>
    </dsp:sp>
    <dsp:sp modelId="{3DC10639-B0F0-4144-A478-3890AFADB929}">
      <dsp:nvSpPr>
        <dsp:cNvPr id="0" name=""/>
        <dsp:cNvSpPr/>
      </dsp:nvSpPr>
      <dsp:spPr>
        <a:xfrm rot="9360990">
          <a:off x="3544739" y="2808492"/>
          <a:ext cx="200327" cy="48031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endParaRPr>
        </a:p>
      </dsp:txBody>
      <dsp:txXfrm rot="10800000">
        <a:off x="3602243" y="2892342"/>
        <a:ext cx="140229" cy="288190"/>
      </dsp:txXfrm>
    </dsp:sp>
    <dsp:sp modelId="{01FA0A27-2AC2-49DE-BE76-5E52FEEFD412}">
      <dsp:nvSpPr>
        <dsp:cNvPr id="0" name=""/>
        <dsp:cNvSpPr/>
      </dsp:nvSpPr>
      <dsp:spPr>
        <a:xfrm>
          <a:off x="1005476" y="2890101"/>
          <a:ext cx="2816189" cy="1412700"/>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Sectores Beneficiados</a:t>
          </a:r>
          <a:endParaRPr lang="es-ES" sz="2400" kern="1200" dirty="0"/>
        </a:p>
      </dsp:txBody>
      <dsp:txXfrm>
        <a:off x="1417897" y="3096986"/>
        <a:ext cx="1991347" cy="998930"/>
      </dsp:txXfrm>
    </dsp:sp>
    <dsp:sp modelId="{2614F551-5DB4-471A-A2D8-124A74FF273D}">
      <dsp:nvSpPr>
        <dsp:cNvPr id="0" name=""/>
        <dsp:cNvSpPr/>
      </dsp:nvSpPr>
      <dsp:spPr>
        <a:xfrm rot="12100014">
          <a:off x="3303056" y="2061416"/>
          <a:ext cx="368961" cy="48031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chemeClr val="tx1"/>
            </a:solidFill>
          </a:endParaRPr>
        </a:p>
      </dsp:txBody>
      <dsp:txXfrm rot="10800000">
        <a:off x="3409834" y="2177914"/>
        <a:ext cx="258273" cy="288190"/>
      </dsp:txXfrm>
    </dsp:sp>
    <dsp:sp modelId="{C9C03636-6F28-4523-A0CC-D18B83CDFBD2}">
      <dsp:nvSpPr>
        <dsp:cNvPr id="0" name=""/>
        <dsp:cNvSpPr/>
      </dsp:nvSpPr>
      <dsp:spPr>
        <a:xfrm>
          <a:off x="891666" y="1058001"/>
          <a:ext cx="2487228" cy="1412700"/>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a:t>Crecimiento Económico</a:t>
          </a:r>
          <a:endParaRPr lang="es-ES" sz="2400" kern="1200" dirty="0"/>
        </a:p>
      </dsp:txBody>
      <dsp:txXfrm>
        <a:off x="1255912" y="1264886"/>
        <a:ext cx="1758736" cy="9989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1C7BF-77BD-4055-91B1-A0AC6A308163}">
      <dsp:nvSpPr>
        <dsp:cNvPr id="0" name=""/>
        <dsp:cNvSpPr/>
      </dsp:nvSpPr>
      <dsp:spPr>
        <a:xfrm rot="21300000">
          <a:off x="13264" y="924948"/>
          <a:ext cx="4296103" cy="491968"/>
        </a:xfrm>
        <a:prstGeom prst="mathMinus">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5B0E8-1DF7-4D97-9640-4A7F188F52D1}">
      <dsp:nvSpPr>
        <dsp:cNvPr id="0" name=""/>
        <dsp:cNvSpPr/>
      </dsp:nvSpPr>
      <dsp:spPr>
        <a:xfrm>
          <a:off x="518715" y="117093"/>
          <a:ext cx="1296789" cy="936746"/>
        </a:xfrm>
        <a:prstGeom prst="downArrow">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068A9-4518-48C2-B658-E4B5482C5ADE}">
      <dsp:nvSpPr>
        <dsp:cNvPr id="0" name=""/>
        <dsp:cNvSpPr/>
      </dsp:nvSpPr>
      <dsp:spPr>
        <a:xfrm>
          <a:off x="1960780" y="0"/>
          <a:ext cx="2043671" cy="98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1"/>
              </a:solidFill>
            </a:rPr>
            <a:t>Relación de Intercambio en la canasta de bienes</a:t>
          </a:r>
        </a:p>
      </dsp:txBody>
      <dsp:txXfrm>
        <a:off x="1960780" y="0"/>
        <a:ext cx="2043671" cy="983583"/>
      </dsp:txXfrm>
    </dsp:sp>
    <dsp:sp modelId="{785CC6EA-4E65-4C17-AD38-0E9E1FCB20B2}">
      <dsp:nvSpPr>
        <dsp:cNvPr id="0" name=""/>
        <dsp:cNvSpPr/>
      </dsp:nvSpPr>
      <dsp:spPr>
        <a:xfrm>
          <a:off x="2507127" y="1288026"/>
          <a:ext cx="1296789" cy="936746"/>
        </a:xfrm>
        <a:prstGeom prst="upArrow">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8E81D-FAFB-4704-9858-D752337A5C25}">
      <dsp:nvSpPr>
        <dsp:cNvPr id="0" name=""/>
        <dsp:cNvSpPr/>
      </dsp:nvSpPr>
      <dsp:spPr>
        <a:xfrm>
          <a:off x="427103" y="1358282"/>
          <a:ext cx="1825824" cy="98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kern="1200" dirty="0"/>
            <a:t>Exportación/ Importación</a:t>
          </a:r>
        </a:p>
        <a:p>
          <a:pPr marL="0" lvl="0" indent="0" algn="ctr" defTabSz="889000">
            <a:lnSpc>
              <a:spcPct val="90000"/>
            </a:lnSpc>
            <a:spcBef>
              <a:spcPct val="0"/>
            </a:spcBef>
            <a:spcAft>
              <a:spcPct val="35000"/>
            </a:spcAft>
            <a:buNone/>
          </a:pPr>
          <a:endParaRPr lang="es-ES" sz="2000" kern="1200" dirty="0"/>
        </a:p>
      </dsp:txBody>
      <dsp:txXfrm>
        <a:off x="427103" y="1358282"/>
        <a:ext cx="1825824" cy="983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0AD82-2683-4A20-896B-D448699B2203}">
      <dsp:nvSpPr>
        <dsp:cNvPr id="0" name=""/>
        <dsp:cNvSpPr/>
      </dsp:nvSpPr>
      <dsp:spPr>
        <a:xfrm>
          <a:off x="0" y="42115"/>
          <a:ext cx="9144000" cy="154596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es-EC" sz="2400" b="0" kern="1200" dirty="0">
              <a:latin typeface="Arial" panose="020B0604020202020204" pitchFamily="34" charset="0"/>
              <a:cs typeface="Arial" panose="020B0604020202020204" pitchFamily="34" charset="0"/>
            </a:rPr>
            <a:t>1- Estudiar los acuerdos bilaterales que mantienen vigentes Ecuador y Chile y su efecto en el área mercantil entre ambos países.</a:t>
          </a:r>
          <a:endParaRPr lang="es-ES" sz="2400" b="0" kern="1200" dirty="0"/>
        </a:p>
      </dsp:txBody>
      <dsp:txXfrm>
        <a:off x="45280" y="87395"/>
        <a:ext cx="9053440" cy="1455404"/>
      </dsp:txXfrm>
    </dsp:sp>
    <dsp:sp modelId="{B8A8C753-143E-474A-8951-14D724B9C74D}">
      <dsp:nvSpPr>
        <dsp:cNvPr id="0" name=""/>
        <dsp:cNvSpPr/>
      </dsp:nvSpPr>
      <dsp:spPr>
        <a:xfrm rot="5400000">
          <a:off x="4311947" y="1586975"/>
          <a:ext cx="520105" cy="695684"/>
        </a:xfrm>
        <a:prstGeom prst="rightArrow">
          <a:avLst>
            <a:gd name="adj1" fmla="val 60000"/>
            <a:gd name="adj2" fmla="val 50000"/>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just" defTabSz="1200150">
            <a:lnSpc>
              <a:spcPct val="90000"/>
            </a:lnSpc>
            <a:spcBef>
              <a:spcPct val="0"/>
            </a:spcBef>
            <a:spcAft>
              <a:spcPct val="35000"/>
            </a:spcAft>
            <a:buNone/>
          </a:pPr>
          <a:endParaRPr lang="es-ES" sz="2700" b="0" kern="1200">
            <a:solidFill>
              <a:schemeClr val="tx1"/>
            </a:solidFill>
          </a:endParaRPr>
        </a:p>
      </dsp:txBody>
      <dsp:txXfrm rot="-5400000">
        <a:off x="4363295" y="1674765"/>
        <a:ext cx="417410" cy="364074"/>
      </dsp:txXfrm>
    </dsp:sp>
    <dsp:sp modelId="{7FF7AAD0-4CDA-44CA-AD83-2A131489996D}">
      <dsp:nvSpPr>
        <dsp:cNvPr id="0" name=""/>
        <dsp:cNvSpPr/>
      </dsp:nvSpPr>
      <dsp:spPr>
        <a:xfrm>
          <a:off x="0" y="2281554"/>
          <a:ext cx="9144000" cy="154596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es-EC" sz="2400" b="0" kern="1200" dirty="0">
              <a:latin typeface="Arial" panose="020B0604020202020204" pitchFamily="34" charset="0"/>
              <a:cs typeface="Arial" panose="020B0604020202020204" pitchFamily="34" charset="0"/>
            </a:rPr>
            <a:t>2- Entender de manera simple, rápida y general, cuánto del acuerdo está siendo aprovechado por el país y cuanto más podría aprovecharse; delimitando así áreas donde la política comercial podría generar imparto e incremento del comercio.</a:t>
          </a:r>
          <a:endParaRPr lang="es-ES" sz="2400" b="0" kern="1200" dirty="0"/>
        </a:p>
      </dsp:txBody>
      <dsp:txXfrm>
        <a:off x="45280" y="2326834"/>
        <a:ext cx="9053440" cy="1455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527E6-82BF-455A-BDD1-B4578A1F55FD}">
      <dsp:nvSpPr>
        <dsp:cNvPr id="0" name=""/>
        <dsp:cNvSpPr/>
      </dsp:nvSpPr>
      <dsp:spPr>
        <a:xfrm>
          <a:off x="0" y="2345"/>
          <a:ext cx="9225510" cy="153580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Wingdings" panose="05000000000000000000" pitchFamily="2" charset="2"/>
            <a:buNone/>
          </a:pPr>
          <a:r>
            <a:rPr lang="es-EC" sz="2400" b="0" kern="1200" dirty="0">
              <a:latin typeface="Arial" panose="020B0604020202020204" pitchFamily="34" charset="0"/>
              <a:cs typeface="Arial" panose="020B0604020202020204" pitchFamily="34" charset="0"/>
            </a:rPr>
            <a:t>3- Identificar los factores principales que existen en las importaciones y exportaciones de la Balanza Comercial no Petrolera y proponer medidas para corregir el déficit presentado en los periodos 2013 - 2017.</a:t>
          </a:r>
          <a:endParaRPr lang="es-ES" sz="2400" b="0" kern="1200" dirty="0"/>
        </a:p>
      </dsp:txBody>
      <dsp:txXfrm>
        <a:off x="44982" y="47327"/>
        <a:ext cx="9135546" cy="1445840"/>
      </dsp:txXfrm>
    </dsp:sp>
    <dsp:sp modelId="{C11CD588-5816-43A7-9877-A2209D764293}">
      <dsp:nvSpPr>
        <dsp:cNvPr id="0" name=""/>
        <dsp:cNvSpPr/>
      </dsp:nvSpPr>
      <dsp:spPr>
        <a:xfrm rot="5400000">
          <a:off x="4324791" y="1576545"/>
          <a:ext cx="575926" cy="691112"/>
        </a:xfrm>
        <a:prstGeom prst="rightArrow">
          <a:avLst>
            <a:gd name="adj1" fmla="val 60000"/>
            <a:gd name="adj2" fmla="val 50000"/>
          </a:avLst>
        </a:prstGeom>
        <a:gradFill rotWithShape="0">
          <a:gsLst>
            <a:gs pos="0">
              <a:schemeClr val="dk2">
                <a:tint val="60000"/>
                <a:hueOff val="0"/>
                <a:satOff val="0"/>
                <a:lumOff val="0"/>
                <a:alphaOff val="0"/>
                <a:tint val="96000"/>
                <a:lumMod val="100000"/>
              </a:schemeClr>
            </a:gs>
            <a:gs pos="78000">
              <a:schemeClr val="dk2">
                <a:tint val="6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b="0" kern="1200">
            <a:solidFill>
              <a:schemeClr val="tx1"/>
            </a:solidFill>
          </a:endParaRPr>
        </a:p>
      </dsp:txBody>
      <dsp:txXfrm rot="-5400000">
        <a:off x="4405420" y="1634138"/>
        <a:ext cx="414668" cy="403148"/>
      </dsp:txXfrm>
    </dsp:sp>
    <dsp:sp modelId="{F3B1F7B9-8662-475C-8C5A-B6A4D369D27C}">
      <dsp:nvSpPr>
        <dsp:cNvPr id="0" name=""/>
        <dsp:cNvSpPr/>
      </dsp:nvSpPr>
      <dsp:spPr>
        <a:xfrm>
          <a:off x="0" y="2306052"/>
          <a:ext cx="9225510" cy="153580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0" kern="1200" dirty="0">
              <a:latin typeface="Arial" panose="020B0604020202020204" pitchFamily="34" charset="0"/>
              <a:cs typeface="Arial" panose="020B0604020202020204" pitchFamily="34" charset="0"/>
            </a:rPr>
            <a:t>4- Determinar el aporte de la Balanza Comercial no Petrolera a través de comparación estadística de los periodos 2013 – 2017; con el fin de establecer recomendaciones validas aplicables al modelo de exportación actual.</a:t>
          </a:r>
          <a:endParaRPr lang="es-ES" sz="2400" b="0" kern="1200" dirty="0"/>
        </a:p>
      </dsp:txBody>
      <dsp:txXfrm>
        <a:off x="44982" y="2351034"/>
        <a:ext cx="9135546" cy="144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55521-A2AF-4AE2-803C-5E06F5A78530}">
      <dsp:nvSpPr>
        <dsp:cNvPr id="0" name=""/>
        <dsp:cNvSpPr/>
      </dsp:nvSpPr>
      <dsp:spPr>
        <a:xfrm rot="10800000">
          <a:off x="2301136" y="1591"/>
          <a:ext cx="7931425" cy="1213486"/>
        </a:xfrm>
        <a:prstGeom prst="homePlat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114"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0" kern="1200" dirty="0">
              <a:latin typeface="Arial" panose="020B0604020202020204" pitchFamily="34" charset="0"/>
              <a:cs typeface="Arial" panose="020B0604020202020204" pitchFamily="34" charset="0"/>
            </a:rPr>
            <a:t>Teoría del Comercio Internacional</a:t>
          </a:r>
        </a:p>
      </dsp:txBody>
      <dsp:txXfrm rot="10800000">
        <a:off x="2604507" y="1591"/>
        <a:ext cx="7628054" cy="1213486"/>
      </dsp:txXfrm>
    </dsp:sp>
    <dsp:sp modelId="{A92BD6AB-3546-4642-8721-79AC9D537930}">
      <dsp:nvSpPr>
        <dsp:cNvPr id="0" name=""/>
        <dsp:cNvSpPr/>
      </dsp:nvSpPr>
      <dsp:spPr>
        <a:xfrm>
          <a:off x="1694393" y="1591"/>
          <a:ext cx="1213486" cy="1213486"/>
        </a:xfrm>
        <a:prstGeom prst="ellipse">
          <a:avLst/>
        </a:prstGeom>
        <a:blipFill rotWithShape="1">
          <a:blip xmlns:r="http://schemas.openxmlformats.org/officeDocument/2006/relationships" r:embed="rId1"/>
          <a:srcRect/>
          <a:stretch>
            <a:fillRect l="-17000" r="-17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F50B3-1C47-4F70-B7A3-A593F7B9334D}">
      <dsp:nvSpPr>
        <dsp:cNvPr id="0" name=""/>
        <dsp:cNvSpPr/>
      </dsp:nvSpPr>
      <dsp:spPr>
        <a:xfrm rot="10800000">
          <a:off x="2301136" y="1541264"/>
          <a:ext cx="7931425" cy="1213486"/>
        </a:xfrm>
        <a:prstGeom prst="homePlat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114" tIns="106680" rIns="199136" bIns="106680" numCol="1" spcCol="1270" anchor="ctr" anchorCtr="0">
          <a:noAutofit/>
        </a:bodyPr>
        <a:lstStyle/>
        <a:p>
          <a:pPr marL="0" lvl="0" indent="0" algn="ctr" defTabSz="1244600">
            <a:lnSpc>
              <a:spcPct val="90000"/>
            </a:lnSpc>
            <a:spcBef>
              <a:spcPct val="0"/>
            </a:spcBef>
            <a:spcAft>
              <a:spcPct val="35000"/>
            </a:spcAft>
            <a:buNone/>
          </a:pPr>
          <a:r>
            <a:rPr lang="es-ES" sz="2800" b="0" kern="1200">
              <a:latin typeface="Arial" panose="020B0604020202020204" pitchFamily="34" charset="0"/>
              <a:cs typeface="Arial" panose="020B0604020202020204" pitchFamily="34" charset="0"/>
            </a:rPr>
            <a:t>Teoría de la Ventaja Comparativa </a:t>
          </a:r>
          <a:endParaRPr lang="es-ES" sz="2800" b="0" kern="1200" dirty="0">
            <a:latin typeface="Arial" panose="020B0604020202020204" pitchFamily="34" charset="0"/>
            <a:cs typeface="Arial" panose="020B0604020202020204" pitchFamily="34" charset="0"/>
          </a:endParaRPr>
        </a:p>
      </dsp:txBody>
      <dsp:txXfrm rot="10800000">
        <a:off x="2604507" y="1541264"/>
        <a:ext cx="7628054" cy="1213486"/>
      </dsp:txXfrm>
    </dsp:sp>
    <dsp:sp modelId="{73EAF8EE-2CD2-4AE4-9EFC-BC0F7B044A1E}">
      <dsp:nvSpPr>
        <dsp:cNvPr id="0" name=""/>
        <dsp:cNvSpPr/>
      </dsp:nvSpPr>
      <dsp:spPr>
        <a:xfrm>
          <a:off x="1694393" y="1541264"/>
          <a:ext cx="1213486" cy="1213486"/>
        </a:xfrm>
        <a:prstGeom prst="ellipse">
          <a:avLst/>
        </a:prstGeom>
        <a:blipFill rotWithShape="1">
          <a:blip xmlns:r="http://schemas.openxmlformats.org/officeDocument/2006/relationships" r:embed="rId2"/>
          <a:srcRect/>
          <a:stretch>
            <a:fillRect l="-3000" r="-3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AFB73-656A-4BB0-A77D-14CF4124BB32}">
      <dsp:nvSpPr>
        <dsp:cNvPr id="0" name=""/>
        <dsp:cNvSpPr/>
      </dsp:nvSpPr>
      <dsp:spPr>
        <a:xfrm rot="10800000">
          <a:off x="2301136" y="3080937"/>
          <a:ext cx="7931425" cy="1213486"/>
        </a:xfrm>
        <a:prstGeom prst="homePlat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5114" tIns="106680" rIns="199136" bIns="106680" numCol="1" spcCol="1270" anchor="ctr" anchorCtr="0">
          <a:noAutofit/>
        </a:bodyPr>
        <a:lstStyle/>
        <a:p>
          <a:pPr marL="0" lvl="0" indent="0" algn="ctr" defTabSz="1244600">
            <a:lnSpc>
              <a:spcPct val="90000"/>
            </a:lnSpc>
            <a:spcBef>
              <a:spcPct val="0"/>
            </a:spcBef>
            <a:spcAft>
              <a:spcPct val="35000"/>
            </a:spcAft>
            <a:buNone/>
          </a:pPr>
          <a:r>
            <a:rPr lang="es-EC" sz="2800" b="0" kern="1200">
              <a:latin typeface="Arial" panose="020B0604020202020204" pitchFamily="34" charset="0"/>
              <a:cs typeface="Arial" panose="020B0604020202020204" pitchFamily="34" charset="0"/>
            </a:rPr>
            <a:t>Teoría de los Acuerdos Comerciales y Función de las Flexibilidades </a:t>
          </a:r>
          <a:endParaRPr lang="es-ES" sz="2800" b="0" kern="1200" dirty="0">
            <a:latin typeface="Arial" panose="020B0604020202020204" pitchFamily="34" charset="0"/>
            <a:cs typeface="Arial" panose="020B0604020202020204" pitchFamily="34" charset="0"/>
          </a:endParaRPr>
        </a:p>
      </dsp:txBody>
      <dsp:txXfrm rot="10800000">
        <a:off x="2604507" y="3080937"/>
        <a:ext cx="7628054" cy="1213486"/>
      </dsp:txXfrm>
    </dsp:sp>
    <dsp:sp modelId="{7A66908C-3BE7-465A-8DD5-380278E01205}">
      <dsp:nvSpPr>
        <dsp:cNvPr id="0" name=""/>
        <dsp:cNvSpPr/>
      </dsp:nvSpPr>
      <dsp:spPr>
        <a:xfrm>
          <a:off x="1694393" y="3080937"/>
          <a:ext cx="1213486" cy="1213486"/>
        </a:xfrm>
        <a:prstGeom prst="ellipse">
          <a:avLst/>
        </a:prstGeom>
        <a:blipFill rotWithShape="1">
          <a:blip xmlns:r="http://schemas.openxmlformats.org/officeDocument/2006/relationships" r:embed="rId3"/>
          <a:srcRect/>
          <a:stretch>
            <a:fillRect l="-5000" r="-5000"/>
          </a:stretch>
        </a:blip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45492-36C9-4F9E-B12E-67F42C5D6B4C}">
      <dsp:nvSpPr>
        <dsp:cNvPr id="0" name=""/>
        <dsp:cNvSpPr/>
      </dsp:nvSpPr>
      <dsp:spPr>
        <a:xfrm>
          <a:off x="4580" y="776670"/>
          <a:ext cx="882129" cy="882129"/>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4BBB0-7E9F-4146-AEE5-47569B9D88ED}">
      <dsp:nvSpPr>
        <dsp:cNvPr id="0" name=""/>
        <dsp:cNvSpPr/>
      </dsp:nvSpPr>
      <dsp:spPr>
        <a:xfrm>
          <a:off x="92793" y="864883"/>
          <a:ext cx="705703" cy="705703"/>
        </a:xfrm>
        <a:prstGeom prst="pie">
          <a:avLst>
            <a:gd name="adj1" fmla="val 13500000"/>
            <a:gd name="adj2" fmla="val 162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EF802-1F58-489B-863C-3F42E2214B39}">
      <dsp:nvSpPr>
        <dsp:cNvPr id="0" name=""/>
        <dsp:cNvSpPr/>
      </dsp:nvSpPr>
      <dsp:spPr>
        <a:xfrm rot="16200000">
          <a:off x="-1009867" y="2761462"/>
          <a:ext cx="2558175" cy="52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es-ES" sz="2800" kern="1200" dirty="0"/>
            <a:t>Cuantitavo</a:t>
          </a:r>
        </a:p>
      </dsp:txBody>
      <dsp:txXfrm>
        <a:off x="-1009867" y="2761462"/>
        <a:ext cx="2558175" cy="529277"/>
      </dsp:txXfrm>
    </dsp:sp>
    <dsp:sp modelId="{74351B25-752E-4E29-BF90-5B85E6D6C371}">
      <dsp:nvSpPr>
        <dsp:cNvPr id="0" name=""/>
        <dsp:cNvSpPr/>
      </dsp:nvSpPr>
      <dsp:spPr>
        <a:xfrm>
          <a:off x="622071" y="776670"/>
          <a:ext cx="2135282" cy="352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s-ES" sz="2800" kern="1200" dirty="0"/>
            <a:t>Enfoque investigación</a:t>
          </a:r>
        </a:p>
      </dsp:txBody>
      <dsp:txXfrm>
        <a:off x="622071" y="776670"/>
        <a:ext cx="2135282" cy="3528518"/>
      </dsp:txXfrm>
    </dsp:sp>
    <dsp:sp modelId="{57035D2A-F655-414F-9FAC-745964CD967A}">
      <dsp:nvSpPr>
        <dsp:cNvPr id="0" name=""/>
        <dsp:cNvSpPr/>
      </dsp:nvSpPr>
      <dsp:spPr>
        <a:xfrm>
          <a:off x="3033835" y="776670"/>
          <a:ext cx="882129" cy="882129"/>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046218-FEDE-4A7F-A64D-A9142C6FA8B4}">
      <dsp:nvSpPr>
        <dsp:cNvPr id="0" name=""/>
        <dsp:cNvSpPr/>
      </dsp:nvSpPr>
      <dsp:spPr>
        <a:xfrm>
          <a:off x="3122048" y="864883"/>
          <a:ext cx="705703" cy="705703"/>
        </a:xfrm>
        <a:prstGeom prst="pie">
          <a:avLst>
            <a:gd name="adj1" fmla="val 10800000"/>
            <a:gd name="adj2" fmla="val 16200000"/>
          </a:avLst>
        </a:prstGeom>
        <a:solidFill>
          <a:schemeClr val="accent3">
            <a:hueOff val="-477801"/>
            <a:satOff val="393"/>
            <a:lumOff val="-327"/>
            <a:alphaOff val="0"/>
          </a:schemeClr>
        </a:solidFill>
        <a:ln w="19050" cap="rnd" cmpd="sng" algn="ctr">
          <a:solidFill>
            <a:schemeClr val="accent3">
              <a:hueOff val="-477801"/>
              <a:satOff val="393"/>
              <a:lumOff val="-3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87AE8-DAAB-4748-B668-F9BB1104D57B}">
      <dsp:nvSpPr>
        <dsp:cNvPr id="0" name=""/>
        <dsp:cNvSpPr/>
      </dsp:nvSpPr>
      <dsp:spPr>
        <a:xfrm rot="16200000">
          <a:off x="2019386" y="2761462"/>
          <a:ext cx="2558175" cy="52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es-ES" sz="2800" kern="1200" dirty="0"/>
            <a:t>Básica</a:t>
          </a:r>
        </a:p>
      </dsp:txBody>
      <dsp:txXfrm>
        <a:off x="2019386" y="2761462"/>
        <a:ext cx="2558175" cy="529277"/>
      </dsp:txXfrm>
    </dsp:sp>
    <dsp:sp modelId="{5DA24EBB-75C3-400F-B3EC-B61824847B17}">
      <dsp:nvSpPr>
        <dsp:cNvPr id="0" name=""/>
        <dsp:cNvSpPr/>
      </dsp:nvSpPr>
      <dsp:spPr>
        <a:xfrm>
          <a:off x="3651325" y="776670"/>
          <a:ext cx="1764259" cy="352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s-ES" sz="2800" kern="1200" dirty="0"/>
            <a:t>Por su finalidad</a:t>
          </a:r>
        </a:p>
      </dsp:txBody>
      <dsp:txXfrm>
        <a:off x="3651325" y="776670"/>
        <a:ext cx="1764259" cy="3528518"/>
      </dsp:txXfrm>
    </dsp:sp>
    <dsp:sp modelId="{6EC11FF0-3037-427B-86C8-1369AD7DD40C}">
      <dsp:nvSpPr>
        <dsp:cNvPr id="0" name=""/>
        <dsp:cNvSpPr/>
      </dsp:nvSpPr>
      <dsp:spPr>
        <a:xfrm>
          <a:off x="5691783" y="731788"/>
          <a:ext cx="882129" cy="882129"/>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3E3B-D6B7-4CBF-907F-5E2A0222FFB8}">
      <dsp:nvSpPr>
        <dsp:cNvPr id="0" name=""/>
        <dsp:cNvSpPr/>
      </dsp:nvSpPr>
      <dsp:spPr>
        <a:xfrm>
          <a:off x="5825373" y="904996"/>
          <a:ext cx="705703" cy="705703"/>
        </a:xfrm>
        <a:prstGeom prst="pie">
          <a:avLst>
            <a:gd name="adj1" fmla="val 8100000"/>
            <a:gd name="adj2" fmla="val 16200000"/>
          </a:avLst>
        </a:prstGeom>
        <a:solidFill>
          <a:schemeClr val="accent3">
            <a:hueOff val="-955602"/>
            <a:satOff val="787"/>
            <a:lumOff val="-654"/>
            <a:alphaOff val="0"/>
          </a:schemeClr>
        </a:solidFill>
        <a:ln w="19050" cap="rnd" cmpd="sng" algn="ctr">
          <a:solidFill>
            <a:schemeClr val="accent3">
              <a:hueOff val="-955602"/>
              <a:satOff val="787"/>
              <a:lumOff val="-6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3E835-64C4-489A-973E-BA18AFE03E12}">
      <dsp:nvSpPr>
        <dsp:cNvPr id="0" name=""/>
        <dsp:cNvSpPr/>
      </dsp:nvSpPr>
      <dsp:spPr>
        <a:xfrm rot="16200000">
          <a:off x="4828021" y="2827002"/>
          <a:ext cx="2558175" cy="52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es-ES" sz="2800" kern="1200" dirty="0"/>
            <a:t>Primaria y Secundaria</a:t>
          </a:r>
        </a:p>
      </dsp:txBody>
      <dsp:txXfrm>
        <a:off x="4828021" y="2827002"/>
        <a:ext cx="2558175" cy="529277"/>
      </dsp:txXfrm>
    </dsp:sp>
    <dsp:sp modelId="{0C45E7AD-79FC-49D9-95F9-96BD30048D05}">
      <dsp:nvSpPr>
        <dsp:cNvPr id="0" name=""/>
        <dsp:cNvSpPr/>
      </dsp:nvSpPr>
      <dsp:spPr>
        <a:xfrm>
          <a:off x="5691783" y="731788"/>
          <a:ext cx="882129" cy="882129"/>
        </a:xfrm>
        <a:prstGeom prst="chord">
          <a:avLst>
            <a:gd name="adj1" fmla="val 4800000"/>
            <a:gd name="adj2" fmla="val 1680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4558A-C37C-4554-BA6F-148FDAE6726E}">
      <dsp:nvSpPr>
        <dsp:cNvPr id="0" name=""/>
        <dsp:cNvSpPr/>
      </dsp:nvSpPr>
      <dsp:spPr>
        <a:xfrm>
          <a:off x="5836742" y="820001"/>
          <a:ext cx="705703" cy="705703"/>
        </a:xfrm>
        <a:prstGeom prst="pie">
          <a:avLst>
            <a:gd name="adj1" fmla="val 5400000"/>
            <a:gd name="adj2" fmla="val 16200000"/>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88D5E-F0EE-42BA-8BAC-61A49CD70A00}">
      <dsp:nvSpPr>
        <dsp:cNvPr id="0" name=""/>
        <dsp:cNvSpPr/>
      </dsp:nvSpPr>
      <dsp:spPr>
        <a:xfrm rot="16200000">
          <a:off x="5559746" y="2761462"/>
          <a:ext cx="2558175" cy="52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endParaRPr lang="es-ES" sz="2800" kern="1200" dirty="0"/>
        </a:p>
      </dsp:txBody>
      <dsp:txXfrm>
        <a:off x="5559746" y="2761462"/>
        <a:ext cx="2558175" cy="529277"/>
      </dsp:txXfrm>
    </dsp:sp>
    <dsp:sp modelId="{865F2326-E35D-4C48-AB85-3A0B824B4E19}">
      <dsp:nvSpPr>
        <dsp:cNvPr id="0" name=""/>
        <dsp:cNvSpPr/>
      </dsp:nvSpPr>
      <dsp:spPr>
        <a:xfrm>
          <a:off x="6371746" y="813085"/>
          <a:ext cx="2173020" cy="352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s-ES" sz="2800" kern="1200" dirty="0"/>
            <a:t>Por las fuentes de información</a:t>
          </a:r>
        </a:p>
      </dsp:txBody>
      <dsp:txXfrm>
        <a:off x="6371746" y="813085"/>
        <a:ext cx="2173020" cy="3528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4C5A5-BC98-47EB-B932-ED8925A57672}">
      <dsp:nvSpPr>
        <dsp:cNvPr id="0" name=""/>
        <dsp:cNvSpPr/>
      </dsp:nvSpPr>
      <dsp:spPr>
        <a:xfrm>
          <a:off x="909430" y="1188627"/>
          <a:ext cx="5456582" cy="2934363"/>
        </a:xfrm>
        <a:prstGeom prst="round2DiagRect">
          <a:avLst>
            <a:gd name="adj1" fmla="val 0"/>
            <a:gd name="adj2" fmla="val 16670"/>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D9C617-6518-45DC-8AB6-FCBB741C091A}">
      <dsp:nvSpPr>
        <dsp:cNvPr id="0" name=""/>
        <dsp:cNvSpPr/>
      </dsp:nvSpPr>
      <dsp:spPr>
        <a:xfrm>
          <a:off x="3637721" y="1499847"/>
          <a:ext cx="727" cy="2311922"/>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662C70D3-1333-4073-934A-4EA6F68ED2B7}">
      <dsp:nvSpPr>
        <dsp:cNvPr id="0" name=""/>
        <dsp:cNvSpPr/>
      </dsp:nvSpPr>
      <dsp:spPr>
        <a:xfrm>
          <a:off x="1091316" y="1410927"/>
          <a:ext cx="2364518" cy="2489762"/>
        </a:xfrm>
        <a:prstGeom prst="rect">
          <a:avLst/>
        </a:prstGeom>
        <a:noFill/>
        <a:ln w="12700" cap="rnd"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Existe una relación desfavorable en la Balanza Comercial no Petrolera entre Chile y Ecuador.</a:t>
          </a:r>
        </a:p>
      </dsp:txBody>
      <dsp:txXfrm>
        <a:off x="1091316" y="1410927"/>
        <a:ext cx="2364518" cy="2489762"/>
      </dsp:txXfrm>
    </dsp:sp>
    <dsp:sp modelId="{B857B073-B963-484E-80F1-A0B8D56ACBAE}">
      <dsp:nvSpPr>
        <dsp:cNvPr id="0" name=""/>
        <dsp:cNvSpPr/>
      </dsp:nvSpPr>
      <dsp:spPr>
        <a:xfrm>
          <a:off x="3819607" y="1410927"/>
          <a:ext cx="2364518" cy="2489762"/>
        </a:xfrm>
        <a:prstGeom prst="rect">
          <a:avLst/>
        </a:prstGeom>
        <a:noFill/>
        <a:ln w="12700" cap="rnd"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chemeClr val="tx1"/>
              </a:solidFill>
            </a:rPr>
            <a:t>Como influyen los acuerdos comerciales Chile-Ecuador en la Balanza Comercial No Petrolera.</a:t>
          </a:r>
        </a:p>
      </dsp:txBody>
      <dsp:txXfrm>
        <a:off x="3819607" y="1410927"/>
        <a:ext cx="2364518" cy="2489762"/>
      </dsp:txXfrm>
    </dsp:sp>
    <dsp:sp modelId="{D254D350-C017-4343-B20C-38CD1541C035}">
      <dsp:nvSpPr>
        <dsp:cNvPr id="0" name=""/>
        <dsp:cNvSpPr/>
      </dsp:nvSpPr>
      <dsp:spPr>
        <a:xfrm rot="16200000">
          <a:off x="-1030367" y="1649813"/>
          <a:ext cx="3201123" cy="909430"/>
        </a:xfrm>
        <a:prstGeom prst="rightArrow">
          <a:avLst>
            <a:gd name="adj1" fmla="val 49830"/>
            <a:gd name="adj2" fmla="val 60660"/>
          </a:avLst>
        </a:prstGeom>
        <a:solidFill>
          <a:schemeClr val="dk2">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s-ES" sz="2400" kern="1200" dirty="0">
              <a:solidFill>
                <a:schemeClr val="bg1"/>
              </a:solidFill>
            </a:rPr>
            <a:t>H: INTERROGATIVA </a:t>
          </a:r>
        </a:p>
      </dsp:txBody>
      <dsp:txXfrm>
        <a:off x="-892921" y="2015390"/>
        <a:ext cx="2926231" cy="453168"/>
      </dsp:txXfrm>
    </dsp:sp>
    <dsp:sp modelId="{EA44385D-65A3-4FB1-B7C5-3490393660A1}">
      <dsp:nvSpPr>
        <dsp:cNvPr id="0" name=""/>
        <dsp:cNvSpPr/>
      </dsp:nvSpPr>
      <dsp:spPr>
        <a:xfrm rot="5400000">
          <a:off x="4857913" y="2656115"/>
          <a:ext cx="3841924" cy="909430"/>
        </a:xfrm>
        <a:prstGeom prst="rightArrow">
          <a:avLst>
            <a:gd name="adj1" fmla="val 49830"/>
            <a:gd name="adj2" fmla="val 60660"/>
          </a:avLst>
        </a:prstGeom>
        <a:solidFill>
          <a:schemeClr val="dk2">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s-ES" sz="2400" kern="1200" dirty="0">
              <a:solidFill>
                <a:schemeClr val="bg1"/>
              </a:solidFill>
            </a:rPr>
            <a:t>H: AFIRMATIVA</a:t>
          </a:r>
        </a:p>
      </dsp:txBody>
      <dsp:txXfrm>
        <a:off x="4995359" y="2746800"/>
        <a:ext cx="3567032" cy="4531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4194F-6D91-4811-A01F-4C621FCC3470}">
      <dsp:nvSpPr>
        <dsp:cNvPr id="0" name=""/>
        <dsp:cNvSpPr/>
      </dsp:nvSpPr>
      <dsp:spPr>
        <a:xfrm rot="5400000">
          <a:off x="507673" y="1770520"/>
          <a:ext cx="1519334" cy="2528139"/>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01B0E-3187-40AD-98DB-88847E088695}">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t>Chile y Ecuador- Reseña Histórica </a:t>
          </a:r>
        </a:p>
        <a:p>
          <a:pPr marL="0" lvl="0" indent="0" algn="l" defTabSz="1066800">
            <a:lnSpc>
              <a:spcPct val="90000"/>
            </a:lnSpc>
            <a:spcBef>
              <a:spcPct val="0"/>
            </a:spcBef>
            <a:spcAft>
              <a:spcPct val="35000"/>
            </a:spcAft>
            <a:buNone/>
          </a:pPr>
          <a:r>
            <a:rPr lang="es-ES" sz="2400" kern="1200" dirty="0"/>
            <a:t>(1810)</a:t>
          </a:r>
        </a:p>
      </dsp:txBody>
      <dsp:txXfrm>
        <a:off x="254058" y="2525889"/>
        <a:ext cx="2282418" cy="2000673"/>
      </dsp:txXfrm>
    </dsp:sp>
    <dsp:sp modelId="{9D24F047-BD37-4CE2-9FF0-D634D075574E}">
      <dsp:nvSpPr>
        <dsp:cNvPr id="0" name=""/>
        <dsp:cNvSpPr/>
      </dsp:nvSpPr>
      <dsp:spPr>
        <a:xfrm>
          <a:off x="2105832" y="1584396"/>
          <a:ext cx="430644" cy="430644"/>
        </a:xfrm>
        <a:prstGeom prst="triangle">
          <a:avLst>
            <a:gd name="adj" fmla="val 100000"/>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D3CC6-FD38-4F35-A778-DEC3F7D25603}">
      <dsp:nvSpPr>
        <dsp:cNvPr id="0" name=""/>
        <dsp:cNvSpPr/>
      </dsp:nvSpPr>
      <dsp:spPr>
        <a:xfrm rot="5400000">
          <a:off x="3301799" y="1079111"/>
          <a:ext cx="1519334" cy="2528139"/>
        </a:xfrm>
        <a:prstGeom prst="corner">
          <a:avLst>
            <a:gd name="adj1" fmla="val 16120"/>
            <a:gd name="adj2" fmla="val 16110"/>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2E0537-6A75-4BC9-A229-42F872C74448}">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t>Consolida Relaciones en</a:t>
          </a:r>
        </a:p>
        <a:p>
          <a:pPr marL="0" lvl="0" indent="0" algn="l" defTabSz="1066800">
            <a:lnSpc>
              <a:spcPct val="90000"/>
            </a:lnSpc>
            <a:spcBef>
              <a:spcPct val="0"/>
            </a:spcBef>
            <a:spcAft>
              <a:spcPct val="35000"/>
            </a:spcAft>
            <a:buNone/>
          </a:pPr>
          <a:r>
            <a:rPr lang="es-ES" sz="2400" kern="1200" dirty="0"/>
            <a:t>1822</a:t>
          </a:r>
        </a:p>
      </dsp:txBody>
      <dsp:txXfrm>
        <a:off x="3048184" y="1834480"/>
        <a:ext cx="2282418" cy="2000673"/>
      </dsp:txXfrm>
    </dsp:sp>
    <dsp:sp modelId="{97C41487-15D0-46E1-87BF-8A345F5A08BD}">
      <dsp:nvSpPr>
        <dsp:cNvPr id="0" name=""/>
        <dsp:cNvSpPr/>
      </dsp:nvSpPr>
      <dsp:spPr>
        <a:xfrm>
          <a:off x="4899957" y="892986"/>
          <a:ext cx="430644" cy="430644"/>
        </a:xfrm>
        <a:prstGeom prst="triangle">
          <a:avLst>
            <a:gd name="adj" fmla="val 100000"/>
          </a:avLst>
        </a:prstGeom>
        <a:solidFill>
          <a:schemeClr val="accent2">
            <a:hueOff val="-2223214"/>
            <a:satOff val="10650"/>
            <a:lumOff val="9853"/>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28A63-0194-4A10-B4F9-DC01273D8D9D}">
      <dsp:nvSpPr>
        <dsp:cNvPr id="0" name=""/>
        <dsp:cNvSpPr/>
      </dsp:nvSpPr>
      <dsp:spPr>
        <a:xfrm rot="5400000">
          <a:off x="6095925" y="387702"/>
          <a:ext cx="1519334" cy="2528139"/>
        </a:xfrm>
        <a:prstGeom prst="corner">
          <a:avLst>
            <a:gd name="adj1" fmla="val 16120"/>
            <a:gd name="adj2" fmla="val 16110"/>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25C6A-82C3-41C7-A55C-ACA53411F28B}">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t>Convenios y Acuerdos Comerciales entre ambos países.</a:t>
          </a:r>
        </a:p>
      </dsp:txBody>
      <dsp:txXfrm>
        <a:off x="5842310" y="1143070"/>
        <a:ext cx="2282418" cy="20006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CB370-04F6-464D-BDF6-681151F6ECB0}">
      <dsp:nvSpPr>
        <dsp:cNvPr id="0" name=""/>
        <dsp:cNvSpPr/>
      </dsp:nvSpPr>
      <dsp:spPr>
        <a:xfrm>
          <a:off x="3384268" y="3559575"/>
          <a:ext cx="2369241" cy="148037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CONVENIOS</a:t>
          </a:r>
        </a:p>
      </dsp:txBody>
      <dsp:txXfrm>
        <a:off x="3731235" y="3776371"/>
        <a:ext cx="1675307" cy="1046784"/>
      </dsp:txXfrm>
    </dsp:sp>
    <dsp:sp modelId="{91A31D79-CEDE-4FFF-A42F-FBFCE76F8E79}">
      <dsp:nvSpPr>
        <dsp:cNvPr id="0" name=""/>
        <dsp:cNvSpPr/>
      </dsp:nvSpPr>
      <dsp:spPr>
        <a:xfrm rot="11227186">
          <a:off x="1319436" y="3664972"/>
          <a:ext cx="1981043" cy="70527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9E92FF-5FA9-4B84-90AA-C450DE710686}">
      <dsp:nvSpPr>
        <dsp:cNvPr id="0" name=""/>
        <dsp:cNvSpPr/>
      </dsp:nvSpPr>
      <dsp:spPr>
        <a:xfrm>
          <a:off x="0" y="2954477"/>
          <a:ext cx="2654147" cy="1880723"/>
        </a:xfrm>
        <a:prstGeom prst="roundRect">
          <a:avLst>
            <a:gd name="adj" fmla="val 10000"/>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Convenio para la Protección Recíproca de Inversiones (20 de diciembre de 1994)</a:t>
          </a:r>
        </a:p>
      </dsp:txBody>
      <dsp:txXfrm>
        <a:off x="55084" y="3009561"/>
        <a:ext cx="2543979" cy="1770555"/>
      </dsp:txXfrm>
    </dsp:sp>
    <dsp:sp modelId="{9959123D-4514-4D07-B0BB-3F66F1D16CD4}">
      <dsp:nvSpPr>
        <dsp:cNvPr id="0" name=""/>
        <dsp:cNvSpPr/>
      </dsp:nvSpPr>
      <dsp:spPr>
        <a:xfrm rot="16253244">
          <a:off x="3393238" y="1858520"/>
          <a:ext cx="2416004" cy="70527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C0260D-2F76-4AD6-804E-B5C2890A8FA8}">
      <dsp:nvSpPr>
        <dsp:cNvPr id="0" name=""/>
        <dsp:cNvSpPr/>
      </dsp:nvSpPr>
      <dsp:spPr>
        <a:xfrm>
          <a:off x="3065108" y="344377"/>
          <a:ext cx="3109682" cy="1317841"/>
        </a:xfrm>
        <a:prstGeom prst="roundRect">
          <a:avLst>
            <a:gd name="adj" fmla="val 10000"/>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Convenio para Evitar la Doble Tributación (26 de Agosto de 1999)</a:t>
          </a:r>
        </a:p>
      </dsp:txBody>
      <dsp:txXfrm>
        <a:off x="3103706" y="382975"/>
        <a:ext cx="3032486" cy="1240645"/>
      </dsp:txXfrm>
    </dsp:sp>
    <dsp:sp modelId="{02F3A84E-FA6B-413D-ABA5-5CD7B4D88F1D}">
      <dsp:nvSpPr>
        <dsp:cNvPr id="0" name=""/>
        <dsp:cNvSpPr/>
      </dsp:nvSpPr>
      <dsp:spPr>
        <a:xfrm rot="21507720">
          <a:off x="5859760" y="3887623"/>
          <a:ext cx="1850722" cy="70527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AC8BE0-D6CF-402D-B078-7B18981F75E8}">
      <dsp:nvSpPr>
        <dsp:cNvPr id="0" name=""/>
        <dsp:cNvSpPr/>
      </dsp:nvSpPr>
      <dsp:spPr>
        <a:xfrm>
          <a:off x="6355534" y="3342522"/>
          <a:ext cx="2709229" cy="1745800"/>
        </a:xfrm>
        <a:prstGeom prst="roundRect">
          <a:avLst>
            <a:gd name="adj" fmla="val 10000"/>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Convenio con el derecho al mar y limites marítimos</a:t>
          </a:r>
        </a:p>
        <a:p>
          <a:pPr marL="0" lvl="0" indent="0" algn="ctr" defTabSz="1066800">
            <a:lnSpc>
              <a:spcPct val="90000"/>
            </a:lnSpc>
            <a:spcBef>
              <a:spcPct val="0"/>
            </a:spcBef>
            <a:spcAft>
              <a:spcPct val="35000"/>
            </a:spcAft>
            <a:buNone/>
          </a:pPr>
          <a:r>
            <a:rPr lang="es-ES" sz="2400" kern="1200" dirty="0"/>
            <a:t>(2004)</a:t>
          </a:r>
        </a:p>
      </dsp:txBody>
      <dsp:txXfrm>
        <a:off x="6406667" y="3393655"/>
        <a:ext cx="2606963" cy="16435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7D604-E1CD-4714-824A-EABDD3BDE922}">
      <dsp:nvSpPr>
        <dsp:cNvPr id="0" name=""/>
        <dsp:cNvSpPr/>
      </dsp:nvSpPr>
      <dsp:spPr>
        <a:xfrm rot="1881462">
          <a:off x="3543161" y="3906150"/>
          <a:ext cx="1831792" cy="47900"/>
        </a:xfrm>
        <a:custGeom>
          <a:avLst/>
          <a:gdLst/>
          <a:ahLst/>
          <a:cxnLst/>
          <a:rect l="0" t="0" r="0" b="0"/>
          <a:pathLst>
            <a:path>
              <a:moveTo>
                <a:pt x="0" y="23950"/>
              </a:moveTo>
              <a:lnTo>
                <a:pt x="1831792" y="23950"/>
              </a:lnTo>
            </a:path>
          </a:pathLst>
        </a:custGeom>
        <a:noFill/>
        <a:ln w="19050"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47A9A91-19B0-4B0D-B770-67AFD31E9E14}">
      <dsp:nvSpPr>
        <dsp:cNvPr id="0" name=""/>
        <dsp:cNvSpPr/>
      </dsp:nvSpPr>
      <dsp:spPr>
        <a:xfrm>
          <a:off x="3676941" y="2841837"/>
          <a:ext cx="882806" cy="47900"/>
        </a:xfrm>
        <a:custGeom>
          <a:avLst/>
          <a:gdLst/>
          <a:ahLst/>
          <a:cxnLst/>
          <a:rect l="0" t="0" r="0" b="0"/>
          <a:pathLst>
            <a:path>
              <a:moveTo>
                <a:pt x="0" y="23950"/>
              </a:moveTo>
              <a:lnTo>
                <a:pt x="882806" y="23950"/>
              </a:lnTo>
            </a:path>
          </a:pathLst>
        </a:custGeom>
        <a:noFill/>
        <a:ln w="19050"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13D98B-1290-4755-9676-BC10B622F259}">
      <dsp:nvSpPr>
        <dsp:cNvPr id="0" name=""/>
        <dsp:cNvSpPr/>
      </dsp:nvSpPr>
      <dsp:spPr>
        <a:xfrm rot="18829305">
          <a:off x="3536110" y="1638264"/>
          <a:ext cx="662971" cy="47900"/>
        </a:xfrm>
        <a:custGeom>
          <a:avLst/>
          <a:gdLst/>
          <a:ahLst/>
          <a:cxnLst/>
          <a:rect l="0" t="0" r="0" b="0"/>
          <a:pathLst>
            <a:path>
              <a:moveTo>
                <a:pt x="0" y="23950"/>
              </a:moveTo>
              <a:lnTo>
                <a:pt x="662971" y="23950"/>
              </a:lnTo>
            </a:path>
          </a:pathLst>
        </a:custGeom>
        <a:noFill/>
        <a:ln w="19050" cap="rnd"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E6FBAB4-0218-45C6-9FDB-3E68F9E944EA}">
      <dsp:nvSpPr>
        <dsp:cNvPr id="0" name=""/>
        <dsp:cNvSpPr/>
      </dsp:nvSpPr>
      <dsp:spPr>
        <a:xfrm>
          <a:off x="1334810" y="1488063"/>
          <a:ext cx="2755447" cy="2755447"/>
        </a:xfrm>
        <a:prstGeom prst="ellipse">
          <a:avLst/>
        </a:prstGeom>
        <a:blipFill rotWithShape="1">
          <a:blip xmlns:r="http://schemas.openxmlformats.org/officeDocument/2006/relationships" r:embed="rId1"/>
          <a:srcRect/>
          <a:stretch>
            <a:fillRect l="-17000" r="-17000"/>
          </a:stretch>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4DF014-789F-49DA-8EC7-971993CC0081}">
      <dsp:nvSpPr>
        <dsp:cNvPr id="0" name=""/>
        <dsp:cNvSpPr/>
      </dsp:nvSpPr>
      <dsp:spPr>
        <a:xfrm>
          <a:off x="3842864" y="0"/>
          <a:ext cx="1653268" cy="1653268"/>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Relación Bilateral</a:t>
          </a:r>
          <a:endParaRPr lang="es-ES" sz="2000" kern="1200" dirty="0"/>
        </a:p>
      </dsp:txBody>
      <dsp:txXfrm>
        <a:off x="4084979" y="242115"/>
        <a:ext cx="1169038" cy="1169038"/>
      </dsp:txXfrm>
    </dsp:sp>
    <dsp:sp modelId="{DE08138D-F066-408E-818C-56F84F8B7FF1}">
      <dsp:nvSpPr>
        <dsp:cNvPr id="0" name=""/>
        <dsp:cNvSpPr/>
      </dsp:nvSpPr>
      <dsp:spPr>
        <a:xfrm>
          <a:off x="5661459" y="0"/>
          <a:ext cx="2479902" cy="165326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Acuerdo de Asociación </a:t>
          </a:r>
        </a:p>
        <a:p>
          <a:pPr marL="228600" lvl="1" indent="-228600" algn="l" defTabSz="889000">
            <a:lnSpc>
              <a:spcPct val="90000"/>
            </a:lnSpc>
            <a:spcBef>
              <a:spcPct val="0"/>
            </a:spcBef>
            <a:spcAft>
              <a:spcPct val="15000"/>
            </a:spcAft>
            <a:buChar char="•"/>
          </a:pPr>
          <a:r>
            <a:rPr lang="es-ES" sz="2000" kern="1200" dirty="0"/>
            <a:t>10 de Marzo de 2008.</a:t>
          </a:r>
        </a:p>
      </dsp:txBody>
      <dsp:txXfrm>
        <a:off x="5661459" y="0"/>
        <a:ext cx="2479902" cy="1653268"/>
      </dsp:txXfrm>
    </dsp:sp>
    <dsp:sp modelId="{A7A040B1-DEDB-46D3-9FEC-907C3F7F9824}">
      <dsp:nvSpPr>
        <dsp:cNvPr id="0" name=""/>
        <dsp:cNvSpPr/>
      </dsp:nvSpPr>
      <dsp:spPr>
        <a:xfrm>
          <a:off x="4559747" y="2039153"/>
          <a:ext cx="1782355" cy="1653268"/>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Espacio Económico</a:t>
          </a:r>
          <a:endParaRPr lang="es-ES" sz="2000" kern="1200" dirty="0"/>
        </a:p>
      </dsp:txBody>
      <dsp:txXfrm>
        <a:off x="4820767" y="2281268"/>
        <a:ext cx="1260315" cy="1169038"/>
      </dsp:txXfrm>
    </dsp:sp>
    <dsp:sp modelId="{2542E0C6-1C6A-4985-88D9-0048F20BCD67}">
      <dsp:nvSpPr>
        <dsp:cNvPr id="0" name=""/>
        <dsp:cNvSpPr/>
      </dsp:nvSpPr>
      <dsp:spPr>
        <a:xfrm>
          <a:off x="6346071" y="2039153"/>
          <a:ext cx="2673533" cy="165326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Acuerdo de Complementación Económica ACE No. 32</a:t>
          </a:r>
        </a:p>
        <a:p>
          <a:pPr marL="228600" lvl="1" indent="-228600" algn="l" defTabSz="889000">
            <a:lnSpc>
              <a:spcPct val="90000"/>
            </a:lnSpc>
            <a:spcBef>
              <a:spcPct val="0"/>
            </a:spcBef>
            <a:spcAft>
              <a:spcPct val="15000"/>
            </a:spcAft>
            <a:buChar char="•"/>
          </a:pPr>
          <a:r>
            <a:rPr lang="es-ES" sz="2000" kern="1200" dirty="0"/>
            <a:t>20 de diciembre de 1994</a:t>
          </a:r>
        </a:p>
      </dsp:txBody>
      <dsp:txXfrm>
        <a:off x="6346071" y="2039153"/>
        <a:ext cx="2673533" cy="1653268"/>
      </dsp:txXfrm>
    </dsp:sp>
    <dsp:sp modelId="{732FAF54-4574-4F04-A89D-3B3639499568}">
      <dsp:nvSpPr>
        <dsp:cNvPr id="0" name=""/>
        <dsp:cNvSpPr/>
      </dsp:nvSpPr>
      <dsp:spPr>
        <a:xfrm>
          <a:off x="5078242" y="4047485"/>
          <a:ext cx="1859877" cy="1653268"/>
        </a:xfrm>
        <a:prstGeom prst="ellipse">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Espacio Económico </a:t>
          </a:r>
          <a:endParaRPr lang="es-ES" sz="2000" b="1" kern="1200" dirty="0"/>
        </a:p>
      </dsp:txBody>
      <dsp:txXfrm>
        <a:off x="5350615" y="4289600"/>
        <a:ext cx="1315131" cy="1169038"/>
      </dsp:txXfrm>
    </dsp:sp>
    <dsp:sp modelId="{78D75D55-F0BB-46E8-ADB8-3BC8D1141DBD}">
      <dsp:nvSpPr>
        <dsp:cNvPr id="0" name=""/>
        <dsp:cNvSpPr/>
      </dsp:nvSpPr>
      <dsp:spPr>
        <a:xfrm>
          <a:off x="6845185" y="4047485"/>
          <a:ext cx="2789816" cy="1653268"/>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latin typeface="+mj-lt"/>
            </a:rPr>
            <a:t>Acuerdo de Alcance Parcial  ACE No.65</a:t>
          </a:r>
        </a:p>
        <a:p>
          <a:pPr marL="228600" lvl="1" indent="-228600" algn="l" defTabSz="889000">
            <a:lnSpc>
              <a:spcPct val="90000"/>
            </a:lnSpc>
            <a:spcBef>
              <a:spcPct val="0"/>
            </a:spcBef>
            <a:spcAft>
              <a:spcPct val="15000"/>
            </a:spcAft>
            <a:buChar char="•"/>
          </a:pPr>
          <a:r>
            <a:rPr lang="es-ES" sz="2000" kern="1200" dirty="0">
              <a:latin typeface="+mj-lt"/>
            </a:rPr>
            <a:t>Suscrito10 de marzo .</a:t>
          </a:r>
        </a:p>
        <a:p>
          <a:pPr marL="228600" lvl="1" indent="-228600" algn="l" defTabSz="889000">
            <a:lnSpc>
              <a:spcPct val="90000"/>
            </a:lnSpc>
            <a:spcBef>
              <a:spcPct val="0"/>
            </a:spcBef>
            <a:spcAft>
              <a:spcPct val="15000"/>
            </a:spcAft>
            <a:buChar char="•"/>
          </a:pPr>
          <a:r>
            <a:rPr lang="es-ES" sz="2000" kern="1200" dirty="0">
              <a:latin typeface="+mj-lt"/>
            </a:rPr>
            <a:t>Entra en vigencia 29 de enero de 2010</a:t>
          </a:r>
        </a:p>
      </dsp:txBody>
      <dsp:txXfrm>
        <a:off x="6845185" y="4047485"/>
        <a:ext cx="2789816" cy="165326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8420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3863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05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1235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0618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42873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4018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5199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5744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9748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8312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4932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3133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4347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1017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2275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888249477"/>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681E4A2-195E-4173-A265-686930DD6149}"/>
              </a:ext>
            </a:extLst>
          </p:cNvPr>
          <p:cNvSpPr/>
          <p:nvPr/>
        </p:nvSpPr>
        <p:spPr>
          <a:xfrm>
            <a:off x="-92765" y="1497496"/>
            <a:ext cx="12284765" cy="5908605"/>
          </a:xfrm>
          <a:prstGeom prst="rect">
            <a:avLst/>
          </a:prstGeom>
        </p:spPr>
        <p:txBody>
          <a:bodyPr wrap="square">
            <a:spAutoFit/>
          </a:bodyPr>
          <a:lstStyle/>
          <a:p>
            <a:pPr algn="ctr">
              <a:lnSpc>
                <a:spcPct val="107000"/>
              </a:lnSpc>
              <a:spcAft>
                <a:spcPts val="800"/>
              </a:spcAft>
            </a:pPr>
            <a:r>
              <a:rPr lang="es-EC" b="1" dirty="0">
                <a:latin typeface="Arial" panose="020B0604020202020204" pitchFamily="34" charset="0"/>
                <a:ea typeface="Calibri" panose="020F0502020204030204" pitchFamily="34" charset="0"/>
                <a:cs typeface="Arial" panose="020B0604020202020204" pitchFamily="34" charset="0"/>
              </a:rPr>
              <a:t>DEPARTAMENTO DE CIENCIA ECONÓMICAS, ADMINISTRATIVAS Y DE COMERCIO</a:t>
            </a:r>
            <a:endParaRPr lang="es-ES" sz="1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C" b="1" dirty="0">
                <a:latin typeface="Arial" panose="020B0604020202020204" pitchFamily="34" charset="0"/>
                <a:ea typeface="Calibri" panose="020F0502020204030204" pitchFamily="34" charset="0"/>
                <a:cs typeface="Arial" panose="020B0604020202020204" pitchFamily="34" charset="0"/>
              </a:rPr>
              <a:t> </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CARRERA DE INGENIERÍA EN COMERCIO EXTERIOR Y NEGOCIACIÓN INTERNACIONAL</a:t>
            </a:r>
            <a:endParaRPr lang="es-ES" sz="12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 </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TRABAJO DE TITULACIÓN PREVIO A LA OBTENCIÓN DEL TÍTULO DE INGENIERO EN COMERCIO EXTERIOR Y NEGOCIACIÓN INTERNACIONAL </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 </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TEMA: ANÁLISIS DE LOS ACUERDOS COMERCIALES CHILE-ECUADOR Y LA BALANZA COMERCIAL NO PETROLERA.</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 </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AUTOR: MURILLO MORALES, BRYAN GUILLERMO</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 </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DIRECTOR: ECON. GARCÍA OSORIO, NELSON</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 </a:t>
            </a:r>
            <a:endParaRPr lang="es-ES" sz="12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sz="1600" b="1" dirty="0">
                <a:latin typeface="Arial" panose="020B0604020202020204" pitchFamily="34" charset="0"/>
                <a:ea typeface="Calibri" panose="020F0502020204030204" pitchFamily="34" charset="0"/>
                <a:cs typeface="Arial" panose="020B0604020202020204" pitchFamily="34" charset="0"/>
              </a:rPr>
              <a:t>SANGOLQUÍ – ECUADOR  </a:t>
            </a:r>
            <a:r>
              <a:rPr lang="es-EC" b="1" dirty="0">
                <a:latin typeface="Arial" panose="020B0604020202020204" pitchFamily="34" charset="0"/>
                <a:ea typeface="Calibri" panose="020F0502020204030204" pitchFamily="34" charset="0"/>
                <a:cs typeface="Arial" panose="020B0604020202020204" pitchFamily="34" charset="0"/>
              </a:rPr>
              <a:t> </a:t>
            </a:r>
            <a:endParaRPr lang="es-ES" sz="14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b="1" dirty="0">
                <a:latin typeface="Arial" panose="020B0604020202020204" pitchFamily="34" charset="0"/>
                <a:ea typeface="Calibri" panose="020F0502020204030204" pitchFamily="34" charset="0"/>
                <a:cs typeface="Arial" panose="020B0604020202020204" pitchFamily="34" charset="0"/>
              </a:rPr>
              <a:t>2018</a:t>
            </a:r>
            <a:endParaRPr lang="es-ES" sz="1400"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n relacionada">
            <a:extLst>
              <a:ext uri="{FF2B5EF4-FFF2-40B4-BE49-F238E27FC236}">
                <a16:creationId xmlns:a16="http://schemas.microsoft.com/office/drawing/2014/main" id="{44387126-E45C-4C27-9ED2-08F74E629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9" y="171932"/>
            <a:ext cx="1325564"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87603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53E842E-F97F-41CC-910D-79788D64962C}"/>
              </a:ext>
            </a:extLst>
          </p:cNvPr>
          <p:cNvSpPr txBox="1">
            <a:spLocks/>
          </p:cNvSpPr>
          <p:nvPr/>
        </p:nvSpPr>
        <p:spPr>
          <a:xfrm>
            <a:off x="1325565" y="251983"/>
            <a:ext cx="5194852" cy="821599"/>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HIPÒTESIS</a:t>
            </a:r>
          </a:p>
        </p:txBody>
      </p:sp>
      <p:pic>
        <p:nvPicPr>
          <p:cNvPr id="5" name="Picture 4" descr="Imagen relacionada">
            <a:extLst>
              <a:ext uri="{FF2B5EF4-FFF2-40B4-BE49-F238E27FC236}">
                <a16:creationId xmlns:a16="http://schemas.microsoft.com/office/drawing/2014/main" id="{250381C5-C942-4F26-B591-4B0A9D27B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3F9C3A20-F773-483A-A970-FA5AB5079298}"/>
              </a:ext>
            </a:extLst>
          </p:cNvPr>
          <p:cNvGraphicFramePr/>
          <p:nvPr>
            <p:extLst>
              <p:ext uri="{D42A27DB-BD31-4B8C-83A1-F6EECF244321}">
                <p14:modId xmlns:p14="http://schemas.microsoft.com/office/powerpoint/2010/main" val="3676472601"/>
              </p:ext>
            </p:extLst>
          </p:nvPr>
        </p:nvGraphicFramePr>
        <p:xfrm>
          <a:off x="755374" y="1073582"/>
          <a:ext cx="7275443" cy="5632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135D559D-1497-4A09-B31C-544446B78BED}"/>
              </a:ext>
            </a:extLst>
          </p:cNvPr>
          <p:cNvPicPr>
            <a:picLocks noChangeAspect="1"/>
          </p:cNvPicPr>
          <p:nvPr/>
        </p:nvPicPr>
        <p:blipFill>
          <a:blip r:embed="rId8"/>
          <a:stretch>
            <a:fillRect/>
          </a:stretch>
        </p:blipFill>
        <p:spPr>
          <a:xfrm>
            <a:off x="7090608" y="719109"/>
            <a:ext cx="2393778" cy="1212911"/>
          </a:xfrm>
          <a:prstGeom prst="rect">
            <a:avLst/>
          </a:prstGeom>
          <a:ln>
            <a:noFill/>
          </a:ln>
          <a:effectLst>
            <a:softEdge rad="112500"/>
          </a:effectLst>
        </p:spPr>
      </p:pic>
    </p:spTree>
    <p:extLst>
      <p:ext uri="{BB962C8B-B14F-4D97-AF65-F5344CB8AC3E}">
        <p14:creationId xmlns:p14="http://schemas.microsoft.com/office/powerpoint/2010/main" val="155161849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n relacionada">
            <a:extLst>
              <a:ext uri="{FF2B5EF4-FFF2-40B4-BE49-F238E27FC236}">
                <a16:creationId xmlns:a16="http://schemas.microsoft.com/office/drawing/2014/main" id="{9A31A98B-23FF-4B30-9E44-1F5FF0A2D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00B9D132-9156-41AE-B154-855AB776B0A4}"/>
              </a:ext>
            </a:extLst>
          </p:cNvPr>
          <p:cNvGraphicFramePr>
            <a:graphicFrameLocks noGrp="1"/>
          </p:cNvGraphicFramePr>
          <p:nvPr>
            <p:extLst>
              <p:ext uri="{D42A27DB-BD31-4B8C-83A1-F6EECF244321}">
                <p14:modId xmlns:p14="http://schemas.microsoft.com/office/powerpoint/2010/main" val="3193225072"/>
              </p:ext>
            </p:extLst>
          </p:nvPr>
        </p:nvGraphicFramePr>
        <p:xfrm>
          <a:off x="322363" y="1513781"/>
          <a:ext cx="10610680" cy="5122400"/>
        </p:xfrm>
        <a:graphic>
          <a:graphicData uri="http://schemas.openxmlformats.org/drawingml/2006/table">
            <a:tbl>
              <a:tblPr firstRow="1" firstCol="1" bandRow="1">
                <a:tableStyleId>{073A0DAA-6AF3-43AB-8588-CEC1D06C72B9}</a:tableStyleId>
              </a:tblPr>
              <a:tblGrid>
                <a:gridCol w="1773001">
                  <a:extLst>
                    <a:ext uri="{9D8B030D-6E8A-4147-A177-3AD203B41FA5}">
                      <a16:colId xmlns:a16="http://schemas.microsoft.com/office/drawing/2014/main" val="4185460767"/>
                    </a:ext>
                  </a:extLst>
                </a:gridCol>
                <a:gridCol w="2588057">
                  <a:extLst>
                    <a:ext uri="{9D8B030D-6E8A-4147-A177-3AD203B41FA5}">
                      <a16:colId xmlns:a16="http://schemas.microsoft.com/office/drawing/2014/main" val="2840033707"/>
                    </a:ext>
                  </a:extLst>
                </a:gridCol>
                <a:gridCol w="2195896">
                  <a:extLst>
                    <a:ext uri="{9D8B030D-6E8A-4147-A177-3AD203B41FA5}">
                      <a16:colId xmlns:a16="http://schemas.microsoft.com/office/drawing/2014/main" val="558538696"/>
                    </a:ext>
                  </a:extLst>
                </a:gridCol>
                <a:gridCol w="2026863">
                  <a:extLst>
                    <a:ext uri="{9D8B030D-6E8A-4147-A177-3AD203B41FA5}">
                      <a16:colId xmlns:a16="http://schemas.microsoft.com/office/drawing/2014/main" val="413109878"/>
                    </a:ext>
                  </a:extLst>
                </a:gridCol>
                <a:gridCol w="2026863">
                  <a:extLst>
                    <a:ext uri="{9D8B030D-6E8A-4147-A177-3AD203B41FA5}">
                      <a16:colId xmlns:a16="http://schemas.microsoft.com/office/drawing/2014/main" val="2031774506"/>
                    </a:ext>
                  </a:extLst>
                </a:gridCol>
              </a:tblGrid>
              <a:tr h="204282">
                <a:tc gridSpan="5">
                  <a:txBody>
                    <a:bodyPr/>
                    <a:lstStyle/>
                    <a:p>
                      <a:pPr algn="ctr">
                        <a:lnSpc>
                          <a:spcPct val="107000"/>
                        </a:lnSpc>
                        <a:spcAft>
                          <a:spcPts val="800"/>
                        </a:spcAft>
                      </a:pPr>
                      <a:r>
                        <a:rPr lang="es-EC" sz="1800" b="1" dirty="0">
                          <a:effectLst/>
                        </a:rPr>
                        <a:t>INDICADORES BÁSICOS DE CHILE Y ECUADOR</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54226027"/>
                  </a:ext>
                </a:extLst>
              </a:tr>
              <a:tr h="412207">
                <a:tc rowSpan="2">
                  <a:txBody>
                    <a:bodyPr/>
                    <a:lstStyle/>
                    <a:p>
                      <a:pPr algn="ctr">
                        <a:lnSpc>
                          <a:spcPct val="107000"/>
                        </a:lnSpc>
                        <a:spcAft>
                          <a:spcPts val="800"/>
                        </a:spcAft>
                      </a:pPr>
                      <a:endParaRPr lang="es-ES" sz="1600" b="1" dirty="0">
                        <a:effectLst/>
                      </a:endParaRPr>
                    </a:p>
                    <a:p>
                      <a:pPr algn="ctr">
                        <a:lnSpc>
                          <a:spcPct val="107000"/>
                        </a:lnSpc>
                        <a:spcAft>
                          <a:spcPts val="800"/>
                        </a:spcAft>
                      </a:pPr>
                      <a:r>
                        <a:rPr lang="es-ES" sz="1600" b="1" dirty="0">
                          <a:effectLst/>
                        </a:rPr>
                        <a:t>-</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dirty="0">
                          <a:effectLst/>
                        </a:rPr>
                        <a:t>CAPITAL</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a:effectLst/>
                        </a:rPr>
                        <a:t> </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SANTIAGO DE CHILE</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a:effectLst/>
                        </a:rPr>
                        <a:t>QUITO </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tc>
                <a:extLst>
                  <a:ext uri="{0D108BD9-81ED-4DB2-BD59-A6C34878D82A}">
                    <a16:rowId xmlns:a16="http://schemas.microsoft.com/office/drawing/2014/main" val="4050919109"/>
                  </a:ext>
                </a:extLst>
              </a:tr>
              <a:tr h="620132">
                <a:tc vMerge="1">
                  <a:txBody>
                    <a:bodyPr/>
                    <a:lstStyle/>
                    <a:p>
                      <a:endParaRPr lang="es-ES"/>
                    </a:p>
                  </a:txBody>
                  <a:tcPr/>
                </a:tc>
                <a:tc>
                  <a:txBody>
                    <a:bodyPr/>
                    <a:lstStyle/>
                    <a:p>
                      <a:pPr algn="l">
                        <a:lnSpc>
                          <a:spcPct val="107000"/>
                        </a:lnSpc>
                        <a:spcAft>
                          <a:spcPts val="800"/>
                        </a:spcAft>
                      </a:pPr>
                      <a:r>
                        <a:rPr lang="es-EC" sz="1800" b="1" dirty="0">
                          <a:effectLst/>
                        </a:rPr>
                        <a:t>MONEDA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a:effectLst/>
                        </a:rPr>
                        <a:t> </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PESO CHILENO</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a:effectLst/>
                        </a:rPr>
                        <a:t>DÓLAR ESTADOUNIDENSE</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tc>
                <a:extLst>
                  <a:ext uri="{0D108BD9-81ED-4DB2-BD59-A6C34878D82A}">
                    <a16:rowId xmlns:a16="http://schemas.microsoft.com/office/drawing/2014/main" val="2880172470"/>
                  </a:ext>
                </a:extLst>
              </a:tr>
              <a:tr h="204282">
                <a:tc>
                  <a:txBody>
                    <a:bodyPr/>
                    <a:lstStyle/>
                    <a:p>
                      <a:pPr algn="ctr">
                        <a:lnSpc>
                          <a:spcPct val="107000"/>
                        </a:lnSpc>
                        <a:spcAft>
                          <a:spcPts val="800"/>
                        </a:spcAft>
                      </a:pPr>
                      <a:r>
                        <a:rPr lang="es-EC" sz="1600" b="1">
                          <a:effectLst/>
                        </a:rPr>
                        <a:t>DEMOGRAFÍA </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dirty="0">
                          <a:effectLst/>
                        </a:rPr>
                        <a:t>POBLACIÓN </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a:effectLst/>
                        </a:rPr>
                        <a:t>(JULIO 2017EST.)</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17,789.267</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a:effectLst/>
                        </a:rPr>
                        <a:t>16,290.913</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tc>
                <a:extLst>
                  <a:ext uri="{0D108BD9-81ED-4DB2-BD59-A6C34878D82A}">
                    <a16:rowId xmlns:a16="http://schemas.microsoft.com/office/drawing/2014/main" val="1214715394"/>
                  </a:ext>
                </a:extLst>
              </a:tr>
              <a:tr h="620132">
                <a:tc rowSpan="3">
                  <a:txBody>
                    <a:bodyPr/>
                    <a:lstStyle/>
                    <a:p>
                      <a:pPr algn="ctr">
                        <a:lnSpc>
                          <a:spcPct val="107000"/>
                        </a:lnSpc>
                        <a:spcAft>
                          <a:spcPts val="800"/>
                        </a:spcAft>
                      </a:pPr>
                      <a:endParaRPr lang="es-EC" sz="1600" b="1" dirty="0">
                        <a:effectLst/>
                      </a:endParaRPr>
                    </a:p>
                    <a:p>
                      <a:pPr algn="ctr">
                        <a:lnSpc>
                          <a:spcPct val="107000"/>
                        </a:lnSpc>
                        <a:spcAft>
                          <a:spcPts val="800"/>
                        </a:spcAft>
                      </a:pPr>
                      <a:endParaRPr lang="es-EC" sz="1600" b="1" dirty="0">
                        <a:effectLst/>
                      </a:endParaRPr>
                    </a:p>
                    <a:p>
                      <a:pPr algn="ctr">
                        <a:lnSpc>
                          <a:spcPct val="107000"/>
                        </a:lnSpc>
                        <a:spcAft>
                          <a:spcPts val="800"/>
                        </a:spcAft>
                      </a:pPr>
                      <a:endParaRPr lang="es-EC" sz="1600" b="1" dirty="0">
                        <a:effectLst/>
                      </a:endParaRPr>
                    </a:p>
                    <a:p>
                      <a:pPr algn="ctr">
                        <a:lnSpc>
                          <a:spcPct val="107000"/>
                        </a:lnSpc>
                        <a:spcAft>
                          <a:spcPts val="800"/>
                        </a:spcAft>
                      </a:pPr>
                      <a:r>
                        <a:rPr lang="es-EC" sz="1600" b="1" dirty="0">
                          <a:effectLst/>
                        </a:rPr>
                        <a:t>ECONÓMICO</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dirty="0">
                          <a:effectLst/>
                        </a:rPr>
                        <a:t>PIB</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MILLONES DE DÓLARES USD (2016EST.)</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247.0</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a:effectLst/>
                        </a:rPr>
                        <a:t>98.0</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tc>
                <a:extLst>
                  <a:ext uri="{0D108BD9-81ED-4DB2-BD59-A6C34878D82A}">
                    <a16:rowId xmlns:a16="http://schemas.microsoft.com/office/drawing/2014/main" val="4152252287"/>
                  </a:ext>
                </a:extLst>
              </a:tr>
              <a:tr h="412207">
                <a:tc vMerge="1">
                  <a:txBody>
                    <a:bodyPr/>
                    <a:lstStyle/>
                    <a:p>
                      <a:endParaRPr lang="es-ES"/>
                    </a:p>
                  </a:txBody>
                  <a:tcPr/>
                </a:tc>
                <a:tc>
                  <a:txBody>
                    <a:bodyPr/>
                    <a:lstStyle/>
                    <a:p>
                      <a:pPr algn="l">
                        <a:lnSpc>
                          <a:spcPct val="107000"/>
                        </a:lnSpc>
                        <a:spcAft>
                          <a:spcPts val="800"/>
                        </a:spcAft>
                      </a:pPr>
                      <a:r>
                        <a:rPr lang="es-EC" sz="1800" b="1">
                          <a:effectLst/>
                        </a:rPr>
                        <a:t>PIB PER CÁPITA PPA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dirty="0">
                          <a:effectLst/>
                        </a:rPr>
                        <a:t>(DÓLARES 2016EST.)</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24,100</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11,100</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tc>
                <a:extLst>
                  <a:ext uri="{0D108BD9-81ED-4DB2-BD59-A6C34878D82A}">
                    <a16:rowId xmlns:a16="http://schemas.microsoft.com/office/drawing/2014/main" val="3893943074"/>
                  </a:ext>
                </a:extLst>
              </a:tr>
              <a:tr h="620132">
                <a:tc vMerge="1">
                  <a:txBody>
                    <a:bodyPr/>
                    <a:lstStyle/>
                    <a:p>
                      <a:endParaRPr lang="es-ES"/>
                    </a:p>
                  </a:txBody>
                  <a:tcPr/>
                </a:tc>
                <a:tc>
                  <a:txBody>
                    <a:bodyPr/>
                    <a:lstStyle/>
                    <a:p>
                      <a:pPr algn="l">
                        <a:lnSpc>
                          <a:spcPct val="107000"/>
                        </a:lnSpc>
                        <a:spcAft>
                          <a:spcPts val="800"/>
                        </a:spcAft>
                      </a:pPr>
                      <a:r>
                        <a:rPr lang="es-EC" sz="1800" b="1">
                          <a:effectLst/>
                        </a:rPr>
                        <a:t>CRECIMIENTO DEL PIB</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TASA DE CRECIMIENTO REAL, (2016EST.)</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1.60%</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-2.20%</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tc>
                <a:extLst>
                  <a:ext uri="{0D108BD9-81ED-4DB2-BD59-A6C34878D82A}">
                    <a16:rowId xmlns:a16="http://schemas.microsoft.com/office/drawing/2014/main" val="3957351066"/>
                  </a:ext>
                </a:extLst>
              </a:tr>
              <a:tr h="620132">
                <a:tc rowSpan="2">
                  <a:txBody>
                    <a:bodyPr/>
                    <a:lstStyle/>
                    <a:p>
                      <a:pPr algn="ctr">
                        <a:lnSpc>
                          <a:spcPct val="107000"/>
                        </a:lnSpc>
                        <a:spcAft>
                          <a:spcPts val="800"/>
                        </a:spcAft>
                      </a:pPr>
                      <a:endParaRPr lang="es-ES" sz="1600" b="1" dirty="0">
                        <a:effectLst/>
                      </a:endParaRPr>
                    </a:p>
                    <a:p>
                      <a:pPr algn="ctr">
                        <a:lnSpc>
                          <a:spcPct val="107000"/>
                        </a:lnSpc>
                        <a:spcAft>
                          <a:spcPts val="800"/>
                        </a:spcAft>
                      </a:pPr>
                      <a:r>
                        <a:rPr lang="es-ES" sz="1600" b="1" dirty="0">
                          <a:effectLst/>
                        </a:rPr>
                        <a:t>SOCIAL</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a:effectLst/>
                        </a:rPr>
                        <a:t>ÍNDICE DE DESARROLLO HUMANO </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(2015)</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dirty="0">
                          <a:effectLst/>
                        </a:rPr>
                        <a:t>0.832 (PUESTO 42) DH MUY ALTO</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l">
                        <a:lnSpc>
                          <a:spcPct val="107000"/>
                        </a:lnSpc>
                        <a:spcAft>
                          <a:spcPts val="800"/>
                        </a:spcAft>
                      </a:pPr>
                      <a:r>
                        <a:rPr lang="es-EC" sz="1800" b="1" dirty="0">
                          <a:effectLst/>
                        </a:rPr>
                        <a:t>0.732(PUESTO88) DH ALTO</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tc>
                <a:extLst>
                  <a:ext uri="{0D108BD9-81ED-4DB2-BD59-A6C34878D82A}">
                    <a16:rowId xmlns:a16="http://schemas.microsoft.com/office/drawing/2014/main" val="1658079742"/>
                  </a:ext>
                </a:extLst>
              </a:tr>
              <a:tr h="204282">
                <a:tc vMerge="1">
                  <a:txBody>
                    <a:bodyPr/>
                    <a:lstStyle/>
                    <a:p>
                      <a:endParaRPr lang="es-ES"/>
                    </a:p>
                  </a:txBody>
                  <a:tcPr/>
                </a:tc>
                <a:tc>
                  <a:txBody>
                    <a:bodyPr/>
                    <a:lstStyle/>
                    <a:p>
                      <a:pPr algn="l">
                        <a:lnSpc>
                          <a:spcPct val="107000"/>
                        </a:lnSpc>
                        <a:spcAft>
                          <a:spcPts val="800"/>
                        </a:spcAft>
                      </a:pPr>
                      <a:r>
                        <a:rPr lang="es-EC" sz="1800" b="1">
                          <a:effectLst/>
                        </a:rPr>
                        <a:t>TASA DE DESEMPLEO </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(2016ESY.)</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6.50%</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tc>
                  <a:txBody>
                    <a:bodyPr/>
                    <a:lstStyle/>
                    <a:p>
                      <a:pPr algn="ctr">
                        <a:lnSpc>
                          <a:spcPct val="107000"/>
                        </a:lnSpc>
                        <a:spcAft>
                          <a:spcPts val="800"/>
                        </a:spcAft>
                      </a:pPr>
                      <a:r>
                        <a:rPr lang="es-EC" sz="1800" b="1" dirty="0">
                          <a:effectLst/>
                        </a:rPr>
                        <a:t>5.40%</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005" marR="40005" marT="9525" marB="0"/>
                </a:tc>
                <a:extLst>
                  <a:ext uri="{0D108BD9-81ED-4DB2-BD59-A6C34878D82A}">
                    <a16:rowId xmlns:a16="http://schemas.microsoft.com/office/drawing/2014/main" val="317038800"/>
                  </a:ext>
                </a:extLst>
              </a:tr>
            </a:tbl>
          </a:graphicData>
        </a:graphic>
      </p:graphicFrame>
      <p:sp>
        <p:nvSpPr>
          <p:cNvPr id="9" name="Título 1">
            <a:extLst>
              <a:ext uri="{FF2B5EF4-FFF2-40B4-BE49-F238E27FC236}">
                <a16:creationId xmlns:a16="http://schemas.microsoft.com/office/drawing/2014/main" id="{BF62BAE8-E7E6-45BD-BDF4-EAE0F3CD5E47}"/>
              </a:ext>
            </a:extLst>
          </p:cNvPr>
          <p:cNvSpPr txBox="1">
            <a:spLocks/>
          </p:cNvSpPr>
          <p:nvPr/>
        </p:nvSpPr>
        <p:spPr>
          <a:xfrm>
            <a:off x="1497497" y="221819"/>
            <a:ext cx="7898294" cy="1047015"/>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dirty="0"/>
              <a:t>CAPÌTULO IV</a:t>
            </a:r>
          </a:p>
          <a:p>
            <a:pPr algn="ctr"/>
            <a:r>
              <a:rPr lang="es-ES" sz="2400" dirty="0"/>
              <a:t>Ficha Técnica Chile y Ecuador  </a:t>
            </a:r>
          </a:p>
        </p:txBody>
      </p:sp>
    </p:spTree>
    <p:extLst>
      <p:ext uri="{BB962C8B-B14F-4D97-AF65-F5344CB8AC3E}">
        <p14:creationId xmlns:p14="http://schemas.microsoft.com/office/powerpoint/2010/main" val="3903597372"/>
      </p:ext>
    </p:extLst>
  </p:cSld>
  <p:clrMapOvr>
    <a:masterClrMapping/>
  </p:clrMapOvr>
  <mc:AlternateContent xmlns:mc="http://schemas.openxmlformats.org/markup-compatibility/2006" xmlns:p15="http://schemas.microsoft.com/office/powerpoint/2012/main">
    <mc:Choice Requires="p15">
      <p:transition>
        <p15:prstTrans prst="pageCurlSingle" invX="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n relacionada">
            <a:extLst>
              <a:ext uri="{FF2B5EF4-FFF2-40B4-BE49-F238E27FC236}">
                <a16:creationId xmlns:a16="http://schemas.microsoft.com/office/drawing/2014/main" id="{E2A4D51B-9F4F-4584-A66F-1AF959CA5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a:extLst>
              <a:ext uri="{FF2B5EF4-FFF2-40B4-BE49-F238E27FC236}">
                <a16:creationId xmlns:a16="http://schemas.microsoft.com/office/drawing/2014/main" id="{E1A5A19D-2578-47FE-9EE1-E385A3AA6F0C}"/>
              </a:ext>
            </a:extLst>
          </p:cNvPr>
          <p:cNvGraphicFramePr/>
          <p:nvPr>
            <p:extLst>
              <p:ext uri="{D42A27DB-BD31-4B8C-83A1-F6EECF244321}">
                <p14:modId xmlns:p14="http://schemas.microsoft.com/office/powerpoint/2010/main" val="2881154700"/>
              </p:ext>
            </p:extLst>
          </p:nvPr>
        </p:nvGraphicFramePr>
        <p:xfrm>
          <a:off x="985078" y="168375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FC8AF4A-EE3C-439A-AF25-D990C0C64D64}"/>
              </a:ext>
            </a:extLst>
          </p:cNvPr>
          <p:cNvPicPr>
            <a:picLocks noChangeAspect="1"/>
          </p:cNvPicPr>
          <p:nvPr/>
        </p:nvPicPr>
        <p:blipFill>
          <a:blip r:embed="rId8"/>
          <a:stretch>
            <a:fillRect/>
          </a:stretch>
        </p:blipFill>
        <p:spPr>
          <a:xfrm>
            <a:off x="1683648" y="1962789"/>
            <a:ext cx="1376984" cy="1518543"/>
          </a:xfrm>
          <a:prstGeom prst="rect">
            <a:avLst/>
          </a:prstGeom>
        </p:spPr>
      </p:pic>
      <p:pic>
        <p:nvPicPr>
          <p:cNvPr id="10" name="Imagen 9">
            <a:extLst>
              <a:ext uri="{FF2B5EF4-FFF2-40B4-BE49-F238E27FC236}">
                <a16:creationId xmlns:a16="http://schemas.microsoft.com/office/drawing/2014/main" id="{86BABF40-10F8-44E7-845E-B9EFBCCEC188}"/>
              </a:ext>
            </a:extLst>
          </p:cNvPr>
          <p:cNvPicPr>
            <a:picLocks noChangeAspect="1"/>
          </p:cNvPicPr>
          <p:nvPr/>
        </p:nvPicPr>
        <p:blipFill>
          <a:blip r:embed="rId9"/>
          <a:stretch>
            <a:fillRect/>
          </a:stretch>
        </p:blipFill>
        <p:spPr>
          <a:xfrm>
            <a:off x="5781675" y="4921044"/>
            <a:ext cx="1652795" cy="1249205"/>
          </a:xfrm>
          <a:prstGeom prst="rect">
            <a:avLst/>
          </a:prstGeom>
        </p:spPr>
      </p:pic>
      <p:sp>
        <p:nvSpPr>
          <p:cNvPr id="7" name="Título 1">
            <a:extLst>
              <a:ext uri="{FF2B5EF4-FFF2-40B4-BE49-F238E27FC236}">
                <a16:creationId xmlns:a16="http://schemas.microsoft.com/office/drawing/2014/main" id="{74A3E7E3-70E9-4CF1-A018-AA6E3F49B4DA}"/>
              </a:ext>
            </a:extLst>
          </p:cNvPr>
          <p:cNvSpPr txBox="1">
            <a:spLocks/>
          </p:cNvSpPr>
          <p:nvPr/>
        </p:nvSpPr>
        <p:spPr>
          <a:xfrm>
            <a:off x="1882156" y="571988"/>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DESARROLLO DEL ESTUDIO</a:t>
            </a:r>
          </a:p>
          <a:p>
            <a:pPr algn="ctr"/>
            <a:endParaRPr lang="es-ES" dirty="0"/>
          </a:p>
        </p:txBody>
      </p:sp>
    </p:spTree>
    <p:extLst>
      <p:ext uri="{BB962C8B-B14F-4D97-AF65-F5344CB8AC3E}">
        <p14:creationId xmlns:p14="http://schemas.microsoft.com/office/powerpoint/2010/main" val="4186414722"/>
      </p:ext>
    </p:extLst>
  </p:cSld>
  <p:clrMapOvr>
    <a:masterClrMapping/>
  </p:clrMapOvr>
  <mc:AlternateContent xmlns:mc="http://schemas.openxmlformats.org/markup-compatibility/2006" xmlns:p15="http://schemas.microsoft.com/office/powerpoint/2012/main">
    <mc:Choice Requires="p15">
      <p:transition>
        <p15:prstTrans prst="prestig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14D8877-5055-43C8-979F-6EF4F43BDE21}"/>
              </a:ext>
            </a:extLst>
          </p:cNvPr>
          <p:cNvSpPr txBox="1">
            <a:spLocks/>
          </p:cNvSpPr>
          <p:nvPr/>
        </p:nvSpPr>
        <p:spPr>
          <a:xfrm>
            <a:off x="1157251" y="163350"/>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Convenios</a:t>
            </a:r>
          </a:p>
        </p:txBody>
      </p:sp>
      <p:pic>
        <p:nvPicPr>
          <p:cNvPr id="5" name="Picture 4" descr="Imagen relacionada">
            <a:extLst>
              <a:ext uri="{FF2B5EF4-FFF2-40B4-BE49-F238E27FC236}">
                <a16:creationId xmlns:a16="http://schemas.microsoft.com/office/drawing/2014/main" id="{26107DEA-1A37-429E-A3D5-55D03854D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ED690650-340C-4534-A938-3B223971A281}"/>
              </a:ext>
            </a:extLst>
          </p:cNvPr>
          <p:cNvGraphicFramePr/>
          <p:nvPr>
            <p:extLst>
              <p:ext uri="{D42A27DB-BD31-4B8C-83A1-F6EECF244321}">
                <p14:modId xmlns:p14="http://schemas.microsoft.com/office/powerpoint/2010/main" val="59983223"/>
              </p:ext>
            </p:extLst>
          </p:nvPr>
        </p:nvGraphicFramePr>
        <p:xfrm>
          <a:off x="643677" y="928163"/>
          <a:ext cx="9165320" cy="5430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7DDE2985-E0B7-46D9-A1D9-5306D4A4E05E}"/>
              </a:ext>
            </a:extLst>
          </p:cNvPr>
          <p:cNvPicPr>
            <a:picLocks noChangeAspect="1"/>
          </p:cNvPicPr>
          <p:nvPr/>
        </p:nvPicPr>
        <p:blipFill>
          <a:blip r:embed="rId8"/>
          <a:stretch>
            <a:fillRect/>
          </a:stretch>
        </p:blipFill>
        <p:spPr>
          <a:xfrm>
            <a:off x="9504355" y="2280286"/>
            <a:ext cx="1826254" cy="1412147"/>
          </a:xfrm>
          <a:prstGeom prst="rect">
            <a:avLst/>
          </a:prstGeom>
          <a:ln>
            <a:solidFill>
              <a:schemeClr val="accent2">
                <a:lumMod val="60000"/>
                <a:lumOff val="40000"/>
              </a:schemeClr>
            </a:solidFill>
          </a:ln>
        </p:spPr>
      </p:pic>
      <p:pic>
        <p:nvPicPr>
          <p:cNvPr id="8" name="Imagen 7">
            <a:extLst>
              <a:ext uri="{FF2B5EF4-FFF2-40B4-BE49-F238E27FC236}">
                <a16:creationId xmlns:a16="http://schemas.microsoft.com/office/drawing/2014/main" id="{C420F9A4-0C77-42C0-8529-1FFCFFBB2596}"/>
              </a:ext>
            </a:extLst>
          </p:cNvPr>
          <p:cNvPicPr>
            <a:picLocks noChangeAspect="1"/>
          </p:cNvPicPr>
          <p:nvPr/>
        </p:nvPicPr>
        <p:blipFill>
          <a:blip r:embed="rId9"/>
          <a:stretch>
            <a:fillRect/>
          </a:stretch>
        </p:blipFill>
        <p:spPr>
          <a:xfrm>
            <a:off x="181935" y="2280287"/>
            <a:ext cx="1671955" cy="981489"/>
          </a:xfrm>
          <a:prstGeom prst="rect">
            <a:avLst/>
          </a:prstGeom>
        </p:spPr>
      </p:pic>
    </p:spTree>
    <p:extLst>
      <p:ext uri="{BB962C8B-B14F-4D97-AF65-F5344CB8AC3E}">
        <p14:creationId xmlns:p14="http://schemas.microsoft.com/office/powerpoint/2010/main" val="1815488706"/>
      </p:ext>
    </p:extLst>
  </p:cSld>
  <p:clrMapOvr>
    <a:masterClrMapping/>
  </p:clrMapOvr>
  <mc:AlternateContent xmlns:mc="http://schemas.openxmlformats.org/markup-compatibility/2006" xmlns:p14="http://schemas.microsoft.com/office/powerpoint/2010/main">
    <mc:Choice Requires="p14">
      <p:transition>
        <p14:prism dir="d"/>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106EC1C-5B0C-466B-8177-53D72FB78A4B}"/>
              </a:ext>
            </a:extLst>
          </p:cNvPr>
          <p:cNvSpPr txBox="1">
            <a:spLocks/>
          </p:cNvSpPr>
          <p:nvPr/>
        </p:nvSpPr>
        <p:spPr>
          <a:xfrm>
            <a:off x="1157251" y="163350"/>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Acuerdos </a:t>
            </a:r>
          </a:p>
        </p:txBody>
      </p:sp>
      <p:pic>
        <p:nvPicPr>
          <p:cNvPr id="5" name="Picture 4" descr="Imagen relacionada">
            <a:extLst>
              <a:ext uri="{FF2B5EF4-FFF2-40B4-BE49-F238E27FC236}">
                <a16:creationId xmlns:a16="http://schemas.microsoft.com/office/drawing/2014/main" id="{52DF5359-D73B-46D2-8838-0CE10B6AB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92B79D7D-3EDE-45E9-92BA-C655159F3099}"/>
              </a:ext>
            </a:extLst>
          </p:cNvPr>
          <p:cNvGraphicFramePr/>
          <p:nvPr>
            <p:extLst>
              <p:ext uri="{D42A27DB-BD31-4B8C-83A1-F6EECF244321}">
                <p14:modId xmlns:p14="http://schemas.microsoft.com/office/powerpoint/2010/main" val="3292410493"/>
              </p:ext>
            </p:extLst>
          </p:nvPr>
        </p:nvGraphicFramePr>
        <p:xfrm>
          <a:off x="0" y="1104294"/>
          <a:ext cx="10354416" cy="573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309178"/>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F0CEC2C-E400-453C-8C4F-460F7B42A9CC}"/>
              </a:ext>
            </a:extLst>
          </p:cNvPr>
          <p:cNvSpPr txBox="1">
            <a:spLocks/>
          </p:cNvSpPr>
          <p:nvPr/>
        </p:nvSpPr>
        <p:spPr>
          <a:xfrm>
            <a:off x="1157251" y="163350"/>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ACE No. 65 (AAP-ACE) </a:t>
            </a:r>
          </a:p>
        </p:txBody>
      </p:sp>
      <p:pic>
        <p:nvPicPr>
          <p:cNvPr id="5" name="Picture 4" descr="Imagen relacionada">
            <a:extLst>
              <a:ext uri="{FF2B5EF4-FFF2-40B4-BE49-F238E27FC236}">
                <a16:creationId xmlns:a16="http://schemas.microsoft.com/office/drawing/2014/main" id="{A75C3766-34EA-4481-ACAE-C8A7EF830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90FCA157-4F37-4E7F-8EA2-B7140F2BCB7B}"/>
              </a:ext>
            </a:extLst>
          </p:cNvPr>
          <p:cNvGraphicFramePr/>
          <p:nvPr>
            <p:extLst>
              <p:ext uri="{D42A27DB-BD31-4B8C-83A1-F6EECF244321}">
                <p14:modId xmlns:p14="http://schemas.microsoft.com/office/powerpoint/2010/main" val="79613740"/>
              </p:ext>
            </p:extLst>
          </p:nvPr>
        </p:nvGraphicFramePr>
        <p:xfrm>
          <a:off x="428486" y="1320600"/>
          <a:ext cx="8861287" cy="537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666D8D08-2C79-4A65-9D28-B22036BF6DDC}"/>
              </a:ext>
            </a:extLst>
          </p:cNvPr>
          <p:cNvPicPr>
            <a:picLocks noChangeAspect="1"/>
          </p:cNvPicPr>
          <p:nvPr/>
        </p:nvPicPr>
        <p:blipFill>
          <a:blip r:embed="rId8"/>
          <a:stretch>
            <a:fillRect/>
          </a:stretch>
        </p:blipFill>
        <p:spPr>
          <a:xfrm>
            <a:off x="7577174" y="916927"/>
            <a:ext cx="3457575" cy="1323975"/>
          </a:xfrm>
          <a:prstGeom prst="rect">
            <a:avLst/>
          </a:prstGeom>
        </p:spPr>
      </p:pic>
      <p:pic>
        <p:nvPicPr>
          <p:cNvPr id="9" name="Imagen 8">
            <a:extLst>
              <a:ext uri="{FF2B5EF4-FFF2-40B4-BE49-F238E27FC236}">
                <a16:creationId xmlns:a16="http://schemas.microsoft.com/office/drawing/2014/main" id="{EB3EE892-06EF-4EC2-AC84-A344F0A0B7E4}"/>
              </a:ext>
            </a:extLst>
          </p:cNvPr>
          <p:cNvPicPr>
            <a:picLocks noChangeAspect="1"/>
          </p:cNvPicPr>
          <p:nvPr/>
        </p:nvPicPr>
        <p:blipFill>
          <a:blip r:embed="rId9"/>
          <a:stretch>
            <a:fillRect/>
          </a:stretch>
        </p:blipFill>
        <p:spPr>
          <a:xfrm>
            <a:off x="9137702" y="3755845"/>
            <a:ext cx="2148838" cy="1507394"/>
          </a:xfrm>
          <a:prstGeom prst="rect">
            <a:avLst/>
          </a:prstGeom>
        </p:spPr>
      </p:pic>
    </p:spTree>
    <p:extLst>
      <p:ext uri="{BB962C8B-B14F-4D97-AF65-F5344CB8AC3E}">
        <p14:creationId xmlns:p14="http://schemas.microsoft.com/office/powerpoint/2010/main" val="2750157069"/>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09146DD-3CF5-4DBD-9755-9C5BF066D6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32469" y="1652270"/>
            <a:ext cx="9201478" cy="4643899"/>
          </a:xfrm>
          <a:prstGeom prst="rect">
            <a:avLst/>
          </a:prstGeom>
          <a:ln>
            <a:solidFill>
              <a:schemeClr val="accent2"/>
            </a:solidFill>
          </a:ln>
        </p:spPr>
      </p:pic>
      <p:pic>
        <p:nvPicPr>
          <p:cNvPr id="11" name="Picture 4" descr="Imagen relacionada">
            <a:extLst>
              <a:ext uri="{FF2B5EF4-FFF2-40B4-BE49-F238E27FC236}">
                <a16:creationId xmlns:a16="http://schemas.microsoft.com/office/drawing/2014/main" id="{DDAE803F-ACCB-40A8-AFFD-3C0060337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a:extLst>
              <a:ext uri="{FF2B5EF4-FFF2-40B4-BE49-F238E27FC236}">
                <a16:creationId xmlns:a16="http://schemas.microsoft.com/office/drawing/2014/main" id="{67BD1C81-62BB-4B68-97C7-A78EAA3EDCF5}"/>
              </a:ext>
            </a:extLst>
          </p:cNvPr>
          <p:cNvSpPr txBox="1">
            <a:spLocks/>
          </p:cNvSpPr>
          <p:nvPr/>
        </p:nvSpPr>
        <p:spPr>
          <a:xfrm>
            <a:off x="2062942" y="403674"/>
            <a:ext cx="6140532"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dirty="0"/>
              <a:t>Sectores no Petroleros de Exportación </a:t>
            </a:r>
          </a:p>
        </p:txBody>
      </p:sp>
    </p:spTree>
    <p:extLst>
      <p:ext uri="{BB962C8B-B14F-4D97-AF65-F5344CB8AC3E}">
        <p14:creationId xmlns:p14="http://schemas.microsoft.com/office/powerpoint/2010/main" val="428880892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736D675-0270-4D32-8FD4-D97E66F1EEB9}"/>
              </a:ext>
            </a:extLst>
          </p:cNvPr>
          <p:cNvSpPr txBox="1">
            <a:spLocks/>
          </p:cNvSpPr>
          <p:nvPr/>
        </p:nvSpPr>
        <p:spPr>
          <a:xfrm>
            <a:off x="1157251" y="201837"/>
            <a:ext cx="5945914"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Balanza Comercial Ecuador y Chile </a:t>
            </a:r>
          </a:p>
        </p:txBody>
      </p:sp>
      <p:pic>
        <p:nvPicPr>
          <p:cNvPr id="5" name="Picture 4" descr="Imagen relacionada">
            <a:extLst>
              <a:ext uri="{FF2B5EF4-FFF2-40B4-BE49-F238E27FC236}">
                <a16:creationId xmlns:a16="http://schemas.microsoft.com/office/drawing/2014/main" id="{CE273363-5C03-4B81-9283-0EC5EBAF5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BC93F898-FDE5-4BA0-88FF-7568D8D0CCD7}"/>
              </a:ext>
            </a:extLst>
          </p:cNvPr>
          <p:cNvGraphicFramePr/>
          <p:nvPr>
            <p:extLst>
              <p:ext uri="{D42A27DB-BD31-4B8C-83A1-F6EECF244321}">
                <p14:modId xmlns:p14="http://schemas.microsoft.com/office/powerpoint/2010/main" val="1588877547"/>
              </p:ext>
            </p:extLst>
          </p:nvPr>
        </p:nvGraphicFramePr>
        <p:xfrm>
          <a:off x="956345" y="1359088"/>
          <a:ext cx="7855550" cy="4742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240835"/>
      </p:ext>
    </p:extLst>
  </p:cSld>
  <p:clrMapOvr>
    <a:masterClrMapping/>
  </p:clrMapOvr>
  <p:transition spd="med">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145B444-7FC1-4853-BC77-CDCE6F85EEC5}"/>
              </a:ext>
            </a:extLst>
          </p:cNvPr>
          <p:cNvSpPr txBox="1">
            <a:spLocks/>
          </p:cNvSpPr>
          <p:nvPr/>
        </p:nvSpPr>
        <p:spPr>
          <a:xfrm>
            <a:off x="1157251" y="201837"/>
            <a:ext cx="5945914"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Balanza Comercial No Petrolera Ecuador y Chile </a:t>
            </a:r>
          </a:p>
        </p:txBody>
      </p:sp>
      <p:pic>
        <p:nvPicPr>
          <p:cNvPr id="5" name="Picture 4" descr="Imagen relacionada">
            <a:extLst>
              <a:ext uri="{FF2B5EF4-FFF2-40B4-BE49-F238E27FC236}">
                <a16:creationId xmlns:a16="http://schemas.microsoft.com/office/drawing/2014/main" id="{A1563C15-6AC1-4818-A56D-C737FB3B5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681F66E9-A120-4329-B215-B1DED7D2354E}"/>
              </a:ext>
            </a:extLst>
          </p:cNvPr>
          <p:cNvGraphicFramePr/>
          <p:nvPr>
            <p:extLst>
              <p:ext uri="{D42A27DB-BD31-4B8C-83A1-F6EECF244321}">
                <p14:modId xmlns:p14="http://schemas.microsoft.com/office/powerpoint/2010/main" val="1669804995"/>
              </p:ext>
            </p:extLst>
          </p:nvPr>
        </p:nvGraphicFramePr>
        <p:xfrm>
          <a:off x="275923" y="1237138"/>
          <a:ext cx="9375071" cy="4919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85036"/>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relacionada">
            <a:extLst>
              <a:ext uri="{FF2B5EF4-FFF2-40B4-BE49-F238E27FC236}">
                <a16:creationId xmlns:a16="http://schemas.microsoft.com/office/drawing/2014/main" id="{44731FB7-F820-48C7-A3AB-EA3890D17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7CF8A2DC-E5C9-4097-97F9-20447B273369}"/>
              </a:ext>
            </a:extLst>
          </p:cNvPr>
          <p:cNvSpPr txBox="1">
            <a:spLocks/>
          </p:cNvSpPr>
          <p:nvPr/>
        </p:nvSpPr>
        <p:spPr>
          <a:xfrm>
            <a:off x="1296588" y="201837"/>
            <a:ext cx="7020098"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Análisis Variación Absoluta y Relativa</a:t>
            </a:r>
          </a:p>
          <a:p>
            <a:pPr algn="ctr"/>
            <a:r>
              <a:rPr lang="es-ES" dirty="0"/>
              <a:t>de la Balanza Comercial No Petrolera </a:t>
            </a:r>
          </a:p>
        </p:txBody>
      </p:sp>
      <p:sp>
        <p:nvSpPr>
          <p:cNvPr id="2" name="Rectángulo 1">
            <a:extLst>
              <a:ext uri="{FF2B5EF4-FFF2-40B4-BE49-F238E27FC236}">
                <a16:creationId xmlns:a16="http://schemas.microsoft.com/office/drawing/2014/main" id="{59F4163C-0E28-4E35-A883-30B001B4E846}"/>
              </a:ext>
            </a:extLst>
          </p:cNvPr>
          <p:cNvSpPr/>
          <p:nvPr/>
        </p:nvSpPr>
        <p:spPr>
          <a:xfrm>
            <a:off x="924687" y="1218757"/>
            <a:ext cx="2497782"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Aft>
                <a:spcPts val="80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VA = P2 – P1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67DFC7E3-DB65-4B50-933A-0D8769E9FC2B}"/>
              </a:ext>
            </a:extLst>
          </p:cNvPr>
          <p:cNvSpPr/>
          <p:nvPr/>
        </p:nvSpPr>
        <p:spPr>
          <a:xfrm>
            <a:off x="5761678" y="1218757"/>
            <a:ext cx="2898550" cy="5871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a:spAutoFit/>
          </a:bodyPr>
          <a:lstStyle/>
          <a:p>
            <a:pPr algn="ctr">
              <a:lnSpc>
                <a:spcPct val="150000"/>
              </a:lnSpc>
              <a:spcAft>
                <a:spcPts val="80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VR=((P2/PI)-1) *100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EE47B406-465D-46EE-B652-EA52525853AB}"/>
              </a:ext>
            </a:extLst>
          </p:cNvPr>
          <p:cNvGraphicFramePr>
            <a:graphicFrameLocks noGrp="1"/>
          </p:cNvGraphicFramePr>
          <p:nvPr>
            <p:extLst>
              <p:ext uri="{D42A27DB-BD31-4B8C-83A1-F6EECF244321}">
                <p14:modId xmlns:p14="http://schemas.microsoft.com/office/powerpoint/2010/main" val="3341190092"/>
              </p:ext>
            </p:extLst>
          </p:nvPr>
        </p:nvGraphicFramePr>
        <p:xfrm>
          <a:off x="688063" y="2069249"/>
          <a:ext cx="8062009" cy="4754880"/>
        </p:xfrm>
        <a:graphic>
          <a:graphicData uri="http://schemas.openxmlformats.org/drawingml/2006/table">
            <a:tbl>
              <a:tblPr firstRow="1" firstCol="1" bandRow="1">
                <a:tableStyleId>{21E4AEA4-8DFA-4A89-87EB-49C32662AFE0}</a:tableStyleId>
              </a:tblPr>
              <a:tblGrid>
                <a:gridCol w="2159640">
                  <a:extLst>
                    <a:ext uri="{9D8B030D-6E8A-4147-A177-3AD203B41FA5}">
                      <a16:colId xmlns:a16="http://schemas.microsoft.com/office/drawing/2014/main" val="2518475056"/>
                    </a:ext>
                  </a:extLst>
                </a:gridCol>
                <a:gridCol w="2638696">
                  <a:extLst>
                    <a:ext uri="{9D8B030D-6E8A-4147-A177-3AD203B41FA5}">
                      <a16:colId xmlns:a16="http://schemas.microsoft.com/office/drawing/2014/main" val="311944224"/>
                    </a:ext>
                  </a:extLst>
                </a:gridCol>
                <a:gridCol w="3263673">
                  <a:extLst>
                    <a:ext uri="{9D8B030D-6E8A-4147-A177-3AD203B41FA5}">
                      <a16:colId xmlns:a16="http://schemas.microsoft.com/office/drawing/2014/main" val="2014088289"/>
                    </a:ext>
                  </a:extLst>
                </a:gridCol>
              </a:tblGrid>
              <a:tr h="1013656">
                <a:tc>
                  <a:txBody>
                    <a:bodyPr/>
                    <a:lstStyle/>
                    <a:p>
                      <a:pPr algn="ctr">
                        <a:lnSpc>
                          <a:spcPct val="150000"/>
                        </a:lnSpc>
                        <a:spcAft>
                          <a:spcPts val="0"/>
                        </a:spcAft>
                      </a:pPr>
                      <a:endParaRPr lang="es-EC" sz="2400" dirty="0">
                        <a:effectLst/>
                      </a:endParaRPr>
                    </a:p>
                    <a:p>
                      <a:pPr algn="ctr">
                        <a:lnSpc>
                          <a:spcPct val="150000"/>
                        </a:lnSpc>
                        <a:spcAft>
                          <a:spcPts val="0"/>
                        </a:spcAft>
                      </a:pPr>
                      <a:r>
                        <a:rPr lang="es-EC" sz="2400" dirty="0">
                          <a:effectLst/>
                        </a:rPr>
                        <a:t>AÑOS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dirty="0">
                          <a:effectLst/>
                        </a:rPr>
                        <a:t>VARIACIÓN </a:t>
                      </a:r>
                    </a:p>
                    <a:p>
                      <a:pPr algn="ctr">
                        <a:lnSpc>
                          <a:spcPct val="150000"/>
                        </a:lnSpc>
                        <a:spcAft>
                          <a:spcPts val="0"/>
                        </a:spcAft>
                      </a:pPr>
                      <a:r>
                        <a:rPr lang="es-EC" sz="2400" dirty="0">
                          <a:effectLst/>
                        </a:rPr>
                        <a:t>ABSOLUTA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400" dirty="0">
                          <a:effectLst/>
                        </a:rPr>
                        <a:t>VARIACIÓN </a:t>
                      </a:r>
                    </a:p>
                    <a:p>
                      <a:pPr algn="ctr">
                        <a:lnSpc>
                          <a:spcPct val="150000"/>
                        </a:lnSpc>
                        <a:spcAft>
                          <a:spcPts val="0"/>
                        </a:spcAft>
                      </a:pPr>
                      <a:r>
                        <a:rPr lang="es-EC" sz="2400" dirty="0">
                          <a:effectLst/>
                        </a:rPr>
                        <a:t>RELATIVA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5716197"/>
                  </a:ext>
                </a:extLst>
              </a:tr>
              <a:tr h="591300">
                <a:tc>
                  <a:txBody>
                    <a:bodyPr/>
                    <a:lstStyle/>
                    <a:p>
                      <a:pPr algn="ctr">
                        <a:lnSpc>
                          <a:spcPct val="150000"/>
                        </a:lnSpc>
                        <a:spcAft>
                          <a:spcPts val="0"/>
                        </a:spcAft>
                      </a:pPr>
                      <a:r>
                        <a:rPr lang="es-EC" sz="2400" dirty="0">
                          <a:effectLst/>
                        </a:rPr>
                        <a:t>2013 – 2014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9765</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4.66%</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130348"/>
                  </a:ext>
                </a:extLst>
              </a:tr>
              <a:tr h="591300">
                <a:tc>
                  <a:txBody>
                    <a:bodyPr/>
                    <a:lstStyle/>
                    <a:p>
                      <a:pPr algn="ctr">
                        <a:lnSpc>
                          <a:spcPct val="150000"/>
                        </a:lnSpc>
                        <a:spcAft>
                          <a:spcPts val="0"/>
                        </a:spcAft>
                      </a:pPr>
                      <a:r>
                        <a:rPr lang="es-EC" sz="2400">
                          <a:effectLst/>
                        </a:rPr>
                        <a:t>2014 – 2015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53189</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rPr>
                        <a:t>24.28%</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890933"/>
                  </a:ext>
                </a:extLst>
              </a:tr>
              <a:tr h="591300">
                <a:tc>
                  <a:txBody>
                    <a:bodyPr/>
                    <a:lstStyle/>
                    <a:p>
                      <a:pPr algn="ctr">
                        <a:lnSpc>
                          <a:spcPct val="150000"/>
                        </a:lnSpc>
                        <a:spcAft>
                          <a:spcPts val="0"/>
                        </a:spcAft>
                      </a:pPr>
                      <a:r>
                        <a:rPr lang="es-EC" sz="2400">
                          <a:effectLst/>
                        </a:rPr>
                        <a:t>2015 -2016</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-75522</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rPr>
                        <a:t>-27.74%</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859039"/>
                  </a:ext>
                </a:extLst>
              </a:tr>
              <a:tr h="591300">
                <a:tc>
                  <a:txBody>
                    <a:bodyPr/>
                    <a:lstStyle/>
                    <a:p>
                      <a:pPr algn="ctr">
                        <a:lnSpc>
                          <a:spcPct val="150000"/>
                        </a:lnSpc>
                        <a:spcAft>
                          <a:spcPts val="0"/>
                        </a:spcAft>
                      </a:pPr>
                      <a:r>
                        <a:rPr lang="es-EC" sz="2400">
                          <a:effectLst/>
                        </a:rPr>
                        <a:t>2016 – 2017</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45596</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rPr>
                        <a:t>23.17%</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3687240"/>
                  </a:ext>
                </a:extLst>
              </a:tr>
              <a:tr h="1013656">
                <a:tc>
                  <a:txBody>
                    <a:bodyPr/>
                    <a:lstStyle/>
                    <a:p>
                      <a:pPr algn="ctr">
                        <a:lnSpc>
                          <a:spcPct val="150000"/>
                        </a:lnSpc>
                        <a:spcAft>
                          <a:spcPts val="0"/>
                        </a:spcAft>
                      </a:pPr>
                      <a:r>
                        <a:rPr lang="es-EC" sz="2400" dirty="0">
                          <a:effectLst/>
                        </a:rPr>
                        <a:t>TOTAL</a:t>
                      </a:r>
                    </a:p>
                    <a:p>
                      <a:pPr algn="ctr">
                        <a:lnSpc>
                          <a:spcPct val="150000"/>
                        </a:lnSpc>
                        <a:spcAft>
                          <a:spcPts val="0"/>
                        </a:spcAft>
                      </a:pPr>
                      <a:r>
                        <a:rPr lang="es-EC" sz="2400" dirty="0">
                          <a:effectLst/>
                        </a:rPr>
                        <a:t> 2013 – 2017</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latin typeface="Calibri" panose="020F0502020204030204" pitchFamily="34" charset="0"/>
                          <a:ea typeface="Calibri" panose="020F0502020204030204" pitchFamily="34" charset="0"/>
                          <a:cs typeface="Times New Roman" panose="02020603050405020304" pitchFamily="18" charset="0"/>
                        </a:rPr>
                        <a:t>33028</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800" b="1" dirty="0">
                          <a:effectLst/>
                        </a:rPr>
                        <a:t>24.37%</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6299062"/>
                  </a:ext>
                </a:extLst>
              </a:tr>
            </a:tbl>
          </a:graphicData>
        </a:graphic>
      </p:graphicFrame>
    </p:spTree>
    <p:extLst>
      <p:ext uri="{BB962C8B-B14F-4D97-AF65-F5344CB8AC3E}">
        <p14:creationId xmlns:p14="http://schemas.microsoft.com/office/powerpoint/2010/main" val="1011121422"/>
      </p:ext>
    </p:extLst>
  </p:cSld>
  <p:clrMapOvr>
    <a:masterClrMapping/>
  </p:clrMapOvr>
  <mc:AlternateContent xmlns:mc="http://schemas.openxmlformats.org/markup-compatibility/2006" xmlns:p15="http://schemas.microsoft.com/office/powerpoint/2012/main">
    <mc:Choice Requires="p15">
      <p:transition>
        <p15:prstTrans prst="prestig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21E47-0AC8-4E52-A710-3363D3548EE7}"/>
              </a:ext>
            </a:extLst>
          </p:cNvPr>
          <p:cNvSpPr>
            <a:spLocks noGrp="1"/>
          </p:cNvSpPr>
          <p:nvPr>
            <p:ph type="title"/>
          </p:nvPr>
        </p:nvSpPr>
        <p:spPr>
          <a:xfrm>
            <a:off x="2584521" y="1025483"/>
            <a:ext cx="6340990" cy="747618"/>
          </a:xfrm>
          <a:solidFill>
            <a:schemeClr val="bg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s-ES" dirty="0">
                <a:solidFill>
                  <a:schemeClr val="accent2">
                    <a:lumMod val="60000"/>
                    <a:lumOff val="40000"/>
                  </a:schemeClr>
                </a:solidFill>
              </a:rPr>
              <a:t>Formulación del Problema</a:t>
            </a:r>
          </a:p>
        </p:txBody>
      </p:sp>
      <p:sp>
        <p:nvSpPr>
          <p:cNvPr id="3" name="Rectángulo: esquinas redondeadas 2">
            <a:extLst>
              <a:ext uri="{FF2B5EF4-FFF2-40B4-BE49-F238E27FC236}">
                <a16:creationId xmlns:a16="http://schemas.microsoft.com/office/drawing/2014/main" id="{56DB855E-4D7C-4BD4-A2F1-2690CED4D99D}"/>
              </a:ext>
            </a:extLst>
          </p:cNvPr>
          <p:cNvSpPr/>
          <p:nvPr/>
        </p:nvSpPr>
        <p:spPr>
          <a:xfrm>
            <a:off x="304800" y="4104237"/>
            <a:ext cx="8507896" cy="1521563"/>
          </a:xfrm>
          <a:prstGeom prst="roundRect">
            <a:avLst/>
          </a:prstGeom>
          <a:solidFill>
            <a:schemeClr val="dk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just"/>
            <a:r>
              <a:rPr lang="es-EC" sz="2400" dirty="0">
                <a:solidFill>
                  <a:schemeClr val="tx1"/>
                </a:solidFill>
              </a:rPr>
              <a:t>¿Cuál es la situación actual de los acuerdos comerciales entre Chile y Ecuador y la Balanza Comercial no Petrolera?</a:t>
            </a:r>
            <a:endParaRPr lang="es-ES" sz="2400" dirty="0">
              <a:solidFill>
                <a:schemeClr val="tx1"/>
              </a:solidFill>
            </a:endParaRPr>
          </a:p>
        </p:txBody>
      </p:sp>
      <p:sp>
        <p:nvSpPr>
          <p:cNvPr id="5" name="AutoShape 2" descr="Resultado de imagen para espe">
            <a:extLst>
              <a:ext uri="{FF2B5EF4-FFF2-40B4-BE49-F238E27FC236}">
                <a16:creationId xmlns:a16="http://schemas.microsoft.com/office/drawing/2014/main" id="{E027C44C-597B-4F4C-A77D-A63A6B96A2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Imagen relacionada">
            <a:extLst>
              <a:ext uri="{FF2B5EF4-FFF2-40B4-BE49-F238E27FC236}">
                <a16:creationId xmlns:a16="http://schemas.microsoft.com/office/drawing/2014/main" id="{76C638DC-E24D-4259-80F0-3BCE6358F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4072B236-3774-4C15-ABC5-5326D7C04E89}"/>
              </a:ext>
            </a:extLst>
          </p:cNvPr>
          <p:cNvPicPr>
            <a:picLocks noChangeAspect="1"/>
          </p:cNvPicPr>
          <p:nvPr/>
        </p:nvPicPr>
        <p:blipFill>
          <a:blip r:embed="rId3"/>
          <a:stretch>
            <a:fillRect/>
          </a:stretch>
        </p:blipFill>
        <p:spPr>
          <a:xfrm>
            <a:off x="6728877" y="2057015"/>
            <a:ext cx="1649723" cy="1521562"/>
          </a:xfrm>
          <a:prstGeom prst="rect">
            <a:avLst/>
          </a:prstGeom>
          <a:effectLst>
            <a:glow rad="63500">
              <a:schemeClr val="accent2">
                <a:satMod val="175000"/>
                <a:alpha val="40000"/>
              </a:schemeClr>
            </a:glow>
          </a:effectLst>
        </p:spPr>
      </p:pic>
      <p:pic>
        <p:nvPicPr>
          <p:cNvPr id="7" name="Imagen 6">
            <a:extLst>
              <a:ext uri="{FF2B5EF4-FFF2-40B4-BE49-F238E27FC236}">
                <a16:creationId xmlns:a16="http://schemas.microsoft.com/office/drawing/2014/main" id="{B34CC409-CFA9-4D33-966E-DC2DA5C20C58}"/>
              </a:ext>
            </a:extLst>
          </p:cNvPr>
          <p:cNvPicPr>
            <a:picLocks noChangeAspect="1"/>
          </p:cNvPicPr>
          <p:nvPr/>
        </p:nvPicPr>
        <p:blipFill>
          <a:blip r:embed="rId4"/>
          <a:stretch>
            <a:fillRect/>
          </a:stretch>
        </p:blipFill>
        <p:spPr>
          <a:xfrm>
            <a:off x="1895581" y="2184234"/>
            <a:ext cx="2173009" cy="1347788"/>
          </a:xfrm>
          <a:prstGeom prst="rect">
            <a:avLst/>
          </a:prstGeom>
          <a:effectLst>
            <a:glow rad="63500">
              <a:schemeClr val="accent1">
                <a:satMod val="175000"/>
                <a:alpha val="40000"/>
              </a:schemeClr>
            </a:glow>
          </a:effectLst>
        </p:spPr>
      </p:pic>
      <p:cxnSp>
        <p:nvCxnSpPr>
          <p:cNvPr id="9" name="Conector recto de flecha 8">
            <a:extLst>
              <a:ext uri="{FF2B5EF4-FFF2-40B4-BE49-F238E27FC236}">
                <a16:creationId xmlns:a16="http://schemas.microsoft.com/office/drawing/2014/main" id="{770EAC4E-A3F5-4B64-A38A-BA272A2E19A4}"/>
              </a:ext>
            </a:extLst>
          </p:cNvPr>
          <p:cNvCxnSpPr/>
          <p:nvPr/>
        </p:nvCxnSpPr>
        <p:spPr>
          <a:xfrm flipH="1" flipV="1">
            <a:off x="4267200" y="3541962"/>
            <a:ext cx="371061" cy="471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E46365F7-777A-4E93-854D-2CE8B4F42BC8}"/>
              </a:ext>
            </a:extLst>
          </p:cNvPr>
          <p:cNvCxnSpPr>
            <a:cxnSpLocks/>
          </p:cNvCxnSpPr>
          <p:nvPr/>
        </p:nvCxnSpPr>
        <p:spPr>
          <a:xfrm flipV="1">
            <a:off x="6023113" y="3578577"/>
            <a:ext cx="450574" cy="48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77EB6FE7-C587-4462-8035-4F17AF83BB1D}"/>
              </a:ext>
            </a:extLst>
          </p:cNvPr>
          <p:cNvSpPr/>
          <p:nvPr/>
        </p:nvSpPr>
        <p:spPr>
          <a:xfrm>
            <a:off x="3935895" y="-5552"/>
            <a:ext cx="3260035" cy="830997"/>
          </a:xfrm>
          <a:prstGeom prst="rect">
            <a:avLst/>
          </a:prstGeom>
        </p:spPr>
        <p:txBody>
          <a:bodyPr wrap="square">
            <a:spAutoFit/>
          </a:bodyPr>
          <a:lstStyle/>
          <a:p>
            <a:pPr algn="ctr"/>
            <a:r>
              <a:rPr lang="es-ES" sz="4800" dirty="0"/>
              <a:t>CAPÌTULO I</a:t>
            </a:r>
          </a:p>
        </p:txBody>
      </p:sp>
    </p:spTree>
    <p:extLst>
      <p:ext uri="{BB962C8B-B14F-4D97-AF65-F5344CB8AC3E}">
        <p14:creationId xmlns:p14="http://schemas.microsoft.com/office/powerpoint/2010/main" val="131412228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6E41E1-E273-45DA-A864-0F6B198F287C}"/>
              </a:ext>
            </a:extLst>
          </p:cNvPr>
          <p:cNvSpPr txBox="1">
            <a:spLocks/>
          </p:cNvSpPr>
          <p:nvPr/>
        </p:nvSpPr>
        <p:spPr>
          <a:xfrm>
            <a:off x="1130746" y="135576"/>
            <a:ext cx="6250714" cy="898093"/>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Índice de Términos de Intercambio</a:t>
            </a:r>
          </a:p>
        </p:txBody>
      </p:sp>
      <p:pic>
        <p:nvPicPr>
          <p:cNvPr id="5" name="Picture 4" descr="Imagen relacionada">
            <a:extLst>
              <a:ext uri="{FF2B5EF4-FFF2-40B4-BE49-F238E27FC236}">
                <a16:creationId xmlns:a16="http://schemas.microsoft.com/office/drawing/2014/main" id="{3BD148D2-B05A-473E-B649-6F5BBB35F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8DC59B89-20A7-4738-ABBC-E1EDC0F9E8B3}"/>
              </a:ext>
            </a:extLst>
          </p:cNvPr>
          <p:cNvGraphicFramePr/>
          <p:nvPr>
            <p:extLst>
              <p:ext uri="{D42A27DB-BD31-4B8C-83A1-F6EECF244321}">
                <p14:modId xmlns:p14="http://schemas.microsoft.com/office/powerpoint/2010/main" val="42610202"/>
              </p:ext>
            </p:extLst>
          </p:nvPr>
        </p:nvGraphicFramePr>
        <p:xfrm>
          <a:off x="8041645" y="4528080"/>
          <a:ext cx="4322633" cy="2341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5645451C-A449-47B8-A5D1-C6C230D932CE}"/>
              </a:ext>
            </a:extLst>
          </p:cNvPr>
          <p:cNvPicPr>
            <a:picLocks noChangeAspect="1"/>
          </p:cNvPicPr>
          <p:nvPr/>
        </p:nvPicPr>
        <p:blipFill>
          <a:blip r:embed="rId8"/>
          <a:stretch>
            <a:fillRect/>
          </a:stretch>
        </p:blipFill>
        <p:spPr>
          <a:xfrm>
            <a:off x="7865304" y="1510252"/>
            <a:ext cx="2226111" cy="1294779"/>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6145AF01-E229-4CB0-9D36-AA97F42ABEBF}"/>
                  </a:ext>
                </a:extLst>
              </p:cNvPr>
              <p:cNvSpPr/>
              <p:nvPr/>
            </p:nvSpPr>
            <p:spPr>
              <a:xfrm>
                <a:off x="454443" y="791833"/>
                <a:ext cx="8523917" cy="6177717"/>
              </a:xfrm>
              <a:prstGeom prst="rect">
                <a:avLst/>
              </a:prstGeom>
            </p:spPr>
            <p:txBody>
              <a:bodyPr wrap="square">
                <a:spAutoFit/>
              </a:bodyPr>
              <a:lstStyle/>
              <a:p>
                <a:pPr algn="ctr">
                  <a:lnSpc>
                    <a:spcPct val="150000"/>
                  </a:lnSpc>
                  <a:spcAft>
                    <a:spcPts val="80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Fórmula de cálculo índice de términos de intercambio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ITI = </a:t>
                </a:r>
                <a14:m>
                  <m:oMath xmlns:m="http://schemas.openxmlformats.org/officeDocument/2006/math">
                    <m:f>
                      <m:fPr>
                        <m:ctrlPr>
                          <a:rPr lang="es-ES"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800" b="1" i="1">
                            <a:effectLst/>
                            <a:latin typeface="Cambria Math" panose="02040503050406030204" pitchFamily="18" charset="0"/>
                            <a:ea typeface="Calibri" panose="020F0502020204030204" pitchFamily="34" charset="0"/>
                            <a:cs typeface="Times New Roman" panose="02020603050405020304" pitchFamily="18" charset="0"/>
                          </a:rPr>
                          <m:t>𝑰𝑷𝒙</m:t>
                        </m:r>
                      </m:num>
                      <m:den>
                        <m:r>
                          <a:rPr lang="es-EC" sz="2800" b="1" i="1">
                            <a:effectLst/>
                            <a:latin typeface="Cambria Math" panose="02040503050406030204" pitchFamily="18" charset="0"/>
                            <a:ea typeface="Calibri" panose="020F0502020204030204" pitchFamily="34" charset="0"/>
                            <a:cs typeface="Times New Roman" panose="02020603050405020304" pitchFamily="18" charset="0"/>
                          </a:rPr>
                          <m:t>𝑰𝑷𝒎</m:t>
                        </m:r>
                      </m:den>
                    </m:f>
                  </m:oMath>
                </a14:m>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En donde: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X =</a:t>
                </a:r>
                <a:r>
                  <a:rPr lang="es-EC" dirty="0">
                    <a:latin typeface="Times New Roman" panose="02020603050405020304" pitchFamily="18" charset="0"/>
                    <a:ea typeface="Calibri" panose="020F0502020204030204" pitchFamily="34" charset="0"/>
                    <a:cs typeface="Times New Roman" panose="02020603050405020304" pitchFamily="18" charset="0"/>
                  </a:rPr>
                  <a:t> Exportaciones, reflejan la venta de bienes producidos en el territorio nacional a países extranjeros. Se reflejan en términos FOB y Ton.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M =</a:t>
                </a:r>
                <a:r>
                  <a:rPr lang="es-EC" dirty="0">
                    <a:latin typeface="Times New Roman" panose="02020603050405020304" pitchFamily="18" charset="0"/>
                    <a:ea typeface="Calibri" panose="020F0502020204030204" pitchFamily="34" charset="0"/>
                    <a:cs typeface="Times New Roman" panose="02020603050405020304" pitchFamily="18" charset="0"/>
                  </a:rPr>
                  <a:t> Importaciones, expresan la entrada en el territorio nacional de bienes adquiridos en otro país. Se valoran en términos FOB y Ton.</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FOB</a:t>
                </a:r>
                <a:r>
                  <a:rPr lang="es-EC" dirty="0">
                    <a:latin typeface="Times New Roman" panose="02020603050405020304" pitchFamily="18" charset="0"/>
                    <a:ea typeface="Calibri" panose="020F0502020204030204" pitchFamily="34" charset="0"/>
                    <a:cs typeface="Times New Roman" panose="02020603050405020304" pitchFamily="18" charset="0"/>
                  </a:rPr>
                  <a:t> corresponde al valor FOB.</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Ton representa la medida de volumen toneladas.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tabLst>
                    <a:tab pos="190500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IPx</a:t>
                </a:r>
                <a:r>
                  <a:rPr lang="es-EC"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type m:val="skw"/>
                        <m:ctrlPr>
                          <a:rPr lang="es-ES"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𝑋𝐹𝑂𝐵</m:t>
                        </m:r>
                      </m:num>
                      <m:den>
                        <m:r>
                          <a:rPr lang="es-EC" i="1">
                            <a:latin typeface="Cambria Math" panose="02040503050406030204" pitchFamily="18" charset="0"/>
                            <a:ea typeface="Calibri" panose="020F0502020204030204" pitchFamily="34" charset="0"/>
                            <a:cs typeface="Times New Roman" panose="02020603050405020304" pitchFamily="18" charset="0"/>
                          </a:rPr>
                          <m:t>𝑋𝑇𝑜𝑛</m:t>
                        </m:r>
                        <m:r>
                          <a:rPr lang="es-EC" i="1">
                            <a:latin typeface="Cambria Math" panose="02040503050406030204" pitchFamily="18" charset="0"/>
                            <a:ea typeface="Calibri" panose="020F0502020204030204" pitchFamily="34" charset="0"/>
                            <a:cs typeface="Times New Roman" panose="02020603050405020304" pitchFamily="18" charset="0"/>
                          </a:rPr>
                          <m:t> </m:t>
                        </m:r>
                      </m:den>
                    </m:f>
                  </m:oMath>
                </a14:m>
                <a:r>
                  <a:rPr lang="es-EC" dirty="0">
                    <a:latin typeface="Times New Roman" panose="02020603050405020304" pitchFamily="18" charset="0"/>
                    <a:ea typeface="Times New Roman" panose="02020603050405020304" pitchFamily="18" charset="0"/>
                    <a:cs typeface="Times New Roman" panose="02020603050405020304" pitchFamily="18" charset="0"/>
                  </a:rPr>
                  <a:t> Es el precio unitario de las exportaciones, dólar por tonelada.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IPm</a:t>
                </a:r>
                <a:r>
                  <a:rPr lang="es-EC"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type m:val="skw"/>
                        <m:ctrlPr>
                          <a:rPr lang="es-ES"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𝑀𝐹𝑂𝐵</m:t>
                        </m:r>
                      </m:num>
                      <m:den>
                        <m:r>
                          <a:rPr lang="es-EC" i="1">
                            <a:latin typeface="Cambria Math" panose="02040503050406030204" pitchFamily="18" charset="0"/>
                            <a:ea typeface="Calibri" panose="020F0502020204030204" pitchFamily="34" charset="0"/>
                            <a:cs typeface="Times New Roman" panose="02020603050405020304" pitchFamily="18" charset="0"/>
                          </a:rPr>
                          <m:t>𝑀𝑇𝑜𝑛</m:t>
                        </m:r>
                      </m:den>
                    </m:f>
                  </m:oMath>
                </a14:m>
                <a:r>
                  <a:rPr lang="es-EC" dirty="0">
                    <a:latin typeface="Times New Roman" panose="02020603050405020304" pitchFamily="18" charset="0"/>
                    <a:ea typeface="Times New Roman" panose="02020603050405020304" pitchFamily="18" charset="0"/>
                    <a:cs typeface="Times New Roman" panose="02020603050405020304" pitchFamily="18" charset="0"/>
                  </a:rPr>
                  <a:t> Es el precio unitario de las importaciones, dólar por tonelada</a:t>
                </a:r>
                <a:r>
                  <a:rPr lang="es-EC" sz="1500" dirty="0">
                    <a:latin typeface="Times New Roman" panose="02020603050405020304" pitchFamily="18" charset="0"/>
                    <a:ea typeface="Times New Roman" panose="02020603050405020304" pitchFamily="18" charset="0"/>
                    <a:cs typeface="Times New Roman" panose="02020603050405020304" pitchFamily="18" charset="0"/>
                  </a:rPr>
                  <a:t>.</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a:extLst>
                  <a:ext uri="{FF2B5EF4-FFF2-40B4-BE49-F238E27FC236}">
                    <a16:creationId xmlns:a16="http://schemas.microsoft.com/office/drawing/2014/main" id="{6145AF01-E229-4CB0-9D36-AA97F42ABEBF}"/>
                  </a:ext>
                </a:extLst>
              </p:cNvPr>
              <p:cNvSpPr>
                <a:spLocks noRot="1" noChangeAspect="1" noMove="1" noResize="1" noEditPoints="1" noAdjustHandles="1" noChangeArrowheads="1" noChangeShapeType="1" noTextEdit="1"/>
              </p:cNvSpPr>
              <p:nvPr/>
            </p:nvSpPr>
            <p:spPr>
              <a:xfrm>
                <a:off x="454443" y="791833"/>
                <a:ext cx="8523917" cy="6177717"/>
              </a:xfrm>
              <a:prstGeom prst="rect">
                <a:avLst/>
              </a:prstGeom>
              <a:blipFill>
                <a:blip r:embed="rId9"/>
                <a:stretch>
                  <a:fillRect l="-644" r="-358" b="-8391"/>
                </a:stretch>
              </a:blipFill>
            </p:spPr>
            <p:txBody>
              <a:bodyPr/>
              <a:lstStyle/>
              <a:p>
                <a:r>
                  <a:rPr lang="es-ES">
                    <a:noFill/>
                  </a:rPr>
                  <a:t> </a:t>
                </a:r>
              </a:p>
            </p:txBody>
          </p:sp>
        </mc:Fallback>
      </mc:AlternateContent>
    </p:spTree>
    <p:extLst>
      <p:ext uri="{BB962C8B-B14F-4D97-AF65-F5344CB8AC3E}">
        <p14:creationId xmlns:p14="http://schemas.microsoft.com/office/powerpoint/2010/main" val="2336556747"/>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A8858D3-AE5D-4E88-AA60-D85B845739AC}"/>
              </a:ext>
            </a:extLst>
          </p:cNvPr>
          <p:cNvSpPr txBox="1">
            <a:spLocks/>
          </p:cNvSpPr>
          <p:nvPr/>
        </p:nvSpPr>
        <p:spPr>
          <a:xfrm>
            <a:off x="1130746" y="135576"/>
            <a:ext cx="6250714" cy="898093"/>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Índice de Términos de Intercambio</a:t>
            </a:r>
          </a:p>
        </p:txBody>
      </p:sp>
      <p:pic>
        <p:nvPicPr>
          <p:cNvPr id="5" name="Picture 4" descr="Imagen relacionada">
            <a:extLst>
              <a:ext uri="{FF2B5EF4-FFF2-40B4-BE49-F238E27FC236}">
                <a16:creationId xmlns:a16="http://schemas.microsoft.com/office/drawing/2014/main" id="{A1505F4D-21FA-48DE-9D4C-E7D24937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a:extLst>
              <a:ext uri="{FF2B5EF4-FFF2-40B4-BE49-F238E27FC236}">
                <a16:creationId xmlns:a16="http://schemas.microsoft.com/office/drawing/2014/main" id="{5A1A71F2-926E-431C-A27E-23F444634AC8}"/>
              </a:ext>
            </a:extLst>
          </p:cNvPr>
          <p:cNvGraphicFramePr>
            <a:graphicFrameLocks noGrp="1"/>
          </p:cNvGraphicFramePr>
          <p:nvPr>
            <p:extLst>
              <p:ext uri="{D42A27DB-BD31-4B8C-83A1-F6EECF244321}">
                <p14:modId xmlns:p14="http://schemas.microsoft.com/office/powerpoint/2010/main" val="125041007"/>
              </p:ext>
            </p:extLst>
          </p:nvPr>
        </p:nvGraphicFramePr>
        <p:xfrm>
          <a:off x="477078" y="1258862"/>
          <a:ext cx="8613913" cy="2366971"/>
        </p:xfrm>
        <a:graphic>
          <a:graphicData uri="http://schemas.openxmlformats.org/drawingml/2006/table">
            <a:tbl>
              <a:tblPr>
                <a:tableStyleId>{5940675A-B579-460E-94D1-54222C63F5DA}</a:tableStyleId>
              </a:tblPr>
              <a:tblGrid>
                <a:gridCol w="1068495">
                  <a:extLst>
                    <a:ext uri="{9D8B030D-6E8A-4147-A177-3AD203B41FA5}">
                      <a16:colId xmlns:a16="http://schemas.microsoft.com/office/drawing/2014/main" val="1505198256"/>
                    </a:ext>
                  </a:extLst>
                </a:gridCol>
                <a:gridCol w="1160834">
                  <a:extLst>
                    <a:ext uri="{9D8B030D-6E8A-4147-A177-3AD203B41FA5}">
                      <a16:colId xmlns:a16="http://schemas.microsoft.com/office/drawing/2014/main" val="2030546409"/>
                    </a:ext>
                  </a:extLst>
                </a:gridCol>
                <a:gridCol w="1160834">
                  <a:extLst>
                    <a:ext uri="{9D8B030D-6E8A-4147-A177-3AD203B41FA5}">
                      <a16:colId xmlns:a16="http://schemas.microsoft.com/office/drawing/2014/main" val="1743008877"/>
                    </a:ext>
                  </a:extLst>
                </a:gridCol>
                <a:gridCol w="1083883">
                  <a:extLst>
                    <a:ext uri="{9D8B030D-6E8A-4147-A177-3AD203B41FA5}">
                      <a16:colId xmlns:a16="http://schemas.microsoft.com/office/drawing/2014/main" val="3553462452"/>
                    </a:ext>
                  </a:extLst>
                </a:gridCol>
                <a:gridCol w="1067394">
                  <a:extLst>
                    <a:ext uri="{9D8B030D-6E8A-4147-A177-3AD203B41FA5}">
                      <a16:colId xmlns:a16="http://schemas.microsoft.com/office/drawing/2014/main" val="1908448764"/>
                    </a:ext>
                  </a:extLst>
                </a:gridCol>
                <a:gridCol w="1019027">
                  <a:extLst>
                    <a:ext uri="{9D8B030D-6E8A-4147-A177-3AD203B41FA5}">
                      <a16:colId xmlns:a16="http://schemas.microsoft.com/office/drawing/2014/main" val="1588999082"/>
                    </a:ext>
                  </a:extLst>
                </a:gridCol>
                <a:gridCol w="1037716">
                  <a:extLst>
                    <a:ext uri="{9D8B030D-6E8A-4147-A177-3AD203B41FA5}">
                      <a16:colId xmlns:a16="http://schemas.microsoft.com/office/drawing/2014/main" val="4244501036"/>
                    </a:ext>
                  </a:extLst>
                </a:gridCol>
                <a:gridCol w="1015730">
                  <a:extLst>
                    <a:ext uri="{9D8B030D-6E8A-4147-A177-3AD203B41FA5}">
                      <a16:colId xmlns:a16="http://schemas.microsoft.com/office/drawing/2014/main" val="1188527171"/>
                    </a:ext>
                  </a:extLst>
                </a:gridCol>
              </a:tblGrid>
              <a:tr h="413606">
                <a:tc gridSpan="8">
                  <a:txBody>
                    <a:bodyPr/>
                    <a:lstStyle/>
                    <a:p>
                      <a:pPr algn="ctr">
                        <a:lnSpc>
                          <a:spcPct val="150000"/>
                        </a:lnSpc>
                        <a:spcAft>
                          <a:spcPts val="0"/>
                        </a:spcAft>
                      </a:pPr>
                      <a:r>
                        <a:rPr lang="es-EC" sz="2000" dirty="0">
                          <a:effectLst/>
                          <a:latin typeface="Times New Roman" panose="02020603050405020304" pitchFamily="18" charset="0"/>
                          <a:cs typeface="Times New Roman" panose="02020603050405020304" pitchFamily="18" charset="0"/>
                        </a:rPr>
                        <a:t>Comercio Total Con Chile (Miles USD FOB) Y (Toneladas)</a:t>
                      </a:r>
                      <a:endParaRPr lang="es-E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accent2">
                        <a:lumMod val="5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60640"/>
                  </a:ext>
                </a:extLst>
              </a:tr>
              <a:tr h="439171">
                <a:tc>
                  <a:txBody>
                    <a:bodyPr/>
                    <a:lstStyle/>
                    <a:p>
                      <a:pPr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AÑO</a:t>
                      </a:r>
                      <a:endParaRPr lang="es-E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50000"/>
                      </a:schemeClr>
                    </a:solidFill>
                  </a:tcPr>
                </a:tc>
                <a:tc>
                  <a:txBody>
                    <a:bodyPr/>
                    <a:lstStyle/>
                    <a:p>
                      <a:pPr algn="ctr">
                        <a:lnSpc>
                          <a:spcPct val="150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X FOB</a:t>
                      </a:r>
                      <a:endParaRPr lang="es-E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65000"/>
                      </a:schemeClr>
                    </a:solidFill>
                  </a:tcPr>
                </a:tc>
                <a:tc>
                  <a:txBody>
                    <a:bodyPr/>
                    <a:lstStyle/>
                    <a:p>
                      <a:pPr algn="ctr">
                        <a:lnSpc>
                          <a:spcPct val="150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X Ton</a:t>
                      </a:r>
                      <a:endParaRPr lang="es-E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65000"/>
                      </a:schemeClr>
                    </a:solidFill>
                  </a:tcPr>
                </a:tc>
                <a:tc>
                  <a:txBody>
                    <a:bodyPr/>
                    <a:lstStyle/>
                    <a:p>
                      <a:pPr algn="ctr">
                        <a:lnSpc>
                          <a:spcPct val="150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M FOB</a:t>
                      </a:r>
                      <a:endParaRPr lang="es-E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65000"/>
                      </a:schemeClr>
                    </a:solidFill>
                  </a:tcPr>
                </a:tc>
                <a:tc>
                  <a:txBody>
                    <a:bodyPr/>
                    <a:lstStyle/>
                    <a:p>
                      <a:pPr algn="ctr">
                        <a:lnSpc>
                          <a:spcPct val="150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M Ton</a:t>
                      </a:r>
                      <a:endParaRPr lang="es-E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65000"/>
                      </a:schemeClr>
                    </a:solidFill>
                  </a:tcPr>
                </a:tc>
                <a:tc>
                  <a:txBody>
                    <a:bodyPr/>
                    <a:lstStyle/>
                    <a:p>
                      <a:pPr algn="ctr">
                        <a:lnSpc>
                          <a:spcPct val="150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IPx</a:t>
                      </a:r>
                      <a:endParaRPr lang="es-E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65000"/>
                      </a:schemeClr>
                    </a:solidFill>
                  </a:tcPr>
                </a:tc>
                <a:tc>
                  <a:txBody>
                    <a:bodyPr/>
                    <a:lstStyle/>
                    <a:p>
                      <a:pPr algn="ctr">
                        <a:lnSpc>
                          <a:spcPct val="150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IPm</a:t>
                      </a:r>
                      <a:endParaRPr lang="es-E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65000"/>
                      </a:schemeClr>
                    </a:solidFill>
                  </a:tcPr>
                </a:tc>
                <a:tc>
                  <a:txBody>
                    <a:bodyPr/>
                    <a:lstStyle/>
                    <a:p>
                      <a:pPr algn="ctr">
                        <a:lnSpc>
                          <a:spcPct val="150000"/>
                        </a:lnSpc>
                        <a:spcAft>
                          <a:spcPts val="0"/>
                        </a:spcAft>
                      </a:pPr>
                      <a:r>
                        <a:rPr lang="es-EC" sz="1800" dirty="0">
                          <a:solidFill>
                            <a:schemeClr val="bg1"/>
                          </a:solidFill>
                          <a:effectLst/>
                          <a:latin typeface="Times New Roman" panose="02020603050405020304" pitchFamily="18" charset="0"/>
                          <a:cs typeface="Times New Roman" panose="02020603050405020304" pitchFamily="18" charset="0"/>
                        </a:rPr>
                        <a:t>ITI</a:t>
                      </a:r>
                      <a:endParaRPr lang="es-E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1">
                        <a:lumMod val="65000"/>
                      </a:schemeClr>
                    </a:solidFill>
                  </a:tcPr>
                </a:tc>
                <a:extLst>
                  <a:ext uri="{0D108BD9-81ED-4DB2-BD59-A6C34878D82A}">
                    <a16:rowId xmlns:a16="http://schemas.microsoft.com/office/drawing/2014/main" val="3020135895"/>
                  </a:ext>
                </a:extLst>
              </a:tr>
              <a:tr h="367650">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2013</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50000"/>
                      </a:schemeClr>
                    </a:solidFill>
                  </a:tcPr>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2457337</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3538200</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536990</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321880</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0.69</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1.67</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0.42</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0808741"/>
                  </a:ext>
                </a:extLst>
              </a:tr>
              <a:tr h="367650">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2014</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50000"/>
                      </a:schemeClr>
                    </a:solidFill>
                  </a:tcPr>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2327635</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3654183</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494447</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321353</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0.64</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1.54</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0.41</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946289"/>
                  </a:ext>
                </a:extLst>
              </a:tr>
              <a:tr h="367650">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2015</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50000"/>
                      </a:schemeClr>
                    </a:solidFill>
                  </a:tcPr>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1138079</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3312096</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472746</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313201</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0.34</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1.51</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0.23</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313909"/>
                  </a:ext>
                </a:extLst>
              </a:tr>
              <a:tr h="367650">
                <a:tc>
                  <a:txBody>
                    <a:bodyPr/>
                    <a:lstStyle/>
                    <a:p>
                      <a:pPr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2016</a:t>
                      </a:r>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50000"/>
                      </a:schemeClr>
                    </a:solidFill>
                  </a:tcPr>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872563</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a:effectLst/>
                          <a:latin typeface="Times New Roman" panose="02020603050405020304" pitchFamily="18" charset="0"/>
                          <a:cs typeface="Times New Roman" panose="02020603050405020304" pitchFamily="18" charset="0"/>
                        </a:rPr>
                        <a:t>3045208</a:t>
                      </a:r>
                      <a:endParaRPr lang="es-E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337066</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228361</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0.29</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1.48</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0.19</a:t>
                      </a:r>
                      <a:endParaRPr lang="es-E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4801518"/>
                  </a:ext>
                </a:extLst>
              </a:tr>
            </a:tbl>
          </a:graphicData>
        </a:graphic>
      </p:graphicFrame>
      <p:sp>
        <p:nvSpPr>
          <p:cNvPr id="9" name="Rectángulo 8">
            <a:extLst>
              <a:ext uri="{FF2B5EF4-FFF2-40B4-BE49-F238E27FC236}">
                <a16:creationId xmlns:a16="http://schemas.microsoft.com/office/drawing/2014/main" id="{E51DD84D-973B-4C0C-80BE-62180A29FDC6}"/>
              </a:ext>
            </a:extLst>
          </p:cNvPr>
          <p:cNvSpPr/>
          <p:nvPr/>
        </p:nvSpPr>
        <p:spPr>
          <a:xfrm>
            <a:off x="357809" y="3590948"/>
            <a:ext cx="6692348" cy="318933"/>
          </a:xfrm>
          <a:prstGeom prst="rect">
            <a:avLst/>
          </a:prstGeom>
        </p:spPr>
        <p:txBody>
          <a:bodyPr wrap="square">
            <a:spAutoFit/>
          </a:bodyPr>
          <a:lstStyle/>
          <a:p>
            <a:pPr>
              <a:lnSpc>
                <a:spcPct val="150000"/>
              </a:lnSpc>
              <a:spcAft>
                <a:spcPts val="800"/>
              </a:spcAft>
            </a:pPr>
            <a:r>
              <a:rPr lang="es-EC" sz="1100" dirty="0">
                <a:latin typeface="Arial" panose="020B0604020202020204" pitchFamily="34" charset="0"/>
                <a:ea typeface="Calibri" panose="020F0502020204030204" pitchFamily="34" charset="0"/>
                <a:cs typeface="Times New Roman" panose="02020603050405020304" pitchFamily="18" charset="0"/>
              </a:rPr>
              <a:t>Fuente: </a:t>
            </a:r>
            <a:r>
              <a:rPr lang="es-ES" sz="1100" dirty="0">
                <a:latin typeface="Arial" panose="020B0604020202020204" pitchFamily="34" charset="0"/>
                <a:ea typeface="Calibri" panose="020F0502020204030204" pitchFamily="34" charset="0"/>
                <a:cs typeface="Times New Roman" panose="02020603050405020304" pitchFamily="18" charset="0"/>
              </a:rPr>
              <a:t>(MINISTERIO DE COMERCIO EXTERIOR, 2016, pág. 84)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5E12F77E-81F0-4188-9CA9-E0425F97A3F1}"/>
              </a:ext>
            </a:extLst>
          </p:cNvPr>
          <p:cNvGraphicFramePr>
            <a:graphicFrameLocks noGrp="1"/>
          </p:cNvGraphicFramePr>
          <p:nvPr>
            <p:extLst>
              <p:ext uri="{D42A27DB-BD31-4B8C-83A1-F6EECF244321}">
                <p14:modId xmlns:p14="http://schemas.microsoft.com/office/powerpoint/2010/main" val="2469104311"/>
              </p:ext>
            </p:extLst>
          </p:nvPr>
        </p:nvGraphicFramePr>
        <p:xfrm>
          <a:off x="477077" y="4023159"/>
          <a:ext cx="8613914" cy="2514600"/>
        </p:xfrm>
        <a:graphic>
          <a:graphicData uri="http://schemas.openxmlformats.org/drawingml/2006/table">
            <a:tbl>
              <a:tblPr/>
              <a:tblGrid>
                <a:gridCol w="1086082">
                  <a:extLst>
                    <a:ext uri="{9D8B030D-6E8A-4147-A177-3AD203B41FA5}">
                      <a16:colId xmlns:a16="http://schemas.microsoft.com/office/drawing/2014/main" val="3294120491"/>
                    </a:ext>
                  </a:extLst>
                </a:gridCol>
                <a:gridCol w="935483">
                  <a:extLst>
                    <a:ext uri="{9D8B030D-6E8A-4147-A177-3AD203B41FA5}">
                      <a16:colId xmlns:a16="http://schemas.microsoft.com/office/drawing/2014/main" val="3023947156"/>
                    </a:ext>
                  </a:extLst>
                </a:gridCol>
                <a:gridCol w="1090479">
                  <a:extLst>
                    <a:ext uri="{9D8B030D-6E8A-4147-A177-3AD203B41FA5}">
                      <a16:colId xmlns:a16="http://schemas.microsoft.com/office/drawing/2014/main" val="2712203620"/>
                    </a:ext>
                  </a:extLst>
                </a:gridCol>
                <a:gridCol w="1224592">
                  <a:extLst>
                    <a:ext uri="{9D8B030D-6E8A-4147-A177-3AD203B41FA5}">
                      <a16:colId xmlns:a16="http://schemas.microsoft.com/office/drawing/2014/main" val="2474278706"/>
                    </a:ext>
                  </a:extLst>
                </a:gridCol>
                <a:gridCol w="1069594">
                  <a:extLst>
                    <a:ext uri="{9D8B030D-6E8A-4147-A177-3AD203B41FA5}">
                      <a16:colId xmlns:a16="http://schemas.microsoft.com/office/drawing/2014/main" val="449117662"/>
                    </a:ext>
                  </a:extLst>
                </a:gridCol>
                <a:gridCol w="1068495">
                  <a:extLst>
                    <a:ext uri="{9D8B030D-6E8A-4147-A177-3AD203B41FA5}">
                      <a16:colId xmlns:a16="http://schemas.microsoft.com/office/drawing/2014/main" val="3315152345"/>
                    </a:ext>
                  </a:extLst>
                </a:gridCol>
                <a:gridCol w="1070694">
                  <a:extLst>
                    <a:ext uri="{9D8B030D-6E8A-4147-A177-3AD203B41FA5}">
                      <a16:colId xmlns:a16="http://schemas.microsoft.com/office/drawing/2014/main" val="2528830733"/>
                    </a:ext>
                  </a:extLst>
                </a:gridCol>
                <a:gridCol w="1068495">
                  <a:extLst>
                    <a:ext uri="{9D8B030D-6E8A-4147-A177-3AD203B41FA5}">
                      <a16:colId xmlns:a16="http://schemas.microsoft.com/office/drawing/2014/main" val="1190414002"/>
                    </a:ext>
                  </a:extLst>
                </a:gridCol>
              </a:tblGrid>
              <a:tr h="384313">
                <a:tc gridSpan="8">
                  <a:txBody>
                    <a:bodyPr/>
                    <a:lstStyle/>
                    <a:p>
                      <a:pPr algn="ctr">
                        <a:lnSpc>
                          <a:spcPct val="150000"/>
                        </a:lnSpc>
                        <a:spcAft>
                          <a:spcPts val="0"/>
                        </a:spcAft>
                      </a:pPr>
                      <a:r>
                        <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Comercio No Petrolero Con Chile (Miles USD FOB) Y (Toneladas)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59858436"/>
                  </a:ext>
                </a:extLst>
              </a:tr>
              <a:tr h="384313">
                <a:tc>
                  <a:txBody>
                    <a:bodyPr/>
                    <a:lstStyle/>
                    <a:p>
                      <a:pPr algn="ctr">
                        <a:lnSpc>
                          <a:spcPct val="150000"/>
                        </a:lnSpc>
                        <a:spcAft>
                          <a:spcPts val="0"/>
                        </a:spcAft>
                      </a:pPr>
                      <a:r>
                        <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Año</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C"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FOB</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a:lnSpc>
                          <a:spcPct val="150000"/>
                        </a:lnSpc>
                        <a:spcAft>
                          <a:spcPts val="0"/>
                        </a:spcAft>
                      </a:pPr>
                      <a:r>
                        <a:rPr lang="es-EC"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 Ton</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a:lnSpc>
                          <a:spcPct val="150000"/>
                        </a:lnSpc>
                        <a:spcAft>
                          <a:spcPts val="0"/>
                        </a:spcAft>
                      </a:pPr>
                      <a:r>
                        <a:rPr lang="es-EC"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 FOB</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a:lnSpc>
                          <a:spcPct val="150000"/>
                        </a:lnSpc>
                        <a:spcAft>
                          <a:spcPts val="0"/>
                        </a:spcAft>
                      </a:pPr>
                      <a:r>
                        <a:rPr lang="es-EC"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 Ton</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a:lnSpc>
                          <a:spcPct val="150000"/>
                        </a:lnSpc>
                        <a:spcAft>
                          <a:spcPts val="0"/>
                        </a:spcAft>
                      </a:pPr>
                      <a:r>
                        <a:rPr lang="es-EC"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IPx</a:t>
                      </a:r>
                      <a:endParaRPr lang="es-E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a:lnSpc>
                          <a:spcPct val="150000"/>
                        </a:lnSpc>
                        <a:spcAft>
                          <a:spcPts val="0"/>
                        </a:spcAft>
                      </a:pPr>
                      <a:r>
                        <a:rPr lang="es-EC"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IPm</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a:txBody>
                    <a:bodyPr/>
                    <a:lstStyle/>
                    <a:p>
                      <a:pPr algn="ctr">
                        <a:lnSpc>
                          <a:spcPct val="150000"/>
                        </a:lnSpc>
                        <a:spcAft>
                          <a:spcPts val="0"/>
                        </a:spcAft>
                      </a:pPr>
                      <a:r>
                        <a:rPr lang="es-EC"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ITI</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extLst>
                  <a:ext uri="{0D108BD9-81ED-4DB2-BD59-A6C34878D82A}">
                    <a16:rowId xmlns:a16="http://schemas.microsoft.com/office/drawing/2014/main" val="3947810576"/>
                  </a:ext>
                </a:extLst>
              </a:tr>
              <a:tr h="384313">
                <a:tc>
                  <a:txBody>
                    <a:bodyPr/>
                    <a:lstStyle/>
                    <a:p>
                      <a:pPr algn="ctr">
                        <a:lnSpc>
                          <a:spcPct val="150000"/>
                        </a:lnSpc>
                        <a:spcAft>
                          <a:spcPts val="0"/>
                        </a:spcAft>
                      </a:pPr>
                      <a:r>
                        <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2013</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389021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492480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536343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321538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0.80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1.67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0.47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0988599"/>
                  </a:ext>
                </a:extLst>
              </a:tr>
              <a:tr h="384313">
                <a:tc>
                  <a:txBody>
                    <a:bodyPr/>
                    <a:lstStyle/>
                    <a:p>
                      <a:pPr algn="ctr">
                        <a:lnSpc>
                          <a:spcPct val="150000"/>
                        </a:lnSpc>
                        <a:spcAft>
                          <a:spcPts val="0"/>
                        </a:spcAft>
                      </a:pPr>
                      <a:r>
                        <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2014</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337871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301524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494142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321200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1.12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1.53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0.73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14863"/>
                  </a:ext>
                </a:extLst>
              </a:tr>
              <a:tr h="384313">
                <a:tc>
                  <a:txBody>
                    <a:bodyPr/>
                    <a:lstStyle/>
                    <a:p>
                      <a:pPr algn="ctr">
                        <a:lnSpc>
                          <a:spcPct val="150000"/>
                        </a:lnSpc>
                        <a:spcAft>
                          <a:spcPts val="0"/>
                        </a:spcAft>
                      </a:pPr>
                      <a:r>
                        <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2015</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255753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297972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472304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312852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0.86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1.51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0.57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521009"/>
                  </a:ext>
                </a:extLst>
              </a:tr>
              <a:tr h="384313">
                <a:tc>
                  <a:txBody>
                    <a:bodyPr/>
                    <a:lstStyle/>
                    <a:p>
                      <a:pPr algn="ctr">
                        <a:lnSpc>
                          <a:spcPct val="150000"/>
                        </a:lnSpc>
                        <a:spcAft>
                          <a:spcPts val="0"/>
                        </a:spcAft>
                      </a:pPr>
                      <a:r>
                        <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s-E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209413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254620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336698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228040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0.82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1.47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0.56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458099"/>
                  </a:ext>
                </a:extLst>
              </a:tr>
            </a:tbl>
          </a:graphicData>
        </a:graphic>
      </p:graphicFrame>
      <p:sp>
        <p:nvSpPr>
          <p:cNvPr id="11" name="Rectángulo 10">
            <a:extLst>
              <a:ext uri="{FF2B5EF4-FFF2-40B4-BE49-F238E27FC236}">
                <a16:creationId xmlns:a16="http://schemas.microsoft.com/office/drawing/2014/main" id="{7C1D7245-6233-489F-9454-BF86CF7BF669}"/>
              </a:ext>
            </a:extLst>
          </p:cNvPr>
          <p:cNvSpPr/>
          <p:nvPr/>
        </p:nvSpPr>
        <p:spPr>
          <a:xfrm>
            <a:off x="477077" y="6528944"/>
            <a:ext cx="6096000" cy="318933"/>
          </a:xfrm>
          <a:prstGeom prst="rect">
            <a:avLst/>
          </a:prstGeom>
        </p:spPr>
        <p:txBody>
          <a:bodyPr>
            <a:spAutoFit/>
          </a:bodyPr>
          <a:lstStyle/>
          <a:p>
            <a:pPr>
              <a:lnSpc>
                <a:spcPct val="150000"/>
              </a:lnSpc>
              <a:spcAft>
                <a:spcPts val="800"/>
              </a:spcAft>
            </a:pPr>
            <a:r>
              <a:rPr lang="es-EC" sz="1100" dirty="0">
                <a:latin typeface="Arial" panose="020B0604020202020204" pitchFamily="34" charset="0"/>
                <a:ea typeface="Calibri" panose="020F0502020204030204" pitchFamily="34" charset="0"/>
                <a:cs typeface="Times New Roman" panose="02020603050405020304" pitchFamily="18" charset="0"/>
              </a:rPr>
              <a:t>Fuente: </a:t>
            </a:r>
            <a:r>
              <a:rPr lang="es-ES" sz="1100" dirty="0">
                <a:latin typeface="Arial" panose="020B0604020202020204" pitchFamily="34" charset="0"/>
                <a:ea typeface="Calibri" panose="020F0502020204030204" pitchFamily="34" charset="0"/>
                <a:cs typeface="Times New Roman" panose="02020603050405020304" pitchFamily="18" charset="0"/>
              </a:rPr>
              <a:t>(MINISTERIO DE COMERCIO EXTERIOR, 2016, pág. 85)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466725"/>
      </p:ext>
    </p:extLst>
  </p:cSld>
  <p:clrMapOvr>
    <a:masterClrMapping/>
  </p:clrMapOvr>
  <mc:AlternateContent xmlns:mc="http://schemas.openxmlformats.org/markup-compatibility/2006" xmlns:p14="http://schemas.microsoft.com/office/powerpoint/2010/main">
    <mc:Choice Requires="p14">
      <p:transition>
        <p14:ferris dir="l"/>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161F5C3-536D-4627-A877-A0A7842DC510}"/>
              </a:ext>
            </a:extLst>
          </p:cNvPr>
          <p:cNvSpPr txBox="1">
            <a:spLocks/>
          </p:cNvSpPr>
          <p:nvPr/>
        </p:nvSpPr>
        <p:spPr>
          <a:xfrm>
            <a:off x="1130746" y="135576"/>
            <a:ext cx="6250714" cy="898093"/>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Índice de Términos de Intercambio</a:t>
            </a:r>
          </a:p>
        </p:txBody>
      </p:sp>
      <p:pic>
        <p:nvPicPr>
          <p:cNvPr id="5" name="Picture 4" descr="Imagen relacionada">
            <a:extLst>
              <a:ext uri="{FF2B5EF4-FFF2-40B4-BE49-F238E27FC236}">
                <a16:creationId xmlns:a16="http://schemas.microsoft.com/office/drawing/2014/main" id="{FE2CCDEE-AE47-4657-919C-F71FC1339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A70C9467-7BDA-4462-9C4C-FD54D2656B1F}"/>
              </a:ext>
            </a:extLst>
          </p:cNvPr>
          <p:cNvGraphicFramePr/>
          <p:nvPr>
            <p:extLst>
              <p:ext uri="{D42A27DB-BD31-4B8C-83A1-F6EECF244321}">
                <p14:modId xmlns:p14="http://schemas.microsoft.com/office/powerpoint/2010/main" val="3646152496"/>
              </p:ext>
            </p:extLst>
          </p:nvPr>
        </p:nvGraphicFramePr>
        <p:xfrm>
          <a:off x="636104" y="1454331"/>
          <a:ext cx="8627166" cy="4902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8834679"/>
      </p:ext>
    </p:extLst>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relacionada">
            <a:extLst>
              <a:ext uri="{FF2B5EF4-FFF2-40B4-BE49-F238E27FC236}">
                <a16:creationId xmlns:a16="http://schemas.microsoft.com/office/drawing/2014/main" id="{A65AD64A-9F32-4D46-AF44-053571D99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C332FC4C-C90F-4933-A89C-C16397137F77}"/>
              </a:ext>
            </a:extLst>
          </p:cNvPr>
          <p:cNvSpPr txBox="1">
            <a:spLocks/>
          </p:cNvSpPr>
          <p:nvPr/>
        </p:nvSpPr>
        <p:spPr>
          <a:xfrm>
            <a:off x="1130746" y="135576"/>
            <a:ext cx="6250714" cy="898093"/>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Inversión Extranjera Directa Neta</a:t>
            </a:r>
          </a:p>
        </p:txBody>
      </p:sp>
      <p:graphicFrame>
        <p:nvGraphicFramePr>
          <p:cNvPr id="5" name="Gráfico 4">
            <a:extLst>
              <a:ext uri="{FF2B5EF4-FFF2-40B4-BE49-F238E27FC236}">
                <a16:creationId xmlns:a16="http://schemas.microsoft.com/office/drawing/2014/main" id="{2D4CF65D-6850-4214-8B67-72A835E1868E}"/>
              </a:ext>
            </a:extLst>
          </p:cNvPr>
          <p:cNvGraphicFramePr/>
          <p:nvPr>
            <p:extLst>
              <p:ext uri="{D42A27DB-BD31-4B8C-83A1-F6EECF244321}">
                <p14:modId xmlns:p14="http://schemas.microsoft.com/office/powerpoint/2010/main" val="659764647"/>
              </p:ext>
            </p:extLst>
          </p:nvPr>
        </p:nvGraphicFramePr>
        <p:xfrm>
          <a:off x="742121" y="1433856"/>
          <a:ext cx="8653670" cy="4715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095579"/>
      </p:ext>
    </p:extLst>
  </p:cSld>
  <p:clrMapOvr>
    <a:masterClrMapping/>
  </p:clrMapOvr>
  <mc:AlternateContent xmlns:mc="http://schemas.openxmlformats.org/markup-compatibility/2006" xmlns:p14="http://schemas.microsoft.com/office/powerpoint/2010/main">
    <mc:Choice Requires="p14">
      <p:transition spd="med">
        <p14:vortex/>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EC9A575-24FB-4A8A-A8D4-D21E5E956D08}"/>
              </a:ext>
            </a:extLst>
          </p:cNvPr>
          <p:cNvSpPr/>
          <p:nvPr/>
        </p:nvSpPr>
        <p:spPr>
          <a:xfrm>
            <a:off x="0" y="3377739"/>
            <a:ext cx="9144000" cy="830997"/>
          </a:xfrm>
          <a:prstGeom prst="rect">
            <a:avLst/>
          </a:prstGeom>
        </p:spPr>
        <p:txBody>
          <a:bodyPr wrap="square">
            <a:spAutoFit/>
          </a:bodyPr>
          <a:lstStyle/>
          <a:p>
            <a:pPr marL="285750" indent="-285750" algn="just">
              <a:spcAft>
                <a:spcPts val="800"/>
              </a:spcAft>
              <a:buFont typeface="Wingdings" panose="05000000000000000000" pitchFamily="2" charset="2"/>
              <a:buChar char="Ø"/>
            </a:pPr>
            <a:r>
              <a:rPr lang="es-EC" sz="1600" dirty="0">
                <a:latin typeface="Times New Roman" panose="02020603050405020304" pitchFamily="18" charset="0"/>
                <a:ea typeface="Calibri" panose="020F0502020204030204" pitchFamily="34" charset="0"/>
                <a:cs typeface="Times New Roman" panose="02020603050405020304" pitchFamily="18" charset="0"/>
              </a:rPr>
              <a:t>Chile mantiene una exportación incrementada y una ideología aperturista debido a ello ha aumentado su PIB en un 76% dentro de los periodos estudiados, todo gracias a los convenios y acuerdos comerciales de distinta índole multilateral, libre comercio con más de 75 países.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FDD3C677-47FB-46FA-8018-5FEFB7BB54C9}"/>
              </a:ext>
            </a:extLst>
          </p:cNvPr>
          <p:cNvSpPr/>
          <p:nvPr/>
        </p:nvSpPr>
        <p:spPr>
          <a:xfrm>
            <a:off x="-72887" y="4663298"/>
            <a:ext cx="9581322" cy="1323439"/>
          </a:xfrm>
          <a:prstGeom prst="rect">
            <a:avLst/>
          </a:prstGeom>
        </p:spPr>
        <p:txBody>
          <a:bodyPr wrap="square">
            <a:spAutoFit/>
          </a:bodyPr>
          <a:lstStyle/>
          <a:p>
            <a:pPr marL="285750" indent="-285750" algn="just">
              <a:spcAft>
                <a:spcPts val="800"/>
              </a:spcAft>
              <a:buFont typeface="Wingdings" panose="05000000000000000000" pitchFamily="2" charset="2"/>
              <a:buChar char="Ø"/>
            </a:pPr>
            <a:r>
              <a:rPr lang="es-EC" sz="1600" dirty="0">
                <a:latin typeface="Times New Roman" panose="02020603050405020304" pitchFamily="18" charset="0"/>
                <a:ea typeface="Calibri" panose="020F0502020204030204" pitchFamily="34" charset="0"/>
                <a:cs typeface="Times New Roman" panose="02020603050405020304" pitchFamily="18" charset="0"/>
              </a:rPr>
              <a:t>La inversión extranjera directa por las políticas de gobiernos mantiene un riesgo país según el Banco Central de un porcentaje de 474 puntos catalogando con un riesgo muy alto de inversión extranjera es por ello que no existe atracción de inversión de capitales en nuestros país, sin embargo se ha mantenido una inversión de 130.630 millones de dólares por parte de Chile en el Ecuador en distintos sectores sobre en todo en el área de minería, área de hidrocarburos, servicio aéreo y tecnológico.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ítulo 1">
            <a:extLst>
              <a:ext uri="{FF2B5EF4-FFF2-40B4-BE49-F238E27FC236}">
                <a16:creationId xmlns:a16="http://schemas.microsoft.com/office/drawing/2014/main" id="{C8BB9387-DD2B-47B2-86DF-145F959C1657}"/>
              </a:ext>
            </a:extLst>
          </p:cNvPr>
          <p:cNvSpPr txBox="1">
            <a:spLocks/>
          </p:cNvSpPr>
          <p:nvPr/>
        </p:nvSpPr>
        <p:spPr>
          <a:xfrm>
            <a:off x="1130746" y="135576"/>
            <a:ext cx="6250714" cy="898093"/>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400" dirty="0"/>
              <a:t>Resultados</a:t>
            </a:r>
          </a:p>
        </p:txBody>
      </p:sp>
      <p:pic>
        <p:nvPicPr>
          <p:cNvPr id="8" name="Picture 4" descr="Imagen relacionada">
            <a:extLst>
              <a:ext uri="{FF2B5EF4-FFF2-40B4-BE49-F238E27FC236}">
                <a16:creationId xmlns:a16="http://schemas.microsoft.com/office/drawing/2014/main" id="{33844719-4744-4D6C-BC8A-CCBDA864F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65B091BE-4CA6-48A0-8893-3B5A3A4495F9}"/>
              </a:ext>
            </a:extLst>
          </p:cNvPr>
          <p:cNvSpPr/>
          <p:nvPr/>
        </p:nvSpPr>
        <p:spPr>
          <a:xfrm>
            <a:off x="0" y="1107295"/>
            <a:ext cx="9435548" cy="1815882"/>
          </a:xfrm>
          <a:prstGeom prst="rect">
            <a:avLst/>
          </a:prstGeom>
        </p:spPr>
        <p:txBody>
          <a:bodyPr wrap="square">
            <a:spAutoFit/>
          </a:bodyPr>
          <a:lstStyle/>
          <a:p>
            <a:pPr marL="285750" indent="-285750" algn="just">
              <a:buFont typeface="Wingdings" panose="05000000000000000000" pitchFamily="2" charset="2"/>
              <a:buChar char="Ø"/>
            </a:pPr>
            <a:r>
              <a:rPr lang="es-EC" sz="1600" dirty="0">
                <a:latin typeface="Times New Roman" panose="02020603050405020304" pitchFamily="18" charset="0"/>
                <a:ea typeface="Calibri" panose="020F0502020204030204" pitchFamily="34" charset="0"/>
              </a:rPr>
              <a:t>En las variables de la macroeconomía de indicadores económicos reflejan que la balanza comercial se ha mantenido casi estándar con ligeros crecimientos en la balanza comercial no petrolera debido a un porcentaje del 10% de incremento en la industria nacional, pero estos sectores no producen productos manufacturados en su mayoría sino exportan productos extraídos en su estado natural como es el caso del banano , el camarón, mas no implementan valores agregados de alta tecnología, manteniéndose el Ecuador en un rango estándar sin correr riesgos con productos innovadores que quizás nos permitirán tener fortalezas y dominios en mercados internacionales.</a:t>
            </a:r>
            <a:endParaRPr lang="es-ES" sz="1600" dirty="0"/>
          </a:p>
        </p:txBody>
      </p:sp>
    </p:spTree>
    <p:extLst>
      <p:ext uri="{BB962C8B-B14F-4D97-AF65-F5344CB8AC3E}">
        <p14:creationId xmlns:p14="http://schemas.microsoft.com/office/powerpoint/2010/main" val="2442472201"/>
      </p:ext>
    </p:extLst>
  </p:cSld>
  <p:clrMapOvr>
    <a:masterClrMapping/>
  </p:clrMapOvr>
  <mc:AlternateContent xmlns:mc="http://schemas.openxmlformats.org/markup-compatibility/2006" xmlns:p15="http://schemas.microsoft.com/office/powerpoint/2012/main">
    <mc:Choice Requires="p15">
      <p:transition spd="med">
        <p15:prstTrans prst="drape" invX="1"/>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8DDBF57-62DA-440E-8046-4E29DEF3D1D3}"/>
              </a:ext>
            </a:extLst>
          </p:cNvPr>
          <p:cNvSpPr/>
          <p:nvPr/>
        </p:nvSpPr>
        <p:spPr>
          <a:xfrm>
            <a:off x="-13255" y="1406297"/>
            <a:ext cx="9435548" cy="1569660"/>
          </a:xfrm>
          <a:prstGeom prst="rect">
            <a:avLst/>
          </a:prstGeom>
        </p:spPr>
        <p:txBody>
          <a:bodyPr wrap="square">
            <a:spAutoFit/>
          </a:bodyPr>
          <a:lstStyle/>
          <a:p>
            <a:pPr marL="285750" indent="-285750" algn="just">
              <a:spcAft>
                <a:spcPts val="800"/>
              </a:spcAft>
              <a:buFont typeface="Wingdings" panose="05000000000000000000" pitchFamily="2" charset="2"/>
              <a:buChar char="ü"/>
            </a:pPr>
            <a:r>
              <a:rPr lang="es-EC" sz="1600" dirty="0">
                <a:latin typeface="Times New Roman" panose="02020603050405020304" pitchFamily="18" charset="0"/>
                <a:ea typeface="Calibri" panose="020F0502020204030204" pitchFamily="34" charset="0"/>
                <a:cs typeface="Times New Roman" panose="02020603050405020304" pitchFamily="18" charset="0"/>
              </a:rPr>
              <a:t>Dar seguimiento en el cambio de la matriz productiva y verificar los cambios que esta ha planteado parta el incentivo en cuanto a la producción nacional para los debidos incrementos de productos exportables no petroleros en cuanto a su variedad y calidad para contribuir a una  expansión al mercado internacional. Y evitar la independencia total del petróleo y sus derivados ya que este es un recurso no renovable y tener otros puntos de vista para la captación de dinero y la mejora de la economía ecuatoriana y así lograr un equilibrio de la balanza comercial no petrolera evitando saldos negativos.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D3CF07B4-6106-4B96-B830-21EF2164F0E0}"/>
              </a:ext>
            </a:extLst>
          </p:cNvPr>
          <p:cNvSpPr/>
          <p:nvPr/>
        </p:nvSpPr>
        <p:spPr>
          <a:xfrm>
            <a:off x="0" y="3596029"/>
            <a:ext cx="9568070" cy="1323439"/>
          </a:xfrm>
          <a:prstGeom prst="rect">
            <a:avLst/>
          </a:prstGeom>
        </p:spPr>
        <p:txBody>
          <a:bodyPr wrap="square">
            <a:spAutoFit/>
          </a:bodyPr>
          <a:lstStyle/>
          <a:p>
            <a:pPr marL="285750" indent="-285750">
              <a:buFont typeface="Wingdings" panose="05000000000000000000" pitchFamily="2" charset="2"/>
              <a:buChar char="ü"/>
            </a:pPr>
            <a:r>
              <a:rPr lang="es-EC" sz="1600" dirty="0">
                <a:latin typeface="Times New Roman" panose="02020603050405020304" pitchFamily="18" charset="0"/>
                <a:ea typeface="Calibri" panose="020F0502020204030204" pitchFamily="34" charset="0"/>
              </a:rPr>
              <a:t>Cambiar las políticas comerciales de un sistema restringido comercial a un tipo de economía diversificada que genere posibilidades de plantear nuevos acuerdos no solo con el país socio de Chile sino con otros países para una expansión de mercado y mejora de la calidad de los productos no petroleros y a su vez permitiendo el crecimiento industrial y de servicios con valor agregado para que puedan ser competitivos a nivel internacional. </a:t>
            </a:r>
            <a:endParaRPr lang="es-ES" sz="1600" dirty="0"/>
          </a:p>
        </p:txBody>
      </p:sp>
      <p:sp>
        <p:nvSpPr>
          <p:cNvPr id="6" name="Rectángulo 5">
            <a:extLst>
              <a:ext uri="{FF2B5EF4-FFF2-40B4-BE49-F238E27FC236}">
                <a16:creationId xmlns:a16="http://schemas.microsoft.com/office/drawing/2014/main" id="{C69FE400-5C2C-4280-BAE4-483C0062BF66}"/>
              </a:ext>
            </a:extLst>
          </p:cNvPr>
          <p:cNvSpPr/>
          <p:nvPr/>
        </p:nvSpPr>
        <p:spPr>
          <a:xfrm>
            <a:off x="132520" y="5586662"/>
            <a:ext cx="9289773" cy="830997"/>
          </a:xfrm>
          <a:prstGeom prst="rect">
            <a:avLst/>
          </a:prstGeom>
        </p:spPr>
        <p:txBody>
          <a:bodyPr wrap="square">
            <a:spAutoFit/>
          </a:bodyPr>
          <a:lstStyle/>
          <a:p>
            <a:pPr marL="285750" indent="-285750">
              <a:buFont typeface="Wingdings" panose="05000000000000000000" pitchFamily="2" charset="2"/>
              <a:buChar char="ü"/>
            </a:pPr>
            <a:r>
              <a:rPr lang="es-EC" sz="1600" dirty="0">
                <a:latin typeface="Times New Roman" panose="02020603050405020304" pitchFamily="18" charset="0"/>
                <a:ea typeface="Calibri" panose="020F0502020204030204" pitchFamily="34" charset="0"/>
              </a:rPr>
              <a:t>Crear un ambiente de estabilidad económica en el orden público, manifestando un escenario claro para los inversionistas extranjeros, con una tasa de retorno esperada en donde exista un mercado viable y competitivo.</a:t>
            </a:r>
            <a:endParaRPr lang="es-ES" sz="1600" dirty="0"/>
          </a:p>
        </p:txBody>
      </p:sp>
      <p:sp>
        <p:nvSpPr>
          <p:cNvPr id="7" name="Título 1">
            <a:extLst>
              <a:ext uri="{FF2B5EF4-FFF2-40B4-BE49-F238E27FC236}">
                <a16:creationId xmlns:a16="http://schemas.microsoft.com/office/drawing/2014/main" id="{AB1B92A9-ADF9-407C-A169-F5D0D6C3DDC9}"/>
              </a:ext>
            </a:extLst>
          </p:cNvPr>
          <p:cNvSpPr txBox="1">
            <a:spLocks/>
          </p:cNvSpPr>
          <p:nvPr/>
        </p:nvSpPr>
        <p:spPr>
          <a:xfrm>
            <a:off x="1130746" y="135576"/>
            <a:ext cx="6250714" cy="898093"/>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4400" dirty="0"/>
              <a:t>Comentarios</a:t>
            </a:r>
          </a:p>
        </p:txBody>
      </p:sp>
      <p:pic>
        <p:nvPicPr>
          <p:cNvPr id="8" name="Picture 4" descr="Imagen relacionada">
            <a:extLst>
              <a:ext uri="{FF2B5EF4-FFF2-40B4-BE49-F238E27FC236}">
                <a16:creationId xmlns:a16="http://schemas.microsoft.com/office/drawing/2014/main" id="{B39C1BAE-00EF-46C1-ADD3-5A082BE91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57250" cy="11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33721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E8DF948-C718-4A50-AC9B-7B4BF3633141}"/>
              </a:ext>
            </a:extLst>
          </p:cNvPr>
          <p:cNvPicPr>
            <a:picLocks noChangeAspect="1"/>
          </p:cNvPicPr>
          <p:nvPr/>
        </p:nvPicPr>
        <p:blipFill>
          <a:blip r:embed="rId2"/>
          <a:stretch>
            <a:fillRect/>
          </a:stretch>
        </p:blipFill>
        <p:spPr>
          <a:xfrm>
            <a:off x="304800" y="192157"/>
            <a:ext cx="9077740" cy="6473686"/>
          </a:xfrm>
          <a:prstGeom prst="rect">
            <a:avLst/>
          </a:prstGeom>
        </p:spPr>
      </p:pic>
      <p:pic>
        <p:nvPicPr>
          <p:cNvPr id="7" name="Imagen 6">
            <a:extLst>
              <a:ext uri="{FF2B5EF4-FFF2-40B4-BE49-F238E27FC236}">
                <a16:creationId xmlns:a16="http://schemas.microsoft.com/office/drawing/2014/main" id="{F0B21321-A152-49B5-B271-5558136A34A7}"/>
              </a:ext>
            </a:extLst>
          </p:cNvPr>
          <p:cNvPicPr>
            <a:picLocks noChangeAspect="1"/>
          </p:cNvPicPr>
          <p:nvPr/>
        </p:nvPicPr>
        <p:blipFill>
          <a:blip r:embed="rId3"/>
          <a:stretch>
            <a:fillRect/>
          </a:stretch>
        </p:blipFill>
        <p:spPr>
          <a:xfrm>
            <a:off x="0" y="2544417"/>
            <a:ext cx="8843237" cy="3962400"/>
          </a:xfrm>
          <a:prstGeom prst="rect">
            <a:avLst/>
          </a:prstGeom>
        </p:spPr>
      </p:pic>
      <p:sp>
        <p:nvSpPr>
          <p:cNvPr id="8" name="AutoShape 4" descr="Imagen relacionada">
            <a:extLst>
              <a:ext uri="{FF2B5EF4-FFF2-40B4-BE49-F238E27FC236}">
                <a16:creationId xmlns:a16="http://schemas.microsoft.com/office/drawing/2014/main" id="{E7B7480D-F7EA-4C73-BE09-BB78E2D06E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197565288"/>
      </p:ext>
    </p:extLst>
  </p:cSld>
  <p:clrMapOvr>
    <a:masterClrMapping/>
  </p:clrMapOvr>
  <mc:AlternateContent xmlns:mc="http://schemas.openxmlformats.org/markup-compatibility/2006" xmlns:p14="http://schemas.microsoft.com/office/powerpoint/2010/main">
    <mc:Choice Requires="p14">
      <p:transition p14:dur="250">
        <p14:ripple dir="lu"/>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AD829-923C-4B1A-97FB-8CBC16F5826B}"/>
              </a:ext>
            </a:extLst>
          </p:cNvPr>
          <p:cNvSpPr>
            <a:spLocks noGrp="1"/>
          </p:cNvSpPr>
          <p:nvPr>
            <p:ph type="title"/>
          </p:nvPr>
        </p:nvSpPr>
        <p:spPr>
          <a:xfrm>
            <a:off x="1413353" y="160823"/>
            <a:ext cx="4841673" cy="753577"/>
          </a:xfrm>
          <a:solidFill>
            <a:schemeClr val="bg2">
              <a:lumMod val="75000"/>
            </a:schemeClr>
          </a:solidFill>
          <a:scene3d>
            <a:camera prst="orthographicFront"/>
            <a:lightRig rig="threePt" dir="t"/>
          </a:scene3d>
          <a:sp3d>
            <a:bevelT w="152400" h="50800" prst="softRound"/>
          </a:sp3d>
        </p:spPr>
        <p:txBody>
          <a:bodyPr/>
          <a:lstStyle/>
          <a:p>
            <a:r>
              <a:rPr lang="es-ES" dirty="0"/>
              <a:t>Variables del Tema</a:t>
            </a:r>
          </a:p>
        </p:txBody>
      </p:sp>
      <p:graphicFrame>
        <p:nvGraphicFramePr>
          <p:cNvPr id="6" name="Tabla 5">
            <a:extLst>
              <a:ext uri="{FF2B5EF4-FFF2-40B4-BE49-F238E27FC236}">
                <a16:creationId xmlns:a16="http://schemas.microsoft.com/office/drawing/2014/main" id="{EC0477C2-E8E8-47EF-B7DB-18B876E9E0F5}"/>
              </a:ext>
            </a:extLst>
          </p:cNvPr>
          <p:cNvGraphicFramePr>
            <a:graphicFrameLocks noGrp="1"/>
          </p:cNvGraphicFramePr>
          <p:nvPr>
            <p:extLst>
              <p:ext uri="{D42A27DB-BD31-4B8C-83A1-F6EECF244321}">
                <p14:modId xmlns:p14="http://schemas.microsoft.com/office/powerpoint/2010/main" val="3386921097"/>
              </p:ext>
            </p:extLst>
          </p:nvPr>
        </p:nvGraphicFramePr>
        <p:xfrm>
          <a:off x="477426" y="1574358"/>
          <a:ext cx="8759339" cy="4963446"/>
        </p:xfrm>
        <a:graphic>
          <a:graphicData uri="http://schemas.openxmlformats.org/drawingml/2006/table">
            <a:tbl>
              <a:tblPr firstRow="1" firstCol="1" bandRow="1"/>
              <a:tblGrid>
                <a:gridCol w="1846324">
                  <a:extLst>
                    <a:ext uri="{9D8B030D-6E8A-4147-A177-3AD203B41FA5}">
                      <a16:colId xmlns:a16="http://schemas.microsoft.com/office/drawing/2014/main" val="2119904558"/>
                    </a:ext>
                  </a:extLst>
                </a:gridCol>
                <a:gridCol w="2181138">
                  <a:extLst>
                    <a:ext uri="{9D8B030D-6E8A-4147-A177-3AD203B41FA5}">
                      <a16:colId xmlns:a16="http://schemas.microsoft.com/office/drawing/2014/main" val="651645446"/>
                    </a:ext>
                  </a:extLst>
                </a:gridCol>
                <a:gridCol w="2592198">
                  <a:extLst>
                    <a:ext uri="{9D8B030D-6E8A-4147-A177-3AD203B41FA5}">
                      <a16:colId xmlns:a16="http://schemas.microsoft.com/office/drawing/2014/main" val="2683073549"/>
                    </a:ext>
                  </a:extLst>
                </a:gridCol>
                <a:gridCol w="2139679">
                  <a:extLst>
                    <a:ext uri="{9D8B030D-6E8A-4147-A177-3AD203B41FA5}">
                      <a16:colId xmlns:a16="http://schemas.microsoft.com/office/drawing/2014/main" val="2682252808"/>
                    </a:ext>
                  </a:extLst>
                </a:gridCol>
              </a:tblGrid>
              <a:tr h="1049737">
                <a:tc>
                  <a:txBody>
                    <a:bodyPr/>
                    <a:lstStyle/>
                    <a:p>
                      <a:pPr algn="ctr">
                        <a:lnSpc>
                          <a:spcPct val="150000"/>
                        </a:lnSpc>
                        <a:spcAft>
                          <a:spcPts val="0"/>
                        </a:spcAft>
                      </a:pPr>
                      <a:r>
                        <a:rPr lang="es-EC" sz="1800" b="1">
                          <a:solidFill>
                            <a:schemeClr val="bg1">
                              <a:lumMod val="95000"/>
                              <a:lumOff val="5000"/>
                            </a:schemeClr>
                          </a:solidFill>
                          <a:effectLst>
                            <a:glow rad="228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VARIABLE DEPENDIENTE</a:t>
                      </a:r>
                      <a:endParaRPr lang="es-ES" sz="1600" b="1" dirty="0">
                        <a:solidFill>
                          <a:schemeClr val="bg1">
                            <a:lumMod val="95000"/>
                            <a:lumOff val="5000"/>
                          </a:schemeClr>
                        </a:solidFill>
                        <a:effectLst>
                          <a:glow rad="228600">
                            <a:schemeClr val="accent3">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A8D08D"/>
                    </a:solidFill>
                  </a:tcPr>
                </a:tc>
                <a:tc>
                  <a:txBody>
                    <a:bodyPr/>
                    <a:lstStyle/>
                    <a:p>
                      <a:pPr algn="ctr">
                        <a:lnSpc>
                          <a:spcPct val="150000"/>
                        </a:lnSpc>
                        <a:spcAft>
                          <a:spcPts val="0"/>
                        </a:spcAft>
                      </a:pPr>
                      <a:r>
                        <a:rPr lang="es-EC" sz="1800" b="1">
                          <a:solidFill>
                            <a:schemeClr val="bg1">
                              <a:lumMod val="95000"/>
                              <a:lumOff val="5000"/>
                            </a:schemeClr>
                          </a:solidFill>
                          <a:effectLst>
                            <a:glow rad="228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VARIABLES INDEPENDIENTES</a:t>
                      </a:r>
                      <a:endParaRPr lang="es-ES" sz="1600" b="1" dirty="0">
                        <a:solidFill>
                          <a:schemeClr val="bg1">
                            <a:lumMod val="95000"/>
                            <a:lumOff val="5000"/>
                          </a:schemeClr>
                        </a:solidFill>
                        <a:effectLst>
                          <a:glow rad="228600">
                            <a:schemeClr val="accent3">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A8D08D"/>
                    </a:solidFill>
                  </a:tcPr>
                </a:tc>
                <a:tc>
                  <a:txBody>
                    <a:bodyPr/>
                    <a:lstStyle/>
                    <a:p>
                      <a:pPr algn="ctr">
                        <a:lnSpc>
                          <a:spcPct val="150000"/>
                        </a:lnSpc>
                        <a:spcAft>
                          <a:spcPts val="0"/>
                        </a:spcAft>
                      </a:pPr>
                      <a:r>
                        <a:rPr lang="es-EC" sz="1800" b="1">
                          <a:solidFill>
                            <a:schemeClr val="bg1">
                              <a:lumMod val="95000"/>
                              <a:lumOff val="5000"/>
                            </a:schemeClr>
                          </a:solidFill>
                          <a:effectLst>
                            <a:glow rad="228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CATEGORIAS DE LAS VARIABLES</a:t>
                      </a:r>
                      <a:endParaRPr lang="es-ES" sz="1600" b="1" dirty="0">
                        <a:solidFill>
                          <a:schemeClr val="bg1">
                            <a:lumMod val="95000"/>
                            <a:lumOff val="5000"/>
                          </a:schemeClr>
                        </a:solidFill>
                        <a:effectLst>
                          <a:glow rad="228600">
                            <a:schemeClr val="accent3">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A8D08D"/>
                    </a:solidFill>
                  </a:tcPr>
                </a:tc>
                <a:tc>
                  <a:txBody>
                    <a:bodyPr/>
                    <a:lstStyle/>
                    <a:p>
                      <a:pPr algn="ctr">
                        <a:lnSpc>
                          <a:spcPct val="150000"/>
                        </a:lnSpc>
                        <a:spcAft>
                          <a:spcPts val="0"/>
                        </a:spcAft>
                      </a:pPr>
                      <a:r>
                        <a:rPr lang="es-EC" sz="1800" b="1" dirty="0">
                          <a:effectLst>
                            <a:glow rad="228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endParaRPr lang="es-ES" sz="1600" b="1" dirty="0">
                        <a:effectLst>
                          <a:glow rad="228600">
                            <a:schemeClr val="accent3">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800" b="1" dirty="0">
                          <a:solidFill>
                            <a:schemeClr val="bg1">
                              <a:lumMod val="95000"/>
                              <a:lumOff val="5000"/>
                            </a:schemeClr>
                          </a:solidFill>
                          <a:effectLst>
                            <a:glow rad="228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COVARIABLES</a:t>
                      </a:r>
                      <a:endParaRPr lang="es-ES" sz="1600" b="1" dirty="0">
                        <a:solidFill>
                          <a:schemeClr val="bg1">
                            <a:lumMod val="95000"/>
                            <a:lumOff val="5000"/>
                          </a:schemeClr>
                        </a:solidFill>
                        <a:effectLst>
                          <a:glow rad="228600">
                            <a:schemeClr val="accent3">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A8D08D"/>
                    </a:solidFill>
                  </a:tcPr>
                </a:tc>
                <a:extLst>
                  <a:ext uri="{0D108BD9-81ED-4DB2-BD59-A6C34878D82A}">
                    <a16:rowId xmlns:a16="http://schemas.microsoft.com/office/drawing/2014/main" val="2636552929"/>
                  </a:ext>
                </a:extLst>
              </a:tr>
              <a:tr h="1412584">
                <a:tc rowSpan="2">
                  <a:txBody>
                    <a:bodyPr/>
                    <a:lstStyle/>
                    <a:p>
                      <a:pPr algn="ctr">
                        <a:lnSpc>
                          <a:spcPct val="150000"/>
                        </a:lnSpc>
                        <a:spcAft>
                          <a:spcPts val="0"/>
                        </a:spcAft>
                      </a:pP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DÉFICIT DE LA BALANZA COMERCIAL</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NO PETROLERA</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ACUERDOS COMERCIALES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228600"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IMPORTACIONES</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EXPORTACIONES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EXPORTADORES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IMPORTADORES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extLst>
                  <a:ext uri="{0D108BD9-81ED-4DB2-BD59-A6C34878D82A}">
                    <a16:rowId xmlns:a16="http://schemas.microsoft.com/office/drawing/2014/main" val="1733141433"/>
                  </a:ext>
                </a:extLst>
              </a:tr>
              <a:tr h="2501125">
                <a:tc vMerge="1">
                  <a:txBody>
                    <a:bodyPr/>
                    <a:lstStyle/>
                    <a:p>
                      <a:pPr algn="ctr">
                        <a:lnSpc>
                          <a:spcPct val="150000"/>
                        </a:lnSpc>
                        <a:spcAft>
                          <a:spcPts val="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VENTAJA COMPETITIVA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marL="228600"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COMPETITIVIDAD</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EFICIENCIA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SUSTENTABILIDAD</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CRECIMIENTO ECONÓMICO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tc>
                  <a:txBody>
                    <a:bodyPr/>
                    <a:lstStyle/>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MIPYMES</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tcPr>
                </a:tc>
                <a:extLst>
                  <a:ext uri="{0D108BD9-81ED-4DB2-BD59-A6C34878D82A}">
                    <a16:rowId xmlns:a16="http://schemas.microsoft.com/office/drawing/2014/main" val="1811786066"/>
                  </a:ext>
                </a:extLst>
              </a:tr>
            </a:tbl>
          </a:graphicData>
        </a:graphic>
      </p:graphicFrame>
      <p:pic>
        <p:nvPicPr>
          <p:cNvPr id="4" name="Picture 4" descr="Imagen relacionada">
            <a:extLst>
              <a:ext uri="{FF2B5EF4-FFF2-40B4-BE49-F238E27FC236}">
                <a16:creationId xmlns:a16="http://schemas.microsoft.com/office/drawing/2014/main" id="{AFCD8528-426A-4127-B79A-4FF40A730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46437"/>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6840F971-4DD1-4E15-99EA-0DEE02C0C399}"/>
              </a:ext>
            </a:extLst>
          </p:cNvPr>
          <p:cNvGraphicFramePr/>
          <p:nvPr>
            <p:extLst>
              <p:ext uri="{D42A27DB-BD31-4B8C-83A1-F6EECF244321}">
                <p14:modId xmlns:p14="http://schemas.microsoft.com/office/powerpoint/2010/main" val="3516063001"/>
              </p:ext>
            </p:extLst>
          </p:nvPr>
        </p:nvGraphicFramePr>
        <p:xfrm>
          <a:off x="-1136375" y="1099931"/>
          <a:ext cx="11711609" cy="5557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2D996376-30F4-48F1-A371-D580C65F6A77}"/>
              </a:ext>
            </a:extLst>
          </p:cNvPr>
          <p:cNvSpPr txBox="1">
            <a:spLocks/>
          </p:cNvSpPr>
          <p:nvPr/>
        </p:nvSpPr>
        <p:spPr>
          <a:xfrm>
            <a:off x="1903684" y="200579"/>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Justificación</a:t>
            </a:r>
          </a:p>
        </p:txBody>
      </p:sp>
      <p:pic>
        <p:nvPicPr>
          <p:cNvPr id="7" name="Picture 4" descr="Imagen relacionada">
            <a:extLst>
              <a:ext uri="{FF2B5EF4-FFF2-40B4-BE49-F238E27FC236}">
                <a16:creationId xmlns:a16="http://schemas.microsoft.com/office/drawing/2014/main" id="{311BE410-0699-4B7A-AA3F-ECE9560953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03EF285E-6524-4C01-83BB-070DCADC9738}"/>
              </a:ext>
            </a:extLst>
          </p:cNvPr>
          <p:cNvPicPr>
            <a:picLocks noChangeAspect="1"/>
          </p:cNvPicPr>
          <p:nvPr/>
        </p:nvPicPr>
        <p:blipFill>
          <a:blip r:embed="rId8"/>
          <a:stretch>
            <a:fillRect/>
          </a:stretch>
        </p:blipFill>
        <p:spPr>
          <a:xfrm>
            <a:off x="7587490" y="683663"/>
            <a:ext cx="1728788" cy="1283804"/>
          </a:xfrm>
          <a:prstGeom prst="rect">
            <a:avLst/>
          </a:prstGeom>
          <a:ln>
            <a:solidFill>
              <a:srgbClr val="C00000"/>
            </a:solidFill>
          </a:ln>
        </p:spPr>
      </p:pic>
      <p:pic>
        <p:nvPicPr>
          <p:cNvPr id="9" name="Imagen 8">
            <a:extLst>
              <a:ext uri="{FF2B5EF4-FFF2-40B4-BE49-F238E27FC236}">
                <a16:creationId xmlns:a16="http://schemas.microsoft.com/office/drawing/2014/main" id="{B24F3E62-2A0F-486A-AFB4-C6E727F07715}"/>
              </a:ext>
            </a:extLst>
          </p:cNvPr>
          <p:cNvPicPr>
            <a:picLocks noChangeAspect="1"/>
          </p:cNvPicPr>
          <p:nvPr/>
        </p:nvPicPr>
        <p:blipFill>
          <a:blip r:embed="rId9"/>
          <a:stretch>
            <a:fillRect/>
          </a:stretch>
        </p:blipFill>
        <p:spPr>
          <a:xfrm>
            <a:off x="8342863" y="2564605"/>
            <a:ext cx="1728789" cy="1728789"/>
          </a:xfrm>
          <a:prstGeom prst="rect">
            <a:avLst/>
          </a:prstGeom>
          <a:ln>
            <a:solidFill>
              <a:schemeClr val="accent5">
                <a:lumMod val="75000"/>
              </a:schemeClr>
            </a:solidFill>
          </a:ln>
        </p:spPr>
      </p:pic>
    </p:spTree>
    <p:extLst>
      <p:ext uri="{BB962C8B-B14F-4D97-AF65-F5344CB8AC3E}">
        <p14:creationId xmlns:p14="http://schemas.microsoft.com/office/powerpoint/2010/main" val="106139312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B513499-C8C0-43C9-B74B-57692BF36552}"/>
              </a:ext>
            </a:extLst>
          </p:cNvPr>
          <p:cNvSpPr txBox="1">
            <a:spLocks/>
          </p:cNvSpPr>
          <p:nvPr/>
        </p:nvSpPr>
        <p:spPr>
          <a:xfrm>
            <a:off x="1439858" y="285994"/>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 General</a:t>
            </a:r>
          </a:p>
        </p:txBody>
      </p:sp>
      <p:pic>
        <p:nvPicPr>
          <p:cNvPr id="7" name="Picture 4" descr="Imagen relacionada">
            <a:extLst>
              <a:ext uri="{FF2B5EF4-FFF2-40B4-BE49-F238E27FC236}">
                <a16:creationId xmlns:a16="http://schemas.microsoft.com/office/drawing/2014/main" id="{A03133E2-22D1-4D88-8953-F64A1A544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1E2335F9-791F-433C-81F3-9124B01A5D73}"/>
              </a:ext>
            </a:extLst>
          </p:cNvPr>
          <p:cNvPicPr>
            <a:picLocks noChangeAspect="1"/>
          </p:cNvPicPr>
          <p:nvPr/>
        </p:nvPicPr>
        <p:blipFill>
          <a:blip r:embed="rId3"/>
          <a:stretch>
            <a:fillRect/>
          </a:stretch>
        </p:blipFill>
        <p:spPr>
          <a:xfrm>
            <a:off x="1881463" y="1636464"/>
            <a:ext cx="1060695" cy="1526222"/>
          </a:xfrm>
          <a:prstGeom prst="rect">
            <a:avLst/>
          </a:prstGeom>
        </p:spPr>
      </p:pic>
      <p:sp>
        <p:nvSpPr>
          <p:cNvPr id="15" name="Rectángulo 14">
            <a:extLst>
              <a:ext uri="{FF2B5EF4-FFF2-40B4-BE49-F238E27FC236}">
                <a16:creationId xmlns:a16="http://schemas.microsoft.com/office/drawing/2014/main" id="{0280CCE8-925F-44BB-BA6A-BA7CBFC3E8C1}"/>
              </a:ext>
            </a:extLst>
          </p:cNvPr>
          <p:cNvSpPr/>
          <p:nvPr/>
        </p:nvSpPr>
        <p:spPr>
          <a:xfrm>
            <a:off x="1139861" y="3915086"/>
            <a:ext cx="7447722" cy="1569660"/>
          </a:xfrm>
          <a:prstGeom prst="rect">
            <a:avLst/>
          </a:prstGeom>
          <a:solidFill>
            <a:schemeClr val="tx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a:spAutoFit/>
          </a:bodyPr>
          <a:lstStyle/>
          <a:p>
            <a:endParaRPr lang="es-ES" sz="2400" dirty="0">
              <a:ln w="0"/>
              <a:solidFill>
                <a:schemeClr val="tx1"/>
              </a:solidFill>
              <a:effectLst>
                <a:outerShdw blurRad="38100" dist="19050" dir="2700000" algn="tl" rotWithShape="0">
                  <a:schemeClr val="dk1">
                    <a:alpha val="40000"/>
                  </a:schemeClr>
                </a:outerShdw>
              </a:effectLst>
            </a:endParaRPr>
          </a:p>
          <a:p>
            <a:r>
              <a:rPr lang="es-ES" sz="2400" dirty="0">
                <a:ln w="0"/>
                <a:solidFill>
                  <a:schemeClr val="tx1"/>
                </a:solidFill>
                <a:effectLst>
                  <a:outerShdw blurRad="38100" dist="19050" dir="2700000" algn="tl" rotWithShape="0">
                    <a:schemeClr val="dk1">
                      <a:alpha val="40000"/>
                    </a:schemeClr>
                  </a:outerShdw>
                </a:effectLst>
              </a:rPr>
              <a:t>Analizar los acuerdos comerciales Chile – Ecuador y la balanza comercial no petrolera.</a:t>
            </a:r>
          </a:p>
          <a:p>
            <a:r>
              <a:rPr lang="es-ES" sz="240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4004649287"/>
      </p:ext>
    </p:extLst>
  </p:cSld>
  <p:clrMapOvr>
    <a:masterClrMapping/>
  </p:clrMapOvr>
  <mc:AlternateContent xmlns:mc="http://schemas.openxmlformats.org/markup-compatibility/2006" xmlns:p15="http://schemas.microsoft.com/office/powerpoint/2012/main">
    <mc:Choice Requires="p15">
      <p:transition spd="med">
        <p15:prstTrans prst="fractur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0DD57115-EF8F-4EA2-A77C-6C6CBCAA9436}"/>
              </a:ext>
            </a:extLst>
          </p:cNvPr>
          <p:cNvGraphicFramePr/>
          <p:nvPr>
            <p:extLst>
              <p:ext uri="{D42A27DB-BD31-4B8C-83A1-F6EECF244321}">
                <p14:modId xmlns:p14="http://schemas.microsoft.com/office/powerpoint/2010/main" val="153363449"/>
              </p:ext>
            </p:extLst>
          </p:nvPr>
        </p:nvGraphicFramePr>
        <p:xfrm>
          <a:off x="384314" y="2252870"/>
          <a:ext cx="9144000" cy="3869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BD2730D2-066A-4CEE-867D-57C47AE01551}"/>
              </a:ext>
            </a:extLst>
          </p:cNvPr>
          <p:cNvSpPr txBox="1">
            <a:spLocks/>
          </p:cNvSpPr>
          <p:nvPr/>
        </p:nvSpPr>
        <p:spPr>
          <a:xfrm>
            <a:off x="1439858" y="285994"/>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 Específicos</a:t>
            </a:r>
          </a:p>
        </p:txBody>
      </p:sp>
      <p:pic>
        <p:nvPicPr>
          <p:cNvPr id="4" name="Picture 4" descr="Imagen relacionada">
            <a:extLst>
              <a:ext uri="{FF2B5EF4-FFF2-40B4-BE49-F238E27FC236}">
                <a16:creationId xmlns:a16="http://schemas.microsoft.com/office/drawing/2014/main" id="{2D53CCBE-E113-40F2-BFB9-448A9D75F1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D61D424-E137-41B8-94C6-41EF9767F0E9}"/>
              </a:ext>
            </a:extLst>
          </p:cNvPr>
          <p:cNvPicPr>
            <a:picLocks noChangeAspect="1"/>
          </p:cNvPicPr>
          <p:nvPr/>
        </p:nvPicPr>
        <p:blipFill>
          <a:blip r:embed="rId8"/>
          <a:stretch>
            <a:fillRect/>
          </a:stretch>
        </p:blipFill>
        <p:spPr>
          <a:xfrm>
            <a:off x="7010401" y="345818"/>
            <a:ext cx="1855303" cy="1151678"/>
          </a:xfrm>
          <a:prstGeom prst="rect">
            <a:avLst/>
          </a:prstGeom>
        </p:spPr>
      </p:pic>
    </p:spTree>
    <p:extLst>
      <p:ext uri="{BB962C8B-B14F-4D97-AF65-F5344CB8AC3E}">
        <p14:creationId xmlns:p14="http://schemas.microsoft.com/office/powerpoint/2010/main" val="3628794843"/>
      </p:ext>
    </p:extLst>
  </p:cSld>
  <p:clrMapOvr>
    <a:masterClrMapping/>
  </p:clrMapOvr>
  <p:transition>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0DD57115-EF8F-4EA2-A77C-6C6CBCAA9436}"/>
              </a:ext>
            </a:extLst>
          </p:cNvPr>
          <p:cNvGraphicFramePr/>
          <p:nvPr>
            <p:extLst>
              <p:ext uri="{D42A27DB-BD31-4B8C-83A1-F6EECF244321}">
                <p14:modId xmlns:p14="http://schemas.microsoft.com/office/powerpoint/2010/main" val="2998078548"/>
              </p:ext>
            </p:extLst>
          </p:nvPr>
        </p:nvGraphicFramePr>
        <p:xfrm>
          <a:off x="448577" y="1613263"/>
          <a:ext cx="9225510" cy="384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BD2730D2-066A-4CEE-867D-57C47AE01551}"/>
              </a:ext>
            </a:extLst>
          </p:cNvPr>
          <p:cNvSpPr txBox="1">
            <a:spLocks/>
          </p:cNvSpPr>
          <p:nvPr/>
        </p:nvSpPr>
        <p:spPr>
          <a:xfrm>
            <a:off x="1439858" y="285994"/>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 Específicos</a:t>
            </a:r>
          </a:p>
        </p:txBody>
      </p:sp>
      <p:pic>
        <p:nvPicPr>
          <p:cNvPr id="4" name="Picture 4" descr="Imagen relacionada">
            <a:extLst>
              <a:ext uri="{FF2B5EF4-FFF2-40B4-BE49-F238E27FC236}">
                <a16:creationId xmlns:a16="http://schemas.microsoft.com/office/drawing/2014/main" id="{2D53CCBE-E113-40F2-BFB9-448A9D75F1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E686663-FBB1-42BB-BD33-556C32F629A6}"/>
              </a:ext>
            </a:extLst>
          </p:cNvPr>
          <p:cNvPicPr>
            <a:picLocks noChangeAspect="1"/>
          </p:cNvPicPr>
          <p:nvPr/>
        </p:nvPicPr>
        <p:blipFill>
          <a:blip r:embed="rId8"/>
          <a:stretch>
            <a:fillRect/>
          </a:stretch>
        </p:blipFill>
        <p:spPr>
          <a:xfrm>
            <a:off x="9674087" y="5400333"/>
            <a:ext cx="1392164" cy="1261649"/>
          </a:xfrm>
          <a:prstGeom prst="rect">
            <a:avLst/>
          </a:prstGeom>
        </p:spPr>
      </p:pic>
    </p:spTree>
    <p:extLst>
      <p:ext uri="{BB962C8B-B14F-4D97-AF65-F5344CB8AC3E}">
        <p14:creationId xmlns:p14="http://schemas.microsoft.com/office/powerpoint/2010/main" val="3995593563"/>
      </p:ext>
    </p:extLst>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FAD1FFC-A4EA-4156-A5EB-EB7BED9E242D}"/>
              </a:ext>
            </a:extLst>
          </p:cNvPr>
          <p:cNvSpPr txBox="1">
            <a:spLocks/>
          </p:cNvSpPr>
          <p:nvPr/>
        </p:nvSpPr>
        <p:spPr>
          <a:xfrm>
            <a:off x="3680790" y="859630"/>
            <a:ext cx="45885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MARCO TEÒRICO</a:t>
            </a:r>
          </a:p>
        </p:txBody>
      </p:sp>
      <p:graphicFrame>
        <p:nvGraphicFramePr>
          <p:cNvPr id="5" name="Diagrama 4">
            <a:extLst>
              <a:ext uri="{FF2B5EF4-FFF2-40B4-BE49-F238E27FC236}">
                <a16:creationId xmlns:a16="http://schemas.microsoft.com/office/drawing/2014/main" id="{164508C9-33CE-4975-AE7B-8A5D9697B0E1}"/>
              </a:ext>
            </a:extLst>
          </p:cNvPr>
          <p:cNvGraphicFramePr/>
          <p:nvPr>
            <p:extLst>
              <p:ext uri="{D42A27DB-BD31-4B8C-83A1-F6EECF244321}">
                <p14:modId xmlns:p14="http://schemas.microsoft.com/office/powerpoint/2010/main" val="3443916419"/>
              </p:ext>
            </p:extLst>
          </p:nvPr>
        </p:nvGraphicFramePr>
        <p:xfrm>
          <a:off x="-1166191" y="2079142"/>
          <a:ext cx="11926956" cy="429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EFE65D69-682D-4155-856B-C39C480EB9C9}"/>
              </a:ext>
            </a:extLst>
          </p:cNvPr>
          <p:cNvSpPr txBox="1">
            <a:spLocks/>
          </p:cNvSpPr>
          <p:nvPr/>
        </p:nvSpPr>
        <p:spPr>
          <a:xfrm>
            <a:off x="3427684" y="106053"/>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CAPÌTULO II</a:t>
            </a:r>
          </a:p>
        </p:txBody>
      </p:sp>
      <p:pic>
        <p:nvPicPr>
          <p:cNvPr id="8" name="Picture 4" descr="Imagen relacionada">
            <a:extLst>
              <a:ext uri="{FF2B5EF4-FFF2-40B4-BE49-F238E27FC236}">
                <a16:creationId xmlns:a16="http://schemas.microsoft.com/office/drawing/2014/main" id="{C727CF15-AE22-4EF1-AB9E-B838EFE622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39675"/>
      </p:ext>
    </p:extLst>
  </p:cSld>
  <p:clrMapOvr>
    <a:masterClrMapping/>
  </p:clrMapOvr>
  <mc:AlternateContent xmlns:mc="http://schemas.openxmlformats.org/markup-compatibility/2006" xmlns:p14="http://schemas.microsoft.com/office/powerpoint/2010/main">
    <mc:Choice Requires="p14">
      <p:transition>
        <p14:glitter pattern="hexagon"/>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E31A79C-C855-44E7-A98A-CDA3BD2B1545}"/>
              </a:ext>
            </a:extLst>
          </p:cNvPr>
          <p:cNvGraphicFramePr/>
          <p:nvPr>
            <p:extLst>
              <p:ext uri="{D42A27DB-BD31-4B8C-83A1-F6EECF244321}">
                <p14:modId xmlns:p14="http://schemas.microsoft.com/office/powerpoint/2010/main" val="3970999020"/>
              </p:ext>
            </p:extLst>
          </p:nvPr>
        </p:nvGraphicFramePr>
        <p:xfrm>
          <a:off x="291548" y="1537274"/>
          <a:ext cx="9369287" cy="5081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Imagen relacionada">
            <a:extLst>
              <a:ext uri="{FF2B5EF4-FFF2-40B4-BE49-F238E27FC236}">
                <a16:creationId xmlns:a16="http://schemas.microsoft.com/office/drawing/2014/main" id="{2C2CC7CB-A942-4AA3-ADE3-81AB5C2A65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F3898FE-9DA6-4264-A7CD-D716082B2BD0}"/>
              </a:ext>
            </a:extLst>
          </p:cNvPr>
          <p:cNvPicPr>
            <a:picLocks noChangeAspect="1"/>
          </p:cNvPicPr>
          <p:nvPr/>
        </p:nvPicPr>
        <p:blipFill>
          <a:blip r:embed="rId8"/>
          <a:stretch>
            <a:fillRect/>
          </a:stretch>
        </p:blipFill>
        <p:spPr>
          <a:xfrm>
            <a:off x="3422582" y="4828746"/>
            <a:ext cx="1931298" cy="1790388"/>
          </a:xfrm>
          <a:prstGeom prst="rect">
            <a:avLst/>
          </a:prstGeom>
        </p:spPr>
      </p:pic>
      <p:sp>
        <p:nvSpPr>
          <p:cNvPr id="10" name="Título 1">
            <a:extLst>
              <a:ext uri="{FF2B5EF4-FFF2-40B4-BE49-F238E27FC236}">
                <a16:creationId xmlns:a16="http://schemas.microsoft.com/office/drawing/2014/main" id="{F1A7BAD9-6582-4D36-9056-1067A3B41C35}"/>
              </a:ext>
            </a:extLst>
          </p:cNvPr>
          <p:cNvSpPr txBox="1">
            <a:spLocks/>
          </p:cNvSpPr>
          <p:nvPr/>
        </p:nvSpPr>
        <p:spPr>
          <a:xfrm>
            <a:off x="2813772" y="176602"/>
            <a:ext cx="4841673" cy="753577"/>
          </a:xfrm>
          <a:prstGeom prst="rect">
            <a:avLst/>
          </a:prstGeom>
          <a:solidFill>
            <a:schemeClr val="bg2">
              <a:lumMod val="75000"/>
            </a:schemeClr>
          </a:solidFill>
          <a:scene3d>
            <a:camera prst="orthographicFront"/>
            <a:lightRig rig="threePt" dir="t"/>
          </a:scene3d>
          <a:sp3d>
            <a:bevelT w="152400" h="50800" prst="softRound"/>
          </a:sp3d>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dirty="0"/>
              <a:t>CAPÌTULO III</a:t>
            </a:r>
          </a:p>
        </p:txBody>
      </p:sp>
      <p:sp>
        <p:nvSpPr>
          <p:cNvPr id="11" name="Título 1">
            <a:extLst>
              <a:ext uri="{FF2B5EF4-FFF2-40B4-BE49-F238E27FC236}">
                <a16:creationId xmlns:a16="http://schemas.microsoft.com/office/drawing/2014/main" id="{28043445-D696-4797-9B4B-B3CB4158D061}"/>
              </a:ext>
            </a:extLst>
          </p:cNvPr>
          <p:cNvSpPr txBox="1">
            <a:spLocks/>
          </p:cNvSpPr>
          <p:nvPr/>
        </p:nvSpPr>
        <p:spPr>
          <a:xfrm>
            <a:off x="3280571" y="983535"/>
            <a:ext cx="4374874" cy="901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METODOLOGÌA</a:t>
            </a:r>
          </a:p>
        </p:txBody>
      </p:sp>
    </p:spTree>
    <p:extLst>
      <p:ext uri="{BB962C8B-B14F-4D97-AF65-F5344CB8AC3E}">
        <p14:creationId xmlns:p14="http://schemas.microsoft.com/office/powerpoint/2010/main" val="1116205148"/>
      </p:ext>
    </p:extLst>
  </p:cSld>
  <p:clrMapOvr>
    <a:masterClrMapping/>
  </p:clrMapOvr>
  <mc:AlternateContent xmlns:mc="http://schemas.openxmlformats.org/markup-compatibility/2006" xmlns:p15="http://schemas.microsoft.com/office/powerpoint/2012/main">
    <mc:Choice Requires="p15">
      <p:transition spd="med">
        <p15:prstTrans prst="origami"/>
      </p:transition>
    </mc:Choice>
    <mc:Fallback xmlns="">
      <p:transition spd="med">
        <p:fade/>
      </p:transition>
    </mc:Fallback>
  </mc:AlternateContent>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4696</TotalTime>
  <Words>1406</Words>
  <Application>Microsoft Office PowerPoint</Application>
  <PresentationFormat>Panorámica</PresentationFormat>
  <Paragraphs>295</Paragraphs>
  <Slides>26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vt:lpstr>
      <vt:lpstr>Cambria Math</vt:lpstr>
      <vt:lpstr>Times New Roman</vt:lpstr>
      <vt:lpstr>Trebuchet MS</vt:lpstr>
      <vt:lpstr>Wingdings</vt:lpstr>
      <vt:lpstr>Wingdings 3</vt:lpstr>
      <vt:lpstr>Faceta</vt:lpstr>
      <vt:lpstr>Presentación de PowerPoint</vt:lpstr>
      <vt:lpstr>Formulación del Problema</vt:lpstr>
      <vt:lpstr>Variables del 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 Murillo</dc:creator>
  <cp:lastModifiedBy>Bryan Murillo</cp:lastModifiedBy>
  <cp:revision>118</cp:revision>
  <dcterms:created xsi:type="dcterms:W3CDTF">2018-02-25T00:30:24Z</dcterms:created>
  <dcterms:modified xsi:type="dcterms:W3CDTF">2018-03-16T05:39:50Z</dcterms:modified>
</cp:coreProperties>
</file>