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382" r:id="rId3"/>
    <p:sldId id="347" r:id="rId4"/>
    <p:sldId id="383" r:id="rId5"/>
    <p:sldId id="348" r:id="rId6"/>
    <p:sldId id="391" r:id="rId7"/>
    <p:sldId id="361" r:id="rId8"/>
    <p:sldId id="384" r:id="rId9"/>
    <p:sldId id="353" r:id="rId10"/>
    <p:sldId id="354" r:id="rId11"/>
    <p:sldId id="374" r:id="rId12"/>
    <p:sldId id="356" r:id="rId13"/>
    <p:sldId id="357" r:id="rId14"/>
    <p:sldId id="358" r:id="rId15"/>
    <p:sldId id="359" r:id="rId16"/>
    <p:sldId id="362" r:id="rId17"/>
    <p:sldId id="385" r:id="rId18"/>
    <p:sldId id="364" r:id="rId19"/>
    <p:sldId id="367" r:id="rId20"/>
    <p:sldId id="390" r:id="rId21"/>
    <p:sldId id="368" r:id="rId22"/>
    <p:sldId id="386" r:id="rId23"/>
    <p:sldId id="369" r:id="rId24"/>
    <p:sldId id="370" r:id="rId25"/>
    <p:sldId id="371" r:id="rId26"/>
    <p:sldId id="377" r:id="rId27"/>
    <p:sldId id="378" r:id="rId28"/>
    <p:sldId id="379" r:id="rId29"/>
    <p:sldId id="380" r:id="rId30"/>
    <p:sldId id="393" r:id="rId31"/>
    <p:sldId id="392" r:id="rId32"/>
    <p:sldId id="387" r:id="rId33"/>
    <p:sldId id="381" r:id="rId34"/>
    <p:sldId id="388" r:id="rId35"/>
    <p:sldId id="389" r:id="rId36"/>
  </p:sldIdLst>
  <p:sldSz cx="9144000" cy="6858000" type="screen4x3"/>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D1D1D1"/>
    <a:srgbClr val="005CB8"/>
    <a:srgbClr val="03080D"/>
    <a:srgbClr val="00246C"/>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2" autoAdjust="0"/>
    <p:restoredTop sz="94434" autoAdjust="0"/>
  </p:normalViewPr>
  <p:slideViewPr>
    <p:cSldViewPr>
      <p:cViewPr>
        <p:scale>
          <a:sx n="70" d="100"/>
          <a:sy n="70" d="100"/>
        </p:scale>
        <p:origin x="-1392" y="-180"/>
      </p:cViewPr>
      <p:guideLst>
        <p:guide orient="horz" pos="2069"/>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RICARDO\Documents\ESSUNA\Cuarto%20a&#241;o\Trabajo_Titulaci&#243;n\tabulacion%20encuestas%20capsa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tx>
                <c:rich>
                  <a:bodyPr/>
                  <a:lstStyle/>
                  <a:p>
                    <a:r>
                      <a:rPr lang="en-US"/>
                      <a:t>2,86%</a:t>
                    </a:r>
                  </a:p>
                </c:rich>
              </c:tx>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a:t>41,43%</a:t>
                    </a:r>
                  </a:p>
                </c:rich>
              </c:tx>
              <c:showLegendKey val="0"/>
              <c:showVal val="0"/>
              <c:showCatName val="0"/>
              <c:showSerName val="0"/>
              <c:showPercent val="1"/>
              <c:showBubbleSize val="0"/>
              <c:extLst>
                <c:ext xmlns:c15="http://schemas.microsoft.com/office/drawing/2012/chart" uri="{CE6537A1-D6FC-4f65-9D91-7224C49458BB}"/>
              </c:extLst>
            </c:dLbl>
            <c:dLbl>
              <c:idx val="2"/>
              <c:tx>
                <c:rich>
                  <a:bodyPr/>
                  <a:lstStyle/>
                  <a:p>
                    <a:r>
                      <a:rPr lang="en-US"/>
                      <a:t>25,71%</a:t>
                    </a:r>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400" b="1"/>
                </a:pPr>
                <a:endParaRPr lang="es-MX"/>
              </a:p>
            </c:txPr>
            <c:showLegendKey val="0"/>
            <c:showVal val="0"/>
            <c:showCatName val="0"/>
            <c:showSerName val="0"/>
            <c:showPercent val="1"/>
            <c:showBubbleSize val="0"/>
            <c:showLeaderLines val="1"/>
            <c:extLst>
              <c:ext xmlns:c15="http://schemas.microsoft.com/office/drawing/2012/chart" uri="{CE6537A1-D6FC-4f65-9D91-7224C49458BB}"/>
            </c:extLst>
          </c:dLbls>
          <c:cat>
            <c:strRef>
              <c:f>Hoja2!$A$2:$A$6</c:f>
              <c:strCache>
                <c:ptCount val="5"/>
                <c:pt idx="0">
                  <c:v>MUY POCO </c:v>
                </c:pt>
                <c:pt idx="1">
                  <c:v>POCO</c:v>
                </c:pt>
                <c:pt idx="2">
                  <c:v>NORMAL</c:v>
                </c:pt>
                <c:pt idx="3">
                  <c:v>BUENO</c:v>
                </c:pt>
                <c:pt idx="4">
                  <c:v>EXCELENTE</c:v>
                </c:pt>
              </c:strCache>
            </c:strRef>
          </c:cat>
          <c:val>
            <c:numRef>
              <c:f>Hoja2!$C$2:$C$6</c:f>
              <c:numCache>
                <c:formatCode>0.00%</c:formatCode>
                <c:ptCount val="5"/>
                <c:pt idx="0">
                  <c:v>2.86E-2</c:v>
                </c:pt>
                <c:pt idx="1">
                  <c:v>0.4143</c:v>
                </c:pt>
                <c:pt idx="2">
                  <c:v>0.2571</c:v>
                </c:pt>
                <c:pt idx="3">
                  <c:v>0.2</c:v>
                </c:pt>
                <c:pt idx="4">
                  <c:v>0.1</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tx>
                <c:rich>
                  <a:bodyPr/>
                  <a:lstStyle/>
                  <a:p>
                    <a:r>
                      <a:rPr lang="en-US" sz="1400"/>
                      <a:t>93,55%</a:t>
                    </a:r>
                    <a:endParaRPr lang="en-US" sz="2000"/>
                  </a:p>
                </c:rich>
              </c:tx>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a:t>6,45%</a:t>
                    </a:r>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400" b="1"/>
                </a:pPr>
                <a:endParaRPr lang="es-MX"/>
              </a:p>
            </c:txPr>
            <c:showLegendKey val="0"/>
            <c:showVal val="0"/>
            <c:showCatName val="0"/>
            <c:showSerName val="0"/>
            <c:showPercent val="1"/>
            <c:showBubbleSize val="0"/>
            <c:showLeaderLines val="1"/>
            <c:extLst>
              <c:ext xmlns:c15="http://schemas.microsoft.com/office/drawing/2012/chart" uri="{CE6537A1-D6FC-4f65-9D91-7224C49458BB}"/>
            </c:extLst>
          </c:dLbls>
          <c:cat>
            <c:strRef>
              <c:f>Hoja4!$A$2:$A$3</c:f>
              <c:strCache>
                <c:ptCount val="2"/>
                <c:pt idx="0">
                  <c:v>SI</c:v>
                </c:pt>
                <c:pt idx="1">
                  <c:v>NO</c:v>
                </c:pt>
              </c:strCache>
            </c:strRef>
          </c:cat>
          <c:val>
            <c:numRef>
              <c:f>Hoja4!$C$2:$C$3</c:f>
              <c:numCache>
                <c:formatCode>0.00%</c:formatCode>
                <c:ptCount val="2"/>
                <c:pt idx="0">
                  <c:v>0.93548387096774188</c:v>
                </c:pt>
                <c:pt idx="1">
                  <c:v>6.4516129032258063E-2</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1200"/>
          </a:pPr>
          <a:endParaRPr lang="es-MX"/>
        </a:p>
      </c:txPr>
    </c:legend>
    <c:plotVisOnly val="1"/>
    <c:dispBlanksAs val="gap"/>
    <c:showDLblsOverMax val="0"/>
  </c:chart>
  <c:externalData r:id="rId2">
    <c:autoUpdate val="0"/>
  </c:externalData>
</c:chartSpace>
</file>

<file path=ppt/diagrams/_rels/data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png"/><Relationship Id="rId4" Type="http://schemas.openxmlformats.org/officeDocument/2006/relationships/image" Target="../media/image14.jpeg"/></Relationships>
</file>

<file path=ppt/diagrams/_rels/data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image" Target="../media/image18.jpeg"/><Relationship Id="rId5" Type="http://schemas.openxmlformats.org/officeDocument/2006/relationships/image" Target="../media/image22.emf"/><Relationship Id="rId4" Type="http://schemas.openxmlformats.org/officeDocument/2006/relationships/image" Target="../media/image21.png"/></Relationships>
</file>

<file path=ppt/diagrams/_rels/data21.xml.rels><?xml version="1.0" encoding="UTF-8" standalone="yes"?>
<Relationships xmlns="http://schemas.openxmlformats.org/package/2006/relationships"><Relationship Id="rId1" Type="http://schemas.openxmlformats.org/officeDocument/2006/relationships/image" Target="../media/image23.png"/></Relationships>
</file>

<file path=ppt/diagrams/_rels/data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ata24.xml.rels><?xml version="1.0" encoding="UTF-8" standalone="yes"?>
<Relationships xmlns="http://schemas.openxmlformats.org/package/2006/relationships"><Relationship Id="rId1" Type="http://schemas.openxmlformats.org/officeDocument/2006/relationships/image" Target="../media/image30.png"/></Relationships>
</file>

<file path=ppt/diagrams/_rels/data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D302E-662B-4022-AE03-75E4FEC1D191}"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45287A53-8F49-4842-B326-464E10D487B3}">
      <dgm:prSet phldrT="[Texto]"/>
      <dgm:spPr/>
      <dgm:t>
        <a:bodyPr/>
        <a:lstStyle/>
        <a:p>
          <a:r>
            <a:rPr lang="es-EC" b="0" smtClean="0"/>
            <a:t>PLANTEAMIENTO DEL PROBLEMA</a:t>
          </a:r>
          <a:endParaRPr lang="es-MX" b="0" dirty="0"/>
        </a:p>
      </dgm:t>
    </dgm:pt>
    <dgm:pt modelId="{64556A4D-F50A-41F9-90B7-0210C540C5DE}" type="parTrans" cxnId="{B8F1952F-4A80-4D2E-84E9-6677365C6BB2}">
      <dgm:prSet/>
      <dgm:spPr/>
      <dgm:t>
        <a:bodyPr/>
        <a:lstStyle/>
        <a:p>
          <a:endParaRPr lang="es-MX"/>
        </a:p>
      </dgm:t>
    </dgm:pt>
    <dgm:pt modelId="{E0B8B6EA-C9C8-4FAE-9800-314999926A45}" type="sibTrans" cxnId="{B8F1952F-4A80-4D2E-84E9-6677365C6BB2}">
      <dgm:prSet/>
      <dgm:spPr/>
      <dgm:t>
        <a:bodyPr/>
        <a:lstStyle/>
        <a:p>
          <a:endParaRPr lang="es-MX"/>
        </a:p>
      </dgm:t>
    </dgm:pt>
    <dgm:pt modelId="{1941FECA-3662-4656-8696-EF01F24ADFC3}">
      <dgm:prSet phldrT="[Texto]"/>
      <dgm:spPr/>
      <dgm:t>
        <a:bodyPr/>
        <a:lstStyle/>
        <a:p>
          <a:r>
            <a:rPr lang="es-EC" dirty="0" smtClean="0"/>
            <a:t>OBJETIVOS</a:t>
          </a:r>
          <a:endParaRPr lang="es-MX" dirty="0"/>
        </a:p>
      </dgm:t>
    </dgm:pt>
    <dgm:pt modelId="{61ADD675-7BE7-49CB-AFAE-29E6BCEDCBE5}" type="parTrans" cxnId="{4E6BFD86-B86D-4475-9961-CA4D5B732562}">
      <dgm:prSet/>
      <dgm:spPr/>
      <dgm:t>
        <a:bodyPr/>
        <a:lstStyle/>
        <a:p>
          <a:endParaRPr lang="es-MX"/>
        </a:p>
      </dgm:t>
    </dgm:pt>
    <dgm:pt modelId="{353383D7-25DE-4ED6-A9AD-B311E3BAAD66}" type="sibTrans" cxnId="{4E6BFD86-B86D-4475-9961-CA4D5B732562}">
      <dgm:prSet/>
      <dgm:spPr/>
      <dgm:t>
        <a:bodyPr/>
        <a:lstStyle/>
        <a:p>
          <a:endParaRPr lang="es-MX"/>
        </a:p>
      </dgm:t>
    </dgm:pt>
    <dgm:pt modelId="{B8E74715-0BD4-416D-B07F-A8F2769C8523}">
      <dgm:prSet phldrT="[Texto]"/>
      <dgm:spPr/>
      <dgm:t>
        <a:bodyPr/>
        <a:lstStyle/>
        <a:p>
          <a:r>
            <a:rPr lang="es-EC" b="0" dirty="0" smtClean="0"/>
            <a:t>MARCO TEÓRICO</a:t>
          </a:r>
          <a:endParaRPr lang="es-MX" b="0" dirty="0"/>
        </a:p>
      </dgm:t>
    </dgm:pt>
    <dgm:pt modelId="{3F6E779A-5F6D-4ED8-9C4F-7B84C6F2EE81}" type="parTrans" cxnId="{0C871F35-16B2-4F7A-B893-B4758CBDA4CC}">
      <dgm:prSet/>
      <dgm:spPr/>
      <dgm:t>
        <a:bodyPr/>
        <a:lstStyle/>
        <a:p>
          <a:endParaRPr lang="es-MX"/>
        </a:p>
      </dgm:t>
    </dgm:pt>
    <dgm:pt modelId="{3092DD52-3AED-4D1C-A14C-82F019F17F18}" type="sibTrans" cxnId="{0C871F35-16B2-4F7A-B893-B4758CBDA4CC}">
      <dgm:prSet/>
      <dgm:spPr/>
      <dgm:t>
        <a:bodyPr/>
        <a:lstStyle/>
        <a:p>
          <a:endParaRPr lang="es-MX"/>
        </a:p>
      </dgm:t>
    </dgm:pt>
    <dgm:pt modelId="{717C8AFB-518F-4439-A700-B53D879D0B61}">
      <dgm:prSet phldrT="[Texto]"/>
      <dgm:spPr/>
      <dgm:t>
        <a:bodyPr/>
        <a:lstStyle/>
        <a:p>
          <a:r>
            <a:rPr lang="es-EC" dirty="0" smtClean="0"/>
            <a:t>MARCO METODOLÓGICO</a:t>
          </a:r>
          <a:endParaRPr lang="es-MX" dirty="0"/>
        </a:p>
      </dgm:t>
    </dgm:pt>
    <dgm:pt modelId="{2524B10B-B672-4E84-A410-04FAFFB987AB}" type="parTrans" cxnId="{5E97B21A-59A5-4B9F-8E0D-BA5B97A786E3}">
      <dgm:prSet/>
      <dgm:spPr/>
      <dgm:t>
        <a:bodyPr/>
        <a:lstStyle/>
        <a:p>
          <a:endParaRPr lang="es-MX"/>
        </a:p>
      </dgm:t>
    </dgm:pt>
    <dgm:pt modelId="{2C7F0CA8-470C-4555-8709-1A99C64D7CF3}" type="sibTrans" cxnId="{5E97B21A-59A5-4B9F-8E0D-BA5B97A786E3}">
      <dgm:prSet/>
      <dgm:spPr/>
      <dgm:t>
        <a:bodyPr/>
        <a:lstStyle/>
        <a:p>
          <a:endParaRPr lang="es-MX"/>
        </a:p>
      </dgm:t>
    </dgm:pt>
    <dgm:pt modelId="{21624799-A175-4B7B-8BCD-DE21B7975E33}">
      <dgm:prSet phldrT="[Texto]"/>
      <dgm:spPr/>
      <dgm:t>
        <a:bodyPr/>
        <a:lstStyle/>
        <a:p>
          <a:r>
            <a:rPr lang="es-EC" b="0" dirty="0" smtClean="0"/>
            <a:t>PROPUESTA</a:t>
          </a:r>
          <a:endParaRPr lang="es-MX" b="0" dirty="0"/>
        </a:p>
      </dgm:t>
    </dgm:pt>
    <dgm:pt modelId="{4AAF3FE5-33FC-4201-8EB6-9FC2F48FCBFD}" type="parTrans" cxnId="{3FD7B7A0-3F72-4D5E-B95C-84E32671A9CF}">
      <dgm:prSet/>
      <dgm:spPr/>
      <dgm:t>
        <a:bodyPr/>
        <a:lstStyle/>
        <a:p>
          <a:endParaRPr lang="es-MX"/>
        </a:p>
      </dgm:t>
    </dgm:pt>
    <dgm:pt modelId="{F6FD3FFA-6E43-43B4-8E45-EDCCCC825CA2}" type="sibTrans" cxnId="{3FD7B7A0-3F72-4D5E-B95C-84E32671A9CF}">
      <dgm:prSet/>
      <dgm:spPr/>
      <dgm:t>
        <a:bodyPr/>
        <a:lstStyle/>
        <a:p>
          <a:endParaRPr lang="es-MX"/>
        </a:p>
      </dgm:t>
    </dgm:pt>
    <dgm:pt modelId="{3953D112-F788-4FDC-8362-CEE9C6690A98}">
      <dgm:prSet phldrT="[Texto]"/>
      <dgm:spPr/>
      <dgm:t>
        <a:bodyPr/>
        <a:lstStyle/>
        <a:p>
          <a:r>
            <a:rPr lang="es-EC" b="0" dirty="0" smtClean="0"/>
            <a:t>INTRODUCCIÓN</a:t>
          </a:r>
          <a:endParaRPr lang="es-MX" b="0" dirty="0"/>
        </a:p>
      </dgm:t>
    </dgm:pt>
    <dgm:pt modelId="{70F5C2A5-112A-4780-BF6C-304E614CB40E}" type="parTrans" cxnId="{43A4FECC-2A76-471D-9F05-694E16FC8A55}">
      <dgm:prSet/>
      <dgm:spPr/>
      <dgm:t>
        <a:bodyPr/>
        <a:lstStyle/>
        <a:p>
          <a:endParaRPr lang="es-MX"/>
        </a:p>
      </dgm:t>
    </dgm:pt>
    <dgm:pt modelId="{E2695E08-6BAA-4062-AAD4-AC0C92148046}" type="sibTrans" cxnId="{43A4FECC-2A76-471D-9F05-694E16FC8A55}">
      <dgm:prSet/>
      <dgm:spPr/>
      <dgm:t>
        <a:bodyPr/>
        <a:lstStyle/>
        <a:p>
          <a:endParaRPr lang="es-MX"/>
        </a:p>
      </dgm:t>
    </dgm:pt>
    <dgm:pt modelId="{C166F6F5-A6CA-4607-A4E8-2768972036E5}">
      <dgm:prSet phldrT="[Texto]"/>
      <dgm:spPr/>
      <dgm:t>
        <a:bodyPr/>
        <a:lstStyle/>
        <a:p>
          <a:r>
            <a:rPr lang="es-EC" b="0" dirty="0" smtClean="0"/>
            <a:t>CONCLUSIONES Y RECOMENDACIONES</a:t>
          </a:r>
          <a:endParaRPr lang="es-MX" b="0" dirty="0"/>
        </a:p>
      </dgm:t>
    </dgm:pt>
    <dgm:pt modelId="{EB4F5825-FAF0-410F-933E-68DA4AF692E6}" type="parTrans" cxnId="{9D45F4C6-A788-4BB4-8F1B-D495FCCADB72}">
      <dgm:prSet/>
      <dgm:spPr/>
      <dgm:t>
        <a:bodyPr/>
        <a:lstStyle/>
        <a:p>
          <a:endParaRPr lang="es-MX"/>
        </a:p>
      </dgm:t>
    </dgm:pt>
    <dgm:pt modelId="{082C3123-AF06-4555-8FC7-54D0BC7553D0}" type="sibTrans" cxnId="{9D45F4C6-A788-4BB4-8F1B-D495FCCADB72}">
      <dgm:prSet/>
      <dgm:spPr/>
      <dgm:t>
        <a:bodyPr/>
        <a:lstStyle/>
        <a:p>
          <a:endParaRPr lang="es-MX"/>
        </a:p>
      </dgm:t>
    </dgm:pt>
    <dgm:pt modelId="{B829A834-90C7-445E-BE82-451B0CEED315}" type="pres">
      <dgm:prSet presAssocID="{102D302E-662B-4022-AE03-75E4FEC1D191}" presName="Name0" presStyleCnt="0">
        <dgm:presLayoutVars>
          <dgm:chMax val="7"/>
          <dgm:chPref val="7"/>
          <dgm:dir/>
        </dgm:presLayoutVars>
      </dgm:prSet>
      <dgm:spPr/>
      <dgm:t>
        <a:bodyPr/>
        <a:lstStyle/>
        <a:p>
          <a:endParaRPr lang="es-MX"/>
        </a:p>
      </dgm:t>
    </dgm:pt>
    <dgm:pt modelId="{DBC4A429-B11B-4D92-B809-A5CDF4F27A01}" type="pres">
      <dgm:prSet presAssocID="{102D302E-662B-4022-AE03-75E4FEC1D191}" presName="Name1" presStyleCnt="0"/>
      <dgm:spPr/>
      <dgm:t>
        <a:bodyPr/>
        <a:lstStyle/>
        <a:p>
          <a:endParaRPr lang="es-MX"/>
        </a:p>
      </dgm:t>
    </dgm:pt>
    <dgm:pt modelId="{CD421402-FA1E-425F-9807-A8AD18339251}" type="pres">
      <dgm:prSet presAssocID="{102D302E-662B-4022-AE03-75E4FEC1D191}" presName="cycle" presStyleCnt="0"/>
      <dgm:spPr/>
      <dgm:t>
        <a:bodyPr/>
        <a:lstStyle/>
        <a:p>
          <a:endParaRPr lang="es-MX"/>
        </a:p>
      </dgm:t>
    </dgm:pt>
    <dgm:pt modelId="{B9A2AB62-CC48-45E4-B4EA-A7A68CEB7E20}" type="pres">
      <dgm:prSet presAssocID="{102D302E-662B-4022-AE03-75E4FEC1D191}" presName="srcNode" presStyleLbl="node1" presStyleIdx="0" presStyleCnt="7"/>
      <dgm:spPr/>
      <dgm:t>
        <a:bodyPr/>
        <a:lstStyle/>
        <a:p>
          <a:endParaRPr lang="es-MX"/>
        </a:p>
      </dgm:t>
    </dgm:pt>
    <dgm:pt modelId="{03F51824-5902-4103-BDC2-4EBC922C4DFD}" type="pres">
      <dgm:prSet presAssocID="{102D302E-662B-4022-AE03-75E4FEC1D191}" presName="conn" presStyleLbl="parChTrans1D2" presStyleIdx="0" presStyleCnt="1"/>
      <dgm:spPr/>
      <dgm:t>
        <a:bodyPr/>
        <a:lstStyle/>
        <a:p>
          <a:endParaRPr lang="es-MX"/>
        </a:p>
      </dgm:t>
    </dgm:pt>
    <dgm:pt modelId="{132F0331-2482-4DB1-8C10-C12D5E761A91}" type="pres">
      <dgm:prSet presAssocID="{102D302E-662B-4022-AE03-75E4FEC1D191}" presName="extraNode" presStyleLbl="node1" presStyleIdx="0" presStyleCnt="7"/>
      <dgm:spPr/>
      <dgm:t>
        <a:bodyPr/>
        <a:lstStyle/>
        <a:p>
          <a:endParaRPr lang="es-MX"/>
        </a:p>
      </dgm:t>
    </dgm:pt>
    <dgm:pt modelId="{3EFFC96F-7E25-41C0-BB1A-7DB42771AF72}" type="pres">
      <dgm:prSet presAssocID="{102D302E-662B-4022-AE03-75E4FEC1D191}" presName="dstNode" presStyleLbl="node1" presStyleIdx="0" presStyleCnt="7"/>
      <dgm:spPr/>
      <dgm:t>
        <a:bodyPr/>
        <a:lstStyle/>
        <a:p>
          <a:endParaRPr lang="es-MX"/>
        </a:p>
      </dgm:t>
    </dgm:pt>
    <dgm:pt modelId="{9BB1DB0C-D6B3-45E4-868E-C86EFF7AF912}" type="pres">
      <dgm:prSet presAssocID="{3953D112-F788-4FDC-8362-CEE9C6690A98}" presName="text_1" presStyleLbl="node1" presStyleIdx="0" presStyleCnt="7">
        <dgm:presLayoutVars>
          <dgm:bulletEnabled val="1"/>
        </dgm:presLayoutVars>
      </dgm:prSet>
      <dgm:spPr/>
      <dgm:t>
        <a:bodyPr/>
        <a:lstStyle/>
        <a:p>
          <a:endParaRPr lang="es-MX"/>
        </a:p>
      </dgm:t>
    </dgm:pt>
    <dgm:pt modelId="{CA0D0468-B5AE-4744-B484-7098069FDC20}" type="pres">
      <dgm:prSet presAssocID="{3953D112-F788-4FDC-8362-CEE9C6690A98}" presName="accent_1" presStyleCnt="0"/>
      <dgm:spPr/>
      <dgm:t>
        <a:bodyPr/>
        <a:lstStyle/>
        <a:p>
          <a:endParaRPr lang="es-MX"/>
        </a:p>
      </dgm:t>
    </dgm:pt>
    <dgm:pt modelId="{66E8AA54-12F9-41D9-A241-BA71D61AD648}" type="pres">
      <dgm:prSet presAssocID="{3953D112-F788-4FDC-8362-CEE9C6690A98}" presName="accentRepeatNode" presStyleLbl="solidFgAcc1" presStyleIdx="0" presStyleCnt="7"/>
      <dgm:spPr>
        <a:solidFill>
          <a:schemeClr val="accent1">
            <a:lumMod val="20000"/>
            <a:lumOff val="80000"/>
          </a:schemeClr>
        </a:solidFill>
      </dgm:spPr>
      <dgm:t>
        <a:bodyPr/>
        <a:lstStyle/>
        <a:p>
          <a:endParaRPr lang="es-MX"/>
        </a:p>
      </dgm:t>
    </dgm:pt>
    <dgm:pt modelId="{268E35E6-01F5-450D-A2F6-987BF19EC640}" type="pres">
      <dgm:prSet presAssocID="{45287A53-8F49-4842-B326-464E10D487B3}" presName="text_2" presStyleLbl="node1" presStyleIdx="1" presStyleCnt="7">
        <dgm:presLayoutVars>
          <dgm:bulletEnabled val="1"/>
        </dgm:presLayoutVars>
      </dgm:prSet>
      <dgm:spPr/>
      <dgm:t>
        <a:bodyPr/>
        <a:lstStyle/>
        <a:p>
          <a:endParaRPr lang="es-MX"/>
        </a:p>
      </dgm:t>
    </dgm:pt>
    <dgm:pt modelId="{BF3EB2E0-9B31-4447-89FF-03E12C5FE3DC}" type="pres">
      <dgm:prSet presAssocID="{45287A53-8F49-4842-B326-464E10D487B3}" presName="accent_2" presStyleCnt="0"/>
      <dgm:spPr/>
      <dgm:t>
        <a:bodyPr/>
        <a:lstStyle/>
        <a:p>
          <a:endParaRPr lang="es-MX"/>
        </a:p>
      </dgm:t>
    </dgm:pt>
    <dgm:pt modelId="{C9B42AC4-4ED0-4CE7-BB2F-A6A99F52F31D}" type="pres">
      <dgm:prSet presAssocID="{45287A53-8F49-4842-B326-464E10D487B3}" presName="accentRepeatNode" presStyleLbl="solidFgAcc1" presStyleIdx="1" presStyleCnt="7"/>
      <dgm:spPr>
        <a:solidFill>
          <a:schemeClr val="accent1">
            <a:lumMod val="40000"/>
            <a:lumOff val="60000"/>
          </a:schemeClr>
        </a:solidFill>
      </dgm:spPr>
      <dgm:t>
        <a:bodyPr/>
        <a:lstStyle/>
        <a:p>
          <a:endParaRPr lang="es-MX"/>
        </a:p>
      </dgm:t>
    </dgm:pt>
    <dgm:pt modelId="{FDF8A640-6623-491A-A099-D664D96F7120}" type="pres">
      <dgm:prSet presAssocID="{1941FECA-3662-4656-8696-EF01F24ADFC3}" presName="text_3" presStyleLbl="node1" presStyleIdx="2" presStyleCnt="7">
        <dgm:presLayoutVars>
          <dgm:bulletEnabled val="1"/>
        </dgm:presLayoutVars>
      </dgm:prSet>
      <dgm:spPr/>
      <dgm:t>
        <a:bodyPr/>
        <a:lstStyle/>
        <a:p>
          <a:endParaRPr lang="es-MX"/>
        </a:p>
      </dgm:t>
    </dgm:pt>
    <dgm:pt modelId="{0EE049B3-8531-4A17-8AD6-C2358AE9FD63}" type="pres">
      <dgm:prSet presAssocID="{1941FECA-3662-4656-8696-EF01F24ADFC3}" presName="accent_3" presStyleCnt="0"/>
      <dgm:spPr/>
      <dgm:t>
        <a:bodyPr/>
        <a:lstStyle/>
        <a:p>
          <a:endParaRPr lang="es-MX"/>
        </a:p>
      </dgm:t>
    </dgm:pt>
    <dgm:pt modelId="{44F59351-D7D5-4F14-B14E-765557969A9E}" type="pres">
      <dgm:prSet presAssocID="{1941FECA-3662-4656-8696-EF01F24ADFC3}" presName="accentRepeatNode" presStyleLbl="solidFgAcc1" presStyleIdx="2" presStyleCnt="7"/>
      <dgm:spPr>
        <a:solidFill>
          <a:schemeClr val="tx2">
            <a:lumMod val="40000"/>
            <a:lumOff val="60000"/>
          </a:schemeClr>
        </a:solidFill>
      </dgm:spPr>
      <dgm:t>
        <a:bodyPr/>
        <a:lstStyle/>
        <a:p>
          <a:endParaRPr lang="es-MX"/>
        </a:p>
      </dgm:t>
    </dgm:pt>
    <dgm:pt modelId="{F6B26A16-FB3A-4B16-9876-F4C8CF3C2AD7}" type="pres">
      <dgm:prSet presAssocID="{B8E74715-0BD4-416D-B07F-A8F2769C8523}" presName="text_4" presStyleLbl="node1" presStyleIdx="3" presStyleCnt="7">
        <dgm:presLayoutVars>
          <dgm:bulletEnabled val="1"/>
        </dgm:presLayoutVars>
      </dgm:prSet>
      <dgm:spPr/>
      <dgm:t>
        <a:bodyPr/>
        <a:lstStyle/>
        <a:p>
          <a:endParaRPr lang="es-MX"/>
        </a:p>
      </dgm:t>
    </dgm:pt>
    <dgm:pt modelId="{AEFA70C2-C2AF-4DFA-9617-F239D4F340F6}" type="pres">
      <dgm:prSet presAssocID="{B8E74715-0BD4-416D-B07F-A8F2769C8523}" presName="accent_4" presStyleCnt="0"/>
      <dgm:spPr/>
      <dgm:t>
        <a:bodyPr/>
        <a:lstStyle/>
        <a:p>
          <a:endParaRPr lang="es-MX"/>
        </a:p>
      </dgm:t>
    </dgm:pt>
    <dgm:pt modelId="{639551E2-1727-4706-90D6-941A9B590050}" type="pres">
      <dgm:prSet presAssocID="{B8E74715-0BD4-416D-B07F-A8F2769C8523}" presName="accentRepeatNode" presStyleLbl="solidFgAcc1" presStyleIdx="3" presStyleCnt="7"/>
      <dgm:spPr>
        <a:solidFill>
          <a:schemeClr val="tx2">
            <a:lumMod val="60000"/>
            <a:lumOff val="40000"/>
          </a:schemeClr>
        </a:solidFill>
      </dgm:spPr>
      <dgm:t>
        <a:bodyPr/>
        <a:lstStyle/>
        <a:p>
          <a:endParaRPr lang="es-MX"/>
        </a:p>
      </dgm:t>
    </dgm:pt>
    <dgm:pt modelId="{D90D6B3D-8DA9-42E2-8435-5E500B327858}" type="pres">
      <dgm:prSet presAssocID="{717C8AFB-518F-4439-A700-B53D879D0B61}" presName="text_5" presStyleLbl="node1" presStyleIdx="4" presStyleCnt="7">
        <dgm:presLayoutVars>
          <dgm:bulletEnabled val="1"/>
        </dgm:presLayoutVars>
      </dgm:prSet>
      <dgm:spPr/>
      <dgm:t>
        <a:bodyPr/>
        <a:lstStyle/>
        <a:p>
          <a:endParaRPr lang="es-MX"/>
        </a:p>
      </dgm:t>
    </dgm:pt>
    <dgm:pt modelId="{58EED0BF-8B37-4CB1-8437-B404C25C08B9}" type="pres">
      <dgm:prSet presAssocID="{717C8AFB-518F-4439-A700-B53D879D0B61}" presName="accent_5" presStyleCnt="0"/>
      <dgm:spPr/>
      <dgm:t>
        <a:bodyPr/>
        <a:lstStyle/>
        <a:p>
          <a:endParaRPr lang="es-MX"/>
        </a:p>
      </dgm:t>
    </dgm:pt>
    <dgm:pt modelId="{26D1703F-9A9E-4BCD-A4EA-F31D3DB01BE1}" type="pres">
      <dgm:prSet presAssocID="{717C8AFB-518F-4439-A700-B53D879D0B61}" presName="accentRepeatNode" presStyleLbl="solidFgAcc1" presStyleIdx="4" presStyleCnt="7"/>
      <dgm:spPr>
        <a:solidFill>
          <a:schemeClr val="accent1">
            <a:lumMod val="75000"/>
          </a:schemeClr>
        </a:solidFill>
      </dgm:spPr>
      <dgm:t>
        <a:bodyPr/>
        <a:lstStyle/>
        <a:p>
          <a:endParaRPr lang="es-MX"/>
        </a:p>
      </dgm:t>
    </dgm:pt>
    <dgm:pt modelId="{316B915B-56BA-48BD-BF26-2F3DA21A5445}" type="pres">
      <dgm:prSet presAssocID="{21624799-A175-4B7B-8BCD-DE21B7975E33}" presName="text_6" presStyleLbl="node1" presStyleIdx="5" presStyleCnt="7">
        <dgm:presLayoutVars>
          <dgm:bulletEnabled val="1"/>
        </dgm:presLayoutVars>
      </dgm:prSet>
      <dgm:spPr/>
      <dgm:t>
        <a:bodyPr/>
        <a:lstStyle/>
        <a:p>
          <a:endParaRPr lang="es-MX"/>
        </a:p>
      </dgm:t>
    </dgm:pt>
    <dgm:pt modelId="{0F7FAF62-04A6-445C-B956-90F2CD5FFEC6}" type="pres">
      <dgm:prSet presAssocID="{21624799-A175-4B7B-8BCD-DE21B7975E33}" presName="accent_6" presStyleCnt="0"/>
      <dgm:spPr/>
    </dgm:pt>
    <dgm:pt modelId="{5416B83A-AC4C-4D8A-82A2-8914FE2CB1F9}" type="pres">
      <dgm:prSet presAssocID="{21624799-A175-4B7B-8BCD-DE21B7975E33}" presName="accentRepeatNode" presStyleLbl="solidFgAcc1" presStyleIdx="5" presStyleCnt="7"/>
      <dgm:spPr>
        <a:solidFill>
          <a:schemeClr val="tx2">
            <a:lumMod val="75000"/>
          </a:schemeClr>
        </a:solidFill>
      </dgm:spPr>
      <dgm:t>
        <a:bodyPr/>
        <a:lstStyle/>
        <a:p>
          <a:endParaRPr lang="es-MX"/>
        </a:p>
      </dgm:t>
    </dgm:pt>
    <dgm:pt modelId="{FF03D12B-0213-44FA-8704-16E800507DD1}" type="pres">
      <dgm:prSet presAssocID="{C166F6F5-A6CA-4607-A4E8-2768972036E5}" presName="text_7" presStyleLbl="node1" presStyleIdx="6" presStyleCnt="7">
        <dgm:presLayoutVars>
          <dgm:bulletEnabled val="1"/>
        </dgm:presLayoutVars>
      </dgm:prSet>
      <dgm:spPr/>
      <dgm:t>
        <a:bodyPr/>
        <a:lstStyle/>
        <a:p>
          <a:endParaRPr lang="es-MX"/>
        </a:p>
      </dgm:t>
    </dgm:pt>
    <dgm:pt modelId="{9A76D78F-BB1D-42D4-BEBB-B61344984354}" type="pres">
      <dgm:prSet presAssocID="{C166F6F5-A6CA-4607-A4E8-2768972036E5}" presName="accent_7" presStyleCnt="0"/>
      <dgm:spPr/>
    </dgm:pt>
    <dgm:pt modelId="{4BC6E44A-8DA7-422C-BDC2-3CE24BE968D6}" type="pres">
      <dgm:prSet presAssocID="{C166F6F5-A6CA-4607-A4E8-2768972036E5}" presName="accentRepeatNode" presStyleLbl="solidFgAcc1" presStyleIdx="6" presStyleCnt="7"/>
      <dgm:spPr>
        <a:solidFill>
          <a:schemeClr val="tx2">
            <a:lumMod val="50000"/>
          </a:schemeClr>
        </a:solidFill>
      </dgm:spPr>
      <dgm:t>
        <a:bodyPr/>
        <a:lstStyle/>
        <a:p>
          <a:endParaRPr lang="es-MX"/>
        </a:p>
      </dgm:t>
    </dgm:pt>
  </dgm:ptLst>
  <dgm:cxnLst>
    <dgm:cxn modelId="{0C871F35-16B2-4F7A-B893-B4758CBDA4CC}" srcId="{102D302E-662B-4022-AE03-75E4FEC1D191}" destId="{B8E74715-0BD4-416D-B07F-A8F2769C8523}" srcOrd="3" destOrd="0" parTransId="{3F6E779A-5F6D-4ED8-9C4F-7B84C6F2EE81}" sibTransId="{3092DD52-3AED-4D1C-A14C-82F019F17F18}"/>
    <dgm:cxn modelId="{91476570-3227-438D-AB10-66203D156800}" type="presOf" srcId="{B8E74715-0BD4-416D-B07F-A8F2769C8523}" destId="{F6B26A16-FB3A-4B16-9876-F4C8CF3C2AD7}" srcOrd="0" destOrd="0" presId="urn:microsoft.com/office/officeart/2008/layout/VerticalCurvedList"/>
    <dgm:cxn modelId="{7DEDD621-61D4-4E86-8352-556B6A3B85BC}" type="presOf" srcId="{E2695E08-6BAA-4062-AAD4-AC0C92148046}" destId="{03F51824-5902-4103-BDC2-4EBC922C4DFD}" srcOrd="0" destOrd="0" presId="urn:microsoft.com/office/officeart/2008/layout/VerticalCurvedList"/>
    <dgm:cxn modelId="{998B3E85-EEEE-4682-A89C-FBDD99945B85}" type="presOf" srcId="{21624799-A175-4B7B-8BCD-DE21B7975E33}" destId="{316B915B-56BA-48BD-BF26-2F3DA21A5445}" srcOrd="0" destOrd="0" presId="urn:microsoft.com/office/officeart/2008/layout/VerticalCurvedList"/>
    <dgm:cxn modelId="{5E97B21A-59A5-4B9F-8E0D-BA5B97A786E3}" srcId="{102D302E-662B-4022-AE03-75E4FEC1D191}" destId="{717C8AFB-518F-4439-A700-B53D879D0B61}" srcOrd="4" destOrd="0" parTransId="{2524B10B-B672-4E84-A410-04FAFFB987AB}" sibTransId="{2C7F0CA8-470C-4555-8709-1A99C64D7CF3}"/>
    <dgm:cxn modelId="{4E6BFD86-B86D-4475-9961-CA4D5B732562}" srcId="{102D302E-662B-4022-AE03-75E4FEC1D191}" destId="{1941FECA-3662-4656-8696-EF01F24ADFC3}" srcOrd="2" destOrd="0" parTransId="{61ADD675-7BE7-49CB-AFAE-29E6BCEDCBE5}" sibTransId="{353383D7-25DE-4ED6-A9AD-B311E3BAAD66}"/>
    <dgm:cxn modelId="{43A4FECC-2A76-471D-9F05-694E16FC8A55}" srcId="{102D302E-662B-4022-AE03-75E4FEC1D191}" destId="{3953D112-F788-4FDC-8362-CEE9C6690A98}" srcOrd="0" destOrd="0" parTransId="{70F5C2A5-112A-4780-BF6C-304E614CB40E}" sibTransId="{E2695E08-6BAA-4062-AAD4-AC0C92148046}"/>
    <dgm:cxn modelId="{B8F1952F-4A80-4D2E-84E9-6677365C6BB2}" srcId="{102D302E-662B-4022-AE03-75E4FEC1D191}" destId="{45287A53-8F49-4842-B326-464E10D487B3}" srcOrd="1" destOrd="0" parTransId="{64556A4D-F50A-41F9-90B7-0210C540C5DE}" sibTransId="{E0B8B6EA-C9C8-4FAE-9800-314999926A45}"/>
    <dgm:cxn modelId="{AB5D4592-8FF4-4339-A954-BD39CE2AA49A}" type="presOf" srcId="{102D302E-662B-4022-AE03-75E4FEC1D191}" destId="{B829A834-90C7-445E-BE82-451B0CEED315}" srcOrd="0" destOrd="0" presId="urn:microsoft.com/office/officeart/2008/layout/VerticalCurvedList"/>
    <dgm:cxn modelId="{706A9561-FB35-4C06-A0F4-F4AF843D6E2F}" type="presOf" srcId="{C166F6F5-A6CA-4607-A4E8-2768972036E5}" destId="{FF03D12B-0213-44FA-8704-16E800507DD1}" srcOrd="0" destOrd="0" presId="urn:microsoft.com/office/officeart/2008/layout/VerticalCurvedList"/>
    <dgm:cxn modelId="{3FD7B7A0-3F72-4D5E-B95C-84E32671A9CF}" srcId="{102D302E-662B-4022-AE03-75E4FEC1D191}" destId="{21624799-A175-4B7B-8BCD-DE21B7975E33}" srcOrd="5" destOrd="0" parTransId="{4AAF3FE5-33FC-4201-8EB6-9FC2F48FCBFD}" sibTransId="{F6FD3FFA-6E43-43B4-8E45-EDCCCC825CA2}"/>
    <dgm:cxn modelId="{18484EC5-216C-4121-9221-C3A5F63C6353}" type="presOf" srcId="{1941FECA-3662-4656-8696-EF01F24ADFC3}" destId="{FDF8A640-6623-491A-A099-D664D96F7120}" srcOrd="0" destOrd="0" presId="urn:microsoft.com/office/officeart/2008/layout/VerticalCurvedList"/>
    <dgm:cxn modelId="{B9931C66-D9B8-4974-8A7B-173C4D6FD4E0}" type="presOf" srcId="{3953D112-F788-4FDC-8362-CEE9C6690A98}" destId="{9BB1DB0C-D6B3-45E4-868E-C86EFF7AF912}" srcOrd="0" destOrd="0" presId="urn:microsoft.com/office/officeart/2008/layout/VerticalCurvedList"/>
    <dgm:cxn modelId="{2BE5A356-7D5D-4289-9BB8-24957BF191E1}" type="presOf" srcId="{717C8AFB-518F-4439-A700-B53D879D0B61}" destId="{D90D6B3D-8DA9-42E2-8435-5E500B327858}" srcOrd="0" destOrd="0" presId="urn:microsoft.com/office/officeart/2008/layout/VerticalCurvedList"/>
    <dgm:cxn modelId="{9D45F4C6-A788-4BB4-8F1B-D495FCCADB72}" srcId="{102D302E-662B-4022-AE03-75E4FEC1D191}" destId="{C166F6F5-A6CA-4607-A4E8-2768972036E5}" srcOrd="6" destOrd="0" parTransId="{EB4F5825-FAF0-410F-933E-68DA4AF692E6}" sibTransId="{082C3123-AF06-4555-8FC7-54D0BC7553D0}"/>
    <dgm:cxn modelId="{CE5D75C1-1CEF-4587-93FD-1008EBC7AFF0}" type="presOf" srcId="{45287A53-8F49-4842-B326-464E10D487B3}" destId="{268E35E6-01F5-450D-A2F6-987BF19EC640}" srcOrd="0" destOrd="0" presId="urn:microsoft.com/office/officeart/2008/layout/VerticalCurvedList"/>
    <dgm:cxn modelId="{AC04E017-A434-4895-ADDF-0667566D00B2}" type="presParOf" srcId="{B829A834-90C7-445E-BE82-451B0CEED315}" destId="{DBC4A429-B11B-4D92-B809-A5CDF4F27A01}" srcOrd="0" destOrd="0" presId="urn:microsoft.com/office/officeart/2008/layout/VerticalCurvedList"/>
    <dgm:cxn modelId="{C1DA0CD8-5556-40E3-B5D7-00E03E1DDD2F}" type="presParOf" srcId="{DBC4A429-B11B-4D92-B809-A5CDF4F27A01}" destId="{CD421402-FA1E-425F-9807-A8AD18339251}" srcOrd="0" destOrd="0" presId="urn:microsoft.com/office/officeart/2008/layout/VerticalCurvedList"/>
    <dgm:cxn modelId="{038E5623-7C9B-4828-BA7B-97EB9ACB668A}" type="presParOf" srcId="{CD421402-FA1E-425F-9807-A8AD18339251}" destId="{B9A2AB62-CC48-45E4-B4EA-A7A68CEB7E20}" srcOrd="0" destOrd="0" presId="urn:microsoft.com/office/officeart/2008/layout/VerticalCurvedList"/>
    <dgm:cxn modelId="{6533A79F-CBD0-4795-8C1C-A0424AC6D105}" type="presParOf" srcId="{CD421402-FA1E-425F-9807-A8AD18339251}" destId="{03F51824-5902-4103-BDC2-4EBC922C4DFD}" srcOrd="1" destOrd="0" presId="urn:microsoft.com/office/officeart/2008/layout/VerticalCurvedList"/>
    <dgm:cxn modelId="{E768F9B4-9954-4912-B994-AA3C979AD139}" type="presParOf" srcId="{CD421402-FA1E-425F-9807-A8AD18339251}" destId="{132F0331-2482-4DB1-8C10-C12D5E761A91}" srcOrd="2" destOrd="0" presId="urn:microsoft.com/office/officeart/2008/layout/VerticalCurvedList"/>
    <dgm:cxn modelId="{DD2ECD94-3964-45DB-9300-FBF85E1828DE}" type="presParOf" srcId="{CD421402-FA1E-425F-9807-A8AD18339251}" destId="{3EFFC96F-7E25-41C0-BB1A-7DB42771AF72}" srcOrd="3" destOrd="0" presId="urn:microsoft.com/office/officeart/2008/layout/VerticalCurvedList"/>
    <dgm:cxn modelId="{5B6F9594-9406-4CB6-917C-E08D2F812DCF}" type="presParOf" srcId="{DBC4A429-B11B-4D92-B809-A5CDF4F27A01}" destId="{9BB1DB0C-D6B3-45E4-868E-C86EFF7AF912}" srcOrd="1" destOrd="0" presId="urn:microsoft.com/office/officeart/2008/layout/VerticalCurvedList"/>
    <dgm:cxn modelId="{327AB4F3-7AD0-4339-B35F-EA52AE1F52B8}" type="presParOf" srcId="{DBC4A429-B11B-4D92-B809-A5CDF4F27A01}" destId="{CA0D0468-B5AE-4744-B484-7098069FDC20}" srcOrd="2" destOrd="0" presId="urn:microsoft.com/office/officeart/2008/layout/VerticalCurvedList"/>
    <dgm:cxn modelId="{F31B4750-664F-41A2-BA7E-1CB2E11756B0}" type="presParOf" srcId="{CA0D0468-B5AE-4744-B484-7098069FDC20}" destId="{66E8AA54-12F9-41D9-A241-BA71D61AD648}" srcOrd="0" destOrd="0" presId="urn:microsoft.com/office/officeart/2008/layout/VerticalCurvedList"/>
    <dgm:cxn modelId="{818BBCF4-76F5-4CEE-AA01-793FC8E4DCFD}" type="presParOf" srcId="{DBC4A429-B11B-4D92-B809-A5CDF4F27A01}" destId="{268E35E6-01F5-450D-A2F6-987BF19EC640}" srcOrd="3" destOrd="0" presId="urn:microsoft.com/office/officeart/2008/layout/VerticalCurvedList"/>
    <dgm:cxn modelId="{FF1248DD-2947-483C-9CE9-A62236C3155D}" type="presParOf" srcId="{DBC4A429-B11B-4D92-B809-A5CDF4F27A01}" destId="{BF3EB2E0-9B31-4447-89FF-03E12C5FE3DC}" srcOrd="4" destOrd="0" presId="urn:microsoft.com/office/officeart/2008/layout/VerticalCurvedList"/>
    <dgm:cxn modelId="{094D6021-7BF8-4C77-9F14-F2A5723ACD9F}" type="presParOf" srcId="{BF3EB2E0-9B31-4447-89FF-03E12C5FE3DC}" destId="{C9B42AC4-4ED0-4CE7-BB2F-A6A99F52F31D}" srcOrd="0" destOrd="0" presId="urn:microsoft.com/office/officeart/2008/layout/VerticalCurvedList"/>
    <dgm:cxn modelId="{ED9D1CAD-E3CB-4020-8A0F-A9CD0949584C}" type="presParOf" srcId="{DBC4A429-B11B-4D92-B809-A5CDF4F27A01}" destId="{FDF8A640-6623-491A-A099-D664D96F7120}" srcOrd="5" destOrd="0" presId="urn:microsoft.com/office/officeart/2008/layout/VerticalCurvedList"/>
    <dgm:cxn modelId="{931ABC20-CA04-4D23-A1D1-E6C092911251}" type="presParOf" srcId="{DBC4A429-B11B-4D92-B809-A5CDF4F27A01}" destId="{0EE049B3-8531-4A17-8AD6-C2358AE9FD63}" srcOrd="6" destOrd="0" presId="urn:microsoft.com/office/officeart/2008/layout/VerticalCurvedList"/>
    <dgm:cxn modelId="{27F5FEE1-2CB0-44A2-A855-F60154E54F8C}" type="presParOf" srcId="{0EE049B3-8531-4A17-8AD6-C2358AE9FD63}" destId="{44F59351-D7D5-4F14-B14E-765557969A9E}" srcOrd="0" destOrd="0" presId="urn:microsoft.com/office/officeart/2008/layout/VerticalCurvedList"/>
    <dgm:cxn modelId="{CD5F6E50-B426-485F-9CD9-32E08D16DFA4}" type="presParOf" srcId="{DBC4A429-B11B-4D92-B809-A5CDF4F27A01}" destId="{F6B26A16-FB3A-4B16-9876-F4C8CF3C2AD7}" srcOrd="7" destOrd="0" presId="urn:microsoft.com/office/officeart/2008/layout/VerticalCurvedList"/>
    <dgm:cxn modelId="{ECAD3A16-2813-456C-BAFF-7CBAA282F8D7}" type="presParOf" srcId="{DBC4A429-B11B-4D92-B809-A5CDF4F27A01}" destId="{AEFA70C2-C2AF-4DFA-9617-F239D4F340F6}" srcOrd="8" destOrd="0" presId="urn:microsoft.com/office/officeart/2008/layout/VerticalCurvedList"/>
    <dgm:cxn modelId="{831B73EE-1B22-4992-91FD-CDF6CF29BF62}" type="presParOf" srcId="{AEFA70C2-C2AF-4DFA-9617-F239D4F340F6}" destId="{639551E2-1727-4706-90D6-941A9B590050}" srcOrd="0" destOrd="0" presId="urn:microsoft.com/office/officeart/2008/layout/VerticalCurvedList"/>
    <dgm:cxn modelId="{43CCC730-085A-4C93-9CD1-0664C4336CFC}" type="presParOf" srcId="{DBC4A429-B11B-4D92-B809-A5CDF4F27A01}" destId="{D90D6B3D-8DA9-42E2-8435-5E500B327858}" srcOrd="9" destOrd="0" presId="urn:microsoft.com/office/officeart/2008/layout/VerticalCurvedList"/>
    <dgm:cxn modelId="{57A44890-00A3-4B3B-AB6D-83619601A322}" type="presParOf" srcId="{DBC4A429-B11B-4D92-B809-A5CDF4F27A01}" destId="{58EED0BF-8B37-4CB1-8437-B404C25C08B9}" srcOrd="10" destOrd="0" presId="urn:microsoft.com/office/officeart/2008/layout/VerticalCurvedList"/>
    <dgm:cxn modelId="{78C490A3-CECC-45FC-AD2E-7F3BE910ABF4}" type="presParOf" srcId="{58EED0BF-8B37-4CB1-8437-B404C25C08B9}" destId="{26D1703F-9A9E-4BCD-A4EA-F31D3DB01BE1}" srcOrd="0" destOrd="0" presId="urn:microsoft.com/office/officeart/2008/layout/VerticalCurvedList"/>
    <dgm:cxn modelId="{E996820B-A525-4A9D-99AA-78D9D13F02B7}" type="presParOf" srcId="{DBC4A429-B11B-4D92-B809-A5CDF4F27A01}" destId="{316B915B-56BA-48BD-BF26-2F3DA21A5445}" srcOrd="11" destOrd="0" presId="urn:microsoft.com/office/officeart/2008/layout/VerticalCurvedList"/>
    <dgm:cxn modelId="{F402A936-1053-4D31-8E17-CA1B9FCAD4B5}" type="presParOf" srcId="{DBC4A429-B11B-4D92-B809-A5CDF4F27A01}" destId="{0F7FAF62-04A6-445C-B956-90F2CD5FFEC6}" srcOrd="12" destOrd="0" presId="urn:microsoft.com/office/officeart/2008/layout/VerticalCurvedList"/>
    <dgm:cxn modelId="{F2D57140-AFA3-4835-892C-4145B5BC8028}" type="presParOf" srcId="{0F7FAF62-04A6-445C-B956-90F2CD5FFEC6}" destId="{5416B83A-AC4C-4D8A-82A2-8914FE2CB1F9}" srcOrd="0" destOrd="0" presId="urn:microsoft.com/office/officeart/2008/layout/VerticalCurvedList"/>
    <dgm:cxn modelId="{83A25A7E-D5D9-4C22-A179-F1399E959177}" type="presParOf" srcId="{DBC4A429-B11B-4D92-B809-A5CDF4F27A01}" destId="{FF03D12B-0213-44FA-8704-16E800507DD1}" srcOrd="13" destOrd="0" presId="urn:microsoft.com/office/officeart/2008/layout/VerticalCurvedList"/>
    <dgm:cxn modelId="{FC65C1EF-E353-4C31-A6F8-26A2465BD092}" type="presParOf" srcId="{DBC4A429-B11B-4D92-B809-A5CDF4F27A01}" destId="{9A76D78F-BB1D-42D4-BEBB-B61344984354}" srcOrd="14" destOrd="0" presId="urn:microsoft.com/office/officeart/2008/layout/VerticalCurvedList"/>
    <dgm:cxn modelId="{C85A9F7C-BF4A-4081-8E93-D7F6A77FEAF5}" type="presParOf" srcId="{9A76D78F-BB1D-42D4-BEBB-B61344984354}" destId="{4BC6E44A-8DA7-422C-BDC2-3CE24BE96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FE4886C-D191-4D6F-8869-A1061A53C283}" type="doc">
      <dgm:prSet loTypeId="urn:microsoft.com/office/officeart/2005/8/layout/target3" loCatId="list" qsTypeId="urn:microsoft.com/office/officeart/2005/8/quickstyle/simple3" qsCatId="simple" csTypeId="urn:microsoft.com/office/officeart/2005/8/colors/colorful4" csCatId="colorful" phldr="1"/>
      <dgm:spPr/>
      <dgm:t>
        <a:bodyPr/>
        <a:lstStyle/>
        <a:p>
          <a:endParaRPr lang="es-MX"/>
        </a:p>
      </dgm:t>
    </dgm:pt>
    <dgm:pt modelId="{99EBA061-B854-4AD3-84B5-9E14BB9B927C}">
      <dgm:prSet phldrT="[Texto]"/>
      <dgm:spPr/>
      <dgm:t>
        <a:bodyPr/>
        <a:lstStyle/>
        <a:p>
          <a:pPr algn="just"/>
          <a:r>
            <a:rPr lang="es-MX" dirty="0" smtClean="0"/>
            <a:t>Determinar el nivel de conocimiento del  personal Guardacostas para el correcto manejo del módulo Gis del SIGMAP y del Themis para la neutralización de actividades ilícitas.  </a:t>
          </a:r>
          <a:endParaRPr lang="es-MX" dirty="0"/>
        </a:p>
      </dgm:t>
    </dgm:pt>
    <dgm:pt modelId="{61B537A1-DE10-47D3-A74A-301CE1CD4AC6}" type="parTrans" cxnId="{98A325CA-8FB2-426C-948A-03BFFBD99C74}">
      <dgm:prSet/>
      <dgm:spPr/>
      <dgm:t>
        <a:bodyPr/>
        <a:lstStyle/>
        <a:p>
          <a:endParaRPr lang="es-MX"/>
        </a:p>
      </dgm:t>
    </dgm:pt>
    <dgm:pt modelId="{FD9378DA-41CA-4803-B6B6-1C24268FD691}" type="sibTrans" cxnId="{98A325CA-8FB2-426C-948A-03BFFBD99C74}">
      <dgm:prSet/>
      <dgm:spPr/>
      <dgm:t>
        <a:bodyPr/>
        <a:lstStyle/>
        <a:p>
          <a:endParaRPr lang="es-MX"/>
        </a:p>
      </dgm:t>
    </dgm:pt>
    <dgm:pt modelId="{D3E5715C-F879-4F8D-8DEC-A77F8F0911CF}">
      <dgm:prSet/>
      <dgm:spPr/>
      <dgm:t>
        <a:bodyPr/>
        <a:lstStyle/>
        <a:p>
          <a:pPr algn="just"/>
          <a:r>
            <a:rPr lang="es-MX" dirty="0" smtClean="0"/>
            <a:t>Diagnosticar las actuales falencias que poseen tanto el módulo Gis del SIGMAP, y del Themis, para neutralizar las actividades ilícitas.</a:t>
          </a:r>
          <a:endParaRPr lang="es-MX" dirty="0"/>
        </a:p>
      </dgm:t>
    </dgm:pt>
    <dgm:pt modelId="{735E0324-2D21-4704-95A6-8CAEFB46BA14}" type="parTrans" cxnId="{792DD4BE-0346-44A2-827F-E57E8ACF4AFD}">
      <dgm:prSet/>
      <dgm:spPr/>
      <dgm:t>
        <a:bodyPr/>
        <a:lstStyle/>
        <a:p>
          <a:endParaRPr lang="es-MX"/>
        </a:p>
      </dgm:t>
    </dgm:pt>
    <dgm:pt modelId="{D2C6E964-D05C-409A-94B4-B1A6F4746765}" type="sibTrans" cxnId="{792DD4BE-0346-44A2-827F-E57E8ACF4AFD}">
      <dgm:prSet/>
      <dgm:spPr/>
      <dgm:t>
        <a:bodyPr/>
        <a:lstStyle/>
        <a:p>
          <a:endParaRPr lang="es-MX"/>
        </a:p>
      </dgm:t>
    </dgm:pt>
    <dgm:pt modelId="{3E806410-07BE-4215-8FEF-906739133273}">
      <dgm:prSet/>
      <dgm:spPr/>
      <dgm:t>
        <a:bodyPr/>
        <a:lstStyle/>
        <a:p>
          <a:pPr algn="just"/>
          <a:r>
            <a:rPr lang="es-MX" dirty="0" smtClean="0"/>
            <a:t>Proponer la utilización de un dispositivo de monitoreo satelital para las embarcaciones artesanales en el puerto de Santa Rosa para contribuir con la seguridad de los pescadores y la disminución de robo de motores y embarcaciones.</a:t>
          </a:r>
          <a:endParaRPr lang="es-MX" dirty="0"/>
        </a:p>
      </dgm:t>
    </dgm:pt>
    <dgm:pt modelId="{CA2081EF-70B5-48A7-A2CE-67F040DB3169}" type="parTrans" cxnId="{F11D246F-73E2-4DE9-AAC1-81AC618A0861}">
      <dgm:prSet/>
      <dgm:spPr/>
      <dgm:t>
        <a:bodyPr/>
        <a:lstStyle/>
        <a:p>
          <a:endParaRPr lang="es-MX"/>
        </a:p>
      </dgm:t>
    </dgm:pt>
    <dgm:pt modelId="{52269D17-356E-4940-B475-C82F21FBCE03}" type="sibTrans" cxnId="{F11D246F-73E2-4DE9-AAC1-81AC618A0861}">
      <dgm:prSet/>
      <dgm:spPr/>
      <dgm:t>
        <a:bodyPr/>
        <a:lstStyle/>
        <a:p>
          <a:endParaRPr lang="es-MX"/>
        </a:p>
      </dgm:t>
    </dgm:pt>
    <dgm:pt modelId="{D33C0403-8489-4AD3-B058-5319B1812908}" type="pres">
      <dgm:prSet presAssocID="{4FE4886C-D191-4D6F-8869-A1061A53C283}" presName="Name0" presStyleCnt="0">
        <dgm:presLayoutVars>
          <dgm:chMax val="7"/>
          <dgm:dir/>
          <dgm:animLvl val="lvl"/>
          <dgm:resizeHandles val="exact"/>
        </dgm:presLayoutVars>
      </dgm:prSet>
      <dgm:spPr/>
      <dgm:t>
        <a:bodyPr/>
        <a:lstStyle/>
        <a:p>
          <a:endParaRPr lang="es-MX"/>
        </a:p>
      </dgm:t>
    </dgm:pt>
    <dgm:pt modelId="{34F4C273-CDBA-496C-900B-F29D9E7F7805}" type="pres">
      <dgm:prSet presAssocID="{99EBA061-B854-4AD3-84B5-9E14BB9B927C}" presName="circle1" presStyleLbl="node1" presStyleIdx="0" presStyleCnt="3"/>
      <dgm:spPr/>
      <dgm:t>
        <a:bodyPr/>
        <a:lstStyle/>
        <a:p>
          <a:endParaRPr lang="es-MX"/>
        </a:p>
      </dgm:t>
    </dgm:pt>
    <dgm:pt modelId="{246D69D9-9B2D-40CF-9ED6-274311AC2A45}" type="pres">
      <dgm:prSet presAssocID="{99EBA061-B854-4AD3-84B5-9E14BB9B927C}" presName="space" presStyleCnt="0"/>
      <dgm:spPr/>
      <dgm:t>
        <a:bodyPr/>
        <a:lstStyle/>
        <a:p>
          <a:endParaRPr lang="es-MX"/>
        </a:p>
      </dgm:t>
    </dgm:pt>
    <dgm:pt modelId="{DB0465F8-70F4-41C8-AA4A-6CEEBE9DC00B}" type="pres">
      <dgm:prSet presAssocID="{99EBA061-B854-4AD3-84B5-9E14BB9B927C}" presName="rect1" presStyleLbl="alignAcc1" presStyleIdx="0" presStyleCnt="3"/>
      <dgm:spPr/>
      <dgm:t>
        <a:bodyPr/>
        <a:lstStyle/>
        <a:p>
          <a:endParaRPr lang="es-MX"/>
        </a:p>
      </dgm:t>
    </dgm:pt>
    <dgm:pt modelId="{84220326-E316-4E60-8C3C-211CDA2EA83B}" type="pres">
      <dgm:prSet presAssocID="{D3E5715C-F879-4F8D-8DEC-A77F8F0911CF}" presName="vertSpace2" presStyleLbl="node1" presStyleIdx="0" presStyleCnt="3"/>
      <dgm:spPr/>
      <dgm:t>
        <a:bodyPr/>
        <a:lstStyle/>
        <a:p>
          <a:endParaRPr lang="es-MX"/>
        </a:p>
      </dgm:t>
    </dgm:pt>
    <dgm:pt modelId="{8568B45C-01E9-42CE-9EAA-326B3CB586FB}" type="pres">
      <dgm:prSet presAssocID="{D3E5715C-F879-4F8D-8DEC-A77F8F0911CF}" presName="circle2" presStyleLbl="node1" presStyleIdx="1" presStyleCnt="3"/>
      <dgm:spPr/>
      <dgm:t>
        <a:bodyPr/>
        <a:lstStyle/>
        <a:p>
          <a:endParaRPr lang="es-MX"/>
        </a:p>
      </dgm:t>
    </dgm:pt>
    <dgm:pt modelId="{80941350-C49C-4CF7-BD10-9FBDE84A3097}" type="pres">
      <dgm:prSet presAssocID="{D3E5715C-F879-4F8D-8DEC-A77F8F0911CF}" presName="rect2" presStyleLbl="alignAcc1" presStyleIdx="1" presStyleCnt="3"/>
      <dgm:spPr/>
      <dgm:t>
        <a:bodyPr/>
        <a:lstStyle/>
        <a:p>
          <a:endParaRPr lang="es-MX"/>
        </a:p>
      </dgm:t>
    </dgm:pt>
    <dgm:pt modelId="{2A907FFD-05E2-4104-B59A-12486D4C3729}" type="pres">
      <dgm:prSet presAssocID="{3E806410-07BE-4215-8FEF-906739133273}" presName="vertSpace3" presStyleLbl="node1" presStyleIdx="1" presStyleCnt="3"/>
      <dgm:spPr/>
      <dgm:t>
        <a:bodyPr/>
        <a:lstStyle/>
        <a:p>
          <a:endParaRPr lang="es-MX"/>
        </a:p>
      </dgm:t>
    </dgm:pt>
    <dgm:pt modelId="{F45E9F48-01C1-4C87-811E-E1FC1B4674AB}" type="pres">
      <dgm:prSet presAssocID="{3E806410-07BE-4215-8FEF-906739133273}" presName="circle3" presStyleLbl="node1" presStyleIdx="2" presStyleCnt="3"/>
      <dgm:spPr/>
      <dgm:t>
        <a:bodyPr/>
        <a:lstStyle/>
        <a:p>
          <a:endParaRPr lang="es-MX"/>
        </a:p>
      </dgm:t>
    </dgm:pt>
    <dgm:pt modelId="{0EADF49C-8797-435D-B6B1-B25789D1ED85}" type="pres">
      <dgm:prSet presAssocID="{3E806410-07BE-4215-8FEF-906739133273}" presName="rect3" presStyleLbl="alignAcc1" presStyleIdx="2" presStyleCnt="3"/>
      <dgm:spPr/>
      <dgm:t>
        <a:bodyPr/>
        <a:lstStyle/>
        <a:p>
          <a:endParaRPr lang="es-MX"/>
        </a:p>
      </dgm:t>
    </dgm:pt>
    <dgm:pt modelId="{26AF4A55-9367-4B12-819A-7E94B96D79E2}" type="pres">
      <dgm:prSet presAssocID="{99EBA061-B854-4AD3-84B5-9E14BB9B927C}" presName="rect1ParTxNoCh" presStyleLbl="alignAcc1" presStyleIdx="2" presStyleCnt="3">
        <dgm:presLayoutVars>
          <dgm:chMax val="1"/>
          <dgm:bulletEnabled val="1"/>
        </dgm:presLayoutVars>
      </dgm:prSet>
      <dgm:spPr/>
      <dgm:t>
        <a:bodyPr/>
        <a:lstStyle/>
        <a:p>
          <a:endParaRPr lang="es-MX"/>
        </a:p>
      </dgm:t>
    </dgm:pt>
    <dgm:pt modelId="{37ECAA9E-4F73-4853-9551-9EBCB4AF1352}" type="pres">
      <dgm:prSet presAssocID="{D3E5715C-F879-4F8D-8DEC-A77F8F0911CF}" presName="rect2ParTxNoCh" presStyleLbl="alignAcc1" presStyleIdx="2" presStyleCnt="3">
        <dgm:presLayoutVars>
          <dgm:chMax val="1"/>
          <dgm:bulletEnabled val="1"/>
        </dgm:presLayoutVars>
      </dgm:prSet>
      <dgm:spPr/>
      <dgm:t>
        <a:bodyPr/>
        <a:lstStyle/>
        <a:p>
          <a:endParaRPr lang="es-MX"/>
        </a:p>
      </dgm:t>
    </dgm:pt>
    <dgm:pt modelId="{E4F15426-FFD2-425B-85D7-60C7E7D09074}" type="pres">
      <dgm:prSet presAssocID="{3E806410-07BE-4215-8FEF-906739133273}" presName="rect3ParTxNoCh" presStyleLbl="alignAcc1" presStyleIdx="2" presStyleCnt="3">
        <dgm:presLayoutVars>
          <dgm:chMax val="1"/>
          <dgm:bulletEnabled val="1"/>
        </dgm:presLayoutVars>
      </dgm:prSet>
      <dgm:spPr/>
      <dgm:t>
        <a:bodyPr/>
        <a:lstStyle/>
        <a:p>
          <a:endParaRPr lang="es-MX"/>
        </a:p>
      </dgm:t>
    </dgm:pt>
  </dgm:ptLst>
  <dgm:cxnLst>
    <dgm:cxn modelId="{58E16F45-6FD7-4727-8B1A-4312F8318441}" type="presOf" srcId="{99EBA061-B854-4AD3-84B5-9E14BB9B927C}" destId="{DB0465F8-70F4-41C8-AA4A-6CEEBE9DC00B}" srcOrd="0" destOrd="0" presId="urn:microsoft.com/office/officeart/2005/8/layout/target3"/>
    <dgm:cxn modelId="{39574F8F-4B66-4B92-B80E-4DF840F67658}" type="presOf" srcId="{99EBA061-B854-4AD3-84B5-9E14BB9B927C}" destId="{26AF4A55-9367-4B12-819A-7E94B96D79E2}" srcOrd="1" destOrd="0" presId="urn:microsoft.com/office/officeart/2005/8/layout/target3"/>
    <dgm:cxn modelId="{792DD4BE-0346-44A2-827F-E57E8ACF4AFD}" srcId="{4FE4886C-D191-4D6F-8869-A1061A53C283}" destId="{D3E5715C-F879-4F8D-8DEC-A77F8F0911CF}" srcOrd="1" destOrd="0" parTransId="{735E0324-2D21-4704-95A6-8CAEFB46BA14}" sibTransId="{D2C6E964-D05C-409A-94B4-B1A6F4746765}"/>
    <dgm:cxn modelId="{9C9541C6-BDCE-4648-B876-B39DEAB0C383}" type="presOf" srcId="{D3E5715C-F879-4F8D-8DEC-A77F8F0911CF}" destId="{37ECAA9E-4F73-4853-9551-9EBCB4AF1352}" srcOrd="1" destOrd="0" presId="urn:microsoft.com/office/officeart/2005/8/layout/target3"/>
    <dgm:cxn modelId="{A8DC21CF-AD7C-48AC-8B13-DA0E1E8F83EB}" type="presOf" srcId="{4FE4886C-D191-4D6F-8869-A1061A53C283}" destId="{D33C0403-8489-4AD3-B058-5319B1812908}" srcOrd="0" destOrd="0" presId="urn:microsoft.com/office/officeart/2005/8/layout/target3"/>
    <dgm:cxn modelId="{40B069A9-706A-4392-B839-392FFB5AD691}" type="presOf" srcId="{3E806410-07BE-4215-8FEF-906739133273}" destId="{E4F15426-FFD2-425B-85D7-60C7E7D09074}" srcOrd="1" destOrd="0" presId="urn:microsoft.com/office/officeart/2005/8/layout/target3"/>
    <dgm:cxn modelId="{477919D1-7E78-40EF-BE72-3D98097DEEB5}" type="presOf" srcId="{3E806410-07BE-4215-8FEF-906739133273}" destId="{0EADF49C-8797-435D-B6B1-B25789D1ED85}" srcOrd="0" destOrd="0" presId="urn:microsoft.com/office/officeart/2005/8/layout/target3"/>
    <dgm:cxn modelId="{F11D246F-73E2-4DE9-AAC1-81AC618A0861}" srcId="{4FE4886C-D191-4D6F-8869-A1061A53C283}" destId="{3E806410-07BE-4215-8FEF-906739133273}" srcOrd="2" destOrd="0" parTransId="{CA2081EF-70B5-48A7-A2CE-67F040DB3169}" sibTransId="{52269D17-356E-4940-B475-C82F21FBCE03}"/>
    <dgm:cxn modelId="{530B6F67-9C19-4068-9A93-A5E7496F92F8}" type="presOf" srcId="{D3E5715C-F879-4F8D-8DEC-A77F8F0911CF}" destId="{80941350-C49C-4CF7-BD10-9FBDE84A3097}" srcOrd="0" destOrd="0" presId="urn:microsoft.com/office/officeart/2005/8/layout/target3"/>
    <dgm:cxn modelId="{98A325CA-8FB2-426C-948A-03BFFBD99C74}" srcId="{4FE4886C-D191-4D6F-8869-A1061A53C283}" destId="{99EBA061-B854-4AD3-84B5-9E14BB9B927C}" srcOrd="0" destOrd="0" parTransId="{61B537A1-DE10-47D3-A74A-301CE1CD4AC6}" sibTransId="{FD9378DA-41CA-4803-B6B6-1C24268FD691}"/>
    <dgm:cxn modelId="{60A5E3A0-692E-46BB-9663-A4C15E27C598}" type="presParOf" srcId="{D33C0403-8489-4AD3-B058-5319B1812908}" destId="{34F4C273-CDBA-496C-900B-F29D9E7F7805}" srcOrd="0" destOrd="0" presId="urn:microsoft.com/office/officeart/2005/8/layout/target3"/>
    <dgm:cxn modelId="{CE2124D4-030F-456B-A8C3-C7B1DDC27E67}" type="presParOf" srcId="{D33C0403-8489-4AD3-B058-5319B1812908}" destId="{246D69D9-9B2D-40CF-9ED6-274311AC2A45}" srcOrd="1" destOrd="0" presId="urn:microsoft.com/office/officeart/2005/8/layout/target3"/>
    <dgm:cxn modelId="{A1A3F496-7EF4-4942-B8E7-BAE91B48AE32}" type="presParOf" srcId="{D33C0403-8489-4AD3-B058-5319B1812908}" destId="{DB0465F8-70F4-41C8-AA4A-6CEEBE9DC00B}" srcOrd="2" destOrd="0" presId="urn:microsoft.com/office/officeart/2005/8/layout/target3"/>
    <dgm:cxn modelId="{792968BE-5A1E-43B1-9E84-903BF067C13A}" type="presParOf" srcId="{D33C0403-8489-4AD3-B058-5319B1812908}" destId="{84220326-E316-4E60-8C3C-211CDA2EA83B}" srcOrd="3" destOrd="0" presId="urn:microsoft.com/office/officeart/2005/8/layout/target3"/>
    <dgm:cxn modelId="{2C2FB0AF-F950-462D-A25F-D460F50669D0}" type="presParOf" srcId="{D33C0403-8489-4AD3-B058-5319B1812908}" destId="{8568B45C-01E9-42CE-9EAA-326B3CB586FB}" srcOrd="4" destOrd="0" presId="urn:microsoft.com/office/officeart/2005/8/layout/target3"/>
    <dgm:cxn modelId="{FB681878-0A0B-4F09-986B-FF054B717E95}" type="presParOf" srcId="{D33C0403-8489-4AD3-B058-5319B1812908}" destId="{80941350-C49C-4CF7-BD10-9FBDE84A3097}" srcOrd="5" destOrd="0" presId="urn:microsoft.com/office/officeart/2005/8/layout/target3"/>
    <dgm:cxn modelId="{31DCB1FB-3776-4EC7-97BB-7BC9B265AD34}" type="presParOf" srcId="{D33C0403-8489-4AD3-B058-5319B1812908}" destId="{2A907FFD-05E2-4104-B59A-12486D4C3729}" srcOrd="6" destOrd="0" presId="urn:microsoft.com/office/officeart/2005/8/layout/target3"/>
    <dgm:cxn modelId="{EF59C024-7713-49A2-891E-F9F8E82BCB82}" type="presParOf" srcId="{D33C0403-8489-4AD3-B058-5319B1812908}" destId="{F45E9F48-01C1-4C87-811E-E1FC1B4674AB}" srcOrd="7" destOrd="0" presId="urn:microsoft.com/office/officeart/2005/8/layout/target3"/>
    <dgm:cxn modelId="{FEE9E206-10D5-43F1-9BEC-DCE2A804BC86}" type="presParOf" srcId="{D33C0403-8489-4AD3-B058-5319B1812908}" destId="{0EADF49C-8797-435D-B6B1-B25789D1ED85}" srcOrd="8" destOrd="0" presId="urn:microsoft.com/office/officeart/2005/8/layout/target3"/>
    <dgm:cxn modelId="{F062452E-0C27-4ECE-A3C0-BF9DC6D3F599}" type="presParOf" srcId="{D33C0403-8489-4AD3-B058-5319B1812908}" destId="{26AF4A55-9367-4B12-819A-7E94B96D79E2}" srcOrd="9" destOrd="0" presId="urn:microsoft.com/office/officeart/2005/8/layout/target3"/>
    <dgm:cxn modelId="{9F9A250A-8DA7-4F67-8450-29910C1A0173}" type="presParOf" srcId="{D33C0403-8489-4AD3-B058-5319B1812908}" destId="{37ECAA9E-4F73-4853-9551-9EBCB4AF1352}" srcOrd="10" destOrd="0" presId="urn:microsoft.com/office/officeart/2005/8/layout/target3"/>
    <dgm:cxn modelId="{335A6ABA-155E-498B-A18A-35E500BB8D02}" type="presParOf" srcId="{D33C0403-8489-4AD3-B058-5319B1812908}" destId="{E4F15426-FFD2-425B-85D7-60C7E7D09074}"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2D302E-662B-4022-AE03-75E4FEC1D191}"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45287A53-8F49-4842-B326-464E10D487B3}">
      <dgm:prSet phldrT="[Texto]"/>
      <dgm:spPr/>
      <dgm:t>
        <a:bodyPr/>
        <a:lstStyle/>
        <a:p>
          <a:r>
            <a:rPr lang="es-EC" b="0" smtClean="0"/>
            <a:t>PLANTEAMIENTO DEL PROBLEMA</a:t>
          </a:r>
          <a:endParaRPr lang="es-MX" b="0" dirty="0"/>
        </a:p>
      </dgm:t>
    </dgm:pt>
    <dgm:pt modelId="{64556A4D-F50A-41F9-90B7-0210C540C5DE}" type="parTrans" cxnId="{B8F1952F-4A80-4D2E-84E9-6677365C6BB2}">
      <dgm:prSet/>
      <dgm:spPr/>
      <dgm:t>
        <a:bodyPr/>
        <a:lstStyle/>
        <a:p>
          <a:endParaRPr lang="es-MX"/>
        </a:p>
      </dgm:t>
    </dgm:pt>
    <dgm:pt modelId="{E0B8B6EA-C9C8-4FAE-9800-314999926A45}" type="sibTrans" cxnId="{B8F1952F-4A80-4D2E-84E9-6677365C6BB2}">
      <dgm:prSet/>
      <dgm:spPr/>
      <dgm:t>
        <a:bodyPr/>
        <a:lstStyle/>
        <a:p>
          <a:endParaRPr lang="es-MX"/>
        </a:p>
      </dgm:t>
    </dgm:pt>
    <dgm:pt modelId="{1941FECA-3662-4656-8696-EF01F24ADFC3}">
      <dgm:prSet phldrT="[Texto]"/>
      <dgm:spPr/>
      <dgm:t>
        <a:bodyPr/>
        <a:lstStyle/>
        <a:p>
          <a:r>
            <a:rPr lang="es-EC" dirty="0" smtClean="0"/>
            <a:t>OBJETIVOS</a:t>
          </a:r>
          <a:endParaRPr lang="es-MX" dirty="0"/>
        </a:p>
      </dgm:t>
    </dgm:pt>
    <dgm:pt modelId="{61ADD675-7BE7-49CB-AFAE-29E6BCEDCBE5}" type="parTrans" cxnId="{4E6BFD86-B86D-4475-9961-CA4D5B732562}">
      <dgm:prSet/>
      <dgm:spPr/>
      <dgm:t>
        <a:bodyPr/>
        <a:lstStyle/>
        <a:p>
          <a:endParaRPr lang="es-MX"/>
        </a:p>
      </dgm:t>
    </dgm:pt>
    <dgm:pt modelId="{353383D7-25DE-4ED6-A9AD-B311E3BAAD66}" type="sibTrans" cxnId="{4E6BFD86-B86D-4475-9961-CA4D5B732562}">
      <dgm:prSet/>
      <dgm:spPr/>
      <dgm:t>
        <a:bodyPr/>
        <a:lstStyle/>
        <a:p>
          <a:endParaRPr lang="es-MX"/>
        </a:p>
      </dgm:t>
    </dgm:pt>
    <dgm:pt modelId="{B8E74715-0BD4-416D-B07F-A8F2769C8523}">
      <dgm:prSet phldrT="[Texto]"/>
      <dgm:spPr/>
      <dgm:t>
        <a:bodyPr/>
        <a:lstStyle/>
        <a:p>
          <a:r>
            <a:rPr lang="es-EC" b="0" dirty="0" smtClean="0"/>
            <a:t>MARCO TEÓRICO</a:t>
          </a:r>
          <a:endParaRPr lang="es-MX" b="0" dirty="0"/>
        </a:p>
      </dgm:t>
    </dgm:pt>
    <dgm:pt modelId="{3F6E779A-5F6D-4ED8-9C4F-7B84C6F2EE81}" type="parTrans" cxnId="{0C871F35-16B2-4F7A-B893-B4758CBDA4CC}">
      <dgm:prSet/>
      <dgm:spPr/>
      <dgm:t>
        <a:bodyPr/>
        <a:lstStyle/>
        <a:p>
          <a:endParaRPr lang="es-MX"/>
        </a:p>
      </dgm:t>
    </dgm:pt>
    <dgm:pt modelId="{3092DD52-3AED-4D1C-A14C-82F019F17F18}" type="sibTrans" cxnId="{0C871F35-16B2-4F7A-B893-B4758CBDA4CC}">
      <dgm:prSet/>
      <dgm:spPr/>
      <dgm:t>
        <a:bodyPr/>
        <a:lstStyle/>
        <a:p>
          <a:endParaRPr lang="es-MX"/>
        </a:p>
      </dgm:t>
    </dgm:pt>
    <dgm:pt modelId="{717C8AFB-518F-4439-A700-B53D879D0B61}">
      <dgm:prSet phldrT="[Texto]"/>
      <dgm:spPr/>
      <dgm:t>
        <a:bodyPr/>
        <a:lstStyle/>
        <a:p>
          <a:r>
            <a:rPr lang="es-EC" dirty="0" smtClean="0"/>
            <a:t>MARCO METODOLÓGICO</a:t>
          </a:r>
          <a:endParaRPr lang="es-MX" dirty="0"/>
        </a:p>
      </dgm:t>
    </dgm:pt>
    <dgm:pt modelId="{2524B10B-B672-4E84-A410-04FAFFB987AB}" type="parTrans" cxnId="{5E97B21A-59A5-4B9F-8E0D-BA5B97A786E3}">
      <dgm:prSet/>
      <dgm:spPr/>
      <dgm:t>
        <a:bodyPr/>
        <a:lstStyle/>
        <a:p>
          <a:endParaRPr lang="es-MX"/>
        </a:p>
      </dgm:t>
    </dgm:pt>
    <dgm:pt modelId="{2C7F0CA8-470C-4555-8709-1A99C64D7CF3}" type="sibTrans" cxnId="{5E97B21A-59A5-4B9F-8E0D-BA5B97A786E3}">
      <dgm:prSet/>
      <dgm:spPr/>
      <dgm:t>
        <a:bodyPr/>
        <a:lstStyle/>
        <a:p>
          <a:endParaRPr lang="es-MX"/>
        </a:p>
      </dgm:t>
    </dgm:pt>
    <dgm:pt modelId="{21624799-A175-4B7B-8BCD-DE21B7975E33}">
      <dgm:prSet phldrT="[Texto]"/>
      <dgm:spPr/>
      <dgm:t>
        <a:bodyPr/>
        <a:lstStyle/>
        <a:p>
          <a:r>
            <a:rPr lang="es-EC" b="0" dirty="0" smtClean="0"/>
            <a:t>PROPUESTA</a:t>
          </a:r>
          <a:endParaRPr lang="es-MX" b="0" dirty="0"/>
        </a:p>
      </dgm:t>
    </dgm:pt>
    <dgm:pt modelId="{4AAF3FE5-33FC-4201-8EB6-9FC2F48FCBFD}" type="parTrans" cxnId="{3FD7B7A0-3F72-4D5E-B95C-84E32671A9CF}">
      <dgm:prSet/>
      <dgm:spPr/>
      <dgm:t>
        <a:bodyPr/>
        <a:lstStyle/>
        <a:p>
          <a:endParaRPr lang="es-MX"/>
        </a:p>
      </dgm:t>
    </dgm:pt>
    <dgm:pt modelId="{F6FD3FFA-6E43-43B4-8E45-EDCCCC825CA2}" type="sibTrans" cxnId="{3FD7B7A0-3F72-4D5E-B95C-84E32671A9CF}">
      <dgm:prSet/>
      <dgm:spPr/>
      <dgm:t>
        <a:bodyPr/>
        <a:lstStyle/>
        <a:p>
          <a:endParaRPr lang="es-MX"/>
        </a:p>
      </dgm:t>
    </dgm:pt>
    <dgm:pt modelId="{3953D112-F788-4FDC-8362-CEE9C6690A98}">
      <dgm:prSet phldrT="[Texto]"/>
      <dgm:spPr/>
      <dgm:t>
        <a:bodyPr/>
        <a:lstStyle/>
        <a:p>
          <a:r>
            <a:rPr lang="es-EC" b="0" dirty="0" smtClean="0"/>
            <a:t>INTRODUCCIÓN</a:t>
          </a:r>
          <a:endParaRPr lang="es-MX" b="0" dirty="0"/>
        </a:p>
      </dgm:t>
    </dgm:pt>
    <dgm:pt modelId="{70F5C2A5-112A-4780-BF6C-304E614CB40E}" type="parTrans" cxnId="{43A4FECC-2A76-471D-9F05-694E16FC8A55}">
      <dgm:prSet/>
      <dgm:spPr/>
      <dgm:t>
        <a:bodyPr/>
        <a:lstStyle/>
        <a:p>
          <a:endParaRPr lang="es-MX"/>
        </a:p>
      </dgm:t>
    </dgm:pt>
    <dgm:pt modelId="{E2695E08-6BAA-4062-AAD4-AC0C92148046}" type="sibTrans" cxnId="{43A4FECC-2A76-471D-9F05-694E16FC8A55}">
      <dgm:prSet/>
      <dgm:spPr/>
      <dgm:t>
        <a:bodyPr/>
        <a:lstStyle/>
        <a:p>
          <a:endParaRPr lang="es-MX"/>
        </a:p>
      </dgm:t>
    </dgm:pt>
    <dgm:pt modelId="{C166F6F5-A6CA-4607-A4E8-2768972036E5}">
      <dgm:prSet phldrT="[Texto]"/>
      <dgm:spPr/>
      <dgm:t>
        <a:bodyPr/>
        <a:lstStyle/>
        <a:p>
          <a:r>
            <a:rPr lang="es-EC" b="0" dirty="0" smtClean="0"/>
            <a:t>CONCLUSIONES Y RECOMENDACIONES</a:t>
          </a:r>
          <a:endParaRPr lang="es-MX" b="0" dirty="0"/>
        </a:p>
      </dgm:t>
    </dgm:pt>
    <dgm:pt modelId="{EB4F5825-FAF0-410F-933E-68DA4AF692E6}" type="parTrans" cxnId="{9D45F4C6-A788-4BB4-8F1B-D495FCCADB72}">
      <dgm:prSet/>
      <dgm:spPr/>
      <dgm:t>
        <a:bodyPr/>
        <a:lstStyle/>
        <a:p>
          <a:endParaRPr lang="es-MX"/>
        </a:p>
      </dgm:t>
    </dgm:pt>
    <dgm:pt modelId="{082C3123-AF06-4555-8FC7-54D0BC7553D0}" type="sibTrans" cxnId="{9D45F4C6-A788-4BB4-8F1B-D495FCCADB72}">
      <dgm:prSet/>
      <dgm:spPr/>
      <dgm:t>
        <a:bodyPr/>
        <a:lstStyle/>
        <a:p>
          <a:endParaRPr lang="es-MX"/>
        </a:p>
      </dgm:t>
    </dgm:pt>
    <dgm:pt modelId="{B829A834-90C7-445E-BE82-451B0CEED315}" type="pres">
      <dgm:prSet presAssocID="{102D302E-662B-4022-AE03-75E4FEC1D191}" presName="Name0" presStyleCnt="0">
        <dgm:presLayoutVars>
          <dgm:chMax val="7"/>
          <dgm:chPref val="7"/>
          <dgm:dir/>
        </dgm:presLayoutVars>
      </dgm:prSet>
      <dgm:spPr/>
      <dgm:t>
        <a:bodyPr/>
        <a:lstStyle/>
        <a:p>
          <a:endParaRPr lang="es-MX"/>
        </a:p>
      </dgm:t>
    </dgm:pt>
    <dgm:pt modelId="{DBC4A429-B11B-4D92-B809-A5CDF4F27A01}" type="pres">
      <dgm:prSet presAssocID="{102D302E-662B-4022-AE03-75E4FEC1D191}" presName="Name1" presStyleCnt="0"/>
      <dgm:spPr/>
      <dgm:t>
        <a:bodyPr/>
        <a:lstStyle/>
        <a:p>
          <a:endParaRPr lang="es-MX"/>
        </a:p>
      </dgm:t>
    </dgm:pt>
    <dgm:pt modelId="{CD421402-FA1E-425F-9807-A8AD18339251}" type="pres">
      <dgm:prSet presAssocID="{102D302E-662B-4022-AE03-75E4FEC1D191}" presName="cycle" presStyleCnt="0"/>
      <dgm:spPr/>
      <dgm:t>
        <a:bodyPr/>
        <a:lstStyle/>
        <a:p>
          <a:endParaRPr lang="es-MX"/>
        </a:p>
      </dgm:t>
    </dgm:pt>
    <dgm:pt modelId="{B9A2AB62-CC48-45E4-B4EA-A7A68CEB7E20}" type="pres">
      <dgm:prSet presAssocID="{102D302E-662B-4022-AE03-75E4FEC1D191}" presName="srcNode" presStyleLbl="node1" presStyleIdx="0" presStyleCnt="7"/>
      <dgm:spPr/>
      <dgm:t>
        <a:bodyPr/>
        <a:lstStyle/>
        <a:p>
          <a:endParaRPr lang="es-MX"/>
        </a:p>
      </dgm:t>
    </dgm:pt>
    <dgm:pt modelId="{03F51824-5902-4103-BDC2-4EBC922C4DFD}" type="pres">
      <dgm:prSet presAssocID="{102D302E-662B-4022-AE03-75E4FEC1D191}" presName="conn" presStyleLbl="parChTrans1D2" presStyleIdx="0" presStyleCnt="1"/>
      <dgm:spPr/>
      <dgm:t>
        <a:bodyPr/>
        <a:lstStyle/>
        <a:p>
          <a:endParaRPr lang="es-MX"/>
        </a:p>
      </dgm:t>
    </dgm:pt>
    <dgm:pt modelId="{132F0331-2482-4DB1-8C10-C12D5E761A91}" type="pres">
      <dgm:prSet presAssocID="{102D302E-662B-4022-AE03-75E4FEC1D191}" presName="extraNode" presStyleLbl="node1" presStyleIdx="0" presStyleCnt="7"/>
      <dgm:spPr/>
      <dgm:t>
        <a:bodyPr/>
        <a:lstStyle/>
        <a:p>
          <a:endParaRPr lang="es-MX"/>
        </a:p>
      </dgm:t>
    </dgm:pt>
    <dgm:pt modelId="{3EFFC96F-7E25-41C0-BB1A-7DB42771AF72}" type="pres">
      <dgm:prSet presAssocID="{102D302E-662B-4022-AE03-75E4FEC1D191}" presName="dstNode" presStyleLbl="node1" presStyleIdx="0" presStyleCnt="7"/>
      <dgm:spPr/>
      <dgm:t>
        <a:bodyPr/>
        <a:lstStyle/>
        <a:p>
          <a:endParaRPr lang="es-MX"/>
        </a:p>
      </dgm:t>
    </dgm:pt>
    <dgm:pt modelId="{9BB1DB0C-D6B3-45E4-868E-C86EFF7AF912}" type="pres">
      <dgm:prSet presAssocID="{3953D112-F788-4FDC-8362-CEE9C6690A98}" presName="text_1" presStyleLbl="node1" presStyleIdx="0" presStyleCnt="7">
        <dgm:presLayoutVars>
          <dgm:bulletEnabled val="1"/>
        </dgm:presLayoutVars>
      </dgm:prSet>
      <dgm:spPr/>
      <dgm:t>
        <a:bodyPr/>
        <a:lstStyle/>
        <a:p>
          <a:endParaRPr lang="es-MX"/>
        </a:p>
      </dgm:t>
    </dgm:pt>
    <dgm:pt modelId="{CA0D0468-B5AE-4744-B484-7098069FDC20}" type="pres">
      <dgm:prSet presAssocID="{3953D112-F788-4FDC-8362-CEE9C6690A98}" presName="accent_1" presStyleCnt="0"/>
      <dgm:spPr/>
      <dgm:t>
        <a:bodyPr/>
        <a:lstStyle/>
        <a:p>
          <a:endParaRPr lang="es-MX"/>
        </a:p>
      </dgm:t>
    </dgm:pt>
    <dgm:pt modelId="{66E8AA54-12F9-41D9-A241-BA71D61AD648}" type="pres">
      <dgm:prSet presAssocID="{3953D112-F788-4FDC-8362-CEE9C6690A98}" presName="accentRepeatNode" presStyleLbl="solidFgAcc1" presStyleIdx="0" presStyleCnt="7"/>
      <dgm:spPr>
        <a:solidFill>
          <a:schemeClr val="accent1">
            <a:lumMod val="20000"/>
            <a:lumOff val="80000"/>
          </a:schemeClr>
        </a:solidFill>
      </dgm:spPr>
      <dgm:t>
        <a:bodyPr/>
        <a:lstStyle/>
        <a:p>
          <a:endParaRPr lang="es-MX"/>
        </a:p>
      </dgm:t>
    </dgm:pt>
    <dgm:pt modelId="{268E35E6-01F5-450D-A2F6-987BF19EC640}" type="pres">
      <dgm:prSet presAssocID="{45287A53-8F49-4842-B326-464E10D487B3}" presName="text_2" presStyleLbl="node1" presStyleIdx="1" presStyleCnt="7">
        <dgm:presLayoutVars>
          <dgm:bulletEnabled val="1"/>
        </dgm:presLayoutVars>
      </dgm:prSet>
      <dgm:spPr/>
      <dgm:t>
        <a:bodyPr/>
        <a:lstStyle/>
        <a:p>
          <a:endParaRPr lang="es-MX"/>
        </a:p>
      </dgm:t>
    </dgm:pt>
    <dgm:pt modelId="{BF3EB2E0-9B31-4447-89FF-03E12C5FE3DC}" type="pres">
      <dgm:prSet presAssocID="{45287A53-8F49-4842-B326-464E10D487B3}" presName="accent_2" presStyleCnt="0"/>
      <dgm:spPr/>
      <dgm:t>
        <a:bodyPr/>
        <a:lstStyle/>
        <a:p>
          <a:endParaRPr lang="es-MX"/>
        </a:p>
      </dgm:t>
    </dgm:pt>
    <dgm:pt modelId="{C9B42AC4-4ED0-4CE7-BB2F-A6A99F52F31D}" type="pres">
      <dgm:prSet presAssocID="{45287A53-8F49-4842-B326-464E10D487B3}" presName="accentRepeatNode" presStyleLbl="solidFgAcc1" presStyleIdx="1" presStyleCnt="7"/>
      <dgm:spPr>
        <a:solidFill>
          <a:schemeClr val="accent1">
            <a:lumMod val="40000"/>
            <a:lumOff val="60000"/>
          </a:schemeClr>
        </a:solidFill>
      </dgm:spPr>
      <dgm:t>
        <a:bodyPr/>
        <a:lstStyle/>
        <a:p>
          <a:endParaRPr lang="es-MX"/>
        </a:p>
      </dgm:t>
    </dgm:pt>
    <dgm:pt modelId="{FDF8A640-6623-491A-A099-D664D96F7120}" type="pres">
      <dgm:prSet presAssocID="{1941FECA-3662-4656-8696-EF01F24ADFC3}" presName="text_3" presStyleLbl="node1" presStyleIdx="2" presStyleCnt="7">
        <dgm:presLayoutVars>
          <dgm:bulletEnabled val="1"/>
        </dgm:presLayoutVars>
      </dgm:prSet>
      <dgm:spPr/>
      <dgm:t>
        <a:bodyPr/>
        <a:lstStyle/>
        <a:p>
          <a:endParaRPr lang="es-MX"/>
        </a:p>
      </dgm:t>
    </dgm:pt>
    <dgm:pt modelId="{0EE049B3-8531-4A17-8AD6-C2358AE9FD63}" type="pres">
      <dgm:prSet presAssocID="{1941FECA-3662-4656-8696-EF01F24ADFC3}" presName="accent_3" presStyleCnt="0"/>
      <dgm:spPr/>
      <dgm:t>
        <a:bodyPr/>
        <a:lstStyle/>
        <a:p>
          <a:endParaRPr lang="es-MX"/>
        </a:p>
      </dgm:t>
    </dgm:pt>
    <dgm:pt modelId="{44F59351-D7D5-4F14-B14E-765557969A9E}" type="pres">
      <dgm:prSet presAssocID="{1941FECA-3662-4656-8696-EF01F24ADFC3}" presName="accentRepeatNode" presStyleLbl="solidFgAcc1" presStyleIdx="2" presStyleCnt="7"/>
      <dgm:spPr>
        <a:solidFill>
          <a:schemeClr val="tx2">
            <a:lumMod val="40000"/>
            <a:lumOff val="60000"/>
          </a:schemeClr>
        </a:solidFill>
      </dgm:spPr>
      <dgm:t>
        <a:bodyPr/>
        <a:lstStyle/>
        <a:p>
          <a:endParaRPr lang="es-MX"/>
        </a:p>
      </dgm:t>
    </dgm:pt>
    <dgm:pt modelId="{F6B26A16-FB3A-4B16-9876-F4C8CF3C2AD7}" type="pres">
      <dgm:prSet presAssocID="{B8E74715-0BD4-416D-B07F-A8F2769C8523}" presName="text_4" presStyleLbl="node1" presStyleIdx="3" presStyleCnt="7">
        <dgm:presLayoutVars>
          <dgm:bulletEnabled val="1"/>
        </dgm:presLayoutVars>
      </dgm:prSet>
      <dgm:spPr/>
      <dgm:t>
        <a:bodyPr/>
        <a:lstStyle/>
        <a:p>
          <a:endParaRPr lang="es-MX"/>
        </a:p>
      </dgm:t>
    </dgm:pt>
    <dgm:pt modelId="{AEFA70C2-C2AF-4DFA-9617-F239D4F340F6}" type="pres">
      <dgm:prSet presAssocID="{B8E74715-0BD4-416D-B07F-A8F2769C8523}" presName="accent_4" presStyleCnt="0"/>
      <dgm:spPr/>
      <dgm:t>
        <a:bodyPr/>
        <a:lstStyle/>
        <a:p>
          <a:endParaRPr lang="es-MX"/>
        </a:p>
      </dgm:t>
    </dgm:pt>
    <dgm:pt modelId="{639551E2-1727-4706-90D6-941A9B590050}" type="pres">
      <dgm:prSet presAssocID="{B8E74715-0BD4-416D-B07F-A8F2769C8523}" presName="accentRepeatNode" presStyleLbl="solidFgAcc1" presStyleIdx="3" presStyleCnt="7"/>
      <dgm:spPr>
        <a:solidFill>
          <a:schemeClr val="tx2">
            <a:lumMod val="60000"/>
            <a:lumOff val="40000"/>
          </a:schemeClr>
        </a:solidFill>
      </dgm:spPr>
      <dgm:t>
        <a:bodyPr/>
        <a:lstStyle/>
        <a:p>
          <a:endParaRPr lang="es-MX"/>
        </a:p>
      </dgm:t>
    </dgm:pt>
    <dgm:pt modelId="{D90D6B3D-8DA9-42E2-8435-5E500B327858}" type="pres">
      <dgm:prSet presAssocID="{717C8AFB-518F-4439-A700-B53D879D0B61}" presName="text_5" presStyleLbl="node1" presStyleIdx="4" presStyleCnt="7">
        <dgm:presLayoutVars>
          <dgm:bulletEnabled val="1"/>
        </dgm:presLayoutVars>
      </dgm:prSet>
      <dgm:spPr/>
      <dgm:t>
        <a:bodyPr/>
        <a:lstStyle/>
        <a:p>
          <a:endParaRPr lang="es-MX"/>
        </a:p>
      </dgm:t>
    </dgm:pt>
    <dgm:pt modelId="{58EED0BF-8B37-4CB1-8437-B404C25C08B9}" type="pres">
      <dgm:prSet presAssocID="{717C8AFB-518F-4439-A700-B53D879D0B61}" presName="accent_5" presStyleCnt="0"/>
      <dgm:spPr/>
      <dgm:t>
        <a:bodyPr/>
        <a:lstStyle/>
        <a:p>
          <a:endParaRPr lang="es-MX"/>
        </a:p>
      </dgm:t>
    </dgm:pt>
    <dgm:pt modelId="{26D1703F-9A9E-4BCD-A4EA-F31D3DB01BE1}" type="pres">
      <dgm:prSet presAssocID="{717C8AFB-518F-4439-A700-B53D879D0B61}" presName="accentRepeatNode" presStyleLbl="solidFgAcc1" presStyleIdx="4" presStyleCnt="7"/>
      <dgm:spPr>
        <a:solidFill>
          <a:schemeClr val="accent1">
            <a:lumMod val="75000"/>
          </a:schemeClr>
        </a:solidFill>
      </dgm:spPr>
      <dgm:t>
        <a:bodyPr/>
        <a:lstStyle/>
        <a:p>
          <a:endParaRPr lang="es-MX"/>
        </a:p>
      </dgm:t>
    </dgm:pt>
    <dgm:pt modelId="{316B915B-56BA-48BD-BF26-2F3DA21A5445}" type="pres">
      <dgm:prSet presAssocID="{21624799-A175-4B7B-8BCD-DE21B7975E33}" presName="text_6" presStyleLbl="node1" presStyleIdx="5" presStyleCnt="7">
        <dgm:presLayoutVars>
          <dgm:bulletEnabled val="1"/>
        </dgm:presLayoutVars>
      </dgm:prSet>
      <dgm:spPr/>
      <dgm:t>
        <a:bodyPr/>
        <a:lstStyle/>
        <a:p>
          <a:endParaRPr lang="es-MX"/>
        </a:p>
      </dgm:t>
    </dgm:pt>
    <dgm:pt modelId="{0F7FAF62-04A6-445C-B956-90F2CD5FFEC6}" type="pres">
      <dgm:prSet presAssocID="{21624799-A175-4B7B-8BCD-DE21B7975E33}" presName="accent_6" presStyleCnt="0"/>
      <dgm:spPr/>
    </dgm:pt>
    <dgm:pt modelId="{5416B83A-AC4C-4D8A-82A2-8914FE2CB1F9}" type="pres">
      <dgm:prSet presAssocID="{21624799-A175-4B7B-8BCD-DE21B7975E33}" presName="accentRepeatNode" presStyleLbl="solidFgAcc1" presStyleIdx="5" presStyleCnt="7"/>
      <dgm:spPr>
        <a:solidFill>
          <a:schemeClr val="tx2">
            <a:lumMod val="75000"/>
          </a:schemeClr>
        </a:solidFill>
      </dgm:spPr>
      <dgm:t>
        <a:bodyPr/>
        <a:lstStyle/>
        <a:p>
          <a:endParaRPr lang="es-MX"/>
        </a:p>
      </dgm:t>
    </dgm:pt>
    <dgm:pt modelId="{FF03D12B-0213-44FA-8704-16E800507DD1}" type="pres">
      <dgm:prSet presAssocID="{C166F6F5-A6CA-4607-A4E8-2768972036E5}" presName="text_7" presStyleLbl="node1" presStyleIdx="6" presStyleCnt="7">
        <dgm:presLayoutVars>
          <dgm:bulletEnabled val="1"/>
        </dgm:presLayoutVars>
      </dgm:prSet>
      <dgm:spPr/>
      <dgm:t>
        <a:bodyPr/>
        <a:lstStyle/>
        <a:p>
          <a:endParaRPr lang="es-MX"/>
        </a:p>
      </dgm:t>
    </dgm:pt>
    <dgm:pt modelId="{9A76D78F-BB1D-42D4-BEBB-B61344984354}" type="pres">
      <dgm:prSet presAssocID="{C166F6F5-A6CA-4607-A4E8-2768972036E5}" presName="accent_7" presStyleCnt="0"/>
      <dgm:spPr/>
    </dgm:pt>
    <dgm:pt modelId="{4BC6E44A-8DA7-422C-BDC2-3CE24BE968D6}" type="pres">
      <dgm:prSet presAssocID="{C166F6F5-A6CA-4607-A4E8-2768972036E5}" presName="accentRepeatNode" presStyleLbl="solidFgAcc1" presStyleIdx="6" presStyleCnt="7"/>
      <dgm:spPr>
        <a:solidFill>
          <a:schemeClr val="tx2">
            <a:lumMod val="50000"/>
          </a:schemeClr>
        </a:solidFill>
      </dgm:spPr>
      <dgm:t>
        <a:bodyPr/>
        <a:lstStyle/>
        <a:p>
          <a:endParaRPr lang="es-MX"/>
        </a:p>
      </dgm:t>
    </dgm:pt>
  </dgm:ptLst>
  <dgm:cxnLst>
    <dgm:cxn modelId="{0C871F35-16B2-4F7A-B893-B4758CBDA4CC}" srcId="{102D302E-662B-4022-AE03-75E4FEC1D191}" destId="{B8E74715-0BD4-416D-B07F-A8F2769C8523}" srcOrd="3" destOrd="0" parTransId="{3F6E779A-5F6D-4ED8-9C4F-7B84C6F2EE81}" sibTransId="{3092DD52-3AED-4D1C-A14C-82F019F17F18}"/>
    <dgm:cxn modelId="{603468DB-DFBB-48F6-9500-6C976921980D}" type="presOf" srcId="{E2695E08-6BAA-4062-AAD4-AC0C92148046}" destId="{03F51824-5902-4103-BDC2-4EBC922C4DFD}" srcOrd="0" destOrd="0" presId="urn:microsoft.com/office/officeart/2008/layout/VerticalCurvedList"/>
    <dgm:cxn modelId="{1CEEBB01-C2BA-4197-8AD1-D41E97B3CA2A}" type="presOf" srcId="{3953D112-F788-4FDC-8362-CEE9C6690A98}" destId="{9BB1DB0C-D6B3-45E4-868E-C86EFF7AF912}" srcOrd="0" destOrd="0" presId="urn:microsoft.com/office/officeart/2008/layout/VerticalCurvedList"/>
    <dgm:cxn modelId="{00C1E04E-1003-43C7-9A1A-B31DDD0EA5B6}" type="presOf" srcId="{45287A53-8F49-4842-B326-464E10D487B3}" destId="{268E35E6-01F5-450D-A2F6-987BF19EC640}" srcOrd="0" destOrd="0" presId="urn:microsoft.com/office/officeart/2008/layout/VerticalCurvedList"/>
    <dgm:cxn modelId="{B8F1952F-4A80-4D2E-84E9-6677365C6BB2}" srcId="{102D302E-662B-4022-AE03-75E4FEC1D191}" destId="{45287A53-8F49-4842-B326-464E10D487B3}" srcOrd="1" destOrd="0" parTransId="{64556A4D-F50A-41F9-90B7-0210C540C5DE}" sibTransId="{E0B8B6EA-C9C8-4FAE-9800-314999926A45}"/>
    <dgm:cxn modelId="{1AE4EEB1-4C9A-48C5-9D31-111E61675974}" type="presOf" srcId="{1941FECA-3662-4656-8696-EF01F24ADFC3}" destId="{FDF8A640-6623-491A-A099-D664D96F7120}" srcOrd="0" destOrd="0" presId="urn:microsoft.com/office/officeart/2008/layout/VerticalCurvedList"/>
    <dgm:cxn modelId="{9D45F4C6-A788-4BB4-8F1B-D495FCCADB72}" srcId="{102D302E-662B-4022-AE03-75E4FEC1D191}" destId="{C166F6F5-A6CA-4607-A4E8-2768972036E5}" srcOrd="6" destOrd="0" parTransId="{EB4F5825-FAF0-410F-933E-68DA4AF692E6}" sibTransId="{082C3123-AF06-4555-8FC7-54D0BC7553D0}"/>
    <dgm:cxn modelId="{3FD7B7A0-3F72-4D5E-B95C-84E32671A9CF}" srcId="{102D302E-662B-4022-AE03-75E4FEC1D191}" destId="{21624799-A175-4B7B-8BCD-DE21B7975E33}" srcOrd="5" destOrd="0" parTransId="{4AAF3FE5-33FC-4201-8EB6-9FC2F48FCBFD}" sibTransId="{F6FD3FFA-6E43-43B4-8E45-EDCCCC825CA2}"/>
    <dgm:cxn modelId="{B98F1341-7047-4E92-9F4D-E30C4C6462FF}" type="presOf" srcId="{717C8AFB-518F-4439-A700-B53D879D0B61}" destId="{D90D6B3D-8DA9-42E2-8435-5E500B327858}" srcOrd="0" destOrd="0" presId="urn:microsoft.com/office/officeart/2008/layout/VerticalCurvedList"/>
    <dgm:cxn modelId="{5AA9F988-8DC2-4767-B9E6-B997194C3E59}" type="presOf" srcId="{C166F6F5-A6CA-4607-A4E8-2768972036E5}" destId="{FF03D12B-0213-44FA-8704-16E800507DD1}" srcOrd="0" destOrd="0" presId="urn:microsoft.com/office/officeart/2008/layout/VerticalCurvedList"/>
    <dgm:cxn modelId="{B7D173F0-82DA-43C4-9148-5C012B8E4C14}" type="presOf" srcId="{B8E74715-0BD4-416D-B07F-A8F2769C8523}" destId="{F6B26A16-FB3A-4B16-9876-F4C8CF3C2AD7}" srcOrd="0" destOrd="0" presId="urn:microsoft.com/office/officeart/2008/layout/VerticalCurvedList"/>
    <dgm:cxn modelId="{5DAE210E-A9C7-423D-8424-0FE7B9A72D32}" type="presOf" srcId="{102D302E-662B-4022-AE03-75E4FEC1D191}" destId="{B829A834-90C7-445E-BE82-451B0CEED315}" srcOrd="0" destOrd="0" presId="urn:microsoft.com/office/officeart/2008/layout/VerticalCurvedList"/>
    <dgm:cxn modelId="{51ED027A-4A87-4E8E-A977-CE4E36815CD4}" type="presOf" srcId="{21624799-A175-4B7B-8BCD-DE21B7975E33}" destId="{316B915B-56BA-48BD-BF26-2F3DA21A5445}" srcOrd="0" destOrd="0" presId="urn:microsoft.com/office/officeart/2008/layout/VerticalCurvedList"/>
    <dgm:cxn modelId="{43A4FECC-2A76-471D-9F05-694E16FC8A55}" srcId="{102D302E-662B-4022-AE03-75E4FEC1D191}" destId="{3953D112-F788-4FDC-8362-CEE9C6690A98}" srcOrd="0" destOrd="0" parTransId="{70F5C2A5-112A-4780-BF6C-304E614CB40E}" sibTransId="{E2695E08-6BAA-4062-AAD4-AC0C92148046}"/>
    <dgm:cxn modelId="{4E6BFD86-B86D-4475-9961-CA4D5B732562}" srcId="{102D302E-662B-4022-AE03-75E4FEC1D191}" destId="{1941FECA-3662-4656-8696-EF01F24ADFC3}" srcOrd="2" destOrd="0" parTransId="{61ADD675-7BE7-49CB-AFAE-29E6BCEDCBE5}" sibTransId="{353383D7-25DE-4ED6-A9AD-B311E3BAAD66}"/>
    <dgm:cxn modelId="{5E97B21A-59A5-4B9F-8E0D-BA5B97A786E3}" srcId="{102D302E-662B-4022-AE03-75E4FEC1D191}" destId="{717C8AFB-518F-4439-A700-B53D879D0B61}" srcOrd="4" destOrd="0" parTransId="{2524B10B-B672-4E84-A410-04FAFFB987AB}" sibTransId="{2C7F0CA8-470C-4555-8709-1A99C64D7CF3}"/>
    <dgm:cxn modelId="{8836874F-8927-4F09-BE54-FBBF6BDEA468}" type="presParOf" srcId="{B829A834-90C7-445E-BE82-451B0CEED315}" destId="{DBC4A429-B11B-4D92-B809-A5CDF4F27A01}" srcOrd="0" destOrd="0" presId="urn:microsoft.com/office/officeart/2008/layout/VerticalCurvedList"/>
    <dgm:cxn modelId="{73F53212-CFD4-4EF4-9A6C-072938F50924}" type="presParOf" srcId="{DBC4A429-B11B-4D92-B809-A5CDF4F27A01}" destId="{CD421402-FA1E-425F-9807-A8AD18339251}" srcOrd="0" destOrd="0" presId="urn:microsoft.com/office/officeart/2008/layout/VerticalCurvedList"/>
    <dgm:cxn modelId="{7747982C-7E6B-4795-90DF-9A2817AB008E}" type="presParOf" srcId="{CD421402-FA1E-425F-9807-A8AD18339251}" destId="{B9A2AB62-CC48-45E4-B4EA-A7A68CEB7E20}" srcOrd="0" destOrd="0" presId="urn:microsoft.com/office/officeart/2008/layout/VerticalCurvedList"/>
    <dgm:cxn modelId="{1D78076D-3F4E-4611-A0EF-AADBFFC67062}" type="presParOf" srcId="{CD421402-FA1E-425F-9807-A8AD18339251}" destId="{03F51824-5902-4103-BDC2-4EBC922C4DFD}" srcOrd="1" destOrd="0" presId="urn:microsoft.com/office/officeart/2008/layout/VerticalCurvedList"/>
    <dgm:cxn modelId="{80ABC4A3-F867-4DFF-89E8-CAF0D164BCDB}" type="presParOf" srcId="{CD421402-FA1E-425F-9807-A8AD18339251}" destId="{132F0331-2482-4DB1-8C10-C12D5E761A91}" srcOrd="2" destOrd="0" presId="urn:microsoft.com/office/officeart/2008/layout/VerticalCurvedList"/>
    <dgm:cxn modelId="{C64FBC82-8501-4764-BED0-146FD7F53D15}" type="presParOf" srcId="{CD421402-FA1E-425F-9807-A8AD18339251}" destId="{3EFFC96F-7E25-41C0-BB1A-7DB42771AF72}" srcOrd="3" destOrd="0" presId="urn:microsoft.com/office/officeart/2008/layout/VerticalCurvedList"/>
    <dgm:cxn modelId="{510F961E-D8A8-4A09-91F5-A3D6AC7CD4A9}" type="presParOf" srcId="{DBC4A429-B11B-4D92-B809-A5CDF4F27A01}" destId="{9BB1DB0C-D6B3-45E4-868E-C86EFF7AF912}" srcOrd="1" destOrd="0" presId="urn:microsoft.com/office/officeart/2008/layout/VerticalCurvedList"/>
    <dgm:cxn modelId="{ACA7109E-C042-4C7C-BCD2-81B236F77533}" type="presParOf" srcId="{DBC4A429-B11B-4D92-B809-A5CDF4F27A01}" destId="{CA0D0468-B5AE-4744-B484-7098069FDC20}" srcOrd="2" destOrd="0" presId="urn:microsoft.com/office/officeart/2008/layout/VerticalCurvedList"/>
    <dgm:cxn modelId="{11D0009C-96C2-4DF6-9B8B-29EC1B6370FA}" type="presParOf" srcId="{CA0D0468-B5AE-4744-B484-7098069FDC20}" destId="{66E8AA54-12F9-41D9-A241-BA71D61AD648}" srcOrd="0" destOrd="0" presId="urn:microsoft.com/office/officeart/2008/layout/VerticalCurvedList"/>
    <dgm:cxn modelId="{1EE136B9-337C-43F9-A213-2555B6C3C676}" type="presParOf" srcId="{DBC4A429-B11B-4D92-B809-A5CDF4F27A01}" destId="{268E35E6-01F5-450D-A2F6-987BF19EC640}" srcOrd="3" destOrd="0" presId="urn:microsoft.com/office/officeart/2008/layout/VerticalCurvedList"/>
    <dgm:cxn modelId="{C1E72F38-1DEE-47E7-8217-5E0CB93DD411}" type="presParOf" srcId="{DBC4A429-B11B-4D92-B809-A5CDF4F27A01}" destId="{BF3EB2E0-9B31-4447-89FF-03E12C5FE3DC}" srcOrd="4" destOrd="0" presId="urn:microsoft.com/office/officeart/2008/layout/VerticalCurvedList"/>
    <dgm:cxn modelId="{05EC8954-D4A2-4764-B346-18221445B836}" type="presParOf" srcId="{BF3EB2E0-9B31-4447-89FF-03E12C5FE3DC}" destId="{C9B42AC4-4ED0-4CE7-BB2F-A6A99F52F31D}" srcOrd="0" destOrd="0" presId="urn:microsoft.com/office/officeart/2008/layout/VerticalCurvedList"/>
    <dgm:cxn modelId="{9E1A1BFA-F45A-42CA-8431-443360471B62}" type="presParOf" srcId="{DBC4A429-B11B-4D92-B809-A5CDF4F27A01}" destId="{FDF8A640-6623-491A-A099-D664D96F7120}" srcOrd="5" destOrd="0" presId="urn:microsoft.com/office/officeart/2008/layout/VerticalCurvedList"/>
    <dgm:cxn modelId="{4CEBEAB1-7325-49C0-A09B-786E3EEFEE4C}" type="presParOf" srcId="{DBC4A429-B11B-4D92-B809-A5CDF4F27A01}" destId="{0EE049B3-8531-4A17-8AD6-C2358AE9FD63}" srcOrd="6" destOrd="0" presId="urn:microsoft.com/office/officeart/2008/layout/VerticalCurvedList"/>
    <dgm:cxn modelId="{1112035D-501B-4371-82BD-500ACE4F7627}" type="presParOf" srcId="{0EE049B3-8531-4A17-8AD6-C2358AE9FD63}" destId="{44F59351-D7D5-4F14-B14E-765557969A9E}" srcOrd="0" destOrd="0" presId="urn:microsoft.com/office/officeart/2008/layout/VerticalCurvedList"/>
    <dgm:cxn modelId="{D58D2E19-4F52-479B-A34C-B37C3E937ED9}" type="presParOf" srcId="{DBC4A429-B11B-4D92-B809-A5CDF4F27A01}" destId="{F6B26A16-FB3A-4B16-9876-F4C8CF3C2AD7}" srcOrd="7" destOrd="0" presId="urn:microsoft.com/office/officeart/2008/layout/VerticalCurvedList"/>
    <dgm:cxn modelId="{A51B9C2A-B32F-435A-8FCE-204CA18CDCEF}" type="presParOf" srcId="{DBC4A429-B11B-4D92-B809-A5CDF4F27A01}" destId="{AEFA70C2-C2AF-4DFA-9617-F239D4F340F6}" srcOrd="8" destOrd="0" presId="urn:microsoft.com/office/officeart/2008/layout/VerticalCurvedList"/>
    <dgm:cxn modelId="{0B06B885-61CD-4413-B5B4-6258A6E4F497}" type="presParOf" srcId="{AEFA70C2-C2AF-4DFA-9617-F239D4F340F6}" destId="{639551E2-1727-4706-90D6-941A9B590050}" srcOrd="0" destOrd="0" presId="urn:microsoft.com/office/officeart/2008/layout/VerticalCurvedList"/>
    <dgm:cxn modelId="{EB7F46DB-A3F0-4609-AD2E-54AFDE56C4A5}" type="presParOf" srcId="{DBC4A429-B11B-4D92-B809-A5CDF4F27A01}" destId="{D90D6B3D-8DA9-42E2-8435-5E500B327858}" srcOrd="9" destOrd="0" presId="urn:microsoft.com/office/officeart/2008/layout/VerticalCurvedList"/>
    <dgm:cxn modelId="{12681BE5-09B2-404E-9FC6-60696BEF3FFD}" type="presParOf" srcId="{DBC4A429-B11B-4D92-B809-A5CDF4F27A01}" destId="{58EED0BF-8B37-4CB1-8437-B404C25C08B9}" srcOrd="10" destOrd="0" presId="urn:microsoft.com/office/officeart/2008/layout/VerticalCurvedList"/>
    <dgm:cxn modelId="{4525E402-254F-4D16-A1B5-91174C0306AB}" type="presParOf" srcId="{58EED0BF-8B37-4CB1-8437-B404C25C08B9}" destId="{26D1703F-9A9E-4BCD-A4EA-F31D3DB01BE1}" srcOrd="0" destOrd="0" presId="urn:microsoft.com/office/officeart/2008/layout/VerticalCurvedList"/>
    <dgm:cxn modelId="{89FEAD7A-FFB3-4C85-A40E-744B3B74615D}" type="presParOf" srcId="{DBC4A429-B11B-4D92-B809-A5CDF4F27A01}" destId="{316B915B-56BA-48BD-BF26-2F3DA21A5445}" srcOrd="11" destOrd="0" presId="urn:microsoft.com/office/officeart/2008/layout/VerticalCurvedList"/>
    <dgm:cxn modelId="{E50658DA-B711-494A-8342-8692819865B2}" type="presParOf" srcId="{DBC4A429-B11B-4D92-B809-A5CDF4F27A01}" destId="{0F7FAF62-04A6-445C-B956-90F2CD5FFEC6}" srcOrd="12" destOrd="0" presId="urn:microsoft.com/office/officeart/2008/layout/VerticalCurvedList"/>
    <dgm:cxn modelId="{C7BB901B-AEA0-496D-958E-B4FE7BBBB42D}" type="presParOf" srcId="{0F7FAF62-04A6-445C-B956-90F2CD5FFEC6}" destId="{5416B83A-AC4C-4D8A-82A2-8914FE2CB1F9}" srcOrd="0" destOrd="0" presId="urn:microsoft.com/office/officeart/2008/layout/VerticalCurvedList"/>
    <dgm:cxn modelId="{6BC22C2A-5DDA-4CBB-996A-919CDDC5522E}" type="presParOf" srcId="{DBC4A429-B11B-4D92-B809-A5CDF4F27A01}" destId="{FF03D12B-0213-44FA-8704-16E800507DD1}" srcOrd="13" destOrd="0" presId="urn:microsoft.com/office/officeart/2008/layout/VerticalCurvedList"/>
    <dgm:cxn modelId="{1599D25B-7A5B-4E11-AA03-CB664C948133}" type="presParOf" srcId="{DBC4A429-B11B-4D92-B809-A5CDF4F27A01}" destId="{9A76D78F-BB1D-42D4-BEBB-B61344984354}" srcOrd="14" destOrd="0" presId="urn:microsoft.com/office/officeart/2008/layout/VerticalCurvedList"/>
    <dgm:cxn modelId="{9A99BE47-72DA-41F2-93C8-3342847EDD9E}" type="presParOf" srcId="{9A76D78F-BB1D-42D4-BEBB-B61344984354}" destId="{4BC6E44A-8DA7-422C-BDC2-3CE24BE96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D88EE2C0-C56A-4C6E-97D0-4C7923F2B02D}" type="doc">
      <dgm:prSet loTypeId="urn:microsoft.com/office/officeart/2009/layout/CirclePictureHierarchy" loCatId="hierarchy" qsTypeId="urn:microsoft.com/office/officeart/2005/8/quickstyle/simple3" qsCatId="simple" csTypeId="urn:microsoft.com/office/officeart/2005/8/colors/colorful3" csCatId="colorful" phldr="1"/>
      <dgm:spPr/>
      <dgm:t>
        <a:bodyPr/>
        <a:lstStyle/>
        <a:p>
          <a:endParaRPr lang="es-MX"/>
        </a:p>
      </dgm:t>
    </dgm:pt>
    <dgm:pt modelId="{6766FFD5-254B-40F4-A709-D4EC3D41087E}">
      <dgm:prSet phldrT="[Texto]"/>
      <dgm:spPr/>
      <dgm:t>
        <a:bodyPr/>
        <a:lstStyle/>
        <a:p>
          <a:r>
            <a:rPr lang="es-EC" dirty="0" smtClean="0"/>
            <a:t>Centro de Operaciones Guardacostas</a:t>
          </a:r>
          <a:endParaRPr lang="es-MX" dirty="0"/>
        </a:p>
      </dgm:t>
    </dgm:pt>
    <dgm:pt modelId="{2E16A53D-3496-4E50-B1A0-075900F902B5}" type="parTrans" cxnId="{18F38FDA-5C6B-439E-B6A8-9B361E4C4508}">
      <dgm:prSet/>
      <dgm:spPr/>
      <dgm:t>
        <a:bodyPr/>
        <a:lstStyle/>
        <a:p>
          <a:endParaRPr lang="es-MX"/>
        </a:p>
      </dgm:t>
    </dgm:pt>
    <dgm:pt modelId="{EF1F0570-E9D2-4FB5-8391-0A030D770391}" type="sibTrans" cxnId="{18F38FDA-5C6B-439E-B6A8-9B361E4C4508}">
      <dgm:prSet/>
      <dgm:spPr/>
      <dgm:t>
        <a:bodyPr/>
        <a:lstStyle/>
        <a:p>
          <a:endParaRPr lang="es-MX"/>
        </a:p>
      </dgm:t>
    </dgm:pt>
    <dgm:pt modelId="{F5A60701-939C-4C27-A125-3447AA404D3A}">
      <dgm:prSet phldrT="[Texto]"/>
      <dgm:spPr/>
      <dgm:t>
        <a:bodyPr/>
        <a:lstStyle/>
        <a:p>
          <a:r>
            <a:rPr lang="es-EC" dirty="0" smtClean="0"/>
            <a:t>Sistemas de Información</a:t>
          </a:r>
          <a:endParaRPr lang="es-MX" dirty="0"/>
        </a:p>
      </dgm:t>
    </dgm:pt>
    <dgm:pt modelId="{D121FAE1-B9DA-4137-802C-EBD2F74B76B3}" type="parTrans" cxnId="{EE90E2D6-A20C-4289-80FF-EAFF5EDD5441}">
      <dgm:prSet/>
      <dgm:spPr/>
      <dgm:t>
        <a:bodyPr/>
        <a:lstStyle/>
        <a:p>
          <a:endParaRPr lang="es-MX"/>
        </a:p>
      </dgm:t>
    </dgm:pt>
    <dgm:pt modelId="{B2A98837-C6DD-46A4-90D5-BA3BA9AE2416}" type="sibTrans" cxnId="{EE90E2D6-A20C-4289-80FF-EAFF5EDD5441}">
      <dgm:prSet/>
      <dgm:spPr/>
      <dgm:t>
        <a:bodyPr/>
        <a:lstStyle/>
        <a:p>
          <a:endParaRPr lang="es-MX"/>
        </a:p>
      </dgm:t>
    </dgm:pt>
    <dgm:pt modelId="{C08F54C5-9076-45DC-B005-C079A3130B11}">
      <dgm:prSet phldrT="[Texto]"/>
      <dgm:spPr/>
      <dgm:t>
        <a:bodyPr/>
        <a:lstStyle/>
        <a:p>
          <a:r>
            <a:rPr lang="es-EC" dirty="0" smtClean="0"/>
            <a:t>SIGMAP</a:t>
          </a:r>
          <a:endParaRPr lang="es-MX" dirty="0"/>
        </a:p>
      </dgm:t>
    </dgm:pt>
    <dgm:pt modelId="{808A134A-826D-412D-9FD5-C9C120DC3F10}" type="parTrans" cxnId="{3AD435D3-B89F-4EE5-AAD1-0FBE1C8E6660}">
      <dgm:prSet/>
      <dgm:spPr/>
      <dgm:t>
        <a:bodyPr/>
        <a:lstStyle/>
        <a:p>
          <a:endParaRPr lang="es-MX"/>
        </a:p>
      </dgm:t>
    </dgm:pt>
    <dgm:pt modelId="{19FFDD50-402A-4C0E-843E-FA97B5A1D629}" type="sibTrans" cxnId="{3AD435D3-B89F-4EE5-AAD1-0FBE1C8E6660}">
      <dgm:prSet/>
      <dgm:spPr/>
      <dgm:t>
        <a:bodyPr/>
        <a:lstStyle/>
        <a:p>
          <a:endParaRPr lang="es-MX"/>
        </a:p>
      </dgm:t>
    </dgm:pt>
    <dgm:pt modelId="{B457FC6B-D116-488E-9BF6-E7F894D36222}">
      <dgm:prSet phldrT="[Texto]"/>
      <dgm:spPr/>
      <dgm:t>
        <a:bodyPr/>
        <a:lstStyle/>
        <a:p>
          <a:r>
            <a:rPr lang="es-EC" dirty="0" smtClean="0"/>
            <a:t>Themis</a:t>
          </a:r>
          <a:endParaRPr lang="es-MX" dirty="0"/>
        </a:p>
      </dgm:t>
    </dgm:pt>
    <dgm:pt modelId="{FA91FBB2-0ABA-4BE9-8A11-3D5EC34B1211}" type="parTrans" cxnId="{D503D935-786E-4AC2-AAC9-74004FBB5943}">
      <dgm:prSet/>
      <dgm:spPr/>
      <dgm:t>
        <a:bodyPr/>
        <a:lstStyle/>
        <a:p>
          <a:endParaRPr lang="es-MX"/>
        </a:p>
      </dgm:t>
    </dgm:pt>
    <dgm:pt modelId="{B555DF6F-099F-43B1-A175-E5143D09D59D}" type="sibTrans" cxnId="{D503D935-786E-4AC2-AAC9-74004FBB5943}">
      <dgm:prSet/>
      <dgm:spPr/>
      <dgm:t>
        <a:bodyPr/>
        <a:lstStyle/>
        <a:p>
          <a:endParaRPr lang="es-MX"/>
        </a:p>
      </dgm:t>
    </dgm:pt>
    <dgm:pt modelId="{A8457A3C-1724-4992-876E-23D6E792607A}" type="pres">
      <dgm:prSet presAssocID="{D88EE2C0-C56A-4C6E-97D0-4C7923F2B02D}" presName="hierChild1" presStyleCnt="0">
        <dgm:presLayoutVars>
          <dgm:chPref val="1"/>
          <dgm:dir/>
          <dgm:animOne val="branch"/>
          <dgm:animLvl val="lvl"/>
          <dgm:resizeHandles/>
        </dgm:presLayoutVars>
      </dgm:prSet>
      <dgm:spPr/>
      <dgm:t>
        <a:bodyPr/>
        <a:lstStyle/>
        <a:p>
          <a:endParaRPr lang="es-MX"/>
        </a:p>
      </dgm:t>
    </dgm:pt>
    <dgm:pt modelId="{FD8DADD7-7495-4239-8D4E-63FB8C90BA75}" type="pres">
      <dgm:prSet presAssocID="{6766FFD5-254B-40F4-A709-D4EC3D41087E}" presName="hierRoot1" presStyleCnt="0"/>
      <dgm:spPr/>
    </dgm:pt>
    <dgm:pt modelId="{D1B81EB1-1BF0-4312-B04C-C2018379AD4C}" type="pres">
      <dgm:prSet presAssocID="{6766FFD5-254B-40F4-A709-D4EC3D41087E}" presName="composite" presStyleCnt="0"/>
      <dgm:spPr/>
    </dgm:pt>
    <dgm:pt modelId="{829A6A80-A61A-4626-9FF8-467234374CC8}" type="pres">
      <dgm:prSet presAssocID="{6766FFD5-254B-40F4-A709-D4EC3D41087E}"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MX"/>
        </a:p>
      </dgm:t>
    </dgm:pt>
    <dgm:pt modelId="{DFC8DB2F-54BB-40A6-98C2-768876990804}" type="pres">
      <dgm:prSet presAssocID="{6766FFD5-254B-40F4-A709-D4EC3D41087E}" presName="text" presStyleLbl="revTx" presStyleIdx="0" presStyleCnt="4">
        <dgm:presLayoutVars>
          <dgm:chPref val="3"/>
        </dgm:presLayoutVars>
      </dgm:prSet>
      <dgm:spPr/>
      <dgm:t>
        <a:bodyPr/>
        <a:lstStyle/>
        <a:p>
          <a:endParaRPr lang="es-MX"/>
        </a:p>
      </dgm:t>
    </dgm:pt>
    <dgm:pt modelId="{6338AA31-97AC-4DD7-8B47-C59460D1E865}" type="pres">
      <dgm:prSet presAssocID="{6766FFD5-254B-40F4-A709-D4EC3D41087E}" presName="hierChild2" presStyleCnt="0"/>
      <dgm:spPr/>
    </dgm:pt>
    <dgm:pt modelId="{99FB3F1C-63E4-444A-BE80-960BF84821CE}" type="pres">
      <dgm:prSet presAssocID="{D121FAE1-B9DA-4137-802C-EBD2F74B76B3}" presName="Name10" presStyleLbl="parChTrans1D2" presStyleIdx="0" presStyleCnt="1"/>
      <dgm:spPr/>
      <dgm:t>
        <a:bodyPr/>
        <a:lstStyle/>
        <a:p>
          <a:endParaRPr lang="es-MX"/>
        </a:p>
      </dgm:t>
    </dgm:pt>
    <dgm:pt modelId="{7102AE24-8F82-41D4-905F-BFEEF0C62494}" type="pres">
      <dgm:prSet presAssocID="{F5A60701-939C-4C27-A125-3447AA404D3A}" presName="hierRoot2" presStyleCnt="0"/>
      <dgm:spPr/>
    </dgm:pt>
    <dgm:pt modelId="{3EADFD02-116F-4E90-99F8-8EE149212998}" type="pres">
      <dgm:prSet presAssocID="{F5A60701-939C-4C27-A125-3447AA404D3A}" presName="composite2" presStyleCnt="0"/>
      <dgm:spPr/>
    </dgm:pt>
    <dgm:pt modelId="{6363D00C-D943-42D0-BA07-3570EA90C20B}" type="pres">
      <dgm:prSet presAssocID="{F5A60701-939C-4C27-A125-3447AA404D3A}" presName="image2" presStyleLbl="node2"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A2470A3A-225B-4BCA-9199-06D038BB99BD}" type="pres">
      <dgm:prSet presAssocID="{F5A60701-939C-4C27-A125-3447AA404D3A}" presName="text2" presStyleLbl="revTx" presStyleIdx="1" presStyleCnt="4">
        <dgm:presLayoutVars>
          <dgm:chPref val="3"/>
        </dgm:presLayoutVars>
      </dgm:prSet>
      <dgm:spPr/>
      <dgm:t>
        <a:bodyPr/>
        <a:lstStyle/>
        <a:p>
          <a:endParaRPr lang="es-MX"/>
        </a:p>
      </dgm:t>
    </dgm:pt>
    <dgm:pt modelId="{289B7AE3-59A9-4D87-9F13-842AFCF2756A}" type="pres">
      <dgm:prSet presAssocID="{F5A60701-939C-4C27-A125-3447AA404D3A}" presName="hierChild3" presStyleCnt="0"/>
      <dgm:spPr/>
    </dgm:pt>
    <dgm:pt modelId="{D6B21C15-371F-48E4-9121-72D35D6FC461}" type="pres">
      <dgm:prSet presAssocID="{808A134A-826D-412D-9FD5-C9C120DC3F10}" presName="Name17" presStyleLbl="parChTrans1D3" presStyleIdx="0" presStyleCnt="2"/>
      <dgm:spPr/>
      <dgm:t>
        <a:bodyPr/>
        <a:lstStyle/>
        <a:p>
          <a:endParaRPr lang="es-MX"/>
        </a:p>
      </dgm:t>
    </dgm:pt>
    <dgm:pt modelId="{1981220B-9F9E-47FD-A67E-40BB2F722CC0}" type="pres">
      <dgm:prSet presAssocID="{C08F54C5-9076-45DC-B005-C079A3130B11}" presName="hierRoot3" presStyleCnt="0"/>
      <dgm:spPr/>
    </dgm:pt>
    <dgm:pt modelId="{397D5859-6EF1-4C73-BA60-111E5A0B06C1}" type="pres">
      <dgm:prSet presAssocID="{C08F54C5-9076-45DC-B005-C079A3130B11}" presName="composite3" presStyleCnt="0"/>
      <dgm:spPr/>
    </dgm:pt>
    <dgm:pt modelId="{C8FAABD5-2885-4064-BD0B-ECB1C86F7B66}" type="pres">
      <dgm:prSet presAssocID="{C08F54C5-9076-45DC-B005-C079A3130B11}" presName="image3" presStyleLbl="node3" presStyleIdx="0"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F496C9FC-E71A-4E02-B264-232E88567C5C}" type="pres">
      <dgm:prSet presAssocID="{C08F54C5-9076-45DC-B005-C079A3130B11}" presName="text3" presStyleLbl="revTx" presStyleIdx="2" presStyleCnt="4">
        <dgm:presLayoutVars>
          <dgm:chPref val="3"/>
        </dgm:presLayoutVars>
      </dgm:prSet>
      <dgm:spPr/>
      <dgm:t>
        <a:bodyPr/>
        <a:lstStyle/>
        <a:p>
          <a:endParaRPr lang="es-MX"/>
        </a:p>
      </dgm:t>
    </dgm:pt>
    <dgm:pt modelId="{3D613D6A-ED5D-415E-AD89-D3E01D575573}" type="pres">
      <dgm:prSet presAssocID="{C08F54C5-9076-45DC-B005-C079A3130B11}" presName="hierChild4" presStyleCnt="0"/>
      <dgm:spPr/>
    </dgm:pt>
    <dgm:pt modelId="{31F00832-17C3-46F5-A784-FD039494AD81}" type="pres">
      <dgm:prSet presAssocID="{FA91FBB2-0ABA-4BE9-8A11-3D5EC34B1211}" presName="Name17" presStyleLbl="parChTrans1D3" presStyleIdx="1" presStyleCnt="2"/>
      <dgm:spPr/>
      <dgm:t>
        <a:bodyPr/>
        <a:lstStyle/>
        <a:p>
          <a:endParaRPr lang="es-MX"/>
        </a:p>
      </dgm:t>
    </dgm:pt>
    <dgm:pt modelId="{0D5C59EE-585E-47EC-B285-7A7EDFC37401}" type="pres">
      <dgm:prSet presAssocID="{B457FC6B-D116-488E-9BF6-E7F894D36222}" presName="hierRoot3" presStyleCnt="0"/>
      <dgm:spPr/>
    </dgm:pt>
    <dgm:pt modelId="{5F97B92D-B547-4474-B075-A8426ED24C08}" type="pres">
      <dgm:prSet presAssocID="{B457FC6B-D116-488E-9BF6-E7F894D36222}" presName="composite3" presStyleCnt="0"/>
      <dgm:spPr/>
    </dgm:pt>
    <dgm:pt modelId="{ED0ACD27-38DA-47DB-9C01-A47B56520E11}" type="pres">
      <dgm:prSet presAssocID="{B457FC6B-D116-488E-9BF6-E7F894D36222}" presName="image3" presStyleLbl="node3" presStyleIdx="1" presStyleCnt="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3BFFB9E0-32B6-46FE-966D-D5B548911274}" type="pres">
      <dgm:prSet presAssocID="{B457FC6B-D116-488E-9BF6-E7F894D36222}" presName="text3" presStyleLbl="revTx" presStyleIdx="3" presStyleCnt="4">
        <dgm:presLayoutVars>
          <dgm:chPref val="3"/>
        </dgm:presLayoutVars>
      </dgm:prSet>
      <dgm:spPr/>
      <dgm:t>
        <a:bodyPr/>
        <a:lstStyle/>
        <a:p>
          <a:endParaRPr lang="es-MX"/>
        </a:p>
      </dgm:t>
    </dgm:pt>
    <dgm:pt modelId="{B2C0A595-518F-43E9-8A79-5026D520CBDB}" type="pres">
      <dgm:prSet presAssocID="{B457FC6B-D116-488E-9BF6-E7F894D36222}" presName="hierChild4" presStyleCnt="0"/>
      <dgm:spPr/>
    </dgm:pt>
  </dgm:ptLst>
  <dgm:cxnLst>
    <dgm:cxn modelId="{36D23213-47A5-45B6-9648-282BC4F4FB14}" type="presOf" srcId="{D88EE2C0-C56A-4C6E-97D0-4C7923F2B02D}" destId="{A8457A3C-1724-4992-876E-23D6E792607A}" srcOrd="0" destOrd="0" presId="urn:microsoft.com/office/officeart/2009/layout/CirclePictureHierarchy"/>
    <dgm:cxn modelId="{18F38FDA-5C6B-439E-B6A8-9B361E4C4508}" srcId="{D88EE2C0-C56A-4C6E-97D0-4C7923F2B02D}" destId="{6766FFD5-254B-40F4-A709-D4EC3D41087E}" srcOrd="0" destOrd="0" parTransId="{2E16A53D-3496-4E50-B1A0-075900F902B5}" sibTransId="{EF1F0570-E9D2-4FB5-8391-0A030D770391}"/>
    <dgm:cxn modelId="{EE90E2D6-A20C-4289-80FF-EAFF5EDD5441}" srcId="{6766FFD5-254B-40F4-A709-D4EC3D41087E}" destId="{F5A60701-939C-4C27-A125-3447AA404D3A}" srcOrd="0" destOrd="0" parTransId="{D121FAE1-B9DA-4137-802C-EBD2F74B76B3}" sibTransId="{B2A98837-C6DD-46A4-90D5-BA3BA9AE2416}"/>
    <dgm:cxn modelId="{3AD435D3-B89F-4EE5-AAD1-0FBE1C8E6660}" srcId="{F5A60701-939C-4C27-A125-3447AA404D3A}" destId="{C08F54C5-9076-45DC-B005-C079A3130B11}" srcOrd="0" destOrd="0" parTransId="{808A134A-826D-412D-9FD5-C9C120DC3F10}" sibTransId="{19FFDD50-402A-4C0E-843E-FA97B5A1D629}"/>
    <dgm:cxn modelId="{A8E5BCD5-DB5C-4356-9BB7-4545A331313E}" type="presOf" srcId="{6766FFD5-254B-40F4-A709-D4EC3D41087E}" destId="{DFC8DB2F-54BB-40A6-98C2-768876990804}" srcOrd="0" destOrd="0" presId="urn:microsoft.com/office/officeart/2009/layout/CirclePictureHierarchy"/>
    <dgm:cxn modelId="{90B31752-DA84-4A40-B959-B07B2080B10D}" type="presOf" srcId="{F5A60701-939C-4C27-A125-3447AA404D3A}" destId="{A2470A3A-225B-4BCA-9199-06D038BB99BD}" srcOrd="0" destOrd="0" presId="urn:microsoft.com/office/officeart/2009/layout/CirclePictureHierarchy"/>
    <dgm:cxn modelId="{9B7F6F0F-CD39-48FA-AE3C-9C3B427133A7}" type="presOf" srcId="{FA91FBB2-0ABA-4BE9-8A11-3D5EC34B1211}" destId="{31F00832-17C3-46F5-A784-FD039494AD81}" srcOrd="0" destOrd="0" presId="urn:microsoft.com/office/officeart/2009/layout/CirclePictureHierarchy"/>
    <dgm:cxn modelId="{8E1CE98E-D3D0-4BD1-989C-03D9B21B0CFF}" type="presOf" srcId="{D121FAE1-B9DA-4137-802C-EBD2F74B76B3}" destId="{99FB3F1C-63E4-444A-BE80-960BF84821CE}" srcOrd="0" destOrd="0" presId="urn:microsoft.com/office/officeart/2009/layout/CirclePictureHierarchy"/>
    <dgm:cxn modelId="{0C3040B2-C365-4AAF-BFE5-EAF47AB40407}" type="presOf" srcId="{C08F54C5-9076-45DC-B005-C079A3130B11}" destId="{F496C9FC-E71A-4E02-B264-232E88567C5C}" srcOrd="0" destOrd="0" presId="urn:microsoft.com/office/officeart/2009/layout/CirclePictureHierarchy"/>
    <dgm:cxn modelId="{5430055E-29DC-40EB-AF52-C6E5B3DDD64F}" type="presOf" srcId="{808A134A-826D-412D-9FD5-C9C120DC3F10}" destId="{D6B21C15-371F-48E4-9121-72D35D6FC461}" srcOrd="0" destOrd="0" presId="urn:microsoft.com/office/officeart/2009/layout/CirclePictureHierarchy"/>
    <dgm:cxn modelId="{56ECFCD2-CA74-49F5-9847-3360571F1F7C}" type="presOf" srcId="{B457FC6B-D116-488E-9BF6-E7F894D36222}" destId="{3BFFB9E0-32B6-46FE-966D-D5B548911274}" srcOrd="0" destOrd="0" presId="urn:microsoft.com/office/officeart/2009/layout/CirclePictureHierarchy"/>
    <dgm:cxn modelId="{D503D935-786E-4AC2-AAC9-74004FBB5943}" srcId="{F5A60701-939C-4C27-A125-3447AA404D3A}" destId="{B457FC6B-D116-488E-9BF6-E7F894D36222}" srcOrd="1" destOrd="0" parTransId="{FA91FBB2-0ABA-4BE9-8A11-3D5EC34B1211}" sibTransId="{B555DF6F-099F-43B1-A175-E5143D09D59D}"/>
    <dgm:cxn modelId="{BEAC9AAF-82A5-4633-96B0-1BACD4C97650}" type="presParOf" srcId="{A8457A3C-1724-4992-876E-23D6E792607A}" destId="{FD8DADD7-7495-4239-8D4E-63FB8C90BA75}" srcOrd="0" destOrd="0" presId="urn:microsoft.com/office/officeart/2009/layout/CirclePictureHierarchy"/>
    <dgm:cxn modelId="{0D91734B-4BB9-4CED-BBA4-FC49B2874A2D}" type="presParOf" srcId="{FD8DADD7-7495-4239-8D4E-63FB8C90BA75}" destId="{D1B81EB1-1BF0-4312-B04C-C2018379AD4C}" srcOrd="0" destOrd="0" presId="urn:microsoft.com/office/officeart/2009/layout/CirclePictureHierarchy"/>
    <dgm:cxn modelId="{56B6E2A7-9F1A-4944-8FE3-37C39C9D6675}" type="presParOf" srcId="{D1B81EB1-1BF0-4312-B04C-C2018379AD4C}" destId="{829A6A80-A61A-4626-9FF8-467234374CC8}" srcOrd="0" destOrd="0" presId="urn:microsoft.com/office/officeart/2009/layout/CirclePictureHierarchy"/>
    <dgm:cxn modelId="{08245C40-901F-4758-965C-7A680D05F7BF}" type="presParOf" srcId="{D1B81EB1-1BF0-4312-B04C-C2018379AD4C}" destId="{DFC8DB2F-54BB-40A6-98C2-768876990804}" srcOrd="1" destOrd="0" presId="urn:microsoft.com/office/officeart/2009/layout/CirclePictureHierarchy"/>
    <dgm:cxn modelId="{F2563E53-0BCC-4F0E-85EE-D2807020C176}" type="presParOf" srcId="{FD8DADD7-7495-4239-8D4E-63FB8C90BA75}" destId="{6338AA31-97AC-4DD7-8B47-C59460D1E865}" srcOrd="1" destOrd="0" presId="urn:microsoft.com/office/officeart/2009/layout/CirclePictureHierarchy"/>
    <dgm:cxn modelId="{231E4676-25D4-4FC1-9E0D-20059B8BF3CB}" type="presParOf" srcId="{6338AA31-97AC-4DD7-8B47-C59460D1E865}" destId="{99FB3F1C-63E4-444A-BE80-960BF84821CE}" srcOrd="0" destOrd="0" presId="urn:microsoft.com/office/officeart/2009/layout/CirclePictureHierarchy"/>
    <dgm:cxn modelId="{CE14A03F-78B4-463D-B296-E663B9AD125B}" type="presParOf" srcId="{6338AA31-97AC-4DD7-8B47-C59460D1E865}" destId="{7102AE24-8F82-41D4-905F-BFEEF0C62494}" srcOrd="1" destOrd="0" presId="urn:microsoft.com/office/officeart/2009/layout/CirclePictureHierarchy"/>
    <dgm:cxn modelId="{C4E80102-5677-4770-94A4-FCF6951B6C3F}" type="presParOf" srcId="{7102AE24-8F82-41D4-905F-BFEEF0C62494}" destId="{3EADFD02-116F-4E90-99F8-8EE149212998}" srcOrd="0" destOrd="0" presId="urn:microsoft.com/office/officeart/2009/layout/CirclePictureHierarchy"/>
    <dgm:cxn modelId="{69C8C92E-B689-4A4B-99E6-B4EA698581D6}" type="presParOf" srcId="{3EADFD02-116F-4E90-99F8-8EE149212998}" destId="{6363D00C-D943-42D0-BA07-3570EA90C20B}" srcOrd="0" destOrd="0" presId="urn:microsoft.com/office/officeart/2009/layout/CirclePictureHierarchy"/>
    <dgm:cxn modelId="{617BCC54-BBC4-4658-9C2C-F546B1A365A0}" type="presParOf" srcId="{3EADFD02-116F-4E90-99F8-8EE149212998}" destId="{A2470A3A-225B-4BCA-9199-06D038BB99BD}" srcOrd="1" destOrd="0" presId="urn:microsoft.com/office/officeart/2009/layout/CirclePictureHierarchy"/>
    <dgm:cxn modelId="{FB22331E-0ACE-4601-8EC6-845EE61358DB}" type="presParOf" srcId="{7102AE24-8F82-41D4-905F-BFEEF0C62494}" destId="{289B7AE3-59A9-4D87-9F13-842AFCF2756A}" srcOrd="1" destOrd="0" presId="urn:microsoft.com/office/officeart/2009/layout/CirclePictureHierarchy"/>
    <dgm:cxn modelId="{247A4C83-9851-4A3F-97B0-1D8F8881C42C}" type="presParOf" srcId="{289B7AE3-59A9-4D87-9F13-842AFCF2756A}" destId="{D6B21C15-371F-48E4-9121-72D35D6FC461}" srcOrd="0" destOrd="0" presId="urn:microsoft.com/office/officeart/2009/layout/CirclePictureHierarchy"/>
    <dgm:cxn modelId="{B27658B6-7C95-4365-940B-8E20FC511E25}" type="presParOf" srcId="{289B7AE3-59A9-4D87-9F13-842AFCF2756A}" destId="{1981220B-9F9E-47FD-A67E-40BB2F722CC0}" srcOrd="1" destOrd="0" presId="urn:microsoft.com/office/officeart/2009/layout/CirclePictureHierarchy"/>
    <dgm:cxn modelId="{EF1802C0-9D97-494E-964A-5DC9C77E8CE5}" type="presParOf" srcId="{1981220B-9F9E-47FD-A67E-40BB2F722CC0}" destId="{397D5859-6EF1-4C73-BA60-111E5A0B06C1}" srcOrd="0" destOrd="0" presId="urn:microsoft.com/office/officeart/2009/layout/CirclePictureHierarchy"/>
    <dgm:cxn modelId="{8220C358-6040-4DBA-9551-42C60809DAC9}" type="presParOf" srcId="{397D5859-6EF1-4C73-BA60-111E5A0B06C1}" destId="{C8FAABD5-2885-4064-BD0B-ECB1C86F7B66}" srcOrd="0" destOrd="0" presId="urn:microsoft.com/office/officeart/2009/layout/CirclePictureHierarchy"/>
    <dgm:cxn modelId="{0EC614E8-7006-420B-A5B4-4FA0BC540EF4}" type="presParOf" srcId="{397D5859-6EF1-4C73-BA60-111E5A0B06C1}" destId="{F496C9FC-E71A-4E02-B264-232E88567C5C}" srcOrd="1" destOrd="0" presId="urn:microsoft.com/office/officeart/2009/layout/CirclePictureHierarchy"/>
    <dgm:cxn modelId="{E8924A7D-7309-4D8E-8FAF-B829F9BAC6EB}" type="presParOf" srcId="{1981220B-9F9E-47FD-A67E-40BB2F722CC0}" destId="{3D613D6A-ED5D-415E-AD89-D3E01D575573}" srcOrd="1" destOrd="0" presId="urn:microsoft.com/office/officeart/2009/layout/CirclePictureHierarchy"/>
    <dgm:cxn modelId="{530E742F-2C88-4158-BF4E-A1E14EA19BF2}" type="presParOf" srcId="{289B7AE3-59A9-4D87-9F13-842AFCF2756A}" destId="{31F00832-17C3-46F5-A784-FD039494AD81}" srcOrd="2" destOrd="0" presId="urn:microsoft.com/office/officeart/2009/layout/CirclePictureHierarchy"/>
    <dgm:cxn modelId="{E6EE4192-9ADA-467A-A13C-D0309C04CA3A}" type="presParOf" srcId="{289B7AE3-59A9-4D87-9F13-842AFCF2756A}" destId="{0D5C59EE-585E-47EC-B285-7A7EDFC37401}" srcOrd="3" destOrd="0" presId="urn:microsoft.com/office/officeart/2009/layout/CirclePictureHierarchy"/>
    <dgm:cxn modelId="{BF120E33-13C4-4AE1-85A5-EFFFACDE24A8}" type="presParOf" srcId="{0D5C59EE-585E-47EC-B285-7A7EDFC37401}" destId="{5F97B92D-B547-4474-B075-A8426ED24C08}" srcOrd="0" destOrd="0" presId="urn:microsoft.com/office/officeart/2009/layout/CirclePictureHierarchy"/>
    <dgm:cxn modelId="{52EB43CE-99E6-48F9-A8C8-6F22AA627F36}" type="presParOf" srcId="{5F97B92D-B547-4474-B075-A8426ED24C08}" destId="{ED0ACD27-38DA-47DB-9C01-A47B56520E11}" srcOrd="0" destOrd="0" presId="urn:microsoft.com/office/officeart/2009/layout/CirclePictureHierarchy"/>
    <dgm:cxn modelId="{AD1E5B50-65E7-44B5-AF09-02D06D1DD287}" type="presParOf" srcId="{5F97B92D-B547-4474-B075-A8426ED24C08}" destId="{3BFFB9E0-32B6-46FE-966D-D5B548911274}" srcOrd="1" destOrd="0" presId="urn:microsoft.com/office/officeart/2009/layout/CirclePictureHierarchy"/>
    <dgm:cxn modelId="{BE5433FB-67BC-4083-9F6A-E329CBA17A47}" type="presParOf" srcId="{0D5C59EE-585E-47EC-B285-7A7EDFC37401}" destId="{B2C0A595-518F-43E9-8A79-5026D520CBD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52BB18-DE1E-4AE3-89FA-E3EE7C52D37F}" type="doc">
      <dgm:prSet loTypeId="urn:microsoft.com/office/officeart/2008/layout/LinedList" loCatId="hierarchy" qsTypeId="urn:microsoft.com/office/officeart/2005/8/quickstyle/simple4" qsCatId="simple" csTypeId="urn:microsoft.com/office/officeart/2005/8/colors/colorful4" csCatId="colorful" phldr="1"/>
      <dgm:spPr/>
      <dgm:t>
        <a:bodyPr/>
        <a:lstStyle/>
        <a:p>
          <a:endParaRPr lang="es-MX"/>
        </a:p>
      </dgm:t>
    </dgm:pt>
    <dgm:pt modelId="{B43A19B8-9008-4A95-B895-3EA05E424E98}">
      <dgm:prSet phldrT="[Texto]" custT="1"/>
      <dgm:spPr/>
      <dgm:t>
        <a:bodyPr anchor="ctr"/>
        <a:lstStyle/>
        <a:p>
          <a:pPr algn="ctr"/>
          <a:r>
            <a:rPr lang="es-EC" sz="4000" dirty="0" smtClean="0"/>
            <a:t>Sistema Integrado de Gestión Marítima y Portuaria</a:t>
          </a:r>
          <a:endParaRPr lang="es-MX" sz="4000" dirty="0"/>
        </a:p>
      </dgm:t>
    </dgm:pt>
    <dgm:pt modelId="{3C3C32CD-15E4-415A-8438-D68693D5D381}" type="parTrans" cxnId="{C62564B3-C593-4C6B-9A66-A43BED86042F}">
      <dgm:prSet/>
      <dgm:spPr/>
      <dgm:t>
        <a:bodyPr/>
        <a:lstStyle/>
        <a:p>
          <a:endParaRPr lang="es-MX"/>
        </a:p>
      </dgm:t>
    </dgm:pt>
    <dgm:pt modelId="{6F3F64F3-B692-4A8F-A185-394501763710}" type="sibTrans" cxnId="{C62564B3-C593-4C6B-9A66-A43BED86042F}">
      <dgm:prSet/>
      <dgm:spPr/>
      <dgm:t>
        <a:bodyPr/>
        <a:lstStyle/>
        <a:p>
          <a:endParaRPr lang="es-MX"/>
        </a:p>
      </dgm:t>
    </dgm:pt>
    <dgm:pt modelId="{85680379-BD04-4EBB-9458-748609A67C13}">
      <dgm:prSet phldrT="[Texto]"/>
      <dgm:spPr/>
      <dgm:t>
        <a:bodyPr/>
        <a:lstStyle/>
        <a:p>
          <a:pPr algn="just"/>
          <a:r>
            <a:rPr lang="es-EC" dirty="0" smtClean="0"/>
            <a:t>Posee datos marítimos y portuarios.</a:t>
          </a:r>
          <a:endParaRPr lang="es-MX" dirty="0"/>
        </a:p>
      </dgm:t>
    </dgm:pt>
    <dgm:pt modelId="{0501F587-D536-47D6-B9E3-2BCF6F812EEB}" type="parTrans" cxnId="{33FC756B-6B6B-49FD-897B-D6F61E483760}">
      <dgm:prSet/>
      <dgm:spPr/>
      <dgm:t>
        <a:bodyPr/>
        <a:lstStyle/>
        <a:p>
          <a:endParaRPr lang="es-MX"/>
        </a:p>
      </dgm:t>
    </dgm:pt>
    <dgm:pt modelId="{A940328E-977C-4E61-8AFE-2EFC2E22814E}" type="sibTrans" cxnId="{33FC756B-6B6B-49FD-897B-D6F61E483760}">
      <dgm:prSet/>
      <dgm:spPr/>
      <dgm:t>
        <a:bodyPr/>
        <a:lstStyle/>
        <a:p>
          <a:endParaRPr lang="es-MX"/>
        </a:p>
      </dgm:t>
    </dgm:pt>
    <dgm:pt modelId="{371C60B0-7451-42AD-8C2F-525EA6B857F0}">
      <dgm:prSet phldrT="[Texto]"/>
      <dgm:spPr/>
      <dgm:t>
        <a:bodyPr/>
        <a:lstStyle/>
        <a:p>
          <a:pPr algn="just"/>
          <a:r>
            <a:rPr lang="es-EC" dirty="0" smtClean="0"/>
            <a:t>Interactúa con procedimientos, personas y aplicaciones informáticas.</a:t>
          </a:r>
          <a:endParaRPr lang="es-MX" dirty="0"/>
        </a:p>
      </dgm:t>
    </dgm:pt>
    <dgm:pt modelId="{1C30BC3F-DE43-4EC8-AF6B-01A7B484181D}" type="parTrans" cxnId="{38EBBB3B-64F2-456F-A486-0302A4F60157}">
      <dgm:prSet/>
      <dgm:spPr/>
      <dgm:t>
        <a:bodyPr/>
        <a:lstStyle/>
        <a:p>
          <a:endParaRPr lang="es-MX"/>
        </a:p>
      </dgm:t>
    </dgm:pt>
    <dgm:pt modelId="{882AA0B8-3E36-4DB2-A87E-24B9EF652FDE}" type="sibTrans" cxnId="{38EBBB3B-64F2-456F-A486-0302A4F60157}">
      <dgm:prSet/>
      <dgm:spPr/>
      <dgm:t>
        <a:bodyPr/>
        <a:lstStyle/>
        <a:p>
          <a:endParaRPr lang="es-MX"/>
        </a:p>
      </dgm:t>
    </dgm:pt>
    <dgm:pt modelId="{5F12D447-0486-4AC7-84BA-F80320539504}">
      <dgm:prSet phldrT="[Texto]"/>
      <dgm:spPr/>
      <dgm:t>
        <a:bodyPr/>
        <a:lstStyle/>
        <a:p>
          <a:pPr algn="just"/>
          <a:r>
            <a:rPr lang="es-EC" dirty="0" smtClean="0"/>
            <a:t>Recopila información.</a:t>
          </a:r>
        </a:p>
      </dgm:t>
    </dgm:pt>
    <dgm:pt modelId="{247E4818-BD64-430C-B8DB-EE70F8082950}" type="parTrans" cxnId="{AABC762C-B3FE-4336-A084-7875366EA386}">
      <dgm:prSet/>
      <dgm:spPr/>
      <dgm:t>
        <a:bodyPr/>
        <a:lstStyle/>
        <a:p>
          <a:endParaRPr lang="es-MX"/>
        </a:p>
      </dgm:t>
    </dgm:pt>
    <dgm:pt modelId="{EC8196CB-3F3D-46B3-BA79-1456D83B8D53}" type="sibTrans" cxnId="{AABC762C-B3FE-4336-A084-7875366EA386}">
      <dgm:prSet/>
      <dgm:spPr/>
      <dgm:t>
        <a:bodyPr/>
        <a:lstStyle/>
        <a:p>
          <a:endParaRPr lang="es-MX"/>
        </a:p>
      </dgm:t>
    </dgm:pt>
    <dgm:pt modelId="{EAEC4B8D-90A2-4280-A749-6E8BD1C60BF1}">
      <dgm:prSet phldrT="[Texto]"/>
      <dgm:spPr/>
      <dgm:t>
        <a:bodyPr/>
        <a:lstStyle/>
        <a:p>
          <a:pPr algn="just"/>
          <a:r>
            <a:rPr lang="es-EC" dirty="0" smtClean="0"/>
            <a:t>Integra información.</a:t>
          </a:r>
        </a:p>
      </dgm:t>
    </dgm:pt>
    <dgm:pt modelId="{3137B855-F61A-4E6E-8BD0-4E477EB2C04B}" type="parTrans" cxnId="{05667688-48B4-4C79-921A-75AE7BB900E8}">
      <dgm:prSet/>
      <dgm:spPr/>
      <dgm:t>
        <a:bodyPr/>
        <a:lstStyle/>
        <a:p>
          <a:endParaRPr lang="es-MX"/>
        </a:p>
      </dgm:t>
    </dgm:pt>
    <dgm:pt modelId="{478C4118-2C15-4F4B-B953-1FCC501498B9}" type="sibTrans" cxnId="{05667688-48B4-4C79-921A-75AE7BB900E8}">
      <dgm:prSet/>
      <dgm:spPr/>
      <dgm:t>
        <a:bodyPr/>
        <a:lstStyle/>
        <a:p>
          <a:endParaRPr lang="es-MX"/>
        </a:p>
      </dgm:t>
    </dgm:pt>
    <dgm:pt modelId="{66A32280-50D8-4516-975D-C2D9EE9E5F89}" type="pres">
      <dgm:prSet presAssocID="{3752BB18-DE1E-4AE3-89FA-E3EE7C52D37F}" presName="vert0" presStyleCnt="0">
        <dgm:presLayoutVars>
          <dgm:dir/>
          <dgm:animOne val="branch"/>
          <dgm:animLvl val="lvl"/>
        </dgm:presLayoutVars>
      </dgm:prSet>
      <dgm:spPr/>
      <dgm:t>
        <a:bodyPr/>
        <a:lstStyle/>
        <a:p>
          <a:endParaRPr lang="es-MX"/>
        </a:p>
      </dgm:t>
    </dgm:pt>
    <dgm:pt modelId="{E4B4165A-6F9A-475F-BC5A-51671959D81A}" type="pres">
      <dgm:prSet presAssocID="{B43A19B8-9008-4A95-B895-3EA05E424E98}" presName="thickLine" presStyleLbl="alignNode1" presStyleIdx="0" presStyleCnt="1"/>
      <dgm:spPr/>
      <dgm:t>
        <a:bodyPr/>
        <a:lstStyle/>
        <a:p>
          <a:endParaRPr lang="es-MX"/>
        </a:p>
      </dgm:t>
    </dgm:pt>
    <dgm:pt modelId="{BB8BA307-7C32-4C42-A44B-6946F15BFE0E}" type="pres">
      <dgm:prSet presAssocID="{B43A19B8-9008-4A95-B895-3EA05E424E98}" presName="horz1" presStyleCnt="0"/>
      <dgm:spPr/>
      <dgm:t>
        <a:bodyPr/>
        <a:lstStyle/>
        <a:p>
          <a:endParaRPr lang="es-MX"/>
        </a:p>
      </dgm:t>
    </dgm:pt>
    <dgm:pt modelId="{796B591B-A018-4033-BB37-E3059364C2F9}" type="pres">
      <dgm:prSet presAssocID="{B43A19B8-9008-4A95-B895-3EA05E424E98}" presName="tx1" presStyleLbl="revTx" presStyleIdx="0" presStyleCnt="5" custScaleX="204344"/>
      <dgm:spPr/>
      <dgm:t>
        <a:bodyPr/>
        <a:lstStyle/>
        <a:p>
          <a:endParaRPr lang="es-MX"/>
        </a:p>
      </dgm:t>
    </dgm:pt>
    <dgm:pt modelId="{E1E60658-E411-4B9F-BF4D-064EC1C7543E}" type="pres">
      <dgm:prSet presAssocID="{B43A19B8-9008-4A95-B895-3EA05E424E98}" presName="vert1" presStyleCnt="0"/>
      <dgm:spPr/>
      <dgm:t>
        <a:bodyPr/>
        <a:lstStyle/>
        <a:p>
          <a:endParaRPr lang="es-MX"/>
        </a:p>
      </dgm:t>
    </dgm:pt>
    <dgm:pt modelId="{183EA99B-9EF9-4904-A4EA-E19A6F88BC6A}" type="pres">
      <dgm:prSet presAssocID="{85680379-BD04-4EBB-9458-748609A67C13}" presName="vertSpace2a" presStyleCnt="0"/>
      <dgm:spPr/>
      <dgm:t>
        <a:bodyPr/>
        <a:lstStyle/>
        <a:p>
          <a:endParaRPr lang="es-MX"/>
        </a:p>
      </dgm:t>
    </dgm:pt>
    <dgm:pt modelId="{D822E00B-025B-4997-B678-48E537B5BD89}" type="pres">
      <dgm:prSet presAssocID="{85680379-BD04-4EBB-9458-748609A67C13}" presName="horz2" presStyleCnt="0"/>
      <dgm:spPr/>
      <dgm:t>
        <a:bodyPr/>
        <a:lstStyle/>
        <a:p>
          <a:endParaRPr lang="es-MX"/>
        </a:p>
      </dgm:t>
    </dgm:pt>
    <dgm:pt modelId="{067AE5C9-C42E-4512-BC99-C843086DFC0C}" type="pres">
      <dgm:prSet presAssocID="{85680379-BD04-4EBB-9458-748609A67C13}" presName="horzSpace2" presStyleCnt="0"/>
      <dgm:spPr/>
      <dgm:t>
        <a:bodyPr/>
        <a:lstStyle/>
        <a:p>
          <a:endParaRPr lang="es-MX"/>
        </a:p>
      </dgm:t>
    </dgm:pt>
    <dgm:pt modelId="{29265D91-E0C3-4ADD-80C3-1B8301ACD0FB}" type="pres">
      <dgm:prSet presAssocID="{85680379-BD04-4EBB-9458-748609A67C13}" presName="tx2" presStyleLbl="revTx" presStyleIdx="1" presStyleCnt="5"/>
      <dgm:spPr/>
      <dgm:t>
        <a:bodyPr/>
        <a:lstStyle/>
        <a:p>
          <a:endParaRPr lang="es-MX"/>
        </a:p>
      </dgm:t>
    </dgm:pt>
    <dgm:pt modelId="{18F68DA1-7916-4E24-BF0E-E1DDEDAB26B3}" type="pres">
      <dgm:prSet presAssocID="{85680379-BD04-4EBB-9458-748609A67C13}" presName="vert2" presStyleCnt="0"/>
      <dgm:spPr/>
      <dgm:t>
        <a:bodyPr/>
        <a:lstStyle/>
        <a:p>
          <a:endParaRPr lang="es-MX"/>
        </a:p>
      </dgm:t>
    </dgm:pt>
    <dgm:pt modelId="{DADB1F41-FD7A-4894-8F9B-A2872266834E}" type="pres">
      <dgm:prSet presAssocID="{85680379-BD04-4EBB-9458-748609A67C13}" presName="thinLine2b" presStyleLbl="callout" presStyleIdx="0" presStyleCnt="4"/>
      <dgm:spPr/>
      <dgm:t>
        <a:bodyPr/>
        <a:lstStyle/>
        <a:p>
          <a:endParaRPr lang="es-MX"/>
        </a:p>
      </dgm:t>
    </dgm:pt>
    <dgm:pt modelId="{4FB128DE-AACD-46F8-8B20-9BF99C3DDA4D}" type="pres">
      <dgm:prSet presAssocID="{85680379-BD04-4EBB-9458-748609A67C13}" presName="vertSpace2b" presStyleCnt="0"/>
      <dgm:spPr/>
      <dgm:t>
        <a:bodyPr/>
        <a:lstStyle/>
        <a:p>
          <a:endParaRPr lang="es-MX"/>
        </a:p>
      </dgm:t>
    </dgm:pt>
    <dgm:pt modelId="{B935999F-24BC-417E-B59B-63D3D194E95E}" type="pres">
      <dgm:prSet presAssocID="{371C60B0-7451-42AD-8C2F-525EA6B857F0}" presName="horz2" presStyleCnt="0"/>
      <dgm:spPr/>
      <dgm:t>
        <a:bodyPr/>
        <a:lstStyle/>
        <a:p>
          <a:endParaRPr lang="es-MX"/>
        </a:p>
      </dgm:t>
    </dgm:pt>
    <dgm:pt modelId="{4C13DCD2-1AE3-4BEE-A878-EC57E97E7ECF}" type="pres">
      <dgm:prSet presAssocID="{371C60B0-7451-42AD-8C2F-525EA6B857F0}" presName="horzSpace2" presStyleCnt="0"/>
      <dgm:spPr/>
      <dgm:t>
        <a:bodyPr/>
        <a:lstStyle/>
        <a:p>
          <a:endParaRPr lang="es-MX"/>
        </a:p>
      </dgm:t>
    </dgm:pt>
    <dgm:pt modelId="{9D409E65-358C-42B6-9AF4-25D789668E3E}" type="pres">
      <dgm:prSet presAssocID="{371C60B0-7451-42AD-8C2F-525EA6B857F0}" presName="tx2" presStyleLbl="revTx" presStyleIdx="2" presStyleCnt="5"/>
      <dgm:spPr/>
      <dgm:t>
        <a:bodyPr/>
        <a:lstStyle/>
        <a:p>
          <a:endParaRPr lang="es-MX"/>
        </a:p>
      </dgm:t>
    </dgm:pt>
    <dgm:pt modelId="{67EA478B-FEB9-4B6D-B31C-B4C86266AAA6}" type="pres">
      <dgm:prSet presAssocID="{371C60B0-7451-42AD-8C2F-525EA6B857F0}" presName="vert2" presStyleCnt="0"/>
      <dgm:spPr/>
      <dgm:t>
        <a:bodyPr/>
        <a:lstStyle/>
        <a:p>
          <a:endParaRPr lang="es-MX"/>
        </a:p>
      </dgm:t>
    </dgm:pt>
    <dgm:pt modelId="{0AF67896-EF66-4C9F-BF69-29615865663A}" type="pres">
      <dgm:prSet presAssocID="{371C60B0-7451-42AD-8C2F-525EA6B857F0}" presName="thinLine2b" presStyleLbl="callout" presStyleIdx="1" presStyleCnt="4"/>
      <dgm:spPr/>
      <dgm:t>
        <a:bodyPr/>
        <a:lstStyle/>
        <a:p>
          <a:endParaRPr lang="es-MX"/>
        </a:p>
      </dgm:t>
    </dgm:pt>
    <dgm:pt modelId="{596CC96A-D778-4FBF-9BA4-E3455144118C}" type="pres">
      <dgm:prSet presAssocID="{371C60B0-7451-42AD-8C2F-525EA6B857F0}" presName="vertSpace2b" presStyleCnt="0"/>
      <dgm:spPr/>
      <dgm:t>
        <a:bodyPr/>
        <a:lstStyle/>
        <a:p>
          <a:endParaRPr lang="es-MX"/>
        </a:p>
      </dgm:t>
    </dgm:pt>
    <dgm:pt modelId="{E01C2632-D903-4DEB-B821-AB675CEBF517}" type="pres">
      <dgm:prSet presAssocID="{5F12D447-0486-4AC7-84BA-F80320539504}" presName="horz2" presStyleCnt="0"/>
      <dgm:spPr/>
      <dgm:t>
        <a:bodyPr/>
        <a:lstStyle/>
        <a:p>
          <a:endParaRPr lang="es-MX"/>
        </a:p>
      </dgm:t>
    </dgm:pt>
    <dgm:pt modelId="{FBA042C8-AD81-4955-A2CF-896F0E7CB040}" type="pres">
      <dgm:prSet presAssocID="{5F12D447-0486-4AC7-84BA-F80320539504}" presName="horzSpace2" presStyleCnt="0"/>
      <dgm:spPr/>
      <dgm:t>
        <a:bodyPr/>
        <a:lstStyle/>
        <a:p>
          <a:endParaRPr lang="es-MX"/>
        </a:p>
      </dgm:t>
    </dgm:pt>
    <dgm:pt modelId="{D39BB5BB-0E75-4BF2-9720-B8581F99C0A0}" type="pres">
      <dgm:prSet presAssocID="{5F12D447-0486-4AC7-84BA-F80320539504}" presName="tx2" presStyleLbl="revTx" presStyleIdx="3" presStyleCnt="5"/>
      <dgm:spPr/>
      <dgm:t>
        <a:bodyPr/>
        <a:lstStyle/>
        <a:p>
          <a:endParaRPr lang="es-MX"/>
        </a:p>
      </dgm:t>
    </dgm:pt>
    <dgm:pt modelId="{BEFCB77F-61FC-4D7C-A3AB-B53A575644EC}" type="pres">
      <dgm:prSet presAssocID="{5F12D447-0486-4AC7-84BA-F80320539504}" presName="vert2" presStyleCnt="0"/>
      <dgm:spPr/>
      <dgm:t>
        <a:bodyPr/>
        <a:lstStyle/>
        <a:p>
          <a:endParaRPr lang="es-MX"/>
        </a:p>
      </dgm:t>
    </dgm:pt>
    <dgm:pt modelId="{0E715512-4299-49E0-928C-6504DA6FD72E}" type="pres">
      <dgm:prSet presAssocID="{5F12D447-0486-4AC7-84BA-F80320539504}" presName="thinLine2b" presStyleLbl="callout" presStyleIdx="2" presStyleCnt="4"/>
      <dgm:spPr/>
      <dgm:t>
        <a:bodyPr/>
        <a:lstStyle/>
        <a:p>
          <a:endParaRPr lang="es-MX"/>
        </a:p>
      </dgm:t>
    </dgm:pt>
    <dgm:pt modelId="{D61F2CE6-F77A-4DC0-8A84-D9F3803C4702}" type="pres">
      <dgm:prSet presAssocID="{5F12D447-0486-4AC7-84BA-F80320539504}" presName="vertSpace2b" presStyleCnt="0"/>
      <dgm:spPr/>
      <dgm:t>
        <a:bodyPr/>
        <a:lstStyle/>
        <a:p>
          <a:endParaRPr lang="es-MX"/>
        </a:p>
      </dgm:t>
    </dgm:pt>
    <dgm:pt modelId="{3014B9D8-6238-4A30-BE2B-9F3B06188CAF}" type="pres">
      <dgm:prSet presAssocID="{EAEC4B8D-90A2-4280-A749-6E8BD1C60BF1}" presName="horz2" presStyleCnt="0"/>
      <dgm:spPr/>
      <dgm:t>
        <a:bodyPr/>
        <a:lstStyle/>
        <a:p>
          <a:endParaRPr lang="es-MX"/>
        </a:p>
      </dgm:t>
    </dgm:pt>
    <dgm:pt modelId="{EB252EA9-163F-4E66-B5D9-7D14247446CB}" type="pres">
      <dgm:prSet presAssocID="{EAEC4B8D-90A2-4280-A749-6E8BD1C60BF1}" presName="horzSpace2" presStyleCnt="0"/>
      <dgm:spPr/>
      <dgm:t>
        <a:bodyPr/>
        <a:lstStyle/>
        <a:p>
          <a:endParaRPr lang="es-MX"/>
        </a:p>
      </dgm:t>
    </dgm:pt>
    <dgm:pt modelId="{FE035759-F680-4D14-8455-9AFCB8C5F75D}" type="pres">
      <dgm:prSet presAssocID="{EAEC4B8D-90A2-4280-A749-6E8BD1C60BF1}" presName="tx2" presStyleLbl="revTx" presStyleIdx="4" presStyleCnt="5"/>
      <dgm:spPr/>
      <dgm:t>
        <a:bodyPr/>
        <a:lstStyle/>
        <a:p>
          <a:endParaRPr lang="es-MX"/>
        </a:p>
      </dgm:t>
    </dgm:pt>
    <dgm:pt modelId="{98AEA7DF-DC89-4BF7-BDC8-E3BFCFC3F033}" type="pres">
      <dgm:prSet presAssocID="{EAEC4B8D-90A2-4280-A749-6E8BD1C60BF1}" presName="vert2" presStyleCnt="0"/>
      <dgm:spPr/>
      <dgm:t>
        <a:bodyPr/>
        <a:lstStyle/>
        <a:p>
          <a:endParaRPr lang="es-MX"/>
        </a:p>
      </dgm:t>
    </dgm:pt>
    <dgm:pt modelId="{479FC0F6-86B0-4696-B79B-3CDF5F51E3EC}" type="pres">
      <dgm:prSet presAssocID="{EAEC4B8D-90A2-4280-A749-6E8BD1C60BF1}" presName="thinLine2b" presStyleLbl="callout" presStyleIdx="3" presStyleCnt="4"/>
      <dgm:spPr/>
      <dgm:t>
        <a:bodyPr/>
        <a:lstStyle/>
        <a:p>
          <a:endParaRPr lang="es-MX"/>
        </a:p>
      </dgm:t>
    </dgm:pt>
    <dgm:pt modelId="{84C87F5F-0A64-4DB5-A868-F1DB6544DF27}" type="pres">
      <dgm:prSet presAssocID="{EAEC4B8D-90A2-4280-A749-6E8BD1C60BF1}" presName="vertSpace2b" presStyleCnt="0"/>
      <dgm:spPr/>
      <dgm:t>
        <a:bodyPr/>
        <a:lstStyle/>
        <a:p>
          <a:endParaRPr lang="es-MX"/>
        </a:p>
      </dgm:t>
    </dgm:pt>
  </dgm:ptLst>
  <dgm:cxnLst>
    <dgm:cxn modelId="{33FC756B-6B6B-49FD-897B-D6F61E483760}" srcId="{B43A19B8-9008-4A95-B895-3EA05E424E98}" destId="{85680379-BD04-4EBB-9458-748609A67C13}" srcOrd="0" destOrd="0" parTransId="{0501F587-D536-47D6-B9E3-2BCF6F812EEB}" sibTransId="{A940328E-977C-4E61-8AFE-2EFC2E22814E}"/>
    <dgm:cxn modelId="{38EBBB3B-64F2-456F-A486-0302A4F60157}" srcId="{B43A19B8-9008-4A95-B895-3EA05E424E98}" destId="{371C60B0-7451-42AD-8C2F-525EA6B857F0}" srcOrd="1" destOrd="0" parTransId="{1C30BC3F-DE43-4EC8-AF6B-01A7B484181D}" sibTransId="{882AA0B8-3E36-4DB2-A87E-24B9EF652FDE}"/>
    <dgm:cxn modelId="{C62564B3-C593-4C6B-9A66-A43BED86042F}" srcId="{3752BB18-DE1E-4AE3-89FA-E3EE7C52D37F}" destId="{B43A19B8-9008-4A95-B895-3EA05E424E98}" srcOrd="0" destOrd="0" parTransId="{3C3C32CD-15E4-415A-8438-D68693D5D381}" sibTransId="{6F3F64F3-B692-4A8F-A185-394501763710}"/>
    <dgm:cxn modelId="{05667688-48B4-4C79-921A-75AE7BB900E8}" srcId="{B43A19B8-9008-4A95-B895-3EA05E424E98}" destId="{EAEC4B8D-90A2-4280-A749-6E8BD1C60BF1}" srcOrd="3" destOrd="0" parTransId="{3137B855-F61A-4E6E-8BD0-4E477EB2C04B}" sibTransId="{478C4118-2C15-4F4B-B953-1FCC501498B9}"/>
    <dgm:cxn modelId="{AABC762C-B3FE-4336-A084-7875366EA386}" srcId="{B43A19B8-9008-4A95-B895-3EA05E424E98}" destId="{5F12D447-0486-4AC7-84BA-F80320539504}" srcOrd="2" destOrd="0" parTransId="{247E4818-BD64-430C-B8DB-EE70F8082950}" sibTransId="{EC8196CB-3F3D-46B3-BA79-1456D83B8D53}"/>
    <dgm:cxn modelId="{7B1CBEEF-FC8B-4C3A-A846-280AAB37779E}" type="presOf" srcId="{5F12D447-0486-4AC7-84BA-F80320539504}" destId="{D39BB5BB-0E75-4BF2-9720-B8581F99C0A0}" srcOrd="0" destOrd="0" presId="urn:microsoft.com/office/officeart/2008/layout/LinedList"/>
    <dgm:cxn modelId="{71F60D35-6913-4DDD-BA52-1C31AC51B7C4}" type="presOf" srcId="{85680379-BD04-4EBB-9458-748609A67C13}" destId="{29265D91-E0C3-4ADD-80C3-1B8301ACD0FB}" srcOrd="0" destOrd="0" presId="urn:microsoft.com/office/officeart/2008/layout/LinedList"/>
    <dgm:cxn modelId="{FB162757-735E-43D7-A6D5-1FDDEEE03FA5}" type="presOf" srcId="{EAEC4B8D-90A2-4280-A749-6E8BD1C60BF1}" destId="{FE035759-F680-4D14-8455-9AFCB8C5F75D}" srcOrd="0" destOrd="0" presId="urn:microsoft.com/office/officeart/2008/layout/LinedList"/>
    <dgm:cxn modelId="{ADC170D7-A8ED-46DB-8FA6-8D3ADED48386}" type="presOf" srcId="{3752BB18-DE1E-4AE3-89FA-E3EE7C52D37F}" destId="{66A32280-50D8-4516-975D-C2D9EE9E5F89}" srcOrd="0" destOrd="0" presId="urn:microsoft.com/office/officeart/2008/layout/LinedList"/>
    <dgm:cxn modelId="{F44A8BF0-9D55-4D1D-8EE5-E2C30FCA23CD}" type="presOf" srcId="{371C60B0-7451-42AD-8C2F-525EA6B857F0}" destId="{9D409E65-358C-42B6-9AF4-25D789668E3E}" srcOrd="0" destOrd="0" presId="urn:microsoft.com/office/officeart/2008/layout/LinedList"/>
    <dgm:cxn modelId="{FC98BF3B-3EE2-4156-A405-213A909AF732}" type="presOf" srcId="{B43A19B8-9008-4A95-B895-3EA05E424E98}" destId="{796B591B-A018-4033-BB37-E3059364C2F9}" srcOrd="0" destOrd="0" presId="urn:microsoft.com/office/officeart/2008/layout/LinedList"/>
    <dgm:cxn modelId="{047848D3-592A-4E47-8F82-D72ACD8DF806}" type="presParOf" srcId="{66A32280-50D8-4516-975D-C2D9EE9E5F89}" destId="{E4B4165A-6F9A-475F-BC5A-51671959D81A}" srcOrd="0" destOrd="0" presId="urn:microsoft.com/office/officeart/2008/layout/LinedList"/>
    <dgm:cxn modelId="{13FA3175-B9C8-4890-94C3-8960B988280F}" type="presParOf" srcId="{66A32280-50D8-4516-975D-C2D9EE9E5F89}" destId="{BB8BA307-7C32-4C42-A44B-6946F15BFE0E}" srcOrd="1" destOrd="0" presId="urn:microsoft.com/office/officeart/2008/layout/LinedList"/>
    <dgm:cxn modelId="{564A1653-0FBB-44A5-B6CB-510ACE207778}" type="presParOf" srcId="{BB8BA307-7C32-4C42-A44B-6946F15BFE0E}" destId="{796B591B-A018-4033-BB37-E3059364C2F9}" srcOrd="0" destOrd="0" presId="urn:microsoft.com/office/officeart/2008/layout/LinedList"/>
    <dgm:cxn modelId="{883333C0-82E9-4B6B-98C0-DE08B9BCF3F0}" type="presParOf" srcId="{BB8BA307-7C32-4C42-A44B-6946F15BFE0E}" destId="{E1E60658-E411-4B9F-BF4D-064EC1C7543E}" srcOrd="1" destOrd="0" presId="urn:microsoft.com/office/officeart/2008/layout/LinedList"/>
    <dgm:cxn modelId="{37936140-5A43-4423-BC8D-20006E9E9380}" type="presParOf" srcId="{E1E60658-E411-4B9F-BF4D-064EC1C7543E}" destId="{183EA99B-9EF9-4904-A4EA-E19A6F88BC6A}" srcOrd="0" destOrd="0" presId="urn:microsoft.com/office/officeart/2008/layout/LinedList"/>
    <dgm:cxn modelId="{54065549-DAFC-4D4D-B622-7C9F69F73D0A}" type="presParOf" srcId="{E1E60658-E411-4B9F-BF4D-064EC1C7543E}" destId="{D822E00B-025B-4997-B678-48E537B5BD89}" srcOrd="1" destOrd="0" presId="urn:microsoft.com/office/officeart/2008/layout/LinedList"/>
    <dgm:cxn modelId="{33C7CEDB-5E29-47E1-8CCB-0FCF964FBA12}" type="presParOf" srcId="{D822E00B-025B-4997-B678-48E537B5BD89}" destId="{067AE5C9-C42E-4512-BC99-C843086DFC0C}" srcOrd="0" destOrd="0" presId="urn:microsoft.com/office/officeart/2008/layout/LinedList"/>
    <dgm:cxn modelId="{885867EB-DA32-45DF-AC92-A2B384B0E096}" type="presParOf" srcId="{D822E00B-025B-4997-B678-48E537B5BD89}" destId="{29265D91-E0C3-4ADD-80C3-1B8301ACD0FB}" srcOrd="1" destOrd="0" presId="urn:microsoft.com/office/officeart/2008/layout/LinedList"/>
    <dgm:cxn modelId="{BE5C2035-60FA-4FEB-8DD2-1A8FE2826FD5}" type="presParOf" srcId="{D822E00B-025B-4997-B678-48E537B5BD89}" destId="{18F68DA1-7916-4E24-BF0E-E1DDEDAB26B3}" srcOrd="2" destOrd="0" presId="urn:microsoft.com/office/officeart/2008/layout/LinedList"/>
    <dgm:cxn modelId="{DB9728EC-3ED4-4BD6-BB1B-C4E7C4D7A9DD}" type="presParOf" srcId="{E1E60658-E411-4B9F-BF4D-064EC1C7543E}" destId="{DADB1F41-FD7A-4894-8F9B-A2872266834E}" srcOrd="2" destOrd="0" presId="urn:microsoft.com/office/officeart/2008/layout/LinedList"/>
    <dgm:cxn modelId="{82D5FFD8-230F-472D-8EA0-BD66DE25A875}" type="presParOf" srcId="{E1E60658-E411-4B9F-BF4D-064EC1C7543E}" destId="{4FB128DE-AACD-46F8-8B20-9BF99C3DDA4D}" srcOrd="3" destOrd="0" presId="urn:microsoft.com/office/officeart/2008/layout/LinedList"/>
    <dgm:cxn modelId="{BA6507B3-CE86-4439-90D8-A920C82006A5}" type="presParOf" srcId="{E1E60658-E411-4B9F-BF4D-064EC1C7543E}" destId="{B935999F-24BC-417E-B59B-63D3D194E95E}" srcOrd="4" destOrd="0" presId="urn:microsoft.com/office/officeart/2008/layout/LinedList"/>
    <dgm:cxn modelId="{543B7559-C051-4090-B3E1-C2E495A50B6D}" type="presParOf" srcId="{B935999F-24BC-417E-B59B-63D3D194E95E}" destId="{4C13DCD2-1AE3-4BEE-A878-EC57E97E7ECF}" srcOrd="0" destOrd="0" presId="urn:microsoft.com/office/officeart/2008/layout/LinedList"/>
    <dgm:cxn modelId="{EB90D29C-4DF8-4204-92B1-5F469F881250}" type="presParOf" srcId="{B935999F-24BC-417E-B59B-63D3D194E95E}" destId="{9D409E65-358C-42B6-9AF4-25D789668E3E}" srcOrd="1" destOrd="0" presId="urn:microsoft.com/office/officeart/2008/layout/LinedList"/>
    <dgm:cxn modelId="{5FB454D8-6121-4BFC-A19F-924BBE140E05}" type="presParOf" srcId="{B935999F-24BC-417E-B59B-63D3D194E95E}" destId="{67EA478B-FEB9-4B6D-B31C-B4C86266AAA6}" srcOrd="2" destOrd="0" presId="urn:microsoft.com/office/officeart/2008/layout/LinedList"/>
    <dgm:cxn modelId="{D76F5100-4070-403F-B6D6-F21E641B74D2}" type="presParOf" srcId="{E1E60658-E411-4B9F-BF4D-064EC1C7543E}" destId="{0AF67896-EF66-4C9F-BF69-29615865663A}" srcOrd="5" destOrd="0" presId="urn:microsoft.com/office/officeart/2008/layout/LinedList"/>
    <dgm:cxn modelId="{3BDD36DB-9017-47A1-89C4-7CAC6182BFA1}" type="presParOf" srcId="{E1E60658-E411-4B9F-BF4D-064EC1C7543E}" destId="{596CC96A-D778-4FBF-9BA4-E3455144118C}" srcOrd="6" destOrd="0" presId="urn:microsoft.com/office/officeart/2008/layout/LinedList"/>
    <dgm:cxn modelId="{3895A155-4697-4C0E-964E-4AB662106BCE}" type="presParOf" srcId="{E1E60658-E411-4B9F-BF4D-064EC1C7543E}" destId="{E01C2632-D903-4DEB-B821-AB675CEBF517}" srcOrd="7" destOrd="0" presId="urn:microsoft.com/office/officeart/2008/layout/LinedList"/>
    <dgm:cxn modelId="{9A8B1590-A35D-4919-B26A-FA87704C2254}" type="presParOf" srcId="{E01C2632-D903-4DEB-B821-AB675CEBF517}" destId="{FBA042C8-AD81-4955-A2CF-896F0E7CB040}" srcOrd="0" destOrd="0" presId="urn:microsoft.com/office/officeart/2008/layout/LinedList"/>
    <dgm:cxn modelId="{7D74F25B-E77C-4D67-8F2E-D3B824014595}" type="presParOf" srcId="{E01C2632-D903-4DEB-B821-AB675CEBF517}" destId="{D39BB5BB-0E75-4BF2-9720-B8581F99C0A0}" srcOrd="1" destOrd="0" presId="urn:microsoft.com/office/officeart/2008/layout/LinedList"/>
    <dgm:cxn modelId="{D9C4AA17-E0F3-4EB0-902D-665F336319F1}" type="presParOf" srcId="{E01C2632-D903-4DEB-B821-AB675CEBF517}" destId="{BEFCB77F-61FC-4D7C-A3AB-B53A575644EC}" srcOrd="2" destOrd="0" presId="urn:microsoft.com/office/officeart/2008/layout/LinedList"/>
    <dgm:cxn modelId="{0CE9C623-74ED-4B4A-A42A-3A831B28E227}" type="presParOf" srcId="{E1E60658-E411-4B9F-BF4D-064EC1C7543E}" destId="{0E715512-4299-49E0-928C-6504DA6FD72E}" srcOrd="8" destOrd="0" presId="urn:microsoft.com/office/officeart/2008/layout/LinedList"/>
    <dgm:cxn modelId="{F6EBC2DF-932F-4C15-81B6-F1E353648C5D}" type="presParOf" srcId="{E1E60658-E411-4B9F-BF4D-064EC1C7543E}" destId="{D61F2CE6-F77A-4DC0-8A84-D9F3803C4702}" srcOrd="9" destOrd="0" presId="urn:microsoft.com/office/officeart/2008/layout/LinedList"/>
    <dgm:cxn modelId="{713FB698-F791-4236-853F-51DA4C5C6E04}" type="presParOf" srcId="{E1E60658-E411-4B9F-BF4D-064EC1C7543E}" destId="{3014B9D8-6238-4A30-BE2B-9F3B06188CAF}" srcOrd="10" destOrd="0" presId="urn:microsoft.com/office/officeart/2008/layout/LinedList"/>
    <dgm:cxn modelId="{151D0811-58BB-4654-B2D4-2560893E6FC4}" type="presParOf" srcId="{3014B9D8-6238-4A30-BE2B-9F3B06188CAF}" destId="{EB252EA9-163F-4E66-B5D9-7D14247446CB}" srcOrd="0" destOrd="0" presId="urn:microsoft.com/office/officeart/2008/layout/LinedList"/>
    <dgm:cxn modelId="{E448EAD0-BD6D-47B5-9398-1915B2B42C76}" type="presParOf" srcId="{3014B9D8-6238-4A30-BE2B-9F3B06188CAF}" destId="{FE035759-F680-4D14-8455-9AFCB8C5F75D}" srcOrd="1" destOrd="0" presId="urn:microsoft.com/office/officeart/2008/layout/LinedList"/>
    <dgm:cxn modelId="{7754CEF5-2202-4ED1-B5B3-79B5B29D2E2E}" type="presParOf" srcId="{3014B9D8-6238-4A30-BE2B-9F3B06188CAF}" destId="{98AEA7DF-DC89-4BF7-BDC8-E3BFCFC3F033}" srcOrd="2" destOrd="0" presId="urn:microsoft.com/office/officeart/2008/layout/LinedList"/>
    <dgm:cxn modelId="{79489E7E-7175-4964-BD62-1515E9B4624A}" type="presParOf" srcId="{E1E60658-E411-4B9F-BF4D-064EC1C7543E}" destId="{479FC0F6-86B0-4696-B79B-3CDF5F51E3EC}" srcOrd="11" destOrd="0" presId="urn:microsoft.com/office/officeart/2008/layout/LinedList"/>
    <dgm:cxn modelId="{F945B61C-61AE-4FE8-A7C1-3519394DCD09}" type="presParOf" srcId="{E1E60658-E411-4B9F-BF4D-064EC1C7543E}" destId="{84C87F5F-0A64-4DB5-A868-F1DB6544DF2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4302A5-582A-4A77-9138-468FCF82D94F}"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MX"/>
        </a:p>
      </dgm:t>
    </dgm:pt>
    <dgm:pt modelId="{C336C62D-1F4E-4D07-B0AD-3655B6C12527}">
      <dgm:prSet phldrT="[Texto]"/>
      <dgm:spPr>
        <a:xfrm>
          <a:off x="1911" y="260705"/>
          <a:ext cx="1034694" cy="620816"/>
        </a:xfrm>
      </dgm:spPr>
      <dgm:t>
        <a:bodyPr/>
        <a:lstStyle/>
        <a:p>
          <a:pPr algn="ctr"/>
          <a:r>
            <a:rPr lang="es-MX" dirty="0" smtClean="0">
              <a:latin typeface="Calibri"/>
              <a:ea typeface="+mn-ea"/>
              <a:cs typeface="+mn-cs"/>
            </a:rPr>
            <a:t>Inspecciones de Naves</a:t>
          </a:r>
          <a:endParaRPr lang="es-MX" dirty="0">
            <a:latin typeface="Calibri"/>
            <a:ea typeface="+mn-ea"/>
            <a:cs typeface="+mn-cs"/>
          </a:endParaRPr>
        </a:p>
      </dgm:t>
    </dgm:pt>
    <dgm:pt modelId="{D0C23F4D-D975-4263-8402-B4B289165843}" type="parTrans" cxnId="{3C5FD471-ED6D-48E8-B99E-CA643488E71B}">
      <dgm:prSet/>
      <dgm:spPr/>
      <dgm:t>
        <a:bodyPr/>
        <a:lstStyle/>
        <a:p>
          <a:pPr algn="ctr"/>
          <a:endParaRPr lang="es-MX"/>
        </a:p>
      </dgm:t>
    </dgm:pt>
    <dgm:pt modelId="{415DE915-79E4-4B43-9DB7-10397CAA10AD}" type="sibTrans" cxnId="{3C5FD471-ED6D-48E8-B99E-CA643488E71B}">
      <dgm:prSet/>
      <dgm:spPr/>
      <dgm:t>
        <a:bodyPr/>
        <a:lstStyle/>
        <a:p>
          <a:pPr algn="ctr"/>
          <a:endParaRPr lang="es-MX"/>
        </a:p>
      </dgm:t>
    </dgm:pt>
    <dgm:pt modelId="{3E17C5CB-81AB-4B5B-9EA1-D2080D7F4437}">
      <dgm:prSet phldrT="[Texto]"/>
      <dgm:spPr>
        <a:xfrm>
          <a:off x="1140075" y="260705"/>
          <a:ext cx="1034694" cy="620816"/>
        </a:xfrm>
      </dgm:spPr>
      <dgm:t>
        <a:bodyPr/>
        <a:lstStyle/>
        <a:p>
          <a:pPr algn="ctr"/>
          <a:r>
            <a:rPr lang="es-MX" smtClean="0">
              <a:latin typeface="Calibri"/>
              <a:ea typeface="+mn-ea"/>
              <a:cs typeface="+mn-cs"/>
            </a:rPr>
            <a:t>Control de Combustible</a:t>
          </a:r>
          <a:endParaRPr lang="es-MX">
            <a:latin typeface="Calibri"/>
            <a:ea typeface="+mn-ea"/>
            <a:cs typeface="+mn-cs"/>
          </a:endParaRPr>
        </a:p>
      </dgm:t>
    </dgm:pt>
    <dgm:pt modelId="{FF049517-8706-4FEF-B8B6-CFA2ED574460}" type="parTrans" cxnId="{3247C247-9B2A-41D3-8123-76BA6D91453B}">
      <dgm:prSet/>
      <dgm:spPr/>
      <dgm:t>
        <a:bodyPr/>
        <a:lstStyle/>
        <a:p>
          <a:pPr algn="ctr"/>
          <a:endParaRPr lang="es-MX"/>
        </a:p>
      </dgm:t>
    </dgm:pt>
    <dgm:pt modelId="{ED3BF6D4-AD2D-4C1E-BFA2-A3B688ECD44B}" type="sibTrans" cxnId="{3247C247-9B2A-41D3-8123-76BA6D91453B}">
      <dgm:prSet/>
      <dgm:spPr/>
      <dgm:t>
        <a:bodyPr/>
        <a:lstStyle/>
        <a:p>
          <a:pPr algn="ctr"/>
          <a:endParaRPr lang="es-MX"/>
        </a:p>
      </dgm:t>
    </dgm:pt>
    <dgm:pt modelId="{C4079CCF-2F05-48E8-A7DC-A9F5BC9995B1}">
      <dgm:prSet phldrT="[Texto]"/>
      <dgm:spPr>
        <a:xfrm>
          <a:off x="2278240" y="260705"/>
          <a:ext cx="1034694" cy="620816"/>
        </a:xfrm>
      </dgm:spPr>
      <dgm:t>
        <a:bodyPr/>
        <a:lstStyle/>
        <a:p>
          <a:pPr algn="ctr"/>
          <a:r>
            <a:rPr lang="es-MX" b="0" smtClean="0">
              <a:latin typeface="Calibri"/>
              <a:ea typeface="+mn-ea"/>
              <a:cs typeface="+mn-cs"/>
            </a:rPr>
            <a:t>Control de Ilícitos</a:t>
          </a:r>
          <a:endParaRPr lang="es-MX" b="0" dirty="0">
            <a:latin typeface="Calibri"/>
            <a:ea typeface="+mn-ea"/>
            <a:cs typeface="+mn-cs"/>
          </a:endParaRPr>
        </a:p>
      </dgm:t>
    </dgm:pt>
    <dgm:pt modelId="{D68608D8-3CAE-447E-89DE-01B38041630D}" type="parTrans" cxnId="{B1464163-F8A3-4111-8236-B2F14B9DEC64}">
      <dgm:prSet/>
      <dgm:spPr/>
      <dgm:t>
        <a:bodyPr/>
        <a:lstStyle/>
        <a:p>
          <a:pPr algn="ctr"/>
          <a:endParaRPr lang="es-MX"/>
        </a:p>
      </dgm:t>
    </dgm:pt>
    <dgm:pt modelId="{15C01135-AC3B-4827-B456-18062CCC6A66}" type="sibTrans" cxnId="{B1464163-F8A3-4111-8236-B2F14B9DEC64}">
      <dgm:prSet/>
      <dgm:spPr/>
      <dgm:t>
        <a:bodyPr/>
        <a:lstStyle/>
        <a:p>
          <a:pPr algn="ctr"/>
          <a:endParaRPr lang="es-MX"/>
        </a:p>
      </dgm:t>
    </dgm:pt>
    <dgm:pt modelId="{684F1EAC-0B36-4A5C-ACD2-2F6D643DB19B}">
      <dgm:prSet phldrT="[Texto]"/>
      <dgm:spPr>
        <a:xfrm>
          <a:off x="3416404" y="260705"/>
          <a:ext cx="1034694" cy="620816"/>
        </a:xfrm>
      </dgm:spPr>
      <dgm:t>
        <a:bodyPr/>
        <a:lstStyle/>
        <a:p>
          <a:pPr algn="ctr"/>
          <a:r>
            <a:rPr lang="es-MX" smtClean="0">
              <a:latin typeface="Calibri"/>
              <a:ea typeface="+mn-ea"/>
              <a:cs typeface="+mn-cs"/>
            </a:rPr>
            <a:t>LRIT</a:t>
          </a:r>
          <a:endParaRPr lang="es-MX">
            <a:latin typeface="Calibri"/>
            <a:ea typeface="+mn-ea"/>
            <a:cs typeface="+mn-cs"/>
          </a:endParaRPr>
        </a:p>
      </dgm:t>
    </dgm:pt>
    <dgm:pt modelId="{F6DEAF5F-BAE3-4D4A-98C6-77857FE9D9EC}" type="parTrans" cxnId="{FBBCFC7F-07D9-451F-A65B-91E2B9029BC0}">
      <dgm:prSet/>
      <dgm:spPr/>
      <dgm:t>
        <a:bodyPr/>
        <a:lstStyle/>
        <a:p>
          <a:pPr algn="ctr"/>
          <a:endParaRPr lang="es-MX"/>
        </a:p>
      </dgm:t>
    </dgm:pt>
    <dgm:pt modelId="{68F2B7FD-2004-4CC9-AB9C-AD15D6FBB045}" type="sibTrans" cxnId="{FBBCFC7F-07D9-451F-A65B-91E2B9029BC0}">
      <dgm:prSet/>
      <dgm:spPr/>
      <dgm:t>
        <a:bodyPr/>
        <a:lstStyle/>
        <a:p>
          <a:pPr algn="ctr"/>
          <a:endParaRPr lang="es-MX"/>
        </a:p>
      </dgm:t>
    </dgm:pt>
    <dgm:pt modelId="{6D8752D2-8F38-42F5-A7BB-5220CB49C591}">
      <dgm:prSet phldrT="[Texto]"/>
      <dgm:spPr>
        <a:xfrm>
          <a:off x="4554568" y="260705"/>
          <a:ext cx="1034694" cy="620816"/>
        </a:xfrm>
      </dgm:spPr>
      <dgm:t>
        <a:bodyPr/>
        <a:lstStyle/>
        <a:p>
          <a:pPr algn="ctr"/>
          <a:r>
            <a:rPr lang="es-MX" smtClean="0">
              <a:latin typeface="Calibri"/>
              <a:ea typeface="+mn-ea"/>
              <a:cs typeface="+mn-cs"/>
            </a:rPr>
            <a:t>VMS</a:t>
          </a:r>
          <a:endParaRPr lang="es-MX">
            <a:latin typeface="Calibri"/>
            <a:ea typeface="+mn-ea"/>
            <a:cs typeface="+mn-cs"/>
          </a:endParaRPr>
        </a:p>
      </dgm:t>
    </dgm:pt>
    <dgm:pt modelId="{32541DF8-8907-4E5C-AE36-4B61BC733582}" type="parTrans" cxnId="{2ACF5CEC-376F-4BB1-A48B-A1CE35EA9561}">
      <dgm:prSet/>
      <dgm:spPr/>
      <dgm:t>
        <a:bodyPr/>
        <a:lstStyle/>
        <a:p>
          <a:pPr algn="ctr"/>
          <a:endParaRPr lang="es-MX"/>
        </a:p>
      </dgm:t>
    </dgm:pt>
    <dgm:pt modelId="{462B3B88-B161-4F5B-A610-C94E637F631C}" type="sibTrans" cxnId="{2ACF5CEC-376F-4BB1-A48B-A1CE35EA9561}">
      <dgm:prSet/>
      <dgm:spPr/>
      <dgm:t>
        <a:bodyPr/>
        <a:lstStyle/>
        <a:p>
          <a:pPr algn="ctr"/>
          <a:endParaRPr lang="es-MX"/>
        </a:p>
      </dgm:t>
    </dgm:pt>
    <dgm:pt modelId="{45F986AC-EDB2-4A55-8B36-74C6EE1032F8}">
      <dgm:prSet phldrT="[Texto]"/>
      <dgm:spPr>
        <a:xfrm>
          <a:off x="1911" y="984991"/>
          <a:ext cx="1034694" cy="620816"/>
        </a:xfrm>
      </dgm:spPr>
      <dgm:t>
        <a:bodyPr/>
        <a:lstStyle/>
        <a:p>
          <a:pPr algn="ctr"/>
          <a:r>
            <a:rPr lang="es-MX" smtClean="0">
              <a:latin typeface="Calibri"/>
              <a:ea typeface="+mn-ea"/>
              <a:cs typeface="+mn-cs"/>
            </a:rPr>
            <a:t>Servicio Movil Maritimo</a:t>
          </a:r>
          <a:endParaRPr lang="es-MX">
            <a:latin typeface="Calibri"/>
            <a:ea typeface="+mn-ea"/>
            <a:cs typeface="+mn-cs"/>
          </a:endParaRPr>
        </a:p>
      </dgm:t>
    </dgm:pt>
    <dgm:pt modelId="{6737FB1D-49DD-4B03-B692-1A693E5CEA1B}" type="parTrans" cxnId="{5E53115A-78E0-49AC-A19A-54EBAC65E306}">
      <dgm:prSet/>
      <dgm:spPr/>
      <dgm:t>
        <a:bodyPr/>
        <a:lstStyle/>
        <a:p>
          <a:pPr algn="ctr"/>
          <a:endParaRPr lang="es-MX"/>
        </a:p>
      </dgm:t>
    </dgm:pt>
    <dgm:pt modelId="{E842973D-4A1F-4AA1-958D-9B94CF85751A}" type="sibTrans" cxnId="{5E53115A-78E0-49AC-A19A-54EBAC65E306}">
      <dgm:prSet/>
      <dgm:spPr/>
      <dgm:t>
        <a:bodyPr/>
        <a:lstStyle/>
        <a:p>
          <a:pPr algn="ctr"/>
          <a:endParaRPr lang="es-MX"/>
        </a:p>
      </dgm:t>
    </dgm:pt>
    <dgm:pt modelId="{91E9661D-9BEF-4557-9D6F-46DE97E02277}">
      <dgm:prSet phldrT="[Texto]"/>
      <dgm:spPr>
        <a:xfrm>
          <a:off x="1140075" y="984991"/>
          <a:ext cx="1034694" cy="620816"/>
        </a:xfrm>
      </dgm:spPr>
      <dgm:t>
        <a:bodyPr/>
        <a:lstStyle/>
        <a:p>
          <a:pPr algn="ctr"/>
          <a:r>
            <a:rPr lang="es-MX" smtClean="0">
              <a:latin typeface="Calibri"/>
              <a:ea typeface="+mn-ea"/>
              <a:cs typeface="+mn-cs"/>
            </a:rPr>
            <a:t>Playas y Bahias</a:t>
          </a:r>
          <a:endParaRPr lang="es-MX">
            <a:latin typeface="Calibri"/>
            <a:ea typeface="+mn-ea"/>
            <a:cs typeface="+mn-cs"/>
          </a:endParaRPr>
        </a:p>
      </dgm:t>
    </dgm:pt>
    <dgm:pt modelId="{834737E6-1E7B-4BA0-BDE5-14D976DCF9AF}" type="parTrans" cxnId="{237163CF-6D2D-4351-AFBA-85C63D3C1CB3}">
      <dgm:prSet/>
      <dgm:spPr/>
      <dgm:t>
        <a:bodyPr/>
        <a:lstStyle/>
        <a:p>
          <a:pPr algn="ctr"/>
          <a:endParaRPr lang="es-MX"/>
        </a:p>
      </dgm:t>
    </dgm:pt>
    <dgm:pt modelId="{5B6FACD5-6A85-47A4-93BB-6AA9F9C10B59}" type="sibTrans" cxnId="{237163CF-6D2D-4351-AFBA-85C63D3C1CB3}">
      <dgm:prSet/>
      <dgm:spPr/>
      <dgm:t>
        <a:bodyPr/>
        <a:lstStyle/>
        <a:p>
          <a:pPr algn="ctr"/>
          <a:endParaRPr lang="es-MX"/>
        </a:p>
      </dgm:t>
    </dgm:pt>
    <dgm:pt modelId="{5955DED2-32EC-4244-8491-D04CF9F8D864}">
      <dgm:prSet phldrT="[Texto]"/>
      <dgm:spPr>
        <a:xfrm>
          <a:off x="2278240" y="984991"/>
          <a:ext cx="1034694" cy="620816"/>
        </a:xfrm>
      </dgm:spPr>
      <dgm:t>
        <a:bodyPr/>
        <a:lstStyle/>
        <a:p>
          <a:pPr algn="ctr"/>
          <a:r>
            <a:rPr lang="es-MX" smtClean="0">
              <a:latin typeface="Calibri"/>
              <a:ea typeface="+mn-ea"/>
              <a:cs typeface="+mn-cs"/>
            </a:rPr>
            <a:t>Control de Tráfico Marítimo</a:t>
          </a:r>
          <a:endParaRPr lang="es-MX">
            <a:latin typeface="Calibri"/>
            <a:ea typeface="+mn-ea"/>
            <a:cs typeface="+mn-cs"/>
          </a:endParaRPr>
        </a:p>
      </dgm:t>
    </dgm:pt>
    <dgm:pt modelId="{699AE3BA-E185-4C7F-85FD-67CD8FAF1BF8}" type="parTrans" cxnId="{7443D98F-A2B2-4C00-A934-C6D4668C4DEC}">
      <dgm:prSet/>
      <dgm:spPr/>
      <dgm:t>
        <a:bodyPr/>
        <a:lstStyle/>
        <a:p>
          <a:pPr algn="ctr"/>
          <a:endParaRPr lang="es-MX"/>
        </a:p>
      </dgm:t>
    </dgm:pt>
    <dgm:pt modelId="{BD077B68-3E38-480D-883F-680B91D4951D}" type="sibTrans" cxnId="{7443D98F-A2B2-4C00-A934-C6D4668C4DEC}">
      <dgm:prSet/>
      <dgm:spPr/>
      <dgm:t>
        <a:bodyPr/>
        <a:lstStyle/>
        <a:p>
          <a:pPr algn="ctr"/>
          <a:endParaRPr lang="es-MX"/>
        </a:p>
      </dgm:t>
    </dgm:pt>
    <dgm:pt modelId="{72021FA2-8ED8-410D-9E1F-A061D3D36075}">
      <dgm:prSet phldrT="[Texto]"/>
      <dgm:spPr>
        <a:xfrm>
          <a:off x="3416404" y="984991"/>
          <a:ext cx="1034694" cy="620816"/>
        </a:xfrm>
      </dgm:spPr>
      <dgm:t>
        <a:bodyPr/>
        <a:lstStyle/>
        <a:p>
          <a:pPr algn="ctr"/>
          <a:r>
            <a:rPr lang="es-MX" smtClean="0">
              <a:latin typeface="Calibri"/>
              <a:ea typeface="+mn-ea"/>
              <a:cs typeface="+mn-cs"/>
            </a:rPr>
            <a:t>ESMENA</a:t>
          </a:r>
          <a:endParaRPr lang="es-MX">
            <a:latin typeface="Calibri"/>
            <a:ea typeface="+mn-ea"/>
            <a:cs typeface="+mn-cs"/>
          </a:endParaRPr>
        </a:p>
      </dgm:t>
    </dgm:pt>
    <dgm:pt modelId="{BE09DDCD-16E9-4FD4-BFFA-93F839282917}" type="parTrans" cxnId="{2E7F1324-583D-4426-B34E-148906A4D532}">
      <dgm:prSet/>
      <dgm:spPr/>
      <dgm:t>
        <a:bodyPr/>
        <a:lstStyle/>
        <a:p>
          <a:pPr algn="ctr"/>
          <a:endParaRPr lang="es-MX"/>
        </a:p>
      </dgm:t>
    </dgm:pt>
    <dgm:pt modelId="{EBBF8A19-E141-4653-887E-DCD953D61FBC}" type="sibTrans" cxnId="{2E7F1324-583D-4426-B34E-148906A4D532}">
      <dgm:prSet/>
      <dgm:spPr/>
      <dgm:t>
        <a:bodyPr/>
        <a:lstStyle/>
        <a:p>
          <a:pPr algn="ctr"/>
          <a:endParaRPr lang="es-MX"/>
        </a:p>
      </dgm:t>
    </dgm:pt>
    <dgm:pt modelId="{6D16A280-F9D7-4EBA-AD4B-6D6B1D854A8C}">
      <dgm:prSet phldrT="[Texto]"/>
      <dgm:spPr>
        <a:xfrm>
          <a:off x="4554568" y="984991"/>
          <a:ext cx="1034694" cy="620816"/>
        </a:xfrm>
      </dgm:spPr>
      <dgm:t>
        <a:bodyPr/>
        <a:lstStyle/>
        <a:p>
          <a:pPr algn="ctr"/>
          <a:r>
            <a:rPr lang="es-MX" smtClean="0">
              <a:latin typeface="Calibri"/>
              <a:ea typeface="+mn-ea"/>
              <a:cs typeface="+mn-cs"/>
            </a:rPr>
            <a:t>Personal Mercante</a:t>
          </a:r>
          <a:endParaRPr lang="es-MX">
            <a:latin typeface="Calibri"/>
            <a:ea typeface="+mn-ea"/>
            <a:cs typeface="+mn-cs"/>
          </a:endParaRPr>
        </a:p>
      </dgm:t>
    </dgm:pt>
    <dgm:pt modelId="{0BC747FE-F766-4F4A-9F57-ADD5E8BB7C1D}" type="parTrans" cxnId="{3B8B8EFB-BA66-4F7D-A9F1-72530B5650C0}">
      <dgm:prSet/>
      <dgm:spPr/>
      <dgm:t>
        <a:bodyPr/>
        <a:lstStyle/>
        <a:p>
          <a:pPr algn="ctr"/>
          <a:endParaRPr lang="es-MX"/>
        </a:p>
      </dgm:t>
    </dgm:pt>
    <dgm:pt modelId="{D0760D80-A4B7-491E-8411-1C62FC2EEB91}" type="sibTrans" cxnId="{3B8B8EFB-BA66-4F7D-A9F1-72530B5650C0}">
      <dgm:prSet/>
      <dgm:spPr/>
      <dgm:t>
        <a:bodyPr/>
        <a:lstStyle/>
        <a:p>
          <a:pPr algn="ctr"/>
          <a:endParaRPr lang="es-MX"/>
        </a:p>
      </dgm:t>
    </dgm:pt>
    <dgm:pt modelId="{9175B644-1640-43B5-9DEE-0E39585EBC7C}">
      <dgm:prSet phldrT="[Texto]"/>
      <dgm:spPr>
        <a:xfrm>
          <a:off x="1911" y="1709277"/>
          <a:ext cx="1034694" cy="620816"/>
        </a:xfrm>
      </dgm:spPr>
      <dgm:t>
        <a:bodyPr/>
        <a:lstStyle/>
        <a:p>
          <a:pPr algn="ctr"/>
          <a:r>
            <a:rPr lang="es-MX" smtClean="0">
              <a:latin typeface="Calibri"/>
              <a:ea typeface="+mn-ea"/>
              <a:cs typeface="+mn-cs"/>
            </a:rPr>
            <a:t>Registro de Naves</a:t>
          </a:r>
          <a:endParaRPr lang="es-MX">
            <a:latin typeface="Calibri"/>
            <a:ea typeface="+mn-ea"/>
            <a:cs typeface="+mn-cs"/>
          </a:endParaRPr>
        </a:p>
      </dgm:t>
    </dgm:pt>
    <dgm:pt modelId="{C316EDF1-279B-4DAA-A68B-B28FC9915241}" type="parTrans" cxnId="{D89E83C4-F3CD-45BA-A037-E3FAF336F80B}">
      <dgm:prSet/>
      <dgm:spPr/>
      <dgm:t>
        <a:bodyPr/>
        <a:lstStyle/>
        <a:p>
          <a:pPr algn="ctr"/>
          <a:endParaRPr lang="es-MX"/>
        </a:p>
      </dgm:t>
    </dgm:pt>
    <dgm:pt modelId="{F50866CD-C256-4A23-8387-78B4A79695DC}" type="sibTrans" cxnId="{D89E83C4-F3CD-45BA-A037-E3FAF336F80B}">
      <dgm:prSet/>
      <dgm:spPr/>
      <dgm:t>
        <a:bodyPr/>
        <a:lstStyle/>
        <a:p>
          <a:pPr algn="ctr"/>
          <a:endParaRPr lang="es-MX"/>
        </a:p>
      </dgm:t>
    </dgm:pt>
    <dgm:pt modelId="{80BA4CA2-AE8C-487E-AD4F-904D2B398445}">
      <dgm:prSet phldrT="[Texto]"/>
      <dgm:spPr>
        <a:xfrm>
          <a:off x="1140075" y="1709277"/>
          <a:ext cx="1034694" cy="620816"/>
        </a:xfrm>
      </dgm:spPr>
      <dgm:t>
        <a:bodyPr/>
        <a:lstStyle/>
        <a:p>
          <a:pPr algn="ctr"/>
          <a:r>
            <a:rPr lang="es-MX" smtClean="0">
              <a:latin typeface="Calibri"/>
              <a:ea typeface="+mn-ea"/>
              <a:cs typeface="+mn-cs"/>
            </a:rPr>
            <a:t>Documentacion de Naves</a:t>
          </a:r>
          <a:endParaRPr lang="es-MX">
            <a:latin typeface="Calibri"/>
            <a:ea typeface="+mn-ea"/>
            <a:cs typeface="+mn-cs"/>
          </a:endParaRPr>
        </a:p>
      </dgm:t>
    </dgm:pt>
    <dgm:pt modelId="{BCF6744B-9BB0-4E07-9BC4-90EBF07D5DBE}" type="parTrans" cxnId="{3E7A3484-59F3-4205-8A4F-EEB4B78ABA02}">
      <dgm:prSet/>
      <dgm:spPr/>
      <dgm:t>
        <a:bodyPr/>
        <a:lstStyle/>
        <a:p>
          <a:pPr algn="ctr"/>
          <a:endParaRPr lang="es-MX"/>
        </a:p>
      </dgm:t>
    </dgm:pt>
    <dgm:pt modelId="{4D14F649-DDBF-4A00-87B3-01704D5158B8}" type="sibTrans" cxnId="{3E7A3484-59F3-4205-8A4F-EEB4B78ABA02}">
      <dgm:prSet/>
      <dgm:spPr/>
      <dgm:t>
        <a:bodyPr/>
        <a:lstStyle/>
        <a:p>
          <a:pPr algn="ctr"/>
          <a:endParaRPr lang="es-MX"/>
        </a:p>
      </dgm:t>
    </dgm:pt>
    <dgm:pt modelId="{8DA5ED18-7418-453D-BC82-FB598AE93B12}">
      <dgm:prSet phldrT="[Texto]"/>
      <dgm:spPr>
        <a:xfrm>
          <a:off x="2278240" y="1709277"/>
          <a:ext cx="1034694" cy="620816"/>
        </a:xfrm>
      </dgm:spPr>
      <dgm:t>
        <a:bodyPr/>
        <a:lstStyle/>
        <a:p>
          <a:pPr algn="ctr"/>
          <a:r>
            <a:rPr lang="es-MX" smtClean="0">
              <a:latin typeface="Calibri"/>
              <a:ea typeface="+mn-ea"/>
              <a:cs typeface="+mn-cs"/>
            </a:rPr>
            <a:t>Certificación de PBIP de Naves</a:t>
          </a:r>
          <a:endParaRPr lang="es-MX" dirty="0">
            <a:latin typeface="Calibri"/>
            <a:ea typeface="+mn-ea"/>
            <a:cs typeface="+mn-cs"/>
          </a:endParaRPr>
        </a:p>
      </dgm:t>
    </dgm:pt>
    <dgm:pt modelId="{5C61ACF2-8B41-4A48-8A96-4A124896DF50}" type="parTrans" cxnId="{F8A5323D-7A21-4535-85D1-BA6F9D2E373E}">
      <dgm:prSet/>
      <dgm:spPr/>
      <dgm:t>
        <a:bodyPr/>
        <a:lstStyle/>
        <a:p>
          <a:pPr algn="ctr"/>
          <a:endParaRPr lang="es-MX"/>
        </a:p>
      </dgm:t>
    </dgm:pt>
    <dgm:pt modelId="{1CE8C2F0-B51D-4164-BF37-7E830A65D3C4}" type="sibTrans" cxnId="{F8A5323D-7A21-4535-85D1-BA6F9D2E373E}">
      <dgm:prSet/>
      <dgm:spPr/>
      <dgm:t>
        <a:bodyPr/>
        <a:lstStyle/>
        <a:p>
          <a:pPr algn="ctr"/>
          <a:endParaRPr lang="es-MX"/>
        </a:p>
      </dgm:t>
    </dgm:pt>
    <dgm:pt modelId="{A3858E32-E511-46B4-B4A6-1D97FEFD680E}">
      <dgm:prSet phldrT="[Texto]"/>
      <dgm:spPr>
        <a:xfrm>
          <a:off x="3416404" y="1709277"/>
          <a:ext cx="1034694" cy="620816"/>
        </a:xfrm>
      </dgm:spPr>
      <dgm:t>
        <a:bodyPr/>
        <a:lstStyle/>
        <a:p>
          <a:pPr algn="ctr"/>
          <a:r>
            <a:rPr lang="es-MX" smtClean="0">
              <a:latin typeface="Calibri"/>
              <a:ea typeface="+mn-ea"/>
              <a:cs typeface="+mn-cs"/>
            </a:rPr>
            <a:t>Certificación de PBIP de Puertos</a:t>
          </a:r>
          <a:endParaRPr lang="es-MX">
            <a:latin typeface="Calibri"/>
            <a:ea typeface="+mn-ea"/>
            <a:cs typeface="+mn-cs"/>
          </a:endParaRPr>
        </a:p>
      </dgm:t>
    </dgm:pt>
    <dgm:pt modelId="{216AEC08-214D-44FF-B13F-803792319ADF}" type="parTrans" cxnId="{A547F4C4-6155-4301-9E0F-53DE36740ACA}">
      <dgm:prSet/>
      <dgm:spPr/>
      <dgm:t>
        <a:bodyPr/>
        <a:lstStyle/>
        <a:p>
          <a:pPr algn="ctr"/>
          <a:endParaRPr lang="es-MX"/>
        </a:p>
      </dgm:t>
    </dgm:pt>
    <dgm:pt modelId="{2F104A37-7355-446A-AEAF-67E7FCE3B2ED}" type="sibTrans" cxnId="{A547F4C4-6155-4301-9E0F-53DE36740ACA}">
      <dgm:prSet/>
      <dgm:spPr/>
      <dgm:t>
        <a:bodyPr/>
        <a:lstStyle/>
        <a:p>
          <a:pPr algn="ctr"/>
          <a:endParaRPr lang="es-MX"/>
        </a:p>
      </dgm:t>
    </dgm:pt>
    <dgm:pt modelId="{1C0E5DE6-2842-45B8-93BA-346CBC76EB29}">
      <dgm:prSet phldrT="[Texto]"/>
      <dgm:spPr>
        <a:xfrm>
          <a:off x="4554568" y="1709277"/>
          <a:ext cx="1034694" cy="620816"/>
        </a:xfrm>
      </dgm:spPr>
      <dgm:t>
        <a:bodyPr/>
        <a:lstStyle/>
        <a:p>
          <a:pPr algn="ctr"/>
          <a:r>
            <a:rPr lang="es-MX" smtClean="0">
              <a:latin typeface="Calibri"/>
              <a:ea typeface="+mn-ea"/>
              <a:cs typeface="+mn-cs"/>
            </a:rPr>
            <a:t>Recaudacion de derechos</a:t>
          </a:r>
          <a:endParaRPr lang="es-MX">
            <a:latin typeface="Calibri"/>
            <a:ea typeface="+mn-ea"/>
            <a:cs typeface="+mn-cs"/>
          </a:endParaRPr>
        </a:p>
      </dgm:t>
    </dgm:pt>
    <dgm:pt modelId="{8DF08B30-6CDC-4960-A8AC-CE8ACDB33B13}" type="parTrans" cxnId="{88B10772-E26F-4D1D-A51E-19F004BF231A}">
      <dgm:prSet/>
      <dgm:spPr/>
      <dgm:t>
        <a:bodyPr/>
        <a:lstStyle/>
        <a:p>
          <a:pPr algn="ctr"/>
          <a:endParaRPr lang="es-MX"/>
        </a:p>
      </dgm:t>
    </dgm:pt>
    <dgm:pt modelId="{0E79925C-6849-4FE0-8FF1-04C8DFE477D7}" type="sibTrans" cxnId="{88B10772-E26F-4D1D-A51E-19F004BF231A}">
      <dgm:prSet/>
      <dgm:spPr/>
      <dgm:t>
        <a:bodyPr/>
        <a:lstStyle/>
        <a:p>
          <a:pPr algn="ctr"/>
          <a:endParaRPr lang="es-MX"/>
        </a:p>
      </dgm:t>
    </dgm:pt>
    <dgm:pt modelId="{B8DC3D60-D030-4F22-9084-562F51A56951}" type="pres">
      <dgm:prSet presAssocID="{314302A5-582A-4A77-9138-468FCF82D94F}" presName="diagram" presStyleCnt="0">
        <dgm:presLayoutVars>
          <dgm:dir/>
          <dgm:resizeHandles val="exact"/>
        </dgm:presLayoutVars>
      </dgm:prSet>
      <dgm:spPr/>
      <dgm:t>
        <a:bodyPr/>
        <a:lstStyle/>
        <a:p>
          <a:endParaRPr lang="es-MX"/>
        </a:p>
      </dgm:t>
    </dgm:pt>
    <dgm:pt modelId="{DE3BF09F-D7C8-4706-B892-329582D065BD}" type="pres">
      <dgm:prSet presAssocID="{C336C62D-1F4E-4D07-B0AD-3655B6C12527}" presName="node" presStyleLbl="node1" presStyleIdx="0" presStyleCnt="15">
        <dgm:presLayoutVars>
          <dgm:bulletEnabled val="1"/>
        </dgm:presLayoutVars>
      </dgm:prSet>
      <dgm:spPr>
        <a:prstGeom prst="rect">
          <a:avLst/>
        </a:prstGeom>
      </dgm:spPr>
      <dgm:t>
        <a:bodyPr/>
        <a:lstStyle/>
        <a:p>
          <a:endParaRPr lang="es-MX"/>
        </a:p>
      </dgm:t>
    </dgm:pt>
    <dgm:pt modelId="{289911B6-C380-43B8-B3DB-F7B36136EABD}" type="pres">
      <dgm:prSet presAssocID="{415DE915-79E4-4B43-9DB7-10397CAA10AD}" presName="sibTrans" presStyleCnt="0"/>
      <dgm:spPr/>
      <dgm:t>
        <a:bodyPr/>
        <a:lstStyle/>
        <a:p>
          <a:endParaRPr lang="es-MX"/>
        </a:p>
      </dgm:t>
    </dgm:pt>
    <dgm:pt modelId="{3E5A9716-BA80-4D81-A710-08FCFC6DE3A1}" type="pres">
      <dgm:prSet presAssocID="{3E17C5CB-81AB-4B5B-9EA1-D2080D7F4437}" presName="node" presStyleLbl="node1" presStyleIdx="1" presStyleCnt="15">
        <dgm:presLayoutVars>
          <dgm:bulletEnabled val="1"/>
        </dgm:presLayoutVars>
      </dgm:prSet>
      <dgm:spPr>
        <a:prstGeom prst="rect">
          <a:avLst/>
        </a:prstGeom>
      </dgm:spPr>
      <dgm:t>
        <a:bodyPr/>
        <a:lstStyle/>
        <a:p>
          <a:endParaRPr lang="es-MX"/>
        </a:p>
      </dgm:t>
    </dgm:pt>
    <dgm:pt modelId="{4B62C912-7A97-4B31-84AA-3DFD90841027}" type="pres">
      <dgm:prSet presAssocID="{ED3BF6D4-AD2D-4C1E-BFA2-A3B688ECD44B}" presName="sibTrans" presStyleCnt="0"/>
      <dgm:spPr/>
      <dgm:t>
        <a:bodyPr/>
        <a:lstStyle/>
        <a:p>
          <a:endParaRPr lang="es-MX"/>
        </a:p>
      </dgm:t>
    </dgm:pt>
    <dgm:pt modelId="{668C266B-51C7-409A-B6E4-C5FA25755977}" type="pres">
      <dgm:prSet presAssocID="{C4079CCF-2F05-48E8-A7DC-A9F5BC9995B1}" presName="node" presStyleLbl="node1" presStyleIdx="2" presStyleCnt="15">
        <dgm:presLayoutVars>
          <dgm:bulletEnabled val="1"/>
        </dgm:presLayoutVars>
      </dgm:prSet>
      <dgm:spPr>
        <a:prstGeom prst="rect">
          <a:avLst/>
        </a:prstGeom>
      </dgm:spPr>
      <dgm:t>
        <a:bodyPr/>
        <a:lstStyle/>
        <a:p>
          <a:endParaRPr lang="es-MX"/>
        </a:p>
      </dgm:t>
    </dgm:pt>
    <dgm:pt modelId="{0F61D5C6-1CE5-4A70-A974-3CB528E1AB9B}" type="pres">
      <dgm:prSet presAssocID="{15C01135-AC3B-4827-B456-18062CCC6A66}" presName="sibTrans" presStyleCnt="0"/>
      <dgm:spPr/>
      <dgm:t>
        <a:bodyPr/>
        <a:lstStyle/>
        <a:p>
          <a:endParaRPr lang="es-MX"/>
        </a:p>
      </dgm:t>
    </dgm:pt>
    <dgm:pt modelId="{AFC5515D-8C92-477F-B76A-8206F49CF348}" type="pres">
      <dgm:prSet presAssocID="{684F1EAC-0B36-4A5C-ACD2-2F6D643DB19B}" presName="node" presStyleLbl="node1" presStyleIdx="3" presStyleCnt="15">
        <dgm:presLayoutVars>
          <dgm:bulletEnabled val="1"/>
        </dgm:presLayoutVars>
      </dgm:prSet>
      <dgm:spPr>
        <a:prstGeom prst="rect">
          <a:avLst/>
        </a:prstGeom>
      </dgm:spPr>
      <dgm:t>
        <a:bodyPr/>
        <a:lstStyle/>
        <a:p>
          <a:endParaRPr lang="es-MX"/>
        </a:p>
      </dgm:t>
    </dgm:pt>
    <dgm:pt modelId="{5F5E51E3-D4FF-454C-93F9-DFB0367D5C2F}" type="pres">
      <dgm:prSet presAssocID="{68F2B7FD-2004-4CC9-AB9C-AD15D6FBB045}" presName="sibTrans" presStyleCnt="0"/>
      <dgm:spPr/>
      <dgm:t>
        <a:bodyPr/>
        <a:lstStyle/>
        <a:p>
          <a:endParaRPr lang="es-MX"/>
        </a:p>
      </dgm:t>
    </dgm:pt>
    <dgm:pt modelId="{919282D6-1841-417D-9275-06B47CF831C1}" type="pres">
      <dgm:prSet presAssocID="{6D8752D2-8F38-42F5-A7BB-5220CB49C591}" presName="node" presStyleLbl="node1" presStyleIdx="4" presStyleCnt="15">
        <dgm:presLayoutVars>
          <dgm:bulletEnabled val="1"/>
        </dgm:presLayoutVars>
      </dgm:prSet>
      <dgm:spPr>
        <a:prstGeom prst="rect">
          <a:avLst/>
        </a:prstGeom>
      </dgm:spPr>
      <dgm:t>
        <a:bodyPr/>
        <a:lstStyle/>
        <a:p>
          <a:endParaRPr lang="es-MX"/>
        </a:p>
      </dgm:t>
    </dgm:pt>
    <dgm:pt modelId="{19507405-53F7-4FE9-A077-1DACE3EDBCB7}" type="pres">
      <dgm:prSet presAssocID="{462B3B88-B161-4F5B-A610-C94E637F631C}" presName="sibTrans" presStyleCnt="0"/>
      <dgm:spPr/>
      <dgm:t>
        <a:bodyPr/>
        <a:lstStyle/>
        <a:p>
          <a:endParaRPr lang="es-MX"/>
        </a:p>
      </dgm:t>
    </dgm:pt>
    <dgm:pt modelId="{0DFFB171-B17D-4DFD-AB86-53D1E225DE6E}" type="pres">
      <dgm:prSet presAssocID="{45F986AC-EDB2-4A55-8B36-74C6EE1032F8}" presName="node" presStyleLbl="node1" presStyleIdx="5" presStyleCnt="15">
        <dgm:presLayoutVars>
          <dgm:bulletEnabled val="1"/>
        </dgm:presLayoutVars>
      </dgm:prSet>
      <dgm:spPr>
        <a:prstGeom prst="rect">
          <a:avLst/>
        </a:prstGeom>
      </dgm:spPr>
      <dgm:t>
        <a:bodyPr/>
        <a:lstStyle/>
        <a:p>
          <a:endParaRPr lang="es-MX"/>
        </a:p>
      </dgm:t>
    </dgm:pt>
    <dgm:pt modelId="{AA327BC9-E76F-425B-87FC-6F31453C3382}" type="pres">
      <dgm:prSet presAssocID="{E842973D-4A1F-4AA1-958D-9B94CF85751A}" presName="sibTrans" presStyleCnt="0"/>
      <dgm:spPr/>
      <dgm:t>
        <a:bodyPr/>
        <a:lstStyle/>
        <a:p>
          <a:endParaRPr lang="es-MX"/>
        </a:p>
      </dgm:t>
    </dgm:pt>
    <dgm:pt modelId="{2B7277DB-DCE4-4903-B3CA-36F6531225D2}" type="pres">
      <dgm:prSet presAssocID="{91E9661D-9BEF-4557-9D6F-46DE97E02277}" presName="node" presStyleLbl="node1" presStyleIdx="6" presStyleCnt="15">
        <dgm:presLayoutVars>
          <dgm:bulletEnabled val="1"/>
        </dgm:presLayoutVars>
      </dgm:prSet>
      <dgm:spPr>
        <a:prstGeom prst="rect">
          <a:avLst/>
        </a:prstGeom>
      </dgm:spPr>
      <dgm:t>
        <a:bodyPr/>
        <a:lstStyle/>
        <a:p>
          <a:endParaRPr lang="es-MX"/>
        </a:p>
      </dgm:t>
    </dgm:pt>
    <dgm:pt modelId="{375C1138-B9F6-44EE-8089-4A1EED19B81B}" type="pres">
      <dgm:prSet presAssocID="{5B6FACD5-6A85-47A4-93BB-6AA9F9C10B59}" presName="sibTrans" presStyleCnt="0"/>
      <dgm:spPr/>
      <dgm:t>
        <a:bodyPr/>
        <a:lstStyle/>
        <a:p>
          <a:endParaRPr lang="es-MX"/>
        </a:p>
      </dgm:t>
    </dgm:pt>
    <dgm:pt modelId="{652FC6E0-AF49-490C-B5F9-D06BF725EDC3}" type="pres">
      <dgm:prSet presAssocID="{5955DED2-32EC-4244-8491-D04CF9F8D864}" presName="node" presStyleLbl="node1" presStyleIdx="7" presStyleCnt="15">
        <dgm:presLayoutVars>
          <dgm:bulletEnabled val="1"/>
        </dgm:presLayoutVars>
      </dgm:prSet>
      <dgm:spPr>
        <a:prstGeom prst="rect">
          <a:avLst/>
        </a:prstGeom>
      </dgm:spPr>
      <dgm:t>
        <a:bodyPr/>
        <a:lstStyle/>
        <a:p>
          <a:endParaRPr lang="es-MX"/>
        </a:p>
      </dgm:t>
    </dgm:pt>
    <dgm:pt modelId="{EFB2BBAF-E471-4E76-A550-8E7F372343E5}" type="pres">
      <dgm:prSet presAssocID="{BD077B68-3E38-480D-883F-680B91D4951D}" presName="sibTrans" presStyleCnt="0"/>
      <dgm:spPr/>
      <dgm:t>
        <a:bodyPr/>
        <a:lstStyle/>
        <a:p>
          <a:endParaRPr lang="es-MX"/>
        </a:p>
      </dgm:t>
    </dgm:pt>
    <dgm:pt modelId="{76E49B87-3AA8-4DB9-9AD8-73CD765CEB36}" type="pres">
      <dgm:prSet presAssocID="{72021FA2-8ED8-410D-9E1F-A061D3D36075}" presName="node" presStyleLbl="node1" presStyleIdx="8" presStyleCnt="15">
        <dgm:presLayoutVars>
          <dgm:bulletEnabled val="1"/>
        </dgm:presLayoutVars>
      </dgm:prSet>
      <dgm:spPr>
        <a:prstGeom prst="rect">
          <a:avLst/>
        </a:prstGeom>
      </dgm:spPr>
      <dgm:t>
        <a:bodyPr/>
        <a:lstStyle/>
        <a:p>
          <a:endParaRPr lang="es-MX"/>
        </a:p>
      </dgm:t>
    </dgm:pt>
    <dgm:pt modelId="{00D3FEE7-30B4-4512-A130-1A87E4CF96C0}" type="pres">
      <dgm:prSet presAssocID="{EBBF8A19-E141-4653-887E-DCD953D61FBC}" presName="sibTrans" presStyleCnt="0"/>
      <dgm:spPr/>
      <dgm:t>
        <a:bodyPr/>
        <a:lstStyle/>
        <a:p>
          <a:endParaRPr lang="es-MX"/>
        </a:p>
      </dgm:t>
    </dgm:pt>
    <dgm:pt modelId="{941DBA89-75F1-4DDC-A5A5-291515B2CC89}" type="pres">
      <dgm:prSet presAssocID="{6D16A280-F9D7-4EBA-AD4B-6D6B1D854A8C}" presName="node" presStyleLbl="node1" presStyleIdx="9" presStyleCnt="15">
        <dgm:presLayoutVars>
          <dgm:bulletEnabled val="1"/>
        </dgm:presLayoutVars>
      </dgm:prSet>
      <dgm:spPr>
        <a:prstGeom prst="rect">
          <a:avLst/>
        </a:prstGeom>
      </dgm:spPr>
      <dgm:t>
        <a:bodyPr/>
        <a:lstStyle/>
        <a:p>
          <a:endParaRPr lang="es-MX"/>
        </a:p>
      </dgm:t>
    </dgm:pt>
    <dgm:pt modelId="{2B999A63-517E-474B-8B5F-AA944AF2B904}" type="pres">
      <dgm:prSet presAssocID="{D0760D80-A4B7-491E-8411-1C62FC2EEB91}" presName="sibTrans" presStyleCnt="0"/>
      <dgm:spPr/>
      <dgm:t>
        <a:bodyPr/>
        <a:lstStyle/>
        <a:p>
          <a:endParaRPr lang="es-MX"/>
        </a:p>
      </dgm:t>
    </dgm:pt>
    <dgm:pt modelId="{A8C42E4C-F3CB-431A-85FF-936BC16B522D}" type="pres">
      <dgm:prSet presAssocID="{9175B644-1640-43B5-9DEE-0E39585EBC7C}" presName="node" presStyleLbl="node1" presStyleIdx="10" presStyleCnt="15">
        <dgm:presLayoutVars>
          <dgm:bulletEnabled val="1"/>
        </dgm:presLayoutVars>
      </dgm:prSet>
      <dgm:spPr>
        <a:prstGeom prst="rect">
          <a:avLst/>
        </a:prstGeom>
      </dgm:spPr>
      <dgm:t>
        <a:bodyPr/>
        <a:lstStyle/>
        <a:p>
          <a:endParaRPr lang="es-MX"/>
        </a:p>
      </dgm:t>
    </dgm:pt>
    <dgm:pt modelId="{849AFBC5-13D1-45BE-B86C-21AB369B08A6}" type="pres">
      <dgm:prSet presAssocID="{F50866CD-C256-4A23-8387-78B4A79695DC}" presName="sibTrans" presStyleCnt="0"/>
      <dgm:spPr/>
      <dgm:t>
        <a:bodyPr/>
        <a:lstStyle/>
        <a:p>
          <a:endParaRPr lang="es-MX"/>
        </a:p>
      </dgm:t>
    </dgm:pt>
    <dgm:pt modelId="{FEE94CCC-0E9B-4980-AF77-EAB32EB6625A}" type="pres">
      <dgm:prSet presAssocID="{80BA4CA2-AE8C-487E-AD4F-904D2B398445}" presName="node" presStyleLbl="node1" presStyleIdx="11" presStyleCnt="15">
        <dgm:presLayoutVars>
          <dgm:bulletEnabled val="1"/>
        </dgm:presLayoutVars>
      </dgm:prSet>
      <dgm:spPr>
        <a:prstGeom prst="rect">
          <a:avLst/>
        </a:prstGeom>
      </dgm:spPr>
      <dgm:t>
        <a:bodyPr/>
        <a:lstStyle/>
        <a:p>
          <a:endParaRPr lang="es-MX"/>
        </a:p>
      </dgm:t>
    </dgm:pt>
    <dgm:pt modelId="{42B6CCFA-936E-4F9F-90B2-7C15F194CD64}" type="pres">
      <dgm:prSet presAssocID="{4D14F649-DDBF-4A00-87B3-01704D5158B8}" presName="sibTrans" presStyleCnt="0"/>
      <dgm:spPr/>
      <dgm:t>
        <a:bodyPr/>
        <a:lstStyle/>
        <a:p>
          <a:endParaRPr lang="es-MX"/>
        </a:p>
      </dgm:t>
    </dgm:pt>
    <dgm:pt modelId="{64D4D9A2-C657-4D28-A99B-D4EF864598E3}" type="pres">
      <dgm:prSet presAssocID="{8DA5ED18-7418-453D-BC82-FB598AE93B12}" presName="node" presStyleLbl="node1" presStyleIdx="12" presStyleCnt="15">
        <dgm:presLayoutVars>
          <dgm:bulletEnabled val="1"/>
        </dgm:presLayoutVars>
      </dgm:prSet>
      <dgm:spPr>
        <a:prstGeom prst="rect">
          <a:avLst/>
        </a:prstGeom>
      </dgm:spPr>
      <dgm:t>
        <a:bodyPr/>
        <a:lstStyle/>
        <a:p>
          <a:endParaRPr lang="es-MX"/>
        </a:p>
      </dgm:t>
    </dgm:pt>
    <dgm:pt modelId="{27CAFB83-11CC-4DD2-BB54-924B1642D205}" type="pres">
      <dgm:prSet presAssocID="{1CE8C2F0-B51D-4164-BF37-7E830A65D3C4}" presName="sibTrans" presStyleCnt="0"/>
      <dgm:spPr/>
      <dgm:t>
        <a:bodyPr/>
        <a:lstStyle/>
        <a:p>
          <a:endParaRPr lang="es-MX"/>
        </a:p>
      </dgm:t>
    </dgm:pt>
    <dgm:pt modelId="{87F1CE59-3C65-47FA-97BD-8A74AE58B9B4}" type="pres">
      <dgm:prSet presAssocID="{A3858E32-E511-46B4-B4A6-1D97FEFD680E}" presName="node" presStyleLbl="node1" presStyleIdx="13" presStyleCnt="15">
        <dgm:presLayoutVars>
          <dgm:bulletEnabled val="1"/>
        </dgm:presLayoutVars>
      </dgm:prSet>
      <dgm:spPr>
        <a:prstGeom prst="rect">
          <a:avLst/>
        </a:prstGeom>
      </dgm:spPr>
      <dgm:t>
        <a:bodyPr/>
        <a:lstStyle/>
        <a:p>
          <a:endParaRPr lang="es-MX"/>
        </a:p>
      </dgm:t>
    </dgm:pt>
    <dgm:pt modelId="{E7C0B604-1C1A-4EF9-8FF0-A13624D9750B}" type="pres">
      <dgm:prSet presAssocID="{2F104A37-7355-446A-AEAF-67E7FCE3B2ED}" presName="sibTrans" presStyleCnt="0"/>
      <dgm:spPr/>
      <dgm:t>
        <a:bodyPr/>
        <a:lstStyle/>
        <a:p>
          <a:endParaRPr lang="es-MX"/>
        </a:p>
      </dgm:t>
    </dgm:pt>
    <dgm:pt modelId="{89194023-FF8D-4ACB-A998-00ED8594F180}" type="pres">
      <dgm:prSet presAssocID="{1C0E5DE6-2842-45B8-93BA-346CBC76EB29}" presName="node" presStyleLbl="node1" presStyleIdx="14" presStyleCnt="15">
        <dgm:presLayoutVars>
          <dgm:bulletEnabled val="1"/>
        </dgm:presLayoutVars>
      </dgm:prSet>
      <dgm:spPr>
        <a:prstGeom prst="rect">
          <a:avLst/>
        </a:prstGeom>
      </dgm:spPr>
      <dgm:t>
        <a:bodyPr/>
        <a:lstStyle/>
        <a:p>
          <a:endParaRPr lang="es-MX"/>
        </a:p>
      </dgm:t>
    </dgm:pt>
  </dgm:ptLst>
  <dgm:cxnLst>
    <dgm:cxn modelId="{3B8B8EFB-BA66-4F7D-A9F1-72530B5650C0}" srcId="{314302A5-582A-4A77-9138-468FCF82D94F}" destId="{6D16A280-F9D7-4EBA-AD4B-6D6B1D854A8C}" srcOrd="9" destOrd="0" parTransId="{0BC747FE-F766-4F4A-9F57-ADD5E8BB7C1D}" sibTransId="{D0760D80-A4B7-491E-8411-1C62FC2EEB91}"/>
    <dgm:cxn modelId="{5195188E-F02B-4311-A154-5410FDFE7FEE}" type="presOf" srcId="{45F986AC-EDB2-4A55-8B36-74C6EE1032F8}" destId="{0DFFB171-B17D-4DFD-AB86-53D1E225DE6E}" srcOrd="0" destOrd="0" presId="urn:microsoft.com/office/officeart/2005/8/layout/default"/>
    <dgm:cxn modelId="{4F738E24-A6AD-4171-B730-74DA5ABA9365}" type="presOf" srcId="{91E9661D-9BEF-4557-9D6F-46DE97E02277}" destId="{2B7277DB-DCE4-4903-B3CA-36F6531225D2}" srcOrd="0" destOrd="0" presId="urn:microsoft.com/office/officeart/2005/8/layout/default"/>
    <dgm:cxn modelId="{B4B7E2C0-D9DB-4D92-872B-4F5F12018F94}" type="presOf" srcId="{6D16A280-F9D7-4EBA-AD4B-6D6B1D854A8C}" destId="{941DBA89-75F1-4DDC-A5A5-291515B2CC89}" srcOrd="0" destOrd="0" presId="urn:microsoft.com/office/officeart/2005/8/layout/default"/>
    <dgm:cxn modelId="{3247C247-9B2A-41D3-8123-76BA6D91453B}" srcId="{314302A5-582A-4A77-9138-468FCF82D94F}" destId="{3E17C5CB-81AB-4B5B-9EA1-D2080D7F4437}" srcOrd="1" destOrd="0" parTransId="{FF049517-8706-4FEF-B8B6-CFA2ED574460}" sibTransId="{ED3BF6D4-AD2D-4C1E-BFA2-A3B688ECD44B}"/>
    <dgm:cxn modelId="{0468C82A-B639-42D3-816C-DDDAE0A578D2}" type="presOf" srcId="{C4079CCF-2F05-48E8-A7DC-A9F5BC9995B1}" destId="{668C266B-51C7-409A-B6E4-C5FA25755977}" srcOrd="0" destOrd="0" presId="urn:microsoft.com/office/officeart/2005/8/layout/default"/>
    <dgm:cxn modelId="{2E7F1324-583D-4426-B34E-148906A4D532}" srcId="{314302A5-582A-4A77-9138-468FCF82D94F}" destId="{72021FA2-8ED8-410D-9E1F-A061D3D36075}" srcOrd="8" destOrd="0" parTransId="{BE09DDCD-16E9-4FD4-BFFA-93F839282917}" sibTransId="{EBBF8A19-E141-4653-887E-DCD953D61FBC}"/>
    <dgm:cxn modelId="{EE5C6ACB-6B52-4661-AF89-5283E4AB95DD}" type="presOf" srcId="{1C0E5DE6-2842-45B8-93BA-346CBC76EB29}" destId="{89194023-FF8D-4ACB-A998-00ED8594F180}" srcOrd="0" destOrd="0" presId="urn:microsoft.com/office/officeart/2005/8/layout/default"/>
    <dgm:cxn modelId="{E1F04DED-8C20-4813-904D-0CA05606FFB7}" type="presOf" srcId="{A3858E32-E511-46B4-B4A6-1D97FEFD680E}" destId="{87F1CE59-3C65-47FA-97BD-8A74AE58B9B4}" srcOrd="0" destOrd="0" presId="urn:microsoft.com/office/officeart/2005/8/layout/default"/>
    <dgm:cxn modelId="{A547F4C4-6155-4301-9E0F-53DE36740ACA}" srcId="{314302A5-582A-4A77-9138-468FCF82D94F}" destId="{A3858E32-E511-46B4-B4A6-1D97FEFD680E}" srcOrd="13" destOrd="0" parTransId="{216AEC08-214D-44FF-B13F-803792319ADF}" sibTransId="{2F104A37-7355-446A-AEAF-67E7FCE3B2ED}"/>
    <dgm:cxn modelId="{B1464163-F8A3-4111-8236-B2F14B9DEC64}" srcId="{314302A5-582A-4A77-9138-468FCF82D94F}" destId="{C4079CCF-2F05-48E8-A7DC-A9F5BC9995B1}" srcOrd="2" destOrd="0" parTransId="{D68608D8-3CAE-447E-89DE-01B38041630D}" sibTransId="{15C01135-AC3B-4827-B456-18062CCC6A66}"/>
    <dgm:cxn modelId="{74756CB9-31A7-45BC-BFCB-E64A43EC9B09}" type="presOf" srcId="{6D8752D2-8F38-42F5-A7BB-5220CB49C591}" destId="{919282D6-1841-417D-9275-06B47CF831C1}" srcOrd="0" destOrd="0" presId="urn:microsoft.com/office/officeart/2005/8/layout/default"/>
    <dgm:cxn modelId="{A6F13003-DF42-47B8-893A-13FF6C8D8238}" type="presOf" srcId="{5955DED2-32EC-4244-8491-D04CF9F8D864}" destId="{652FC6E0-AF49-490C-B5F9-D06BF725EDC3}" srcOrd="0" destOrd="0" presId="urn:microsoft.com/office/officeart/2005/8/layout/default"/>
    <dgm:cxn modelId="{2ACF5CEC-376F-4BB1-A48B-A1CE35EA9561}" srcId="{314302A5-582A-4A77-9138-468FCF82D94F}" destId="{6D8752D2-8F38-42F5-A7BB-5220CB49C591}" srcOrd="4" destOrd="0" parTransId="{32541DF8-8907-4E5C-AE36-4B61BC733582}" sibTransId="{462B3B88-B161-4F5B-A610-C94E637F631C}"/>
    <dgm:cxn modelId="{237163CF-6D2D-4351-AFBA-85C63D3C1CB3}" srcId="{314302A5-582A-4A77-9138-468FCF82D94F}" destId="{91E9661D-9BEF-4557-9D6F-46DE97E02277}" srcOrd="6" destOrd="0" parTransId="{834737E6-1E7B-4BA0-BDE5-14D976DCF9AF}" sibTransId="{5B6FACD5-6A85-47A4-93BB-6AA9F9C10B59}"/>
    <dgm:cxn modelId="{7443D98F-A2B2-4C00-A934-C6D4668C4DEC}" srcId="{314302A5-582A-4A77-9138-468FCF82D94F}" destId="{5955DED2-32EC-4244-8491-D04CF9F8D864}" srcOrd="7" destOrd="0" parTransId="{699AE3BA-E185-4C7F-85FD-67CD8FAF1BF8}" sibTransId="{BD077B68-3E38-480D-883F-680B91D4951D}"/>
    <dgm:cxn modelId="{B870E921-3346-4306-B95A-53508F3C019E}" type="presOf" srcId="{3E17C5CB-81AB-4B5B-9EA1-D2080D7F4437}" destId="{3E5A9716-BA80-4D81-A710-08FCFC6DE3A1}" srcOrd="0" destOrd="0" presId="urn:microsoft.com/office/officeart/2005/8/layout/default"/>
    <dgm:cxn modelId="{EFE1CB03-0EC3-4CEE-876C-68C42D111F9E}" type="presOf" srcId="{9175B644-1640-43B5-9DEE-0E39585EBC7C}" destId="{A8C42E4C-F3CB-431A-85FF-936BC16B522D}" srcOrd="0" destOrd="0" presId="urn:microsoft.com/office/officeart/2005/8/layout/default"/>
    <dgm:cxn modelId="{3E7A3484-59F3-4205-8A4F-EEB4B78ABA02}" srcId="{314302A5-582A-4A77-9138-468FCF82D94F}" destId="{80BA4CA2-AE8C-487E-AD4F-904D2B398445}" srcOrd="11" destOrd="0" parTransId="{BCF6744B-9BB0-4E07-9BC4-90EBF07D5DBE}" sibTransId="{4D14F649-DDBF-4A00-87B3-01704D5158B8}"/>
    <dgm:cxn modelId="{7437EA34-A14D-43D7-A96C-9B4B5CA14448}" type="presOf" srcId="{72021FA2-8ED8-410D-9E1F-A061D3D36075}" destId="{76E49B87-3AA8-4DB9-9AD8-73CD765CEB36}" srcOrd="0" destOrd="0" presId="urn:microsoft.com/office/officeart/2005/8/layout/default"/>
    <dgm:cxn modelId="{D89E83C4-F3CD-45BA-A037-E3FAF336F80B}" srcId="{314302A5-582A-4A77-9138-468FCF82D94F}" destId="{9175B644-1640-43B5-9DEE-0E39585EBC7C}" srcOrd="10" destOrd="0" parTransId="{C316EDF1-279B-4DAA-A68B-B28FC9915241}" sibTransId="{F50866CD-C256-4A23-8387-78B4A79695DC}"/>
    <dgm:cxn modelId="{7F09F075-63E6-40C6-8FB1-C572009B6043}" type="presOf" srcId="{684F1EAC-0B36-4A5C-ACD2-2F6D643DB19B}" destId="{AFC5515D-8C92-477F-B76A-8206F49CF348}" srcOrd="0" destOrd="0" presId="urn:microsoft.com/office/officeart/2005/8/layout/default"/>
    <dgm:cxn modelId="{FBBCFC7F-07D9-451F-A65B-91E2B9029BC0}" srcId="{314302A5-582A-4A77-9138-468FCF82D94F}" destId="{684F1EAC-0B36-4A5C-ACD2-2F6D643DB19B}" srcOrd="3" destOrd="0" parTransId="{F6DEAF5F-BAE3-4D4A-98C6-77857FE9D9EC}" sibTransId="{68F2B7FD-2004-4CC9-AB9C-AD15D6FBB045}"/>
    <dgm:cxn modelId="{F8A5323D-7A21-4535-85D1-BA6F9D2E373E}" srcId="{314302A5-582A-4A77-9138-468FCF82D94F}" destId="{8DA5ED18-7418-453D-BC82-FB598AE93B12}" srcOrd="12" destOrd="0" parTransId="{5C61ACF2-8B41-4A48-8A96-4A124896DF50}" sibTransId="{1CE8C2F0-B51D-4164-BF37-7E830A65D3C4}"/>
    <dgm:cxn modelId="{5E53115A-78E0-49AC-A19A-54EBAC65E306}" srcId="{314302A5-582A-4A77-9138-468FCF82D94F}" destId="{45F986AC-EDB2-4A55-8B36-74C6EE1032F8}" srcOrd="5" destOrd="0" parTransId="{6737FB1D-49DD-4B03-B692-1A693E5CEA1B}" sibTransId="{E842973D-4A1F-4AA1-958D-9B94CF85751A}"/>
    <dgm:cxn modelId="{88B10772-E26F-4D1D-A51E-19F004BF231A}" srcId="{314302A5-582A-4A77-9138-468FCF82D94F}" destId="{1C0E5DE6-2842-45B8-93BA-346CBC76EB29}" srcOrd="14" destOrd="0" parTransId="{8DF08B30-6CDC-4960-A8AC-CE8ACDB33B13}" sibTransId="{0E79925C-6849-4FE0-8FF1-04C8DFE477D7}"/>
    <dgm:cxn modelId="{3C5FD471-ED6D-48E8-B99E-CA643488E71B}" srcId="{314302A5-582A-4A77-9138-468FCF82D94F}" destId="{C336C62D-1F4E-4D07-B0AD-3655B6C12527}" srcOrd="0" destOrd="0" parTransId="{D0C23F4D-D975-4263-8402-B4B289165843}" sibTransId="{415DE915-79E4-4B43-9DB7-10397CAA10AD}"/>
    <dgm:cxn modelId="{DE66C276-F5BF-4148-B015-19AE03CC5FC1}" type="presOf" srcId="{8DA5ED18-7418-453D-BC82-FB598AE93B12}" destId="{64D4D9A2-C657-4D28-A99B-D4EF864598E3}" srcOrd="0" destOrd="0" presId="urn:microsoft.com/office/officeart/2005/8/layout/default"/>
    <dgm:cxn modelId="{4754083A-116A-4FDD-B1A0-0D7C07E03D61}" type="presOf" srcId="{80BA4CA2-AE8C-487E-AD4F-904D2B398445}" destId="{FEE94CCC-0E9B-4980-AF77-EAB32EB6625A}" srcOrd="0" destOrd="0" presId="urn:microsoft.com/office/officeart/2005/8/layout/default"/>
    <dgm:cxn modelId="{1786BD62-7419-426F-8DEB-E0447AA5555D}" type="presOf" srcId="{314302A5-582A-4A77-9138-468FCF82D94F}" destId="{B8DC3D60-D030-4F22-9084-562F51A56951}" srcOrd="0" destOrd="0" presId="urn:microsoft.com/office/officeart/2005/8/layout/default"/>
    <dgm:cxn modelId="{706023D7-024E-4032-9ECE-D3FDABFFC9E8}" type="presOf" srcId="{C336C62D-1F4E-4D07-B0AD-3655B6C12527}" destId="{DE3BF09F-D7C8-4706-B892-329582D065BD}" srcOrd="0" destOrd="0" presId="urn:microsoft.com/office/officeart/2005/8/layout/default"/>
    <dgm:cxn modelId="{85CCD157-AAE4-4871-8FFF-3B443DD5FCB3}" type="presParOf" srcId="{B8DC3D60-D030-4F22-9084-562F51A56951}" destId="{DE3BF09F-D7C8-4706-B892-329582D065BD}" srcOrd="0" destOrd="0" presId="urn:microsoft.com/office/officeart/2005/8/layout/default"/>
    <dgm:cxn modelId="{F02CCE6F-8645-49D5-BBD4-008D54D97EF7}" type="presParOf" srcId="{B8DC3D60-D030-4F22-9084-562F51A56951}" destId="{289911B6-C380-43B8-B3DB-F7B36136EABD}" srcOrd="1" destOrd="0" presId="urn:microsoft.com/office/officeart/2005/8/layout/default"/>
    <dgm:cxn modelId="{50B29124-C86C-4A20-8AC7-C7D307CEA3C3}" type="presParOf" srcId="{B8DC3D60-D030-4F22-9084-562F51A56951}" destId="{3E5A9716-BA80-4D81-A710-08FCFC6DE3A1}" srcOrd="2" destOrd="0" presId="urn:microsoft.com/office/officeart/2005/8/layout/default"/>
    <dgm:cxn modelId="{00A4A311-F9E6-4079-AB94-0C615CDD2272}" type="presParOf" srcId="{B8DC3D60-D030-4F22-9084-562F51A56951}" destId="{4B62C912-7A97-4B31-84AA-3DFD90841027}" srcOrd="3" destOrd="0" presId="urn:microsoft.com/office/officeart/2005/8/layout/default"/>
    <dgm:cxn modelId="{EAEEB34B-FCC8-4E0C-9FAD-261647D22A77}" type="presParOf" srcId="{B8DC3D60-D030-4F22-9084-562F51A56951}" destId="{668C266B-51C7-409A-B6E4-C5FA25755977}" srcOrd="4" destOrd="0" presId="urn:microsoft.com/office/officeart/2005/8/layout/default"/>
    <dgm:cxn modelId="{CECDA883-7113-4121-8ECD-EFCAAE6D0D2F}" type="presParOf" srcId="{B8DC3D60-D030-4F22-9084-562F51A56951}" destId="{0F61D5C6-1CE5-4A70-A974-3CB528E1AB9B}" srcOrd="5" destOrd="0" presId="urn:microsoft.com/office/officeart/2005/8/layout/default"/>
    <dgm:cxn modelId="{37D80E1D-7C45-48B8-A942-632A95FACEC4}" type="presParOf" srcId="{B8DC3D60-D030-4F22-9084-562F51A56951}" destId="{AFC5515D-8C92-477F-B76A-8206F49CF348}" srcOrd="6" destOrd="0" presId="urn:microsoft.com/office/officeart/2005/8/layout/default"/>
    <dgm:cxn modelId="{6E5EEB60-B765-4CF1-AC26-B9314EE707AD}" type="presParOf" srcId="{B8DC3D60-D030-4F22-9084-562F51A56951}" destId="{5F5E51E3-D4FF-454C-93F9-DFB0367D5C2F}" srcOrd="7" destOrd="0" presId="urn:microsoft.com/office/officeart/2005/8/layout/default"/>
    <dgm:cxn modelId="{6C75F41F-4B6E-4699-9259-87B930DCE9B5}" type="presParOf" srcId="{B8DC3D60-D030-4F22-9084-562F51A56951}" destId="{919282D6-1841-417D-9275-06B47CF831C1}" srcOrd="8" destOrd="0" presId="urn:microsoft.com/office/officeart/2005/8/layout/default"/>
    <dgm:cxn modelId="{FDBFFEED-4115-4180-B3FD-A8A148E8AF3E}" type="presParOf" srcId="{B8DC3D60-D030-4F22-9084-562F51A56951}" destId="{19507405-53F7-4FE9-A077-1DACE3EDBCB7}" srcOrd="9" destOrd="0" presId="urn:microsoft.com/office/officeart/2005/8/layout/default"/>
    <dgm:cxn modelId="{F4532B37-1F74-46A3-9FC5-19E6504B505C}" type="presParOf" srcId="{B8DC3D60-D030-4F22-9084-562F51A56951}" destId="{0DFFB171-B17D-4DFD-AB86-53D1E225DE6E}" srcOrd="10" destOrd="0" presId="urn:microsoft.com/office/officeart/2005/8/layout/default"/>
    <dgm:cxn modelId="{EE2F203F-28FC-46F1-8BB7-2835D4A42758}" type="presParOf" srcId="{B8DC3D60-D030-4F22-9084-562F51A56951}" destId="{AA327BC9-E76F-425B-87FC-6F31453C3382}" srcOrd="11" destOrd="0" presId="urn:microsoft.com/office/officeart/2005/8/layout/default"/>
    <dgm:cxn modelId="{8B4050B9-F6F8-44B2-8D6E-31A3355DA385}" type="presParOf" srcId="{B8DC3D60-D030-4F22-9084-562F51A56951}" destId="{2B7277DB-DCE4-4903-B3CA-36F6531225D2}" srcOrd="12" destOrd="0" presId="urn:microsoft.com/office/officeart/2005/8/layout/default"/>
    <dgm:cxn modelId="{A574E7B9-0131-444A-B716-5AEB60CB81BE}" type="presParOf" srcId="{B8DC3D60-D030-4F22-9084-562F51A56951}" destId="{375C1138-B9F6-44EE-8089-4A1EED19B81B}" srcOrd="13" destOrd="0" presId="urn:microsoft.com/office/officeart/2005/8/layout/default"/>
    <dgm:cxn modelId="{44B465A8-D7C3-4A25-BAF1-B1640CE3EC70}" type="presParOf" srcId="{B8DC3D60-D030-4F22-9084-562F51A56951}" destId="{652FC6E0-AF49-490C-B5F9-D06BF725EDC3}" srcOrd="14" destOrd="0" presId="urn:microsoft.com/office/officeart/2005/8/layout/default"/>
    <dgm:cxn modelId="{283F73BA-1A2C-402C-96D7-7648CBE476DF}" type="presParOf" srcId="{B8DC3D60-D030-4F22-9084-562F51A56951}" destId="{EFB2BBAF-E471-4E76-A550-8E7F372343E5}" srcOrd="15" destOrd="0" presId="urn:microsoft.com/office/officeart/2005/8/layout/default"/>
    <dgm:cxn modelId="{C19061A0-A7AC-45D6-AC8D-61FCA1E0140D}" type="presParOf" srcId="{B8DC3D60-D030-4F22-9084-562F51A56951}" destId="{76E49B87-3AA8-4DB9-9AD8-73CD765CEB36}" srcOrd="16" destOrd="0" presId="urn:microsoft.com/office/officeart/2005/8/layout/default"/>
    <dgm:cxn modelId="{3FAFAC48-FCBB-4E0A-9940-FE156A7309AC}" type="presParOf" srcId="{B8DC3D60-D030-4F22-9084-562F51A56951}" destId="{00D3FEE7-30B4-4512-A130-1A87E4CF96C0}" srcOrd="17" destOrd="0" presId="urn:microsoft.com/office/officeart/2005/8/layout/default"/>
    <dgm:cxn modelId="{70488141-2B59-4442-8806-986D1B977CF8}" type="presParOf" srcId="{B8DC3D60-D030-4F22-9084-562F51A56951}" destId="{941DBA89-75F1-4DDC-A5A5-291515B2CC89}" srcOrd="18" destOrd="0" presId="urn:microsoft.com/office/officeart/2005/8/layout/default"/>
    <dgm:cxn modelId="{21FB4084-252A-481D-853D-5011645D2034}" type="presParOf" srcId="{B8DC3D60-D030-4F22-9084-562F51A56951}" destId="{2B999A63-517E-474B-8B5F-AA944AF2B904}" srcOrd="19" destOrd="0" presId="urn:microsoft.com/office/officeart/2005/8/layout/default"/>
    <dgm:cxn modelId="{352C364B-1F1A-46BA-8C31-4DF5E99A8492}" type="presParOf" srcId="{B8DC3D60-D030-4F22-9084-562F51A56951}" destId="{A8C42E4C-F3CB-431A-85FF-936BC16B522D}" srcOrd="20" destOrd="0" presId="urn:microsoft.com/office/officeart/2005/8/layout/default"/>
    <dgm:cxn modelId="{C819541F-20D3-4809-8780-9F02F6D499E3}" type="presParOf" srcId="{B8DC3D60-D030-4F22-9084-562F51A56951}" destId="{849AFBC5-13D1-45BE-B86C-21AB369B08A6}" srcOrd="21" destOrd="0" presId="urn:microsoft.com/office/officeart/2005/8/layout/default"/>
    <dgm:cxn modelId="{C5A8B095-6DCE-40AC-9B51-31233FA4C3A6}" type="presParOf" srcId="{B8DC3D60-D030-4F22-9084-562F51A56951}" destId="{FEE94CCC-0E9B-4980-AF77-EAB32EB6625A}" srcOrd="22" destOrd="0" presId="urn:microsoft.com/office/officeart/2005/8/layout/default"/>
    <dgm:cxn modelId="{4D6056E2-90C7-4197-A0B1-EFCB2DEB278E}" type="presParOf" srcId="{B8DC3D60-D030-4F22-9084-562F51A56951}" destId="{42B6CCFA-936E-4F9F-90B2-7C15F194CD64}" srcOrd="23" destOrd="0" presId="urn:microsoft.com/office/officeart/2005/8/layout/default"/>
    <dgm:cxn modelId="{A38176AA-BF7D-47C0-A77F-BF6C5F719891}" type="presParOf" srcId="{B8DC3D60-D030-4F22-9084-562F51A56951}" destId="{64D4D9A2-C657-4D28-A99B-D4EF864598E3}" srcOrd="24" destOrd="0" presId="urn:microsoft.com/office/officeart/2005/8/layout/default"/>
    <dgm:cxn modelId="{4949903F-F970-4842-812C-45CE0759693D}" type="presParOf" srcId="{B8DC3D60-D030-4F22-9084-562F51A56951}" destId="{27CAFB83-11CC-4DD2-BB54-924B1642D205}" srcOrd="25" destOrd="0" presId="urn:microsoft.com/office/officeart/2005/8/layout/default"/>
    <dgm:cxn modelId="{015FA2D1-9139-4C99-9D14-B08D5A706696}" type="presParOf" srcId="{B8DC3D60-D030-4F22-9084-562F51A56951}" destId="{87F1CE59-3C65-47FA-97BD-8A74AE58B9B4}" srcOrd="26" destOrd="0" presId="urn:microsoft.com/office/officeart/2005/8/layout/default"/>
    <dgm:cxn modelId="{3DB409AB-9AA0-4D69-99DC-7FF79EBEBDD4}" type="presParOf" srcId="{B8DC3D60-D030-4F22-9084-562F51A56951}" destId="{E7C0B604-1C1A-4EF9-8FF0-A13624D9750B}" srcOrd="27" destOrd="0" presId="urn:microsoft.com/office/officeart/2005/8/layout/default"/>
    <dgm:cxn modelId="{34CAF496-2DA3-4F53-BA59-F0C34AE51A6A}" type="presParOf" srcId="{B8DC3D60-D030-4F22-9084-562F51A56951}" destId="{89194023-FF8D-4ACB-A998-00ED8594F180}"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2FCF33-5D38-4415-A9FE-79D890F3E531}"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MX"/>
        </a:p>
      </dgm:t>
    </dgm:pt>
    <dgm:pt modelId="{403765AB-9C0B-4F88-917B-C3540861F7D1}">
      <dgm:prSet phldrT="[Texto]"/>
      <dgm:spPr/>
      <dgm:t>
        <a:bodyPr/>
        <a:lstStyle/>
        <a:p>
          <a:r>
            <a:rPr lang="es-EC" dirty="0" smtClean="0"/>
            <a:t>Automatiza procesos</a:t>
          </a:r>
          <a:endParaRPr lang="es-MX" dirty="0"/>
        </a:p>
      </dgm:t>
    </dgm:pt>
    <dgm:pt modelId="{30C356FE-E2C3-41EB-BBB8-F728C7244CC5}" type="parTrans" cxnId="{2FE58385-CB16-4F30-88AF-6C658E46FAF8}">
      <dgm:prSet/>
      <dgm:spPr/>
      <dgm:t>
        <a:bodyPr/>
        <a:lstStyle/>
        <a:p>
          <a:endParaRPr lang="es-MX"/>
        </a:p>
      </dgm:t>
    </dgm:pt>
    <dgm:pt modelId="{04918B71-AFC9-4A2C-A102-65E2CE21B86C}" type="sibTrans" cxnId="{2FE58385-CB16-4F30-88AF-6C658E46FAF8}">
      <dgm:prSet/>
      <dgm:spPr/>
      <dgm:t>
        <a:bodyPr/>
        <a:lstStyle/>
        <a:p>
          <a:endParaRPr lang="es-MX"/>
        </a:p>
      </dgm:t>
    </dgm:pt>
    <dgm:pt modelId="{A0A56719-E403-4BFC-B286-F110B7A4B7E1}">
      <dgm:prSet phldrT="[Texto]"/>
      <dgm:spPr/>
      <dgm:t>
        <a:bodyPr/>
        <a:lstStyle/>
        <a:p>
          <a:pPr algn="ctr"/>
          <a:r>
            <a:rPr lang="es-EC" dirty="0" smtClean="0"/>
            <a:t>Registro de naves relacionadas</a:t>
          </a:r>
          <a:endParaRPr lang="es-MX" dirty="0"/>
        </a:p>
      </dgm:t>
    </dgm:pt>
    <dgm:pt modelId="{AC9D7FDB-8FB9-4775-967A-DE6CAA3A8CD1}" type="parTrans" cxnId="{50C6F1B2-B57F-4225-850E-86DF73DD66FC}">
      <dgm:prSet/>
      <dgm:spPr/>
      <dgm:t>
        <a:bodyPr/>
        <a:lstStyle/>
        <a:p>
          <a:endParaRPr lang="es-MX"/>
        </a:p>
      </dgm:t>
    </dgm:pt>
    <dgm:pt modelId="{714C9FAB-442A-4BCA-AB6C-72A7206A044C}" type="sibTrans" cxnId="{50C6F1B2-B57F-4225-850E-86DF73DD66FC}">
      <dgm:prSet/>
      <dgm:spPr/>
      <dgm:t>
        <a:bodyPr/>
        <a:lstStyle/>
        <a:p>
          <a:endParaRPr lang="es-MX"/>
        </a:p>
      </dgm:t>
    </dgm:pt>
    <dgm:pt modelId="{DD060852-2F8A-4AE3-9072-A3B2F3FE4D8F}">
      <dgm:prSet phldrT="[Texto]"/>
      <dgm:spPr/>
      <dgm:t>
        <a:bodyPr/>
        <a:lstStyle/>
        <a:p>
          <a:r>
            <a:rPr lang="es-EC" dirty="0" smtClean="0"/>
            <a:t>Registro de personas relacionadas</a:t>
          </a:r>
          <a:endParaRPr lang="es-MX" dirty="0"/>
        </a:p>
      </dgm:t>
    </dgm:pt>
    <dgm:pt modelId="{F6A0ACFF-3C5A-40C0-9EA4-003AA10B1C35}" type="parTrans" cxnId="{9E716583-9A74-48BC-830C-1E9C6E4C4DF1}">
      <dgm:prSet/>
      <dgm:spPr/>
      <dgm:t>
        <a:bodyPr/>
        <a:lstStyle/>
        <a:p>
          <a:endParaRPr lang="es-MX"/>
        </a:p>
      </dgm:t>
    </dgm:pt>
    <dgm:pt modelId="{CAA69DFE-B809-4D74-A010-D6F569F6B1EB}" type="sibTrans" cxnId="{9E716583-9A74-48BC-830C-1E9C6E4C4DF1}">
      <dgm:prSet/>
      <dgm:spPr/>
      <dgm:t>
        <a:bodyPr/>
        <a:lstStyle/>
        <a:p>
          <a:endParaRPr lang="es-MX"/>
        </a:p>
      </dgm:t>
    </dgm:pt>
    <dgm:pt modelId="{F7A04139-F15D-41A8-A861-FC854CD60C8D}">
      <dgm:prSet phldrT="[Texto]"/>
      <dgm:spPr/>
      <dgm:t>
        <a:bodyPr/>
        <a:lstStyle/>
        <a:p>
          <a:r>
            <a:rPr lang="es-EC" dirty="0" smtClean="0"/>
            <a:t>Registro de motores robados</a:t>
          </a:r>
          <a:endParaRPr lang="es-MX" dirty="0"/>
        </a:p>
      </dgm:t>
    </dgm:pt>
    <dgm:pt modelId="{FB267EB9-6E56-40C6-91D1-2C99469C4F09}" type="parTrans" cxnId="{F9CFC19B-BF4E-4032-A8F7-0DD59F151069}">
      <dgm:prSet/>
      <dgm:spPr/>
      <dgm:t>
        <a:bodyPr/>
        <a:lstStyle/>
        <a:p>
          <a:endParaRPr lang="es-MX"/>
        </a:p>
      </dgm:t>
    </dgm:pt>
    <dgm:pt modelId="{9182AA65-9868-4F67-8417-BE36ED097C7D}" type="sibTrans" cxnId="{F9CFC19B-BF4E-4032-A8F7-0DD59F151069}">
      <dgm:prSet/>
      <dgm:spPr/>
      <dgm:t>
        <a:bodyPr/>
        <a:lstStyle/>
        <a:p>
          <a:endParaRPr lang="es-MX"/>
        </a:p>
      </dgm:t>
    </dgm:pt>
    <dgm:pt modelId="{0D975423-633E-4A87-A24C-5C30D1685135}" type="pres">
      <dgm:prSet presAssocID="{4B2FCF33-5D38-4415-A9FE-79D890F3E531}" presName="composite" presStyleCnt="0">
        <dgm:presLayoutVars>
          <dgm:chMax val="1"/>
          <dgm:dir/>
          <dgm:resizeHandles val="exact"/>
        </dgm:presLayoutVars>
      </dgm:prSet>
      <dgm:spPr/>
      <dgm:t>
        <a:bodyPr/>
        <a:lstStyle/>
        <a:p>
          <a:endParaRPr lang="es-MX"/>
        </a:p>
      </dgm:t>
    </dgm:pt>
    <dgm:pt modelId="{AE58BD62-5B67-4489-8270-1CB4807AA685}" type="pres">
      <dgm:prSet presAssocID="{403765AB-9C0B-4F88-917B-C3540861F7D1}" presName="roof" presStyleLbl="dkBgShp" presStyleIdx="0" presStyleCnt="2"/>
      <dgm:spPr/>
      <dgm:t>
        <a:bodyPr/>
        <a:lstStyle/>
        <a:p>
          <a:endParaRPr lang="es-MX"/>
        </a:p>
      </dgm:t>
    </dgm:pt>
    <dgm:pt modelId="{A442818F-847D-4BF5-9FE2-38EF835FC2F5}" type="pres">
      <dgm:prSet presAssocID="{403765AB-9C0B-4F88-917B-C3540861F7D1}" presName="pillars" presStyleCnt="0"/>
      <dgm:spPr/>
      <dgm:t>
        <a:bodyPr/>
        <a:lstStyle/>
        <a:p>
          <a:endParaRPr lang="es-MX"/>
        </a:p>
      </dgm:t>
    </dgm:pt>
    <dgm:pt modelId="{4074F1D5-42F8-411C-A3F1-F62D1AD1A043}" type="pres">
      <dgm:prSet presAssocID="{403765AB-9C0B-4F88-917B-C3540861F7D1}" presName="pillar1" presStyleLbl="node1" presStyleIdx="0" presStyleCnt="3">
        <dgm:presLayoutVars>
          <dgm:bulletEnabled val="1"/>
        </dgm:presLayoutVars>
      </dgm:prSet>
      <dgm:spPr/>
      <dgm:t>
        <a:bodyPr/>
        <a:lstStyle/>
        <a:p>
          <a:endParaRPr lang="es-MX"/>
        </a:p>
      </dgm:t>
    </dgm:pt>
    <dgm:pt modelId="{0CBB7ABE-3870-4E9D-A0AC-6B36CCC704D6}" type="pres">
      <dgm:prSet presAssocID="{DD060852-2F8A-4AE3-9072-A3B2F3FE4D8F}" presName="pillarX" presStyleLbl="node1" presStyleIdx="1" presStyleCnt="3">
        <dgm:presLayoutVars>
          <dgm:bulletEnabled val="1"/>
        </dgm:presLayoutVars>
      </dgm:prSet>
      <dgm:spPr/>
      <dgm:t>
        <a:bodyPr/>
        <a:lstStyle/>
        <a:p>
          <a:endParaRPr lang="es-MX"/>
        </a:p>
      </dgm:t>
    </dgm:pt>
    <dgm:pt modelId="{E14DC02B-A25F-4C75-A139-A0291EA9D1E5}" type="pres">
      <dgm:prSet presAssocID="{F7A04139-F15D-41A8-A861-FC854CD60C8D}" presName="pillarX" presStyleLbl="node1" presStyleIdx="2" presStyleCnt="3">
        <dgm:presLayoutVars>
          <dgm:bulletEnabled val="1"/>
        </dgm:presLayoutVars>
      </dgm:prSet>
      <dgm:spPr/>
      <dgm:t>
        <a:bodyPr/>
        <a:lstStyle/>
        <a:p>
          <a:endParaRPr lang="es-MX"/>
        </a:p>
      </dgm:t>
    </dgm:pt>
    <dgm:pt modelId="{03041089-CDBC-44F9-A340-736D1E1F6A4E}" type="pres">
      <dgm:prSet presAssocID="{403765AB-9C0B-4F88-917B-C3540861F7D1}" presName="base" presStyleLbl="dkBgShp" presStyleIdx="1" presStyleCnt="2"/>
      <dgm:spPr/>
      <dgm:t>
        <a:bodyPr/>
        <a:lstStyle/>
        <a:p>
          <a:endParaRPr lang="es-MX"/>
        </a:p>
      </dgm:t>
    </dgm:pt>
  </dgm:ptLst>
  <dgm:cxnLst>
    <dgm:cxn modelId="{752C9F56-D8E8-4B1A-967C-3E44410FFEE4}" type="presOf" srcId="{403765AB-9C0B-4F88-917B-C3540861F7D1}" destId="{AE58BD62-5B67-4489-8270-1CB4807AA685}" srcOrd="0" destOrd="0" presId="urn:microsoft.com/office/officeart/2005/8/layout/hList3"/>
    <dgm:cxn modelId="{F9CFC19B-BF4E-4032-A8F7-0DD59F151069}" srcId="{403765AB-9C0B-4F88-917B-C3540861F7D1}" destId="{F7A04139-F15D-41A8-A861-FC854CD60C8D}" srcOrd="2" destOrd="0" parTransId="{FB267EB9-6E56-40C6-91D1-2C99469C4F09}" sibTransId="{9182AA65-9868-4F67-8417-BE36ED097C7D}"/>
    <dgm:cxn modelId="{C4D9884A-F65A-4DF1-8162-186342711B4B}" type="presOf" srcId="{A0A56719-E403-4BFC-B286-F110B7A4B7E1}" destId="{4074F1D5-42F8-411C-A3F1-F62D1AD1A043}" srcOrd="0" destOrd="0" presId="urn:microsoft.com/office/officeart/2005/8/layout/hList3"/>
    <dgm:cxn modelId="{50C6F1B2-B57F-4225-850E-86DF73DD66FC}" srcId="{403765AB-9C0B-4F88-917B-C3540861F7D1}" destId="{A0A56719-E403-4BFC-B286-F110B7A4B7E1}" srcOrd="0" destOrd="0" parTransId="{AC9D7FDB-8FB9-4775-967A-DE6CAA3A8CD1}" sibTransId="{714C9FAB-442A-4BCA-AB6C-72A7206A044C}"/>
    <dgm:cxn modelId="{113BB8DD-8AA8-4214-9CA2-08794992039F}" type="presOf" srcId="{4B2FCF33-5D38-4415-A9FE-79D890F3E531}" destId="{0D975423-633E-4A87-A24C-5C30D1685135}" srcOrd="0" destOrd="0" presId="urn:microsoft.com/office/officeart/2005/8/layout/hList3"/>
    <dgm:cxn modelId="{9E716583-9A74-48BC-830C-1E9C6E4C4DF1}" srcId="{403765AB-9C0B-4F88-917B-C3540861F7D1}" destId="{DD060852-2F8A-4AE3-9072-A3B2F3FE4D8F}" srcOrd="1" destOrd="0" parTransId="{F6A0ACFF-3C5A-40C0-9EA4-003AA10B1C35}" sibTransId="{CAA69DFE-B809-4D74-A010-D6F569F6B1EB}"/>
    <dgm:cxn modelId="{2FE58385-CB16-4F30-88AF-6C658E46FAF8}" srcId="{4B2FCF33-5D38-4415-A9FE-79D890F3E531}" destId="{403765AB-9C0B-4F88-917B-C3540861F7D1}" srcOrd="0" destOrd="0" parTransId="{30C356FE-E2C3-41EB-BBB8-F728C7244CC5}" sibTransId="{04918B71-AFC9-4A2C-A102-65E2CE21B86C}"/>
    <dgm:cxn modelId="{04ABE45A-0BD3-40CB-8BA9-24A6F39BCC90}" type="presOf" srcId="{F7A04139-F15D-41A8-A861-FC854CD60C8D}" destId="{E14DC02B-A25F-4C75-A139-A0291EA9D1E5}" srcOrd="0" destOrd="0" presId="urn:microsoft.com/office/officeart/2005/8/layout/hList3"/>
    <dgm:cxn modelId="{35477D6D-5425-4E24-9CA9-EA11E18B0E7E}" type="presOf" srcId="{DD060852-2F8A-4AE3-9072-A3B2F3FE4D8F}" destId="{0CBB7ABE-3870-4E9D-A0AC-6B36CCC704D6}" srcOrd="0" destOrd="0" presId="urn:microsoft.com/office/officeart/2005/8/layout/hList3"/>
    <dgm:cxn modelId="{29E91525-BFF4-46FB-B00F-938F240D523E}" type="presParOf" srcId="{0D975423-633E-4A87-A24C-5C30D1685135}" destId="{AE58BD62-5B67-4489-8270-1CB4807AA685}" srcOrd="0" destOrd="0" presId="urn:microsoft.com/office/officeart/2005/8/layout/hList3"/>
    <dgm:cxn modelId="{388A81E5-5563-4330-AAF7-037AD16845BE}" type="presParOf" srcId="{0D975423-633E-4A87-A24C-5C30D1685135}" destId="{A442818F-847D-4BF5-9FE2-38EF835FC2F5}" srcOrd="1" destOrd="0" presId="urn:microsoft.com/office/officeart/2005/8/layout/hList3"/>
    <dgm:cxn modelId="{929E3E53-3DCE-4FE6-8789-91FAD8E6AACA}" type="presParOf" srcId="{A442818F-847D-4BF5-9FE2-38EF835FC2F5}" destId="{4074F1D5-42F8-411C-A3F1-F62D1AD1A043}" srcOrd="0" destOrd="0" presId="urn:microsoft.com/office/officeart/2005/8/layout/hList3"/>
    <dgm:cxn modelId="{FD0CD18A-7AE9-4A08-B2FE-9E804C6F9AF8}" type="presParOf" srcId="{A442818F-847D-4BF5-9FE2-38EF835FC2F5}" destId="{0CBB7ABE-3870-4E9D-A0AC-6B36CCC704D6}" srcOrd="1" destOrd="0" presId="urn:microsoft.com/office/officeart/2005/8/layout/hList3"/>
    <dgm:cxn modelId="{EFDEE341-6F59-45E7-8DDE-153D0687F7ED}" type="presParOf" srcId="{A442818F-847D-4BF5-9FE2-38EF835FC2F5}" destId="{E14DC02B-A25F-4C75-A139-A0291EA9D1E5}" srcOrd="2" destOrd="0" presId="urn:microsoft.com/office/officeart/2005/8/layout/hList3"/>
    <dgm:cxn modelId="{BF27616D-C492-4A59-9E60-2E4FB9382825}" type="presParOf" srcId="{0D975423-633E-4A87-A24C-5C30D1685135}" destId="{03041089-CDBC-44F9-A340-736D1E1F6A4E}"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2CF5717-4B44-4FC6-90D5-81FF2976F9E0}" type="doc">
      <dgm:prSet loTypeId="urn:microsoft.com/office/officeart/2005/8/layout/equation2" loCatId="process" qsTypeId="urn:microsoft.com/office/officeart/2005/8/quickstyle/simple4" qsCatId="simple" csTypeId="urn:microsoft.com/office/officeart/2005/8/colors/colorful4" csCatId="colorful" phldr="1"/>
      <dgm:spPr/>
    </dgm:pt>
    <dgm:pt modelId="{4F1AC9FE-562A-4512-A3C4-49D0A83723BB}">
      <dgm:prSet phldrT="[Texto]" custT="1"/>
      <dgm:spPr/>
      <dgm:t>
        <a:bodyPr/>
        <a:lstStyle/>
        <a:p>
          <a:r>
            <a:rPr lang="es-EC" sz="2000" b="0" dirty="0" smtClean="0"/>
            <a:t>Información</a:t>
          </a:r>
          <a:endParaRPr lang="es-MX" sz="2000" b="0" dirty="0"/>
        </a:p>
      </dgm:t>
    </dgm:pt>
    <dgm:pt modelId="{75406F1A-5484-4EEA-944B-15BD564A8BBB}" type="parTrans" cxnId="{74CE7CDF-E6E1-4CB0-8849-E033C7DC4F3D}">
      <dgm:prSet/>
      <dgm:spPr/>
      <dgm:t>
        <a:bodyPr/>
        <a:lstStyle/>
        <a:p>
          <a:endParaRPr lang="es-MX"/>
        </a:p>
      </dgm:t>
    </dgm:pt>
    <dgm:pt modelId="{BB19BF24-6CC8-4359-A133-AF987727D414}" type="sibTrans" cxnId="{74CE7CDF-E6E1-4CB0-8849-E033C7DC4F3D}">
      <dgm:prSet/>
      <dgm:spPr/>
      <dgm:t>
        <a:bodyPr/>
        <a:lstStyle/>
        <a:p>
          <a:endParaRPr lang="es-MX"/>
        </a:p>
      </dgm:t>
    </dgm:pt>
    <dgm:pt modelId="{0B217AB3-5214-4E05-9FAF-09B5582DAA35}">
      <dgm:prSet phldrT="[Texto]" custT="1"/>
      <dgm:spPr/>
      <dgm:t>
        <a:bodyPr/>
        <a:lstStyle/>
        <a:p>
          <a:r>
            <a:rPr lang="es-EC" sz="5400" dirty="0" smtClean="0"/>
            <a:t>Gis</a:t>
          </a:r>
          <a:endParaRPr lang="es-MX" sz="5400" dirty="0"/>
        </a:p>
      </dgm:t>
    </dgm:pt>
    <dgm:pt modelId="{886B3067-A1A3-42F8-B930-CE4ECCF4AA03}" type="parTrans" cxnId="{9302643D-BDE5-43FE-A705-5B0280AA3A3A}">
      <dgm:prSet/>
      <dgm:spPr/>
      <dgm:t>
        <a:bodyPr/>
        <a:lstStyle/>
        <a:p>
          <a:endParaRPr lang="es-MX"/>
        </a:p>
      </dgm:t>
    </dgm:pt>
    <dgm:pt modelId="{FB84DE94-6D57-43A1-A9FB-39ED2161BCA0}" type="sibTrans" cxnId="{9302643D-BDE5-43FE-A705-5B0280AA3A3A}">
      <dgm:prSet/>
      <dgm:spPr/>
      <dgm:t>
        <a:bodyPr/>
        <a:lstStyle/>
        <a:p>
          <a:endParaRPr lang="es-MX"/>
        </a:p>
      </dgm:t>
    </dgm:pt>
    <dgm:pt modelId="{E1784C1A-9F7D-4E10-B5A1-57B8CF98DC2A}">
      <dgm:prSet phldrT="[Texto]" custT="1"/>
      <dgm:spPr/>
      <dgm:t>
        <a:bodyPr/>
        <a:lstStyle/>
        <a:p>
          <a:r>
            <a:rPr lang="es-EC" sz="2000" smtClean="0"/>
            <a:t>Geografía</a:t>
          </a:r>
          <a:endParaRPr lang="es-MX" sz="1000" b="0" dirty="0"/>
        </a:p>
      </dgm:t>
    </dgm:pt>
    <dgm:pt modelId="{8FAEF35C-324E-47ED-884A-A1EBE2596C38}" type="parTrans" cxnId="{47AF6674-0CA8-4FD8-B03A-DD1754A4F3BF}">
      <dgm:prSet/>
      <dgm:spPr/>
      <dgm:t>
        <a:bodyPr/>
        <a:lstStyle/>
        <a:p>
          <a:endParaRPr lang="es-MX"/>
        </a:p>
      </dgm:t>
    </dgm:pt>
    <dgm:pt modelId="{A17B001D-1C6B-4FF5-846C-6732410E3735}" type="sibTrans" cxnId="{47AF6674-0CA8-4FD8-B03A-DD1754A4F3BF}">
      <dgm:prSet/>
      <dgm:spPr/>
      <dgm:t>
        <a:bodyPr/>
        <a:lstStyle/>
        <a:p>
          <a:endParaRPr lang="es-MX"/>
        </a:p>
      </dgm:t>
    </dgm:pt>
    <dgm:pt modelId="{79BB93E1-5DEA-4CF0-AC78-D9103DD49768}" type="pres">
      <dgm:prSet presAssocID="{B2CF5717-4B44-4FC6-90D5-81FF2976F9E0}" presName="Name0" presStyleCnt="0">
        <dgm:presLayoutVars>
          <dgm:dir/>
          <dgm:resizeHandles val="exact"/>
        </dgm:presLayoutVars>
      </dgm:prSet>
      <dgm:spPr/>
    </dgm:pt>
    <dgm:pt modelId="{5F86A348-8F5D-42D2-9C07-267C5B86A2F6}" type="pres">
      <dgm:prSet presAssocID="{B2CF5717-4B44-4FC6-90D5-81FF2976F9E0}" presName="vNodes" presStyleCnt="0"/>
      <dgm:spPr/>
    </dgm:pt>
    <dgm:pt modelId="{246AA52A-4E1A-4F95-9D90-D46A265F9539}" type="pres">
      <dgm:prSet presAssocID="{4F1AC9FE-562A-4512-A3C4-49D0A83723BB}" presName="node" presStyleLbl="node1" presStyleIdx="0" presStyleCnt="3" custScaleX="248705">
        <dgm:presLayoutVars>
          <dgm:bulletEnabled val="1"/>
        </dgm:presLayoutVars>
      </dgm:prSet>
      <dgm:spPr/>
      <dgm:t>
        <a:bodyPr/>
        <a:lstStyle/>
        <a:p>
          <a:endParaRPr lang="es-MX"/>
        </a:p>
      </dgm:t>
    </dgm:pt>
    <dgm:pt modelId="{6A9D2AC1-AEA2-4380-92B8-6B155ED4EBED}" type="pres">
      <dgm:prSet presAssocID="{BB19BF24-6CC8-4359-A133-AF987727D414}" presName="spacerT" presStyleCnt="0"/>
      <dgm:spPr/>
    </dgm:pt>
    <dgm:pt modelId="{D85BEDF5-41BA-4372-BA94-DCEE863E9755}" type="pres">
      <dgm:prSet presAssocID="{BB19BF24-6CC8-4359-A133-AF987727D414}" presName="sibTrans" presStyleLbl="sibTrans2D1" presStyleIdx="0" presStyleCnt="2"/>
      <dgm:spPr/>
      <dgm:t>
        <a:bodyPr/>
        <a:lstStyle/>
        <a:p>
          <a:endParaRPr lang="es-MX"/>
        </a:p>
      </dgm:t>
    </dgm:pt>
    <dgm:pt modelId="{D5FA3900-DDE0-4ADA-B185-6DBC4C3593AE}" type="pres">
      <dgm:prSet presAssocID="{BB19BF24-6CC8-4359-A133-AF987727D414}" presName="spacerB" presStyleCnt="0"/>
      <dgm:spPr/>
    </dgm:pt>
    <dgm:pt modelId="{8A652D6D-4514-4C60-BCA1-3125952C9A74}" type="pres">
      <dgm:prSet presAssocID="{E1784C1A-9F7D-4E10-B5A1-57B8CF98DC2A}" presName="node" presStyleLbl="node1" presStyleIdx="1" presStyleCnt="3" custScaleX="248705">
        <dgm:presLayoutVars>
          <dgm:bulletEnabled val="1"/>
        </dgm:presLayoutVars>
      </dgm:prSet>
      <dgm:spPr/>
      <dgm:t>
        <a:bodyPr/>
        <a:lstStyle/>
        <a:p>
          <a:endParaRPr lang="es-MX"/>
        </a:p>
      </dgm:t>
    </dgm:pt>
    <dgm:pt modelId="{FA0277F8-9211-4C81-8D12-AAA22C9A4A8A}" type="pres">
      <dgm:prSet presAssocID="{B2CF5717-4B44-4FC6-90D5-81FF2976F9E0}" presName="sibTransLast" presStyleLbl="sibTrans2D1" presStyleIdx="1" presStyleCnt="2"/>
      <dgm:spPr/>
      <dgm:t>
        <a:bodyPr/>
        <a:lstStyle/>
        <a:p>
          <a:endParaRPr lang="es-MX"/>
        </a:p>
      </dgm:t>
    </dgm:pt>
    <dgm:pt modelId="{9B94E94F-14B4-47DE-B1CF-CF987FD0D11C}" type="pres">
      <dgm:prSet presAssocID="{B2CF5717-4B44-4FC6-90D5-81FF2976F9E0}" presName="connectorText" presStyleLbl="sibTrans2D1" presStyleIdx="1" presStyleCnt="2"/>
      <dgm:spPr/>
      <dgm:t>
        <a:bodyPr/>
        <a:lstStyle/>
        <a:p>
          <a:endParaRPr lang="es-MX"/>
        </a:p>
      </dgm:t>
    </dgm:pt>
    <dgm:pt modelId="{FC2CDCF4-034E-4CC1-8B21-8F66873DC8B1}" type="pres">
      <dgm:prSet presAssocID="{B2CF5717-4B44-4FC6-90D5-81FF2976F9E0}" presName="lastNode" presStyleLbl="node1" presStyleIdx="2" presStyleCnt="3">
        <dgm:presLayoutVars>
          <dgm:bulletEnabled val="1"/>
        </dgm:presLayoutVars>
      </dgm:prSet>
      <dgm:spPr/>
      <dgm:t>
        <a:bodyPr/>
        <a:lstStyle/>
        <a:p>
          <a:endParaRPr lang="es-MX"/>
        </a:p>
      </dgm:t>
    </dgm:pt>
  </dgm:ptLst>
  <dgm:cxnLst>
    <dgm:cxn modelId="{9F3361EF-8652-4F14-B19C-76ABE7E7D69F}" type="presOf" srcId="{4F1AC9FE-562A-4512-A3C4-49D0A83723BB}" destId="{246AA52A-4E1A-4F95-9D90-D46A265F9539}" srcOrd="0" destOrd="0" presId="urn:microsoft.com/office/officeart/2005/8/layout/equation2"/>
    <dgm:cxn modelId="{47AF6674-0CA8-4FD8-B03A-DD1754A4F3BF}" srcId="{B2CF5717-4B44-4FC6-90D5-81FF2976F9E0}" destId="{E1784C1A-9F7D-4E10-B5A1-57B8CF98DC2A}" srcOrd="1" destOrd="0" parTransId="{8FAEF35C-324E-47ED-884A-A1EBE2596C38}" sibTransId="{A17B001D-1C6B-4FF5-846C-6732410E3735}"/>
    <dgm:cxn modelId="{589C1775-7377-4B17-A487-98601238CA48}" type="presOf" srcId="{B2CF5717-4B44-4FC6-90D5-81FF2976F9E0}" destId="{79BB93E1-5DEA-4CF0-AC78-D9103DD49768}" srcOrd="0" destOrd="0" presId="urn:microsoft.com/office/officeart/2005/8/layout/equation2"/>
    <dgm:cxn modelId="{9AD6FEBD-F060-4CD7-9657-9CDBE76770A4}" type="presOf" srcId="{BB19BF24-6CC8-4359-A133-AF987727D414}" destId="{D85BEDF5-41BA-4372-BA94-DCEE863E9755}" srcOrd="0" destOrd="0" presId="urn:microsoft.com/office/officeart/2005/8/layout/equation2"/>
    <dgm:cxn modelId="{C6A14B91-5F69-49FB-807F-6715DA7463CE}" type="presOf" srcId="{E1784C1A-9F7D-4E10-B5A1-57B8CF98DC2A}" destId="{8A652D6D-4514-4C60-BCA1-3125952C9A74}" srcOrd="0" destOrd="0" presId="urn:microsoft.com/office/officeart/2005/8/layout/equation2"/>
    <dgm:cxn modelId="{19F3F313-E8A2-4343-B440-2B881B0A858E}" type="presOf" srcId="{A17B001D-1C6B-4FF5-846C-6732410E3735}" destId="{FA0277F8-9211-4C81-8D12-AAA22C9A4A8A}" srcOrd="0" destOrd="0" presId="urn:microsoft.com/office/officeart/2005/8/layout/equation2"/>
    <dgm:cxn modelId="{CCDA4055-0618-42F1-AC90-112B33253FDE}" type="presOf" srcId="{0B217AB3-5214-4E05-9FAF-09B5582DAA35}" destId="{FC2CDCF4-034E-4CC1-8B21-8F66873DC8B1}" srcOrd="0" destOrd="0" presId="urn:microsoft.com/office/officeart/2005/8/layout/equation2"/>
    <dgm:cxn modelId="{B50DC49F-25AA-4DC4-9EF6-30C333AABF31}" type="presOf" srcId="{A17B001D-1C6B-4FF5-846C-6732410E3735}" destId="{9B94E94F-14B4-47DE-B1CF-CF987FD0D11C}" srcOrd="1" destOrd="0" presId="urn:microsoft.com/office/officeart/2005/8/layout/equation2"/>
    <dgm:cxn modelId="{74CE7CDF-E6E1-4CB0-8849-E033C7DC4F3D}" srcId="{B2CF5717-4B44-4FC6-90D5-81FF2976F9E0}" destId="{4F1AC9FE-562A-4512-A3C4-49D0A83723BB}" srcOrd="0" destOrd="0" parTransId="{75406F1A-5484-4EEA-944B-15BD564A8BBB}" sibTransId="{BB19BF24-6CC8-4359-A133-AF987727D414}"/>
    <dgm:cxn modelId="{9302643D-BDE5-43FE-A705-5B0280AA3A3A}" srcId="{B2CF5717-4B44-4FC6-90D5-81FF2976F9E0}" destId="{0B217AB3-5214-4E05-9FAF-09B5582DAA35}" srcOrd="2" destOrd="0" parTransId="{886B3067-A1A3-42F8-B930-CE4ECCF4AA03}" sibTransId="{FB84DE94-6D57-43A1-A9FB-39ED2161BCA0}"/>
    <dgm:cxn modelId="{5F1D953A-CAE7-4CAE-A54D-2CE57E76347A}" type="presParOf" srcId="{79BB93E1-5DEA-4CF0-AC78-D9103DD49768}" destId="{5F86A348-8F5D-42D2-9C07-267C5B86A2F6}" srcOrd="0" destOrd="0" presId="urn:microsoft.com/office/officeart/2005/8/layout/equation2"/>
    <dgm:cxn modelId="{5711331E-1EE7-4571-B5BE-5D145ABA6E19}" type="presParOf" srcId="{5F86A348-8F5D-42D2-9C07-267C5B86A2F6}" destId="{246AA52A-4E1A-4F95-9D90-D46A265F9539}" srcOrd="0" destOrd="0" presId="urn:microsoft.com/office/officeart/2005/8/layout/equation2"/>
    <dgm:cxn modelId="{E61B7F25-9837-45E0-BF07-7EC9124A8C8F}" type="presParOf" srcId="{5F86A348-8F5D-42D2-9C07-267C5B86A2F6}" destId="{6A9D2AC1-AEA2-4380-92B8-6B155ED4EBED}" srcOrd="1" destOrd="0" presId="urn:microsoft.com/office/officeart/2005/8/layout/equation2"/>
    <dgm:cxn modelId="{CD73706B-8CA7-4F5C-9C41-C237DBAED1A4}" type="presParOf" srcId="{5F86A348-8F5D-42D2-9C07-267C5B86A2F6}" destId="{D85BEDF5-41BA-4372-BA94-DCEE863E9755}" srcOrd="2" destOrd="0" presId="urn:microsoft.com/office/officeart/2005/8/layout/equation2"/>
    <dgm:cxn modelId="{CA251C10-C4A0-4C43-817F-4FCD1D0F3412}" type="presParOf" srcId="{5F86A348-8F5D-42D2-9C07-267C5B86A2F6}" destId="{D5FA3900-DDE0-4ADA-B185-6DBC4C3593AE}" srcOrd="3" destOrd="0" presId="urn:microsoft.com/office/officeart/2005/8/layout/equation2"/>
    <dgm:cxn modelId="{64E025A5-5010-498E-817F-EFA9BEFC6D24}" type="presParOf" srcId="{5F86A348-8F5D-42D2-9C07-267C5B86A2F6}" destId="{8A652D6D-4514-4C60-BCA1-3125952C9A74}" srcOrd="4" destOrd="0" presId="urn:microsoft.com/office/officeart/2005/8/layout/equation2"/>
    <dgm:cxn modelId="{002B1F0A-86ED-4AC3-9019-ADFABE6D0736}" type="presParOf" srcId="{79BB93E1-5DEA-4CF0-AC78-D9103DD49768}" destId="{FA0277F8-9211-4C81-8D12-AAA22C9A4A8A}" srcOrd="1" destOrd="0" presId="urn:microsoft.com/office/officeart/2005/8/layout/equation2"/>
    <dgm:cxn modelId="{C3DF33C4-3E70-4737-A30D-B4CB9AC7EE77}" type="presParOf" srcId="{FA0277F8-9211-4C81-8D12-AAA22C9A4A8A}" destId="{9B94E94F-14B4-47DE-B1CF-CF987FD0D11C}" srcOrd="0" destOrd="0" presId="urn:microsoft.com/office/officeart/2005/8/layout/equation2"/>
    <dgm:cxn modelId="{AB8C423B-4BC8-4945-854C-C208F8AD238D}" type="presParOf" srcId="{79BB93E1-5DEA-4CF0-AC78-D9103DD49768}" destId="{FC2CDCF4-034E-4CC1-8B21-8F66873DC8B1}"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2B4CD6-1FAA-4C16-8619-33F85AE6CC23}" type="doc">
      <dgm:prSet loTypeId="urn:microsoft.com/office/officeart/2005/8/layout/vList4" loCatId="list" qsTypeId="urn:microsoft.com/office/officeart/2005/8/quickstyle/simple4" qsCatId="simple" csTypeId="urn:microsoft.com/office/officeart/2005/8/colors/colorful4" csCatId="colorful" phldr="1"/>
      <dgm:spPr/>
      <dgm:t>
        <a:bodyPr/>
        <a:lstStyle/>
        <a:p>
          <a:endParaRPr lang="es-MX"/>
        </a:p>
      </dgm:t>
    </dgm:pt>
    <dgm:pt modelId="{EF1BF6A1-3435-4364-9840-DB6FA98CD57B}">
      <dgm:prSet phldrT="[Texto]" custT="1"/>
      <dgm:spPr/>
      <dgm:t>
        <a:bodyPr/>
        <a:lstStyle/>
        <a:p>
          <a:r>
            <a:rPr lang="es-EC" sz="2000" dirty="0" smtClean="0"/>
            <a:t>Aplicación informática</a:t>
          </a:r>
          <a:endParaRPr lang="es-MX" sz="2000" dirty="0"/>
        </a:p>
      </dgm:t>
    </dgm:pt>
    <dgm:pt modelId="{6552C326-393A-4886-847C-D022F0900301}" type="parTrans" cxnId="{A70EF149-849E-42ED-A302-19FCBA45C645}">
      <dgm:prSet/>
      <dgm:spPr/>
      <dgm:t>
        <a:bodyPr/>
        <a:lstStyle/>
        <a:p>
          <a:endParaRPr lang="es-MX"/>
        </a:p>
      </dgm:t>
    </dgm:pt>
    <dgm:pt modelId="{C7A1746A-9883-45A4-BD2E-86863D720E9C}" type="sibTrans" cxnId="{A70EF149-849E-42ED-A302-19FCBA45C645}">
      <dgm:prSet/>
      <dgm:spPr/>
      <dgm:t>
        <a:bodyPr/>
        <a:lstStyle/>
        <a:p>
          <a:endParaRPr lang="es-MX"/>
        </a:p>
      </dgm:t>
    </dgm:pt>
    <dgm:pt modelId="{21AAD64F-97CB-4773-A054-D4CA576FE349}">
      <dgm:prSet phldrT="[Texto]" custT="1"/>
      <dgm:spPr/>
      <dgm:t>
        <a:bodyPr/>
        <a:lstStyle/>
        <a:p>
          <a:r>
            <a:rPr lang="es-EC" sz="1600" dirty="0" smtClean="0"/>
            <a:t>Cartografía</a:t>
          </a:r>
          <a:endParaRPr lang="es-MX" sz="1600" dirty="0"/>
        </a:p>
      </dgm:t>
    </dgm:pt>
    <dgm:pt modelId="{FFAD385A-60E2-49AB-AC81-F41273635EF5}" type="parTrans" cxnId="{1B22C300-F6F9-44AC-9471-02C1341EC3F6}">
      <dgm:prSet/>
      <dgm:spPr/>
      <dgm:t>
        <a:bodyPr/>
        <a:lstStyle/>
        <a:p>
          <a:endParaRPr lang="es-MX"/>
        </a:p>
      </dgm:t>
    </dgm:pt>
    <dgm:pt modelId="{C733CA12-A98B-4BEC-A790-C385CEA2864A}" type="sibTrans" cxnId="{1B22C300-F6F9-44AC-9471-02C1341EC3F6}">
      <dgm:prSet/>
      <dgm:spPr/>
      <dgm:t>
        <a:bodyPr/>
        <a:lstStyle/>
        <a:p>
          <a:endParaRPr lang="es-MX"/>
        </a:p>
      </dgm:t>
    </dgm:pt>
    <dgm:pt modelId="{09C7C420-2A9F-48C8-8DFE-0C2B454D9182}">
      <dgm:prSet phldrT="[Texto]" custT="1"/>
      <dgm:spPr/>
      <dgm:t>
        <a:bodyPr/>
        <a:lstStyle/>
        <a:p>
          <a:r>
            <a:rPr lang="es-EC" sz="1600" dirty="0" smtClean="0"/>
            <a:t>Supervisa embarcaciones</a:t>
          </a:r>
          <a:endParaRPr lang="es-MX" sz="1600" dirty="0"/>
        </a:p>
      </dgm:t>
    </dgm:pt>
    <dgm:pt modelId="{33844D6A-29D3-4ED1-8AFB-56D0837D1BFF}" type="parTrans" cxnId="{4910F905-E0C0-4405-B7CC-1DBF382B2454}">
      <dgm:prSet/>
      <dgm:spPr/>
      <dgm:t>
        <a:bodyPr/>
        <a:lstStyle/>
        <a:p>
          <a:endParaRPr lang="es-MX"/>
        </a:p>
      </dgm:t>
    </dgm:pt>
    <dgm:pt modelId="{723C6DB2-B0B8-40C4-BA0C-B923CF33873B}" type="sibTrans" cxnId="{4910F905-E0C0-4405-B7CC-1DBF382B2454}">
      <dgm:prSet/>
      <dgm:spPr/>
      <dgm:t>
        <a:bodyPr/>
        <a:lstStyle/>
        <a:p>
          <a:endParaRPr lang="es-MX"/>
        </a:p>
      </dgm:t>
    </dgm:pt>
    <dgm:pt modelId="{4A85D63F-681A-48EF-8DC2-995E53BEE4C8}">
      <dgm:prSet phldrT="[Texto]"/>
      <dgm:spPr/>
      <dgm:t>
        <a:bodyPr/>
        <a:lstStyle/>
        <a:p>
          <a:r>
            <a:rPr lang="es-EC" dirty="0" smtClean="0"/>
            <a:t>Declara</a:t>
          </a:r>
          <a:endParaRPr lang="es-MX" dirty="0"/>
        </a:p>
      </dgm:t>
    </dgm:pt>
    <dgm:pt modelId="{E6AAF8C9-29A7-4F23-87DA-DCAFD56C8917}" type="parTrans" cxnId="{20306476-A94F-4CEC-9B3C-1B0AC6CF1E79}">
      <dgm:prSet/>
      <dgm:spPr/>
      <dgm:t>
        <a:bodyPr/>
        <a:lstStyle/>
        <a:p>
          <a:endParaRPr lang="es-MX"/>
        </a:p>
      </dgm:t>
    </dgm:pt>
    <dgm:pt modelId="{1E07A675-0185-468A-BE31-39EC5FF5DF6E}" type="sibTrans" cxnId="{20306476-A94F-4CEC-9B3C-1B0AC6CF1E79}">
      <dgm:prSet/>
      <dgm:spPr/>
      <dgm:t>
        <a:bodyPr/>
        <a:lstStyle/>
        <a:p>
          <a:endParaRPr lang="es-MX"/>
        </a:p>
      </dgm:t>
    </dgm:pt>
    <dgm:pt modelId="{46159E9C-439F-438E-9364-771A89C5800D}">
      <dgm:prSet phldrT="[Texto]"/>
      <dgm:spPr/>
      <dgm:t>
        <a:bodyPr/>
        <a:lstStyle/>
        <a:p>
          <a:r>
            <a:rPr lang="es-EC" dirty="0" smtClean="0"/>
            <a:t>Naves </a:t>
          </a:r>
          <a:endParaRPr lang="es-MX" dirty="0"/>
        </a:p>
      </dgm:t>
    </dgm:pt>
    <dgm:pt modelId="{166A0081-9139-461C-B54A-49CF8D7DDEDA}" type="parTrans" cxnId="{293D3D80-9D13-47FE-96BB-BA5D3325230E}">
      <dgm:prSet/>
      <dgm:spPr/>
      <dgm:t>
        <a:bodyPr/>
        <a:lstStyle/>
        <a:p>
          <a:endParaRPr lang="es-MX"/>
        </a:p>
      </dgm:t>
    </dgm:pt>
    <dgm:pt modelId="{E7E5124E-8949-4B6E-B9D9-4151090BF878}" type="sibTrans" cxnId="{293D3D80-9D13-47FE-96BB-BA5D3325230E}">
      <dgm:prSet/>
      <dgm:spPr/>
      <dgm:t>
        <a:bodyPr/>
        <a:lstStyle/>
        <a:p>
          <a:endParaRPr lang="es-MX"/>
        </a:p>
      </dgm:t>
    </dgm:pt>
    <dgm:pt modelId="{3D695D10-7F11-4655-89B5-1D1E26EEAAAA}">
      <dgm:prSet phldrT="[Texto]"/>
      <dgm:spPr/>
      <dgm:t>
        <a:bodyPr/>
        <a:lstStyle/>
        <a:p>
          <a:r>
            <a:rPr lang="es-EC" dirty="0" smtClean="0"/>
            <a:t>Balizas</a:t>
          </a:r>
          <a:endParaRPr lang="es-MX" dirty="0"/>
        </a:p>
      </dgm:t>
    </dgm:pt>
    <dgm:pt modelId="{278946CA-79EF-4089-A029-6100B5A32C28}" type="parTrans" cxnId="{A789BE0B-F468-4134-9CC1-E3410ECB9C8D}">
      <dgm:prSet/>
      <dgm:spPr/>
      <dgm:t>
        <a:bodyPr/>
        <a:lstStyle/>
        <a:p>
          <a:endParaRPr lang="es-MX"/>
        </a:p>
      </dgm:t>
    </dgm:pt>
    <dgm:pt modelId="{BEDF90EF-84BE-4CCA-9334-6E8EB9FEAE3B}" type="sibTrans" cxnId="{A789BE0B-F468-4134-9CC1-E3410ECB9C8D}">
      <dgm:prSet/>
      <dgm:spPr/>
      <dgm:t>
        <a:bodyPr/>
        <a:lstStyle/>
        <a:p>
          <a:endParaRPr lang="es-MX"/>
        </a:p>
      </dgm:t>
    </dgm:pt>
    <dgm:pt modelId="{AB815B18-33E1-44F6-98E8-B15DE6AD40E1}">
      <dgm:prSet phldrT="[Texto]"/>
      <dgm:spPr/>
      <dgm:t>
        <a:bodyPr/>
        <a:lstStyle/>
        <a:p>
          <a:r>
            <a:rPr lang="es-EC" dirty="0" smtClean="0"/>
            <a:t>Crea objetos geográficos</a:t>
          </a:r>
          <a:endParaRPr lang="es-MX" dirty="0"/>
        </a:p>
      </dgm:t>
    </dgm:pt>
    <dgm:pt modelId="{D26AF0AE-9A80-44D4-995C-41908DC2E230}" type="parTrans" cxnId="{63C9DBA9-EE52-4373-A71B-5ECE047BB852}">
      <dgm:prSet/>
      <dgm:spPr/>
      <dgm:t>
        <a:bodyPr/>
        <a:lstStyle/>
        <a:p>
          <a:endParaRPr lang="es-MX"/>
        </a:p>
      </dgm:t>
    </dgm:pt>
    <dgm:pt modelId="{E848BFA5-371C-482E-8B77-8541F56A147D}" type="sibTrans" cxnId="{63C9DBA9-EE52-4373-A71B-5ECE047BB852}">
      <dgm:prSet/>
      <dgm:spPr/>
      <dgm:t>
        <a:bodyPr/>
        <a:lstStyle/>
        <a:p>
          <a:endParaRPr lang="es-MX"/>
        </a:p>
      </dgm:t>
    </dgm:pt>
    <dgm:pt modelId="{184BB525-6D00-40D9-8E77-53578E411919}">
      <dgm:prSet phldrT="[Texto]"/>
      <dgm:spPr/>
      <dgm:t>
        <a:bodyPr/>
        <a:lstStyle/>
        <a:p>
          <a:r>
            <a:rPr lang="es-EC" dirty="0" smtClean="0"/>
            <a:t>Puertos</a:t>
          </a:r>
          <a:endParaRPr lang="es-MX" dirty="0"/>
        </a:p>
      </dgm:t>
    </dgm:pt>
    <dgm:pt modelId="{BF42EF59-A94F-4591-AD64-D0957FF30FC3}" type="parTrans" cxnId="{3F2BB839-3CA5-49E4-A7DA-D7EF40E9BDE8}">
      <dgm:prSet/>
      <dgm:spPr/>
      <dgm:t>
        <a:bodyPr/>
        <a:lstStyle/>
        <a:p>
          <a:endParaRPr lang="es-MX"/>
        </a:p>
      </dgm:t>
    </dgm:pt>
    <dgm:pt modelId="{D5D955CD-65C6-42A9-94E1-124ABC631711}" type="sibTrans" cxnId="{3F2BB839-3CA5-49E4-A7DA-D7EF40E9BDE8}">
      <dgm:prSet/>
      <dgm:spPr/>
      <dgm:t>
        <a:bodyPr/>
        <a:lstStyle/>
        <a:p>
          <a:endParaRPr lang="es-MX"/>
        </a:p>
      </dgm:t>
    </dgm:pt>
    <dgm:pt modelId="{D13451DA-D4B6-440D-A6CA-D048D3E17781}">
      <dgm:prSet phldrT="[Texto]"/>
      <dgm:spPr/>
      <dgm:t>
        <a:bodyPr/>
        <a:lstStyle/>
        <a:p>
          <a:r>
            <a:rPr lang="es-EC" dirty="0" smtClean="0"/>
            <a:t>Zonas</a:t>
          </a:r>
          <a:endParaRPr lang="es-MX" dirty="0"/>
        </a:p>
      </dgm:t>
    </dgm:pt>
    <dgm:pt modelId="{434871E1-73DA-4A9B-A6C7-69A17D3C90F3}" type="parTrans" cxnId="{2B92A2DC-2373-4084-BC70-55254CAE34FA}">
      <dgm:prSet/>
      <dgm:spPr/>
      <dgm:t>
        <a:bodyPr/>
        <a:lstStyle/>
        <a:p>
          <a:endParaRPr lang="es-MX"/>
        </a:p>
      </dgm:t>
    </dgm:pt>
    <dgm:pt modelId="{12F59D32-67CB-450E-8003-73F54EC25387}" type="sibTrans" cxnId="{2B92A2DC-2373-4084-BC70-55254CAE34FA}">
      <dgm:prSet/>
      <dgm:spPr/>
      <dgm:t>
        <a:bodyPr/>
        <a:lstStyle/>
        <a:p>
          <a:endParaRPr lang="es-MX"/>
        </a:p>
      </dgm:t>
    </dgm:pt>
    <dgm:pt modelId="{ABAF3E8C-9674-4ABE-84B2-1CC57A44B27E}">
      <dgm:prSet phldrT="[Texto]"/>
      <dgm:spPr/>
      <dgm:t>
        <a:bodyPr/>
        <a:lstStyle/>
        <a:p>
          <a:r>
            <a:rPr lang="es-EC" dirty="0" smtClean="0"/>
            <a:t>Define flotas de naves</a:t>
          </a:r>
          <a:endParaRPr lang="es-MX" dirty="0"/>
        </a:p>
      </dgm:t>
    </dgm:pt>
    <dgm:pt modelId="{26632179-3238-48A5-9B16-F542EA687541}" type="parTrans" cxnId="{52F54D45-95CF-407B-BA6B-880D0CA7AEF9}">
      <dgm:prSet/>
      <dgm:spPr/>
      <dgm:t>
        <a:bodyPr/>
        <a:lstStyle/>
        <a:p>
          <a:endParaRPr lang="es-MX"/>
        </a:p>
      </dgm:t>
    </dgm:pt>
    <dgm:pt modelId="{C599B226-8EFE-44BE-8E4E-16117E49669D}" type="sibTrans" cxnId="{52F54D45-95CF-407B-BA6B-880D0CA7AEF9}">
      <dgm:prSet/>
      <dgm:spPr/>
      <dgm:t>
        <a:bodyPr/>
        <a:lstStyle/>
        <a:p>
          <a:endParaRPr lang="es-MX"/>
        </a:p>
      </dgm:t>
    </dgm:pt>
    <dgm:pt modelId="{6A4FE7A3-DC81-489B-A2A3-EA32BAF3B7C6}">
      <dgm:prSet phldrT="[Texto]"/>
      <dgm:spPr/>
      <dgm:t>
        <a:bodyPr/>
        <a:lstStyle/>
        <a:p>
          <a:r>
            <a:rPr lang="es-EC" dirty="0" smtClean="0"/>
            <a:t>Activa detección de alarmas</a:t>
          </a:r>
          <a:endParaRPr lang="es-MX" dirty="0"/>
        </a:p>
      </dgm:t>
    </dgm:pt>
    <dgm:pt modelId="{C0B60091-0CC0-4E84-80AA-5E1D0EA744FD}" type="parTrans" cxnId="{26B48BA3-D3C8-4D6C-90E2-1D2F0CB8B81C}">
      <dgm:prSet/>
      <dgm:spPr/>
      <dgm:t>
        <a:bodyPr/>
        <a:lstStyle/>
        <a:p>
          <a:endParaRPr lang="es-MX"/>
        </a:p>
      </dgm:t>
    </dgm:pt>
    <dgm:pt modelId="{2AB7D4D9-5A03-414C-B849-55D6D13BBA78}" type="sibTrans" cxnId="{26B48BA3-D3C8-4D6C-90E2-1D2F0CB8B81C}">
      <dgm:prSet/>
      <dgm:spPr/>
      <dgm:t>
        <a:bodyPr/>
        <a:lstStyle/>
        <a:p>
          <a:endParaRPr lang="es-MX"/>
        </a:p>
      </dgm:t>
    </dgm:pt>
    <dgm:pt modelId="{F5777641-85A3-426F-89D2-1F9C88F7E388}" type="pres">
      <dgm:prSet presAssocID="{CA2B4CD6-1FAA-4C16-8619-33F85AE6CC23}" presName="linear" presStyleCnt="0">
        <dgm:presLayoutVars>
          <dgm:dir/>
          <dgm:resizeHandles val="exact"/>
        </dgm:presLayoutVars>
      </dgm:prSet>
      <dgm:spPr/>
      <dgm:t>
        <a:bodyPr/>
        <a:lstStyle/>
        <a:p>
          <a:endParaRPr lang="es-MX"/>
        </a:p>
      </dgm:t>
    </dgm:pt>
    <dgm:pt modelId="{AA19ACBF-32A4-4CE4-BCB7-76E73CF6F758}" type="pres">
      <dgm:prSet presAssocID="{EF1BF6A1-3435-4364-9840-DB6FA98CD57B}" presName="comp" presStyleCnt="0"/>
      <dgm:spPr/>
      <dgm:t>
        <a:bodyPr/>
        <a:lstStyle/>
        <a:p>
          <a:endParaRPr lang="es-MX"/>
        </a:p>
      </dgm:t>
    </dgm:pt>
    <dgm:pt modelId="{1D8A3C23-BBB3-4E62-8FB5-B03F494EC12C}" type="pres">
      <dgm:prSet presAssocID="{EF1BF6A1-3435-4364-9840-DB6FA98CD57B}" presName="box" presStyleLbl="node1" presStyleIdx="0" presStyleCnt="5"/>
      <dgm:spPr/>
      <dgm:t>
        <a:bodyPr/>
        <a:lstStyle/>
        <a:p>
          <a:endParaRPr lang="es-MX"/>
        </a:p>
      </dgm:t>
    </dgm:pt>
    <dgm:pt modelId="{EAEBE099-BF1D-4C57-8412-8CEB90E71A4B}" type="pres">
      <dgm:prSet presAssocID="{EF1BF6A1-3435-4364-9840-DB6FA98CD57B}"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7000" b="-37000"/>
          </a:stretch>
        </a:blipFill>
      </dgm:spPr>
      <dgm:t>
        <a:bodyPr/>
        <a:lstStyle/>
        <a:p>
          <a:endParaRPr lang="es-MX"/>
        </a:p>
      </dgm:t>
    </dgm:pt>
    <dgm:pt modelId="{75FCA3BA-43FC-4AE0-BCE3-CC4B541622F7}" type="pres">
      <dgm:prSet presAssocID="{EF1BF6A1-3435-4364-9840-DB6FA98CD57B}" presName="text" presStyleLbl="node1" presStyleIdx="0" presStyleCnt="5">
        <dgm:presLayoutVars>
          <dgm:bulletEnabled val="1"/>
        </dgm:presLayoutVars>
      </dgm:prSet>
      <dgm:spPr/>
      <dgm:t>
        <a:bodyPr/>
        <a:lstStyle/>
        <a:p>
          <a:endParaRPr lang="es-MX"/>
        </a:p>
      </dgm:t>
    </dgm:pt>
    <dgm:pt modelId="{42D9284E-6919-4881-8A93-81850D261289}" type="pres">
      <dgm:prSet presAssocID="{C7A1746A-9883-45A4-BD2E-86863D720E9C}" presName="spacer" presStyleCnt="0"/>
      <dgm:spPr/>
      <dgm:t>
        <a:bodyPr/>
        <a:lstStyle/>
        <a:p>
          <a:endParaRPr lang="es-MX"/>
        </a:p>
      </dgm:t>
    </dgm:pt>
    <dgm:pt modelId="{A1641F2A-74F5-49D3-83CA-19DE0D01F111}" type="pres">
      <dgm:prSet presAssocID="{4A85D63F-681A-48EF-8DC2-995E53BEE4C8}" presName="comp" presStyleCnt="0"/>
      <dgm:spPr/>
      <dgm:t>
        <a:bodyPr/>
        <a:lstStyle/>
        <a:p>
          <a:endParaRPr lang="es-MX"/>
        </a:p>
      </dgm:t>
    </dgm:pt>
    <dgm:pt modelId="{DC0B775E-91AA-482A-BC79-4425C339CE89}" type="pres">
      <dgm:prSet presAssocID="{4A85D63F-681A-48EF-8DC2-995E53BEE4C8}" presName="box" presStyleLbl="node1" presStyleIdx="1" presStyleCnt="5"/>
      <dgm:spPr/>
      <dgm:t>
        <a:bodyPr/>
        <a:lstStyle/>
        <a:p>
          <a:endParaRPr lang="es-MX"/>
        </a:p>
      </dgm:t>
    </dgm:pt>
    <dgm:pt modelId="{F39DF9BC-B1C1-453C-9E80-2DF5D2190A43}" type="pres">
      <dgm:prSet presAssocID="{4A85D63F-681A-48EF-8DC2-995E53BEE4C8}" presName="img" presStyleLbl="fgImgPlace1" presStyleIdx="1" presStyleCnt="5"/>
      <dgm:spPr>
        <a:blipFill rotWithShape="1">
          <a:blip xmlns:r="http://schemas.openxmlformats.org/officeDocument/2006/relationships" r:embed="rId2"/>
          <a:stretch>
            <a:fillRect/>
          </a:stretch>
        </a:blipFill>
      </dgm:spPr>
      <dgm:t>
        <a:bodyPr/>
        <a:lstStyle/>
        <a:p>
          <a:endParaRPr lang="es-MX"/>
        </a:p>
      </dgm:t>
    </dgm:pt>
    <dgm:pt modelId="{379E6FF5-6647-4955-B9AB-7891D62154B5}" type="pres">
      <dgm:prSet presAssocID="{4A85D63F-681A-48EF-8DC2-995E53BEE4C8}" presName="text" presStyleLbl="node1" presStyleIdx="1" presStyleCnt="5">
        <dgm:presLayoutVars>
          <dgm:bulletEnabled val="1"/>
        </dgm:presLayoutVars>
      </dgm:prSet>
      <dgm:spPr/>
      <dgm:t>
        <a:bodyPr/>
        <a:lstStyle/>
        <a:p>
          <a:endParaRPr lang="es-MX"/>
        </a:p>
      </dgm:t>
    </dgm:pt>
    <dgm:pt modelId="{C85E9987-B592-4320-AA47-E3BCD4B6F3E5}" type="pres">
      <dgm:prSet presAssocID="{1E07A675-0185-468A-BE31-39EC5FF5DF6E}" presName="spacer" presStyleCnt="0"/>
      <dgm:spPr/>
      <dgm:t>
        <a:bodyPr/>
        <a:lstStyle/>
        <a:p>
          <a:endParaRPr lang="es-MX"/>
        </a:p>
      </dgm:t>
    </dgm:pt>
    <dgm:pt modelId="{5E889F02-D7AD-40C8-A2BD-9DF5B42A279A}" type="pres">
      <dgm:prSet presAssocID="{AB815B18-33E1-44F6-98E8-B15DE6AD40E1}" presName="comp" presStyleCnt="0"/>
      <dgm:spPr/>
      <dgm:t>
        <a:bodyPr/>
        <a:lstStyle/>
        <a:p>
          <a:endParaRPr lang="es-MX"/>
        </a:p>
      </dgm:t>
    </dgm:pt>
    <dgm:pt modelId="{D6F8C2D2-F374-45CC-8DE7-BC8696A6C743}" type="pres">
      <dgm:prSet presAssocID="{AB815B18-33E1-44F6-98E8-B15DE6AD40E1}" presName="box" presStyleLbl="node1" presStyleIdx="2" presStyleCnt="5"/>
      <dgm:spPr/>
      <dgm:t>
        <a:bodyPr/>
        <a:lstStyle/>
        <a:p>
          <a:endParaRPr lang="es-MX"/>
        </a:p>
      </dgm:t>
    </dgm:pt>
    <dgm:pt modelId="{6E986ADE-28D1-4CE8-85D8-71C430FB61F6}" type="pres">
      <dgm:prSet presAssocID="{AB815B18-33E1-44F6-98E8-B15DE6AD40E1}"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9000" b="-29000"/>
          </a:stretch>
        </a:blipFill>
      </dgm:spPr>
      <dgm:t>
        <a:bodyPr/>
        <a:lstStyle/>
        <a:p>
          <a:endParaRPr lang="es-MX"/>
        </a:p>
      </dgm:t>
    </dgm:pt>
    <dgm:pt modelId="{3A88C1CC-8DA2-40F3-AEC0-1F1B5D5B807E}" type="pres">
      <dgm:prSet presAssocID="{AB815B18-33E1-44F6-98E8-B15DE6AD40E1}" presName="text" presStyleLbl="node1" presStyleIdx="2" presStyleCnt="5">
        <dgm:presLayoutVars>
          <dgm:bulletEnabled val="1"/>
        </dgm:presLayoutVars>
      </dgm:prSet>
      <dgm:spPr/>
      <dgm:t>
        <a:bodyPr/>
        <a:lstStyle/>
        <a:p>
          <a:endParaRPr lang="es-MX"/>
        </a:p>
      </dgm:t>
    </dgm:pt>
    <dgm:pt modelId="{EFF8CA05-8C05-497D-A51B-37365222C6B8}" type="pres">
      <dgm:prSet presAssocID="{E848BFA5-371C-482E-8B77-8541F56A147D}" presName="spacer" presStyleCnt="0"/>
      <dgm:spPr/>
      <dgm:t>
        <a:bodyPr/>
        <a:lstStyle/>
        <a:p>
          <a:endParaRPr lang="es-MX"/>
        </a:p>
      </dgm:t>
    </dgm:pt>
    <dgm:pt modelId="{8B5ABB95-8C24-495B-9F3F-E950D8E659AC}" type="pres">
      <dgm:prSet presAssocID="{ABAF3E8C-9674-4ABE-84B2-1CC57A44B27E}" presName="comp" presStyleCnt="0"/>
      <dgm:spPr/>
      <dgm:t>
        <a:bodyPr/>
        <a:lstStyle/>
        <a:p>
          <a:endParaRPr lang="es-MX"/>
        </a:p>
      </dgm:t>
    </dgm:pt>
    <dgm:pt modelId="{E650CFD0-EB85-49F4-BC0D-912AF79FAFA8}" type="pres">
      <dgm:prSet presAssocID="{ABAF3E8C-9674-4ABE-84B2-1CC57A44B27E}" presName="box" presStyleLbl="node1" presStyleIdx="3" presStyleCnt="5"/>
      <dgm:spPr/>
      <dgm:t>
        <a:bodyPr/>
        <a:lstStyle/>
        <a:p>
          <a:endParaRPr lang="es-MX"/>
        </a:p>
      </dgm:t>
    </dgm:pt>
    <dgm:pt modelId="{B3BD6B1A-7455-4ADE-AE4D-F2770E4E899C}" type="pres">
      <dgm:prSet presAssocID="{ABAF3E8C-9674-4ABE-84B2-1CC57A44B27E}"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1000" b="-11000"/>
          </a:stretch>
        </a:blipFill>
      </dgm:spPr>
      <dgm:t>
        <a:bodyPr/>
        <a:lstStyle/>
        <a:p>
          <a:endParaRPr lang="es-MX"/>
        </a:p>
      </dgm:t>
    </dgm:pt>
    <dgm:pt modelId="{FEAC62ED-30DD-408B-94CB-D82276768092}" type="pres">
      <dgm:prSet presAssocID="{ABAF3E8C-9674-4ABE-84B2-1CC57A44B27E}" presName="text" presStyleLbl="node1" presStyleIdx="3" presStyleCnt="5">
        <dgm:presLayoutVars>
          <dgm:bulletEnabled val="1"/>
        </dgm:presLayoutVars>
      </dgm:prSet>
      <dgm:spPr/>
      <dgm:t>
        <a:bodyPr/>
        <a:lstStyle/>
        <a:p>
          <a:endParaRPr lang="es-MX"/>
        </a:p>
      </dgm:t>
    </dgm:pt>
    <dgm:pt modelId="{57E7D5A2-D19B-47FA-B685-148735B9E331}" type="pres">
      <dgm:prSet presAssocID="{C599B226-8EFE-44BE-8E4E-16117E49669D}" presName="spacer" presStyleCnt="0"/>
      <dgm:spPr/>
      <dgm:t>
        <a:bodyPr/>
        <a:lstStyle/>
        <a:p>
          <a:endParaRPr lang="es-MX"/>
        </a:p>
      </dgm:t>
    </dgm:pt>
    <dgm:pt modelId="{80DC9861-06C9-4597-ADD3-0DBA532D555D}" type="pres">
      <dgm:prSet presAssocID="{6A4FE7A3-DC81-489B-A2A3-EA32BAF3B7C6}" presName="comp" presStyleCnt="0"/>
      <dgm:spPr/>
      <dgm:t>
        <a:bodyPr/>
        <a:lstStyle/>
        <a:p>
          <a:endParaRPr lang="es-MX"/>
        </a:p>
      </dgm:t>
    </dgm:pt>
    <dgm:pt modelId="{719891C7-59B6-45ED-920B-41FE7C858B69}" type="pres">
      <dgm:prSet presAssocID="{6A4FE7A3-DC81-489B-A2A3-EA32BAF3B7C6}" presName="box" presStyleLbl="node1" presStyleIdx="4" presStyleCnt="5"/>
      <dgm:spPr/>
      <dgm:t>
        <a:bodyPr/>
        <a:lstStyle/>
        <a:p>
          <a:endParaRPr lang="es-MX"/>
        </a:p>
      </dgm:t>
    </dgm:pt>
    <dgm:pt modelId="{04C0FECA-11F5-4E2C-92B7-C34AEA51F9F5}" type="pres">
      <dgm:prSet presAssocID="{6A4FE7A3-DC81-489B-A2A3-EA32BAF3B7C6}"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1000" b="-21000"/>
          </a:stretch>
        </a:blipFill>
      </dgm:spPr>
      <dgm:t>
        <a:bodyPr/>
        <a:lstStyle/>
        <a:p>
          <a:endParaRPr lang="es-MX"/>
        </a:p>
      </dgm:t>
    </dgm:pt>
    <dgm:pt modelId="{6E9290A5-24A3-45C6-8CDC-10EC919AE5DE}" type="pres">
      <dgm:prSet presAssocID="{6A4FE7A3-DC81-489B-A2A3-EA32BAF3B7C6}" presName="text" presStyleLbl="node1" presStyleIdx="4" presStyleCnt="5">
        <dgm:presLayoutVars>
          <dgm:bulletEnabled val="1"/>
        </dgm:presLayoutVars>
      </dgm:prSet>
      <dgm:spPr/>
      <dgm:t>
        <a:bodyPr/>
        <a:lstStyle/>
        <a:p>
          <a:endParaRPr lang="es-MX"/>
        </a:p>
      </dgm:t>
    </dgm:pt>
  </dgm:ptLst>
  <dgm:cxnLst>
    <dgm:cxn modelId="{A70EF149-849E-42ED-A302-19FCBA45C645}" srcId="{CA2B4CD6-1FAA-4C16-8619-33F85AE6CC23}" destId="{EF1BF6A1-3435-4364-9840-DB6FA98CD57B}" srcOrd="0" destOrd="0" parTransId="{6552C326-393A-4886-847C-D022F0900301}" sibTransId="{C7A1746A-9883-45A4-BD2E-86863D720E9C}"/>
    <dgm:cxn modelId="{299229FA-8719-427D-B4FE-037E20B43D92}" type="presOf" srcId="{AB815B18-33E1-44F6-98E8-B15DE6AD40E1}" destId="{3A88C1CC-8DA2-40F3-AEC0-1F1B5D5B807E}" srcOrd="1" destOrd="0" presId="urn:microsoft.com/office/officeart/2005/8/layout/vList4"/>
    <dgm:cxn modelId="{55E897A6-05AC-406F-87DA-D60938851AFA}" type="presOf" srcId="{EF1BF6A1-3435-4364-9840-DB6FA98CD57B}" destId="{75FCA3BA-43FC-4AE0-BCE3-CC4B541622F7}" srcOrd="1" destOrd="0" presId="urn:microsoft.com/office/officeart/2005/8/layout/vList4"/>
    <dgm:cxn modelId="{33A251F8-4BCA-4913-9F85-C653B86B7A45}" type="presOf" srcId="{EF1BF6A1-3435-4364-9840-DB6FA98CD57B}" destId="{1D8A3C23-BBB3-4E62-8FB5-B03F494EC12C}" srcOrd="0" destOrd="0" presId="urn:microsoft.com/office/officeart/2005/8/layout/vList4"/>
    <dgm:cxn modelId="{26B48BA3-D3C8-4D6C-90E2-1D2F0CB8B81C}" srcId="{CA2B4CD6-1FAA-4C16-8619-33F85AE6CC23}" destId="{6A4FE7A3-DC81-489B-A2A3-EA32BAF3B7C6}" srcOrd="4" destOrd="0" parTransId="{C0B60091-0CC0-4E84-80AA-5E1D0EA744FD}" sibTransId="{2AB7D4D9-5A03-414C-B849-55D6D13BBA78}"/>
    <dgm:cxn modelId="{57A24376-8458-4042-A3C6-FE9F0211601F}" type="presOf" srcId="{3D695D10-7F11-4655-89B5-1D1E26EEAAAA}" destId="{379E6FF5-6647-4955-B9AB-7891D62154B5}" srcOrd="1" destOrd="2" presId="urn:microsoft.com/office/officeart/2005/8/layout/vList4"/>
    <dgm:cxn modelId="{4910F905-E0C0-4405-B7CC-1DBF382B2454}" srcId="{EF1BF6A1-3435-4364-9840-DB6FA98CD57B}" destId="{09C7C420-2A9F-48C8-8DFE-0C2B454D9182}" srcOrd="1" destOrd="0" parTransId="{33844D6A-29D3-4ED1-8AFB-56D0837D1BFF}" sibTransId="{723C6DB2-B0B8-40C4-BA0C-B923CF33873B}"/>
    <dgm:cxn modelId="{1B594FBC-10D1-4DF5-98E8-5651D5A3E4CC}" type="presOf" srcId="{09C7C420-2A9F-48C8-8DFE-0C2B454D9182}" destId="{1D8A3C23-BBB3-4E62-8FB5-B03F494EC12C}" srcOrd="0" destOrd="2" presId="urn:microsoft.com/office/officeart/2005/8/layout/vList4"/>
    <dgm:cxn modelId="{BAB56A26-9445-488C-B786-89BB35111131}" type="presOf" srcId="{CA2B4CD6-1FAA-4C16-8619-33F85AE6CC23}" destId="{F5777641-85A3-426F-89D2-1F9C88F7E388}" srcOrd="0" destOrd="0" presId="urn:microsoft.com/office/officeart/2005/8/layout/vList4"/>
    <dgm:cxn modelId="{FE95D56F-0A83-4337-974A-855B59C76682}" type="presOf" srcId="{46159E9C-439F-438E-9364-771A89C5800D}" destId="{379E6FF5-6647-4955-B9AB-7891D62154B5}" srcOrd="1" destOrd="1" presId="urn:microsoft.com/office/officeart/2005/8/layout/vList4"/>
    <dgm:cxn modelId="{63C9DBA9-EE52-4373-A71B-5ECE047BB852}" srcId="{CA2B4CD6-1FAA-4C16-8619-33F85AE6CC23}" destId="{AB815B18-33E1-44F6-98E8-B15DE6AD40E1}" srcOrd="2" destOrd="0" parTransId="{D26AF0AE-9A80-44D4-995C-41908DC2E230}" sibTransId="{E848BFA5-371C-482E-8B77-8541F56A147D}"/>
    <dgm:cxn modelId="{5AA567F9-815B-493E-B723-EA76EB1349E7}" type="presOf" srcId="{4A85D63F-681A-48EF-8DC2-995E53BEE4C8}" destId="{379E6FF5-6647-4955-B9AB-7891D62154B5}" srcOrd="1" destOrd="0" presId="urn:microsoft.com/office/officeart/2005/8/layout/vList4"/>
    <dgm:cxn modelId="{20306476-A94F-4CEC-9B3C-1B0AC6CF1E79}" srcId="{CA2B4CD6-1FAA-4C16-8619-33F85AE6CC23}" destId="{4A85D63F-681A-48EF-8DC2-995E53BEE4C8}" srcOrd="1" destOrd="0" parTransId="{E6AAF8C9-29A7-4F23-87DA-DCAFD56C8917}" sibTransId="{1E07A675-0185-468A-BE31-39EC5FF5DF6E}"/>
    <dgm:cxn modelId="{A789BE0B-F468-4134-9CC1-E3410ECB9C8D}" srcId="{4A85D63F-681A-48EF-8DC2-995E53BEE4C8}" destId="{3D695D10-7F11-4655-89B5-1D1E26EEAAAA}" srcOrd="1" destOrd="0" parTransId="{278946CA-79EF-4089-A029-6100B5A32C28}" sibTransId="{BEDF90EF-84BE-4CCA-9334-6E8EB9FEAE3B}"/>
    <dgm:cxn modelId="{F0138781-DB67-4125-B21B-2EF337A0108E}" type="presOf" srcId="{6A4FE7A3-DC81-489B-A2A3-EA32BAF3B7C6}" destId="{719891C7-59B6-45ED-920B-41FE7C858B69}" srcOrd="0" destOrd="0" presId="urn:microsoft.com/office/officeart/2005/8/layout/vList4"/>
    <dgm:cxn modelId="{86B663A6-62C6-4AA5-8771-9B76D784DF52}" type="presOf" srcId="{ABAF3E8C-9674-4ABE-84B2-1CC57A44B27E}" destId="{E650CFD0-EB85-49F4-BC0D-912AF79FAFA8}" srcOrd="0" destOrd="0" presId="urn:microsoft.com/office/officeart/2005/8/layout/vList4"/>
    <dgm:cxn modelId="{2B92A2DC-2373-4084-BC70-55254CAE34FA}" srcId="{AB815B18-33E1-44F6-98E8-B15DE6AD40E1}" destId="{D13451DA-D4B6-440D-A6CA-D048D3E17781}" srcOrd="1" destOrd="0" parTransId="{434871E1-73DA-4A9B-A6C7-69A17D3C90F3}" sibTransId="{12F59D32-67CB-450E-8003-73F54EC25387}"/>
    <dgm:cxn modelId="{3F2BB839-3CA5-49E4-A7DA-D7EF40E9BDE8}" srcId="{AB815B18-33E1-44F6-98E8-B15DE6AD40E1}" destId="{184BB525-6D00-40D9-8E77-53578E411919}" srcOrd="0" destOrd="0" parTransId="{BF42EF59-A94F-4591-AD64-D0957FF30FC3}" sibTransId="{D5D955CD-65C6-42A9-94E1-124ABC631711}"/>
    <dgm:cxn modelId="{3E26BB01-6864-4339-9BCC-0F1C8720E966}" type="presOf" srcId="{184BB525-6D00-40D9-8E77-53578E411919}" destId="{3A88C1CC-8DA2-40F3-AEC0-1F1B5D5B807E}" srcOrd="1" destOrd="1" presId="urn:microsoft.com/office/officeart/2005/8/layout/vList4"/>
    <dgm:cxn modelId="{1B22C300-F6F9-44AC-9471-02C1341EC3F6}" srcId="{EF1BF6A1-3435-4364-9840-DB6FA98CD57B}" destId="{21AAD64F-97CB-4773-A054-D4CA576FE349}" srcOrd="0" destOrd="0" parTransId="{FFAD385A-60E2-49AB-AC81-F41273635EF5}" sibTransId="{C733CA12-A98B-4BEC-A790-C385CEA2864A}"/>
    <dgm:cxn modelId="{5F7B95FC-055F-446D-92A4-68AA1A74F253}" type="presOf" srcId="{6A4FE7A3-DC81-489B-A2A3-EA32BAF3B7C6}" destId="{6E9290A5-24A3-45C6-8CDC-10EC919AE5DE}" srcOrd="1" destOrd="0" presId="urn:microsoft.com/office/officeart/2005/8/layout/vList4"/>
    <dgm:cxn modelId="{475D6FB0-0F58-429C-8AB8-DFB7A30E08F9}" type="presOf" srcId="{4A85D63F-681A-48EF-8DC2-995E53BEE4C8}" destId="{DC0B775E-91AA-482A-BC79-4425C339CE89}" srcOrd="0" destOrd="0" presId="urn:microsoft.com/office/officeart/2005/8/layout/vList4"/>
    <dgm:cxn modelId="{727DE40F-771C-4565-9C2D-C9E95BCB7176}" type="presOf" srcId="{09C7C420-2A9F-48C8-8DFE-0C2B454D9182}" destId="{75FCA3BA-43FC-4AE0-BCE3-CC4B541622F7}" srcOrd="1" destOrd="2" presId="urn:microsoft.com/office/officeart/2005/8/layout/vList4"/>
    <dgm:cxn modelId="{E658BC58-1506-42B3-ABBB-12AC138AEFB9}" type="presOf" srcId="{D13451DA-D4B6-440D-A6CA-D048D3E17781}" destId="{3A88C1CC-8DA2-40F3-AEC0-1F1B5D5B807E}" srcOrd="1" destOrd="2" presId="urn:microsoft.com/office/officeart/2005/8/layout/vList4"/>
    <dgm:cxn modelId="{293D3D80-9D13-47FE-96BB-BA5D3325230E}" srcId="{4A85D63F-681A-48EF-8DC2-995E53BEE4C8}" destId="{46159E9C-439F-438E-9364-771A89C5800D}" srcOrd="0" destOrd="0" parTransId="{166A0081-9139-461C-B54A-49CF8D7DDEDA}" sibTransId="{E7E5124E-8949-4B6E-B9D9-4151090BF878}"/>
    <dgm:cxn modelId="{3D3AF6B5-3D03-4431-8D95-12D0B7BDC761}" type="presOf" srcId="{D13451DA-D4B6-440D-A6CA-D048D3E17781}" destId="{D6F8C2D2-F374-45CC-8DE7-BC8696A6C743}" srcOrd="0" destOrd="2" presId="urn:microsoft.com/office/officeart/2005/8/layout/vList4"/>
    <dgm:cxn modelId="{99C7B773-973B-4C27-8E9E-84DE99722AD5}" type="presOf" srcId="{3D695D10-7F11-4655-89B5-1D1E26EEAAAA}" destId="{DC0B775E-91AA-482A-BC79-4425C339CE89}" srcOrd="0" destOrd="2" presId="urn:microsoft.com/office/officeart/2005/8/layout/vList4"/>
    <dgm:cxn modelId="{07426EC2-966C-49AE-9B0C-3F0C0F54A4A4}" type="presOf" srcId="{AB815B18-33E1-44F6-98E8-B15DE6AD40E1}" destId="{D6F8C2D2-F374-45CC-8DE7-BC8696A6C743}" srcOrd="0" destOrd="0" presId="urn:microsoft.com/office/officeart/2005/8/layout/vList4"/>
    <dgm:cxn modelId="{A9AD839A-A346-4CD2-8452-BF4281017E39}" type="presOf" srcId="{21AAD64F-97CB-4773-A054-D4CA576FE349}" destId="{1D8A3C23-BBB3-4E62-8FB5-B03F494EC12C}" srcOrd="0" destOrd="1" presId="urn:microsoft.com/office/officeart/2005/8/layout/vList4"/>
    <dgm:cxn modelId="{9C3C8C52-8686-471E-A3ED-A644F35ED568}" type="presOf" srcId="{ABAF3E8C-9674-4ABE-84B2-1CC57A44B27E}" destId="{FEAC62ED-30DD-408B-94CB-D82276768092}" srcOrd="1" destOrd="0" presId="urn:microsoft.com/office/officeart/2005/8/layout/vList4"/>
    <dgm:cxn modelId="{D5B32925-74A7-4ABF-A178-57BF7B44A084}" type="presOf" srcId="{21AAD64F-97CB-4773-A054-D4CA576FE349}" destId="{75FCA3BA-43FC-4AE0-BCE3-CC4B541622F7}" srcOrd="1" destOrd="1" presId="urn:microsoft.com/office/officeart/2005/8/layout/vList4"/>
    <dgm:cxn modelId="{DCB33997-36CD-4CE5-9711-0298E9F9476C}" type="presOf" srcId="{46159E9C-439F-438E-9364-771A89C5800D}" destId="{DC0B775E-91AA-482A-BC79-4425C339CE89}" srcOrd="0" destOrd="1" presId="urn:microsoft.com/office/officeart/2005/8/layout/vList4"/>
    <dgm:cxn modelId="{52F54D45-95CF-407B-BA6B-880D0CA7AEF9}" srcId="{CA2B4CD6-1FAA-4C16-8619-33F85AE6CC23}" destId="{ABAF3E8C-9674-4ABE-84B2-1CC57A44B27E}" srcOrd="3" destOrd="0" parTransId="{26632179-3238-48A5-9B16-F542EA687541}" sibTransId="{C599B226-8EFE-44BE-8E4E-16117E49669D}"/>
    <dgm:cxn modelId="{3EE77415-F014-4484-8F7B-8D94B5C04007}" type="presOf" srcId="{184BB525-6D00-40D9-8E77-53578E411919}" destId="{D6F8C2D2-F374-45CC-8DE7-BC8696A6C743}" srcOrd="0" destOrd="1" presId="urn:microsoft.com/office/officeart/2005/8/layout/vList4"/>
    <dgm:cxn modelId="{A0199E14-4760-4F78-ACC8-4EABACB498CB}" type="presParOf" srcId="{F5777641-85A3-426F-89D2-1F9C88F7E388}" destId="{AA19ACBF-32A4-4CE4-BCB7-76E73CF6F758}" srcOrd="0" destOrd="0" presId="urn:microsoft.com/office/officeart/2005/8/layout/vList4"/>
    <dgm:cxn modelId="{CC02EF9F-B135-4CAB-970E-E06FAD52B2D3}" type="presParOf" srcId="{AA19ACBF-32A4-4CE4-BCB7-76E73CF6F758}" destId="{1D8A3C23-BBB3-4E62-8FB5-B03F494EC12C}" srcOrd="0" destOrd="0" presId="urn:microsoft.com/office/officeart/2005/8/layout/vList4"/>
    <dgm:cxn modelId="{1D0F5B6E-6ABC-4DE3-9EC9-7D6C33EDA157}" type="presParOf" srcId="{AA19ACBF-32A4-4CE4-BCB7-76E73CF6F758}" destId="{EAEBE099-BF1D-4C57-8412-8CEB90E71A4B}" srcOrd="1" destOrd="0" presId="urn:microsoft.com/office/officeart/2005/8/layout/vList4"/>
    <dgm:cxn modelId="{82A1C1FC-1DDB-4743-8FAC-AD5066C472FC}" type="presParOf" srcId="{AA19ACBF-32A4-4CE4-BCB7-76E73CF6F758}" destId="{75FCA3BA-43FC-4AE0-BCE3-CC4B541622F7}" srcOrd="2" destOrd="0" presId="urn:microsoft.com/office/officeart/2005/8/layout/vList4"/>
    <dgm:cxn modelId="{A3E32443-5EA4-4862-B91D-390B7EDAFEEF}" type="presParOf" srcId="{F5777641-85A3-426F-89D2-1F9C88F7E388}" destId="{42D9284E-6919-4881-8A93-81850D261289}" srcOrd="1" destOrd="0" presId="urn:microsoft.com/office/officeart/2005/8/layout/vList4"/>
    <dgm:cxn modelId="{83663C94-1304-489C-A732-94EF3C0F2020}" type="presParOf" srcId="{F5777641-85A3-426F-89D2-1F9C88F7E388}" destId="{A1641F2A-74F5-49D3-83CA-19DE0D01F111}" srcOrd="2" destOrd="0" presId="urn:microsoft.com/office/officeart/2005/8/layout/vList4"/>
    <dgm:cxn modelId="{4176E117-AFB0-4205-BE28-6D9DA8020CE1}" type="presParOf" srcId="{A1641F2A-74F5-49D3-83CA-19DE0D01F111}" destId="{DC0B775E-91AA-482A-BC79-4425C339CE89}" srcOrd="0" destOrd="0" presId="urn:microsoft.com/office/officeart/2005/8/layout/vList4"/>
    <dgm:cxn modelId="{A81D06B4-B81C-4DE6-B4AE-5D69F301C93C}" type="presParOf" srcId="{A1641F2A-74F5-49D3-83CA-19DE0D01F111}" destId="{F39DF9BC-B1C1-453C-9E80-2DF5D2190A43}" srcOrd="1" destOrd="0" presId="urn:microsoft.com/office/officeart/2005/8/layout/vList4"/>
    <dgm:cxn modelId="{649328F0-8D92-41EF-8D1E-085517F387AA}" type="presParOf" srcId="{A1641F2A-74F5-49D3-83CA-19DE0D01F111}" destId="{379E6FF5-6647-4955-B9AB-7891D62154B5}" srcOrd="2" destOrd="0" presId="urn:microsoft.com/office/officeart/2005/8/layout/vList4"/>
    <dgm:cxn modelId="{DC3508A4-76A5-460D-AC3C-A5DE94FAD097}" type="presParOf" srcId="{F5777641-85A3-426F-89D2-1F9C88F7E388}" destId="{C85E9987-B592-4320-AA47-E3BCD4B6F3E5}" srcOrd="3" destOrd="0" presId="urn:microsoft.com/office/officeart/2005/8/layout/vList4"/>
    <dgm:cxn modelId="{3D449BDF-92D3-4970-8A81-560185654009}" type="presParOf" srcId="{F5777641-85A3-426F-89D2-1F9C88F7E388}" destId="{5E889F02-D7AD-40C8-A2BD-9DF5B42A279A}" srcOrd="4" destOrd="0" presId="urn:microsoft.com/office/officeart/2005/8/layout/vList4"/>
    <dgm:cxn modelId="{A9F75081-F8EE-45BE-B4B1-3625D0AA5E25}" type="presParOf" srcId="{5E889F02-D7AD-40C8-A2BD-9DF5B42A279A}" destId="{D6F8C2D2-F374-45CC-8DE7-BC8696A6C743}" srcOrd="0" destOrd="0" presId="urn:microsoft.com/office/officeart/2005/8/layout/vList4"/>
    <dgm:cxn modelId="{DE266549-A8D9-4E02-8B46-05A7E8F9FCFE}" type="presParOf" srcId="{5E889F02-D7AD-40C8-A2BD-9DF5B42A279A}" destId="{6E986ADE-28D1-4CE8-85D8-71C430FB61F6}" srcOrd="1" destOrd="0" presId="urn:microsoft.com/office/officeart/2005/8/layout/vList4"/>
    <dgm:cxn modelId="{1575FF4E-0CB4-4099-8594-B2E02FCB6D92}" type="presParOf" srcId="{5E889F02-D7AD-40C8-A2BD-9DF5B42A279A}" destId="{3A88C1CC-8DA2-40F3-AEC0-1F1B5D5B807E}" srcOrd="2" destOrd="0" presId="urn:microsoft.com/office/officeart/2005/8/layout/vList4"/>
    <dgm:cxn modelId="{E589447F-CE1C-42E2-8B81-FC8B74124CE3}" type="presParOf" srcId="{F5777641-85A3-426F-89D2-1F9C88F7E388}" destId="{EFF8CA05-8C05-497D-A51B-37365222C6B8}" srcOrd="5" destOrd="0" presId="urn:microsoft.com/office/officeart/2005/8/layout/vList4"/>
    <dgm:cxn modelId="{C11CBBC4-1105-480F-A97E-B9B615FEBEFA}" type="presParOf" srcId="{F5777641-85A3-426F-89D2-1F9C88F7E388}" destId="{8B5ABB95-8C24-495B-9F3F-E950D8E659AC}" srcOrd="6" destOrd="0" presId="urn:microsoft.com/office/officeart/2005/8/layout/vList4"/>
    <dgm:cxn modelId="{DDD8731B-1F29-47B7-8F17-DE95B5CE4AE6}" type="presParOf" srcId="{8B5ABB95-8C24-495B-9F3F-E950D8E659AC}" destId="{E650CFD0-EB85-49F4-BC0D-912AF79FAFA8}" srcOrd="0" destOrd="0" presId="urn:microsoft.com/office/officeart/2005/8/layout/vList4"/>
    <dgm:cxn modelId="{15C80E75-D226-4B80-A2FC-4CF449AB0113}" type="presParOf" srcId="{8B5ABB95-8C24-495B-9F3F-E950D8E659AC}" destId="{B3BD6B1A-7455-4ADE-AE4D-F2770E4E899C}" srcOrd="1" destOrd="0" presId="urn:microsoft.com/office/officeart/2005/8/layout/vList4"/>
    <dgm:cxn modelId="{B069B465-48E3-4A4C-9257-FAFDB8EC07B4}" type="presParOf" srcId="{8B5ABB95-8C24-495B-9F3F-E950D8E659AC}" destId="{FEAC62ED-30DD-408B-94CB-D82276768092}" srcOrd="2" destOrd="0" presId="urn:microsoft.com/office/officeart/2005/8/layout/vList4"/>
    <dgm:cxn modelId="{330BE624-8AB6-4870-A688-4A5283869294}" type="presParOf" srcId="{F5777641-85A3-426F-89D2-1F9C88F7E388}" destId="{57E7D5A2-D19B-47FA-B685-148735B9E331}" srcOrd="7" destOrd="0" presId="urn:microsoft.com/office/officeart/2005/8/layout/vList4"/>
    <dgm:cxn modelId="{96619BB9-78D5-444E-9714-41824F0E8947}" type="presParOf" srcId="{F5777641-85A3-426F-89D2-1F9C88F7E388}" destId="{80DC9861-06C9-4597-ADD3-0DBA532D555D}" srcOrd="8" destOrd="0" presId="urn:microsoft.com/office/officeart/2005/8/layout/vList4"/>
    <dgm:cxn modelId="{180C08F8-67F7-4AEA-9A46-7D83430A81B5}" type="presParOf" srcId="{80DC9861-06C9-4597-ADD3-0DBA532D555D}" destId="{719891C7-59B6-45ED-920B-41FE7C858B69}" srcOrd="0" destOrd="0" presId="urn:microsoft.com/office/officeart/2005/8/layout/vList4"/>
    <dgm:cxn modelId="{65ED9C5E-29C4-4893-AF37-3E810181D2C4}" type="presParOf" srcId="{80DC9861-06C9-4597-ADD3-0DBA532D555D}" destId="{04C0FECA-11F5-4E2C-92B7-C34AEA51F9F5}" srcOrd="1" destOrd="0" presId="urn:microsoft.com/office/officeart/2005/8/layout/vList4"/>
    <dgm:cxn modelId="{6E60C553-CCF7-41F6-B593-F85FD0F4CC68}" type="presParOf" srcId="{80DC9861-06C9-4597-ADD3-0DBA532D555D}" destId="{6E9290A5-24A3-45C6-8CDC-10EC919AE5D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2D302E-662B-4022-AE03-75E4FEC1D191}"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45287A53-8F49-4842-B326-464E10D487B3}">
      <dgm:prSet phldrT="[Texto]"/>
      <dgm:spPr/>
      <dgm:t>
        <a:bodyPr/>
        <a:lstStyle/>
        <a:p>
          <a:r>
            <a:rPr lang="es-EC" b="0" smtClean="0"/>
            <a:t>PLANTEAMIENTO DEL PROBLEMA</a:t>
          </a:r>
          <a:endParaRPr lang="es-MX" b="0" dirty="0"/>
        </a:p>
      </dgm:t>
    </dgm:pt>
    <dgm:pt modelId="{64556A4D-F50A-41F9-90B7-0210C540C5DE}" type="parTrans" cxnId="{B8F1952F-4A80-4D2E-84E9-6677365C6BB2}">
      <dgm:prSet/>
      <dgm:spPr/>
      <dgm:t>
        <a:bodyPr/>
        <a:lstStyle/>
        <a:p>
          <a:endParaRPr lang="es-MX"/>
        </a:p>
      </dgm:t>
    </dgm:pt>
    <dgm:pt modelId="{E0B8B6EA-C9C8-4FAE-9800-314999926A45}" type="sibTrans" cxnId="{B8F1952F-4A80-4D2E-84E9-6677365C6BB2}">
      <dgm:prSet/>
      <dgm:spPr/>
      <dgm:t>
        <a:bodyPr/>
        <a:lstStyle/>
        <a:p>
          <a:endParaRPr lang="es-MX"/>
        </a:p>
      </dgm:t>
    </dgm:pt>
    <dgm:pt modelId="{1941FECA-3662-4656-8696-EF01F24ADFC3}">
      <dgm:prSet phldrT="[Texto]"/>
      <dgm:spPr/>
      <dgm:t>
        <a:bodyPr/>
        <a:lstStyle/>
        <a:p>
          <a:r>
            <a:rPr lang="es-EC" dirty="0" smtClean="0"/>
            <a:t>OBJETIVOS</a:t>
          </a:r>
          <a:endParaRPr lang="es-MX" dirty="0"/>
        </a:p>
      </dgm:t>
    </dgm:pt>
    <dgm:pt modelId="{61ADD675-7BE7-49CB-AFAE-29E6BCEDCBE5}" type="parTrans" cxnId="{4E6BFD86-B86D-4475-9961-CA4D5B732562}">
      <dgm:prSet/>
      <dgm:spPr/>
      <dgm:t>
        <a:bodyPr/>
        <a:lstStyle/>
        <a:p>
          <a:endParaRPr lang="es-MX"/>
        </a:p>
      </dgm:t>
    </dgm:pt>
    <dgm:pt modelId="{353383D7-25DE-4ED6-A9AD-B311E3BAAD66}" type="sibTrans" cxnId="{4E6BFD86-B86D-4475-9961-CA4D5B732562}">
      <dgm:prSet/>
      <dgm:spPr/>
      <dgm:t>
        <a:bodyPr/>
        <a:lstStyle/>
        <a:p>
          <a:endParaRPr lang="es-MX"/>
        </a:p>
      </dgm:t>
    </dgm:pt>
    <dgm:pt modelId="{B8E74715-0BD4-416D-B07F-A8F2769C8523}">
      <dgm:prSet phldrT="[Texto]"/>
      <dgm:spPr/>
      <dgm:t>
        <a:bodyPr/>
        <a:lstStyle/>
        <a:p>
          <a:r>
            <a:rPr lang="es-EC" b="0" dirty="0" smtClean="0"/>
            <a:t>MARCO TEÓRICO</a:t>
          </a:r>
          <a:endParaRPr lang="es-MX" b="0" dirty="0"/>
        </a:p>
      </dgm:t>
    </dgm:pt>
    <dgm:pt modelId="{3F6E779A-5F6D-4ED8-9C4F-7B84C6F2EE81}" type="parTrans" cxnId="{0C871F35-16B2-4F7A-B893-B4758CBDA4CC}">
      <dgm:prSet/>
      <dgm:spPr/>
      <dgm:t>
        <a:bodyPr/>
        <a:lstStyle/>
        <a:p>
          <a:endParaRPr lang="es-MX"/>
        </a:p>
      </dgm:t>
    </dgm:pt>
    <dgm:pt modelId="{3092DD52-3AED-4D1C-A14C-82F019F17F18}" type="sibTrans" cxnId="{0C871F35-16B2-4F7A-B893-B4758CBDA4CC}">
      <dgm:prSet/>
      <dgm:spPr/>
      <dgm:t>
        <a:bodyPr/>
        <a:lstStyle/>
        <a:p>
          <a:endParaRPr lang="es-MX"/>
        </a:p>
      </dgm:t>
    </dgm:pt>
    <dgm:pt modelId="{717C8AFB-518F-4439-A700-B53D879D0B61}">
      <dgm:prSet phldrT="[Texto]"/>
      <dgm:spPr/>
      <dgm:t>
        <a:bodyPr/>
        <a:lstStyle/>
        <a:p>
          <a:r>
            <a:rPr lang="es-EC" b="0" dirty="0" smtClean="0"/>
            <a:t>MARCO METODOLÓGICO</a:t>
          </a:r>
          <a:endParaRPr lang="es-MX" b="0" dirty="0"/>
        </a:p>
      </dgm:t>
    </dgm:pt>
    <dgm:pt modelId="{2524B10B-B672-4E84-A410-04FAFFB987AB}" type="parTrans" cxnId="{5E97B21A-59A5-4B9F-8E0D-BA5B97A786E3}">
      <dgm:prSet/>
      <dgm:spPr/>
      <dgm:t>
        <a:bodyPr/>
        <a:lstStyle/>
        <a:p>
          <a:endParaRPr lang="es-MX"/>
        </a:p>
      </dgm:t>
    </dgm:pt>
    <dgm:pt modelId="{2C7F0CA8-470C-4555-8709-1A99C64D7CF3}" type="sibTrans" cxnId="{5E97B21A-59A5-4B9F-8E0D-BA5B97A786E3}">
      <dgm:prSet/>
      <dgm:spPr/>
      <dgm:t>
        <a:bodyPr/>
        <a:lstStyle/>
        <a:p>
          <a:endParaRPr lang="es-MX"/>
        </a:p>
      </dgm:t>
    </dgm:pt>
    <dgm:pt modelId="{21624799-A175-4B7B-8BCD-DE21B7975E33}">
      <dgm:prSet phldrT="[Texto]"/>
      <dgm:spPr/>
      <dgm:t>
        <a:bodyPr/>
        <a:lstStyle/>
        <a:p>
          <a:r>
            <a:rPr lang="es-EC" b="0" dirty="0" smtClean="0"/>
            <a:t>PROPUESTA</a:t>
          </a:r>
          <a:endParaRPr lang="es-MX" b="0" dirty="0"/>
        </a:p>
      </dgm:t>
    </dgm:pt>
    <dgm:pt modelId="{4AAF3FE5-33FC-4201-8EB6-9FC2F48FCBFD}" type="parTrans" cxnId="{3FD7B7A0-3F72-4D5E-B95C-84E32671A9CF}">
      <dgm:prSet/>
      <dgm:spPr/>
      <dgm:t>
        <a:bodyPr/>
        <a:lstStyle/>
        <a:p>
          <a:endParaRPr lang="es-MX"/>
        </a:p>
      </dgm:t>
    </dgm:pt>
    <dgm:pt modelId="{F6FD3FFA-6E43-43B4-8E45-EDCCCC825CA2}" type="sibTrans" cxnId="{3FD7B7A0-3F72-4D5E-B95C-84E32671A9CF}">
      <dgm:prSet/>
      <dgm:spPr/>
      <dgm:t>
        <a:bodyPr/>
        <a:lstStyle/>
        <a:p>
          <a:endParaRPr lang="es-MX"/>
        </a:p>
      </dgm:t>
    </dgm:pt>
    <dgm:pt modelId="{3953D112-F788-4FDC-8362-CEE9C6690A98}">
      <dgm:prSet phldrT="[Texto]"/>
      <dgm:spPr/>
      <dgm:t>
        <a:bodyPr/>
        <a:lstStyle/>
        <a:p>
          <a:r>
            <a:rPr lang="es-EC" b="0" dirty="0" smtClean="0"/>
            <a:t>INTRODUCCIÓN</a:t>
          </a:r>
          <a:endParaRPr lang="es-MX" b="0" dirty="0"/>
        </a:p>
      </dgm:t>
    </dgm:pt>
    <dgm:pt modelId="{70F5C2A5-112A-4780-BF6C-304E614CB40E}" type="parTrans" cxnId="{43A4FECC-2A76-471D-9F05-694E16FC8A55}">
      <dgm:prSet/>
      <dgm:spPr/>
      <dgm:t>
        <a:bodyPr/>
        <a:lstStyle/>
        <a:p>
          <a:endParaRPr lang="es-MX"/>
        </a:p>
      </dgm:t>
    </dgm:pt>
    <dgm:pt modelId="{E2695E08-6BAA-4062-AAD4-AC0C92148046}" type="sibTrans" cxnId="{43A4FECC-2A76-471D-9F05-694E16FC8A55}">
      <dgm:prSet/>
      <dgm:spPr/>
      <dgm:t>
        <a:bodyPr/>
        <a:lstStyle/>
        <a:p>
          <a:endParaRPr lang="es-MX"/>
        </a:p>
      </dgm:t>
    </dgm:pt>
    <dgm:pt modelId="{C166F6F5-A6CA-4607-A4E8-2768972036E5}">
      <dgm:prSet phldrT="[Texto]"/>
      <dgm:spPr/>
      <dgm:t>
        <a:bodyPr/>
        <a:lstStyle/>
        <a:p>
          <a:r>
            <a:rPr lang="es-EC" b="0" dirty="0" smtClean="0"/>
            <a:t>CONCLUSIONES Y RECOMENDACIONES</a:t>
          </a:r>
          <a:endParaRPr lang="es-MX" b="0" dirty="0"/>
        </a:p>
      </dgm:t>
    </dgm:pt>
    <dgm:pt modelId="{EB4F5825-FAF0-410F-933E-68DA4AF692E6}" type="parTrans" cxnId="{9D45F4C6-A788-4BB4-8F1B-D495FCCADB72}">
      <dgm:prSet/>
      <dgm:spPr/>
      <dgm:t>
        <a:bodyPr/>
        <a:lstStyle/>
        <a:p>
          <a:endParaRPr lang="es-MX"/>
        </a:p>
      </dgm:t>
    </dgm:pt>
    <dgm:pt modelId="{082C3123-AF06-4555-8FC7-54D0BC7553D0}" type="sibTrans" cxnId="{9D45F4C6-A788-4BB4-8F1B-D495FCCADB72}">
      <dgm:prSet/>
      <dgm:spPr/>
      <dgm:t>
        <a:bodyPr/>
        <a:lstStyle/>
        <a:p>
          <a:endParaRPr lang="es-MX"/>
        </a:p>
      </dgm:t>
    </dgm:pt>
    <dgm:pt modelId="{B829A834-90C7-445E-BE82-451B0CEED315}" type="pres">
      <dgm:prSet presAssocID="{102D302E-662B-4022-AE03-75E4FEC1D191}" presName="Name0" presStyleCnt="0">
        <dgm:presLayoutVars>
          <dgm:chMax val="7"/>
          <dgm:chPref val="7"/>
          <dgm:dir/>
        </dgm:presLayoutVars>
      </dgm:prSet>
      <dgm:spPr/>
      <dgm:t>
        <a:bodyPr/>
        <a:lstStyle/>
        <a:p>
          <a:endParaRPr lang="es-MX"/>
        </a:p>
      </dgm:t>
    </dgm:pt>
    <dgm:pt modelId="{DBC4A429-B11B-4D92-B809-A5CDF4F27A01}" type="pres">
      <dgm:prSet presAssocID="{102D302E-662B-4022-AE03-75E4FEC1D191}" presName="Name1" presStyleCnt="0"/>
      <dgm:spPr/>
      <dgm:t>
        <a:bodyPr/>
        <a:lstStyle/>
        <a:p>
          <a:endParaRPr lang="es-MX"/>
        </a:p>
      </dgm:t>
    </dgm:pt>
    <dgm:pt modelId="{CD421402-FA1E-425F-9807-A8AD18339251}" type="pres">
      <dgm:prSet presAssocID="{102D302E-662B-4022-AE03-75E4FEC1D191}" presName="cycle" presStyleCnt="0"/>
      <dgm:spPr/>
      <dgm:t>
        <a:bodyPr/>
        <a:lstStyle/>
        <a:p>
          <a:endParaRPr lang="es-MX"/>
        </a:p>
      </dgm:t>
    </dgm:pt>
    <dgm:pt modelId="{B9A2AB62-CC48-45E4-B4EA-A7A68CEB7E20}" type="pres">
      <dgm:prSet presAssocID="{102D302E-662B-4022-AE03-75E4FEC1D191}" presName="srcNode" presStyleLbl="node1" presStyleIdx="0" presStyleCnt="7"/>
      <dgm:spPr/>
      <dgm:t>
        <a:bodyPr/>
        <a:lstStyle/>
        <a:p>
          <a:endParaRPr lang="es-MX"/>
        </a:p>
      </dgm:t>
    </dgm:pt>
    <dgm:pt modelId="{03F51824-5902-4103-BDC2-4EBC922C4DFD}" type="pres">
      <dgm:prSet presAssocID="{102D302E-662B-4022-AE03-75E4FEC1D191}" presName="conn" presStyleLbl="parChTrans1D2" presStyleIdx="0" presStyleCnt="1"/>
      <dgm:spPr/>
      <dgm:t>
        <a:bodyPr/>
        <a:lstStyle/>
        <a:p>
          <a:endParaRPr lang="es-MX"/>
        </a:p>
      </dgm:t>
    </dgm:pt>
    <dgm:pt modelId="{132F0331-2482-4DB1-8C10-C12D5E761A91}" type="pres">
      <dgm:prSet presAssocID="{102D302E-662B-4022-AE03-75E4FEC1D191}" presName="extraNode" presStyleLbl="node1" presStyleIdx="0" presStyleCnt="7"/>
      <dgm:spPr/>
      <dgm:t>
        <a:bodyPr/>
        <a:lstStyle/>
        <a:p>
          <a:endParaRPr lang="es-MX"/>
        </a:p>
      </dgm:t>
    </dgm:pt>
    <dgm:pt modelId="{3EFFC96F-7E25-41C0-BB1A-7DB42771AF72}" type="pres">
      <dgm:prSet presAssocID="{102D302E-662B-4022-AE03-75E4FEC1D191}" presName="dstNode" presStyleLbl="node1" presStyleIdx="0" presStyleCnt="7"/>
      <dgm:spPr/>
      <dgm:t>
        <a:bodyPr/>
        <a:lstStyle/>
        <a:p>
          <a:endParaRPr lang="es-MX"/>
        </a:p>
      </dgm:t>
    </dgm:pt>
    <dgm:pt modelId="{9BB1DB0C-D6B3-45E4-868E-C86EFF7AF912}" type="pres">
      <dgm:prSet presAssocID="{3953D112-F788-4FDC-8362-CEE9C6690A98}" presName="text_1" presStyleLbl="node1" presStyleIdx="0" presStyleCnt="7">
        <dgm:presLayoutVars>
          <dgm:bulletEnabled val="1"/>
        </dgm:presLayoutVars>
      </dgm:prSet>
      <dgm:spPr/>
      <dgm:t>
        <a:bodyPr/>
        <a:lstStyle/>
        <a:p>
          <a:endParaRPr lang="es-MX"/>
        </a:p>
      </dgm:t>
    </dgm:pt>
    <dgm:pt modelId="{CA0D0468-B5AE-4744-B484-7098069FDC20}" type="pres">
      <dgm:prSet presAssocID="{3953D112-F788-4FDC-8362-CEE9C6690A98}" presName="accent_1" presStyleCnt="0"/>
      <dgm:spPr/>
      <dgm:t>
        <a:bodyPr/>
        <a:lstStyle/>
        <a:p>
          <a:endParaRPr lang="es-MX"/>
        </a:p>
      </dgm:t>
    </dgm:pt>
    <dgm:pt modelId="{66E8AA54-12F9-41D9-A241-BA71D61AD648}" type="pres">
      <dgm:prSet presAssocID="{3953D112-F788-4FDC-8362-CEE9C6690A98}" presName="accentRepeatNode" presStyleLbl="solidFgAcc1" presStyleIdx="0" presStyleCnt="7"/>
      <dgm:spPr>
        <a:solidFill>
          <a:schemeClr val="accent1">
            <a:lumMod val="20000"/>
            <a:lumOff val="80000"/>
          </a:schemeClr>
        </a:solidFill>
      </dgm:spPr>
      <dgm:t>
        <a:bodyPr/>
        <a:lstStyle/>
        <a:p>
          <a:endParaRPr lang="es-MX"/>
        </a:p>
      </dgm:t>
    </dgm:pt>
    <dgm:pt modelId="{268E35E6-01F5-450D-A2F6-987BF19EC640}" type="pres">
      <dgm:prSet presAssocID="{45287A53-8F49-4842-B326-464E10D487B3}" presName="text_2" presStyleLbl="node1" presStyleIdx="1" presStyleCnt="7">
        <dgm:presLayoutVars>
          <dgm:bulletEnabled val="1"/>
        </dgm:presLayoutVars>
      </dgm:prSet>
      <dgm:spPr/>
      <dgm:t>
        <a:bodyPr/>
        <a:lstStyle/>
        <a:p>
          <a:endParaRPr lang="es-MX"/>
        </a:p>
      </dgm:t>
    </dgm:pt>
    <dgm:pt modelId="{BF3EB2E0-9B31-4447-89FF-03E12C5FE3DC}" type="pres">
      <dgm:prSet presAssocID="{45287A53-8F49-4842-B326-464E10D487B3}" presName="accent_2" presStyleCnt="0"/>
      <dgm:spPr/>
      <dgm:t>
        <a:bodyPr/>
        <a:lstStyle/>
        <a:p>
          <a:endParaRPr lang="es-MX"/>
        </a:p>
      </dgm:t>
    </dgm:pt>
    <dgm:pt modelId="{C9B42AC4-4ED0-4CE7-BB2F-A6A99F52F31D}" type="pres">
      <dgm:prSet presAssocID="{45287A53-8F49-4842-B326-464E10D487B3}" presName="accentRepeatNode" presStyleLbl="solidFgAcc1" presStyleIdx="1" presStyleCnt="7"/>
      <dgm:spPr>
        <a:solidFill>
          <a:schemeClr val="accent1">
            <a:lumMod val="40000"/>
            <a:lumOff val="60000"/>
          </a:schemeClr>
        </a:solidFill>
      </dgm:spPr>
      <dgm:t>
        <a:bodyPr/>
        <a:lstStyle/>
        <a:p>
          <a:endParaRPr lang="es-MX"/>
        </a:p>
      </dgm:t>
    </dgm:pt>
    <dgm:pt modelId="{FDF8A640-6623-491A-A099-D664D96F7120}" type="pres">
      <dgm:prSet presAssocID="{1941FECA-3662-4656-8696-EF01F24ADFC3}" presName="text_3" presStyleLbl="node1" presStyleIdx="2" presStyleCnt="7">
        <dgm:presLayoutVars>
          <dgm:bulletEnabled val="1"/>
        </dgm:presLayoutVars>
      </dgm:prSet>
      <dgm:spPr/>
      <dgm:t>
        <a:bodyPr/>
        <a:lstStyle/>
        <a:p>
          <a:endParaRPr lang="es-MX"/>
        </a:p>
      </dgm:t>
    </dgm:pt>
    <dgm:pt modelId="{0EE049B3-8531-4A17-8AD6-C2358AE9FD63}" type="pres">
      <dgm:prSet presAssocID="{1941FECA-3662-4656-8696-EF01F24ADFC3}" presName="accent_3" presStyleCnt="0"/>
      <dgm:spPr/>
      <dgm:t>
        <a:bodyPr/>
        <a:lstStyle/>
        <a:p>
          <a:endParaRPr lang="es-MX"/>
        </a:p>
      </dgm:t>
    </dgm:pt>
    <dgm:pt modelId="{44F59351-D7D5-4F14-B14E-765557969A9E}" type="pres">
      <dgm:prSet presAssocID="{1941FECA-3662-4656-8696-EF01F24ADFC3}" presName="accentRepeatNode" presStyleLbl="solidFgAcc1" presStyleIdx="2" presStyleCnt="7"/>
      <dgm:spPr>
        <a:solidFill>
          <a:schemeClr val="tx2">
            <a:lumMod val="40000"/>
            <a:lumOff val="60000"/>
          </a:schemeClr>
        </a:solidFill>
      </dgm:spPr>
      <dgm:t>
        <a:bodyPr/>
        <a:lstStyle/>
        <a:p>
          <a:endParaRPr lang="es-MX"/>
        </a:p>
      </dgm:t>
    </dgm:pt>
    <dgm:pt modelId="{F6B26A16-FB3A-4B16-9876-F4C8CF3C2AD7}" type="pres">
      <dgm:prSet presAssocID="{B8E74715-0BD4-416D-B07F-A8F2769C8523}" presName="text_4" presStyleLbl="node1" presStyleIdx="3" presStyleCnt="7">
        <dgm:presLayoutVars>
          <dgm:bulletEnabled val="1"/>
        </dgm:presLayoutVars>
      </dgm:prSet>
      <dgm:spPr/>
      <dgm:t>
        <a:bodyPr/>
        <a:lstStyle/>
        <a:p>
          <a:endParaRPr lang="es-MX"/>
        </a:p>
      </dgm:t>
    </dgm:pt>
    <dgm:pt modelId="{AEFA70C2-C2AF-4DFA-9617-F239D4F340F6}" type="pres">
      <dgm:prSet presAssocID="{B8E74715-0BD4-416D-B07F-A8F2769C8523}" presName="accent_4" presStyleCnt="0"/>
      <dgm:spPr/>
      <dgm:t>
        <a:bodyPr/>
        <a:lstStyle/>
        <a:p>
          <a:endParaRPr lang="es-MX"/>
        </a:p>
      </dgm:t>
    </dgm:pt>
    <dgm:pt modelId="{639551E2-1727-4706-90D6-941A9B590050}" type="pres">
      <dgm:prSet presAssocID="{B8E74715-0BD4-416D-B07F-A8F2769C8523}" presName="accentRepeatNode" presStyleLbl="solidFgAcc1" presStyleIdx="3" presStyleCnt="7"/>
      <dgm:spPr>
        <a:solidFill>
          <a:schemeClr val="tx2">
            <a:lumMod val="60000"/>
            <a:lumOff val="40000"/>
          </a:schemeClr>
        </a:solidFill>
      </dgm:spPr>
      <dgm:t>
        <a:bodyPr/>
        <a:lstStyle/>
        <a:p>
          <a:endParaRPr lang="es-MX"/>
        </a:p>
      </dgm:t>
    </dgm:pt>
    <dgm:pt modelId="{D90D6B3D-8DA9-42E2-8435-5E500B327858}" type="pres">
      <dgm:prSet presAssocID="{717C8AFB-518F-4439-A700-B53D879D0B61}" presName="text_5" presStyleLbl="node1" presStyleIdx="4" presStyleCnt="7" custLinFactNeighborY="2921">
        <dgm:presLayoutVars>
          <dgm:bulletEnabled val="1"/>
        </dgm:presLayoutVars>
      </dgm:prSet>
      <dgm:spPr/>
      <dgm:t>
        <a:bodyPr/>
        <a:lstStyle/>
        <a:p>
          <a:endParaRPr lang="es-MX"/>
        </a:p>
      </dgm:t>
    </dgm:pt>
    <dgm:pt modelId="{58EED0BF-8B37-4CB1-8437-B404C25C08B9}" type="pres">
      <dgm:prSet presAssocID="{717C8AFB-518F-4439-A700-B53D879D0B61}" presName="accent_5" presStyleCnt="0"/>
      <dgm:spPr/>
      <dgm:t>
        <a:bodyPr/>
        <a:lstStyle/>
        <a:p>
          <a:endParaRPr lang="es-MX"/>
        </a:p>
      </dgm:t>
    </dgm:pt>
    <dgm:pt modelId="{26D1703F-9A9E-4BCD-A4EA-F31D3DB01BE1}" type="pres">
      <dgm:prSet presAssocID="{717C8AFB-518F-4439-A700-B53D879D0B61}" presName="accentRepeatNode" presStyleLbl="solidFgAcc1" presStyleIdx="4" presStyleCnt="7"/>
      <dgm:spPr>
        <a:solidFill>
          <a:schemeClr val="accent1">
            <a:lumMod val="75000"/>
          </a:schemeClr>
        </a:solidFill>
      </dgm:spPr>
      <dgm:t>
        <a:bodyPr/>
        <a:lstStyle/>
        <a:p>
          <a:endParaRPr lang="es-MX"/>
        </a:p>
      </dgm:t>
    </dgm:pt>
    <dgm:pt modelId="{316B915B-56BA-48BD-BF26-2F3DA21A5445}" type="pres">
      <dgm:prSet presAssocID="{21624799-A175-4B7B-8BCD-DE21B7975E33}" presName="text_6" presStyleLbl="node1" presStyleIdx="5" presStyleCnt="7">
        <dgm:presLayoutVars>
          <dgm:bulletEnabled val="1"/>
        </dgm:presLayoutVars>
      </dgm:prSet>
      <dgm:spPr/>
      <dgm:t>
        <a:bodyPr/>
        <a:lstStyle/>
        <a:p>
          <a:endParaRPr lang="es-MX"/>
        </a:p>
      </dgm:t>
    </dgm:pt>
    <dgm:pt modelId="{0F7FAF62-04A6-445C-B956-90F2CD5FFEC6}" type="pres">
      <dgm:prSet presAssocID="{21624799-A175-4B7B-8BCD-DE21B7975E33}" presName="accent_6" presStyleCnt="0"/>
      <dgm:spPr/>
    </dgm:pt>
    <dgm:pt modelId="{5416B83A-AC4C-4D8A-82A2-8914FE2CB1F9}" type="pres">
      <dgm:prSet presAssocID="{21624799-A175-4B7B-8BCD-DE21B7975E33}" presName="accentRepeatNode" presStyleLbl="solidFgAcc1" presStyleIdx="5" presStyleCnt="7"/>
      <dgm:spPr>
        <a:solidFill>
          <a:schemeClr val="tx2">
            <a:lumMod val="75000"/>
          </a:schemeClr>
        </a:solidFill>
      </dgm:spPr>
      <dgm:t>
        <a:bodyPr/>
        <a:lstStyle/>
        <a:p>
          <a:endParaRPr lang="es-MX"/>
        </a:p>
      </dgm:t>
    </dgm:pt>
    <dgm:pt modelId="{FF03D12B-0213-44FA-8704-16E800507DD1}" type="pres">
      <dgm:prSet presAssocID="{C166F6F5-A6CA-4607-A4E8-2768972036E5}" presName="text_7" presStyleLbl="node1" presStyleIdx="6" presStyleCnt="7">
        <dgm:presLayoutVars>
          <dgm:bulletEnabled val="1"/>
        </dgm:presLayoutVars>
      </dgm:prSet>
      <dgm:spPr/>
      <dgm:t>
        <a:bodyPr/>
        <a:lstStyle/>
        <a:p>
          <a:endParaRPr lang="es-MX"/>
        </a:p>
      </dgm:t>
    </dgm:pt>
    <dgm:pt modelId="{9A76D78F-BB1D-42D4-BEBB-B61344984354}" type="pres">
      <dgm:prSet presAssocID="{C166F6F5-A6CA-4607-A4E8-2768972036E5}" presName="accent_7" presStyleCnt="0"/>
      <dgm:spPr/>
    </dgm:pt>
    <dgm:pt modelId="{4BC6E44A-8DA7-422C-BDC2-3CE24BE968D6}" type="pres">
      <dgm:prSet presAssocID="{C166F6F5-A6CA-4607-A4E8-2768972036E5}" presName="accentRepeatNode" presStyleLbl="solidFgAcc1" presStyleIdx="6" presStyleCnt="7"/>
      <dgm:spPr>
        <a:solidFill>
          <a:schemeClr val="tx2">
            <a:lumMod val="50000"/>
          </a:schemeClr>
        </a:solidFill>
      </dgm:spPr>
      <dgm:t>
        <a:bodyPr/>
        <a:lstStyle/>
        <a:p>
          <a:endParaRPr lang="es-MX"/>
        </a:p>
      </dgm:t>
    </dgm:pt>
  </dgm:ptLst>
  <dgm:cxnLst>
    <dgm:cxn modelId="{3A69A0E9-EB18-4465-B868-DD2CC87873F6}" type="presOf" srcId="{717C8AFB-518F-4439-A700-B53D879D0B61}" destId="{D90D6B3D-8DA9-42E2-8435-5E500B327858}" srcOrd="0" destOrd="0" presId="urn:microsoft.com/office/officeart/2008/layout/VerticalCurvedList"/>
    <dgm:cxn modelId="{0C871F35-16B2-4F7A-B893-B4758CBDA4CC}" srcId="{102D302E-662B-4022-AE03-75E4FEC1D191}" destId="{B8E74715-0BD4-416D-B07F-A8F2769C8523}" srcOrd="3" destOrd="0" parTransId="{3F6E779A-5F6D-4ED8-9C4F-7B84C6F2EE81}" sibTransId="{3092DD52-3AED-4D1C-A14C-82F019F17F18}"/>
    <dgm:cxn modelId="{73E11D52-85F1-4801-B2A1-12D46A3C01A0}" type="presOf" srcId="{E2695E08-6BAA-4062-AAD4-AC0C92148046}" destId="{03F51824-5902-4103-BDC2-4EBC922C4DFD}" srcOrd="0" destOrd="0" presId="urn:microsoft.com/office/officeart/2008/layout/VerticalCurvedList"/>
    <dgm:cxn modelId="{96CE01A7-EE6B-498B-985C-F60B44BF6583}" type="presOf" srcId="{B8E74715-0BD4-416D-B07F-A8F2769C8523}" destId="{F6B26A16-FB3A-4B16-9876-F4C8CF3C2AD7}" srcOrd="0" destOrd="0" presId="urn:microsoft.com/office/officeart/2008/layout/VerticalCurvedList"/>
    <dgm:cxn modelId="{E709A59D-75D1-4AB6-A3A3-B8E2E1581C20}" type="presOf" srcId="{102D302E-662B-4022-AE03-75E4FEC1D191}" destId="{B829A834-90C7-445E-BE82-451B0CEED315}" srcOrd="0" destOrd="0" presId="urn:microsoft.com/office/officeart/2008/layout/VerticalCurvedList"/>
    <dgm:cxn modelId="{5E97B21A-59A5-4B9F-8E0D-BA5B97A786E3}" srcId="{102D302E-662B-4022-AE03-75E4FEC1D191}" destId="{717C8AFB-518F-4439-A700-B53D879D0B61}" srcOrd="4" destOrd="0" parTransId="{2524B10B-B672-4E84-A410-04FAFFB987AB}" sibTransId="{2C7F0CA8-470C-4555-8709-1A99C64D7CF3}"/>
    <dgm:cxn modelId="{4E6BFD86-B86D-4475-9961-CA4D5B732562}" srcId="{102D302E-662B-4022-AE03-75E4FEC1D191}" destId="{1941FECA-3662-4656-8696-EF01F24ADFC3}" srcOrd="2" destOrd="0" parTransId="{61ADD675-7BE7-49CB-AFAE-29E6BCEDCBE5}" sibTransId="{353383D7-25DE-4ED6-A9AD-B311E3BAAD66}"/>
    <dgm:cxn modelId="{43A4FECC-2A76-471D-9F05-694E16FC8A55}" srcId="{102D302E-662B-4022-AE03-75E4FEC1D191}" destId="{3953D112-F788-4FDC-8362-CEE9C6690A98}" srcOrd="0" destOrd="0" parTransId="{70F5C2A5-112A-4780-BF6C-304E614CB40E}" sibTransId="{E2695E08-6BAA-4062-AAD4-AC0C92148046}"/>
    <dgm:cxn modelId="{B8F1952F-4A80-4D2E-84E9-6677365C6BB2}" srcId="{102D302E-662B-4022-AE03-75E4FEC1D191}" destId="{45287A53-8F49-4842-B326-464E10D487B3}" srcOrd="1" destOrd="0" parTransId="{64556A4D-F50A-41F9-90B7-0210C540C5DE}" sibTransId="{E0B8B6EA-C9C8-4FAE-9800-314999926A45}"/>
    <dgm:cxn modelId="{AFF6DE2F-F852-4E40-B1D2-54E5209C6332}" type="presOf" srcId="{C166F6F5-A6CA-4607-A4E8-2768972036E5}" destId="{FF03D12B-0213-44FA-8704-16E800507DD1}" srcOrd="0" destOrd="0" presId="urn:microsoft.com/office/officeart/2008/layout/VerticalCurvedList"/>
    <dgm:cxn modelId="{F3AD33CF-5960-41B9-958C-BF92267718B7}" type="presOf" srcId="{45287A53-8F49-4842-B326-464E10D487B3}" destId="{268E35E6-01F5-450D-A2F6-987BF19EC640}" srcOrd="0" destOrd="0" presId="urn:microsoft.com/office/officeart/2008/layout/VerticalCurvedList"/>
    <dgm:cxn modelId="{3FD7B7A0-3F72-4D5E-B95C-84E32671A9CF}" srcId="{102D302E-662B-4022-AE03-75E4FEC1D191}" destId="{21624799-A175-4B7B-8BCD-DE21B7975E33}" srcOrd="5" destOrd="0" parTransId="{4AAF3FE5-33FC-4201-8EB6-9FC2F48FCBFD}" sibTransId="{F6FD3FFA-6E43-43B4-8E45-EDCCCC825CA2}"/>
    <dgm:cxn modelId="{7646C1AD-E5EE-4AC6-834F-ECE9329B6349}" type="presOf" srcId="{21624799-A175-4B7B-8BCD-DE21B7975E33}" destId="{316B915B-56BA-48BD-BF26-2F3DA21A5445}" srcOrd="0" destOrd="0" presId="urn:microsoft.com/office/officeart/2008/layout/VerticalCurvedList"/>
    <dgm:cxn modelId="{9D45F4C6-A788-4BB4-8F1B-D495FCCADB72}" srcId="{102D302E-662B-4022-AE03-75E4FEC1D191}" destId="{C166F6F5-A6CA-4607-A4E8-2768972036E5}" srcOrd="6" destOrd="0" parTransId="{EB4F5825-FAF0-410F-933E-68DA4AF692E6}" sibTransId="{082C3123-AF06-4555-8FC7-54D0BC7553D0}"/>
    <dgm:cxn modelId="{C596044B-61CF-40FB-AB06-2C2107E87AFB}" type="presOf" srcId="{3953D112-F788-4FDC-8362-CEE9C6690A98}" destId="{9BB1DB0C-D6B3-45E4-868E-C86EFF7AF912}" srcOrd="0" destOrd="0" presId="urn:microsoft.com/office/officeart/2008/layout/VerticalCurvedList"/>
    <dgm:cxn modelId="{3115B518-339B-47E7-A5D4-CCA71559F1A6}" type="presOf" srcId="{1941FECA-3662-4656-8696-EF01F24ADFC3}" destId="{FDF8A640-6623-491A-A099-D664D96F7120}" srcOrd="0" destOrd="0" presId="urn:microsoft.com/office/officeart/2008/layout/VerticalCurvedList"/>
    <dgm:cxn modelId="{3D6C39E4-6B48-47B2-B27C-3A9B0997D0C6}" type="presParOf" srcId="{B829A834-90C7-445E-BE82-451B0CEED315}" destId="{DBC4A429-B11B-4D92-B809-A5CDF4F27A01}" srcOrd="0" destOrd="0" presId="urn:microsoft.com/office/officeart/2008/layout/VerticalCurvedList"/>
    <dgm:cxn modelId="{0EF8F094-EA4C-4E6B-88F1-FDEF4D7D0273}" type="presParOf" srcId="{DBC4A429-B11B-4D92-B809-A5CDF4F27A01}" destId="{CD421402-FA1E-425F-9807-A8AD18339251}" srcOrd="0" destOrd="0" presId="urn:microsoft.com/office/officeart/2008/layout/VerticalCurvedList"/>
    <dgm:cxn modelId="{8E8FF524-BD52-4E4D-84A3-E4A9504C1A06}" type="presParOf" srcId="{CD421402-FA1E-425F-9807-A8AD18339251}" destId="{B9A2AB62-CC48-45E4-B4EA-A7A68CEB7E20}" srcOrd="0" destOrd="0" presId="urn:microsoft.com/office/officeart/2008/layout/VerticalCurvedList"/>
    <dgm:cxn modelId="{305DB461-36A6-4666-9978-31E4D092DE95}" type="presParOf" srcId="{CD421402-FA1E-425F-9807-A8AD18339251}" destId="{03F51824-5902-4103-BDC2-4EBC922C4DFD}" srcOrd="1" destOrd="0" presId="urn:microsoft.com/office/officeart/2008/layout/VerticalCurvedList"/>
    <dgm:cxn modelId="{18CC50D9-8061-4A72-8D7F-7649F3C5D0A1}" type="presParOf" srcId="{CD421402-FA1E-425F-9807-A8AD18339251}" destId="{132F0331-2482-4DB1-8C10-C12D5E761A91}" srcOrd="2" destOrd="0" presId="urn:microsoft.com/office/officeart/2008/layout/VerticalCurvedList"/>
    <dgm:cxn modelId="{5A5B809A-F11F-4A65-A463-3744594C6780}" type="presParOf" srcId="{CD421402-FA1E-425F-9807-A8AD18339251}" destId="{3EFFC96F-7E25-41C0-BB1A-7DB42771AF72}" srcOrd="3" destOrd="0" presId="urn:microsoft.com/office/officeart/2008/layout/VerticalCurvedList"/>
    <dgm:cxn modelId="{93CCD810-1982-48EC-92C7-FAA731F39984}" type="presParOf" srcId="{DBC4A429-B11B-4D92-B809-A5CDF4F27A01}" destId="{9BB1DB0C-D6B3-45E4-868E-C86EFF7AF912}" srcOrd="1" destOrd="0" presId="urn:microsoft.com/office/officeart/2008/layout/VerticalCurvedList"/>
    <dgm:cxn modelId="{C1F64B71-F96C-4B50-ABBB-13204984D34C}" type="presParOf" srcId="{DBC4A429-B11B-4D92-B809-A5CDF4F27A01}" destId="{CA0D0468-B5AE-4744-B484-7098069FDC20}" srcOrd="2" destOrd="0" presId="urn:microsoft.com/office/officeart/2008/layout/VerticalCurvedList"/>
    <dgm:cxn modelId="{5969ABE9-9523-488E-BB18-9FCBC14BBD5C}" type="presParOf" srcId="{CA0D0468-B5AE-4744-B484-7098069FDC20}" destId="{66E8AA54-12F9-41D9-A241-BA71D61AD648}" srcOrd="0" destOrd="0" presId="urn:microsoft.com/office/officeart/2008/layout/VerticalCurvedList"/>
    <dgm:cxn modelId="{C2D12EC0-4717-4CD1-8D62-183E1F769B9B}" type="presParOf" srcId="{DBC4A429-B11B-4D92-B809-A5CDF4F27A01}" destId="{268E35E6-01F5-450D-A2F6-987BF19EC640}" srcOrd="3" destOrd="0" presId="urn:microsoft.com/office/officeart/2008/layout/VerticalCurvedList"/>
    <dgm:cxn modelId="{2E751F43-BAC3-4319-957F-858539EEE317}" type="presParOf" srcId="{DBC4A429-B11B-4D92-B809-A5CDF4F27A01}" destId="{BF3EB2E0-9B31-4447-89FF-03E12C5FE3DC}" srcOrd="4" destOrd="0" presId="urn:microsoft.com/office/officeart/2008/layout/VerticalCurvedList"/>
    <dgm:cxn modelId="{4F35AF32-0554-42A8-A3F5-5E6598D2E468}" type="presParOf" srcId="{BF3EB2E0-9B31-4447-89FF-03E12C5FE3DC}" destId="{C9B42AC4-4ED0-4CE7-BB2F-A6A99F52F31D}" srcOrd="0" destOrd="0" presId="urn:microsoft.com/office/officeart/2008/layout/VerticalCurvedList"/>
    <dgm:cxn modelId="{BC2C5321-ED4F-46C9-A292-B5869FDBB981}" type="presParOf" srcId="{DBC4A429-B11B-4D92-B809-A5CDF4F27A01}" destId="{FDF8A640-6623-491A-A099-D664D96F7120}" srcOrd="5" destOrd="0" presId="urn:microsoft.com/office/officeart/2008/layout/VerticalCurvedList"/>
    <dgm:cxn modelId="{A309FC24-EBE9-44D7-9228-72ECD6B72417}" type="presParOf" srcId="{DBC4A429-B11B-4D92-B809-A5CDF4F27A01}" destId="{0EE049B3-8531-4A17-8AD6-C2358AE9FD63}" srcOrd="6" destOrd="0" presId="urn:microsoft.com/office/officeart/2008/layout/VerticalCurvedList"/>
    <dgm:cxn modelId="{39F984CC-9FD9-4B27-ADF9-19059D326504}" type="presParOf" srcId="{0EE049B3-8531-4A17-8AD6-C2358AE9FD63}" destId="{44F59351-D7D5-4F14-B14E-765557969A9E}" srcOrd="0" destOrd="0" presId="urn:microsoft.com/office/officeart/2008/layout/VerticalCurvedList"/>
    <dgm:cxn modelId="{BECDCE2D-5B5E-40F2-B317-F5163503F9D9}" type="presParOf" srcId="{DBC4A429-B11B-4D92-B809-A5CDF4F27A01}" destId="{F6B26A16-FB3A-4B16-9876-F4C8CF3C2AD7}" srcOrd="7" destOrd="0" presId="urn:microsoft.com/office/officeart/2008/layout/VerticalCurvedList"/>
    <dgm:cxn modelId="{B16F44D6-BE70-45A4-AE86-B43E4E70B22D}" type="presParOf" srcId="{DBC4A429-B11B-4D92-B809-A5CDF4F27A01}" destId="{AEFA70C2-C2AF-4DFA-9617-F239D4F340F6}" srcOrd="8" destOrd="0" presId="urn:microsoft.com/office/officeart/2008/layout/VerticalCurvedList"/>
    <dgm:cxn modelId="{947F72ED-988F-4CC5-9626-CBBE6C89DDD0}" type="presParOf" srcId="{AEFA70C2-C2AF-4DFA-9617-F239D4F340F6}" destId="{639551E2-1727-4706-90D6-941A9B590050}" srcOrd="0" destOrd="0" presId="urn:microsoft.com/office/officeart/2008/layout/VerticalCurvedList"/>
    <dgm:cxn modelId="{3A31F75B-CF36-4468-864B-6929A8127E1C}" type="presParOf" srcId="{DBC4A429-B11B-4D92-B809-A5CDF4F27A01}" destId="{D90D6B3D-8DA9-42E2-8435-5E500B327858}" srcOrd="9" destOrd="0" presId="urn:microsoft.com/office/officeart/2008/layout/VerticalCurvedList"/>
    <dgm:cxn modelId="{FA70ED3F-F1FA-4D56-92AF-C8A12DCCF946}" type="presParOf" srcId="{DBC4A429-B11B-4D92-B809-A5CDF4F27A01}" destId="{58EED0BF-8B37-4CB1-8437-B404C25C08B9}" srcOrd="10" destOrd="0" presId="urn:microsoft.com/office/officeart/2008/layout/VerticalCurvedList"/>
    <dgm:cxn modelId="{B9ECC4BD-F2CD-4822-8B30-771D470C8BC3}" type="presParOf" srcId="{58EED0BF-8B37-4CB1-8437-B404C25C08B9}" destId="{26D1703F-9A9E-4BCD-A4EA-F31D3DB01BE1}" srcOrd="0" destOrd="0" presId="urn:microsoft.com/office/officeart/2008/layout/VerticalCurvedList"/>
    <dgm:cxn modelId="{C889F21E-7EBA-49D1-A7D6-11B9C4308715}" type="presParOf" srcId="{DBC4A429-B11B-4D92-B809-A5CDF4F27A01}" destId="{316B915B-56BA-48BD-BF26-2F3DA21A5445}" srcOrd="11" destOrd="0" presId="urn:microsoft.com/office/officeart/2008/layout/VerticalCurvedList"/>
    <dgm:cxn modelId="{ADEAC517-8C3F-4D3C-AF6E-BEE62546CA6F}" type="presParOf" srcId="{DBC4A429-B11B-4D92-B809-A5CDF4F27A01}" destId="{0F7FAF62-04A6-445C-B956-90F2CD5FFEC6}" srcOrd="12" destOrd="0" presId="urn:microsoft.com/office/officeart/2008/layout/VerticalCurvedList"/>
    <dgm:cxn modelId="{60A624C2-9BB4-426A-B9F1-9A9DDEB6966C}" type="presParOf" srcId="{0F7FAF62-04A6-445C-B956-90F2CD5FFEC6}" destId="{5416B83A-AC4C-4D8A-82A2-8914FE2CB1F9}" srcOrd="0" destOrd="0" presId="urn:microsoft.com/office/officeart/2008/layout/VerticalCurvedList"/>
    <dgm:cxn modelId="{4D2BFC03-6958-40EA-A5BE-0F35C41CF2B5}" type="presParOf" srcId="{DBC4A429-B11B-4D92-B809-A5CDF4F27A01}" destId="{FF03D12B-0213-44FA-8704-16E800507DD1}" srcOrd="13" destOrd="0" presId="urn:microsoft.com/office/officeart/2008/layout/VerticalCurvedList"/>
    <dgm:cxn modelId="{3EAF89EB-F845-4BF4-B813-674F13A531E3}" type="presParOf" srcId="{DBC4A429-B11B-4D92-B809-A5CDF4F27A01}" destId="{9A76D78F-BB1D-42D4-BEBB-B61344984354}" srcOrd="14" destOrd="0" presId="urn:microsoft.com/office/officeart/2008/layout/VerticalCurvedList"/>
    <dgm:cxn modelId="{155C2B3E-7005-46A1-9A61-76303C36EF35}" type="presParOf" srcId="{9A76D78F-BB1D-42D4-BEBB-B61344984354}" destId="{4BC6E44A-8DA7-422C-BDC2-3CE24BE96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BBCA45B6-068C-4433-A431-A1C13580B193}"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s-MX"/>
        </a:p>
      </dgm:t>
    </dgm:pt>
    <dgm:pt modelId="{8756D182-82FD-41F6-A928-E10862557702}">
      <dgm:prSet phldrT="[Texto]"/>
      <dgm:spPr/>
      <dgm:t>
        <a:bodyPr/>
        <a:lstStyle/>
        <a:p>
          <a:r>
            <a:rPr lang="es-EC" dirty="0" smtClean="0"/>
            <a:t>Enfoque</a:t>
          </a:r>
          <a:endParaRPr lang="es-MX" dirty="0"/>
        </a:p>
      </dgm:t>
    </dgm:pt>
    <dgm:pt modelId="{88FC45A0-24C7-4A21-A902-9171F363AFD0}" type="parTrans" cxnId="{19FF235C-17E8-4274-810C-343EF9800805}">
      <dgm:prSet/>
      <dgm:spPr/>
      <dgm:t>
        <a:bodyPr/>
        <a:lstStyle/>
        <a:p>
          <a:endParaRPr lang="es-MX"/>
        </a:p>
      </dgm:t>
    </dgm:pt>
    <dgm:pt modelId="{B5D250C4-CAA5-4BD3-9418-EB1F8E559CA0}" type="sibTrans" cxnId="{19FF235C-17E8-4274-810C-343EF9800805}">
      <dgm:prSet/>
      <dgm:spPr/>
      <dgm:t>
        <a:bodyPr/>
        <a:lstStyle/>
        <a:p>
          <a:endParaRPr lang="es-MX"/>
        </a:p>
      </dgm:t>
    </dgm:pt>
    <dgm:pt modelId="{D4210BAC-D425-4032-B16A-359318928BB8}">
      <dgm:prSet phldrT="[Texto]"/>
      <dgm:spPr/>
      <dgm:t>
        <a:bodyPr/>
        <a:lstStyle/>
        <a:p>
          <a:r>
            <a:rPr lang="es-EC" dirty="0" smtClean="0"/>
            <a:t>Cuantitativo</a:t>
          </a:r>
          <a:endParaRPr lang="es-MX" dirty="0"/>
        </a:p>
      </dgm:t>
    </dgm:pt>
    <dgm:pt modelId="{C1183F79-A126-4319-93D6-49626ED20D4F}" type="parTrans" cxnId="{F9838056-2DE6-4436-8C48-C53C0DC66CEE}">
      <dgm:prSet/>
      <dgm:spPr/>
      <dgm:t>
        <a:bodyPr/>
        <a:lstStyle/>
        <a:p>
          <a:endParaRPr lang="es-MX"/>
        </a:p>
      </dgm:t>
    </dgm:pt>
    <dgm:pt modelId="{2865FD50-D007-424D-94AF-BC8A7EE1019C}" type="sibTrans" cxnId="{F9838056-2DE6-4436-8C48-C53C0DC66CEE}">
      <dgm:prSet/>
      <dgm:spPr/>
      <dgm:t>
        <a:bodyPr/>
        <a:lstStyle/>
        <a:p>
          <a:endParaRPr lang="es-MX"/>
        </a:p>
      </dgm:t>
    </dgm:pt>
    <dgm:pt modelId="{A3AEC2E5-F302-4179-9555-94A574EFEFF5}">
      <dgm:prSet phldrT="[Texto]"/>
      <dgm:spPr/>
      <dgm:t>
        <a:bodyPr/>
        <a:lstStyle/>
        <a:p>
          <a:r>
            <a:rPr lang="es-EC" dirty="0" smtClean="0"/>
            <a:t>Alcance</a:t>
          </a:r>
          <a:endParaRPr lang="es-MX" dirty="0"/>
        </a:p>
      </dgm:t>
    </dgm:pt>
    <dgm:pt modelId="{DE15A293-EA02-479E-984B-56BABE10B73A}" type="parTrans" cxnId="{7EBE8C70-D488-4D24-B358-89B3D314EA1B}">
      <dgm:prSet/>
      <dgm:spPr/>
      <dgm:t>
        <a:bodyPr/>
        <a:lstStyle/>
        <a:p>
          <a:endParaRPr lang="es-MX"/>
        </a:p>
      </dgm:t>
    </dgm:pt>
    <dgm:pt modelId="{92480F94-D276-4680-929B-7757D0783B50}" type="sibTrans" cxnId="{7EBE8C70-D488-4D24-B358-89B3D314EA1B}">
      <dgm:prSet/>
      <dgm:spPr/>
      <dgm:t>
        <a:bodyPr/>
        <a:lstStyle/>
        <a:p>
          <a:endParaRPr lang="es-MX"/>
        </a:p>
      </dgm:t>
    </dgm:pt>
    <dgm:pt modelId="{53086809-04ED-4674-8EBA-D65D3FF340E3}">
      <dgm:prSet phldrT="[Texto]"/>
      <dgm:spPr/>
      <dgm:t>
        <a:bodyPr/>
        <a:lstStyle/>
        <a:p>
          <a:r>
            <a:rPr lang="es-EC" dirty="0" smtClean="0"/>
            <a:t>Explicativo</a:t>
          </a:r>
          <a:endParaRPr lang="es-MX" dirty="0"/>
        </a:p>
      </dgm:t>
    </dgm:pt>
    <dgm:pt modelId="{A4A3951C-D64C-48B7-8AAB-92E1A45D5717}" type="parTrans" cxnId="{6880E02D-D9BC-43B6-9698-1F5ED99D734A}">
      <dgm:prSet/>
      <dgm:spPr/>
      <dgm:t>
        <a:bodyPr/>
        <a:lstStyle/>
        <a:p>
          <a:endParaRPr lang="es-MX"/>
        </a:p>
      </dgm:t>
    </dgm:pt>
    <dgm:pt modelId="{1E4515DD-308A-4563-B359-BDE2021B3B37}" type="sibTrans" cxnId="{6880E02D-D9BC-43B6-9698-1F5ED99D734A}">
      <dgm:prSet/>
      <dgm:spPr/>
      <dgm:t>
        <a:bodyPr/>
        <a:lstStyle/>
        <a:p>
          <a:endParaRPr lang="es-MX"/>
        </a:p>
      </dgm:t>
    </dgm:pt>
    <dgm:pt modelId="{31C7007E-6F66-47B4-B9E8-AFC205A688F1}">
      <dgm:prSet phldrT="[Texto]"/>
      <dgm:spPr/>
      <dgm:t>
        <a:bodyPr/>
        <a:lstStyle/>
        <a:p>
          <a:r>
            <a:rPr lang="es-EC" dirty="0" smtClean="0"/>
            <a:t>Diseño de la investigación</a:t>
          </a:r>
          <a:endParaRPr lang="es-MX" dirty="0"/>
        </a:p>
      </dgm:t>
    </dgm:pt>
    <dgm:pt modelId="{5E8F3093-41DB-4125-85F7-1C6FB2AE9107}" type="parTrans" cxnId="{CC65FCE5-A174-4BD9-904E-D9D7170FE11C}">
      <dgm:prSet/>
      <dgm:spPr/>
      <dgm:t>
        <a:bodyPr/>
        <a:lstStyle/>
        <a:p>
          <a:endParaRPr lang="es-MX"/>
        </a:p>
      </dgm:t>
    </dgm:pt>
    <dgm:pt modelId="{B6C81868-F7AA-4D59-85BC-8292E8B1786E}" type="sibTrans" cxnId="{CC65FCE5-A174-4BD9-904E-D9D7170FE11C}">
      <dgm:prSet/>
      <dgm:spPr/>
      <dgm:t>
        <a:bodyPr/>
        <a:lstStyle/>
        <a:p>
          <a:endParaRPr lang="es-MX"/>
        </a:p>
      </dgm:t>
    </dgm:pt>
    <dgm:pt modelId="{0CA5FB38-41F1-4EB7-9922-31F95BDBB41E}">
      <dgm:prSet phldrT="[Texto]"/>
      <dgm:spPr/>
      <dgm:t>
        <a:bodyPr/>
        <a:lstStyle/>
        <a:p>
          <a:r>
            <a:rPr lang="es-EC" dirty="0" smtClean="0"/>
            <a:t>No experimental</a:t>
          </a:r>
          <a:endParaRPr lang="es-MX" dirty="0"/>
        </a:p>
      </dgm:t>
    </dgm:pt>
    <dgm:pt modelId="{0CAC7983-5309-4505-A298-6472AA407AD6}" type="parTrans" cxnId="{851BA1DA-7A91-4512-BA0C-485DBEFB8481}">
      <dgm:prSet/>
      <dgm:spPr/>
      <dgm:t>
        <a:bodyPr/>
        <a:lstStyle/>
        <a:p>
          <a:endParaRPr lang="es-MX"/>
        </a:p>
      </dgm:t>
    </dgm:pt>
    <dgm:pt modelId="{8BE5D479-67F2-42FC-89DD-C71EEEEE2E3A}" type="sibTrans" cxnId="{851BA1DA-7A91-4512-BA0C-485DBEFB8481}">
      <dgm:prSet/>
      <dgm:spPr/>
      <dgm:t>
        <a:bodyPr/>
        <a:lstStyle/>
        <a:p>
          <a:endParaRPr lang="es-MX"/>
        </a:p>
      </dgm:t>
    </dgm:pt>
    <dgm:pt modelId="{DB5376FF-294F-4549-88E0-C54AAAF21E4D}">
      <dgm:prSet phldrT="[Texto]"/>
      <dgm:spPr/>
      <dgm:t>
        <a:bodyPr/>
        <a:lstStyle/>
        <a:p>
          <a:r>
            <a:rPr lang="es-EC" dirty="0" smtClean="0"/>
            <a:t>Técnicas de recolección de datos</a:t>
          </a:r>
          <a:endParaRPr lang="es-MX" dirty="0"/>
        </a:p>
      </dgm:t>
    </dgm:pt>
    <dgm:pt modelId="{92E91778-2239-4772-A312-9BAA4E7CEF30}" type="parTrans" cxnId="{2C705652-888E-4332-A9F4-EC9E192E0AEE}">
      <dgm:prSet/>
      <dgm:spPr/>
      <dgm:t>
        <a:bodyPr/>
        <a:lstStyle/>
        <a:p>
          <a:endParaRPr lang="es-MX"/>
        </a:p>
      </dgm:t>
    </dgm:pt>
    <dgm:pt modelId="{2BC7E9CE-1AFF-4BC0-8277-721C3BFA770E}" type="sibTrans" cxnId="{2C705652-888E-4332-A9F4-EC9E192E0AEE}">
      <dgm:prSet/>
      <dgm:spPr/>
      <dgm:t>
        <a:bodyPr/>
        <a:lstStyle/>
        <a:p>
          <a:endParaRPr lang="es-MX"/>
        </a:p>
      </dgm:t>
    </dgm:pt>
    <dgm:pt modelId="{E1780D69-FE70-4F90-B6B1-E117F3044AEB}">
      <dgm:prSet phldrT="[Texto]"/>
      <dgm:spPr/>
      <dgm:t>
        <a:bodyPr/>
        <a:lstStyle/>
        <a:p>
          <a:r>
            <a:rPr lang="es-EC" dirty="0" smtClean="0"/>
            <a:t>Encuestas</a:t>
          </a:r>
          <a:endParaRPr lang="es-MX" dirty="0"/>
        </a:p>
      </dgm:t>
    </dgm:pt>
    <dgm:pt modelId="{206D480A-59D4-44B0-8C35-EE1F5D3C936C}" type="parTrans" cxnId="{EF4A8802-250C-43FB-B259-F87FF04D974B}">
      <dgm:prSet/>
      <dgm:spPr/>
      <dgm:t>
        <a:bodyPr/>
        <a:lstStyle/>
        <a:p>
          <a:endParaRPr lang="es-MX"/>
        </a:p>
      </dgm:t>
    </dgm:pt>
    <dgm:pt modelId="{0220308E-3E1A-45D7-814F-EE20C6037359}" type="sibTrans" cxnId="{EF4A8802-250C-43FB-B259-F87FF04D974B}">
      <dgm:prSet/>
      <dgm:spPr/>
      <dgm:t>
        <a:bodyPr/>
        <a:lstStyle/>
        <a:p>
          <a:endParaRPr lang="es-MX"/>
        </a:p>
      </dgm:t>
    </dgm:pt>
    <dgm:pt modelId="{0E067FDF-0EDB-48D1-A563-7B17CE7C8E02}">
      <dgm:prSet phldrT="[Texto]"/>
      <dgm:spPr/>
      <dgm:t>
        <a:bodyPr/>
        <a:lstStyle/>
        <a:p>
          <a:r>
            <a:rPr lang="es-EC" dirty="0" smtClean="0"/>
            <a:t>Entrevistas</a:t>
          </a:r>
          <a:endParaRPr lang="es-MX" dirty="0"/>
        </a:p>
      </dgm:t>
    </dgm:pt>
    <dgm:pt modelId="{6D215343-35B2-43D6-AE4C-5858998B8CA9}" type="parTrans" cxnId="{6BE4B08E-77A4-4881-A2DA-00ED4CBA066A}">
      <dgm:prSet/>
      <dgm:spPr/>
      <dgm:t>
        <a:bodyPr/>
        <a:lstStyle/>
        <a:p>
          <a:endParaRPr lang="es-MX"/>
        </a:p>
      </dgm:t>
    </dgm:pt>
    <dgm:pt modelId="{78E26565-FB35-4EA2-B854-88A22C9FEF7F}" type="sibTrans" cxnId="{6BE4B08E-77A4-4881-A2DA-00ED4CBA066A}">
      <dgm:prSet/>
      <dgm:spPr/>
      <dgm:t>
        <a:bodyPr/>
        <a:lstStyle/>
        <a:p>
          <a:endParaRPr lang="es-MX"/>
        </a:p>
      </dgm:t>
    </dgm:pt>
    <dgm:pt modelId="{EF530C40-D51E-4C6F-87A9-6744BBBEA526}">
      <dgm:prSet phldrT="[Texto]"/>
      <dgm:spPr/>
      <dgm:t>
        <a:bodyPr/>
        <a:lstStyle/>
        <a:p>
          <a:r>
            <a:rPr lang="es-EC" dirty="0" smtClean="0"/>
            <a:t>Observación directa</a:t>
          </a:r>
          <a:endParaRPr lang="es-MX" dirty="0"/>
        </a:p>
      </dgm:t>
    </dgm:pt>
    <dgm:pt modelId="{9061E5B2-8B88-4EA8-9A7A-73A165F7F972}" type="parTrans" cxnId="{F0EBF4D5-4BE0-446E-A6D1-28EEA38700B1}">
      <dgm:prSet/>
      <dgm:spPr/>
      <dgm:t>
        <a:bodyPr/>
        <a:lstStyle/>
        <a:p>
          <a:endParaRPr lang="es-MX"/>
        </a:p>
      </dgm:t>
    </dgm:pt>
    <dgm:pt modelId="{9D53D4E7-2BC7-46B0-B382-0D908E75FCD3}" type="sibTrans" cxnId="{F0EBF4D5-4BE0-446E-A6D1-28EEA38700B1}">
      <dgm:prSet/>
      <dgm:spPr/>
      <dgm:t>
        <a:bodyPr/>
        <a:lstStyle/>
        <a:p>
          <a:endParaRPr lang="es-MX"/>
        </a:p>
      </dgm:t>
    </dgm:pt>
    <dgm:pt modelId="{E6DDCCFB-E774-420A-B35E-019814A49020}" type="pres">
      <dgm:prSet presAssocID="{BBCA45B6-068C-4433-A431-A1C13580B193}" presName="Name0" presStyleCnt="0">
        <dgm:presLayoutVars>
          <dgm:dir/>
          <dgm:animLvl val="lvl"/>
          <dgm:resizeHandles val="exact"/>
        </dgm:presLayoutVars>
      </dgm:prSet>
      <dgm:spPr/>
      <dgm:t>
        <a:bodyPr/>
        <a:lstStyle/>
        <a:p>
          <a:endParaRPr lang="es-MX"/>
        </a:p>
      </dgm:t>
    </dgm:pt>
    <dgm:pt modelId="{2B26E234-E7ED-4316-A0E7-BBF872D14DBF}" type="pres">
      <dgm:prSet presAssocID="{8756D182-82FD-41F6-A928-E10862557702}" presName="linNode" presStyleCnt="0"/>
      <dgm:spPr/>
      <dgm:t>
        <a:bodyPr/>
        <a:lstStyle/>
        <a:p>
          <a:endParaRPr lang="es-MX"/>
        </a:p>
      </dgm:t>
    </dgm:pt>
    <dgm:pt modelId="{08E7048C-3E6D-4298-B6EA-2FBC24A65FA4}" type="pres">
      <dgm:prSet presAssocID="{8756D182-82FD-41F6-A928-E10862557702}" presName="parentText" presStyleLbl="node1" presStyleIdx="0" presStyleCnt="4">
        <dgm:presLayoutVars>
          <dgm:chMax val="1"/>
          <dgm:bulletEnabled val="1"/>
        </dgm:presLayoutVars>
      </dgm:prSet>
      <dgm:spPr/>
      <dgm:t>
        <a:bodyPr/>
        <a:lstStyle/>
        <a:p>
          <a:endParaRPr lang="es-MX"/>
        </a:p>
      </dgm:t>
    </dgm:pt>
    <dgm:pt modelId="{61893B41-9E46-4880-B6A9-56CDBF1D767F}" type="pres">
      <dgm:prSet presAssocID="{8756D182-82FD-41F6-A928-E10862557702}" presName="descendantText" presStyleLbl="alignAccFollowNode1" presStyleIdx="0" presStyleCnt="4">
        <dgm:presLayoutVars>
          <dgm:bulletEnabled val="1"/>
        </dgm:presLayoutVars>
      </dgm:prSet>
      <dgm:spPr/>
      <dgm:t>
        <a:bodyPr/>
        <a:lstStyle/>
        <a:p>
          <a:endParaRPr lang="es-MX"/>
        </a:p>
      </dgm:t>
    </dgm:pt>
    <dgm:pt modelId="{E7FC52A1-2F0B-48C6-B8A2-B64D2EC37C48}" type="pres">
      <dgm:prSet presAssocID="{B5D250C4-CAA5-4BD3-9418-EB1F8E559CA0}" presName="sp" presStyleCnt="0"/>
      <dgm:spPr/>
      <dgm:t>
        <a:bodyPr/>
        <a:lstStyle/>
        <a:p>
          <a:endParaRPr lang="es-MX"/>
        </a:p>
      </dgm:t>
    </dgm:pt>
    <dgm:pt modelId="{4C1DCE1C-7BC9-4671-B887-3CA054203F83}" type="pres">
      <dgm:prSet presAssocID="{A3AEC2E5-F302-4179-9555-94A574EFEFF5}" presName="linNode" presStyleCnt="0"/>
      <dgm:spPr/>
      <dgm:t>
        <a:bodyPr/>
        <a:lstStyle/>
        <a:p>
          <a:endParaRPr lang="es-MX"/>
        </a:p>
      </dgm:t>
    </dgm:pt>
    <dgm:pt modelId="{9DB60946-7C2A-4983-96D1-BC6286FC5824}" type="pres">
      <dgm:prSet presAssocID="{A3AEC2E5-F302-4179-9555-94A574EFEFF5}" presName="parentText" presStyleLbl="node1" presStyleIdx="1" presStyleCnt="4">
        <dgm:presLayoutVars>
          <dgm:chMax val="1"/>
          <dgm:bulletEnabled val="1"/>
        </dgm:presLayoutVars>
      </dgm:prSet>
      <dgm:spPr/>
      <dgm:t>
        <a:bodyPr/>
        <a:lstStyle/>
        <a:p>
          <a:endParaRPr lang="es-MX"/>
        </a:p>
      </dgm:t>
    </dgm:pt>
    <dgm:pt modelId="{47EFF1F0-044B-48BB-A1BA-09122DA66E06}" type="pres">
      <dgm:prSet presAssocID="{A3AEC2E5-F302-4179-9555-94A574EFEFF5}" presName="descendantText" presStyleLbl="alignAccFollowNode1" presStyleIdx="1" presStyleCnt="4">
        <dgm:presLayoutVars>
          <dgm:bulletEnabled val="1"/>
        </dgm:presLayoutVars>
      </dgm:prSet>
      <dgm:spPr/>
      <dgm:t>
        <a:bodyPr/>
        <a:lstStyle/>
        <a:p>
          <a:endParaRPr lang="es-MX"/>
        </a:p>
      </dgm:t>
    </dgm:pt>
    <dgm:pt modelId="{6C7D8CF0-D8F8-4414-BF1A-D86F1EF6A78E}" type="pres">
      <dgm:prSet presAssocID="{92480F94-D276-4680-929B-7757D0783B50}" presName="sp" presStyleCnt="0"/>
      <dgm:spPr/>
      <dgm:t>
        <a:bodyPr/>
        <a:lstStyle/>
        <a:p>
          <a:endParaRPr lang="es-MX"/>
        </a:p>
      </dgm:t>
    </dgm:pt>
    <dgm:pt modelId="{AFC806C1-1DBA-4CF6-9F17-32ED128DD874}" type="pres">
      <dgm:prSet presAssocID="{31C7007E-6F66-47B4-B9E8-AFC205A688F1}" presName="linNode" presStyleCnt="0"/>
      <dgm:spPr/>
      <dgm:t>
        <a:bodyPr/>
        <a:lstStyle/>
        <a:p>
          <a:endParaRPr lang="es-MX"/>
        </a:p>
      </dgm:t>
    </dgm:pt>
    <dgm:pt modelId="{3AAD84BD-B090-4B51-A4EA-07479EA70D45}" type="pres">
      <dgm:prSet presAssocID="{31C7007E-6F66-47B4-B9E8-AFC205A688F1}" presName="parentText" presStyleLbl="node1" presStyleIdx="2" presStyleCnt="4">
        <dgm:presLayoutVars>
          <dgm:chMax val="1"/>
          <dgm:bulletEnabled val="1"/>
        </dgm:presLayoutVars>
      </dgm:prSet>
      <dgm:spPr/>
      <dgm:t>
        <a:bodyPr/>
        <a:lstStyle/>
        <a:p>
          <a:endParaRPr lang="es-MX"/>
        </a:p>
      </dgm:t>
    </dgm:pt>
    <dgm:pt modelId="{899276ED-D07C-4879-8F1C-F6391095FAA1}" type="pres">
      <dgm:prSet presAssocID="{31C7007E-6F66-47B4-B9E8-AFC205A688F1}" presName="descendantText" presStyleLbl="alignAccFollowNode1" presStyleIdx="2" presStyleCnt="4">
        <dgm:presLayoutVars>
          <dgm:bulletEnabled val="1"/>
        </dgm:presLayoutVars>
      </dgm:prSet>
      <dgm:spPr/>
      <dgm:t>
        <a:bodyPr/>
        <a:lstStyle/>
        <a:p>
          <a:endParaRPr lang="es-MX"/>
        </a:p>
      </dgm:t>
    </dgm:pt>
    <dgm:pt modelId="{5A9C19CA-07C8-466D-824D-96DD74C337C6}" type="pres">
      <dgm:prSet presAssocID="{B6C81868-F7AA-4D59-85BC-8292E8B1786E}" presName="sp" presStyleCnt="0"/>
      <dgm:spPr/>
      <dgm:t>
        <a:bodyPr/>
        <a:lstStyle/>
        <a:p>
          <a:endParaRPr lang="es-MX"/>
        </a:p>
      </dgm:t>
    </dgm:pt>
    <dgm:pt modelId="{66520202-7F11-449B-B7B1-506EC4B21B2B}" type="pres">
      <dgm:prSet presAssocID="{DB5376FF-294F-4549-88E0-C54AAAF21E4D}" presName="linNode" presStyleCnt="0"/>
      <dgm:spPr/>
      <dgm:t>
        <a:bodyPr/>
        <a:lstStyle/>
        <a:p>
          <a:endParaRPr lang="es-MX"/>
        </a:p>
      </dgm:t>
    </dgm:pt>
    <dgm:pt modelId="{D65A731C-08C7-4591-A3BD-A989B7CA11E1}" type="pres">
      <dgm:prSet presAssocID="{DB5376FF-294F-4549-88E0-C54AAAF21E4D}" presName="parentText" presStyleLbl="node1" presStyleIdx="3" presStyleCnt="4">
        <dgm:presLayoutVars>
          <dgm:chMax val="1"/>
          <dgm:bulletEnabled val="1"/>
        </dgm:presLayoutVars>
      </dgm:prSet>
      <dgm:spPr/>
      <dgm:t>
        <a:bodyPr/>
        <a:lstStyle/>
        <a:p>
          <a:endParaRPr lang="es-MX"/>
        </a:p>
      </dgm:t>
    </dgm:pt>
    <dgm:pt modelId="{1FD9BE2A-7703-4233-A806-DFC82BA34277}" type="pres">
      <dgm:prSet presAssocID="{DB5376FF-294F-4549-88E0-C54AAAF21E4D}" presName="descendantText" presStyleLbl="alignAccFollowNode1" presStyleIdx="3" presStyleCnt="4">
        <dgm:presLayoutVars>
          <dgm:bulletEnabled val="1"/>
        </dgm:presLayoutVars>
      </dgm:prSet>
      <dgm:spPr/>
      <dgm:t>
        <a:bodyPr/>
        <a:lstStyle/>
        <a:p>
          <a:endParaRPr lang="es-MX"/>
        </a:p>
      </dgm:t>
    </dgm:pt>
  </dgm:ptLst>
  <dgm:cxnLst>
    <dgm:cxn modelId="{CC65FCE5-A174-4BD9-904E-D9D7170FE11C}" srcId="{BBCA45B6-068C-4433-A431-A1C13580B193}" destId="{31C7007E-6F66-47B4-B9E8-AFC205A688F1}" srcOrd="2" destOrd="0" parTransId="{5E8F3093-41DB-4125-85F7-1C6FB2AE9107}" sibTransId="{B6C81868-F7AA-4D59-85BC-8292E8B1786E}"/>
    <dgm:cxn modelId="{E37C5F88-3EB9-47D0-85A7-76D9B429B124}" type="presOf" srcId="{E1780D69-FE70-4F90-B6B1-E117F3044AEB}" destId="{1FD9BE2A-7703-4233-A806-DFC82BA34277}" srcOrd="0" destOrd="0" presId="urn:microsoft.com/office/officeart/2005/8/layout/vList5"/>
    <dgm:cxn modelId="{6CD94761-636F-4130-B964-FB6280588BF8}" type="presOf" srcId="{A3AEC2E5-F302-4179-9555-94A574EFEFF5}" destId="{9DB60946-7C2A-4983-96D1-BC6286FC5824}" srcOrd="0" destOrd="0" presId="urn:microsoft.com/office/officeart/2005/8/layout/vList5"/>
    <dgm:cxn modelId="{AE151D26-D1FB-4D84-8F4A-40E3938A53DC}" type="presOf" srcId="{EF530C40-D51E-4C6F-87A9-6744BBBEA526}" destId="{1FD9BE2A-7703-4233-A806-DFC82BA34277}" srcOrd="0" destOrd="2" presId="urn:microsoft.com/office/officeart/2005/8/layout/vList5"/>
    <dgm:cxn modelId="{87A20E23-068C-45BD-9E25-79085437329F}" type="presOf" srcId="{D4210BAC-D425-4032-B16A-359318928BB8}" destId="{61893B41-9E46-4880-B6A9-56CDBF1D767F}" srcOrd="0" destOrd="0" presId="urn:microsoft.com/office/officeart/2005/8/layout/vList5"/>
    <dgm:cxn modelId="{EF4A8802-250C-43FB-B259-F87FF04D974B}" srcId="{DB5376FF-294F-4549-88E0-C54AAAF21E4D}" destId="{E1780D69-FE70-4F90-B6B1-E117F3044AEB}" srcOrd="0" destOrd="0" parTransId="{206D480A-59D4-44B0-8C35-EE1F5D3C936C}" sibTransId="{0220308E-3E1A-45D7-814F-EE20C6037359}"/>
    <dgm:cxn modelId="{2C705652-888E-4332-A9F4-EC9E192E0AEE}" srcId="{BBCA45B6-068C-4433-A431-A1C13580B193}" destId="{DB5376FF-294F-4549-88E0-C54AAAF21E4D}" srcOrd="3" destOrd="0" parTransId="{92E91778-2239-4772-A312-9BAA4E7CEF30}" sibTransId="{2BC7E9CE-1AFF-4BC0-8277-721C3BFA770E}"/>
    <dgm:cxn modelId="{5CB1CC0C-7AA8-4E04-BCA7-BC625BEA5FEE}" type="presOf" srcId="{8756D182-82FD-41F6-A928-E10862557702}" destId="{08E7048C-3E6D-4298-B6EA-2FBC24A65FA4}" srcOrd="0" destOrd="0" presId="urn:microsoft.com/office/officeart/2005/8/layout/vList5"/>
    <dgm:cxn modelId="{6880E02D-D9BC-43B6-9698-1F5ED99D734A}" srcId="{A3AEC2E5-F302-4179-9555-94A574EFEFF5}" destId="{53086809-04ED-4674-8EBA-D65D3FF340E3}" srcOrd="0" destOrd="0" parTransId="{A4A3951C-D64C-48B7-8AAB-92E1A45D5717}" sibTransId="{1E4515DD-308A-4563-B359-BDE2021B3B37}"/>
    <dgm:cxn modelId="{71568C4C-EDAB-44E4-B301-178542746B45}" type="presOf" srcId="{DB5376FF-294F-4549-88E0-C54AAAF21E4D}" destId="{D65A731C-08C7-4591-A3BD-A989B7CA11E1}" srcOrd="0" destOrd="0" presId="urn:microsoft.com/office/officeart/2005/8/layout/vList5"/>
    <dgm:cxn modelId="{7EBE8C70-D488-4D24-B358-89B3D314EA1B}" srcId="{BBCA45B6-068C-4433-A431-A1C13580B193}" destId="{A3AEC2E5-F302-4179-9555-94A574EFEFF5}" srcOrd="1" destOrd="0" parTransId="{DE15A293-EA02-479E-984B-56BABE10B73A}" sibTransId="{92480F94-D276-4680-929B-7757D0783B50}"/>
    <dgm:cxn modelId="{851BA1DA-7A91-4512-BA0C-485DBEFB8481}" srcId="{31C7007E-6F66-47B4-B9E8-AFC205A688F1}" destId="{0CA5FB38-41F1-4EB7-9922-31F95BDBB41E}" srcOrd="0" destOrd="0" parTransId="{0CAC7983-5309-4505-A298-6472AA407AD6}" sibTransId="{8BE5D479-67F2-42FC-89DD-C71EEEEE2E3A}"/>
    <dgm:cxn modelId="{6BE4B08E-77A4-4881-A2DA-00ED4CBA066A}" srcId="{DB5376FF-294F-4549-88E0-C54AAAF21E4D}" destId="{0E067FDF-0EDB-48D1-A563-7B17CE7C8E02}" srcOrd="1" destOrd="0" parTransId="{6D215343-35B2-43D6-AE4C-5858998B8CA9}" sibTransId="{78E26565-FB35-4EA2-B854-88A22C9FEF7F}"/>
    <dgm:cxn modelId="{5BE2C0BA-5539-4521-BB46-5F68CDB6B4BE}" type="presOf" srcId="{31C7007E-6F66-47B4-B9E8-AFC205A688F1}" destId="{3AAD84BD-B090-4B51-A4EA-07479EA70D45}" srcOrd="0" destOrd="0" presId="urn:microsoft.com/office/officeart/2005/8/layout/vList5"/>
    <dgm:cxn modelId="{29E20208-C828-41EF-88E2-E563C8FDE062}" type="presOf" srcId="{0E067FDF-0EDB-48D1-A563-7B17CE7C8E02}" destId="{1FD9BE2A-7703-4233-A806-DFC82BA34277}" srcOrd="0" destOrd="1" presId="urn:microsoft.com/office/officeart/2005/8/layout/vList5"/>
    <dgm:cxn modelId="{19FF235C-17E8-4274-810C-343EF9800805}" srcId="{BBCA45B6-068C-4433-A431-A1C13580B193}" destId="{8756D182-82FD-41F6-A928-E10862557702}" srcOrd="0" destOrd="0" parTransId="{88FC45A0-24C7-4A21-A902-9171F363AFD0}" sibTransId="{B5D250C4-CAA5-4BD3-9418-EB1F8E559CA0}"/>
    <dgm:cxn modelId="{FFC775DC-7BB8-4810-A88D-FA0304288D51}" type="presOf" srcId="{53086809-04ED-4674-8EBA-D65D3FF340E3}" destId="{47EFF1F0-044B-48BB-A1BA-09122DA66E06}" srcOrd="0" destOrd="0" presId="urn:microsoft.com/office/officeart/2005/8/layout/vList5"/>
    <dgm:cxn modelId="{B3C90C7E-669B-4270-BD3C-350170FC1726}" type="presOf" srcId="{0CA5FB38-41F1-4EB7-9922-31F95BDBB41E}" destId="{899276ED-D07C-4879-8F1C-F6391095FAA1}" srcOrd="0" destOrd="0" presId="urn:microsoft.com/office/officeart/2005/8/layout/vList5"/>
    <dgm:cxn modelId="{2ED129A3-A0D9-45CF-9341-C85B46D8DE21}" type="presOf" srcId="{BBCA45B6-068C-4433-A431-A1C13580B193}" destId="{E6DDCCFB-E774-420A-B35E-019814A49020}" srcOrd="0" destOrd="0" presId="urn:microsoft.com/office/officeart/2005/8/layout/vList5"/>
    <dgm:cxn modelId="{F0EBF4D5-4BE0-446E-A6D1-28EEA38700B1}" srcId="{DB5376FF-294F-4549-88E0-C54AAAF21E4D}" destId="{EF530C40-D51E-4C6F-87A9-6744BBBEA526}" srcOrd="2" destOrd="0" parTransId="{9061E5B2-8B88-4EA8-9A7A-73A165F7F972}" sibTransId="{9D53D4E7-2BC7-46B0-B382-0D908E75FCD3}"/>
    <dgm:cxn modelId="{F9838056-2DE6-4436-8C48-C53C0DC66CEE}" srcId="{8756D182-82FD-41F6-A928-E10862557702}" destId="{D4210BAC-D425-4032-B16A-359318928BB8}" srcOrd="0" destOrd="0" parTransId="{C1183F79-A126-4319-93D6-49626ED20D4F}" sibTransId="{2865FD50-D007-424D-94AF-BC8A7EE1019C}"/>
    <dgm:cxn modelId="{5B159D75-5E8C-41A7-87FC-D676541594E0}" type="presParOf" srcId="{E6DDCCFB-E774-420A-B35E-019814A49020}" destId="{2B26E234-E7ED-4316-A0E7-BBF872D14DBF}" srcOrd="0" destOrd="0" presId="urn:microsoft.com/office/officeart/2005/8/layout/vList5"/>
    <dgm:cxn modelId="{5278CB03-43E4-4D57-826C-57C2EF6E01C9}" type="presParOf" srcId="{2B26E234-E7ED-4316-A0E7-BBF872D14DBF}" destId="{08E7048C-3E6D-4298-B6EA-2FBC24A65FA4}" srcOrd="0" destOrd="0" presId="urn:microsoft.com/office/officeart/2005/8/layout/vList5"/>
    <dgm:cxn modelId="{AE1DB226-82FD-455D-9B63-DEA9F231ADAF}" type="presParOf" srcId="{2B26E234-E7ED-4316-A0E7-BBF872D14DBF}" destId="{61893B41-9E46-4880-B6A9-56CDBF1D767F}" srcOrd="1" destOrd="0" presId="urn:microsoft.com/office/officeart/2005/8/layout/vList5"/>
    <dgm:cxn modelId="{13F770AD-D46D-413B-AA53-7A0827CA11D9}" type="presParOf" srcId="{E6DDCCFB-E774-420A-B35E-019814A49020}" destId="{E7FC52A1-2F0B-48C6-B8A2-B64D2EC37C48}" srcOrd="1" destOrd="0" presId="urn:microsoft.com/office/officeart/2005/8/layout/vList5"/>
    <dgm:cxn modelId="{B08616B6-52DD-4DFF-896A-C802F8E29989}" type="presParOf" srcId="{E6DDCCFB-E774-420A-B35E-019814A49020}" destId="{4C1DCE1C-7BC9-4671-B887-3CA054203F83}" srcOrd="2" destOrd="0" presId="urn:microsoft.com/office/officeart/2005/8/layout/vList5"/>
    <dgm:cxn modelId="{1D430216-E976-495E-8BE3-541A8163749E}" type="presParOf" srcId="{4C1DCE1C-7BC9-4671-B887-3CA054203F83}" destId="{9DB60946-7C2A-4983-96D1-BC6286FC5824}" srcOrd="0" destOrd="0" presId="urn:microsoft.com/office/officeart/2005/8/layout/vList5"/>
    <dgm:cxn modelId="{4F7BC6BD-8833-4CDC-AA40-8C3255D9AC35}" type="presParOf" srcId="{4C1DCE1C-7BC9-4671-B887-3CA054203F83}" destId="{47EFF1F0-044B-48BB-A1BA-09122DA66E06}" srcOrd="1" destOrd="0" presId="urn:microsoft.com/office/officeart/2005/8/layout/vList5"/>
    <dgm:cxn modelId="{800C47A3-A017-4B38-9DBC-CE9E299A98EF}" type="presParOf" srcId="{E6DDCCFB-E774-420A-B35E-019814A49020}" destId="{6C7D8CF0-D8F8-4414-BF1A-D86F1EF6A78E}" srcOrd="3" destOrd="0" presId="urn:microsoft.com/office/officeart/2005/8/layout/vList5"/>
    <dgm:cxn modelId="{E9F76359-0F8B-4DA6-AFE4-1AA8F3D12189}" type="presParOf" srcId="{E6DDCCFB-E774-420A-B35E-019814A49020}" destId="{AFC806C1-1DBA-4CF6-9F17-32ED128DD874}" srcOrd="4" destOrd="0" presId="urn:microsoft.com/office/officeart/2005/8/layout/vList5"/>
    <dgm:cxn modelId="{C3A22A15-B44B-4612-A198-AD2B81F832CD}" type="presParOf" srcId="{AFC806C1-1DBA-4CF6-9F17-32ED128DD874}" destId="{3AAD84BD-B090-4B51-A4EA-07479EA70D45}" srcOrd="0" destOrd="0" presId="urn:microsoft.com/office/officeart/2005/8/layout/vList5"/>
    <dgm:cxn modelId="{C37907FD-FDCE-4147-80B4-0E500FDAB72F}" type="presParOf" srcId="{AFC806C1-1DBA-4CF6-9F17-32ED128DD874}" destId="{899276ED-D07C-4879-8F1C-F6391095FAA1}" srcOrd="1" destOrd="0" presId="urn:microsoft.com/office/officeart/2005/8/layout/vList5"/>
    <dgm:cxn modelId="{075D9F0F-F9F0-4E02-ABD9-659E59F087AD}" type="presParOf" srcId="{E6DDCCFB-E774-420A-B35E-019814A49020}" destId="{5A9C19CA-07C8-466D-824D-96DD74C337C6}" srcOrd="5" destOrd="0" presId="urn:microsoft.com/office/officeart/2005/8/layout/vList5"/>
    <dgm:cxn modelId="{BD718726-333F-4BF5-8EE1-5A2797E78B05}" type="presParOf" srcId="{E6DDCCFB-E774-420A-B35E-019814A49020}" destId="{66520202-7F11-449B-B7B1-506EC4B21B2B}" srcOrd="6" destOrd="0" presId="urn:microsoft.com/office/officeart/2005/8/layout/vList5"/>
    <dgm:cxn modelId="{D207FA4A-B7CE-4972-A28C-DEB31439D905}" type="presParOf" srcId="{66520202-7F11-449B-B7B1-506EC4B21B2B}" destId="{D65A731C-08C7-4591-A3BD-A989B7CA11E1}" srcOrd="0" destOrd="0" presId="urn:microsoft.com/office/officeart/2005/8/layout/vList5"/>
    <dgm:cxn modelId="{E093CBD7-33B1-4E6D-87C8-82E504EEB908}" type="presParOf" srcId="{66520202-7F11-449B-B7B1-506EC4B21B2B}" destId="{1FD9BE2A-7703-4233-A806-DFC82BA3427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8355E-4B66-4A36-A401-8EFE64126BD3}" type="doc">
      <dgm:prSet loTypeId="urn:microsoft.com/office/officeart/2005/8/layout/hProcess9" loCatId="process" qsTypeId="urn:microsoft.com/office/officeart/2005/8/quickstyle/simple4" qsCatId="simple" csTypeId="urn:microsoft.com/office/officeart/2005/8/colors/colorful4" csCatId="colorful" phldr="1"/>
      <dgm:spPr/>
    </dgm:pt>
    <dgm:pt modelId="{2FF8C7C7-ACF8-4E8F-B234-E07FBF4CD316}">
      <dgm:prSet phldrT="[Texto]"/>
      <dgm:spPr/>
      <dgm:t>
        <a:bodyPr/>
        <a:lstStyle/>
        <a:p>
          <a:r>
            <a:rPr lang="es-EC" dirty="0" smtClean="0"/>
            <a:t>Sistemas de Información</a:t>
          </a:r>
          <a:endParaRPr lang="es-MX" dirty="0"/>
        </a:p>
      </dgm:t>
    </dgm:pt>
    <dgm:pt modelId="{75262A0C-505D-4C2C-BC49-12771E0BCC67}" type="parTrans" cxnId="{6F8879D1-0C82-49D6-8A2B-40683B0FE023}">
      <dgm:prSet/>
      <dgm:spPr/>
      <dgm:t>
        <a:bodyPr/>
        <a:lstStyle/>
        <a:p>
          <a:endParaRPr lang="es-MX"/>
        </a:p>
      </dgm:t>
    </dgm:pt>
    <dgm:pt modelId="{66745FF0-D518-4DE6-99FC-CF0E56A4D4CB}" type="sibTrans" cxnId="{6F8879D1-0C82-49D6-8A2B-40683B0FE023}">
      <dgm:prSet/>
      <dgm:spPr/>
      <dgm:t>
        <a:bodyPr/>
        <a:lstStyle/>
        <a:p>
          <a:endParaRPr lang="es-MX"/>
        </a:p>
      </dgm:t>
    </dgm:pt>
    <dgm:pt modelId="{B6892560-FA17-4CC6-8BD6-E6187124D0DC}">
      <dgm:prSet phldrT="[Texto]"/>
      <dgm:spPr/>
      <dgm:t>
        <a:bodyPr/>
        <a:lstStyle/>
        <a:p>
          <a:r>
            <a:rPr lang="es-EC" dirty="0" smtClean="0"/>
            <a:t>Monitoreo de embarcaciones artesanales</a:t>
          </a:r>
          <a:endParaRPr lang="es-MX" dirty="0"/>
        </a:p>
      </dgm:t>
    </dgm:pt>
    <dgm:pt modelId="{DF624417-4E62-4EA2-9C4F-C64A5C485237}" type="parTrans" cxnId="{2EF494A4-7A1C-4509-A8AA-FA4F18C4FF79}">
      <dgm:prSet/>
      <dgm:spPr/>
      <dgm:t>
        <a:bodyPr/>
        <a:lstStyle/>
        <a:p>
          <a:endParaRPr lang="es-MX"/>
        </a:p>
      </dgm:t>
    </dgm:pt>
    <dgm:pt modelId="{CA796A90-5DEC-41D0-8756-1BF4530EF6A3}" type="sibTrans" cxnId="{2EF494A4-7A1C-4509-A8AA-FA4F18C4FF79}">
      <dgm:prSet/>
      <dgm:spPr/>
      <dgm:t>
        <a:bodyPr/>
        <a:lstStyle/>
        <a:p>
          <a:endParaRPr lang="es-MX"/>
        </a:p>
      </dgm:t>
    </dgm:pt>
    <dgm:pt modelId="{D35E5BE0-40A0-4456-BC2F-937F9DD6C67B}">
      <dgm:prSet phldrT="[Texto]"/>
      <dgm:spPr/>
      <dgm:t>
        <a:bodyPr/>
        <a:lstStyle/>
        <a:p>
          <a:r>
            <a:rPr lang="es-EC" smtClean="0"/>
            <a:t>Robo </a:t>
          </a:r>
          <a:r>
            <a:rPr lang="es-EC" dirty="0" smtClean="0"/>
            <a:t>de motores y embarcaciones</a:t>
          </a:r>
          <a:endParaRPr lang="es-MX" dirty="0"/>
        </a:p>
      </dgm:t>
    </dgm:pt>
    <dgm:pt modelId="{336848E1-8A88-4F6F-AAA3-0B3CA52332CB}" type="parTrans" cxnId="{82DB0442-7625-4E28-9FEC-384FF5976DCA}">
      <dgm:prSet/>
      <dgm:spPr/>
      <dgm:t>
        <a:bodyPr/>
        <a:lstStyle/>
        <a:p>
          <a:endParaRPr lang="es-MX"/>
        </a:p>
      </dgm:t>
    </dgm:pt>
    <dgm:pt modelId="{32559A21-34AE-4CAA-98A9-3F7515C31F05}" type="sibTrans" cxnId="{82DB0442-7625-4E28-9FEC-384FF5976DCA}">
      <dgm:prSet/>
      <dgm:spPr/>
      <dgm:t>
        <a:bodyPr/>
        <a:lstStyle/>
        <a:p>
          <a:endParaRPr lang="es-MX"/>
        </a:p>
      </dgm:t>
    </dgm:pt>
    <dgm:pt modelId="{1ECC0A2E-D2B5-4BD9-A43F-6EB340356F48}" type="pres">
      <dgm:prSet presAssocID="{8218355E-4B66-4A36-A401-8EFE64126BD3}" presName="CompostProcess" presStyleCnt="0">
        <dgm:presLayoutVars>
          <dgm:dir/>
          <dgm:resizeHandles val="exact"/>
        </dgm:presLayoutVars>
      </dgm:prSet>
      <dgm:spPr/>
    </dgm:pt>
    <dgm:pt modelId="{36B009EE-3B43-4DA5-AFEB-66F6CB90787A}" type="pres">
      <dgm:prSet presAssocID="{8218355E-4B66-4A36-A401-8EFE64126BD3}" presName="arrow" presStyleLbl="bgShp" presStyleIdx="0" presStyleCnt="1"/>
      <dgm:spPr/>
    </dgm:pt>
    <dgm:pt modelId="{31CFC1D2-C984-439A-82E4-128412F71CD6}" type="pres">
      <dgm:prSet presAssocID="{8218355E-4B66-4A36-A401-8EFE64126BD3}" presName="linearProcess" presStyleCnt="0"/>
      <dgm:spPr/>
    </dgm:pt>
    <dgm:pt modelId="{712346A5-F532-4016-B771-EA7AF3F2FB35}" type="pres">
      <dgm:prSet presAssocID="{2FF8C7C7-ACF8-4E8F-B234-E07FBF4CD316}" presName="textNode" presStyleLbl="node1" presStyleIdx="0" presStyleCnt="3">
        <dgm:presLayoutVars>
          <dgm:bulletEnabled val="1"/>
        </dgm:presLayoutVars>
      </dgm:prSet>
      <dgm:spPr/>
      <dgm:t>
        <a:bodyPr/>
        <a:lstStyle/>
        <a:p>
          <a:endParaRPr lang="es-MX"/>
        </a:p>
      </dgm:t>
    </dgm:pt>
    <dgm:pt modelId="{3842E1EB-750D-42DB-9FDB-9324AA2194F0}" type="pres">
      <dgm:prSet presAssocID="{66745FF0-D518-4DE6-99FC-CF0E56A4D4CB}" presName="sibTrans" presStyleCnt="0"/>
      <dgm:spPr/>
    </dgm:pt>
    <dgm:pt modelId="{338F6FA4-B03D-4706-8FAE-BC9899550F2E}" type="pres">
      <dgm:prSet presAssocID="{B6892560-FA17-4CC6-8BD6-E6187124D0DC}" presName="textNode" presStyleLbl="node1" presStyleIdx="1" presStyleCnt="3">
        <dgm:presLayoutVars>
          <dgm:bulletEnabled val="1"/>
        </dgm:presLayoutVars>
      </dgm:prSet>
      <dgm:spPr/>
      <dgm:t>
        <a:bodyPr/>
        <a:lstStyle/>
        <a:p>
          <a:endParaRPr lang="es-MX"/>
        </a:p>
      </dgm:t>
    </dgm:pt>
    <dgm:pt modelId="{0FB754D9-DD6F-46DA-B53E-61E24D11A9E7}" type="pres">
      <dgm:prSet presAssocID="{CA796A90-5DEC-41D0-8756-1BF4530EF6A3}" presName="sibTrans" presStyleCnt="0"/>
      <dgm:spPr/>
    </dgm:pt>
    <dgm:pt modelId="{C4C273F5-9C40-49BC-8C69-B2569401DD0A}" type="pres">
      <dgm:prSet presAssocID="{D35E5BE0-40A0-4456-BC2F-937F9DD6C67B}" presName="textNode" presStyleLbl="node1" presStyleIdx="2" presStyleCnt="3">
        <dgm:presLayoutVars>
          <dgm:bulletEnabled val="1"/>
        </dgm:presLayoutVars>
      </dgm:prSet>
      <dgm:spPr/>
      <dgm:t>
        <a:bodyPr/>
        <a:lstStyle/>
        <a:p>
          <a:endParaRPr lang="es-MX"/>
        </a:p>
      </dgm:t>
    </dgm:pt>
  </dgm:ptLst>
  <dgm:cxnLst>
    <dgm:cxn modelId="{82DB0442-7625-4E28-9FEC-384FF5976DCA}" srcId="{8218355E-4B66-4A36-A401-8EFE64126BD3}" destId="{D35E5BE0-40A0-4456-BC2F-937F9DD6C67B}" srcOrd="2" destOrd="0" parTransId="{336848E1-8A88-4F6F-AAA3-0B3CA52332CB}" sibTransId="{32559A21-34AE-4CAA-98A9-3F7515C31F05}"/>
    <dgm:cxn modelId="{6F8879D1-0C82-49D6-8A2B-40683B0FE023}" srcId="{8218355E-4B66-4A36-A401-8EFE64126BD3}" destId="{2FF8C7C7-ACF8-4E8F-B234-E07FBF4CD316}" srcOrd="0" destOrd="0" parTransId="{75262A0C-505D-4C2C-BC49-12771E0BCC67}" sibTransId="{66745FF0-D518-4DE6-99FC-CF0E56A4D4CB}"/>
    <dgm:cxn modelId="{2EF494A4-7A1C-4509-A8AA-FA4F18C4FF79}" srcId="{8218355E-4B66-4A36-A401-8EFE64126BD3}" destId="{B6892560-FA17-4CC6-8BD6-E6187124D0DC}" srcOrd="1" destOrd="0" parTransId="{DF624417-4E62-4EA2-9C4F-C64A5C485237}" sibTransId="{CA796A90-5DEC-41D0-8756-1BF4530EF6A3}"/>
    <dgm:cxn modelId="{61EC6E37-A666-4A55-8152-C204C64AA07F}" type="presOf" srcId="{8218355E-4B66-4A36-A401-8EFE64126BD3}" destId="{1ECC0A2E-D2B5-4BD9-A43F-6EB340356F48}" srcOrd="0" destOrd="0" presId="urn:microsoft.com/office/officeart/2005/8/layout/hProcess9"/>
    <dgm:cxn modelId="{DA5BFBE7-BAAE-4751-BBEF-AF86281578D6}" type="presOf" srcId="{2FF8C7C7-ACF8-4E8F-B234-E07FBF4CD316}" destId="{712346A5-F532-4016-B771-EA7AF3F2FB35}" srcOrd="0" destOrd="0" presId="urn:microsoft.com/office/officeart/2005/8/layout/hProcess9"/>
    <dgm:cxn modelId="{D23A0E60-62A5-43CC-B5FD-9C0604AD7876}" type="presOf" srcId="{D35E5BE0-40A0-4456-BC2F-937F9DD6C67B}" destId="{C4C273F5-9C40-49BC-8C69-B2569401DD0A}" srcOrd="0" destOrd="0" presId="urn:microsoft.com/office/officeart/2005/8/layout/hProcess9"/>
    <dgm:cxn modelId="{F03754B8-DD01-453C-9F8F-D8F363329376}" type="presOf" srcId="{B6892560-FA17-4CC6-8BD6-E6187124D0DC}" destId="{338F6FA4-B03D-4706-8FAE-BC9899550F2E}" srcOrd="0" destOrd="0" presId="urn:microsoft.com/office/officeart/2005/8/layout/hProcess9"/>
    <dgm:cxn modelId="{26F32BE7-5468-4695-82CE-3832B7AC4A86}" type="presParOf" srcId="{1ECC0A2E-D2B5-4BD9-A43F-6EB340356F48}" destId="{36B009EE-3B43-4DA5-AFEB-66F6CB90787A}" srcOrd="0" destOrd="0" presId="urn:microsoft.com/office/officeart/2005/8/layout/hProcess9"/>
    <dgm:cxn modelId="{48631980-30E9-4D5E-AABB-056887B1590D}" type="presParOf" srcId="{1ECC0A2E-D2B5-4BD9-A43F-6EB340356F48}" destId="{31CFC1D2-C984-439A-82E4-128412F71CD6}" srcOrd="1" destOrd="0" presId="urn:microsoft.com/office/officeart/2005/8/layout/hProcess9"/>
    <dgm:cxn modelId="{C0BA4737-2ECF-4B66-9C6B-FD85780DE00A}" type="presParOf" srcId="{31CFC1D2-C984-439A-82E4-128412F71CD6}" destId="{712346A5-F532-4016-B771-EA7AF3F2FB35}" srcOrd="0" destOrd="0" presId="urn:microsoft.com/office/officeart/2005/8/layout/hProcess9"/>
    <dgm:cxn modelId="{8D93A18E-64D9-4636-BA2F-D43454555319}" type="presParOf" srcId="{31CFC1D2-C984-439A-82E4-128412F71CD6}" destId="{3842E1EB-750D-42DB-9FDB-9324AA2194F0}" srcOrd="1" destOrd="0" presId="urn:microsoft.com/office/officeart/2005/8/layout/hProcess9"/>
    <dgm:cxn modelId="{7D4E5322-09F2-46F2-B90E-55DCA87A894D}" type="presParOf" srcId="{31CFC1D2-C984-439A-82E4-128412F71CD6}" destId="{338F6FA4-B03D-4706-8FAE-BC9899550F2E}" srcOrd="2" destOrd="0" presId="urn:microsoft.com/office/officeart/2005/8/layout/hProcess9"/>
    <dgm:cxn modelId="{72CD9FA9-CED2-41D3-AA1A-A9854016B7F4}" type="presParOf" srcId="{31CFC1D2-C984-439A-82E4-128412F71CD6}" destId="{0FB754D9-DD6F-46DA-B53E-61E24D11A9E7}" srcOrd="3" destOrd="0" presId="urn:microsoft.com/office/officeart/2005/8/layout/hProcess9"/>
    <dgm:cxn modelId="{0A5CE39B-6965-4A78-94A9-46E60ED060A9}" type="presParOf" srcId="{31CFC1D2-C984-439A-82E4-128412F71CD6}" destId="{C4C273F5-9C40-49BC-8C69-B2569401DD0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02D302E-662B-4022-AE03-75E4FEC1D191}"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45287A53-8F49-4842-B326-464E10D487B3}">
      <dgm:prSet phldrT="[Texto]"/>
      <dgm:spPr/>
      <dgm:t>
        <a:bodyPr/>
        <a:lstStyle/>
        <a:p>
          <a:r>
            <a:rPr lang="es-EC" b="0" smtClean="0"/>
            <a:t>PLANTEAMIENTO DEL PROBLEMA</a:t>
          </a:r>
          <a:endParaRPr lang="es-MX" b="0" dirty="0"/>
        </a:p>
      </dgm:t>
    </dgm:pt>
    <dgm:pt modelId="{64556A4D-F50A-41F9-90B7-0210C540C5DE}" type="parTrans" cxnId="{B8F1952F-4A80-4D2E-84E9-6677365C6BB2}">
      <dgm:prSet/>
      <dgm:spPr/>
      <dgm:t>
        <a:bodyPr/>
        <a:lstStyle/>
        <a:p>
          <a:endParaRPr lang="es-MX"/>
        </a:p>
      </dgm:t>
    </dgm:pt>
    <dgm:pt modelId="{E0B8B6EA-C9C8-4FAE-9800-314999926A45}" type="sibTrans" cxnId="{B8F1952F-4A80-4D2E-84E9-6677365C6BB2}">
      <dgm:prSet/>
      <dgm:spPr/>
      <dgm:t>
        <a:bodyPr/>
        <a:lstStyle/>
        <a:p>
          <a:endParaRPr lang="es-MX"/>
        </a:p>
      </dgm:t>
    </dgm:pt>
    <dgm:pt modelId="{1941FECA-3662-4656-8696-EF01F24ADFC3}">
      <dgm:prSet phldrT="[Texto]"/>
      <dgm:spPr/>
      <dgm:t>
        <a:bodyPr/>
        <a:lstStyle/>
        <a:p>
          <a:r>
            <a:rPr lang="es-EC" dirty="0" smtClean="0"/>
            <a:t>OBJETIVOS</a:t>
          </a:r>
          <a:endParaRPr lang="es-MX" dirty="0"/>
        </a:p>
      </dgm:t>
    </dgm:pt>
    <dgm:pt modelId="{61ADD675-7BE7-49CB-AFAE-29E6BCEDCBE5}" type="parTrans" cxnId="{4E6BFD86-B86D-4475-9961-CA4D5B732562}">
      <dgm:prSet/>
      <dgm:spPr/>
      <dgm:t>
        <a:bodyPr/>
        <a:lstStyle/>
        <a:p>
          <a:endParaRPr lang="es-MX"/>
        </a:p>
      </dgm:t>
    </dgm:pt>
    <dgm:pt modelId="{353383D7-25DE-4ED6-A9AD-B311E3BAAD66}" type="sibTrans" cxnId="{4E6BFD86-B86D-4475-9961-CA4D5B732562}">
      <dgm:prSet/>
      <dgm:spPr/>
      <dgm:t>
        <a:bodyPr/>
        <a:lstStyle/>
        <a:p>
          <a:endParaRPr lang="es-MX"/>
        </a:p>
      </dgm:t>
    </dgm:pt>
    <dgm:pt modelId="{B8E74715-0BD4-416D-B07F-A8F2769C8523}">
      <dgm:prSet phldrT="[Texto]"/>
      <dgm:spPr/>
      <dgm:t>
        <a:bodyPr/>
        <a:lstStyle/>
        <a:p>
          <a:r>
            <a:rPr lang="es-EC" b="0" dirty="0" smtClean="0"/>
            <a:t>MARCO TEÓRICO</a:t>
          </a:r>
          <a:endParaRPr lang="es-MX" b="0" dirty="0"/>
        </a:p>
      </dgm:t>
    </dgm:pt>
    <dgm:pt modelId="{3F6E779A-5F6D-4ED8-9C4F-7B84C6F2EE81}" type="parTrans" cxnId="{0C871F35-16B2-4F7A-B893-B4758CBDA4CC}">
      <dgm:prSet/>
      <dgm:spPr/>
      <dgm:t>
        <a:bodyPr/>
        <a:lstStyle/>
        <a:p>
          <a:endParaRPr lang="es-MX"/>
        </a:p>
      </dgm:t>
    </dgm:pt>
    <dgm:pt modelId="{3092DD52-3AED-4D1C-A14C-82F019F17F18}" type="sibTrans" cxnId="{0C871F35-16B2-4F7A-B893-B4758CBDA4CC}">
      <dgm:prSet/>
      <dgm:spPr/>
      <dgm:t>
        <a:bodyPr/>
        <a:lstStyle/>
        <a:p>
          <a:endParaRPr lang="es-MX"/>
        </a:p>
      </dgm:t>
    </dgm:pt>
    <dgm:pt modelId="{717C8AFB-518F-4439-A700-B53D879D0B61}">
      <dgm:prSet phldrT="[Texto]"/>
      <dgm:spPr/>
      <dgm:t>
        <a:bodyPr/>
        <a:lstStyle/>
        <a:p>
          <a:r>
            <a:rPr lang="es-EC" dirty="0" smtClean="0"/>
            <a:t>MARCO METODOLÓGICO</a:t>
          </a:r>
          <a:endParaRPr lang="es-MX" dirty="0"/>
        </a:p>
      </dgm:t>
    </dgm:pt>
    <dgm:pt modelId="{2524B10B-B672-4E84-A410-04FAFFB987AB}" type="parTrans" cxnId="{5E97B21A-59A5-4B9F-8E0D-BA5B97A786E3}">
      <dgm:prSet/>
      <dgm:spPr/>
      <dgm:t>
        <a:bodyPr/>
        <a:lstStyle/>
        <a:p>
          <a:endParaRPr lang="es-MX"/>
        </a:p>
      </dgm:t>
    </dgm:pt>
    <dgm:pt modelId="{2C7F0CA8-470C-4555-8709-1A99C64D7CF3}" type="sibTrans" cxnId="{5E97B21A-59A5-4B9F-8E0D-BA5B97A786E3}">
      <dgm:prSet/>
      <dgm:spPr/>
      <dgm:t>
        <a:bodyPr/>
        <a:lstStyle/>
        <a:p>
          <a:endParaRPr lang="es-MX"/>
        </a:p>
      </dgm:t>
    </dgm:pt>
    <dgm:pt modelId="{21624799-A175-4B7B-8BCD-DE21B7975E33}">
      <dgm:prSet phldrT="[Texto]"/>
      <dgm:spPr/>
      <dgm:t>
        <a:bodyPr/>
        <a:lstStyle/>
        <a:p>
          <a:r>
            <a:rPr lang="es-EC" b="0" dirty="0" smtClean="0"/>
            <a:t>PROPUESTA</a:t>
          </a:r>
          <a:endParaRPr lang="es-MX" b="0" dirty="0"/>
        </a:p>
      </dgm:t>
    </dgm:pt>
    <dgm:pt modelId="{4AAF3FE5-33FC-4201-8EB6-9FC2F48FCBFD}" type="parTrans" cxnId="{3FD7B7A0-3F72-4D5E-B95C-84E32671A9CF}">
      <dgm:prSet/>
      <dgm:spPr/>
      <dgm:t>
        <a:bodyPr/>
        <a:lstStyle/>
        <a:p>
          <a:endParaRPr lang="es-MX"/>
        </a:p>
      </dgm:t>
    </dgm:pt>
    <dgm:pt modelId="{F6FD3FFA-6E43-43B4-8E45-EDCCCC825CA2}" type="sibTrans" cxnId="{3FD7B7A0-3F72-4D5E-B95C-84E32671A9CF}">
      <dgm:prSet/>
      <dgm:spPr/>
      <dgm:t>
        <a:bodyPr/>
        <a:lstStyle/>
        <a:p>
          <a:endParaRPr lang="es-MX"/>
        </a:p>
      </dgm:t>
    </dgm:pt>
    <dgm:pt modelId="{3953D112-F788-4FDC-8362-CEE9C6690A98}">
      <dgm:prSet phldrT="[Texto]"/>
      <dgm:spPr/>
      <dgm:t>
        <a:bodyPr/>
        <a:lstStyle/>
        <a:p>
          <a:r>
            <a:rPr lang="es-EC" b="0" dirty="0" smtClean="0"/>
            <a:t>INTRODUCCIÓN</a:t>
          </a:r>
          <a:endParaRPr lang="es-MX" b="0" dirty="0"/>
        </a:p>
      </dgm:t>
    </dgm:pt>
    <dgm:pt modelId="{70F5C2A5-112A-4780-BF6C-304E614CB40E}" type="parTrans" cxnId="{43A4FECC-2A76-471D-9F05-694E16FC8A55}">
      <dgm:prSet/>
      <dgm:spPr/>
      <dgm:t>
        <a:bodyPr/>
        <a:lstStyle/>
        <a:p>
          <a:endParaRPr lang="es-MX"/>
        </a:p>
      </dgm:t>
    </dgm:pt>
    <dgm:pt modelId="{E2695E08-6BAA-4062-AAD4-AC0C92148046}" type="sibTrans" cxnId="{43A4FECC-2A76-471D-9F05-694E16FC8A55}">
      <dgm:prSet/>
      <dgm:spPr/>
      <dgm:t>
        <a:bodyPr/>
        <a:lstStyle/>
        <a:p>
          <a:endParaRPr lang="es-MX"/>
        </a:p>
      </dgm:t>
    </dgm:pt>
    <dgm:pt modelId="{C166F6F5-A6CA-4607-A4E8-2768972036E5}">
      <dgm:prSet phldrT="[Texto]"/>
      <dgm:spPr/>
      <dgm:t>
        <a:bodyPr/>
        <a:lstStyle/>
        <a:p>
          <a:r>
            <a:rPr lang="es-EC" b="0" dirty="0" smtClean="0"/>
            <a:t>CONCLUSIONES Y RECOMENDACIONES</a:t>
          </a:r>
          <a:endParaRPr lang="es-MX" b="0" dirty="0"/>
        </a:p>
      </dgm:t>
    </dgm:pt>
    <dgm:pt modelId="{EB4F5825-FAF0-410F-933E-68DA4AF692E6}" type="parTrans" cxnId="{9D45F4C6-A788-4BB4-8F1B-D495FCCADB72}">
      <dgm:prSet/>
      <dgm:spPr/>
      <dgm:t>
        <a:bodyPr/>
        <a:lstStyle/>
        <a:p>
          <a:endParaRPr lang="es-MX"/>
        </a:p>
      </dgm:t>
    </dgm:pt>
    <dgm:pt modelId="{082C3123-AF06-4555-8FC7-54D0BC7553D0}" type="sibTrans" cxnId="{9D45F4C6-A788-4BB4-8F1B-D495FCCADB72}">
      <dgm:prSet/>
      <dgm:spPr/>
      <dgm:t>
        <a:bodyPr/>
        <a:lstStyle/>
        <a:p>
          <a:endParaRPr lang="es-MX"/>
        </a:p>
      </dgm:t>
    </dgm:pt>
    <dgm:pt modelId="{B829A834-90C7-445E-BE82-451B0CEED315}" type="pres">
      <dgm:prSet presAssocID="{102D302E-662B-4022-AE03-75E4FEC1D191}" presName="Name0" presStyleCnt="0">
        <dgm:presLayoutVars>
          <dgm:chMax val="7"/>
          <dgm:chPref val="7"/>
          <dgm:dir/>
        </dgm:presLayoutVars>
      </dgm:prSet>
      <dgm:spPr/>
      <dgm:t>
        <a:bodyPr/>
        <a:lstStyle/>
        <a:p>
          <a:endParaRPr lang="es-MX"/>
        </a:p>
      </dgm:t>
    </dgm:pt>
    <dgm:pt modelId="{DBC4A429-B11B-4D92-B809-A5CDF4F27A01}" type="pres">
      <dgm:prSet presAssocID="{102D302E-662B-4022-AE03-75E4FEC1D191}" presName="Name1" presStyleCnt="0"/>
      <dgm:spPr/>
      <dgm:t>
        <a:bodyPr/>
        <a:lstStyle/>
        <a:p>
          <a:endParaRPr lang="es-MX"/>
        </a:p>
      </dgm:t>
    </dgm:pt>
    <dgm:pt modelId="{CD421402-FA1E-425F-9807-A8AD18339251}" type="pres">
      <dgm:prSet presAssocID="{102D302E-662B-4022-AE03-75E4FEC1D191}" presName="cycle" presStyleCnt="0"/>
      <dgm:spPr/>
      <dgm:t>
        <a:bodyPr/>
        <a:lstStyle/>
        <a:p>
          <a:endParaRPr lang="es-MX"/>
        </a:p>
      </dgm:t>
    </dgm:pt>
    <dgm:pt modelId="{B9A2AB62-CC48-45E4-B4EA-A7A68CEB7E20}" type="pres">
      <dgm:prSet presAssocID="{102D302E-662B-4022-AE03-75E4FEC1D191}" presName="srcNode" presStyleLbl="node1" presStyleIdx="0" presStyleCnt="7"/>
      <dgm:spPr/>
      <dgm:t>
        <a:bodyPr/>
        <a:lstStyle/>
        <a:p>
          <a:endParaRPr lang="es-MX"/>
        </a:p>
      </dgm:t>
    </dgm:pt>
    <dgm:pt modelId="{03F51824-5902-4103-BDC2-4EBC922C4DFD}" type="pres">
      <dgm:prSet presAssocID="{102D302E-662B-4022-AE03-75E4FEC1D191}" presName="conn" presStyleLbl="parChTrans1D2" presStyleIdx="0" presStyleCnt="1"/>
      <dgm:spPr/>
      <dgm:t>
        <a:bodyPr/>
        <a:lstStyle/>
        <a:p>
          <a:endParaRPr lang="es-MX"/>
        </a:p>
      </dgm:t>
    </dgm:pt>
    <dgm:pt modelId="{132F0331-2482-4DB1-8C10-C12D5E761A91}" type="pres">
      <dgm:prSet presAssocID="{102D302E-662B-4022-AE03-75E4FEC1D191}" presName="extraNode" presStyleLbl="node1" presStyleIdx="0" presStyleCnt="7"/>
      <dgm:spPr/>
      <dgm:t>
        <a:bodyPr/>
        <a:lstStyle/>
        <a:p>
          <a:endParaRPr lang="es-MX"/>
        </a:p>
      </dgm:t>
    </dgm:pt>
    <dgm:pt modelId="{3EFFC96F-7E25-41C0-BB1A-7DB42771AF72}" type="pres">
      <dgm:prSet presAssocID="{102D302E-662B-4022-AE03-75E4FEC1D191}" presName="dstNode" presStyleLbl="node1" presStyleIdx="0" presStyleCnt="7"/>
      <dgm:spPr/>
      <dgm:t>
        <a:bodyPr/>
        <a:lstStyle/>
        <a:p>
          <a:endParaRPr lang="es-MX"/>
        </a:p>
      </dgm:t>
    </dgm:pt>
    <dgm:pt modelId="{9BB1DB0C-D6B3-45E4-868E-C86EFF7AF912}" type="pres">
      <dgm:prSet presAssocID="{3953D112-F788-4FDC-8362-CEE9C6690A98}" presName="text_1" presStyleLbl="node1" presStyleIdx="0" presStyleCnt="7">
        <dgm:presLayoutVars>
          <dgm:bulletEnabled val="1"/>
        </dgm:presLayoutVars>
      </dgm:prSet>
      <dgm:spPr/>
      <dgm:t>
        <a:bodyPr/>
        <a:lstStyle/>
        <a:p>
          <a:endParaRPr lang="es-MX"/>
        </a:p>
      </dgm:t>
    </dgm:pt>
    <dgm:pt modelId="{CA0D0468-B5AE-4744-B484-7098069FDC20}" type="pres">
      <dgm:prSet presAssocID="{3953D112-F788-4FDC-8362-CEE9C6690A98}" presName="accent_1" presStyleCnt="0"/>
      <dgm:spPr/>
      <dgm:t>
        <a:bodyPr/>
        <a:lstStyle/>
        <a:p>
          <a:endParaRPr lang="es-MX"/>
        </a:p>
      </dgm:t>
    </dgm:pt>
    <dgm:pt modelId="{66E8AA54-12F9-41D9-A241-BA71D61AD648}" type="pres">
      <dgm:prSet presAssocID="{3953D112-F788-4FDC-8362-CEE9C6690A98}" presName="accentRepeatNode" presStyleLbl="solidFgAcc1" presStyleIdx="0" presStyleCnt="7"/>
      <dgm:spPr>
        <a:solidFill>
          <a:schemeClr val="accent1">
            <a:lumMod val="20000"/>
            <a:lumOff val="80000"/>
          </a:schemeClr>
        </a:solidFill>
      </dgm:spPr>
      <dgm:t>
        <a:bodyPr/>
        <a:lstStyle/>
        <a:p>
          <a:endParaRPr lang="es-MX"/>
        </a:p>
      </dgm:t>
    </dgm:pt>
    <dgm:pt modelId="{268E35E6-01F5-450D-A2F6-987BF19EC640}" type="pres">
      <dgm:prSet presAssocID="{45287A53-8F49-4842-B326-464E10D487B3}" presName="text_2" presStyleLbl="node1" presStyleIdx="1" presStyleCnt="7">
        <dgm:presLayoutVars>
          <dgm:bulletEnabled val="1"/>
        </dgm:presLayoutVars>
      </dgm:prSet>
      <dgm:spPr/>
      <dgm:t>
        <a:bodyPr/>
        <a:lstStyle/>
        <a:p>
          <a:endParaRPr lang="es-MX"/>
        </a:p>
      </dgm:t>
    </dgm:pt>
    <dgm:pt modelId="{BF3EB2E0-9B31-4447-89FF-03E12C5FE3DC}" type="pres">
      <dgm:prSet presAssocID="{45287A53-8F49-4842-B326-464E10D487B3}" presName="accent_2" presStyleCnt="0"/>
      <dgm:spPr/>
      <dgm:t>
        <a:bodyPr/>
        <a:lstStyle/>
        <a:p>
          <a:endParaRPr lang="es-MX"/>
        </a:p>
      </dgm:t>
    </dgm:pt>
    <dgm:pt modelId="{C9B42AC4-4ED0-4CE7-BB2F-A6A99F52F31D}" type="pres">
      <dgm:prSet presAssocID="{45287A53-8F49-4842-B326-464E10D487B3}" presName="accentRepeatNode" presStyleLbl="solidFgAcc1" presStyleIdx="1" presStyleCnt="7"/>
      <dgm:spPr>
        <a:solidFill>
          <a:schemeClr val="accent1">
            <a:lumMod val="40000"/>
            <a:lumOff val="60000"/>
          </a:schemeClr>
        </a:solidFill>
      </dgm:spPr>
      <dgm:t>
        <a:bodyPr/>
        <a:lstStyle/>
        <a:p>
          <a:endParaRPr lang="es-MX"/>
        </a:p>
      </dgm:t>
    </dgm:pt>
    <dgm:pt modelId="{FDF8A640-6623-491A-A099-D664D96F7120}" type="pres">
      <dgm:prSet presAssocID="{1941FECA-3662-4656-8696-EF01F24ADFC3}" presName="text_3" presStyleLbl="node1" presStyleIdx="2" presStyleCnt="7">
        <dgm:presLayoutVars>
          <dgm:bulletEnabled val="1"/>
        </dgm:presLayoutVars>
      </dgm:prSet>
      <dgm:spPr/>
      <dgm:t>
        <a:bodyPr/>
        <a:lstStyle/>
        <a:p>
          <a:endParaRPr lang="es-MX"/>
        </a:p>
      </dgm:t>
    </dgm:pt>
    <dgm:pt modelId="{0EE049B3-8531-4A17-8AD6-C2358AE9FD63}" type="pres">
      <dgm:prSet presAssocID="{1941FECA-3662-4656-8696-EF01F24ADFC3}" presName="accent_3" presStyleCnt="0"/>
      <dgm:spPr/>
      <dgm:t>
        <a:bodyPr/>
        <a:lstStyle/>
        <a:p>
          <a:endParaRPr lang="es-MX"/>
        </a:p>
      </dgm:t>
    </dgm:pt>
    <dgm:pt modelId="{44F59351-D7D5-4F14-B14E-765557969A9E}" type="pres">
      <dgm:prSet presAssocID="{1941FECA-3662-4656-8696-EF01F24ADFC3}" presName="accentRepeatNode" presStyleLbl="solidFgAcc1" presStyleIdx="2" presStyleCnt="7"/>
      <dgm:spPr>
        <a:solidFill>
          <a:schemeClr val="tx2">
            <a:lumMod val="40000"/>
            <a:lumOff val="60000"/>
          </a:schemeClr>
        </a:solidFill>
      </dgm:spPr>
      <dgm:t>
        <a:bodyPr/>
        <a:lstStyle/>
        <a:p>
          <a:endParaRPr lang="es-MX"/>
        </a:p>
      </dgm:t>
    </dgm:pt>
    <dgm:pt modelId="{F6B26A16-FB3A-4B16-9876-F4C8CF3C2AD7}" type="pres">
      <dgm:prSet presAssocID="{B8E74715-0BD4-416D-B07F-A8F2769C8523}" presName="text_4" presStyleLbl="node1" presStyleIdx="3" presStyleCnt="7">
        <dgm:presLayoutVars>
          <dgm:bulletEnabled val="1"/>
        </dgm:presLayoutVars>
      </dgm:prSet>
      <dgm:spPr/>
      <dgm:t>
        <a:bodyPr/>
        <a:lstStyle/>
        <a:p>
          <a:endParaRPr lang="es-MX"/>
        </a:p>
      </dgm:t>
    </dgm:pt>
    <dgm:pt modelId="{AEFA70C2-C2AF-4DFA-9617-F239D4F340F6}" type="pres">
      <dgm:prSet presAssocID="{B8E74715-0BD4-416D-B07F-A8F2769C8523}" presName="accent_4" presStyleCnt="0"/>
      <dgm:spPr/>
      <dgm:t>
        <a:bodyPr/>
        <a:lstStyle/>
        <a:p>
          <a:endParaRPr lang="es-MX"/>
        </a:p>
      </dgm:t>
    </dgm:pt>
    <dgm:pt modelId="{639551E2-1727-4706-90D6-941A9B590050}" type="pres">
      <dgm:prSet presAssocID="{B8E74715-0BD4-416D-B07F-A8F2769C8523}" presName="accentRepeatNode" presStyleLbl="solidFgAcc1" presStyleIdx="3" presStyleCnt="7"/>
      <dgm:spPr>
        <a:solidFill>
          <a:schemeClr val="tx2">
            <a:lumMod val="60000"/>
            <a:lumOff val="40000"/>
          </a:schemeClr>
        </a:solidFill>
      </dgm:spPr>
      <dgm:t>
        <a:bodyPr/>
        <a:lstStyle/>
        <a:p>
          <a:endParaRPr lang="es-MX"/>
        </a:p>
      </dgm:t>
    </dgm:pt>
    <dgm:pt modelId="{D90D6B3D-8DA9-42E2-8435-5E500B327858}" type="pres">
      <dgm:prSet presAssocID="{717C8AFB-518F-4439-A700-B53D879D0B61}" presName="text_5" presStyleLbl="node1" presStyleIdx="4" presStyleCnt="7">
        <dgm:presLayoutVars>
          <dgm:bulletEnabled val="1"/>
        </dgm:presLayoutVars>
      </dgm:prSet>
      <dgm:spPr/>
      <dgm:t>
        <a:bodyPr/>
        <a:lstStyle/>
        <a:p>
          <a:endParaRPr lang="es-MX"/>
        </a:p>
      </dgm:t>
    </dgm:pt>
    <dgm:pt modelId="{58EED0BF-8B37-4CB1-8437-B404C25C08B9}" type="pres">
      <dgm:prSet presAssocID="{717C8AFB-518F-4439-A700-B53D879D0B61}" presName="accent_5" presStyleCnt="0"/>
      <dgm:spPr/>
      <dgm:t>
        <a:bodyPr/>
        <a:lstStyle/>
        <a:p>
          <a:endParaRPr lang="es-MX"/>
        </a:p>
      </dgm:t>
    </dgm:pt>
    <dgm:pt modelId="{26D1703F-9A9E-4BCD-A4EA-F31D3DB01BE1}" type="pres">
      <dgm:prSet presAssocID="{717C8AFB-518F-4439-A700-B53D879D0B61}" presName="accentRepeatNode" presStyleLbl="solidFgAcc1" presStyleIdx="4" presStyleCnt="7"/>
      <dgm:spPr>
        <a:solidFill>
          <a:schemeClr val="accent1">
            <a:lumMod val="75000"/>
          </a:schemeClr>
        </a:solidFill>
      </dgm:spPr>
      <dgm:t>
        <a:bodyPr/>
        <a:lstStyle/>
        <a:p>
          <a:endParaRPr lang="es-MX"/>
        </a:p>
      </dgm:t>
    </dgm:pt>
    <dgm:pt modelId="{316B915B-56BA-48BD-BF26-2F3DA21A5445}" type="pres">
      <dgm:prSet presAssocID="{21624799-A175-4B7B-8BCD-DE21B7975E33}" presName="text_6" presStyleLbl="node1" presStyleIdx="5" presStyleCnt="7">
        <dgm:presLayoutVars>
          <dgm:bulletEnabled val="1"/>
        </dgm:presLayoutVars>
      </dgm:prSet>
      <dgm:spPr/>
      <dgm:t>
        <a:bodyPr/>
        <a:lstStyle/>
        <a:p>
          <a:endParaRPr lang="es-MX"/>
        </a:p>
      </dgm:t>
    </dgm:pt>
    <dgm:pt modelId="{0F7FAF62-04A6-445C-B956-90F2CD5FFEC6}" type="pres">
      <dgm:prSet presAssocID="{21624799-A175-4B7B-8BCD-DE21B7975E33}" presName="accent_6" presStyleCnt="0"/>
      <dgm:spPr/>
    </dgm:pt>
    <dgm:pt modelId="{5416B83A-AC4C-4D8A-82A2-8914FE2CB1F9}" type="pres">
      <dgm:prSet presAssocID="{21624799-A175-4B7B-8BCD-DE21B7975E33}" presName="accentRepeatNode" presStyleLbl="solidFgAcc1" presStyleIdx="5" presStyleCnt="7"/>
      <dgm:spPr>
        <a:solidFill>
          <a:schemeClr val="tx2">
            <a:lumMod val="75000"/>
          </a:schemeClr>
        </a:solidFill>
      </dgm:spPr>
      <dgm:t>
        <a:bodyPr/>
        <a:lstStyle/>
        <a:p>
          <a:endParaRPr lang="es-MX"/>
        </a:p>
      </dgm:t>
    </dgm:pt>
    <dgm:pt modelId="{FF03D12B-0213-44FA-8704-16E800507DD1}" type="pres">
      <dgm:prSet presAssocID="{C166F6F5-A6CA-4607-A4E8-2768972036E5}" presName="text_7" presStyleLbl="node1" presStyleIdx="6" presStyleCnt="7">
        <dgm:presLayoutVars>
          <dgm:bulletEnabled val="1"/>
        </dgm:presLayoutVars>
      </dgm:prSet>
      <dgm:spPr/>
      <dgm:t>
        <a:bodyPr/>
        <a:lstStyle/>
        <a:p>
          <a:endParaRPr lang="es-MX"/>
        </a:p>
      </dgm:t>
    </dgm:pt>
    <dgm:pt modelId="{9A76D78F-BB1D-42D4-BEBB-B61344984354}" type="pres">
      <dgm:prSet presAssocID="{C166F6F5-A6CA-4607-A4E8-2768972036E5}" presName="accent_7" presStyleCnt="0"/>
      <dgm:spPr/>
    </dgm:pt>
    <dgm:pt modelId="{4BC6E44A-8DA7-422C-BDC2-3CE24BE968D6}" type="pres">
      <dgm:prSet presAssocID="{C166F6F5-A6CA-4607-A4E8-2768972036E5}" presName="accentRepeatNode" presStyleLbl="solidFgAcc1" presStyleIdx="6" presStyleCnt="7"/>
      <dgm:spPr>
        <a:solidFill>
          <a:schemeClr val="tx2">
            <a:lumMod val="50000"/>
          </a:schemeClr>
        </a:solidFill>
      </dgm:spPr>
      <dgm:t>
        <a:bodyPr/>
        <a:lstStyle/>
        <a:p>
          <a:endParaRPr lang="es-MX"/>
        </a:p>
      </dgm:t>
    </dgm:pt>
  </dgm:ptLst>
  <dgm:cxnLst>
    <dgm:cxn modelId="{B8F1952F-4A80-4D2E-84E9-6677365C6BB2}" srcId="{102D302E-662B-4022-AE03-75E4FEC1D191}" destId="{45287A53-8F49-4842-B326-464E10D487B3}" srcOrd="1" destOrd="0" parTransId="{64556A4D-F50A-41F9-90B7-0210C540C5DE}" sibTransId="{E0B8B6EA-C9C8-4FAE-9800-314999926A45}"/>
    <dgm:cxn modelId="{0EF36949-BABB-433B-B369-CFE2BAD44461}" type="presOf" srcId="{45287A53-8F49-4842-B326-464E10D487B3}" destId="{268E35E6-01F5-450D-A2F6-987BF19EC640}" srcOrd="0" destOrd="0" presId="urn:microsoft.com/office/officeart/2008/layout/VerticalCurvedList"/>
    <dgm:cxn modelId="{A48F0E1F-5F01-4D10-A1E3-984C4FECD353}" type="presOf" srcId="{3953D112-F788-4FDC-8362-CEE9C6690A98}" destId="{9BB1DB0C-D6B3-45E4-868E-C86EFF7AF912}" srcOrd="0" destOrd="0" presId="urn:microsoft.com/office/officeart/2008/layout/VerticalCurvedList"/>
    <dgm:cxn modelId="{43A4FECC-2A76-471D-9F05-694E16FC8A55}" srcId="{102D302E-662B-4022-AE03-75E4FEC1D191}" destId="{3953D112-F788-4FDC-8362-CEE9C6690A98}" srcOrd="0" destOrd="0" parTransId="{70F5C2A5-112A-4780-BF6C-304E614CB40E}" sibTransId="{E2695E08-6BAA-4062-AAD4-AC0C92148046}"/>
    <dgm:cxn modelId="{6DC5EDB8-5E80-43D6-9817-907ABD17BE37}" type="presOf" srcId="{C166F6F5-A6CA-4607-A4E8-2768972036E5}" destId="{FF03D12B-0213-44FA-8704-16E800507DD1}" srcOrd="0" destOrd="0" presId="urn:microsoft.com/office/officeart/2008/layout/VerticalCurvedList"/>
    <dgm:cxn modelId="{3FD7B7A0-3F72-4D5E-B95C-84E32671A9CF}" srcId="{102D302E-662B-4022-AE03-75E4FEC1D191}" destId="{21624799-A175-4B7B-8BCD-DE21B7975E33}" srcOrd="5" destOrd="0" parTransId="{4AAF3FE5-33FC-4201-8EB6-9FC2F48FCBFD}" sibTransId="{F6FD3FFA-6E43-43B4-8E45-EDCCCC825CA2}"/>
    <dgm:cxn modelId="{5E97B21A-59A5-4B9F-8E0D-BA5B97A786E3}" srcId="{102D302E-662B-4022-AE03-75E4FEC1D191}" destId="{717C8AFB-518F-4439-A700-B53D879D0B61}" srcOrd="4" destOrd="0" parTransId="{2524B10B-B672-4E84-A410-04FAFFB987AB}" sibTransId="{2C7F0CA8-470C-4555-8709-1A99C64D7CF3}"/>
    <dgm:cxn modelId="{023E546A-7805-4C4B-ACB4-52ADECD96D6D}" type="presOf" srcId="{102D302E-662B-4022-AE03-75E4FEC1D191}" destId="{B829A834-90C7-445E-BE82-451B0CEED315}" srcOrd="0" destOrd="0" presId="urn:microsoft.com/office/officeart/2008/layout/VerticalCurvedList"/>
    <dgm:cxn modelId="{22FC2EE8-01AB-433B-897B-7F8331288C8A}" type="presOf" srcId="{B8E74715-0BD4-416D-B07F-A8F2769C8523}" destId="{F6B26A16-FB3A-4B16-9876-F4C8CF3C2AD7}" srcOrd="0" destOrd="0" presId="urn:microsoft.com/office/officeart/2008/layout/VerticalCurvedList"/>
    <dgm:cxn modelId="{4E6BFD86-B86D-4475-9961-CA4D5B732562}" srcId="{102D302E-662B-4022-AE03-75E4FEC1D191}" destId="{1941FECA-3662-4656-8696-EF01F24ADFC3}" srcOrd="2" destOrd="0" parTransId="{61ADD675-7BE7-49CB-AFAE-29E6BCEDCBE5}" sibTransId="{353383D7-25DE-4ED6-A9AD-B311E3BAAD66}"/>
    <dgm:cxn modelId="{9D45F4C6-A788-4BB4-8F1B-D495FCCADB72}" srcId="{102D302E-662B-4022-AE03-75E4FEC1D191}" destId="{C166F6F5-A6CA-4607-A4E8-2768972036E5}" srcOrd="6" destOrd="0" parTransId="{EB4F5825-FAF0-410F-933E-68DA4AF692E6}" sibTransId="{082C3123-AF06-4555-8FC7-54D0BC7553D0}"/>
    <dgm:cxn modelId="{DF340F9E-AAE3-4C4F-AA19-717C142A0A83}" type="presOf" srcId="{E2695E08-6BAA-4062-AAD4-AC0C92148046}" destId="{03F51824-5902-4103-BDC2-4EBC922C4DFD}" srcOrd="0" destOrd="0" presId="urn:microsoft.com/office/officeart/2008/layout/VerticalCurvedList"/>
    <dgm:cxn modelId="{59E990FA-2047-4279-AAA4-42D11C363FFF}" type="presOf" srcId="{1941FECA-3662-4656-8696-EF01F24ADFC3}" destId="{FDF8A640-6623-491A-A099-D664D96F7120}" srcOrd="0" destOrd="0" presId="urn:microsoft.com/office/officeart/2008/layout/VerticalCurvedList"/>
    <dgm:cxn modelId="{FCF242D4-7FE7-46BF-8E57-6B8A99339DFF}" type="presOf" srcId="{717C8AFB-518F-4439-A700-B53D879D0B61}" destId="{D90D6B3D-8DA9-42E2-8435-5E500B327858}" srcOrd="0" destOrd="0" presId="urn:microsoft.com/office/officeart/2008/layout/VerticalCurvedList"/>
    <dgm:cxn modelId="{F9718705-2F82-4BF5-A4F2-756FDB032245}" type="presOf" srcId="{21624799-A175-4B7B-8BCD-DE21B7975E33}" destId="{316B915B-56BA-48BD-BF26-2F3DA21A5445}" srcOrd="0" destOrd="0" presId="urn:microsoft.com/office/officeart/2008/layout/VerticalCurvedList"/>
    <dgm:cxn modelId="{0C871F35-16B2-4F7A-B893-B4758CBDA4CC}" srcId="{102D302E-662B-4022-AE03-75E4FEC1D191}" destId="{B8E74715-0BD4-416D-B07F-A8F2769C8523}" srcOrd="3" destOrd="0" parTransId="{3F6E779A-5F6D-4ED8-9C4F-7B84C6F2EE81}" sibTransId="{3092DD52-3AED-4D1C-A14C-82F019F17F18}"/>
    <dgm:cxn modelId="{01E05D0A-9ECC-43DC-A476-FD12EC4B7E38}" type="presParOf" srcId="{B829A834-90C7-445E-BE82-451B0CEED315}" destId="{DBC4A429-B11B-4D92-B809-A5CDF4F27A01}" srcOrd="0" destOrd="0" presId="urn:microsoft.com/office/officeart/2008/layout/VerticalCurvedList"/>
    <dgm:cxn modelId="{48321ACC-83F4-4558-8BC0-EF36D5B73BF0}" type="presParOf" srcId="{DBC4A429-B11B-4D92-B809-A5CDF4F27A01}" destId="{CD421402-FA1E-425F-9807-A8AD18339251}" srcOrd="0" destOrd="0" presId="urn:microsoft.com/office/officeart/2008/layout/VerticalCurvedList"/>
    <dgm:cxn modelId="{6F4D29C8-6FE9-40CF-85A5-4035ECAFBFFC}" type="presParOf" srcId="{CD421402-FA1E-425F-9807-A8AD18339251}" destId="{B9A2AB62-CC48-45E4-B4EA-A7A68CEB7E20}" srcOrd="0" destOrd="0" presId="urn:microsoft.com/office/officeart/2008/layout/VerticalCurvedList"/>
    <dgm:cxn modelId="{566337CF-967A-4007-8BDC-610391185BC6}" type="presParOf" srcId="{CD421402-FA1E-425F-9807-A8AD18339251}" destId="{03F51824-5902-4103-BDC2-4EBC922C4DFD}" srcOrd="1" destOrd="0" presId="urn:microsoft.com/office/officeart/2008/layout/VerticalCurvedList"/>
    <dgm:cxn modelId="{9A3BFB35-F485-4134-8D24-DDE82FFCB1E2}" type="presParOf" srcId="{CD421402-FA1E-425F-9807-A8AD18339251}" destId="{132F0331-2482-4DB1-8C10-C12D5E761A91}" srcOrd="2" destOrd="0" presId="urn:microsoft.com/office/officeart/2008/layout/VerticalCurvedList"/>
    <dgm:cxn modelId="{B84F4F96-EF30-4B22-B16C-E9DFCC011DC1}" type="presParOf" srcId="{CD421402-FA1E-425F-9807-A8AD18339251}" destId="{3EFFC96F-7E25-41C0-BB1A-7DB42771AF72}" srcOrd="3" destOrd="0" presId="urn:microsoft.com/office/officeart/2008/layout/VerticalCurvedList"/>
    <dgm:cxn modelId="{97127FAB-199D-4A4F-9DD6-C86F951805AD}" type="presParOf" srcId="{DBC4A429-B11B-4D92-B809-A5CDF4F27A01}" destId="{9BB1DB0C-D6B3-45E4-868E-C86EFF7AF912}" srcOrd="1" destOrd="0" presId="urn:microsoft.com/office/officeart/2008/layout/VerticalCurvedList"/>
    <dgm:cxn modelId="{85B07888-11C6-4FD1-9A2C-77F68A98BDC3}" type="presParOf" srcId="{DBC4A429-B11B-4D92-B809-A5CDF4F27A01}" destId="{CA0D0468-B5AE-4744-B484-7098069FDC20}" srcOrd="2" destOrd="0" presId="urn:microsoft.com/office/officeart/2008/layout/VerticalCurvedList"/>
    <dgm:cxn modelId="{0A8ADD8A-9B44-446C-BD77-7EB1BF5882AF}" type="presParOf" srcId="{CA0D0468-B5AE-4744-B484-7098069FDC20}" destId="{66E8AA54-12F9-41D9-A241-BA71D61AD648}" srcOrd="0" destOrd="0" presId="urn:microsoft.com/office/officeart/2008/layout/VerticalCurvedList"/>
    <dgm:cxn modelId="{5D38725F-5C65-46F6-AA3A-0EFD91730AB9}" type="presParOf" srcId="{DBC4A429-B11B-4D92-B809-A5CDF4F27A01}" destId="{268E35E6-01F5-450D-A2F6-987BF19EC640}" srcOrd="3" destOrd="0" presId="urn:microsoft.com/office/officeart/2008/layout/VerticalCurvedList"/>
    <dgm:cxn modelId="{C5FA54DA-8D0B-488E-99F8-B4B96E06C15E}" type="presParOf" srcId="{DBC4A429-B11B-4D92-B809-A5CDF4F27A01}" destId="{BF3EB2E0-9B31-4447-89FF-03E12C5FE3DC}" srcOrd="4" destOrd="0" presId="urn:microsoft.com/office/officeart/2008/layout/VerticalCurvedList"/>
    <dgm:cxn modelId="{AEBE3D74-5850-4ACE-9C84-EA8D84502979}" type="presParOf" srcId="{BF3EB2E0-9B31-4447-89FF-03E12C5FE3DC}" destId="{C9B42AC4-4ED0-4CE7-BB2F-A6A99F52F31D}" srcOrd="0" destOrd="0" presId="urn:microsoft.com/office/officeart/2008/layout/VerticalCurvedList"/>
    <dgm:cxn modelId="{C002BB41-C81A-4684-BB2A-23F4F883C2C4}" type="presParOf" srcId="{DBC4A429-B11B-4D92-B809-A5CDF4F27A01}" destId="{FDF8A640-6623-491A-A099-D664D96F7120}" srcOrd="5" destOrd="0" presId="urn:microsoft.com/office/officeart/2008/layout/VerticalCurvedList"/>
    <dgm:cxn modelId="{0F8FA446-F5FA-409B-A7BD-F97B369781D5}" type="presParOf" srcId="{DBC4A429-B11B-4D92-B809-A5CDF4F27A01}" destId="{0EE049B3-8531-4A17-8AD6-C2358AE9FD63}" srcOrd="6" destOrd="0" presId="urn:microsoft.com/office/officeart/2008/layout/VerticalCurvedList"/>
    <dgm:cxn modelId="{604CC41D-6C2B-4C65-82A7-9E6DC65777BF}" type="presParOf" srcId="{0EE049B3-8531-4A17-8AD6-C2358AE9FD63}" destId="{44F59351-D7D5-4F14-B14E-765557969A9E}" srcOrd="0" destOrd="0" presId="urn:microsoft.com/office/officeart/2008/layout/VerticalCurvedList"/>
    <dgm:cxn modelId="{05746DA0-5F03-4F86-9672-63B29DB7F12E}" type="presParOf" srcId="{DBC4A429-B11B-4D92-B809-A5CDF4F27A01}" destId="{F6B26A16-FB3A-4B16-9876-F4C8CF3C2AD7}" srcOrd="7" destOrd="0" presId="urn:microsoft.com/office/officeart/2008/layout/VerticalCurvedList"/>
    <dgm:cxn modelId="{749998A2-491A-49AD-841E-3A13ADCEA33B}" type="presParOf" srcId="{DBC4A429-B11B-4D92-B809-A5CDF4F27A01}" destId="{AEFA70C2-C2AF-4DFA-9617-F239D4F340F6}" srcOrd="8" destOrd="0" presId="urn:microsoft.com/office/officeart/2008/layout/VerticalCurvedList"/>
    <dgm:cxn modelId="{AEE76A0F-6AE8-4BB1-A215-D7BAD6737DB5}" type="presParOf" srcId="{AEFA70C2-C2AF-4DFA-9617-F239D4F340F6}" destId="{639551E2-1727-4706-90D6-941A9B590050}" srcOrd="0" destOrd="0" presId="urn:microsoft.com/office/officeart/2008/layout/VerticalCurvedList"/>
    <dgm:cxn modelId="{D1DC8F4F-8046-4DE3-A30B-A627375F1042}" type="presParOf" srcId="{DBC4A429-B11B-4D92-B809-A5CDF4F27A01}" destId="{D90D6B3D-8DA9-42E2-8435-5E500B327858}" srcOrd="9" destOrd="0" presId="urn:microsoft.com/office/officeart/2008/layout/VerticalCurvedList"/>
    <dgm:cxn modelId="{4CCA0EBB-6436-42A5-982F-A368FF7CE501}" type="presParOf" srcId="{DBC4A429-B11B-4D92-B809-A5CDF4F27A01}" destId="{58EED0BF-8B37-4CB1-8437-B404C25C08B9}" srcOrd="10" destOrd="0" presId="urn:microsoft.com/office/officeart/2008/layout/VerticalCurvedList"/>
    <dgm:cxn modelId="{CA7BBA20-5078-4176-9BFE-995CB4DE8798}" type="presParOf" srcId="{58EED0BF-8B37-4CB1-8437-B404C25C08B9}" destId="{26D1703F-9A9E-4BCD-A4EA-F31D3DB01BE1}" srcOrd="0" destOrd="0" presId="urn:microsoft.com/office/officeart/2008/layout/VerticalCurvedList"/>
    <dgm:cxn modelId="{2033F196-7FAE-4499-AC70-094C3DBF5C50}" type="presParOf" srcId="{DBC4A429-B11B-4D92-B809-A5CDF4F27A01}" destId="{316B915B-56BA-48BD-BF26-2F3DA21A5445}" srcOrd="11" destOrd="0" presId="urn:microsoft.com/office/officeart/2008/layout/VerticalCurvedList"/>
    <dgm:cxn modelId="{F081B306-5D8C-4080-AFDD-3911AD30159A}" type="presParOf" srcId="{DBC4A429-B11B-4D92-B809-A5CDF4F27A01}" destId="{0F7FAF62-04A6-445C-B956-90F2CD5FFEC6}" srcOrd="12" destOrd="0" presId="urn:microsoft.com/office/officeart/2008/layout/VerticalCurvedList"/>
    <dgm:cxn modelId="{BD399DD0-FA22-4F64-BD74-2B67E081E49A}" type="presParOf" srcId="{0F7FAF62-04A6-445C-B956-90F2CD5FFEC6}" destId="{5416B83A-AC4C-4D8A-82A2-8914FE2CB1F9}" srcOrd="0" destOrd="0" presId="urn:microsoft.com/office/officeart/2008/layout/VerticalCurvedList"/>
    <dgm:cxn modelId="{53CB90CC-DB60-456E-ADE4-8C1B2464A27F}" type="presParOf" srcId="{DBC4A429-B11B-4D92-B809-A5CDF4F27A01}" destId="{FF03D12B-0213-44FA-8704-16E800507DD1}" srcOrd="13" destOrd="0" presId="urn:microsoft.com/office/officeart/2008/layout/VerticalCurvedList"/>
    <dgm:cxn modelId="{1991571E-AECD-4FFE-94A8-44EB6DB71B48}" type="presParOf" srcId="{DBC4A429-B11B-4D92-B809-A5CDF4F27A01}" destId="{9A76D78F-BB1D-42D4-BEBB-B61344984354}" srcOrd="14" destOrd="0" presId="urn:microsoft.com/office/officeart/2008/layout/VerticalCurvedList"/>
    <dgm:cxn modelId="{EFFAE66C-6BA2-4C69-9DBA-81B44FB99B8C}" type="presParOf" srcId="{9A76D78F-BB1D-42D4-BEBB-B61344984354}" destId="{4BC6E44A-8DA7-422C-BDC2-3CE24BE96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0C9371D3-85D7-4EBA-AF57-AA6FF1B93003}" type="doc">
      <dgm:prSet loTypeId="urn:microsoft.com/office/officeart/2009/layout/CirclePictureHierarchy" loCatId="picture" qsTypeId="urn:microsoft.com/office/officeart/2005/8/quickstyle/simple3" qsCatId="simple" csTypeId="urn:microsoft.com/office/officeart/2005/8/colors/accent0_3" csCatId="mainScheme" phldr="1"/>
      <dgm:spPr/>
      <dgm:t>
        <a:bodyPr/>
        <a:lstStyle/>
        <a:p>
          <a:endParaRPr lang="es-MX"/>
        </a:p>
      </dgm:t>
    </dgm:pt>
    <dgm:pt modelId="{5BA06CEB-811B-42EB-8E40-88845554F43E}">
      <dgm:prSet phldrT="[Texto]"/>
      <dgm:spPr/>
      <dgm:t>
        <a:bodyPr/>
        <a:lstStyle/>
        <a:p>
          <a:pPr algn="just"/>
          <a:r>
            <a:rPr lang="es-EC" dirty="0" smtClean="0"/>
            <a:t>Propuesta de implementación de un dispositivo de monitoreo y rastreo satelital para las embarcaciones artesanales, para un mejor control de sus actividades por parte del Comando de Guardacostas.</a:t>
          </a:r>
          <a:endParaRPr lang="es-MX" dirty="0"/>
        </a:p>
      </dgm:t>
    </dgm:pt>
    <dgm:pt modelId="{50189C4A-12A5-4A0A-8A3A-FAAAC180C908}" type="parTrans" cxnId="{96B27A5A-ACB9-4EE3-94F7-87941EE30F71}">
      <dgm:prSet/>
      <dgm:spPr/>
      <dgm:t>
        <a:bodyPr/>
        <a:lstStyle/>
        <a:p>
          <a:endParaRPr lang="es-MX"/>
        </a:p>
      </dgm:t>
    </dgm:pt>
    <dgm:pt modelId="{AC397326-7E27-4EC1-9663-ECF1631CD410}" type="sibTrans" cxnId="{96B27A5A-ACB9-4EE3-94F7-87941EE30F71}">
      <dgm:prSet/>
      <dgm:spPr/>
      <dgm:t>
        <a:bodyPr/>
        <a:lstStyle/>
        <a:p>
          <a:endParaRPr lang="es-MX"/>
        </a:p>
      </dgm:t>
    </dgm:pt>
    <dgm:pt modelId="{4ACBDF5E-6E75-4EEE-AB85-6DE46008421E}" type="pres">
      <dgm:prSet presAssocID="{0C9371D3-85D7-4EBA-AF57-AA6FF1B93003}" presName="hierChild1" presStyleCnt="0">
        <dgm:presLayoutVars>
          <dgm:chPref val="1"/>
          <dgm:dir/>
          <dgm:animOne val="branch"/>
          <dgm:animLvl val="lvl"/>
          <dgm:resizeHandles/>
        </dgm:presLayoutVars>
      </dgm:prSet>
      <dgm:spPr/>
      <dgm:t>
        <a:bodyPr/>
        <a:lstStyle/>
        <a:p>
          <a:endParaRPr lang="es-MX"/>
        </a:p>
      </dgm:t>
    </dgm:pt>
    <dgm:pt modelId="{03E637B7-4CE6-42E6-AD21-AC0C9623457C}" type="pres">
      <dgm:prSet presAssocID="{5BA06CEB-811B-42EB-8E40-88845554F43E}" presName="hierRoot1" presStyleCnt="0"/>
      <dgm:spPr/>
    </dgm:pt>
    <dgm:pt modelId="{D8E4A52B-6ACF-4A4B-A3A5-C4737402FD22}" type="pres">
      <dgm:prSet presAssocID="{5BA06CEB-811B-42EB-8E40-88845554F43E}" presName="composite" presStyleCnt="0"/>
      <dgm:spPr/>
    </dgm:pt>
    <dgm:pt modelId="{6CD16FB8-BCC8-481F-809C-EAF16798D917}" type="pres">
      <dgm:prSet presAssocID="{5BA06CEB-811B-42EB-8E40-88845554F43E}" presName="image" presStyleLbl="node0" presStyleIdx="0" presStyleCnt="1" custScaleX="74950" custScaleY="67930" custLinFactNeighborX="-2315" custLinFactNeighborY="-996"/>
      <dgm:spPr>
        <a:blipFill rotWithShape="1">
          <a:blip xmlns:r="http://schemas.openxmlformats.org/officeDocument/2006/relationships" r:embed="rId1"/>
          <a:stretch>
            <a:fillRect/>
          </a:stretch>
        </a:blipFill>
      </dgm:spPr>
    </dgm:pt>
    <dgm:pt modelId="{58528C91-93F6-4182-AC1A-29B72CCCD4D1}" type="pres">
      <dgm:prSet presAssocID="{5BA06CEB-811B-42EB-8E40-88845554F43E}" presName="text" presStyleLbl="revTx" presStyleIdx="0" presStyleCnt="1" custScaleX="116707" custScaleY="121142">
        <dgm:presLayoutVars>
          <dgm:chPref val="3"/>
        </dgm:presLayoutVars>
      </dgm:prSet>
      <dgm:spPr/>
      <dgm:t>
        <a:bodyPr/>
        <a:lstStyle/>
        <a:p>
          <a:endParaRPr lang="es-MX"/>
        </a:p>
      </dgm:t>
    </dgm:pt>
    <dgm:pt modelId="{0BBB7DA1-C592-4932-944D-A53D6B297752}" type="pres">
      <dgm:prSet presAssocID="{5BA06CEB-811B-42EB-8E40-88845554F43E}" presName="hierChild2" presStyleCnt="0"/>
      <dgm:spPr/>
    </dgm:pt>
  </dgm:ptLst>
  <dgm:cxnLst>
    <dgm:cxn modelId="{E6CD13DF-444E-461B-A962-BED1B154499B}" type="presOf" srcId="{5BA06CEB-811B-42EB-8E40-88845554F43E}" destId="{58528C91-93F6-4182-AC1A-29B72CCCD4D1}" srcOrd="0" destOrd="0" presId="urn:microsoft.com/office/officeart/2009/layout/CirclePictureHierarchy"/>
    <dgm:cxn modelId="{E171E785-3F96-4C5C-97CA-147352035C3F}" type="presOf" srcId="{0C9371D3-85D7-4EBA-AF57-AA6FF1B93003}" destId="{4ACBDF5E-6E75-4EEE-AB85-6DE46008421E}" srcOrd="0" destOrd="0" presId="urn:microsoft.com/office/officeart/2009/layout/CirclePictureHierarchy"/>
    <dgm:cxn modelId="{96B27A5A-ACB9-4EE3-94F7-87941EE30F71}" srcId="{0C9371D3-85D7-4EBA-AF57-AA6FF1B93003}" destId="{5BA06CEB-811B-42EB-8E40-88845554F43E}" srcOrd="0" destOrd="0" parTransId="{50189C4A-12A5-4A0A-8A3A-FAAAC180C908}" sibTransId="{AC397326-7E27-4EC1-9663-ECF1631CD410}"/>
    <dgm:cxn modelId="{FDCC4CFB-B5BF-4846-A1A8-520E1AA4EBDF}" type="presParOf" srcId="{4ACBDF5E-6E75-4EEE-AB85-6DE46008421E}" destId="{03E637B7-4CE6-42E6-AD21-AC0C9623457C}" srcOrd="0" destOrd="0" presId="urn:microsoft.com/office/officeart/2009/layout/CirclePictureHierarchy"/>
    <dgm:cxn modelId="{A076FA26-A6BA-4272-BCA5-C91A3EC44B4D}" type="presParOf" srcId="{03E637B7-4CE6-42E6-AD21-AC0C9623457C}" destId="{D8E4A52B-6ACF-4A4B-A3A5-C4737402FD22}" srcOrd="0" destOrd="0" presId="urn:microsoft.com/office/officeart/2009/layout/CirclePictureHierarchy"/>
    <dgm:cxn modelId="{CC02DF26-69CF-4039-ACA5-A3B51B107FDF}" type="presParOf" srcId="{D8E4A52B-6ACF-4A4B-A3A5-C4737402FD22}" destId="{6CD16FB8-BCC8-481F-809C-EAF16798D917}" srcOrd="0" destOrd="0" presId="urn:microsoft.com/office/officeart/2009/layout/CirclePictureHierarchy"/>
    <dgm:cxn modelId="{46700F5A-FC8C-4AE5-9D82-4BAAD0D6BB23}" type="presParOf" srcId="{D8E4A52B-6ACF-4A4B-A3A5-C4737402FD22}" destId="{58528C91-93F6-4182-AC1A-29B72CCCD4D1}" srcOrd="1" destOrd="0" presId="urn:microsoft.com/office/officeart/2009/layout/CirclePictureHierarchy"/>
    <dgm:cxn modelId="{C28A937A-047A-459D-8C20-DB0AB92CE9DB}" type="presParOf" srcId="{03E637B7-4CE6-42E6-AD21-AC0C9623457C}" destId="{0BBB7DA1-C592-4932-944D-A53D6B297752}"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00A6521-D127-4158-A792-4AE5889CF1A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MX"/>
        </a:p>
      </dgm:t>
    </dgm:pt>
    <dgm:pt modelId="{29B6A86E-E123-476A-A163-F14EDE118C5E}">
      <dgm:prSet phldrT="[Texto]"/>
      <dgm:spPr/>
      <dgm:t>
        <a:bodyPr/>
        <a:lstStyle/>
        <a:p>
          <a:r>
            <a:rPr lang="es-EC" dirty="0" smtClean="0">
              <a:solidFill>
                <a:schemeClr val="tx1"/>
              </a:solidFill>
            </a:rPr>
            <a:t>Mayor control marítimo</a:t>
          </a:r>
          <a:endParaRPr lang="es-MX" dirty="0">
            <a:solidFill>
              <a:schemeClr val="tx1"/>
            </a:solidFill>
          </a:endParaRPr>
        </a:p>
      </dgm:t>
    </dgm:pt>
    <dgm:pt modelId="{BF1CFFC0-C247-4F9B-898B-FB95E3BC283D}" type="parTrans" cxnId="{CF83E957-3BF1-49BD-BBB7-7B5A2544020D}">
      <dgm:prSet/>
      <dgm:spPr/>
      <dgm:t>
        <a:bodyPr/>
        <a:lstStyle/>
        <a:p>
          <a:endParaRPr lang="es-MX"/>
        </a:p>
      </dgm:t>
    </dgm:pt>
    <dgm:pt modelId="{721CC1B3-44DB-4479-9C0B-978F7661ADFE}" type="sibTrans" cxnId="{CF83E957-3BF1-49BD-BBB7-7B5A2544020D}">
      <dgm:prSet/>
      <dgm:spPr>
        <a:blipFill rotWithShape="1">
          <a:blip xmlns:r="http://schemas.openxmlformats.org/officeDocument/2006/relationships" r:embed="rId1"/>
          <a:stretch>
            <a:fillRect/>
          </a:stretch>
        </a:blipFill>
      </dgm:spPr>
      <dgm:t>
        <a:bodyPr/>
        <a:lstStyle/>
        <a:p>
          <a:endParaRPr lang="es-MX"/>
        </a:p>
      </dgm:t>
    </dgm:pt>
    <dgm:pt modelId="{04F309D4-DC26-4838-9453-D413BEA07D6C}">
      <dgm:prSet phldrT="[Texto]"/>
      <dgm:spPr/>
      <dgm:t>
        <a:bodyPr/>
        <a:lstStyle/>
        <a:p>
          <a:r>
            <a:rPr lang="es-EC" dirty="0" smtClean="0"/>
            <a:t>SPOT Trace</a:t>
          </a:r>
          <a:endParaRPr lang="es-MX" dirty="0"/>
        </a:p>
      </dgm:t>
    </dgm:pt>
    <dgm:pt modelId="{CF685C63-6465-4F06-996F-ACDDDB86698E}" type="parTrans" cxnId="{07C439B6-954C-46EC-8594-97235BD0C1DD}">
      <dgm:prSet/>
      <dgm:spPr/>
      <dgm:t>
        <a:bodyPr/>
        <a:lstStyle/>
        <a:p>
          <a:endParaRPr lang="es-MX"/>
        </a:p>
      </dgm:t>
    </dgm:pt>
    <dgm:pt modelId="{5E1F20F1-D26F-4EBD-96C6-951F494E4C16}" type="sibTrans" cxnId="{07C439B6-954C-46EC-8594-97235BD0C1DD}">
      <dgm:prSet/>
      <dgm:spPr/>
      <dgm:t>
        <a:bodyPr/>
        <a:lstStyle/>
        <a:p>
          <a:endParaRPr lang="es-MX"/>
        </a:p>
      </dgm:t>
    </dgm:pt>
    <dgm:pt modelId="{17A930DC-B062-4605-A69C-B0E61944535B}">
      <dgm:prSet phldrT="[Texto]"/>
      <dgm:spPr/>
      <dgm:t>
        <a:bodyPr/>
        <a:lstStyle/>
        <a:p>
          <a:r>
            <a:rPr lang="es-EC" dirty="0" smtClean="0"/>
            <a:t>SPOT Gen 3</a:t>
          </a:r>
          <a:endParaRPr lang="es-MX" dirty="0"/>
        </a:p>
      </dgm:t>
    </dgm:pt>
    <dgm:pt modelId="{426D134A-FA26-4BF8-ABA8-40851FB7E462}" type="parTrans" cxnId="{E95365A5-7835-4A9A-A458-5A07354D3690}">
      <dgm:prSet/>
      <dgm:spPr/>
      <dgm:t>
        <a:bodyPr/>
        <a:lstStyle/>
        <a:p>
          <a:endParaRPr lang="es-MX"/>
        </a:p>
      </dgm:t>
    </dgm:pt>
    <dgm:pt modelId="{993DEA76-0008-4991-979E-A2EB8A1814E1}" type="sibTrans" cxnId="{E95365A5-7835-4A9A-A458-5A07354D3690}">
      <dgm:prSet/>
      <dgm:spPr/>
      <dgm:t>
        <a:bodyPr/>
        <a:lstStyle/>
        <a:p>
          <a:endParaRPr lang="es-MX"/>
        </a:p>
      </dgm:t>
    </dgm:pt>
    <dgm:pt modelId="{FEFE9BE3-2B3F-4DCD-AA9F-4BF44EE5700C}">
      <dgm:prSet phldrT="[Texto]"/>
      <dgm:spPr/>
      <dgm:t>
        <a:bodyPr/>
        <a:lstStyle/>
        <a:p>
          <a:r>
            <a:rPr lang="es-EC" dirty="0" smtClean="0"/>
            <a:t>Embarcaciones artesanales.</a:t>
          </a:r>
          <a:endParaRPr lang="es-MX" dirty="0"/>
        </a:p>
      </dgm:t>
    </dgm:pt>
    <dgm:pt modelId="{465C0EA9-545A-4F26-9B00-A6AEDBB7B47D}" type="parTrans" cxnId="{0E2F4963-9279-42E4-9140-D7F95466B62D}">
      <dgm:prSet/>
      <dgm:spPr/>
      <dgm:t>
        <a:bodyPr/>
        <a:lstStyle/>
        <a:p>
          <a:endParaRPr lang="es-MX"/>
        </a:p>
      </dgm:t>
    </dgm:pt>
    <dgm:pt modelId="{5E13C71C-058E-4988-AA74-2AC9FFC7FE54}" type="sibTrans" cxnId="{0E2F4963-9279-42E4-9140-D7F95466B62D}">
      <dgm:prSet/>
      <dgm:spPr/>
      <dgm:t>
        <a:bodyPr/>
        <a:lstStyle/>
        <a:p>
          <a:endParaRPr lang="es-MX"/>
        </a:p>
      </dgm:t>
    </dgm:pt>
    <dgm:pt modelId="{2BC31262-8979-4DE9-9776-71A7BEBD982D}" type="pres">
      <dgm:prSet presAssocID="{A00A6521-D127-4158-A792-4AE5889CF1A1}" presName="Name0" presStyleCnt="0">
        <dgm:presLayoutVars>
          <dgm:dir/>
        </dgm:presLayoutVars>
      </dgm:prSet>
      <dgm:spPr/>
      <dgm:t>
        <a:bodyPr/>
        <a:lstStyle/>
        <a:p>
          <a:endParaRPr lang="es-MX"/>
        </a:p>
      </dgm:t>
    </dgm:pt>
    <dgm:pt modelId="{9FADB19C-CD89-4D3E-A551-47745EF2C4DB}" type="pres">
      <dgm:prSet presAssocID="{721CC1B3-44DB-4479-9C0B-978F7661ADFE}" presName="picture_1" presStyleLbl="bgImgPlace1" presStyleIdx="0" presStyleCnt="1"/>
      <dgm:spPr/>
      <dgm:t>
        <a:bodyPr/>
        <a:lstStyle/>
        <a:p>
          <a:endParaRPr lang="es-MX"/>
        </a:p>
      </dgm:t>
    </dgm:pt>
    <dgm:pt modelId="{2251047E-4604-4539-B072-8AA5798A1D2C}" type="pres">
      <dgm:prSet presAssocID="{29B6A86E-E123-476A-A163-F14EDE118C5E}" presName="text_1" presStyleLbl="node1" presStyleIdx="0" presStyleCnt="0">
        <dgm:presLayoutVars>
          <dgm:bulletEnabled val="1"/>
        </dgm:presLayoutVars>
      </dgm:prSet>
      <dgm:spPr/>
      <dgm:t>
        <a:bodyPr/>
        <a:lstStyle/>
        <a:p>
          <a:endParaRPr lang="es-MX"/>
        </a:p>
      </dgm:t>
    </dgm:pt>
    <dgm:pt modelId="{5610C20C-2D35-4FF1-867A-63DD52F7A0AC}" type="pres">
      <dgm:prSet presAssocID="{A00A6521-D127-4158-A792-4AE5889CF1A1}" presName="linV" presStyleCnt="0"/>
      <dgm:spPr/>
    </dgm:pt>
    <dgm:pt modelId="{EB646AA3-CBBC-4465-8505-775A3AE56FCA}" type="pres">
      <dgm:prSet presAssocID="{04F309D4-DC26-4838-9453-D413BEA07D6C}" presName="pair" presStyleCnt="0"/>
      <dgm:spPr/>
    </dgm:pt>
    <dgm:pt modelId="{C5BFE7BF-0892-4F3D-BCEE-6EA5EC92009E}" type="pres">
      <dgm:prSet presAssocID="{04F309D4-DC26-4838-9453-D413BEA07D6C}" presName="spaceH" presStyleLbl="node1" presStyleIdx="0" presStyleCnt="0"/>
      <dgm:spPr/>
    </dgm:pt>
    <dgm:pt modelId="{984AC9AE-EC69-46E3-B7E4-179A2FC31B84}" type="pres">
      <dgm:prSet presAssocID="{04F309D4-DC26-4838-9453-D413BEA07D6C}" presName="desPictures" presStyleLbl="alignImgPlace1" presStyleIdx="0" presStyleCnt="3"/>
      <dgm:spPr>
        <a:blipFill rotWithShape="1">
          <a:blip xmlns:r="http://schemas.openxmlformats.org/officeDocument/2006/relationships" r:embed="rId2"/>
          <a:stretch>
            <a:fillRect/>
          </a:stretch>
        </a:blipFill>
      </dgm:spPr>
      <dgm:t>
        <a:bodyPr/>
        <a:lstStyle/>
        <a:p>
          <a:endParaRPr lang="es-MX"/>
        </a:p>
      </dgm:t>
    </dgm:pt>
    <dgm:pt modelId="{EE7E00DB-20DE-4C39-87A9-8872B75AC321}" type="pres">
      <dgm:prSet presAssocID="{04F309D4-DC26-4838-9453-D413BEA07D6C}" presName="desTextWrapper" presStyleCnt="0"/>
      <dgm:spPr/>
    </dgm:pt>
    <dgm:pt modelId="{FF88BE17-067D-41F1-A5D3-6844F3CE05D6}" type="pres">
      <dgm:prSet presAssocID="{04F309D4-DC26-4838-9453-D413BEA07D6C}" presName="desText" presStyleLbl="revTx" presStyleIdx="0" presStyleCnt="3">
        <dgm:presLayoutVars>
          <dgm:bulletEnabled val="1"/>
        </dgm:presLayoutVars>
      </dgm:prSet>
      <dgm:spPr/>
      <dgm:t>
        <a:bodyPr/>
        <a:lstStyle/>
        <a:p>
          <a:endParaRPr lang="es-MX"/>
        </a:p>
      </dgm:t>
    </dgm:pt>
    <dgm:pt modelId="{D3DB1F40-4450-4344-8B21-FE7E3D6F2145}" type="pres">
      <dgm:prSet presAssocID="{5E1F20F1-D26F-4EBD-96C6-951F494E4C16}" presName="spaceV" presStyleCnt="0"/>
      <dgm:spPr/>
    </dgm:pt>
    <dgm:pt modelId="{F775D637-E7AE-4715-8D25-2EFF1276C2BB}" type="pres">
      <dgm:prSet presAssocID="{17A930DC-B062-4605-A69C-B0E61944535B}" presName="pair" presStyleCnt="0"/>
      <dgm:spPr/>
    </dgm:pt>
    <dgm:pt modelId="{F34A78C9-82A5-46E9-8DD1-9FB50C8C606E}" type="pres">
      <dgm:prSet presAssocID="{17A930DC-B062-4605-A69C-B0E61944535B}" presName="spaceH" presStyleLbl="node1" presStyleIdx="0" presStyleCnt="0"/>
      <dgm:spPr/>
    </dgm:pt>
    <dgm:pt modelId="{5C88576A-5124-4148-82FF-E5842C813604}" type="pres">
      <dgm:prSet presAssocID="{17A930DC-B062-4605-A69C-B0E61944535B}" presName="desPictures" presStyleLbl="alignImgPlace1" presStyleIdx="1" presStyleCnt="3" custLinFactNeighborY="-18194"/>
      <dgm:spPr>
        <a:blipFill rotWithShape="1">
          <a:blip xmlns:r="http://schemas.openxmlformats.org/officeDocument/2006/relationships" r:embed="rId3"/>
          <a:stretch>
            <a:fillRect/>
          </a:stretch>
        </a:blipFill>
      </dgm:spPr>
      <dgm:t>
        <a:bodyPr/>
        <a:lstStyle/>
        <a:p>
          <a:endParaRPr lang="es-MX"/>
        </a:p>
      </dgm:t>
    </dgm:pt>
    <dgm:pt modelId="{A6A22C1E-0DEB-461C-8B00-A9FC0A1B1006}" type="pres">
      <dgm:prSet presAssocID="{17A930DC-B062-4605-A69C-B0E61944535B}" presName="desTextWrapper" presStyleCnt="0"/>
      <dgm:spPr/>
    </dgm:pt>
    <dgm:pt modelId="{281FDEFB-7B0A-46FD-9BFF-3886023CCE7F}" type="pres">
      <dgm:prSet presAssocID="{17A930DC-B062-4605-A69C-B0E61944535B}" presName="desText" presStyleLbl="revTx" presStyleIdx="1" presStyleCnt="3" custLinFactNeighborX="910" custLinFactNeighborY="-18194">
        <dgm:presLayoutVars>
          <dgm:bulletEnabled val="1"/>
        </dgm:presLayoutVars>
      </dgm:prSet>
      <dgm:spPr/>
      <dgm:t>
        <a:bodyPr/>
        <a:lstStyle/>
        <a:p>
          <a:endParaRPr lang="es-MX"/>
        </a:p>
      </dgm:t>
    </dgm:pt>
    <dgm:pt modelId="{2633E630-25D8-4728-8863-C3E9769016C1}" type="pres">
      <dgm:prSet presAssocID="{993DEA76-0008-4991-979E-A2EB8A1814E1}" presName="spaceV" presStyleCnt="0"/>
      <dgm:spPr/>
    </dgm:pt>
    <dgm:pt modelId="{530726E6-C8D3-439E-9762-76BA3E344EA5}" type="pres">
      <dgm:prSet presAssocID="{FEFE9BE3-2B3F-4DCD-AA9F-4BF44EE5700C}" presName="pair" presStyleCnt="0"/>
      <dgm:spPr/>
    </dgm:pt>
    <dgm:pt modelId="{9275919F-22DF-4C67-8422-F1267361A503}" type="pres">
      <dgm:prSet presAssocID="{FEFE9BE3-2B3F-4DCD-AA9F-4BF44EE5700C}" presName="spaceH" presStyleLbl="node1" presStyleIdx="0" presStyleCnt="0"/>
      <dgm:spPr/>
    </dgm:pt>
    <dgm:pt modelId="{0406D718-50AB-45DE-8412-90D1FFE3C2EE}" type="pres">
      <dgm:prSet presAssocID="{FEFE9BE3-2B3F-4DCD-AA9F-4BF44EE5700C}" presName="desPictures" presStyleLbl="alignImgPlace1" presStyleIdx="2" presStyleCnt="3" custLinFactNeighborX="801" custLinFactNeighborY="1979"/>
      <dgm:spPr>
        <a:blipFill rotWithShape="1">
          <a:blip xmlns:r="http://schemas.openxmlformats.org/officeDocument/2006/relationships" r:embed="rId4"/>
          <a:stretch>
            <a:fillRect/>
          </a:stretch>
        </a:blipFill>
      </dgm:spPr>
      <dgm:t>
        <a:bodyPr/>
        <a:lstStyle/>
        <a:p>
          <a:endParaRPr lang="es-MX"/>
        </a:p>
      </dgm:t>
    </dgm:pt>
    <dgm:pt modelId="{617DA710-7FB1-41DB-BDE8-72E34936E323}" type="pres">
      <dgm:prSet presAssocID="{FEFE9BE3-2B3F-4DCD-AA9F-4BF44EE5700C}" presName="desTextWrapper" presStyleCnt="0"/>
      <dgm:spPr/>
    </dgm:pt>
    <dgm:pt modelId="{489A72AC-3492-4F49-A7A2-3B12D04174C6}" type="pres">
      <dgm:prSet presAssocID="{FEFE9BE3-2B3F-4DCD-AA9F-4BF44EE5700C}" presName="desText" presStyleLbl="revTx" presStyleIdx="2" presStyleCnt="3">
        <dgm:presLayoutVars>
          <dgm:bulletEnabled val="1"/>
        </dgm:presLayoutVars>
      </dgm:prSet>
      <dgm:spPr/>
      <dgm:t>
        <a:bodyPr/>
        <a:lstStyle/>
        <a:p>
          <a:endParaRPr lang="es-MX"/>
        </a:p>
      </dgm:t>
    </dgm:pt>
    <dgm:pt modelId="{0599B033-23DF-445F-8CDA-59074C5CC968}" type="pres">
      <dgm:prSet presAssocID="{A00A6521-D127-4158-A792-4AE5889CF1A1}" presName="maxNode" presStyleCnt="0"/>
      <dgm:spPr/>
    </dgm:pt>
    <dgm:pt modelId="{E5F07198-7A80-49E8-BE28-374F9D548307}" type="pres">
      <dgm:prSet presAssocID="{A00A6521-D127-4158-A792-4AE5889CF1A1}" presName="Name33" presStyleCnt="0"/>
      <dgm:spPr/>
    </dgm:pt>
  </dgm:ptLst>
  <dgm:cxnLst>
    <dgm:cxn modelId="{7FAEAA3A-51BC-4D70-9202-CE450D60EEBD}" type="presOf" srcId="{29B6A86E-E123-476A-A163-F14EDE118C5E}" destId="{2251047E-4604-4539-B072-8AA5798A1D2C}" srcOrd="0" destOrd="0" presId="urn:microsoft.com/office/officeart/2008/layout/AccentedPicture"/>
    <dgm:cxn modelId="{6CDD3A12-F4FD-4F53-8AF1-293E0CF5EF58}" type="presOf" srcId="{FEFE9BE3-2B3F-4DCD-AA9F-4BF44EE5700C}" destId="{489A72AC-3492-4F49-A7A2-3B12D04174C6}" srcOrd="0" destOrd="0" presId="urn:microsoft.com/office/officeart/2008/layout/AccentedPicture"/>
    <dgm:cxn modelId="{ABC0757B-FDD9-4995-993D-1AC4399E4CCD}" type="presOf" srcId="{A00A6521-D127-4158-A792-4AE5889CF1A1}" destId="{2BC31262-8979-4DE9-9776-71A7BEBD982D}" srcOrd="0" destOrd="0" presId="urn:microsoft.com/office/officeart/2008/layout/AccentedPicture"/>
    <dgm:cxn modelId="{07C439B6-954C-46EC-8594-97235BD0C1DD}" srcId="{A00A6521-D127-4158-A792-4AE5889CF1A1}" destId="{04F309D4-DC26-4838-9453-D413BEA07D6C}" srcOrd="1" destOrd="0" parTransId="{CF685C63-6465-4F06-996F-ACDDDB86698E}" sibTransId="{5E1F20F1-D26F-4EBD-96C6-951F494E4C16}"/>
    <dgm:cxn modelId="{E95365A5-7835-4A9A-A458-5A07354D3690}" srcId="{A00A6521-D127-4158-A792-4AE5889CF1A1}" destId="{17A930DC-B062-4605-A69C-B0E61944535B}" srcOrd="2" destOrd="0" parTransId="{426D134A-FA26-4BF8-ABA8-40851FB7E462}" sibTransId="{993DEA76-0008-4991-979E-A2EB8A1814E1}"/>
    <dgm:cxn modelId="{0E2F4963-9279-42E4-9140-D7F95466B62D}" srcId="{A00A6521-D127-4158-A792-4AE5889CF1A1}" destId="{FEFE9BE3-2B3F-4DCD-AA9F-4BF44EE5700C}" srcOrd="3" destOrd="0" parTransId="{465C0EA9-545A-4F26-9B00-A6AEDBB7B47D}" sibTransId="{5E13C71C-058E-4988-AA74-2AC9FFC7FE54}"/>
    <dgm:cxn modelId="{4B438BFC-D8BA-4A02-8FC8-15B979C6202A}" type="presOf" srcId="{17A930DC-B062-4605-A69C-B0E61944535B}" destId="{281FDEFB-7B0A-46FD-9BFF-3886023CCE7F}" srcOrd="0" destOrd="0" presId="urn:microsoft.com/office/officeart/2008/layout/AccentedPicture"/>
    <dgm:cxn modelId="{582B575C-1592-4527-B22D-BD26E1821143}" type="presOf" srcId="{04F309D4-DC26-4838-9453-D413BEA07D6C}" destId="{FF88BE17-067D-41F1-A5D3-6844F3CE05D6}" srcOrd="0" destOrd="0" presId="urn:microsoft.com/office/officeart/2008/layout/AccentedPicture"/>
    <dgm:cxn modelId="{029F3EB8-0182-4569-9913-2198A38025BF}" type="presOf" srcId="{721CC1B3-44DB-4479-9C0B-978F7661ADFE}" destId="{9FADB19C-CD89-4D3E-A551-47745EF2C4DB}" srcOrd="0" destOrd="0" presId="urn:microsoft.com/office/officeart/2008/layout/AccentedPicture"/>
    <dgm:cxn modelId="{CF83E957-3BF1-49BD-BBB7-7B5A2544020D}" srcId="{A00A6521-D127-4158-A792-4AE5889CF1A1}" destId="{29B6A86E-E123-476A-A163-F14EDE118C5E}" srcOrd="0" destOrd="0" parTransId="{BF1CFFC0-C247-4F9B-898B-FB95E3BC283D}" sibTransId="{721CC1B3-44DB-4479-9C0B-978F7661ADFE}"/>
    <dgm:cxn modelId="{9919F9F3-171A-49A1-AA7E-9407D505DFCF}" type="presParOf" srcId="{2BC31262-8979-4DE9-9776-71A7BEBD982D}" destId="{9FADB19C-CD89-4D3E-A551-47745EF2C4DB}" srcOrd="0" destOrd="0" presId="urn:microsoft.com/office/officeart/2008/layout/AccentedPicture"/>
    <dgm:cxn modelId="{BF3F2B45-B075-4E53-82EC-1850107CE550}" type="presParOf" srcId="{2BC31262-8979-4DE9-9776-71A7BEBD982D}" destId="{2251047E-4604-4539-B072-8AA5798A1D2C}" srcOrd="1" destOrd="0" presId="urn:microsoft.com/office/officeart/2008/layout/AccentedPicture"/>
    <dgm:cxn modelId="{24CE30C6-741C-44DA-936A-CF8E0ED4EE75}" type="presParOf" srcId="{2BC31262-8979-4DE9-9776-71A7BEBD982D}" destId="{5610C20C-2D35-4FF1-867A-63DD52F7A0AC}" srcOrd="2" destOrd="0" presId="urn:microsoft.com/office/officeart/2008/layout/AccentedPicture"/>
    <dgm:cxn modelId="{282ED44E-341C-4AB7-853B-31EA2C5EBC44}" type="presParOf" srcId="{5610C20C-2D35-4FF1-867A-63DD52F7A0AC}" destId="{EB646AA3-CBBC-4465-8505-775A3AE56FCA}" srcOrd="0" destOrd="0" presId="urn:microsoft.com/office/officeart/2008/layout/AccentedPicture"/>
    <dgm:cxn modelId="{0E1C367A-06E7-466F-94FE-EB93C1D06293}" type="presParOf" srcId="{EB646AA3-CBBC-4465-8505-775A3AE56FCA}" destId="{C5BFE7BF-0892-4F3D-BCEE-6EA5EC92009E}" srcOrd="0" destOrd="0" presId="urn:microsoft.com/office/officeart/2008/layout/AccentedPicture"/>
    <dgm:cxn modelId="{9D54501B-445E-45DA-9B5A-2A394C135693}" type="presParOf" srcId="{EB646AA3-CBBC-4465-8505-775A3AE56FCA}" destId="{984AC9AE-EC69-46E3-B7E4-179A2FC31B84}" srcOrd="1" destOrd="0" presId="urn:microsoft.com/office/officeart/2008/layout/AccentedPicture"/>
    <dgm:cxn modelId="{998C50B7-C979-4750-B890-01033063D30E}" type="presParOf" srcId="{EB646AA3-CBBC-4465-8505-775A3AE56FCA}" destId="{EE7E00DB-20DE-4C39-87A9-8872B75AC321}" srcOrd="2" destOrd="0" presId="urn:microsoft.com/office/officeart/2008/layout/AccentedPicture"/>
    <dgm:cxn modelId="{C799D1B4-F2B7-4EEC-9844-101605C13D68}" type="presParOf" srcId="{EE7E00DB-20DE-4C39-87A9-8872B75AC321}" destId="{FF88BE17-067D-41F1-A5D3-6844F3CE05D6}" srcOrd="0" destOrd="0" presId="urn:microsoft.com/office/officeart/2008/layout/AccentedPicture"/>
    <dgm:cxn modelId="{3BE66406-EFB3-4698-9489-26D3CC2D533D}" type="presParOf" srcId="{5610C20C-2D35-4FF1-867A-63DD52F7A0AC}" destId="{D3DB1F40-4450-4344-8B21-FE7E3D6F2145}" srcOrd="1" destOrd="0" presId="urn:microsoft.com/office/officeart/2008/layout/AccentedPicture"/>
    <dgm:cxn modelId="{425A4E05-BD55-407A-80D5-8CCAADEE26E0}" type="presParOf" srcId="{5610C20C-2D35-4FF1-867A-63DD52F7A0AC}" destId="{F775D637-E7AE-4715-8D25-2EFF1276C2BB}" srcOrd="2" destOrd="0" presId="urn:microsoft.com/office/officeart/2008/layout/AccentedPicture"/>
    <dgm:cxn modelId="{98DB7197-13DC-45DB-B30E-CBFF3B6A086C}" type="presParOf" srcId="{F775D637-E7AE-4715-8D25-2EFF1276C2BB}" destId="{F34A78C9-82A5-46E9-8DD1-9FB50C8C606E}" srcOrd="0" destOrd="0" presId="urn:microsoft.com/office/officeart/2008/layout/AccentedPicture"/>
    <dgm:cxn modelId="{8BAFDAAA-15F8-494E-B8EB-0F049563EEBF}" type="presParOf" srcId="{F775D637-E7AE-4715-8D25-2EFF1276C2BB}" destId="{5C88576A-5124-4148-82FF-E5842C813604}" srcOrd="1" destOrd="0" presId="urn:microsoft.com/office/officeart/2008/layout/AccentedPicture"/>
    <dgm:cxn modelId="{BF12D4A9-C5DA-41C5-ADED-7A413CF07495}" type="presParOf" srcId="{F775D637-E7AE-4715-8D25-2EFF1276C2BB}" destId="{A6A22C1E-0DEB-461C-8B00-A9FC0A1B1006}" srcOrd="2" destOrd="0" presId="urn:microsoft.com/office/officeart/2008/layout/AccentedPicture"/>
    <dgm:cxn modelId="{39E972CF-BFB4-4B83-B97F-5B7DC0531E99}" type="presParOf" srcId="{A6A22C1E-0DEB-461C-8B00-A9FC0A1B1006}" destId="{281FDEFB-7B0A-46FD-9BFF-3886023CCE7F}" srcOrd="0" destOrd="0" presId="urn:microsoft.com/office/officeart/2008/layout/AccentedPicture"/>
    <dgm:cxn modelId="{1C023FF6-0E04-4860-8807-042A21157BB9}" type="presParOf" srcId="{5610C20C-2D35-4FF1-867A-63DD52F7A0AC}" destId="{2633E630-25D8-4728-8863-C3E9769016C1}" srcOrd="3" destOrd="0" presId="urn:microsoft.com/office/officeart/2008/layout/AccentedPicture"/>
    <dgm:cxn modelId="{05BDB87D-36F8-4740-87EE-1E4BE2F2A460}" type="presParOf" srcId="{5610C20C-2D35-4FF1-867A-63DD52F7A0AC}" destId="{530726E6-C8D3-439E-9762-76BA3E344EA5}" srcOrd="4" destOrd="0" presId="urn:microsoft.com/office/officeart/2008/layout/AccentedPicture"/>
    <dgm:cxn modelId="{A225016D-F65A-4D8F-B99F-6C9738ADE7F6}" type="presParOf" srcId="{530726E6-C8D3-439E-9762-76BA3E344EA5}" destId="{9275919F-22DF-4C67-8422-F1267361A503}" srcOrd="0" destOrd="0" presId="urn:microsoft.com/office/officeart/2008/layout/AccentedPicture"/>
    <dgm:cxn modelId="{E8C4940D-C703-4257-819E-FC7A6444FC6A}" type="presParOf" srcId="{530726E6-C8D3-439E-9762-76BA3E344EA5}" destId="{0406D718-50AB-45DE-8412-90D1FFE3C2EE}" srcOrd="1" destOrd="0" presId="urn:microsoft.com/office/officeart/2008/layout/AccentedPicture"/>
    <dgm:cxn modelId="{8B2BBFD8-E006-40A5-9634-B4652AE1BE7D}" type="presParOf" srcId="{530726E6-C8D3-439E-9762-76BA3E344EA5}" destId="{617DA710-7FB1-41DB-BDE8-72E34936E323}" srcOrd="2" destOrd="0" presId="urn:microsoft.com/office/officeart/2008/layout/AccentedPicture"/>
    <dgm:cxn modelId="{19389929-C333-4A5F-AE3A-03403253409C}" type="presParOf" srcId="{617DA710-7FB1-41DB-BDE8-72E34936E323}" destId="{489A72AC-3492-4F49-A7A2-3B12D04174C6}" srcOrd="0" destOrd="0" presId="urn:microsoft.com/office/officeart/2008/layout/AccentedPicture"/>
    <dgm:cxn modelId="{002C3F4D-CED0-4477-AEBF-E64A3F1D7671}" type="presParOf" srcId="{2BC31262-8979-4DE9-9776-71A7BEBD982D}" destId="{0599B033-23DF-445F-8CDA-59074C5CC968}" srcOrd="3" destOrd="0" presId="urn:microsoft.com/office/officeart/2008/layout/AccentedPicture"/>
    <dgm:cxn modelId="{2A8959A1-482F-4775-B0E9-8E8E4570D691}" type="presParOf" srcId="{0599B033-23DF-445F-8CDA-59074C5CC968}" destId="{E5F07198-7A80-49E8-BE28-374F9D548307}"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92A24C8-BA26-468F-857A-73929ED0B0FF}" type="doc">
      <dgm:prSet loTypeId="urn:microsoft.com/office/officeart/2005/8/layout/vList4" loCatId="picture" qsTypeId="urn:microsoft.com/office/officeart/2005/8/quickstyle/simple4" qsCatId="simple" csTypeId="urn:microsoft.com/office/officeart/2005/8/colors/colorful4" csCatId="colorful" phldr="1"/>
      <dgm:spPr/>
      <dgm:t>
        <a:bodyPr/>
        <a:lstStyle/>
        <a:p>
          <a:endParaRPr lang="es-MX"/>
        </a:p>
      </dgm:t>
    </dgm:pt>
    <dgm:pt modelId="{7F26FAFC-C213-430A-A447-E1957934E529}">
      <dgm:prSet phldrT="[Texto]"/>
      <dgm:spPr/>
      <dgm:t>
        <a:bodyPr/>
        <a:lstStyle/>
        <a:p>
          <a:r>
            <a:rPr lang="es-EC" dirty="0" smtClean="0"/>
            <a:t>SPOT Gen 3</a:t>
          </a:r>
          <a:endParaRPr lang="es-MX" dirty="0"/>
        </a:p>
      </dgm:t>
    </dgm:pt>
    <dgm:pt modelId="{27FF51E3-1FC9-437C-891D-150645B6AF71}" type="parTrans" cxnId="{D92F9391-8026-4A25-86CA-A40F29387A45}">
      <dgm:prSet/>
      <dgm:spPr/>
      <dgm:t>
        <a:bodyPr/>
        <a:lstStyle/>
        <a:p>
          <a:endParaRPr lang="es-MX"/>
        </a:p>
      </dgm:t>
    </dgm:pt>
    <dgm:pt modelId="{2BE7BF19-775F-4D6D-BF6C-3AE2C969A79B}" type="sibTrans" cxnId="{D92F9391-8026-4A25-86CA-A40F29387A45}">
      <dgm:prSet/>
      <dgm:spPr/>
      <dgm:t>
        <a:bodyPr/>
        <a:lstStyle/>
        <a:p>
          <a:endParaRPr lang="es-MX"/>
        </a:p>
      </dgm:t>
    </dgm:pt>
    <dgm:pt modelId="{396B7793-1F0C-4E76-84ED-AAFCF1DB0BBB}">
      <dgm:prSet phldrT="[Texto]"/>
      <dgm:spPr/>
      <dgm:t>
        <a:bodyPr/>
        <a:lstStyle/>
        <a:p>
          <a:r>
            <a:rPr lang="es-EC" dirty="0" smtClean="0"/>
            <a:t>SPOT Trace</a:t>
          </a:r>
          <a:endParaRPr lang="es-MX" dirty="0"/>
        </a:p>
      </dgm:t>
    </dgm:pt>
    <dgm:pt modelId="{BAA2F3CB-4FE7-46C0-B5F6-8ACFC1D9E37C}" type="parTrans" cxnId="{1F5D9437-68D0-4713-8FFD-C99E8B9E05C0}">
      <dgm:prSet/>
      <dgm:spPr/>
      <dgm:t>
        <a:bodyPr/>
        <a:lstStyle/>
        <a:p>
          <a:endParaRPr lang="es-MX"/>
        </a:p>
      </dgm:t>
    </dgm:pt>
    <dgm:pt modelId="{D76BD672-8165-49FD-9F8C-4FA00879D284}" type="sibTrans" cxnId="{1F5D9437-68D0-4713-8FFD-C99E8B9E05C0}">
      <dgm:prSet/>
      <dgm:spPr/>
      <dgm:t>
        <a:bodyPr/>
        <a:lstStyle/>
        <a:p>
          <a:endParaRPr lang="es-MX"/>
        </a:p>
      </dgm:t>
    </dgm:pt>
    <dgm:pt modelId="{2CE52A34-2205-4E53-99D8-152D00184C6A}">
      <dgm:prSet phldrT="[Texto]"/>
      <dgm:spPr/>
      <dgm:t>
        <a:bodyPr/>
        <a:lstStyle/>
        <a:p>
          <a:r>
            <a:rPr lang="es-EC" dirty="0" smtClean="0"/>
            <a:t>Realiza seguimientos.</a:t>
          </a:r>
          <a:endParaRPr lang="es-MX" dirty="0"/>
        </a:p>
      </dgm:t>
    </dgm:pt>
    <dgm:pt modelId="{3DE4755D-423B-4CC8-885E-48CA82047150}" type="parTrans" cxnId="{5F1F6E3F-38B1-4A6B-8E61-AF2CF1F5DF7B}">
      <dgm:prSet/>
      <dgm:spPr/>
      <dgm:t>
        <a:bodyPr/>
        <a:lstStyle/>
        <a:p>
          <a:endParaRPr lang="es-MX"/>
        </a:p>
      </dgm:t>
    </dgm:pt>
    <dgm:pt modelId="{0FEB1FA6-C985-4810-AD8C-15981D1A4108}" type="sibTrans" cxnId="{5F1F6E3F-38B1-4A6B-8E61-AF2CF1F5DF7B}">
      <dgm:prSet/>
      <dgm:spPr/>
      <dgm:t>
        <a:bodyPr/>
        <a:lstStyle/>
        <a:p>
          <a:endParaRPr lang="es-MX"/>
        </a:p>
      </dgm:t>
    </dgm:pt>
    <dgm:pt modelId="{4511EF45-DFCD-4303-ADDD-FB2A807DD251}">
      <dgm:prSet phldrT="[Texto]"/>
      <dgm:spPr/>
      <dgm:t>
        <a:bodyPr/>
        <a:lstStyle/>
        <a:p>
          <a:r>
            <a:rPr lang="es-EC" dirty="0" smtClean="0"/>
            <a:t>Tiene un servicio de mensajería. </a:t>
          </a:r>
          <a:endParaRPr lang="es-MX" dirty="0"/>
        </a:p>
      </dgm:t>
    </dgm:pt>
    <dgm:pt modelId="{8935731B-BDA3-40E5-95FF-1599662B1489}" type="parTrans" cxnId="{1E862339-4945-4BA3-AC7C-9C54ABF57A61}">
      <dgm:prSet/>
      <dgm:spPr/>
      <dgm:t>
        <a:bodyPr/>
        <a:lstStyle/>
        <a:p>
          <a:endParaRPr lang="es-MX"/>
        </a:p>
      </dgm:t>
    </dgm:pt>
    <dgm:pt modelId="{99578DAA-19E2-4A9A-9BA4-2DC8E25F0B77}" type="sibTrans" cxnId="{1E862339-4945-4BA3-AC7C-9C54ABF57A61}">
      <dgm:prSet/>
      <dgm:spPr/>
      <dgm:t>
        <a:bodyPr/>
        <a:lstStyle/>
        <a:p>
          <a:endParaRPr lang="es-MX"/>
        </a:p>
      </dgm:t>
    </dgm:pt>
    <dgm:pt modelId="{054E8AAD-D85F-4204-AB49-D6AE7074BE1F}">
      <dgm:prSet phldrT="[Texto]"/>
      <dgm:spPr/>
      <dgm:t>
        <a:bodyPr/>
        <a:lstStyle/>
        <a:p>
          <a:r>
            <a:rPr lang="es-EC" dirty="0" smtClean="0"/>
            <a:t>Realiza seguimientos personalizados. </a:t>
          </a:r>
          <a:endParaRPr lang="es-MX" dirty="0"/>
        </a:p>
      </dgm:t>
    </dgm:pt>
    <dgm:pt modelId="{69D3E185-3176-4C4C-8A81-EB4D2D9683F0}" type="parTrans" cxnId="{779A6B1D-A4D6-4003-A93E-996252E7BB63}">
      <dgm:prSet/>
      <dgm:spPr/>
      <dgm:t>
        <a:bodyPr/>
        <a:lstStyle/>
        <a:p>
          <a:endParaRPr lang="es-MX"/>
        </a:p>
      </dgm:t>
    </dgm:pt>
    <dgm:pt modelId="{8B4C6811-84AD-444D-912D-26631E61E06D}" type="sibTrans" cxnId="{779A6B1D-A4D6-4003-A93E-996252E7BB63}">
      <dgm:prSet/>
      <dgm:spPr/>
      <dgm:t>
        <a:bodyPr/>
        <a:lstStyle/>
        <a:p>
          <a:endParaRPr lang="es-MX"/>
        </a:p>
      </dgm:t>
    </dgm:pt>
    <dgm:pt modelId="{CA0A931C-F98D-4BD8-8808-045DD2C6FB75}">
      <dgm:prSet phldrT="[Texto]"/>
      <dgm:spPr/>
      <dgm:t>
        <a:bodyPr/>
        <a:lstStyle/>
        <a:p>
          <a:r>
            <a:rPr lang="es-EC" dirty="0" smtClean="0"/>
            <a:t>Posee una opción para mayor duración de batería.</a:t>
          </a:r>
          <a:endParaRPr lang="es-MX" dirty="0"/>
        </a:p>
      </dgm:t>
    </dgm:pt>
    <dgm:pt modelId="{47B66455-A5B8-49A6-8801-41BCE291C7D7}" type="parTrans" cxnId="{4B034B41-9839-4A23-A12D-BC2241FF4F78}">
      <dgm:prSet/>
      <dgm:spPr/>
      <dgm:t>
        <a:bodyPr/>
        <a:lstStyle/>
        <a:p>
          <a:endParaRPr lang="es-MX"/>
        </a:p>
      </dgm:t>
    </dgm:pt>
    <dgm:pt modelId="{9D73CC90-017F-49B3-BD7F-21EE321A8D50}" type="sibTrans" cxnId="{4B034B41-9839-4A23-A12D-BC2241FF4F78}">
      <dgm:prSet/>
      <dgm:spPr/>
      <dgm:t>
        <a:bodyPr/>
        <a:lstStyle/>
        <a:p>
          <a:endParaRPr lang="es-MX"/>
        </a:p>
      </dgm:t>
    </dgm:pt>
    <dgm:pt modelId="{200F9A76-6690-40C5-B8FB-82F9D4822350}" type="pres">
      <dgm:prSet presAssocID="{592A24C8-BA26-468F-857A-73929ED0B0FF}" presName="linear" presStyleCnt="0">
        <dgm:presLayoutVars>
          <dgm:dir/>
          <dgm:resizeHandles val="exact"/>
        </dgm:presLayoutVars>
      </dgm:prSet>
      <dgm:spPr/>
      <dgm:t>
        <a:bodyPr/>
        <a:lstStyle/>
        <a:p>
          <a:endParaRPr lang="es-MX"/>
        </a:p>
      </dgm:t>
    </dgm:pt>
    <dgm:pt modelId="{6349B68E-2D06-4B19-89C4-23F25995A8DD}" type="pres">
      <dgm:prSet presAssocID="{7F26FAFC-C213-430A-A447-E1957934E529}" presName="comp" presStyleCnt="0"/>
      <dgm:spPr/>
      <dgm:t>
        <a:bodyPr/>
        <a:lstStyle/>
        <a:p>
          <a:endParaRPr lang="es-MX"/>
        </a:p>
      </dgm:t>
    </dgm:pt>
    <dgm:pt modelId="{91DB00BE-C7BC-4253-B8B0-61A0D4A34542}" type="pres">
      <dgm:prSet presAssocID="{7F26FAFC-C213-430A-A447-E1957934E529}" presName="box" presStyleLbl="node1" presStyleIdx="0" presStyleCnt="2"/>
      <dgm:spPr/>
      <dgm:t>
        <a:bodyPr/>
        <a:lstStyle/>
        <a:p>
          <a:endParaRPr lang="es-MX"/>
        </a:p>
      </dgm:t>
    </dgm:pt>
    <dgm:pt modelId="{296EBBAC-4BF8-4B67-B554-925632228FA5}" type="pres">
      <dgm:prSet presAssocID="{7F26FAFC-C213-430A-A447-E1957934E529}" presName="img" presStyleLbl="fgImgPlace1" presStyleIdx="0" presStyleCnt="2"/>
      <dgm:spPr>
        <a:blipFill rotWithShape="1">
          <a:blip xmlns:r="http://schemas.openxmlformats.org/officeDocument/2006/relationships" r:embed="rId1"/>
          <a:stretch>
            <a:fillRect/>
          </a:stretch>
        </a:blipFill>
      </dgm:spPr>
      <dgm:t>
        <a:bodyPr/>
        <a:lstStyle/>
        <a:p>
          <a:endParaRPr lang="es-MX"/>
        </a:p>
      </dgm:t>
    </dgm:pt>
    <dgm:pt modelId="{124B3355-8118-491E-AB93-4E019E2C7E76}" type="pres">
      <dgm:prSet presAssocID="{7F26FAFC-C213-430A-A447-E1957934E529}" presName="text" presStyleLbl="node1" presStyleIdx="0" presStyleCnt="2">
        <dgm:presLayoutVars>
          <dgm:bulletEnabled val="1"/>
        </dgm:presLayoutVars>
      </dgm:prSet>
      <dgm:spPr/>
      <dgm:t>
        <a:bodyPr/>
        <a:lstStyle/>
        <a:p>
          <a:endParaRPr lang="es-MX"/>
        </a:p>
      </dgm:t>
    </dgm:pt>
    <dgm:pt modelId="{CCACC1AC-E8DF-4B9F-BCA8-039752ADBBE6}" type="pres">
      <dgm:prSet presAssocID="{2BE7BF19-775F-4D6D-BF6C-3AE2C969A79B}" presName="spacer" presStyleCnt="0"/>
      <dgm:spPr/>
      <dgm:t>
        <a:bodyPr/>
        <a:lstStyle/>
        <a:p>
          <a:endParaRPr lang="es-MX"/>
        </a:p>
      </dgm:t>
    </dgm:pt>
    <dgm:pt modelId="{8E18E101-A2DB-4DFC-ACB1-9EFE5F7B46F5}" type="pres">
      <dgm:prSet presAssocID="{396B7793-1F0C-4E76-84ED-AAFCF1DB0BBB}" presName="comp" presStyleCnt="0"/>
      <dgm:spPr/>
      <dgm:t>
        <a:bodyPr/>
        <a:lstStyle/>
        <a:p>
          <a:endParaRPr lang="es-MX"/>
        </a:p>
      </dgm:t>
    </dgm:pt>
    <dgm:pt modelId="{9B5EF529-1E18-4886-A857-DF226311040B}" type="pres">
      <dgm:prSet presAssocID="{396B7793-1F0C-4E76-84ED-AAFCF1DB0BBB}" presName="box" presStyleLbl="node1" presStyleIdx="1" presStyleCnt="2"/>
      <dgm:spPr/>
      <dgm:t>
        <a:bodyPr/>
        <a:lstStyle/>
        <a:p>
          <a:endParaRPr lang="es-MX"/>
        </a:p>
      </dgm:t>
    </dgm:pt>
    <dgm:pt modelId="{1E80C4FC-E14E-40F1-876A-6940453F4295}" type="pres">
      <dgm:prSet presAssocID="{396B7793-1F0C-4E76-84ED-AAFCF1DB0BBB}" presName="img" presStyleLbl="fgImgPlace1" presStyleIdx="1" presStyleCnt="2"/>
      <dgm:spPr>
        <a:blipFill rotWithShape="1">
          <a:blip xmlns:r="http://schemas.openxmlformats.org/officeDocument/2006/relationships" r:embed="rId2"/>
          <a:stretch>
            <a:fillRect/>
          </a:stretch>
        </a:blipFill>
      </dgm:spPr>
      <dgm:t>
        <a:bodyPr/>
        <a:lstStyle/>
        <a:p>
          <a:endParaRPr lang="es-MX"/>
        </a:p>
      </dgm:t>
    </dgm:pt>
    <dgm:pt modelId="{7D1680FD-468F-4464-9282-0BC6344E34AA}" type="pres">
      <dgm:prSet presAssocID="{396B7793-1F0C-4E76-84ED-AAFCF1DB0BBB}" presName="text" presStyleLbl="node1" presStyleIdx="1" presStyleCnt="2">
        <dgm:presLayoutVars>
          <dgm:bulletEnabled val="1"/>
        </dgm:presLayoutVars>
      </dgm:prSet>
      <dgm:spPr/>
      <dgm:t>
        <a:bodyPr/>
        <a:lstStyle/>
        <a:p>
          <a:endParaRPr lang="es-MX"/>
        </a:p>
      </dgm:t>
    </dgm:pt>
  </dgm:ptLst>
  <dgm:cxnLst>
    <dgm:cxn modelId="{309FB9F9-0AF6-455C-85EB-6E9BCE7456DA}" type="presOf" srcId="{054E8AAD-D85F-4204-AB49-D6AE7074BE1F}" destId="{91DB00BE-C7BC-4253-B8B0-61A0D4A34542}" srcOrd="0" destOrd="2" presId="urn:microsoft.com/office/officeart/2005/8/layout/vList4"/>
    <dgm:cxn modelId="{5F1F6E3F-38B1-4A6B-8E61-AF2CF1F5DF7B}" srcId="{396B7793-1F0C-4E76-84ED-AAFCF1DB0BBB}" destId="{2CE52A34-2205-4E53-99D8-152D00184C6A}" srcOrd="0" destOrd="0" parTransId="{3DE4755D-423B-4CC8-885E-48CA82047150}" sibTransId="{0FEB1FA6-C985-4810-AD8C-15981D1A4108}"/>
    <dgm:cxn modelId="{F8F3A1E5-5DDA-4B92-985D-70B9AF158A46}" type="presOf" srcId="{7F26FAFC-C213-430A-A447-E1957934E529}" destId="{124B3355-8118-491E-AB93-4E019E2C7E76}" srcOrd="1" destOrd="0" presId="urn:microsoft.com/office/officeart/2005/8/layout/vList4"/>
    <dgm:cxn modelId="{1E862339-4945-4BA3-AC7C-9C54ABF57A61}" srcId="{7F26FAFC-C213-430A-A447-E1957934E529}" destId="{4511EF45-DFCD-4303-ADDD-FB2A807DD251}" srcOrd="0" destOrd="0" parTransId="{8935731B-BDA3-40E5-95FF-1599662B1489}" sibTransId="{99578DAA-19E2-4A9A-9BA4-2DC8E25F0B77}"/>
    <dgm:cxn modelId="{7A9FD3AE-7AEA-466F-8E38-C6831D995814}" type="presOf" srcId="{CA0A931C-F98D-4BD8-8808-045DD2C6FB75}" destId="{124B3355-8118-491E-AB93-4E019E2C7E76}" srcOrd="1" destOrd="3" presId="urn:microsoft.com/office/officeart/2005/8/layout/vList4"/>
    <dgm:cxn modelId="{CA9DB4ED-EBC5-4135-8535-C5465529E57C}" type="presOf" srcId="{054E8AAD-D85F-4204-AB49-D6AE7074BE1F}" destId="{124B3355-8118-491E-AB93-4E019E2C7E76}" srcOrd="1" destOrd="2" presId="urn:microsoft.com/office/officeart/2005/8/layout/vList4"/>
    <dgm:cxn modelId="{F40DDD41-0152-4E22-BE64-063E13CCBB51}" type="presOf" srcId="{7F26FAFC-C213-430A-A447-E1957934E529}" destId="{91DB00BE-C7BC-4253-B8B0-61A0D4A34542}" srcOrd="0" destOrd="0" presId="urn:microsoft.com/office/officeart/2005/8/layout/vList4"/>
    <dgm:cxn modelId="{4B034B41-9839-4A23-A12D-BC2241FF4F78}" srcId="{7F26FAFC-C213-430A-A447-E1957934E529}" destId="{CA0A931C-F98D-4BD8-8808-045DD2C6FB75}" srcOrd="2" destOrd="0" parTransId="{47B66455-A5B8-49A6-8801-41BCE291C7D7}" sibTransId="{9D73CC90-017F-49B3-BD7F-21EE321A8D50}"/>
    <dgm:cxn modelId="{0206B977-3A72-4B98-8557-B8D813D22104}" type="presOf" srcId="{CA0A931C-F98D-4BD8-8808-045DD2C6FB75}" destId="{91DB00BE-C7BC-4253-B8B0-61A0D4A34542}" srcOrd="0" destOrd="3" presId="urn:microsoft.com/office/officeart/2005/8/layout/vList4"/>
    <dgm:cxn modelId="{6371C927-F402-4540-959C-677FACDEB3F4}" type="presOf" srcId="{2CE52A34-2205-4E53-99D8-152D00184C6A}" destId="{7D1680FD-468F-4464-9282-0BC6344E34AA}" srcOrd="1" destOrd="1" presId="urn:microsoft.com/office/officeart/2005/8/layout/vList4"/>
    <dgm:cxn modelId="{8D3B33BC-3180-4EEF-9515-926A8915A1F1}" type="presOf" srcId="{4511EF45-DFCD-4303-ADDD-FB2A807DD251}" destId="{91DB00BE-C7BC-4253-B8B0-61A0D4A34542}" srcOrd="0" destOrd="1" presId="urn:microsoft.com/office/officeart/2005/8/layout/vList4"/>
    <dgm:cxn modelId="{1F5D9437-68D0-4713-8FFD-C99E8B9E05C0}" srcId="{592A24C8-BA26-468F-857A-73929ED0B0FF}" destId="{396B7793-1F0C-4E76-84ED-AAFCF1DB0BBB}" srcOrd="1" destOrd="0" parTransId="{BAA2F3CB-4FE7-46C0-B5F6-8ACFC1D9E37C}" sibTransId="{D76BD672-8165-49FD-9F8C-4FA00879D284}"/>
    <dgm:cxn modelId="{6163CBD9-A3DF-4561-8415-F4EF8396B98E}" type="presOf" srcId="{396B7793-1F0C-4E76-84ED-AAFCF1DB0BBB}" destId="{7D1680FD-468F-4464-9282-0BC6344E34AA}" srcOrd="1" destOrd="0" presId="urn:microsoft.com/office/officeart/2005/8/layout/vList4"/>
    <dgm:cxn modelId="{CC97985B-F80F-468C-B6E2-06C10A0AE806}" type="presOf" srcId="{592A24C8-BA26-468F-857A-73929ED0B0FF}" destId="{200F9A76-6690-40C5-B8FB-82F9D4822350}" srcOrd="0" destOrd="0" presId="urn:microsoft.com/office/officeart/2005/8/layout/vList4"/>
    <dgm:cxn modelId="{72743448-E810-4FE5-9DFA-EFC012180089}" type="presOf" srcId="{4511EF45-DFCD-4303-ADDD-FB2A807DD251}" destId="{124B3355-8118-491E-AB93-4E019E2C7E76}" srcOrd="1" destOrd="1" presId="urn:microsoft.com/office/officeart/2005/8/layout/vList4"/>
    <dgm:cxn modelId="{D5555889-F924-4DCA-8870-95CF2B185B26}" type="presOf" srcId="{2CE52A34-2205-4E53-99D8-152D00184C6A}" destId="{9B5EF529-1E18-4886-A857-DF226311040B}" srcOrd="0" destOrd="1" presId="urn:microsoft.com/office/officeart/2005/8/layout/vList4"/>
    <dgm:cxn modelId="{D92F9391-8026-4A25-86CA-A40F29387A45}" srcId="{592A24C8-BA26-468F-857A-73929ED0B0FF}" destId="{7F26FAFC-C213-430A-A447-E1957934E529}" srcOrd="0" destOrd="0" parTransId="{27FF51E3-1FC9-437C-891D-150645B6AF71}" sibTransId="{2BE7BF19-775F-4D6D-BF6C-3AE2C969A79B}"/>
    <dgm:cxn modelId="{A70506E2-2980-4A2B-BA53-AEB1FD866BB9}" type="presOf" srcId="{396B7793-1F0C-4E76-84ED-AAFCF1DB0BBB}" destId="{9B5EF529-1E18-4886-A857-DF226311040B}" srcOrd="0" destOrd="0" presId="urn:microsoft.com/office/officeart/2005/8/layout/vList4"/>
    <dgm:cxn modelId="{779A6B1D-A4D6-4003-A93E-996252E7BB63}" srcId="{7F26FAFC-C213-430A-A447-E1957934E529}" destId="{054E8AAD-D85F-4204-AB49-D6AE7074BE1F}" srcOrd="1" destOrd="0" parTransId="{69D3E185-3176-4C4C-8A81-EB4D2D9683F0}" sibTransId="{8B4C6811-84AD-444D-912D-26631E61E06D}"/>
    <dgm:cxn modelId="{C1DA91F4-A5A1-4F4B-851F-588EB82EF425}" type="presParOf" srcId="{200F9A76-6690-40C5-B8FB-82F9D4822350}" destId="{6349B68E-2D06-4B19-89C4-23F25995A8DD}" srcOrd="0" destOrd="0" presId="urn:microsoft.com/office/officeart/2005/8/layout/vList4"/>
    <dgm:cxn modelId="{036F9E37-5450-4FAC-91F5-1C0118C762B0}" type="presParOf" srcId="{6349B68E-2D06-4B19-89C4-23F25995A8DD}" destId="{91DB00BE-C7BC-4253-B8B0-61A0D4A34542}" srcOrd="0" destOrd="0" presId="urn:microsoft.com/office/officeart/2005/8/layout/vList4"/>
    <dgm:cxn modelId="{0AAEBC28-5742-405F-B1DD-16F863772C21}" type="presParOf" srcId="{6349B68E-2D06-4B19-89C4-23F25995A8DD}" destId="{296EBBAC-4BF8-4B67-B554-925632228FA5}" srcOrd="1" destOrd="0" presId="urn:microsoft.com/office/officeart/2005/8/layout/vList4"/>
    <dgm:cxn modelId="{7E5B8ED9-E444-4307-8D71-34B2ED6A93BA}" type="presParOf" srcId="{6349B68E-2D06-4B19-89C4-23F25995A8DD}" destId="{124B3355-8118-491E-AB93-4E019E2C7E76}" srcOrd="2" destOrd="0" presId="urn:microsoft.com/office/officeart/2005/8/layout/vList4"/>
    <dgm:cxn modelId="{D0B81B0B-C5D9-4223-994B-BD0E85A33A41}" type="presParOf" srcId="{200F9A76-6690-40C5-B8FB-82F9D4822350}" destId="{CCACC1AC-E8DF-4B9F-BCA8-039752ADBBE6}" srcOrd="1" destOrd="0" presId="urn:microsoft.com/office/officeart/2005/8/layout/vList4"/>
    <dgm:cxn modelId="{9BF2D40B-787C-45F4-89BC-02D2C4C71D24}" type="presParOf" srcId="{200F9A76-6690-40C5-B8FB-82F9D4822350}" destId="{8E18E101-A2DB-4DFC-ACB1-9EFE5F7B46F5}" srcOrd="2" destOrd="0" presId="urn:microsoft.com/office/officeart/2005/8/layout/vList4"/>
    <dgm:cxn modelId="{2B422E4F-DF8D-455F-A4A0-8F3B102E4366}" type="presParOf" srcId="{8E18E101-A2DB-4DFC-ACB1-9EFE5F7B46F5}" destId="{9B5EF529-1E18-4886-A857-DF226311040B}" srcOrd="0" destOrd="0" presId="urn:microsoft.com/office/officeart/2005/8/layout/vList4"/>
    <dgm:cxn modelId="{DC268B05-5D8C-45ED-AC8B-F1D910504B4B}" type="presParOf" srcId="{8E18E101-A2DB-4DFC-ACB1-9EFE5F7B46F5}" destId="{1E80C4FC-E14E-40F1-876A-6940453F4295}" srcOrd="1" destOrd="0" presId="urn:microsoft.com/office/officeart/2005/8/layout/vList4"/>
    <dgm:cxn modelId="{99546039-6BCE-4D38-A419-F3D78CEE4020}" type="presParOf" srcId="{8E18E101-A2DB-4DFC-ACB1-9EFE5F7B46F5}" destId="{7D1680FD-468F-4464-9282-0BC6344E34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64F2939-32D3-4F62-930E-5DC9103530BA}" type="doc">
      <dgm:prSet loTypeId="urn:microsoft.com/office/officeart/2008/layout/TitledPictureBlocks" loCatId="picture" qsTypeId="urn:microsoft.com/office/officeart/2005/8/quickstyle/simple4" qsCatId="simple" csTypeId="urn:microsoft.com/office/officeart/2005/8/colors/colorful4" csCatId="colorful" phldr="1"/>
      <dgm:spPr/>
      <dgm:t>
        <a:bodyPr/>
        <a:lstStyle/>
        <a:p>
          <a:endParaRPr lang="es-MX"/>
        </a:p>
      </dgm:t>
    </dgm:pt>
    <dgm:pt modelId="{78529A2C-6969-4BEB-B30D-F2A58A494071}">
      <dgm:prSet phldrT="[Texto]" custT="1"/>
      <dgm:spPr/>
      <dgm:t>
        <a:bodyPr/>
        <a:lstStyle/>
        <a:p>
          <a:r>
            <a:rPr lang="es-EC" sz="2000" b="1" dirty="0" smtClean="0"/>
            <a:t>Convenio Internacional  para la Seguridad de la Vida Humana en el Mar</a:t>
          </a:r>
          <a:endParaRPr lang="es-MX" sz="2000" b="1" dirty="0"/>
        </a:p>
      </dgm:t>
    </dgm:pt>
    <dgm:pt modelId="{9BB1514B-A147-4264-9B91-AC80E4854231}" type="parTrans" cxnId="{F378CCEE-6ADA-4D20-A52F-05421F891CCC}">
      <dgm:prSet/>
      <dgm:spPr/>
      <dgm:t>
        <a:bodyPr/>
        <a:lstStyle/>
        <a:p>
          <a:endParaRPr lang="es-MX"/>
        </a:p>
      </dgm:t>
    </dgm:pt>
    <dgm:pt modelId="{601E3942-DB82-4853-AB45-FB0B641E3542}" type="sibTrans" cxnId="{F378CCEE-6ADA-4D20-A52F-05421F891CCC}">
      <dgm:prSet/>
      <dgm:spPr/>
      <dgm:t>
        <a:bodyPr/>
        <a:lstStyle/>
        <a:p>
          <a:endParaRPr lang="es-MX"/>
        </a:p>
      </dgm:t>
    </dgm:pt>
    <dgm:pt modelId="{AA0CC428-08C1-42A8-9C81-B4BBDCF2525C}">
      <dgm:prSet phldrT="[Texto]" custT="1"/>
      <dgm:spPr/>
      <dgm:t>
        <a:bodyPr/>
        <a:lstStyle/>
        <a:p>
          <a:pPr algn="l"/>
          <a:r>
            <a:rPr lang="es-MX" sz="2000" b="1" dirty="0" smtClean="0"/>
            <a:t>Regla 7 Servicios de Búsqueda y Salvamento</a:t>
          </a:r>
          <a:endParaRPr lang="es-MX" sz="2000" dirty="0"/>
        </a:p>
      </dgm:t>
    </dgm:pt>
    <dgm:pt modelId="{B3574CBB-0EBB-4F5A-A5B8-1801CE88C989}" type="parTrans" cxnId="{EC5EB320-60C1-470A-A7E2-7152C28056B8}">
      <dgm:prSet/>
      <dgm:spPr/>
      <dgm:t>
        <a:bodyPr/>
        <a:lstStyle/>
        <a:p>
          <a:endParaRPr lang="es-MX"/>
        </a:p>
      </dgm:t>
    </dgm:pt>
    <dgm:pt modelId="{DD25B1DF-792E-4FDD-BC1B-482F3D9EAA01}" type="sibTrans" cxnId="{EC5EB320-60C1-470A-A7E2-7152C28056B8}">
      <dgm:prSet/>
      <dgm:spPr/>
      <dgm:t>
        <a:bodyPr/>
        <a:lstStyle/>
        <a:p>
          <a:endParaRPr lang="es-MX"/>
        </a:p>
      </dgm:t>
    </dgm:pt>
    <dgm:pt modelId="{1A33EB9A-162D-444A-8840-52D85252F9E4}">
      <dgm:prSet phldrT="[Texto]" custT="1"/>
      <dgm:spPr/>
      <dgm:t>
        <a:bodyPr/>
        <a:lstStyle/>
        <a:p>
          <a:pPr algn="just"/>
          <a:r>
            <a:rPr lang="es-MX" sz="2000" dirty="0" smtClean="0"/>
            <a:t>El Estado se obliga a garantizar la adopción de cualquier medida necesaria para salvar a las personas que se hallen en peligro en el mar.</a:t>
          </a:r>
          <a:endParaRPr lang="es-MX" sz="2000" dirty="0"/>
        </a:p>
      </dgm:t>
    </dgm:pt>
    <dgm:pt modelId="{B7B2085F-BA51-4862-883A-675909B93E34}" type="parTrans" cxnId="{5907CA7C-0650-43B4-9B45-01AAA870945D}">
      <dgm:prSet/>
      <dgm:spPr/>
      <dgm:t>
        <a:bodyPr/>
        <a:lstStyle/>
        <a:p>
          <a:endParaRPr lang="es-MX"/>
        </a:p>
      </dgm:t>
    </dgm:pt>
    <dgm:pt modelId="{6D9CE021-BDB8-4F1D-A852-661CF895507B}" type="sibTrans" cxnId="{5907CA7C-0650-43B4-9B45-01AAA870945D}">
      <dgm:prSet/>
      <dgm:spPr/>
      <dgm:t>
        <a:bodyPr/>
        <a:lstStyle/>
        <a:p>
          <a:endParaRPr lang="es-MX"/>
        </a:p>
      </dgm:t>
    </dgm:pt>
    <dgm:pt modelId="{9DBCC4F1-20E0-4F36-9DAA-E9DD65D6391F}" type="pres">
      <dgm:prSet presAssocID="{264F2939-32D3-4F62-930E-5DC9103530BA}" presName="rootNode" presStyleCnt="0">
        <dgm:presLayoutVars>
          <dgm:chMax/>
          <dgm:chPref/>
          <dgm:dir/>
          <dgm:animLvl val="lvl"/>
        </dgm:presLayoutVars>
      </dgm:prSet>
      <dgm:spPr/>
      <dgm:t>
        <a:bodyPr/>
        <a:lstStyle/>
        <a:p>
          <a:endParaRPr lang="es-MX"/>
        </a:p>
      </dgm:t>
    </dgm:pt>
    <dgm:pt modelId="{0BAD8AF6-A2CE-40D6-B45A-4C4A9110C0F3}" type="pres">
      <dgm:prSet presAssocID="{78529A2C-6969-4BEB-B30D-F2A58A494071}" presName="composite" presStyleCnt="0"/>
      <dgm:spPr/>
    </dgm:pt>
    <dgm:pt modelId="{740A081A-DB4E-4C6E-9301-BB665A307124}" type="pres">
      <dgm:prSet presAssocID="{78529A2C-6969-4BEB-B30D-F2A58A494071}" presName="ParentText" presStyleLbl="node1" presStyleIdx="0" presStyleCnt="1" custLinFactNeighborX="-11695">
        <dgm:presLayoutVars>
          <dgm:chMax val="1"/>
          <dgm:chPref val="1"/>
          <dgm:bulletEnabled val="1"/>
        </dgm:presLayoutVars>
      </dgm:prSet>
      <dgm:spPr/>
      <dgm:t>
        <a:bodyPr/>
        <a:lstStyle/>
        <a:p>
          <a:endParaRPr lang="es-MX"/>
        </a:p>
      </dgm:t>
    </dgm:pt>
    <dgm:pt modelId="{094E9CE7-6E4C-44DE-B88E-0A4B9F4DF391}" type="pres">
      <dgm:prSet presAssocID="{78529A2C-6969-4BEB-B30D-F2A58A494071}" presName="Image" presStyleLbl="bgImgPlace1" presStyleIdx="0" presStyleCnt="1" custLinFactNeighborX="-11695" custLinFactNeighborY="487"/>
      <dgm:spPr>
        <a:blipFill rotWithShape="1">
          <a:blip xmlns:r="http://schemas.openxmlformats.org/officeDocument/2006/relationships" r:embed="rId1"/>
          <a:stretch>
            <a:fillRect/>
          </a:stretch>
        </a:blipFill>
      </dgm:spPr>
    </dgm:pt>
    <dgm:pt modelId="{522801B2-9CB9-4FE5-8160-5D40251B1825}" type="pres">
      <dgm:prSet presAssocID="{78529A2C-6969-4BEB-B30D-F2A58A494071}" presName="ChildText" presStyleLbl="fgAcc1" presStyleIdx="0" presStyleCnt="1" custScaleY="184939" custLinFactNeighborX="52863">
        <dgm:presLayoutVars>
          <dgm:chMax val="0"/>
          <dgm:chPref val="0"/>
          <dgm:bulletEnabled val="1"/>
        </dgm:presLayoutVars>
      </dgm:prSet>
      <dgm:spPr/>
      <dgm:t>
        <a:bodyPr/>
        <a:lstStyle/>
        <a:p>
          <a:endParaRPr lang="es-MX"/>
        </a:p>
      </dgm:t>
    </dgm:pt>
  </dgm:ptLst>
  <dgm:cxnLst>
    <dgm:cxn modelId="{EC5EB320-60C1-470A-A7E2-7152C28056B8}" srcId="{78529A2C-6969-4BEB-B30D-F2A58A494071}" destId="{AA0CC428-08C1-42A8-9C81-B4BBDCF2525C}" srcOrd="0" destOrd="0" parTransId="{B3574CBB-0EBB-4F5A-A5B8-1801CE88C989}" sibTransId="{DD25B1DF-792E-4FDD-BC1B-482F3D9EAA01}"/>
    <dgm:cxn modelId="{F378CCEE-6ADA-4D20-A52F-05421F891CCC}" srcId="{264F2939-32D3-4F62-930E-5DC9103530BA}" destId="{78529A2C-6969-4BEB-B30D-F2A58A494071}" srcOrd="0" destOrd="0" parTransId="{9BB1514B-A147-4264-9B91-AC80E4854231}" sibTransId="{601E3942-DB82-4853-AB45-FB0B641E3542}"/>
    <dgm:cxn modelId="{872B57D1-B49E-47F2-9735-4B363605F75B}" type="presOf" srcId="{1A33EB9A-162D-444A-8840-52D85252F9E4}" destId="{522801B2-9CB9-4FE5-8160-5D40251B1825}" srcOrd="0" destOrd="1" presId="urn:microsoft.com/office/officeart/2008/layout/TitledPictureBlocks"/>
    <dgm:cxn modelId="{A4B53C4F-27C8-42F8-BB2D-BD4DD3AFEF8B}" type="presOf" srcId="{AA0CC428-08C1-42A8-9C81-B4BBDCF2525C}" destId="{522801B2-9CB9-4FE5-8160-5D40251B1825}" srcOrd="0" destOrd="0" presId="urn:microsoft.com/office/officeart/2008/layout/TitledPictureBlocks"/>
    <dgm:cxn modelId="{5856D839-C54F-4908-917F-BE0D206F25E3}" type="presOf" srcId="{264F2939-32D3-4F62-930E-5DC9103530BA}" destId="{9DBCC4F1-20E0-4F36-9DAA-E9DD65D6391F}" srcOrd="0" destOrd="0" presId="urn:microsoft.com/office/officeart/2008/layout/TitledPictureBlocks"/>
    <dgm:cxn modelId="{5907CA7C-0650-43B4-9B45-01AAA870945D}" srcId="{78529A2C-6969-4BEB-B30D-F2A58A494071}" destId="{1A33EB9A-162D-444A-8840-52D85252F9E4}" srcOrd="1" destOrd="0" parTransId="{B7B2085F-BA51-4862-883A-675909B93E34}" sibTransId="{6D9CE021-BDB8-4F1D-A852-661CF895507B}"/>
    <dgm:cxn modelId="{CF033BC4-91A2-4BB6-BF90-EBDD5C5F95B5}" type="presOf" srcId="{78529A2C-6969-4BEB-B30D-F2A58A494071}" destId="{740A081A-DB4E-4C6E-9301-BB665A307124}" srcOrd="0" destOrd="0" presId="urn:microsoft.com/office/officeart/2008/layout/TitledPictureBlocks"/>
    <dgm:cxn modelId="{9E60FEF7-3CEB-412F-A081-5CF3305262E1}" type="presParOf" srcId="{9DBCC4F1-20E0-4F36-9DAA-E9DD65D6391F}" destId="{0BAD8AF6-A2CE-40D6-B45A-4C4A9110C0F3}" srcOrd="0" destOrd="0" presId="urn:microsoft.com/office/officeart/2008/layout/TitledPictureBlocks"/>
    <dgm:cxn modelId="{4C7E402C-564F-4CC4-9C3D-15EA6B477FC2}" type="presParOf" srcId="{0BAD8AF6-A2CE-40D6-B45A-4C4A9110C0F3}" destId="{740A081A-DB4E-4C6E-9301-BB665A307124}" srcOrd="0" destOrd="0" presId="urn:microsoft.com/office/officeart/2008/layout/TitledPictureBlocks"/>
    <dgm:cxn modelId="{C89A7C67-75C4-4F45-AD22-D37F3A193974}" type="presParOf" srcId="{0BAD8AF6-A2CE-40D6-B45A-4C4A9110C0F3}" destId="{094E9CE7-6E4C-44DE-B88E-0A4B9F4DF391}" srcOrd="1" destOrd="0" presId="urn:microsoft.com/office/officeart/2008/layout/TitledPictureBlocks"/>
    <dgm:cxn modelId="{767DBC51-0DB9-4DCE-8592-C834F98FCF67}" type="presParOf" srcId="{0BAD8AF6-A2CE-40D6-B45A-4C4A9110C0F3}" destId="{522801B2-9CB9-4FE5-8160-5D40251B1825}"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02D302E-662B-4022-AE03-75E4FEC1D191}"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45287A53-8F49-4842-B326-464E10D487B3}">
      <dgm:prSet phldrT="[Texto]"/>
      <dgm:spPr/>
      <dgm:t>
        <a:bodyPr/>
        <a:lstStyle/>
        <a:p>
          <a:r>
            <a:rPr lang="es-EC" b="0" smtClean="0"/>
            <a:t>PLANTEAMIENTO DEL PROBLEMA</a:t>
          </a:r>
          <a:endParaRPr lang="es-MX" b="0" dirty="0"/>
        </a:p>
      </dgm:t>
    </dgm:pt>
    <dgm:pt modelId="{64556A4D-F50A-41F9-90B7-0210C540C5DE}" type="parTrans" cxnId="{B8F1952F-4A80-4D2E-84E9-6677365C6BB2}">
      <dgm:prSet/>
      <dgm:spPr/>
      <dgm:t>
        <a:bodyPr/>
        <a:lstStyle/>
        <a:p>
          <a:endParaRPr lang="es-MX"/>
        </a:p>
      </dgm:t>
    </dgm:pt>
    <dgm:pt modelId="{E0B8B6EA-C9C8-4FAE-9800-314999926A45}" type="sibTrans" cxnId="{B8F1952F-4A80-4D2E-84E9-6677365C6BB2}">
      <dgm:prSet/>
      <dgm:spPr/>
      <dgm:t>
        <a:bodyPr/>
        <a:lstStyle/>
        <a:p>
          <a:endParaRPr lang="es-MX"/>
        </a:p>
      </dgm:t>
    </dgm:pt>
    <dgm:pt modelId="{1941FECA-3662-4656-8696-EF01F24ADFC3}">
      <dgm:prSet phldrT="[Texto]"/>
      <dgm:spPr/>
      <dgm:t>
        <a:bodyPr/>
        <a:lstStyle/>
        <a:p>
          <a:r>
            <a:rPr lang="es-EC" dirty="0" smtClean="0"/>
            <a:t>OBJETIVOS</a:t>
          </a:r>
          <a:endParaRPr lang="es-MX" dirty="0"/>
        </a:p>
      </dgm:t>
    </dgm:pt>
    <dgm:pt modelId="{61ADD675-7BE7-49CB-AFAE-29E6BCEDCBE5}" type="parTrans" cxnId="{4E6BFD86-B86D-4475-9961-CA4D5B732562}">
      <dgm:prSet/>
      <dgm:spPr/>
      <dgm:t>
        <a:bodyPr/>
        <a:lstStyle/>
        <a:p>
          <a:endParaRPr lang="es-MX"/>
        </a:p>
      </dgm:t>
    </dgm:pt>
    <dgm:pt modelId="{353383D7-25DE-4ED6-A9AD-B311E3BAAD66}" type="sibTrans" cxnId="{4E6BFD86-B86D-4475-9961-CA4D5B732562}">
      <dgm:prSet/>
      <dgm:spPr/>
      <dgm:t>
        <a:bodyPr/>
        <a:lstStyle/>
        <a:p>
          <a:endParaRPr lang="es-MX"/>
        </a:p>
      </dgm:t>
    </dgm:pt>
    <dgm:pt modelId="{B8E74715-0BD4-416D-B07F-A8F2769C8523}">
      <dgm:prSet phldrT="[Texto]"/>
      <dgm:spPr/>
      <dgm:t>
        <a:bodyPr/>
        <a:lstStyle/>
        <a:p>
          <a:r>
            <a:rPr lang="es-EC" b="0" dirty="0" smtClean="0"/>
            <a:t>MARCO TEÓRICO</a:t>
          </a:r>
          <a:endParaRPr lang="es-MX" b="0" dirty="0"/>
        </a:p>
      </dgm:t>
    </dgm:pt>
    <dgm:pt modelId="{3F6E779A-5F6D-4ED8-9C4F-7B84C6F2EE81}" type="parTrans" cxnId="{0C871F35-16B2-4F7A-B893-B4758CBDA4CC}">
      <dgm:prSet/>
      <dgm:spPr/>
      <dgm:t>
        <a:bodyPr/>
        <a:lstStyle/>
        <a:p>
          <a:endParaRPr lang="es-MX"/>
        </a:p>
      </dgm:t>
    </dgm:pt>
    <dgm:pt modelId="{3092DD52-3AED-4D1C-A14C-82F019F17F18}" type="sibTrans" cxnId="{0C871F35-16B2-4F7A-B893-B4758CBDA4CC}">
      <dgm:prSet/>
      <dgm:spPr/>
      <dgm:t>
        <a:bodyPr/>
        <a:lstStyle/>
        <a:p>
          <a:endParaRPr lang="es-MX"/>
        </a:p>
      </dgm:t>
    </dgm:pt>
    <dgm:pt modelId="{717C8AFB-518F-4439-A700-B53D879D0B61}">
      <dgm:prSet phldrT="[Texto]"/>
      <dgm:spPr/>
      <dgm:t>
        <a:bodyPr/>
        <a:lstStyle/>
        <a:p>
          <a:r>
            <a:rPr lang="es-EC" dirty="0" smtClean="0"/>
            <a:t>MARCO METODOLÓGICO</a:t>
          </a:r>
          <a:endParaRPr lang="es-MX" dirty="0"/>
        </a:p>
      </dgm:t>
    </dgm:pt>
    <dgm:pt modelId="{2524B10B-B672-4E84-A410-04FAFFB987AB}" type="parTrans" cxnId="{5E97B21A-59A5-4B9F-8E0D-BA5B97A786E3}">
      <dgm:prSet/>
      <dgm:spPr/>
      <dgm:t>
        <a:bodyPr/>
        <a:lstStyle/>
        <a:p>
          <a:endParaRPr lang="es-MX"/>
        </a:p>
      </dgm:t>
    </dgm:pt>
    <dgm:pt modelId="{2C7F0CA8-470C-4555-8709-1A99C64D7CF3}" type="sibTrans" cxnId="{5E97B21A-59A5-4B9F-8E0D-BA5B97A786E3}">
      <dgm:prSet/>
      <dgm:spPr/>
      <dgm:t>
        <a:bodyPr/>
        <a:lstStyle/>
        <a:p>
          <a:endParaRPr lang="es-MX"/>
        </a:p>
      </dgm:t>
    </dgm:pt>
    <dgm:pt modelId="{21624799-A175-4B7B-8BCD-DE21B7975E33}">
      <dgm:prSet phldrT="[Texto]"/>
      <dgm:spPr/>
      <dgm:t>
        <a:bodyPr/>
        <a:lstStyle/>
        <a:p>
          <a:r>
            <a:rPr lang="es-EC" b="0" dirty="0" smtClean="0"/>
            <a:t>PROPUESTA</a:t>
          </a:r>
          <a:endParaRPr lang="es-MX" b="0" dirty="0"/>
        </a:p>
      </dgm:t>
    </dgm:pt>
    <dgm:pt modelId="{4AAF3FE5-33FC-4201-8EB6-9FC2F48FCBFD}" type="parTrans" cxnId="{3FD7B7A0-3F72-4D5E-B95C-84E32671A9CF}">
      <dgm:prSet/>
      <dgm:spPr/>
      <dgm:t>
        <a:bodyPr/>
        <a:lstStyle/>
        <a:p>
          <a:endParaRPr lang="es-MX"/>
        </a:p>
      </dgm:t>
    </dgm:pt>
    <dgm:pt modelId="{F6FD3FFA-6E43-43B4-8E45-EDCCCC825CA2}" type="sibTrans" cxnId="{3FD7B7A0-3F72-4D5E-B95C-84E32671A9CF}">
      <dgm:prSet/>
      <dgm:spPr/>
      <dgm:t>
        <a:bodyPr/>
        <a:lstStyle/>
        <a:p>
          <a:endParaRPr lang="es-MX"/>
        </a:p>
      </dgm:t>
    </dgm:pt>
    <dgm:pt modelId="{3953D112-F788-4FDC-8362-CEE9C6690A98}">
      <dgm:prSet phldrT="[Texto]"/>
      <dgm:spPr/>
      <dgm:t>
        <a:bodyPr/>
        <a:lstStyle/>
        <a:p>
          <a:r>
            <a:rPr lang="es-EC" b="0" dirty="0" smtClean="0"/>
            <a:t>INTRODUCCIÓN</a:t>
          </a:r>
          <a:endParaRPr lang="es-MX" b="0" dirty="0"/>
        </a:p>
      </dgm:t>
    </dgm:pt>
    <dgm:pt modelId="{70F5C2A5-112A-4780-BF6C-304E614CB40E}" type="parTrans" cxnId="{43A4FECC-2A76-471D-9F05-694E16FC8A55}">
      <dgm:prSet/>
      <dgm:spPr/>
      <dgm:t>
        <a:bodyPr/>
        <a:lstStyle/>
        <a:p>
          <a:endParaRPr lang="es-MX"/>
        </a:p>
      </dgm:t>
    </dgm:pt>
    <dgm:pt modelId="{E2695E08-6BAA-4062-AAD4-AC0C92148046}" type="sibTrans" cxnId="{43A4FECC-2A76-471D-9F05-694E16FC8A55}">
      <dgm:prSet/>
      <dgm:spPr/>
      <dgm:t>
        <a:bodyPr/>
        <a:lstStyle/>
        <a:p>
          <a:endParaRPr lang="es-MX"/>
        </a:p>
      </dgm:t>
    </dgm:pt>
    <dgm:pt modelId="{C166F6F5-A6CA-4607-A4E8-2768972036E5}">
      <dgm:prSet phldrT="[Texto]"/>
      <dgm:spPr/>
      <dgm:t>
        <a:bodyPr/>
        <a:lstStyle/>
        <a:p>
          <a:r>
            <a:rPr lang="es-EC" b="0" dirty="0" smtClean="0"/>
            <a:t>CONCLUSIONES Y RECOMENDACIONES</a:t>
          </a:r>
          <a:endParaRPr lang="es-MX" b="0" dirty="0"/>
        </a:p>
      </dgm:t>
    </dgm:pt>
    <dgm:pt modelId="{EB4F5825-FAF0-410F-933E-68DA4AF692E6}" type="parTrans" cxnId="{9D45F4C6-A788-4BB4-8F1B-D495FCCADB72}">
      <dgm:prSet/>
      <dgm:spPr/>
      <dgm:t>
        <a:bodyPr/>
        <a:lstStyle/>
        <a:p>
          <a:endParaRPr lang="es-MX"/>
        </a:p>
      </dgm:t>
    </dgm:pt>
    <dgm:pt modelId="{082C3123-AF06-4555-8FC7-54D0BC7553D0}" type="sibTrans" cxnId="{9D45F4C6-A788-4BB4-8F1B-D495FCCADB72}">
      <dgm:prSet/>
      <dgm:spPr/>
      <dgm:t>
        <a:bodyPr/>
        <a:lstStyle/>
        <a:p>
          <a:endParaRPr lang="es-MX"/>
        </a:p>
      </dgm:t>
    </dgm:pt>
    <dgm:pt modelId="{B829A834-90C7-445E-BE82-451B0CEED315}" type="pres">
      <dgm:prSet presAssocID="{102D302E-662B-4022-AE03-75E4FEC1D191}" presName="Name0" presStyleCnt="0">
        <dgm:presLayoutVars>
          <dgm:chMax val="7"/>
          <dgm:chPref val="7"/>
          <dgm:dir/>
        </dgm:presLayoutVars>
      </dgm:prSet>
      <dgm:spPr/>
      <dgm:t>
        <a:bodyPr/>
        <a:lstStyle/>
        <a:p>
          <a:endParaRPr lang="es-MX"/>
        </a:p>
      </dgm:t>
    </dgm:pt>
    <dgm:pt modelId="{DBC4A429-B11B-4D92-B809-A5CDF4F27A01}" type="pres">
      <dgm:prSet presAssocID="{102D302E-662B-4022-AE03-75E4FEC1D191}" presName="Name1" presStyleCnt="0"/>
      <dgm:spPr/>
      <dgm:t>
        <a:bodyPr/>
        <a:lstStyle/>
        <a:p>
          <a:endParaRPr lang="es-MX"/>
        </a:p>
      </dgm:t>
    </dgm:pt>
    <dgm:pt modelId="{CD421402-FA1E-425F-9807-A8AD18339251}" type="pres">
      <dgm:prSet presAssocID="{102D302E-662B-4022-AE03-75E4FEC1D191}" presName="cycle" presStyleCnt="0"/>
      <dgm:spPr/>
      <dgm:t>
        <a:bodyPr/>
        <a:lstStyle/>
        <a:p>
          <a:endParaRPr lang="es-MX"/>
        </a:p>
      </dgm:t>
    </dgm:pt>
    <dgm:pt modelId="{B9A2AB62-CC48-45E4-B4EA-A7A68CEB7E20}" type="pres">
      <dgm:prSet presAssocID="{102D302E-662B-4022-AE03-75E4FEC1D191}" presName="srcNode" presStyleLbl="node1" presStyleIdx="0" presStyleCnt="7"/>
      <dgm:spPr/>
      <dgm:t>
        <a:bodyPr/>
        <a:lstStyle/>
        <a:p>
          <a:endParaRPr lang="es-MX"/>
        </a:p>
      </dgm:t>
    </dgm:pt>
    <dgm:pt modelId="{03F51824-5902-4103-BDC2-4EBC922C4DFD}" type="pres">
      <dgm:prSet presAssocID="{102D302E-662B-4022-AE03-75E4FEC1D191}" presName="conn" presStyleLbl="parChTrans1D2" presStyleIdx="0" presStyleCnt="1"/>
      <dgm:spPr/>
      <dgm:t>
        <a:bodyPr/>
        <a:lstStyle/>
        <a:p>
          <a:endParaRPr lang="es-MX"/>
        </a:p>
      </dgm:t>
    </dgm:pt>
    <dgm:pt modelId="{132F0331-2482-4DB1-8C10-C12D5E761A91}" type="pres">
      <dgm:prSet presAssocID="{102D302E-662B-4022-AE03-75E4FEC1D191}" presName="extraNode" presStyleLbl="node1" presStyleIdx="0" presStyleCnt="7"/>
      <dgm:spPr/>
      <dgm:t>
        <a:bodyPr/>
        <a:lstStyle/>
        <a:p>
          <a:endParaRPr lang="es-MX"/>
        </a:p>
      </dgm:t>
    </dgm:pt>
    <dgm:pt modelId="{3EFFC96F-7E25-41C0-BB1A-7DB42771AF72}" type="pres">
      <dgm:prSet presAssocID="{102D302E-662B-4022-AE03-75E4FEC1D191}" presName="dstNode" presStyleLbl="node1" presStyleIdx="0" presStyleCnt="7"/>
      <dgm:spPr/>
      <dgm:t>
        <a:bodyPr/>
        <a:lstStyle/>
        <a:p>
          <a:endParaRPr lang="es-MX"/>
        </a:p>
      </dgm:t>
    </dgm:pt>
    <dgm:pt modelId="{9BB1DB0C-D6B3-45E4-868E-C86EFF7AF912}" type="pres">
      <dgm:prSet presAssocID="{3953D112-F788-4FDC-8362-CEE9C6690A98}" presName="text_1" presStyleLbl="node1" presStyleIdx="0" presStyleCnt="7">
        <dgm:presLayoutVars>
          <dgm:bulletEnabled val="1"/>
        </dgm:presLayoutVars>
      </dgm:prSet>
      <dgm:spPr/>
      <dgm:t>
        <a:bodyPr/>
        <a:lstStyle/>
        <a:p>
          <a:endParaRPr lang="es-MX"/>
        </a:p>
      </dgm:t>
    </dgm:pt>
    <dgm:pt modelId="{CA0D0468-B5AE-4744-B484-7098069FDC20}" type="pres">
      <dgm:prSet presAssocID="{3953D112-F788-4FDC-8362-CEE9C6690A98}" presName="accent_1" presStyleCnt="0"/>
      <dgm:spPr/>
      <dgm:t>
        <a:bodyPr/>
        <a:lstStyle/>
        <a:p>
          <a:endParaRPr lang="es-MX"/>
        </a:p>
      </dgm:t>
    </dgm:pt>
    <dgm:pt modelId="{66E8AA54-12F9-41D9-A241-BA71D61AD648}" type="pres">
      <dgm:prSet presAssocID="{3953D112-F788-4FDC-8362-CEE9C6690A98}" presName="accentRepeatNode" presStyleLbl="solidFgAcc1" presStyleIdx="0" presStyleCnt="7"/>
      <dgm:spPr>
        <a:solidFill>
          <a:schemeClr val="accent1">
            <a:lumMod val="20000"/>
            <a:lumOff val="80000"/>
          </a:schemeClr>
        </a:solidFill>
      </dgm:spPr>
      <dgm:t>
        <a:bodyPr/>
        <a:lstStyle/>
        <a:p>
          <a:endParaRPr lang="es-MX"/>
        </a:p>
      </dgm:t>
    </dgm:pt>
    <dgm:pt modelId="{268E35E6-01F5-450D-A2F6-987BF19EC640}" type="pres">
      <dgm:prSet presAssocID="{45287A53-8F49-4842-B326-464E10D487B3}" presName="text_2" presStyleLbl="node1" presStyleIdx="1" presStyleCnt="7">
        <dgm:presLayoutVars>
          <dgm:bulletEnabled val="1"/>
        </dgm:presLayoutVars>
      </dgm:prSet>
      <dgm:spPr/>
      <dgm:t>
        <a:bodyPr/>
        <a:lstStyle/>
        <a:p>
          <a:endParaRPr lang="es-MX"/>
        </a:p>
      </dgm:t>
    </dgm:pt>
    <dgm:pt modelId="{BF3EB2E0-9B31-4447-89FF-03E12C5FE3DC}" type="pres">
      <dgm:prSet presAssocID="{45287A53-8F49-4842-B326-464E10D487B3}" presName="accent_2" presStyleCnt="0"/>
      <dgm:spPr/>
      <dgm:t>
        <a:bodyPr/>
        <a:lstStyle/>
        <a:p>
          <a:endParaRPr lang="es-MX"/>
        </a:p>
      </dgm:t>
    </dgm:pt>
    <dgm:pt modelId="{C9B42AC4-4ED0-4CE7-BB2F-A6A99F52F31D}" type="pres">
      <dgm:prSet presAssocID="{45287A53-8F49-4842-B326-464E10D487B3}" presName="accentRepeatNode" presStyleLbl="solidFgAcc1" presStyleIdx="1" presStyleCnt="7"/>
      <dgm:spPr>
        <a:solidFill>
          <a:schemeClr val="accent1">
            <a:lumMod val="40000"/>
            <a:lumOff val="60000"/>
          </a:schemeClr>
        </a:solidFill>
      </dgm:spPr>
      <dgm:t>
        <a:bodyPr/>
        <a:lstStyle/>
        <a:p>
          <a:endParaRPr lang="es-MX"/>
        </a:p>
      </dgm:t>
    </dgm:pt>
    <dgm:pt modelId="{FDF8A640-6623-491A-A099-D664D96F7120}" type="pres">
      <dgm:prSet presAssocID="{1941FECA-3662-4656-8696-EF01F24ADFC3}" presName="text_3" presStyleLbl="node1" presStyleIdx="2" presStyleCnt="7">
        <dgm:presLayoutVars>
          <dgm:bulletEnabled val="1"/>
        </dgm:presLayoutVars>
      </dgm:prSet>
      <dgm:spPr/>
      <dgm:t>
        <a:bodyPr/>
        <a:lstStyle/>
        <a:p>
          <a:endParaRPr lang="es-MX"/>
        </a:p>
      </dgm:t>
    </dgm:pt>
    <dgm:pt modelId="{0EE049B3-8531-4A17-8AD6-C2358AE9FD63}" type="pres">
      <dgm:prSet presAssocID="{1941FECA-3662-4656-8696-EF01F24ADFC3}" presName="accent_3" presStyleCnt="0"/>
      <dgm:spPr/>
      <dgm:t>
        <a:bodyPr/>
        <a:lstStyle/>
        <a:p>
          <a:endParaRPr lang="es-MX"/>
        </a:p>
      </dgm:t>
    </dgm:pt>
    <dgm:pt modelId="{44F59351-D7D5-4F14-B14E-765557969A9E}" type="pres">
      <dgm:prSet presAssocID="{1941FECA-3662-4656-8696-EF01F24ADFC3}" presName="accentRepeatNode" presStyleLbl="solidFgAcc1" presStyleIdx="2" presStyleCnt="7"/>
      <dgm:spPr>
        <a:solidFill>
          <a:schemeClr val="tx2">
            <a:lumMod val="40000"/>
            <a:lumOff val="60000"/>
          </a:schemeClr>
        </a:solidFill>
      </dgm:spPr>
      <dgm:t>
        <a:bodyPr/>
        <a:lstStyle/>
        <a:p>
          <a:endParaRPr lang="es-MX"/>
        </a:p>
      </dgm:t>
    </dgm:pt>
    <dgm:pt modelId="{F6B26A16-FB3A-4B16-9876-F4C8CF3C2AD7}" type="pres">
      <dgm:prSet presAssocID="{B8E74715-0BD4-416D-B07F-A8F2769C8523}" presName="text_4" presStyleLbl="node1" presStyleIdx="3" presStyleCnt="7">
        <dgm:presLayoutVars>
          <dgm:bulletEnabled val="1"/>
        </dgm:presLayoutVars>
      </dgm:prSet>
      <dgm:spPr/>
      <dgm:t>
        <a:bodyPr/>
        <a:lstStyle/>
        <a:p>
          <a:endParaRPr lang="es-MX"/>
        </a:p>
      </dgm:t>
    </dgm:pt>
    <dgm:pt modelId="{AEFA70C2-C2AF-4DFA-9617-F239D4F340F6}" type="pres">
      <dgm:prSet presAssocID="{B8E74715-0BD4-416D-B07F-A8F2769C8523}" presName="accent_4" presStyleCnt="0"/>
      <dgm:spPr/>
      <dgm:t>
        <a:bodyPr/>
        <a:lstStyle/>
        <a:p>
          <a:endParaRPr lang="es-MX"/>
        </a:p>
      </dgm:t>
    </dgm:pt>
    <dgm:pt modelId="{639551E2-1727-4706-90D6-941A9B590050}" type="pres">
      <dgm:prSet presAssocID="{B8E74715-0BD4-416D-B07F-A8F2769C8523}" presName="accentRepeatNode" presStyleLbl="solidFgAcc1" presStyleIdx="3" presStyleCnt="7"/>
      <dgm:spPr>
        <a:solidFill>
          <a:schemeClr val="tx2">
            <a:lumMod val="60000"/>
            <a:lumOff val="40000"/>
          </a:schemeClr>
        </a:solidFill>
      </dgm:spPr>
      <dgm:t>
        <a:bodyPr/>
        <a:lstStyle/>
        <a:p>
          <a:endParaRPr lang="es-MX"/>
        </a:p>
      </dgm:t>
    </dgm:pt>
    <dgm:pt modelId="{D90D6B3D-8DA9-42E2-8435-5E500B327858}" type="pres">
      <dgm:prSet presAssocID="{717C8AFB-518F-4439-A700-B53D879D0B61}" presName="text_5" presStyleLbl="node1" presStyleIdx="4" presStyleCnt="7">
        <dgm:presLayoutVars>
          <dgm:bulletEnabled val="1"/>
        </dgm:presLayoutVars>
      </dgm:prSet>
      <dgm:spPr/>
      <dgm:t>
        <a:bodyPr/>
        <a:lstStyle/>
        <a:p>
          <a:endParaRPr lang="es-MX"/>
        </a:p>
      </dgm:t>
    </dgm:pt>
    <dgm:pt modelId="{58EED0BF-8B37-4CB1-8437-B404C25C08B9}" type="pres">
      <dgm:prSet presAssocID="{717C8AFB-518F-4439-A700-B53D879D0B61}" presName="accent_5" presStyleCnt="0"/>
      <dgm:spPr/>
      <dgm:t>
        <a:bodyPr/>
        <a:lstStyle/>
        <a:p>
          <a:endParaRPr lang="es-MX"/>
        </a:p>
      </dgm:t>
    </dgm:pt>
    <dgm:pt modelId="{26D1703F-9A9E-4BCD-A4EA-F31D3DB01BE1}" type="pres">
      <dgm:prSet presAssocID="{717C8AFB-518F-4439-A700-B53D879D0B61}" presName="accentRepeatNode" presStyleLbl="solidFgAcc1" presStyleIdx="4" presStyleCnt="7"/>
      <dgm:spPr>
        <a:solidFill>
          <a:schemeClr val="accent1">
            <a:lumMod val="75000"/>
          </a:schemeClr>
        </a:solidFill>
      </dgm:spPr>
      <dgm:t>
        <a:bodyPr/>
        <a:lstStyle/>
        <a:p>
          <a:endParaRPr lang="es-MX"/>
        </a:p>
      </dgm:t>
    </dgm:pt>
    <dgm:pt modelId="{316B915B-56BA-48BD-BF26-2F3DA21A5445}" type="pres">
      <dgm:prSet presAssocID="{21624799-A175-4B7B-8BCD-DE21B7975E33}" presName="text_6" presStyleLbl="node1" presStyleIdx="5" presStyleCnt="7">
        <dgm:presLayoutVars>
          <dgm:bulletEnabled val="1"/>
        </dgm:presLayoutVars>
      </dgm:prSet>
      <dgm:spPr/>
      <dgm:t>
        <a:bodyPr/>
        <a:lstStyle/>
        <a:p>
          <a:endParaRPr lang="es-MX"/>
        </a:p>
      </dgm:t>
    </dgm:pt>
    <dgm:pt modelId="{0F7FAF62-04A6-445C-B956-90F2CD5FFEC6}" type="pres">
      <dgm:prSet presAssocID="{21624799-A175-4B7B-8BCD-DE21B7975E33}" presName="accent_6" presStyleCnt="0"/>
      <dgm:spPr/>
    </dgm:pt>
    <dgm:pt modelId="{5416B83A-AC4C-4D8A-82A2-8914FE2CB1F9}" type="pres">
      <dgm:prSet presAssocID="{21624799-A175-4B7B-8BCD-DE21B7975E33}" presName="accentRepeatNode" presStyleLbl="solidFgAcc1" presStyleIdx="5" presStyleCnt="7"/>
      <dgm:spPr>
        <a:solidFill>
          <a:schemeClr val="tx2">
            <a:lumMod val="75000"/>
          </a:schemeClr>
        </a:solidFill>
      </dgm:spPr>
      <dgm:t>
        <a:bodyPr/>
        <a:lstStyle/>
        <a:p>
          <a:endParaRPr lang="es-MX"/>
        </a:p>
      </dgm:t>
    </dgm:pt>
    <dgm:pt modelId="{FF03D12B-0213-44FA-8704-16E800507DD1}" type="pres">
      <dgm:prSet presAssocID="{C166F6F5-A6CA-4607-A4E8-2768972036E5}" presName="text_7" presStyleLbl="node1" presStyleIdx="6" presStyleCnt="7">
        <dgm:presLayoutVars>
          <dgm:bulletEnabled val="1"/>
        </dgm:presLayoutVars>
      </dgm:prSet>
      <dgm:spPr/>
      <dgm:t>
        <a:bodyPr/>
        <a:lstStyle/>
        <a:p>
          <a:endParaRPr lang="es-MX"/>
        </a:p>
      </dgm:t>
    </dgm:pt>
    <dgm:pt modelId="{9A76D78F-BB1D-42D4-BEBB-B61344984354}" type="pres">
      <dgm:prSet presAssocID="{C166F6F5-A6CA-4607-A4E8-2768972036E5}" presName="accent_7" presStyleCnt="0"/>
      <dgm:spPr/>
    </dgm:pt>
    <dgm:pt modelId="{4BC6E44A-8DA7-422C-BDC2-3CE24BE968D6}" type="pres">
      <dgm:prSet presAssocID="{C166F6F5-A6CA-4607-A4E8-2768972036E5}" presName="accentRepeatNode" presStyleLbl="solidFgAcc1" presStyleIdx="6" presStyleCnt="7"/>
      <dgm:spPr>
        <a:solidFill>
          <a:schemeClr val="tx2">
            <a:lumMod val="50000"/>
          </a:schemeClr>
        </a:solidFill>
      </dgm:spPr>
      <dgm:t>
        <a:bodyPr/>
        <a:lstStyle/>
        <a:p>
          <a:endParaRPr lang="es-MX"/>
        </a:p>
      </dgm:t>
    </dgm:pt>
  </dgm:ptLst>
  <dgm:cxnLst>
    <dgm:cxn modelId="{E54C53EA-1CD0-41DE-83C4-B173A16CB193}" type="presOf" srcId="{B8E74715-0BD4-416D-B07F-A8F2769C8523}" destId="{F6B26A16-FB3A-4B16-9876-F4C8CF3C2AD7}" srcOrd="0" destOrd="0" presId="urn:microsoft.com/office/officeart/2008/layout/VerticalCurvedList"/>
    <dgm:cxn modelId="{ADA69BAC-2F27-4053-826F-EFCF9A788508}" type="presOf" srcId="{45287A53-8F49-4842-B326-464E10D487B3}" destId="{268E35E6-01F5-450D-A2F6-987BF19EC640}" srcOrd="0" destOrd="0" presId="urn:microsoft.com/office/officeart/2008/layout/VerticalCurvedList"/>
    <dgm:cxn modelId="{0C871F35-16B2-4F7A-B893-B4758CBDA4CC}" srcId="{102D302E-662B-4022-AE03-75E4FEC1D191}" destId="{B8E74715-0BD4-416D-B07F-A8F2769C8523}" srcOrd="3" destOrd="0" parTransId="{3F6E779A-5F6D-4ED8-9C4F-7B84C6F2EE81}" sibTransId="{3092DD52-3AED-4D1C-A14C-82F019F17F18}"/>
    <dgm:cxn modelId="{E5919385-13C3-4B5F-BF2E-814FCCC17568}" type="presOf" srcId="{717C8AFB-518F-4439-A700-B53D879D0B61}" destId="{D90D6B3D-8DA9-42E2-8435-5E500B327858}" srcOrd="0" destOrd="0" presId="urn:microsoft.com/office/officeart/2008/layout/VerticalCurvedList"/>
    <dgm:cxn modelId="{13DED809-6E23-4681-92CE-DF8CEF56B2E8}" type="presOf" srcId="{21624799-A175-4B7B-8BCD-DE21B7975E33}" destId="{316B915B-56BA-48BD-BF26-2F3DA21A5445}" srcOrd="0" destOrd="0" presId="urn:microsoft.com/office/officeart/2008/layout/VerticalCurvedList"/>
    <dgm:cxn modelId="{095335CC-8FAB-45D1-A969-9F3376840FF5}" type="presOf" srcId="{102D302E-662B-4022-AE03-75E4FEC1D191}" destId="{B829A834-90C7-445E-BE82-451B0CEED315}" srcOrd="0" destOrd="0" presId="urn:microsoft.com/office/officeart/2008/layout/VerticalCurvedList"/>
    <dgm:cxn modelId="{B8F1952F-4A80-4D2E-84E9-6677365C6BB2}" srcId="{102D302E-662B-4022-AE03-75E4FEC1D191}" destId="{45287A53-8F49-4842-B326-464E10D487B3}" srcOrd="1" destOrd="0" parTransId="{64556A4D-F50A-41F9-90B7-0210C540C5DE}" sibTransId="{E0B8B6EA-C9C8-4FAE-9800-314999926A45}"/>
    <dgm:cxn modelId="{4CB44A62-57E4-4558-8783-8CEAC8AE26C6}" type="presOf" srcId="{3953D112-F788-4FDC-8362-CEE9C6690A98}" destId="{9BB1DB0C-D6B3-45E4-868E-C86EFF7AF912}" srcOrd="0" destOrd="0" presId="urn:microsoft.com/office/officeart/2008/layout/VerticalCurvedList"/>
    <dgm:cxn modelId="{9D45F4C6-A788-4BB4-8F1B-D495FCCADB72}" srcId="{102D302E-662B-4022-AE03-75E4FEC1D191}" destId="{C166F6F5-A6CA-4607-A4E8-2768972036E5}" srcOrd="6" destOrd="0" parTransId="{EB4F5825-FAF0-410F-933E-68DA4AF692E6}" sibTransId="{082C3123-AF06-4555-8FC7-54D0BC7553D0}"/>
    <dgm:cxn modelId="{3FD7B7A0-3F72-4D5E-B95C-84E32671A9CF}" srcId="{102D302E-662B-4022-AE03-75E4FEC1D191}" destId="{21624799-A175-4B7B-8BCD-DE21B7975E33}" srcOrd="5" destOrd="0" parTransId="{4AAF3FE5-33FC-4201-8EB6-9FC2F48FCBFD}" sibTransId="{F6FD3FFA-6E43-43B4-8E45-EDCCCC825CA2}"/>
    <dgm:cxn modelId="{DDEAF1B7-638C-48E8-99F7-CD358C9B79D1}" type="presOf" srcId="{E2695E08-6BAA-4062-AAD4-AC0C92148046}" destId="{03F51824-5902-4103-BDC2-4EBC922C4DFD}" srcOrd="0" destOrd="0" presId="urn:microsoft.com/office/officeart/2008/layout/VerticalCurvedList"/>
    <dgm:cxn modelId="{43A4FECC-2A76-471D-9F05-694E16FC8A55}" srcId="{102D302E-662B-4022-AE03-75E4FEC1D191}" destId="{3953D112-F788-4FDC-8362-CEE9C6690A98}" srcOrd="0" destOrd="0" parTransId="{70F5C2A5-112A-4780-BF6C-304E614CB40E}" sibTransId="{E2695E08-6BAA-4062-AAD4-AC0C92148046}"/>
    <dgm:cxn modelId="{B8DBB501-A1B9-4521-97FD-F71E4171C0A3}" type="presOf" srcId="{C166F6F5-A6CA-4607-A4E8-2768972036E5}" destId="{FF03D12B-0213-44FA-8704-16E800507DD1}" srcOrd="0" destOrd="0" presId="urn:microsoft.com/office/officeart/2008/layout/VerticalCurvedList"/>
    <dgm:cxn modelId="{4E6BFD86-B86D-4475-9961-CA4D5B732562}" srcId="{102D302E-662B-4022-AE03-75E4FEC1D191}" destId="{1941FECA-3662-4656-8696-EF01F24ADFC3}" srcOrd="2" destOrd="0" parTransId="{61ADD675-7BE7-49CB-AFAE-29E6BCEDCBE5}" sibTransId="{353383D7-25DE-4ED6-A9AD-B311E3BAAD66}"/>
    <dgm:cxn modelId="{0430552D-5913-47CD-9D74-C05DE0F73D64}" type="presOf" srcId="{1941FECA-3662-4656-8696-EF01F24ADFC3}" destId="{FDF8A640-6623-491A-A099-D664D96F7120}" srcOrd="0" destOrd="0" presId="urn:microsoft.com/office/officeart/2008/layout/VerticalCurvedList"/>
    <dgm:cxn modelId="{5E97B21A-59A5-4B9F-8E0D-BA5B97A786E3}" srcId="{102D302E-662B-4022-AE03-75E4FEC1D191}" destId="{717C8AFB-518F-4439-A700-B53D879D0B61}" srcOrd="4" destOrd="0" parTransId="{2524B10B-B672-4E84-A410-04FAFFB987AB}" sibTransId="{2C7F0CA8-470C-4555-8709-1A99C64D7CF3}"/>
    <dgm:cxn modelId="{0504A0ED-F1E1-4DC7-A6F9-B7EA8F1B4384}" type="presParOf" srcId="{B829A834-90C7-445E-BE82-451B0CEED315}" destId="{DBC4A429-B11B-4D92-B809-A5CDF4F27A01}" srcOrd="0" destOrd="0" presId="urn:microsoft.com/office/officeart/2008/layout/VerticalCurvedList"/>
    <dgm:cxn modelId="{A866879F-442A-4689-A802-E10F858559B2}" type="presParOf" srcId="{DBC4A429-B11B-4D92-B809-A5CDF4F27A01}" destId="{CD421402-FA1E-425F-9807-A8AD18339251}" srcOrd="0" destOrd="0" presId="urn:microsoft.com/office/officeart/2008/layout/VerticalCurvedList"/>
    <dgm:cxn modelId="{1F7430D3-BC1E-4992-BBB7-D3CCD23D04CF}" type="presParOf" srcId="{CD421402-FA1E-425F-9807-A8AD18339251}" destId="{B9A2AB62-CC48-45E4-B4EA-A7A68CEB7E20}" srcOrd="0" destOrd="0" presId="urn:microsoft.com/office/officeart/2008/layout/VerticalCurvedList"/>
    <dgm:cxn modelId="{DE994392-FDAB-44EF-9E15-71AF9ECC8E9B}" type="presParOf" srcId="{CD421402-FA1E-425F-9807-A8AD18339251}" destId="{03F51824-5902-4103-BDC2-4EBC922C4DFD}" srcOrd="1" destOrd="0" presId="urn:microsoft.com/office/officeart/2008/layout/VerticalCurvedList"/>
    <dgm:cxn modelId="{69582E23-9F18-48B0-87BF-E9379EB9EA24}" type="presParOf" srcId="{CD421402-FA1E-425F-9807-A8AD18339251}" destId="{132F0331-2482-4DB1-8C10-C12D5E761A91}" srcOrd="2" destOrd="0" presId="urn:microsoft.com/office/officeart/2008/layout/VerticalCurvedList"/>
    <dgm:cxn modelId="{3E7B00BC-8E18-439A-A55E-9E3C3494BEA5}" type="presParOf" srcId="{CD421402-FA1E-425F-9807-A8AD18339251}" destId="{3EFFC96F-7E25-41C0-BB1A-7DB42771AF72}" srcOrd="3" destOrd="0" presId="urn:microsoft.com/office/officeart/2008/layout/VerticalCurvedList"/>
    <dgm:cxn modelId="{CF60C806-39F1-46C9-A7AF-C73BA709FCCF}" type="presParOf" srcId="{DBC4A429-B11B-4D92-B809-A5CDF4F27A01}" destId="{9BB1DB0C-D6B3-45E4-868E-C86EFF7AF912}" srcOrd="1" destOrd="0" presId="urn:microsoft.com/office/officeart/2008/layout/VerticalCurvedList"/>
    <dgm:cxn modelId="{D8BC8421-06B8-49BB-BC98-A743D32CC93C}" type="presParOf" srcId="{DBC4A429-B11B-4D92-B809-A5CDF4F27A01}" destId="{CA0D0468-B5AE-4744-B484-7098069FDC20}" srcOrd="2" destOrd="0" presId="urn:microsoft.com/office/officeart/2008/layout/VerticalCurvedList"/>
    <dgm:cxn modelId="{D0AB0F3C-0C30-4519-A8A9-AAB2ECABD091}" type="presParOf" srcId="{CA0D0468-B5AE-4744-B484-7098069FDC20}" destId="{66E8AA54-12F9-41D9-A241-BA71D61AD648}" srcOrd="0" destOrd="0" presId="urn:microsoft.com/office/officeart/2008/layout/VerticalCurvedList"/>
    <dgm:cxn modelId="{F1EB59E0-0A66-4165-BBC8-942EB37DE36F}" type="presParOf" srcId="{DBC4A429-B11B-4D92-B809-A5CDF4F27A01}" destId="{268E35E6-01F5-450D-A2F6-987BF19EC640}" srcOrd="3" destOrd="0" presId="urn:microsoft.com/office/officeart/2008/layout/VerticalCurvedList"/>
    <dgm:cxn modelId="{23AC9B6D-0BB4-4C1F-892F-64C6E17B6E50}" type="presParOf" srcId="{DBC4A429-B11B-4D92-B809-A5CDF4F27A01}" destId="{BF3EB2E0-9B31-4447-89FF-03E12C5FE3DC}" srcOrd="4" destOrd="0" presId="urn:microsoft.com/office/officeart/2008/layout/VerticalCurvedList"/>
    <dgm:cxn modelId="{8E907A1D-536F-4BCC-B6F5-BDA56C899744}" type="presParOf" srcId="{BF3EB2E0-9B31-4447-89FF-03E12C5FE3DC}" destId="{C9B42AC4-4ED0-4CE7-BB2F-A6A99F52F31D}" srcOrd="0" destOrd="0" presId="urn:microsoft.com/office/officeart/2008/layout/VerticalCurvedList"/>
    <dgm:cxn modelId="{0D0F1CBA-DF03-4014-9CE4-D5D6724032A9}" type="presParOf" srcId="{DBC4A429-B11B-4D92-B809-A5CDF4F27A01}" destId="{FDF8A640-6623-491A-A099-D664D96F7120}" srcOrd="5" destOrd="0" presId="urn:microsoft.com/office/officeart/2008/layout/VerticalCurvedList"/>
    <dgm:cxn modelId="{19BB3B25-6CAE-4EA5-948B-16CA44596FC4}" type="presParOf" srcId="{DBC4A429-B11B-4D92-B809-A5CDF4F27A01}" destId="{0EE049B3-8531-4A17-8AD6-C2358AE9FD63}" srcOrd="6" destOrd="0" presId="urn:microsoft.com/office/officeart/2008/layout/VerticalCurvedList"/>
    <dgm:cxn modelId="{FE0AA76B-FFA4-4A51-85FB-E0CE333E2653}" type="presParOf" srcId="{0EE049B3-8531-4A17-8AD6-C2358AE9FD63}" destId="{44F59351-D7D5-4F14-B14E-765557969A9E}" srcOrd="0" destOrd="0" presId="urn:microsoft.com/office/officeart/2008/layout/VerticalCurvedList"/>
    <dgm:cxn modelId="{7371229C-D35E-4D5A-8275-7965462E5059}" type="presParOf" srcId="{DBC4A429-B11B-4D92-B809-A5CDF4F27A01}" destId="{F6B26A16-FB3A-4B16-9876-F4C8CF3C2AD7}" srcOrd="7" destOrd="0" presId="urn:microsoft.com/office/officeart/2008/layout/VerticalCurvedList"/>
    <dgm:cxn modelId="{8461F3E0-0E68-4808-835F-CCB93A928706}" type="presParOf" srcId="{DBC4A429-B11B-4D92-B809-A5CDF4F27A01}" destId="{AEFA70C2-C2AF-4DFA-9617-F239D4F340F6}" srcOrd="8" destOrd="0" presId="urn:microsoft.com/office/officeart/2008/layout/VerticalCurvedList"/>
    <dgm:cxn modelId="{7FA3A249-E8CB-4BB2-9D3A-0223A5009BF5}" type="presParOf" srcId="{AEFA70C2-C2AF-4DFA-9617-F239D4F340F6}" destId="{639551E2-1727-4706-90D6-941A9B590050}" srcOrd="0" destOrd="0" presId="urn:microsoft.com/office/officeart/2008/layout/VerticalCurvedList"/>
    <dgm:cxn modelId="{9CBEA8E8-C976-45E1-9408-334F3D5A6F85}" type="presParOf" srcId="{DBC4A429-B11B-4D92-B809-A5CDF4F27A01}" destId="{D90D6B3D-8DA9-42E2-8435-5E500B327858}" srcOrd="9" destOrd="0" presId="urn:microsoft.com/office/officeart/2008/layout/VerticalCurvedList"/>
    <dgm:cxn modelId="{2B9C25DE-1EDE-491B-978E-6EBFD4CE9A73}" type="presParOf" srcId="{DBC4A429-B11B-4D92-B809-A5CDF4F27A01}" destId="{58EED0BF-8B37-4CB1-8437-B404C25C08B9}" srcOrd="10" destOrd="0" presId="urn:microsoft.com/office/officeart/2008/layout/VerticalCurvedList"/>
    <dgm:cxn modelId="{9349FB7F-23A6-4E3D-B701-8D25501CF85E}" type="presParOf" srcId="{58EED0BF-8B37-4CB1-8437-B404C25C08B9}" destId="{26D1703F-9A9E-4BCD-A4EA-F31D3DB01BE1}" srcOrd="0" destOrd="0" presId="urn:microsoft.com/office/officeart/2008/layout/VerticalCurvedList"/>
    <dgm:cxn modelId="{731FDFDF-E5FF-478E-B21A-55F900792C79}" type="presParOf" srcId="{DBC4A429-B11B-4D92-B809-A5CDF4F27A01}" destId="{316B915B-56BA-48BD-BF26-2F3DA21A5445}" srcOrd="11" destOrd="0" presId="urn:microsoft.com/office/officeart/2008/layout/VerticalCurvedList"/>
    <dgm:cxn modelId="{04C4B235-54AA-4546-852A-B6C6708FF0CA}" type="presParOf" srcId="{DBC4A429-B11B-4D92-B809-A5CDF4F27A01}" destId="{0F7FAF62-04A6-445C-B956-90F2CD5FFEC6}" srcOrd="12" destOrd="0" presId="urn:microsoft.com/office/officeart/2008/layout/VerticalCurvedList"/>
    <dgm:cxn modelId="{59CDEC63-8157-4E39-94A8-03327DDAF9D4}" type="presParOf" srcId="{0F7FAF62-04A6-445C-B956-90F2CD5FFEC6}" destId="{5416B83A-AC4C-4D8A-82A2-8914FE2CB1F9}" srcOrd="0" destOrd="0" presId="urn:microsoft.com/office/officeart/2008/layout/VerticalCurvedList"/>
    <dgm:cxn modelId="{FBD7E615-E43F-4DAF-8FDC-7999DB0E0478}" type="presParOf" srcId="{DBC4A429-B11B-4D92-B809-A5CDF4F27A01}" destId="{FF03D12B-0213-44FA-8704-16E800507DD1}" srcOrd="13" destOrd="0" presId="urn:microsoft.com/office/officeart/2008/layout/VerticalCurvedList"/>
    <dgm:cxn modelId="{FBF3E5A8-09BF-4736-B291-FA86604A74FF}" type="presParOf" srcId="{DBC4A429-B11B-4D92-B809-A5CDF4F27A01}" destId="{9A76D78F-BB1D-42D4-BEBB-B61344984354}" srcOrd="14" destOrd="0" presId="urn:microsoft.com/office/officeart/2008/layout/VerticalCurvedList"/>
    <dgm:cxn modelId="{98F35BA8-EE0C-48EF-AC8E-72E36B536C33}" type="presParOf" srcId="{9A76D78F-BB1D-42D4-BEBB-B61344984354}" destId="{4BC6E44A-8DA7-422C-BDC2-3CE24BE96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02D302E-662B-4022-AE03-75E4FEC1D191}"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45287A53-8F49-4842-B326-464E10D487B3}">
      <dgm:prSet phldrT="[Texto]"/>
      <dgm:spPr/>
      <dgm:t>
        <a:bodyPr/>
        <a:lstStyle/>
        <a:p>
          <a:r>
            <a:rPr lang="es-EC" b="0" dirty="0" smtClean="0"/>
            <a:t>PLANTEAMIENTO DEL PROBLEMA</a:t>
          </a:r>
          <a:endParaRPr lang="es-MX" b="0" dirty="0"/>
        </a:p>
      </dgm:t>
    </dgm:pt>
    <dgm:pt modelId="{64556A4D-F50A-41F9-90B7-0210C540C5DE}" type="parTrans" cxnId="{B8F1952F-4A80-4D2E-84E9-6677365C6BB2}">
      <dgm:prSet/>
      <dgm:spPr/>
      <dgm:t>
        <a:bodyPr/>
        <a:lstStyle/>
        <a:p>
          <a:endParaRPr lang="es-MX"/>
        </a:p>
      </dgm:t>
    </dgm:pt>
    <dgm:pt modelId="{E0B8B6EA-C9C8-4FAE-9800-314999926A45}" type="sibTrans" cxnId="{B8F1952F-4A80-4D2E-84E9-6677365C6BB2}">
      <dgm:prSet/>
      <dgm:spPr/>
      <dgm:t>
        <a:bodyPr/>
        <a:lstStyle/>
        <a:p>
          <a:endParaRPr lang="es-MX"/>
        </a:p>
      </dgm:t>
    </dgm:pt>
    <dgm:pt modelId="{1941FECA-3662-4656-8696-EF01F24ADFC3}">
      <dgm:prSet phldrT="[Texto]"/>
      <dgm:spPr/>
      <dgm:t>
        <a:bodyPr/>
        <a:lstStyle/>
        <a:p>
          <a:r>
            <a:rPr lang="es-EC" dirty="0" smtClean="0"/>
            <a:t>OBJETIVOS</a:t>
          </a:r>
          <a:endParaRPr lang="es-MX" dirty="0"/>
        </a:p>
      </dgm:t>
    </dgm:pt>
    <dgm:pt modelId="{61ADD675-7BE7-49CB-AFAE-29E6BCEDCBE5}" type="parTrans" cxnId="{4E6BFD86-B86D-4475-9961-CA4D5B732562}">
      <dgm:prSet/>
      <dgm:spPr/>
      <dgm:t>
        <a:bodyPr/>
        <a:lstStyle/>
        <a:p>
          <a:endParaRPr lang="es-MX"/>
        </a:p>
      </dgm:t>
    </dgm:pt>
    <dgm:pt modelId="{353383D7-25DE-4ED6-A9AD-B311E3BAAD66}" type="sibTrans" cxnId="{4E6BFD86-B86D-4475-9961-CA4D5B732562}">
      <dgm:prSet/>
      <dgm:spPr/>
      <dgm:t>
        <a:bodyPr/>
        <a:lstStyle/>
        <a:p>
          <a:endParaRPr lang="es-MX"/>
        </a:p>
      </dgm:t>
    </dgm:pt>
    <dgm:pt modelId="{B8E74715-0BD4-416D-B07F-A8F2769C8523}">
      <dgm:prSet phldrT="[Texto]"/>
      <dgm:spPr/>
      <dgm:t>
        <a:bodyPr/>
        <a:lstStyle/>
        <a:p>
          <a:r>
            <a:rPr lang="es-EC" b="0" dirty="0" smtClean="0"/>
            <a:t>MARCO TEÓRICO</a:t>
          </a:r>
          <a:endParaRPr lang="es-MX" b="0" dirty="0"/>
        </a:p>
      </dgm:t>
    </dgm:pt>
    <dgm:pt modelId="{3F6E779A-5F6D-4ED8-9C4F-7B84C6F2EE81}" type="parTrans" cxnId="{0C871F35-16B2-4F7A-B893-B4758CBDA4CC}">
      <dgm:prSet/>
      <dgm:spPr/>
      <dgm:t>
        <a:bodyPr/>
        <a:lstStyle/>
        <a:p>
          <a:endParaRPr lang="es-MX"/>
        </a:p>
      </dgm:t>
    </dgm:pt>
    <dgm:pt modelId="{3092DD52-3AED-4D1C-A14C-82F019F17F18}" type="sibTrans" cxnId="{0C871F35-16B2-4F7A-B893-B4758CBDA4CC}">
      <dgm:prSet/>
      <dgm:spPr/>
      <dgm:t>
        <a:bodyPr/>
        <a:lstStyle/>
        <a:p>
          <a:endParaRPr lang="es-MX"/>
        </a:p>
      </dgm:t>
    </dgm:pt>
    <dgm:pt modelId="{717C8AFB-518F-4439-A700-B53D879D0B61}">
      <dgm:prSet phldrT="[Texto]"/>
      <dgm:spPr/>
      <dgm:t>
        <a:bodyPr/>
        <a:lstStyle/>
        <a:p>
          <a:r>
            <a:rPr lang="es-EC" dirty="0" smtClean="0"/>
            <a:t>MARCO METODOLÓGICO</a:t>
          </a:r>
          <a:endParaRPr lang="es-MX" dirty="0"/>
        </a:p>
      </dgm:t>
    </dgm:pt>
    <dgm:pt modelId="{2524B10B-B672-4E84-A410-04FAFFB987AB}" type="parTrans" cxnId="{5E97B21A-59A5-4B9F-8E0D-BA5B97A786E3}">
      <dgm:prSet/>
      <dgm:spPr/>
      <dgm:t>
        <a:bodyPr/>
        <a:lstStyle/>
        <a:p>
          <a:endParaRPr lang="es-MX"/>
        </a:p>
      </dgm:t>
    </dgm:pt>
    <dgm:pt modelId="{2C7F0CA8-470C-4555-8709-1A99C64D7CF3}" type="sibTrans" cxnId="{5E97B21A-59A5-4B9F-8E0D-BA5B97A786E3}">
      <dgm:prSet/>
      <dgm:spPr/>
      <dgm:t>
        <a:bodyPr/>
        <a:lstStyle/>
        <a:p>
          <a:endParaRPr lang="es-MX"/>
        </a:p>
      </dgm:t>
    </dgm:pt>
    <dgm:pt modelId="{21624799-A175-4B7B-8BCD-DE21B7975E33}">
      <dgm:prSet phldrT="[Texto]"/>
      <dgm:spPr/>
      <dgm:t>
        <a:bodyPr/>
        <a:lstStyle/>
        <a:p>
          <a:r>
            <a:rPr lang="es-EC" b="0" dirty="0" smtClean="0"/>
            <a:t>PROPUESTA</a:t>
          </a:r>
          <a:endParaRPr lang="es-MX" b="0" dirty="0"/>
        </a:p>
      </dgm:t>
    </dgm:pt>
    <dgm:pt modelId="{4AAF3FE5-33FC-4201-8EB6-9FC2F48FCBFD}" type="parTrans" cxnId="{3FD7B7A0-3F72-4D5E-B95C-84E32671A9CF}">
      <dgm:prSet/>
      <dgm:spPr/>
      <dgm:t>
        <a:bodyPr/>
        <a:lstStyle/>
        <a:p>
          <a:endParaRPr lang="es-MX"/>
        </a:p>
      </dgm:t>
    </dgm:pt>
    <dgm:pt modelId="{F6FD3FFA-6E43-43B4-8E45-EDCCCC825CA2}" type="sibTrans" cxnId="{3FD7B7A0-3F72-4D5E-B95C-84E32671A9CF}">
      <dgm:prSet/>
      <dgm:spPr/>
      <dgm:t>
        <a:bodyPr/>
        <a:lstStyle/>
        <a:p>
          <a:endParaRPr lang="es-MX"/>
        </a:p>
      </dgm:t>
    </dgm:pt>
    <dgm:pt modelId="{3953D112-F788-4FDC-8362-CEE9C6690A98}">
      <dgm:prSet phldrT="[Texto]"/>
      <dgm:spPr/>
      <dgm:t>
        <a:bodyPr/>
        <a:lstStyle/>
        <a:p>
          <a:r>
            <a:rPr lang="es-EC" b="0" dirty="0" smtClean="0"/>
            <a:t>INTRODUCCIÓN</a:t>
          </a:r>
          <a:endParaRPr lang="es-MX" b="0" dirty="0"/>
        </a:p>
      </dgm:t>
    </dgm:pt>
    <dgm:pt modelId="{70F5C2A5-112A-4780-BF6C-304E614CB40E}" type="parTrans" cxnId="{43A4FECC-2A76-471D-9F05-694E16FC8A55}">
      <dgm:prSet/>
      <dgm:spPr/>
      <dgm:t>
        <a:bodyPr/>
        <a:lstStyle/>
        <a:p>
          <a:endParaRPr lang="es-MX"/>
        </a:p>
      </dgm:t>
    </dgm:pt>
    <dgm:pt modelId="{E2695E08-6BAA-4062-AAD4-AC0C92148046}" type="sibTrans" cxnId="{43A4FECC-2A76-471D-9F05-694E16FC8A55}">
      <dgm:prSet/>
      <dgm:spPr/>
      <dgm:t>
        <a:bodyPr/>
        <a:lstStyle/>
        <a:p>
          <a:endParaRPr lang="es-MX"/>
        </a:p>
      </dgm:t>
    </dgm:pt>
    <dgm:pt modelId="{C166F6F5-A6CA-4607-A4E8-2768972036E5}">
      <dgm:prSet phldrT="[Texto]"/>
      <dgm:spPr/>
      <dgm:t>
        <a:bodyPr/>
        <a:lstStyle/>
        <a:p>
          <a:r>
            <a:rPr lang="es-EC" b="0" dirty="0" smtClean="0"/>
            <a:t>CONCLUSIONES Y RECOMENDACIONES</a:t>
          </a:r>
          <a:endParaRPr lang="es-MX" b="0" dirty="0"/>
        </a:p>
      </dgm:t>
    </dgm:pt>
    <dgm:pt modelId="{EB4F5825-FAF0-410F-933E-68DA4AF692E6}" type="parTrans" cxnId="{9D45F4C6-A788-4BB4-8F1B-D495FCCADB72}">
      <dgm:prSet/>
      <dgm:spPr/>
      <dgm:t>
        <a:bodyPr/>
        <a:lstStyle/>
        <a:p>
          <a:endParaRPr lang="es-MX"/>
        </a:p>
      </dgm:t>
    </dgm:pt>
    <dgm:pt modelId="{082C3123-AF06-4555-8FC7-54D0BC7553D0}" type="sibTrans" cxnId="{9D45F4C6-A788-4BB4-8F1B-D495FCCADB72}">
      <dgm:prSet/>
      <dgm:spPr/>
      <dgm:t>
        <a:bodyPr/>
        <a:lstStyle/>
        <a:p>
          <a:endParaRPr lang="es-MX"/>
        </a:p>
      </dgm:t>
    </dgm:pt>
    <dgm:pt modelId="{B829A834-90C7-445E-BE82-451B0CEED315}" type="pres">
      <dgm:prSet presAssocID="{102D302E-662B-4022-AE03-75E4FEC1D191}" presName="Name0" presStyleCnt="0">
        <dgm:presLayoutVars>
          <dgm:chMax val="7"/>
          <dgm:chPref val="7"/>
          <dgm:dir/>
        </dgm:presLayoutVars>
      </dgm:prSet>
      <dgm:spPr/>
      <dgm:t>
        <a:bodyPr/>
        <a:lstStyle/>
        <a:p>
          <a:endParaRPr lang="es-MX"/>
        </a:p>
      </dgm:t>
    </dgm:pt>
    <dgm:pt modelId="{DBC4A429-B11B-4D92-B809-A5CDF4F27A01}" type="pres">
      <dgm:prSet presAssocID="{102D302E-662B-4022-AE03-75E4FEC1D191}" presName="Name1" presStyleCnt="0"/>
      <dgm:spPr/>
      <dgm:t>
        <a:bodyPr/>
        <a:lstStyle/>
        <a:p>
          <a:endParaRPr lang="es-MX"/>
        </a:p>
      </dgm:t>
    </dgm:pt>
    <dgm:pt modelId="{CD421402-FA1E-425F-9807-A8AD18339251}" type="pres">
      <dgm:prSet presAssocID="{102D302E-662B-4022-AE03-75E4FEC1D191}" presName="cycle" presStyleCnt="0"/>
      <dgm:spPr/>
      <dgm:t>
        <a:bodyPr/>
        <a:lstStyle/>
        <a:p>
          <a:endParaRPr lang="es-MX"/>
        </a:p>
      </dgm:t>
    </dgm:pt>
    <dgm:pt modelId="{B9A2AB62-CC48-45E4-B4EA-A7A68CEB7E20}" type="pres">
      <dgm:prSet presAssocID="{102D302E-662B-4022-AE03-75E4FEC1D191}" presName="srcNode" presStyleLbl="node1" presStyleIdx="0" presStyleCnt="7"/>
      <dgm:spPr/>
      <dgm:t>
        <a:bodyPr/>
        <a:lstStyle/>
        <a:p>
          <a:endParaRPr lang="es-MX"/>
        </a:p>
      </dgm:t>
    </dgm:pt>
    <dgm:pt modelId="{03F51824-5902-4103-BDC2-4EBC922C4DFD}" type="pres">
      <dgm:prSet presAssocID="{102D302E-662B-4022-AE03-75E4FEC1D191}" presName="conn" presStyleLbl="parChTrans1D2" presStyleIdx="0" presStyleCnt="1"/>
      <dgm:spPr/>
      <dgm:t>
        <a:bodyPr/>
        <a:lstStyle/>
        <a:p>
          <a:endParaRPr lang="es-MX"/>
        </a:p>
      </dgm:t>
    </dgm:pt>
    <dgm:pt modelId="{132F0331-2482-4DB1-8C10-C12D5E761A91}" type="pres">
      <dgm:prSet presAssocID="{102D302E-662B-4022-AE03-75E4FEC1D191}" presName="extraNode" presStyleLbl="node1" presStyleIdx="0" presStyleCnt="7"/>
      <dgm:spPr/>
      <dgm:t>
        <a:bodyPr/>
        <a:lstStyle/>
        <a:p>
          <a:endParaRPr lang="es-MX"/>
        </a:p>
      </dgm:t>
    </dgm:pt>
    <dgm:pt modelId="{3EFFC96F-7E25-41C0-BB1A-7DB42771AF72}" type="pres">
      <dgm:prSet presAssocID="{102D302E-662B-4022-AE03-75E4FEC1D191}" presName="dstNode" presStyleLbl="node1" presStyleIdx="0" presStyleCnt="7"/>
      <dgm:spPr/>
      <dgm:t>
        <a:bodyPr/>
        <a:lstStyle/>
        <a:p>
          <a:endParaRPr lang="es-MX"/>
        </a:p>
      </dgm:t>
    </dgm:pt>
    <dgm:pt modelId="{9BB1DB0C-D6B3-45E4-868E-C86EFF7AF912}" type="pres">
      <dgm:prSet presAssocID="{3953D112-F788-4FDC-8362-CEE9C6690A98}" presName="text_1" presStyleLbl="node1" presStyleIdx="0" presStyleCnt="7">
        <dgm:presLayoutVars>
          <dgm:bulletEnabled val="1"/>
        </dgm:presLayoutVars>
      </dgm:prSet>
      <dgm:spPr/>
      <dgm:t>
        <a:bodyPr/>
        <a:lstStyle/>
        <a:p>
          <a:endParaRPr lang="es-MX"/>
        </a:p>
      </dgm:t>
    </dgm:pt>
    <dgm:pt modelId="{CA0D0468-B5AE-4744-B484-7098069FDC20}" type="pres">
      <dgm:prSet presAssocID="{3953D112-F788-4FDC-8362-CEE9C6690A98}" presName="accent_1" presStyleCnt="0"/>
      <dgm:spPr/>
      <dgm:t>
        <a:bodyPr/>
        <a:lstStyle/>
        <a:p>
          <a:endParaRPr lang="es-MX"/>
        </a:p>
      </dgm:t>
    </dgm:pt>
    <dgm:pt modelId="{66E8AA54-12F9-41D9-A241-BA71D61AD648}" type="pres">
      <dgm:prSet presAssocID="{3953D112-F788-4FDC-8362-CEE9C6690A98}" presName="accentRepeatNode" presStyleLbl="solidFgAcc1" presStyleIdx="0" presStyleCnt="7"/>
      <dgm:spPr>
        <a:solidFill>
          <a:schemeClr val="accent1">
            <a:lumMod val="20000"/>
            <a:lumOff val="80000"/>
          </a:schemeClr>
        </a:solidFill>
      </dgm:spPr>
      <dgm:t>
        <a:bodyPr/>
        <a:lstStyle/>
        <a:p>
          <a:endParaRPr lang="es-MX"/>
        </a:p>
      </dgm:t>
    </dgm:pt>
    <dgm:pt modelId="{268E35E6-01F5-450D-A2F6-987BF19EC640}" type="pres">
      <dgm:prSet presAssocID="{45287A53-8F49-4842-B326-464E10D487B3}" presName="text_2" presStyleLbl="node1" presStyleIdx="1" presStyleCnt="7">
        <dgm:presLayoutVars>
          <dgm:bulletEnabled val="1"/>
        </dgm:presLayoutVars>
      </dgm:prSet>
      <dgm:spPr/>
      <dgm:t>
        <a:bodyPr/>
        <a:lstStyle/>
        <a:p>
          <a:endParaRPr lang="es-MX"/>
        </a:p>
      </dgm:t>
    </dgm:pt>
    <dgm:pt modelId="{BF3EB2E0-9B31-4447-89FF-03E12C5FE3DC}" type="pres">
      <dgm:prSet presAssocID="{45287A53-8F49-4842-B326-464E10D487B3}" presName="accent_2" presStyleCnt="0"/>
      <dgm:spPr/>
      <dgm:t>
        <a:bodyPr/>
        <a:lstStyle/>
        <a:p>
          <a:endParaRPr lang="es-MX"/>
        </a:p>
      </dgm:t>
    </dgm:pt>
    <dgm:pt modelId="{C9B42AC4-4ED0-4CE7-BB2F-A6A99F52F31D}" type="pres">
      <dgm:prSet presAssocID="{45287A53-8F49-4842-B326-464E10D487B3}" presName="accentRepeatNode" presStyleLbl="solidFgAcc1" presStyleIdx="1" presStyleCnt="7"/>
      <dgm:spPr>
        <a:solidFill>
          <a:schemeClr val="accent1">
            <a:lumMod val="40000"/>
            <a:lumOff val="60000"/>
          </a:schemeClr>
        </a:solidFill>
      </dgm:spPr>
      <dgm:t>
        <a:bodyPr/>
        <a:lstStyle/>
        <a:p>
          <a:endParaRPr lang="es-MX"/>
        </a:p>
      </dgm:t>
    </dgm:pt>
    <dgm:pt modelId="{FDF8A640-6623-491A-A099-D664D96F7120}" type="pres">
      <dgm:prSet presAssocID="{1941FECA-3662-4656-8696-EF01F24ADFC3}" presName="text_3" presStyleLbl="node1" presStyleIdx="2" presStyleCnt="7">
        <dgm:presLayoutVars>
          <dgm:bulletEnabled val="1"/>
        </dgm:presLayoutVars>
      </dgm:prSet>
      <dgm:spPr/>
      <dgm:t>
        <a:bodyPr/>
        <a:lstStyle/>
        <a:p>
          <a:endParaRPr lang="es-MX"/>
        </a:p>
      </dgm:t>
    </dgm:pt>
    <dgm:pt modelId="{0EE049B3-8531-4A17-8AD6-C2358AE9FD63}" type="pres">
      <dgm:prSet presAssocID="{1941FECA-3662-4656-8696-EF01F24ADFC3}" presName="accent_3" presStyleCnt="0"/>
      <dgm:spPr/>
      <dgm:t>
        <a:bodyPr/>
        <a:lstStyle/>
        <a:p>
          <a:endParaRPr lang="es-MX"/>
        </a:p>
      </dgm:t>
    </dgm:pt>
    <dgm:pt modelId="{44F59351-D7D5-4F14-B14E-765557969A9E}" type="pres">
      <dgm:prSet presAssocID="{1941FECA-3662-4656-8696-EF01F24ADFC3}" presName="accentRepeatNode" presStyleLbl="solidFgAcc1" presStyleIdx="2" presStyleCnt="7"/>
      <dgm:spPr>
        <a:solidFill>
          <a:schemeClr val="tx2">
            <a:lumMod val="40000"/>
            <a:lumOff val="60000"/>
          </a:schemeClr>
        </a:solidFill>
      </dgm:spPr>
      <dgm:t>
        <a:bodyPr/>
        <a:lstStyle/>
        <a:p>
          <a:endParaRPr lang="es-MX"/>
        </a:p>
      </dgm:t>
    </dgm:pt>
    <dgm:pt modelId="{F6B26A16-FB3A-4B16-9876-F4C8CF3C2AD7}" type="pres">
      <dgm:prSet presAssocID="{B8E74715-0BD4-416D-B07F-A8F2769C8523}" presName="text_4" presStyleLbl="node1" presStyleIdx="3" presStyleCnt="7">
        <dgm:presLayoutVars>
          <dgm:bulletEnabled val="1"/>
        </dgm:presLayoutVars>
      </dgm:prSet>
      <dgm:spPr/>
      <dgm:t>
        <a:bodyPr/>
        <a:lstStyle/>
        <a:p>
          <a:endParaRPr lang="es-MX"/>
        </a:p>
      </dgm:t>
    </dgm:pt>
    <dgm:pt modelId="{AEFA70C2-C2AF-4DFA-9617-F239D4F340F6}" type="pres">
      <dgm:prSet presAssocID="{B8E74715-0BD4-416D-B07F-A8F2769C8523}" presName="accent_4" presStyleCnt="0"/>
      <dgm:spPr/>
      <dgm:t>
        <a:bodyPr/>
        <a:lstStyle/>
        <a:p>
          <a:endParaRPr lang="es-MX"/>
        </a:p>
      </dgm:t>
    </dgm:pt>
    <dgm:pt modelId="{639551E2-1727-4706-90D6-941A9B590050}" type="pres">
      <dgm:prSet presAssocID="{B8E74715-0BD4-416D-B07F-A8F2769C8523}" presName="accentRepeatNode" presStyleLbl="solidFgAcc1" presStyleIdx="3" presStyleCnt="7"/>
      <dgm:spPr>
        <a:solidFill>
          <a:schemeClr val="tx2">
            <a:lumMod val="60000"/>
            <a:lumOff val="40000"/>
          </a:schemeClr>
        </a:solidFill>
      </dgm:spPr>
      <dgm:t>
        <a:bodyPr/>
        <a:lstStyle/>
        <a:p>
          <a:endParaRPr lang="es-MX"/>
        </a:p>
      </dgm:t>
    </dgm:pt>
    <dgm:pt modelId="{D90D6B3D-8DA9-42E2-8435-5E500B327858}" type="pres">
      <dgm:prSet presAssocID="{717C8AFB-518F-4439-A700-B53D879D0B61}" presName="text_5" presStyleLbl="node1" presStyleIdx="4" presStyleCnt="7">
        <dgm:presLayoutVars>
          <dgm:bulletEnabled val="1"/>
        </dgm:presLayoutVars>
      </dgm:prSet>
      <dgm:spPr/>
      <dgm:t>
        <a:bodyPr/>
        <a:lstStyle/>
        <a:p>
          <a:endParaRPr lang="es-MX"/>
        </a:p>
      </dgm:t>
    </dgm:pt>
    <dgm:pt modelId="{58EED0BF-8B37-4CB1-8437-B404C25C08B9}" type="pres">
      <dgm:prSet presAssocID="{717C8AFB-518F-4439-A700-B53D879D0B61}" presName="accent_5" presStyleCnt="0"/>
      <dgm:spPr/>
      <dgm:t>
        <a:bodyPr/>
        <a:lstStyle/>
        <a:p>
          <a:endParaRPr lang="es-MX"/>
        </a:p>
      </dgm:t>
    </dgm:pt>
    <dgm:pt modelId="{26D1703F-9A9E-4BCD-A4EA-F31D3DB01BE1}" type="pres">
      <dgm:prSet presAssocID="{717C8AFB-518F-4439-A700-B53D879D0B61}" presName="accentRepeatNode" presStyleLbl="solidFgAcc1" presStyleIdx="4" presStyleCnt="7"/>
      <dgm:spPr>
        <a:solidFill>
          <a:schemeClr val="accent1">
            <a:lumMod val="75000"/>
          </a:schemeClr>
        </a:solidFill>
      </dgm:spPr>
      <dgm:t>
        <a:bodyPr/>
        <a:lstStyle/>
        <a:p>
          <a:endParaRPr lang="es-MX"/>
        </a:p>
      </dgm:t>
    </dgm:pt>
    <dgm:pt modelId="{316B915B-56BA-48BD-BF26-2F3DA21A5445}" type="pres">
      <dgm:prSet presAssocID="{21624799-A175-4B7B-8BCD-DE21B7975E33}" presName="text_6" presStyleLbl="node1" presStyleIdx="5" presStyleCnt="7">
        <dgm:presLayoutVars>
          <dgm:bulletEnabled val="1"/>
        </dgm:presLayoutVars>
      </dgm:prSet>
      <dgm:spPr/>
      <dgm:t>
        <a:bodyPr/>
        <a:lstStyle/>
        <a:p>
          <a:endParaRPr lang="es-MX"/>
        </a:p>
      </dgm:t>
    </dgm:pt>
    <dgm:pt modelId="{0F7FAF62-04A6-445C-B956-90F2CD5FFEC6}" type="pres">
      <dgm:prSet presAssocID="{21624799-A175-4B7B-8BCD-DE21B7975E33}" presName="accent_6" presStyleCnt="0"/>
      <dgm:spPr/>
    </dgm:pt>
    <dgm:pt modelId="{5416B83A-AC4C-4D8A-82A2-8914FE2CB1F9}" type="pres">
      <dgm:prSet presAssocID="{21624799-A175-4B7B-8BCD-DE21B7975E33}" presName="accentRepeatNode" presStyleLbl="solidFgAcc1" presStyleIdx="5" presStyleCnt="7"/>
      <dgm:spPr>
        <a:solidFill>
          <a:schemeClr val="tx2">
            <a:lumMod val="75000"/>
          </a:schemeClr>
        </a:solidFill>
      </dgm:spPr>
      <dgm:t>
        <a:bodyPr/>
        <a:lstStyle/>
        <a:p>
          <a:endParaRPr lang="es-MX"/>
        </a:p>
      </dgm:t>
    </dgm:pt>
    <dgm:pt modelId="{FF03D12B-0213-44FA-8704-16E800507DD1}" type="pres">
      <dgm:prSet presAssocID="{C166F6F5-A6CA-4607-A4E8-2768972036E5}" presName="text_7" presStyleLbl="node1" presStyleIdx="6" presStyleCnt="7">
        <dgm:presLayoutVars>
          <dgm:bulletEnabled val="1"/>
        </dgm:presLayoutVars>
      </dgm:prSet>
      <dgm:spPr/>
      <dgm:t>
        <a:bodyPr/>
        <a:lstStyle/>
        <a:p>
          <a:endParaRPr lang="es-MX"/>
        </a:p>
      </dgm:t>
    </dgm:pt>
    <dgm:pt modelId="{9A76D78F-BB1D-42D4-BEBB-B61344984354}" type="pres">
      <dgm:prSet presAssocID="{C166F6F5-A6CA-4607-A4E8-2768972036E5}" presName="accent_7" presStyleCnt="0"/>
      <dgm:spPr/>
    </dgm:pt>
    <dgm:pt modelId="{4BC6E44A-8DA7-422C-BDC2-3CE24BE968D6}" type="pres">
      <dgm:prSet presAssocID="{C166F6F5-A6CA-4607-A4E8-2768972036E5}" presName="accentRepeatNode" presStyleLbl="solidFgAcc1" presStyleIdx="6" presStyleCnt="7"/>
      <dgm:spPr>
        <a:solidFill>
          <a:schemeClr val="tx2">
            <a:lumMod val="50000"/>
          </a:schemeClr>
        </a:solidFill>
      </dgm:spPr>
      <dgm:t>
        <a:bodyPr/>
        <a:lstStyle/>
        <a:p>
          <a:endParaRPr lang="es-MX"/>
        </a:p>
      </dgm:t>
    </dgm:pt>
  </dgm:ptLst>
  <dgm:cxnLst>
    <dgm:cxn modelId="{0C871F35-16B2-4F7A-B893-B4758CBDA4CC}" srcId="{102D302E-662B-4022-AE03-75E4FEC1D191}" destId="{B8E74715-0BD4-416D-B07F-A8F2769C8523}" srcOrd="3" destOrd="0" parTransId="{3F6E779A-5F6D-4ED8-9C4F-7B84C6F2EE81}" sibTransId="{3092DD52-3AED-4D1C-A14C-82F019F17F18}"/>
    <dgm:cxn modelId="{5966F6A4-BAE2-42FE-9628-142EED3D9D23}" type="presOf" srcId="{21624799-A175-4B7B-8BCD-DE21B7975E33}" destId="{316B915B-56BA-48BD-BF26-2F3DA21A5445}" srcOrd="0" destOrd="0" presId="urn:microsoft.com/office/officeart/2008/layout/VerticalCurvedList"/>
    <dgm:cxn modelId="{07484729-5353-4E59-825E-C1FBBC3B3E3F}" type="presOf" srcId="{1941FECA-3662-4656-8696-EF01F24ADFC3}" destId="{FDF8A640-6623-491A-A099-D664D96F7120}" srcOrd="0" destOrd="0" presId="urn:microsoft.com/office/officeart/2008/layout/VerticalCurvedList"/>
    <dgm:cxn modelId="{5E97B21A-59A5-4B9F-8E0D-BA5B97A786E3}" srcId="{102D302E-662B-4022-AE03-75E4FEC1D191}" destId="{717C8AFB-518F-4439-A700-B53D879D0B61}" srcOrd="4" destOrd="0" parTransId="{2524B10B-B672-4E84-A410-04FAFFB987AB}" sibTransId="{2C7F0CA8-470C-4555-8709-1A99C64D7CF3}"/>
    <dgm:cxn modelId="{4E6BFD86-B86D-4475-9961-CA4D5B732562}" srcId="{102D302E-662B-4022-AE03-75E4FEC1D191}" destId="{1941FECA-3662-4656-8696-EF01F24ADFC3}" srcOrd="2" destOrd="0" parTransId="{61ADD675-7BE7-49CB-AFAE-29E6BCEDCBE5}" sibTransId="{353383D7-25DE-4ED6-A9AD-B311E3BAAD66}"/>
    <dgm:cxn modelId="{BCDE7145-9158-402A-8EDC-DEE55CC9D80B}" type="presOf" srcId="{B8E74715-0BD4-416D-B07F-A8F2769C8523}" destId="{F6B26A16-FB3A-4B16-9876-F4C8CF3C2AD7}" srcOrd="0" destOrd="0" presId="urn:microsoft.com/office/officeart/2008/layout/VerticalCurvedList"/>
    <dgm:cxn modelId="{43A4FECC-2A76-471D-9F05-694E16FC8A55}" srcId="{102D302E-662B-4022-AE03-75E4FEC1D191}" destId="{3953D112-F788-4FDC-8362-CEE9C6690A98}" srcOrd="0" destOrd="0" parTransId="{70F5C2A5-112A-4780-BF6C-304E614CB40E}" sibTransId="{E2695E08-6BAA-4062-AAD4-AC0C92148046}"/>
    <dgm:cxn modelId="{8828C36A-E2DA-42EF-A2CB-8DADAA830713}" type="presOf" srcId="{E2695E08-6BAA-4062-AAD4-AC0C92148046}" destId="{03F51824-5902-4103-BDC2-4EBC922C4DFD}" srcOrd="0" destOrd="0" presId="urn:microsoft.com/office/officeart/2008/layout/VerticalCurvedList"/>
    <dgm:cxn modelId="{B8F1952F-4A80-4D2E-84E9-6677365C6BB2}" srcId="{102D302E-662B-4022-AE03-75E4FEC1D191}" destId="{45287A53-8F49-4842-B326-464E10D487B3}" srcOrd="1" destOrd="0" parTransId="{64556A4D-F50A-41F9-90B7-0210C540C5DE}" sibTransId="{E0B8B6EA-C9C8-4FAE-9800-314999926A45}"/>
    <dgm:cxn modelId="{AEBCFBAE-8D81-4ED2-BAEE-8EAEDF7E9718}" type="presOf" srcId="{102D302E-662B-4022-AE03-75E4FEC1D191}" destId="{B829A834-90C7-445E-BE82-451B0CEED315}" srcOrd="0" destOrd="0" presId="urn:microsoft.com/office/officeart/2008/layout/VerticalCurvedList"/>
    <dgm:cxn modelId="{C811752E-21D3-4EA1-8904-D93BB711F625}" type="presOf" srcId="{717C8AFB-518F-4439-A700-B53D879D0B61}" destId="{D90D6B3D-8DA9-42E2-8435-5E500B327858}" srcOrd="0" destOrd="0" presId="urn:microsoft.com/office/officeart/2008/layout/VerticalCurvedList"/>
    <dgm:cxn modelId="{3FD7B7A0-3F72-4D5E-B95C-84E32671A9CF}" srcId="{102D302E-662B-4022-AE03-75E4FEC1D191}" destId="{21624799-A175-4B7B-8BCD-DE21B7975E33}" srcOrd="5" destOrd="0" parTransId="{4AAF3FE5-33FC-4201-8EB6-9FC2F48FCBFD}" sibTransId="{F6FD3FFA-6E43-43B4-8E45-EDCCCC825CA2}"/>
    <dgm:cxn modelId="{9BCFF4B3-A266-4B4F-916E-682A3FA49973}" type="presOf" srcId="{3953D112-F788-4FDC-8362-CEE9C6690A98}" destId="{9BB1DB0C-D6B3-45E4-868E-C86EFF7AF912}" srcOrd="0" destOrd="0" presId="urn:microsoft.com/office/officeart/2008/layout/VerticalCurvedList"/>
    <dgm:cxn modelId="{9D45F4C6-A788-4BB4-8F1B-D495FCCADB72}" srcId="{102D302E-662B-4022-AE03-75E4FEC1D191}" destId="{C166F6F5-A6CA-4607-A4E8-2768972036E5}" srcOrd="6" destOrd="0" parTransId="{EB4F5825-FAF0-410F-933E-68DA4AF692E6}" sibTransId="{082C3123-AF06-4555-8FC7-54D0BC7553D0}"/>
    <dgm:cxn modelId="{B77E34F7-8EF4-4646-AE1B-92739B6D0560}" type="presOf" srcId="{C166F6F5-A6CA-4607-A4E8-2768972036E5}" destId="{FF03D12B-0213-44FA-8704-16E800507DD1}" srcOrd="0" destOrd="0" presId="urn:microsoft.com/office/officeart/2008/layout/VerticalCurvedList"/>
    <dgm:cxn modelId="{54B27F89-10EB-4DF7-A56D-7D382F7D7E84}" type="presOf" srcId="{45287A53-8F49-4842-B326-464E10D487B3}" destId="{268E35E6-01F5-450D-A2F6-987BF19EC640}" srcOrd="0" destOrd="0" presId="urn:microsoft.com/office/officeart/2008/layout/VerticalCurvedList"/>
    <dgm:cxn modelId="{89628D79-805A-413A-9587-BDF2948113A8}" type="presParOf" srcId="{B829A834-90C7-445E-BE82-451B0CEED315}" destId="{DBC4A429-B11B-4D92-B809-A5CDF4F27A01}" srcOrd="0" destOrd="0" presId="urn:microsoft.com/office/officeart/2008/layout/VerticalCurvedList"/>
    <dgm:cxn modelId="{FC60C9B0-4850-41BC-B10F-D7CF26C0E439}" type="presParOf" srcId="{DBC4A429-B11B-4D92-B809-A5CDF4F27A01}" destId="{CD421402-FA1E-425F-9807-A8AD18339251}" srcOrd="0" destOrd="0" presId="urn:microsoft.com/office/officeart/2008/layout/VerticalCurvedList"/>
    <dgm:cxn modelId="{BE500B70-B66E-46E9-89E1-87798A372D4B}" type="presParOf" srcId="{CD421402-FA1E-425F-9807-A8AD18339251}" destId="{B9A2AB62-CC48-45E4-B4EA-A7A68CEB7E20}" srcOrd="0" destOrd="0" presId="urn:microsoft.com/office/officeart/2008/layout/VerticalCurvedList"/>
    <dgm:cxn modelId="{44C1CEA6-13E6-4B9D-BE7B-30005A8F558B}" type="presParOf" srcId="{CD421402-FA1E-425F-9807-A8AD18339251}" destId="{03F51824-5902-4103-BDC2-4EBC922C4DFD}" srcOrd="1" destOrd="0" presId="urn:microsoft.com/office/officeart/2008/layout/VerticalCurvedList"/>
    <dgm:cxn modelId="{7DE29CA8-A09A-49EA-B7F5-B489F0BC8C77}" type="presParOf" srcId="{CD421402-FA1E-425F-9807-A8AD18339251}" destId="{132F0331-2482-4DB1-8C10-C12D5E761A91}" srcOrd="2" destOrd="0" presId="urn:microsoft.com/office/officeart/2008/layout/VerticalCurvedList"/>
    <dgm:cxn modelId="{08695ED9-7F58-4BF5-9445-67FEB90FE851}" type="presParOf" srcId="{CD421402-FA1E-425F-9807-A8AD18339251}" destId="{3EFFC96F-7E25-41C0-BB1A-7DB42771AF72}" srcOrd="3" destOrd="0" presId="urn:microsoft.com/office/officeart/2008/layout/VerticalCurvedList"/>
    <dgm:cxn modelId="{28018D1B-95FF-404B-BFB3-15592F61CEC1}" type="presParOf" srcId="{DBC4A429-B11B-4D92-B809-A5CDF4F27A01}" destId="{9BB1DB0C-D6B3-45E4-868E-C86EFF7AF912}" srcOrd="1" destOrd="0" presId="urn:microsoft.com/office/officeart/2008/layout/VerticalCurvedList"/>
    <dgm:cxn modelId="{E6B13336-31D4-4B0E-84EA-52DAAAFA5C0D}" type="presParOf" srcId="{DBC4A429-B11B-4D92-B809-A5CDF4F27A01}" destId="{CA0D0468-B5AE-4744-B484-7098069FDC20}" srcOrd="2" destOrd="0" presId="urn:microsoft.com/office/officeart/2008/layout/VerticalCurvedList"/>
    <dgm:cxn modelId="{F3E4989F-0EE8-420B-881A-B2C95416D53D}" type="presParOf" srcId="{CA0D0468-B5AE-4744-B484-7098069FDC20}" destId="{66E8AA54-12F9-41D9-A241-BA71D61AD648}" srcOrd="0" destOrd="0" presId="urn:microsoft.com/office/officeart/2008/layout/VerticalCurvedList"/>
    <dgm:cxn modelId="{9E42685C-3930-4292-BCA9-CD247C408B1C}" type="presParOf" srcId="{DBC4A429-B11B-4D92-B809-A5CDF4F27A01}" destId="{268E35E6-01F5-450D-A2F6-987BF19EC640}" srcOrd="3" destOrd="0" presId="urn:microsoft.com/office/officeart/2008/layout/VerticalCurvedList"/>
    <dgm:cxn modelId="{83FB5D64-901B-4212-80F5-DA997DB9653D}" type="presParOf" srcId="{DBC4A429-B11B-4D92-B809-A5CDF4F27A01}" destId="{BF3EB2E0-9B31-4447-89FF-03E12C5FE3DC}" srcOrd="4" destOrd="0" presId="urn:microsoft.com/office/officeart/2008/layout/VerticalCurvedList"/>
    <dgm:cxn modelId="{33012F9B-DABE-4F15-80BF-46D328E75836}" type="presParOf" srcId="{BF3EB2E0-9B31-4447-89FF-03E12C5FE3DC}" destId="{C9B42AC4-4ED0-4CE7-BB2F-A6A99F52F31D}" srcOrd="0" destOrd="0" presId="urn:microsoft.com/office/officeart/2008/layout/VerticalCurvedList"/>
    <dgm:cxn modelId="{E22BE64F-1FAC-4C90-9147-2F5817DADBD8}" type="presParOf" srcId="{DBC4A429-B11B-4D92-B809-A5CDF4F27A01}" destId="{FDF8A640-6623-491A-A099-D664D96F7120}" srcOrd="5" destOrd="0" presId="urn:microsoft.com/office/officeart/2008/layout/VerticalCurvedList"/>
    <dgm:cxn modelId="{2EBAC7A9-1E65-460F-B20D-F24E9F3DC294}" type="presParOf" srcId="{DBC4A429-B11B-4D92-B809-A5CDF4F27A01}" destId="{0EE049B3-8531-4A17-8AD6-C2358AE9FD63}" srcOrd="6" destOrd="0" presId="urn:microsoft.com/office/officeart/2008/layout/VerticalCurvedList"/>
    <dgm:cxn modelId="{26B4635B-BEE0-4140-AFCC-CBDE3821D557}" type="presParOf" srcId="{0EE049B3-8531-4A17-8AD6-C2358AE9FD63}" destId="{44F59351-D7D5-4F14-B14E-765557969A9E}" srcOrd="0" destOrd="0" presId="urn:microsoft.com/office/officeart/2008/layout/VerticalCurvedList"/>
    <dgm:cxn modelId="{BD855772-1498-4D31-835B-CF76AA60332C}" type="presParOf" srcId="{DBC4A429-B11B-4D92-B809-A5CDF4F27A01}" destId="{F6B26A16-FB3A-4B16-9876-F4C8CF3C2AD7}" srcOrd="7" destOrd="0" presId="urn:microsoft.com/office/officeart/2008/layout/VerticalCurvedList"/>
    <dgm:cxn modelId="{6AA7DE63-A1EB-47E7-9115-7B8184430437}" type="presParOf" srcId="{DBC4A429-B11B-4D92-B809-A5CDF4F27A01}" destId="{AEFA70C2-C2AF-4DFA-9617-F239D4F340F6}" srcOrd="8" destOrd="0" presId="urn:microsoft.com/office/officeart/2008/layout/VerticalCurvedList"/>
    <dgm:cxn modelId="{B408AE22-89F1-440D-B8B0-5FC0CAAEB9CC}" type="presParOf" srcId="{AEFA70C2-C2AF-4DFA-9617-F239D4F340F6}" destId="{639551E2-1727-4706-90D6-941A9B590050}" srcOrd="0" destOrd="0" presId="urn:microsoft.com/office/officeart/2008/layout/VerticalCurvedList"/>
    <dgm:cxn modelId="{79602139-505F-48B4-A353-470490C0892A}" type="presParOf" srcId="{DBC4A429-B11B-4D92-B809-A5CDF4F27A01}" destId="{D90D6B3D-8DA9-42E2-8435-5E500B327858}" srcOrd="9" destOrd="0" presId="urn:microsoft.com/office/officeart/2008/layout/VerticalCurvedList"/>
    <dgm:cxn modelId="{660B62F3-A5CB-4EB7-A343-47DF31B2FD54}" type="presParOf" srcId="{DBC4A429-B11B-4D92-B809-A5CDF4F27A01}" destId="{58EED0BF-8B37-4CB1-8437-B404C25C08B9}" srcOrd="10" destOrd="0" presId="urn:microsoft.com/office/officeart/2008/layout/VerticalCurvedList"/>
    <dgm:cxn modelId="{952A441B-C2EA-4945-B713-3947F9FA5399}" type="presParOf" srcId="{58EED0BF-8B37-4CB1-8437-B404C25C08B9}" destId="{26D1703F-9A9E-4BCD-A4EA-F31D3DB01BE1}" srcOrd="0" destOrd="0" presId="urn:microsoft.com/office/officeart/2008/layout/VerticalCurvedList"/>
    <dgm:cxn modelId="{5E52AB71-1872-45D0-BC1F-C8622226AE16}" type="presParOf" srcId="{DBC4A429-B11B-4D92-B809-A5CDF4F27A01}" destId="{316B915B-56BA-48BD-BF26-2F3DA21A5445}" srcOrd="11" destOrd="0" presId="urn:microsoft.com/office/officeart/2008/layout/VerticalCurvedList"/>
    <dgm:cxn modelId="{3765D36D-DC94-48FF-B65C-1E8755E1848F}" type="presParOf" srcId="{DBC4A429-B11B-4D92-B809-A5CDF4F27A01}" destId="{0F7FAF62-04A6-445C-B956-90F2CD5FFEC6}" srcOrd="12" destOrd="0" presId="urn:microsoft.com/office/officeart/2008/layout/VerticalCurvedList"/>
    <dgm:cxn modelId="{1585E52C-53FF-4F75-B635-5229D014AF1D}" type="presParOf" srcId="{0F7FAF62-04A6-445C-B956-90F2CD5FFEC6}" destId="{5416B83A-AC4C-4D8A-82A2-8914FE2CB1F9}" srcOrd="0" destOrd="0" presId="urn:microsoft.com/office/officeart/2008/layout/VerticalCurvedList"/>
    <dgm:cxn modelId="{0F4A0B6A-6351-4417-811A-CB0A7DC65EE7}" type="presParOf" srcId="{DBC4A429-B11B-4D92-B809-A5CDF4F27A01}" destId="{FF03D12B-0213-44FA-8704-16E800507DD1}" srcOrd="13" destOrd="0" presId="urn:microsoft.com/office/officeart/2008/layout/VerticalCurvedList"/>
    <dgm:cxn modelId="{306834D8-EBCA-4673-9948-5FDBC9CF290A}" type="presParOf" srcId="{DBC4A429-B11B-4D92-B809-A5CDF4F27A01}" destId="{9A76D78F-BB1D-42D4-BEBB-B61344984354}" srcOrd="14" destOrd="0" presId="urn:microsoft.com/office/officeart/2008/layout/VerticalCurvedList"/>
    <dgm:cxn modelId="{26131528-BFAA-4EAA-84F4-92B8B83FB4F4}" type="presParOf" srcId="{9A76D78F-BB1D-42D4-BEBB-B61344984354}" destId="{4BC6E44A-8DA7-422C-BDC2-3CE24BE96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BFD410-E497-41FE-AA44-FF8FD189431F}" type="doc">
      <dgm:prSet loTypeId="urn:microsoft.com/office/officeart/2005/8/layout/arrow2" loCatId="process" qsTypeId="urn:microsoft.com/office/officeart/2005/8/quickstyle/simple4" qsCatId="simple" csTypeId="urn:microsoft.com/office/officeart/2005/8/colors/colorful4" csCatId="colorful" phldr="1"/>
      <dgm:spPr/>
    </dgm:pt>
    <dgm:pt modelId="{9A7B2EE7-0AD1-44CE-9712-C447C0B97305}">
      <dgm:prSet phldrT="[Texto]" custT="1"/>
      <dgm:spPr/>
      <dgm:t>
        <a:bodyPr/>
        <a:lstStyle/>
        <a:p>
          <a:r>
            <a:rPr lang="es-EC" sz="2000" dirty="0" smtClean="0"/>
            <a:t>Embarcaciones (20 TRB)</a:t>
          </a:r>
          <a:endParaRPr lang="es-MX" sz="2000" dirty="0"/>
        </a:p>
      </dgm:t>
    </dgm:pt>
    <dgm:pt modelId="{B4F49C04-A4FA-4482-97A7-CF2873C5E204}" type="parTrans" cxnId="{B1EE42F3-0084-4017-94FE-140CC1660B5B}">
      <dgm:prSet/>
      <dgm:spPr/>
      <dgm:t>
        <a:bodyPr/>
        <a:lstStyle/>
        <a:p>
          <a:endParaRPr lang="es-MX"/>
        </a:p>
      </dgm:t>
    </dgm:pt>
    <dgm:pt modelId="{EDE503AA-4C11-4BF8-98F1-DF569ACDC912}" type="sibTrans" cxnId="{B1EE42F3-0084-4017-94FE-140CC1660B5B}">
      <dgm:prSet/>
      <dgm:spPr/>
      <dgm:t>
        <a:bodyPr/>
        <a:lstStyle/>
        <a:p>
          <a:endParaRPr lang="es-MX"/>
        </a:p>
      </dgm:t>
    </dgm:pt>
    <dgm:pt modelId="{56C9C74E-D807-45DA-8EFA-1B2C32AA7736}">
      <dgm:prSet phldrT="[Texto]" custT="1"/>
      <dgm:spPr/>
      <dgm:t>
        <a:bodyPr/>
        <a:lstStyle/>
        <a:p>
          <a:r>
            <a:rPr lang="es-EC" sz="2000" dirty="0" smtClean="0"/>
            <a:t>Poseen DMS</a:t>
          </a:r>
          <a:endParaRPr lang="es-MX" sz="2000" dirty="0"/>
        </a:p>
      </dgm:t>
    </dgm:pt>
    <dgm:pt modelId="{F4572393-43C0-4EB1-9769-4190C3A3678E}" type="parTrans" cxnId="{AA78F2F4-30E2-4DA2-A8A4-B70BF6FA6E72}">
      <dgm:prSet/>
      <dgm:spPr/>
      <dgm:t>
        <a:bodyPr/>
        <a:lstStyle/>
        <a:p>
          <a:endParaRPr lang="es-MX"/>
        </a:p>
      </dgm:t>
    </dgm:pt>
    <dgm:pt modelId="{8F03E843-5244-4257-A79F-2996F522E553}" type="sibTrans" cxnId="{AA78F2F4-30E2-4DA2-A8A4-B70BF6FA6E72}">
      <dgm:prSet/>
      <dgm:spPr/>
      <dgm:t>
        <a:bodyPr/>
        <a:lstStyle/>
        <a:p>
          <a:endParaRPr lang="es-MX"/>
        </a:p>
      </dgm:t>
    </dgm:pt>
    <dgm:pt modelId="{67147CD9-1614-4F53-AD41-1C2F127A9AFA}">
      <dgm:prSet phldrT="[Texto]" custT="1"/>
      <dgm:spPr/>
      <dgm:t>
        <a:bodyPr/>
        <a:lstStyle/>
        <a:p>
          <a:r>
            <a:rPr lang="es-EC" sz="2000" dirty="0" smtClean="0"/>
            <a:t>Monitoreados por Gis, Themis</a:t>
          </a:r>
          <a:endParaRPr lang="es-MX" sz="2000" dirty="0"/>
        </a:p>
      </dgm:t>
    </dgm:pt>
    <dgm:pt modelId="{0438AB0B-EB51-4E3E-9C94-8EF0E21E4C2F}" type="parTrans" cxnId="{4816BC36-E87C-45CF-A751-878261B6D3C1}">
      <dgm:prSet/>
      <dgm:spPr/>
      <dgm:t>
        <a:bodyPr/>
        <a:lstStyle/>
        <a:p>
          <a:endParaRPr lang="es-MX"/>
        </a:p>
      </dgm:t>
    </dgm:pt>
    <dgm:pt modelId="{CFB10B98-D831-4DEE-A843-AC510DAF34DC}" type="sibTrans" cxnId="{4816BC36-E87C-45CF-A751-878261B6D3C1}">
      <dgm:prSet/>
      <dgm:spPr/>
      <dgm:t>
        <a:bodyPr/>
        <a:lstStyle/>
        <a:p>
          <a:endParaRPr lang="es-MX"/>
        </a:p>
      </dgm:t>
    </dgm:pt>
    <dgm:pt modelId="{AF351F5E-4812-49AC-B6E8-598FA089F179}" type="pres">
      <dgm:prSet presAssocID="{AFBFD410-E497-41FE-AA44-FF8FD189431F}" presName="arrowDiagram" presStyleCnt="0">
        <dgm:presLayoutVars>
          <dgm:chMax val="5"/>
          <dgm:dir/>
          <dgm:resizeHandles val="exact"/>
        </dgm:presLayoutVars>
      </dgm:prSet>
      <dgm:spPr/>
    </dgm:pt>
    <dgm:pt modelId="{CB0BD480-7031-4440-9458-59679158DECD}" type="pres">
      <dgm:prSet presAssocID="{AFBFD410-E497-41FE-AA44-FF8FD189431F}" presName="arrow" presStyleLbl="bgShp" presStyleIdx="0" presStyleCnt="1" custAng="8201671" custScaleX="78301" custScaleY="68025" custLinFactNeighborX="1406" custLinFactNeighborY="-12257"/>
      <dgm:spPr/>
      <dgm:t>
        <a:bodyPr/>
        <a:lstStyle/>
        <a:p>
          <a:endParaRPr lang="es-MX"/>
        </a:p>
      </dgm:t>
    </dgm:pt>
    <dgm:pt modelId="{D6FAFD69-D251-4DC2-A31F-0D8C8B38A383}" type="pres">
      <dgm:prSet presAssocID="{AFBFD410-E497-41FE-AA44-FF8FD189431F}" presName="arrowDiagram3" presStyleCnt="0"/>
      <dgm:spPr/>
    </dgm:pt>
    <dgm:pt modelId="{6029C4BD-0742-40B5-9CC5-97B76FAA38F9}" type="pres">
      <dgm:prSet presAssocID="{9A7B2EE7-0AD1-44CE-9712-C447C0B97305}" presName="bullet3a" presStyleLbl="node1" presStyleIdx="0" presStyleCnt="3" custAng="20671428" custLinFactX="950667" custLinFactY="-800000" custLinFactNeighborX="1000000" custLinFactNeighborY="-856600"/>
      <dgm:spPr/>
    </dgm:pt>
    <dgm:pt modelId="{6C95BD0C-63F6-41B2-BDB9-56898DCFB483}" type="pres">
      <dgm:prSet presAssocID="{9A7B2EE7-0AD1-44CE-9712-C447C0B97305}" presName="textBox3a" presStyleLbl="revTx" presStyleIdx="0" presStyleCnt="3" custAng="0" custScaleX="157117" custScaleY="99175" custLinFactX="100000" custLinFactY="-100000" custLinFactNeighborX="151805" custLinFactNeighborY="-142598">
        <dgm:presLayoutVars>
          <dgm:bulletEnabled val="1"/>
        </dgm:presLayoutVars>
      </dgm:prSet>
      <dgm:spPr/>
      <dgm:t>
        <a:bodyPr/>
        <a:lstStyle/>
        <a:p>
          <a:endParaRPr lang="es-MX"/>
        </a:p>
      </dgm:t>
    </dgm:pt>
    <dgm:pt modelId="{A14B3304-1239-4CB7-A8E4-C54BA3CBFD01}" type="pres">
      <dgm:prSet presAssocID="{56C9C74E-D807-45DA-8EFA-1B2C32AA7736}" presName="bullet3b" presStyleLbl="node1" presStyleIdx="1" presStyleCnt="3" custAng="20671428" custLinFactX="185727" custLinFactNeighborX="200000" custLinFactNeighborY="-74483"/>
      <dgm:spPr/>
    </dgm:pt>
    <dgm:pt modelId="{59F67881-6012-4C30-9CFF-C70DF943E870}" type="pres">
      <dgm:prSet presAssocID="{56C9C74E-D807-45DA-8EFA-1B2C32AA7736}" presName="textBox3b" presStyleLbl="revTx" presStyleIdx="1" presStyleCnt="3" custAng="0" custScaleX="129264" custScaleY="52208" custLinFactNeighborX="95803" custLinFactNeighborY="-33198">
        <dgm:presLayoutVars>
          <dgm:bulletEnabled val="1"/>
        </dgm:presLayoutVars>
      </dgm:prSet>
      <dgm:spPr/>
      <dgm:t>
        <a:bodyPr/>
        <a:lstStyle/>
        <a:p>
          <a:endParaRPr lang="es-MX"/>
        </a:p>
      </dgm:t>
    </dgm:pt>
    <dgm:pt modelId="{B61E808D-73D1-486D-9B21-6D05858B0E3A}" type="pres">
      <dgm:prSet presAssocID="{67147CD9-1614-4F53-AD41-1C2F127A9AFA}" presName="bullet3c" presStyleLbl="node1" presStyleIdx="2" presStyleCnt="3" custAng="20671428" custLinFactX="-175124" custLinFactY="200000" custLinFactNeighborX="-200000" custLinFactNeighborY="213700"/>
      <dgm:spPr/>
    </dgm:pt>
    <dgm:pt modelId="{9071BFBD-4686-487D-83D3-E1E61323688D}" type="pres">
      <dgm:prSet presAssocID="{67147CD9-1614-4F53-AD41-1C2F127A9AFA}" presName="textBox3c" presStyleLbl="revTx" presStyleIdx="2" presStyleCnt="3" custAng="0" custScaleX="161696" custScaleY="45773" custLinFactNeighborX="-58453" custLinFactNeighborY="32306">
        <dgm:presLayoutVars>
          <dgm:bulletEnabled val="1"/>
        </dgm:presLayoutVars>
      </dgm:prSet>
      <dgm:spPr/>
      <dgm:t>
        <a:bodyPr/>
        <a:lstStyle/>
        <a:p>
          <a:endParaRPr lang="es-MX"/>
        </a:p>
      </dgm:t>
    </dgm:pt>
  </dgm:ptLst>
  <dgm:cxnLst>
    <dgm:cxn modelId="{1016B184-0BA5-44D5-B56E-9C57A6DB1580}" type="presOf" srcId="{AFBFD410-E497-41FE-AA44-FF8FD189431F}" destId="{AF351F5E-4812-49AC-B6E8-598FA089F179}" srcOrd="0" destOrd="0" presId="urn:microsoft.com/office/officeart/2005/8/layout/arrow2"/>
    <dgm:cxn modelId="{4816BC36-E87C-45CF-A751-878261B6D3C1}" srcId="{AFBFD410-E497-41FE-AA44-FF8FD189431F}" destId="{67147CD9-1614-4F53-AD41-1C2F127A9AFA}" srcOrd="2" destOrd="0" parTransId="{0438AB0B-EB51-4E3E-9C94-8EF0E21E4C2F}" sibTransId="{CFB10B98-D831-4DEE-A843-AC510DAF34DC}"/>
    <dgm:cxn modelId="{B1EE42F3-0084-4017-94FE-140CC1660B5B}" srcId="{AFBFD410-E497-41FE-AA44-FF8FD189431F}" destId="{9A7B2EE7-0AD1-44CE-9712-C447C0B97305}" srcOrd="0" destOrd="0" parTransId="{B4F49C04-A4FA-4482-97A7-CF2873C5E204}" sibTransId="{EDE503AA-4C11-4BF8-98F1-DF569ACDC912}"/>
    <dgm:cxn modelId="{66508539-7D6B-4DB5-A90D-E78120E07F55}" type="presOf" srcId="{9A7B2EE7-0AD1-44CE-9712-C447C0B97305}" destId="{6C95BD0C-63F6-41B2-BDB9-56898DCFB483}" srcOrd="0" destOrd="0" presId="urn:microsoft.com/office/officeart/2005/8/layout/arrow2"/>
    <dgm:cxn modelId="{AA78F2F4-30E2-4DA2-A8A4-B70BF6FA6E72}" srcId="{AFBFD410-E497-41FE-AA44-FF8FD189431F}" destId="{56C9C74E-D807-45DA-8EFA-1B2C32AA7736}" srcOrd="1" destOrd="0" parTransId="{F4572393-43C0-4EB1-9769-4190C3A3678E}" sibTransId="{8F03E843-5244-4257-A79F-2996F522E553}"/>
    <dgm:cxn modelId="{CF135214-2583-4D01-BD51-224D132CCDF8}" type="presOf" srcId="{67147CD9-1614-4F53-AD41-1C2F127A9AFA}" destId="{9071BFBD-4686-487D-83D3-E1E61323688D}" srcOrd="0" destOrd="0" presId="urn:microsoft.com/office/officeart/2005/8/layout/arrow2"/>
    <dgm:cxn modelId="{EF96A2FE-5E35-4353-A3E0-BCB200B7BAE9}" type="presOf" srcId="{56C9C74E-D807-45DA-8EFA-1B2C32AA7736}" destId="{59F67881-6012-4C30-9CFF-C70DF943E870}" srcOrd="0" destOrd="0" presId="urn:microsoft.com/office/officeart/2005/8/layout/arrow2"/>
    <dgm:cxn modelId="{C299E82E-C55F-418E-B321-77CBB4A7C1CC}" type="presParOf" srcId="{AF351F5E-4812-49AC-B6E8-598FA089F179}" destId="{CB0BD480-7031-4440-9458-59679158DECD}" srcOrd="0" destOrd="0" presId="urn:microsoft.com/office/officeart/2005/8/layout/arrow2"/>
    <dgm:cxn modelId="{D4697314-689D-4C0D-B8D7-8651ADA3A7CB}" type="presParOf" srcId="{AF351F5E-4812-49AC-B6E8-598FA089F179}" destId="{D6FAFD69-D251-4DC2-A31F-0D8C8B38A383}" srcOrd="1" destOrd="0" presId="urn:microsoft.com/office/officeart/2005/8/layout/arrow2"/>
    <dgm:cxn modelId="{3AE6324E-FEB6-4764-B6C6-735EDE67CC29}" type="presParOf" srcId="{D6FAFD69-D251-4DC2-A31F-0D8C8B38A383}" destId="{6029C4BD-0742-40B5-9CC5-97B76FAA38F9}" srcOrd="0" destOrd="0" presId="urn:microsoft.com/office/officeart/2005/8/layout/arrow2"/>
    <dgm:cxn modelId="{1A48918E-0B3B-4F1B-8AC1-7E54500FE11D}" type="presParOf" srcId="{D6FAFD69-D251-4DC2-A31F-0D8C8B38A383}" destId="{6C95BD0C-63F6-41B2-BDB9-56898DCFB483}" srcOrd="1" destOrd="0" presId="urn:microsoft.com/office/officeart/2005/8/layout/arrow2"/>
    <dgm:cxn modelId="{A45FED50-AD7B-4F42-B30F-A9C8A363D202}" type="presParOf" srcId="{D6FAFD69-D251-4DC2-A31F-0D8C8B38A383}" destId="{A14B3304-1239-4CB7-A8E4-C54BA3CBFD01}" srcOrd="2" destOrd="0" presId="urn:microsoft.com/office/officeart/2005/8/layout/arrow2"/>
    <dgm:cxn modelId="{0F41F5D6-622D-40B3-95F5-4CB4353F9E0E}" type="presParOf" srcId="{D6FAFD69-D251-4DC2-A31F-0D8C8B38A383}" destId="{59F67881-6012-4C30-9CFF-C70DF943E870}" srcOrd="3" destOrd="0" presId="urn:microsoft.com/office/officeart/2005/8/layout/arrow2"/>
    <dgm:cxn modelId="{AA65F50D-67E6-4DEB-B669-6BBC5F824DCF}" type="presParOf" srcId="{D6FAFD69-D251-4DC2-A31F-0D8C8B38A383}" destId="{B61E808D-73D1-486D-9B21-6D05858B0E3A}" srcOrd="4" destOrd="0" presId="urn:microsoft.com/office/officeart/2005/8/layout/arrow2"/>
    <dgm:cxn modelId="{BD8C998A-2BE4-4025-B0C0-30A8790327DE}" type="presParOf" srcId="{D6FAFD69-D251-4DC2-A31F-0D8C8B38A383}" destId="{9071BFBD-4686-487D-83D3-E1E61323688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FA05D-D681-40EC-BC31-A2FEC61D2C55}" type="doc">
      <dgm:prSet loTypeId="urn:microsoft.com/office/officeart/2008/layout/AscendingPictureAccentProcess" loCatId="process" qsTypeId="urn:microsoft.com/office/officeart/2005/8/quickstyle/simple4" qsCatId="simple" csTypeId="urn:microsoft.com/office/officeart/2005/8/colors/colorful4" csCatId="colorful" phldr="1"/>
      <dgm:spPr/>
      <dgm:t>
        <a:bodyPr/>
        <a:lstStyle/>
        <a:p>
          <a:endParaRPr lang="es-MX"/>
        </a:p>
      </dgm:t>
    </dgm:pt>
    <dgm:pt modelId="{F6F65EEC-8A3A-4543-AE13-559FBA228BC2}">
      <dgm:prSet phldrT="[Texto]"/>
      <dgm:spPr/>
      <dgm:t>
        <a:bodyPr/>
        <a:lstStyle/>
        <a:p>
          <a:r>
            <a:rPr lang="es-EC" dirty="0" smtClean="0"/>
            <a:t>Embarcaciones artesanales</a:t>
          </a:r>
          <a:endParaRPr lang="es-MX" dirty="0"/>
        </a:p>
      </dgm:t>
    </dgm:pt>
    <dgm:pt modelId="{970CD266-C626-40B1-ACAC-661449644685}" type="parTrans" cxnId="{1EFE266E-C99B-4DEE-B44B-CA2075220956}">
      <dgm:prSet/>
      <dgm:spPr/>
      <dgm:t>
        <a:bodyPr/>
        <a:lstStyle/>
        <a:p>
          <a:endParaRPr lang="es-MX"/>
        </a:p>
      </dgm:t>
    </dgm:pt>
    <dgm:pt modelId="{B4570BE2-11E7-417E-B121-58B714D20328}" type="sibTrans" cxnId="{1EFE266E-C99B-4DEE-B44B-CA2075220956}">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dgm:spPr>
      <dgm:t>
        <a:bodyPr/>
        <a:lstStyle/>
        <a:p>
          <a:endParaRPr lang="es-MX"/>
        </a:p>
      </dgm:t>
    </dgm:pt>
    <dgm:pt modelId="{51CCB16B-50E5-4AA0-9282-4606E163FE55}">
      <dgm:prSet phldrT="[Texto]"/>
      <dgm:spPr/>
      <dgm:t>
        <a:bodyPr/>
        <a:lstStyle/>
        <a:p>
          <a:r>
            <a:rPr lang="es-EC" dirty="0" smtClean="0"/>
            <a:t>No </a:t>
          </a:r>
          <a:r>
            <a:rPr lang="es-EC" smtClean="0"/>
            <a:t>poseen DMS</a:t>
          </a:r>
          <a:endParaRPr lang="es-MX" dirty="0"/>
        </a:p>
      </dgm:t>
    </dgm:pt>
    <dgm:pt modelId="{51523618-87D2-4211-8688-6A6176275D4D}" type="parTrans" cxnId="{091694B9-E9B2-419E-9E47-AFCE2A0C2513}">
      <dgm:prSet/>
      <dgm:spPr/>
      <dgm:t>
        <a:bodyPr/>
        <a:lstStyle/>
        <a:p>
          <a:endParaRPr lang="es-MX"/>
        </a:p>
      </dgm:t>
    </dgm:pt>
    <dgm:pt modelId="{2EE83C65-91CA-4DEE-9E84-6B9B687F692A}" type="sibTrans" cxnId="{091694B9-E9B2-419E-9E47-AFCE2A0C251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t>
        <a:bodyPr/>
        <a:lstStyle/>
        <a:p>
          <a:endParaRPr lang="es-MX"/>
        </a:p>
      </dgm:t>
    </dgm:pt>
    <dgm:pt modelId="{EB0D1C38-8D91-4A2A-ABA1-0406696FF768}">
      <dgm:prSet phldrT="[Texto]"/>
      <dgm:spPr/>
      <dgm:t>
        <a:bodyPr/>
        <a:lstStyle/>
        <a:p>
          <a:r>
            <a:rPr lang="es-EC" dirty="0" smtClean="0"/>
            <a:t>No son monitoreados por Themis, Gis</a:t>
          </a:r>
          <a:endParaRPr lang="es-MX" dirty="0"/>
        </a:p>
      </dgm:t>
    </dgm:pt>
    <dgm:pt modelId="{D09CBD8D-D941-40FD-97B5-E0769C605717}" type="parTrans" cxnId="{5894E02B-0286-4A9E-A461-3FDCC10BC81E}">
      <dgm:prSet/>
      <dgm:spPr/>
      <dgm:t>
        <a:bodyPr/>
        <a:lstStyle/>
        <a:p>
          <a:endParaRPr lang="es-MX"/>
        </a:p>
      </dgm:t>
    </dgm:pt>
    <dgm:pt modelId="{2802EDC5-8C2D-4C18-9FFC-3DB2798D5A80}" type="sibTrans" cxnId="{5894E02B-0286-4A9E-A461-3FDCC10BC81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es-MX"/>
        </a:p>
      </dgm:t>
    </dgm:pt>
    <dgm:pt modelId="{15A9F228-C673-4340-9EA7-F9D29F496291}" type="pres">
      <dgm:prSet presAssocID="{3F1FA05D-D681-40EC-BC31-A2FEC61D2C55}" presName="Name0" presStyleCnt="0">
        <dgm:presLayoutVars>
          <dgm:chMax val="7"/>
          <dgm:chPref val="7"/>
          <dgm:dir/>
        </dgm:presLayoutVars>
      </dgm:prSet>
      <dgm:spPr/>
      <dgm:t>
        <a:bodyPr/>
        <a:lstStyle/>
        <a:p>
          <a:endParaRPr lang="es-MX"/>
        </a:p>
      </dgm:t>
    </dgm:pt>
    <dgm:pt modelId="{EB954A79-9395-4123-8CEE-6848FD806777}" type="pres">
      <dgm:prSet presAssocID="{3F1FA05D-D681-40EC-BC31-A2FEC61D2C55}" presName="dot1" presStyleLbl="alignNode1" presStyleIdx="0" presStyleCnt="12"/>
      <dgm:spPr/>
      <dgm:t>
        <a:bodyPr/>
        <a:lstStyle/>
        <a:p>
          <a:endParaRPr lang="es-MX"/>
        </a:p>
      </dgm:t>
    </dgm:pt>
    <dgm:pt modelId="{4FC715FE-E1F4-422F-A197-20DBBD3A26FC}" type="pres">
      <dgm:prSet presAssocID="{3F1FA05D-D681-40EC-BC31-A2FEC61D2C55}" presName="dot2" presStyleLbl="alignNode1" presStyleIdx="1" presStyleCnt="12"/>
      <dgm:spPr/>
      <dgm:t>
        <a:bodyPr/>
        <a:lstStyle/>
        <a:p>
          <a:endParaRPr lang="es-MX"/>
        </a:p>
      </dgm:t>
    </dgm:pt>
    <dgm:pt modelId="{D759146B-A8E0-4FF1-BF14-57E3C0905842}" type="pres">
      <dgm:prSet presAssocID="{3F1FA05D-D681-40EC-BC31-A2FEC61D2C55}" presName="dot3" presStyleLbl="alignNode1" presStyleIdx="2" presStyleCnt="12"/>
      <dgm:spPr/>
      <dgm:t>
        <a:bodyPr/>
        <a:lstStyle/>
        <a:p>
          <a:endParaRPr lang="es-MX"/>
        </a:p>
      </dgm:t>
    </dgm:pt>
    <dgm:pt modelId="{5C55AB13-188D-4BDA-BF9A-1746B5CA56AB}" type="pres">
      <dgm:prSet presAssocID="{3F1FA05D-D681-40EC-BC31-A2FEC61D2C55}" presName="dot4" presStyleLbl="alignNode1" presStyleIdx="3" presStyleCnt="12"/>
      <dgm:spPr/>
      <dgm:t>
        <a:bodyPr/>
        <a:lstStyle/>
        <a:p>
          <a:endParaRPr lang="es-MX"/>
        </a:p>
      </dgm:t>
    </dgm:pt>
    <dgm:pt modelId="{6E327F1F-A9D6-4F97-81DC-81CBAF7A0ED3}" type="pres">
      <dgm:prSet presAssocID="{3F1FA05D-D681-40EC-BC31-A2FEC61D2C55}" presName="dot5" presStyleLbl="alignNode1" presStyleIdx="4" presStyleCnt="12"/>
      <dgm:spPr/>
      <dgm:t>
        <a:bodyPr/>
        <a:lstStyle/>
        <a:p>
          <a:endParaRPr lang="es-MX"/>
        </a:p>
      </dgm:t>
    </dgm:pt>
    <dgm:pt modelId="{E5244FA5-FC72-4D64-9857-F8B40CA7FEB5}" type="pres">
      <dgm:prSet presAssocID="{3F1FA05D-D681-40EC-BC31-A2FEC61D2C55}" presName="dotArrow1" presStyleLbl="alignNode1" presStyleIdx="5" presStyleCnt="12"/>
      <dgm:spPr/>
      <dgm:t>
        <a:bodyPr/>
        <a:lstStyle/>
        <a:p>
          <a:endParaRPr lang="es-MX"/>
        </a:p>
      </dgm:t>
    </dgm:pt>
    <dgm:pt modelId="{D02DB6A5-AE84-4081-8276-FA47B06C52D9}" type="pres">
      <dgm:prSet presAssocID="{3F1FA05D-D681-40EC-BC31-A2FEC61D2C55}" presName="dotArrow2" presStyleLbl="alignNode1" presStyleIdx="6" presStyleCnt="12"/>
      <dgm:spPr/>
      <dgm:t>
        <a:bodyPr/>
        <a:lstStyle/>
        <a:p>
          <a:endParaRPr lang="es-MX"/>
        </a:p>
      </dgm:t>
    </dgm:pt>
    <dgm:pt modelId="{ED612255-F5B4-495F-89A7-6F63B48C9130}" type="pres">
      <dgm:prSet presAssocID="{3F1FA05D-D681-40EC-BC31-A2FEC61D2C55}" presName="dotArrow3" presStyleLbl="alignNode1" presStyleIdx="7" presStyleCnt="12"/>
      <dgm:spPr/>
      <dgm:t>
        <a:bodyPr/>
        <a:lstStyle/>
        <a:p>
          <a:endParaRPr lang="es-MX"/>
        </a:p>
      </dgm:t>
    </dgm:pt>
    <dgm:pt modelId="{CB21BE0B-2516-4978-971E-FAC6B48D6876}" type="pres">
      <dgm:prSet presAssocID="{3F1FA05D-D681-40EC-BC31-A2FEC61D2C55}" presName="dotArrow4" presStyleLbl="alignNode1" presStyleIdx="8" presStyleCnt="12"/>
      <dgm:spPr/>
      <dgm:t>
        <a:bodyPr/>
        <a:lstStyle/>
        <a:p>
          <a:endParaRPr lang="es-MX"/>
        </a:p>
      </dgm:t>
    </dgm:pt>
    <dgm:pt modelId="{27539B40-8E87-4E62-9A8C-DD2281FBBD15}" type="pres">
      <dgm:prSet presAssocID="{3F1FA05D-D681-40EC-BC31-A2FEC61D2C55}" presName="dotArrow5" presStyleLbl="alignNode1" presStyleIdx="9" presStyleCnt="12"/>
      <dgm:spPr/>
      <dgm:t>
        <a:bodyPr/>
        <a:lstStyle/>
        <a:p>
          <a:endParaRPr lang="es-MX"/>
        </a:p>
      </dgm:t>
    </dgm:pt>
    <dgm:pt modelId="{3F1F33A5-FE72-47D7-A7C1-19B91AED1697}" type="pres">
      <dgm:prSet presAssocID="{3F1FA05D-D681-40EC-BC31-A2FEC61D2C55}" presName="dotArrow6" presStyleLbl="alignNode1" presStyleIdx="10" presStyleCnt="12"/>
      <dgm:spPr/>
      <dgm:t>
        <a:bodyPr/>
        <a:lstStyle/>
        <a:p>
          <a:endParaRPr lang="es-MX"/>
        </a:p>
      </dgm:t>
    </dgm:pt>
    <dgm:pt modelId="{56BBFD72-1763-47F8-96FA-8E3B4A9F663A}" type="pres">
      <dgm:prSet presAssocID="{3F1FA05D-D681-40EC-BC31-A2FEC61D2C55}" presName="dotArrow7" presStyleLbl="alignNode1" presStyleIdx="11" presStyleCnt="12"/>
      <dgm:spPr/>
      <dgm:t>
        <a:bodyPr/>
        <a:lstStyle/>
        <a:p>
          <a:endParaRPr lang="es-MX"/>
        </a:p>
      </dgm:t>
    </dgm:pt>
    <dgm:pt modelId="{B6DF3EB5-88AB-494F-BC6B-81F211C1DC2E}" type="pres">
      <dgm:prSet presAssocID="{F6F65EEC-8A3A-4543-AE13-559FBA228BC2}" presName="parTx1" presStyleLbl="node1" presStyleIdx="0" presStyleCnt="3"/>
      <dgm:spPr/>
      <dgm:t>
        <a:bodyPr/>
        <a:lstStyle/>
        <a:p>
          <a:endParaRPr lang="es-MX"/>
        </a:p>
      </dgm:t>
    </dgm:pt>
    <dgm:pt modelId="{B05CCFFE-02D2-405F-AE46-143AF134EEFC}" type="pres">
      <dgm:prSet presAssocID="{B4570BE2-11E7-417E-B121-58B714D20328}" presName="picture1" presStyleCnt="0"/>
      <dgm:spPr/>
      <dgm:t>
        <a:bodyPr/>
        <a:lstStyle/>
        <a:p>
          <a:endParaRPr lang="es-MX"/>
        </a:p>
      </dgm:t>
    </dgm:pt>
    <dgm:pt modelId="{01B46051-C07F-4F87-8D09-628E980ECCB5}" type="pres">
      <dgm:prSet presAssocID="{B4570BE2-11E7-417E-B121-58B714D20328}" presName="imageRepeatNode" presStyleLbl="fgImgPlace1" presStyleIdx="0" presStyleCnt="3"/>
      <dgm:spPr/>
      <dgm:t>
        <a:bodyPr/>
        <a:lstStyle/>
        <a:p>
          <a:endParaRPr lang="es-MX"/>
        </a:p>
      </dgm:t>
    </dgm:pt>
    <dgm:pt modelId="{9FC29FEC-49ED-45ED-A661-46FBC7E730BB}" type="pres">
      <dgm:prSet presAssocID="{51CCB16B-50E5-4AA0-9282-4606E163FE55}" presName="parTx2" presStyleLbl="node1" presStyleIdx="1" presStyleCnt="3"/>
      <dgm:spPr/>
      <dgm:t>
        <a:bodyPr/>
        <a:lstStyle/>
        <a:p>
          <a:endParaRPr lang="es-MX"/>
        </a:p>
      </dgm:t>
    </dgm:pt>
    <dgm:pt modelId="{2D03297C-D251-4636-AF4B-BAA49362F8CE}" type="pres">
      <dgm:prSet presAssocID="{2EE83C65-91CA-4DEE-9E84-6B9B687F692A}" presName="picture2" presStyleCnt="0"/>
      <dgm:spPr/>
      <dgm:t>
        <a:bodyPr/>
        <a:lstStyle/>
        <a:p>
          <a:endParaRPr lang="es-MX"/>
        </a:p>
      </dgm:t>
    </dgm:pt>
    <dgm:pt modelId="{680054EC-5AC1-4C92-9B09-149007EE6359}" type="pres">
      <dgm:prSet presAssocID="{2EE83C65-91CA-4DEE-9E84-6B9B687F692A}" presName="imageRepeatNode" presStyleLbl="fgImgPlace1" presStyleIdx="1" presStyleCnt="3" custLinFactNeighborY="2672"/>
      <dgm:spPr/>
      <dgm:t>
        <a:bodyPr/>
        <a:lstStyle/>
        <a:p>
          <a:endParaRPr lang="es-MX"/>
        </a:p>
      </dgm:t>
    </dgm:pt>
    <dgm:pt modelId="{2CC40A75-2171-4D2A-8995-9108D77DC6F1}" type="pres">
      <dgm:prSet presAssocID="{EB0D1C38-8D91-4A2A-ABA1-0406696FF768}" presName="parTx3" presStyleLbl="node1" presStyleIdx="2" presStyleCnt="3"/>
      <dgm:spPr/>
      <dgm:t>
        <a:bodyPr/>
        <a:lstStyle/>
        <a:p>
          <a:endParaRPr lang="es-MX"/>
        </a:p>
      </dgm:t>
    </dgm:pt>
    <dgm:pt modelId="{50A40AF1-7739-4EEE-8622-25958B63162E}" type="pres">
      <dgm:prSet presAssocID="{2802EDC5-8C2D-4C18-9FFC-3DB2798D5A80}" presName="picture3" presStyleCnt="0"/>
      <dgm:spPr/>
      <dgm:t>
        <a:bodyPr/>
        <a:lstStyle/>
        <a:p>
          <a:endParaRPr lang="es-MX"/>
        </a:p>
      </dgm:t>
    </dgm:pt>
    <dgm:pt modelId="{8B8734AC-FEE2-465E-AB86-9FC94047BAB2}" type="pres">
      <dgm:prSet presAssocID="{2802EDC5-8C2D-4C18-9FFC-3DB2798D5A80}" presName="imageRepeatNode" presStyleLbl="fgImgPlace1" presStyleIdx="2" presStyleCnt="3"/>
      <dgm:spPr/>
      <dgm:t>
        <a:bodyPr/>
        <a:lstStyle/>
        <a:p>
          <a:endParaRPr lang="es-MX"/>
        </a:p>
      </dgm:t>
    </dgm:pt>
  </dgm:ptLst>
  <dgm:cxnLst>
    <dgm:cxn modelId="{AF5A5E70-016B-40F8-8073-62D09AE8B84F}" type="presOf" srcId="{B4570BE2-11E7-417E-B121-58B714D20328}" destId="{01B46051-C07F-4F87-8D09-628E980ECCB5}" srcOrd="0" destOrd="0" presId="urn:microsoft.com/office/officeart/2008/layout/AscendingPictureAccentProcess"/>
    <dgm:cxn modelId="{99898703-3D6F-415D-BE95-D04AF7D20392}" type="presOf" srcId="{3F1FA05D-D681-40EC-BC31-A2FEC61D2C55}" destId="{15A9F228-C673-4340-9EA7-F9D29F496291}" srcOrd="0" destOrd="0" presId="urn:microsoft.com/office/officeart/2008/layout/AscendingPictureAccentProcess"/>
    <dgm:cxn modelId="{8530D3BC-28E4-47C5-A22A-829DE9B53C95}" type="presOf" srcId="{51CCB16B-50E5-4AA0-9282-4606E163FE55}" destId="{9FC29FEC-49ED-45ED-A661-46FBC7E730BB}" srcOrd="0" destOrd="0" presId="urn:microsoft.com/office/officeart/2008/layout/AscendingPictureAccentProcess"/>
    <dgm:cxn modelId="{43EBA4ED-8F82-4229-968B-FEFA09DAD90F}" type="presOf" srcId="{2802EDC5-8C2D-4C18-9FFC-3DB2798D5A80}" destId="{8B8734AC-FEE2-465E-AB86-9FC94047BAB2}" srcOrd="0" destOrd="0" presId="urn:microsoft.com/office/officeart/2008/layout/AscendingPictureAccentProcess"/>
    <dgm:cxn modelId="{29D388C9-4E07-4BAB-9669-BD0032A1A089}" type="presOf" srcId="{2EE83C65-91CA-4DEE-9E84-6B9B687F692A}" destId="{680054EC-5AC1-4C92-9B09-149007EE6359}" srcOrd="0" destOrd="0" presId="urn:microsoft.com/office/officeart/2008/layout/AscendingPictureAccentProcess"/>
    <dgm:cxn modelId="{90534471-2ABA-41BD-B90B-356F21C979D7}" type="presOf" srcId="{F6F65EEC-8A3A-4543-AE13-559FBA228BC2}" destId="{B6DF3EB5-88AB-494F-BC6B-81F211C1DC2E}" srcOrd="0" destOrd="0" presId="urn:microsoft.com/office/officeart/2008/layout/AscendingPictureAccentProcess"/>
    <dgm:cxn modelId="{1D4807F2-B51F-4E94-9813-AA95346FA2D3}" type="presOf" srcId="{EB0D1C38-8D91-4A2A-ABA1-0406696FF768}" destId="{2CC40A75-2171-4D2A-8995-9108D77DC6F1}" srcOrd="0" destOrd="0" presId="urn:microsoft.com/office/officeart/2008/layout/AscendingPictureAccentProcess"/>
    <dgm:cxn modelId="{091694B9-E9B2-419E-9E47-AFCE2A0C2513}" srcId="{3F1FA05D-D681-40EC-BC31-A2FEC61D2C55}" destId="{51CCB16B-50E5-4AA0-9282-4606E163FE55}" srcOrd="1" destOrd="0" parTransId="{51523618-87D2-4211-8688-6A6176275D4D}" sibTransId="{2EE83C65-91CA-4DEE-9E84-6B9B687F692A}"/>
    <dgm:cxn modelId="{1EFE266E-C99B-4DEE-B44B-CA2075220956}" srcId="{3F1FA05D-D681-40EC-BC31-A2FEC61D2C55}" destId="{F6F65EEC-8A3A-4543-AE13-559FBA228BC2}" srcOrd="0" destOrd="0" parTransId="{970CD266-C626-40B1-ACAC-661449644685}" sibTransId="{B4570BE2-11E7-417E-B121-58B714D20328}"/>
    <dgm:cxn modelId="{5894E02B-0286-4A9E-A461-3FDCC10BC81E}" srcId="{3F1FA05D-D681-40EC-BC31-A2FEC61D2C55}" destId="{EB0D1C38-8D91-4A2A-ABA1-0406696FF768}" srcOrd="2" destOrd="0" parTransId="{D09CBD8D-D941-40FD-97B5-E0769C605717}" sibTransId="{2802EDC5-8C2D-4C18-9FFC-3DB2798D5A80}"/>
    <dgm:cxn modelId="{46DE7C7C-DA24-46A2-A476-25F01D3D4EF1}" type="presParOf" srcId="{15A9F228-C673-4340-9EA7-F9D29F496291}" destId="{EB954A79-9395-4123-8CEE-6848FD806777}" srcOrd="0" destOrd="0" presId="urn:microsoft.com/office/officeart/2008/layout/AscendingPictureAccentProcess"/>
    <dgm:cxn modelId="{2CE25DB6-F186-4922-B806-74DABF9F4E90}" type="presParOf" srcId="{15A9F228-C673-4340-9EA7-F9D29F496291}" destId="{4FC715FE-E1F4-422F-A197-20DBBD3A26FC}" srcOrd="1" destOrd="0" presId="urn:microsoft.com/office/officeart/2008/layout/AscendingPictureAccentProcess"/>
    <dgm:cxn modelId="{F3837DB9-502C-4AD1-BF97-599848A2F995}" type="presParOf" srcId="{15A9F228-C673-4340-9EA7-F9D29F496291}" destId="{D759146B-A8E0-4FF1-BF14-57E3C0905842}" srcOrd="2" destOrd="0" presId="urn:microsoft.com/office/officeart/2008/layout/AscendingPictureAccentProcess"/>
    <dgm:cxn modelId="{6FB97E79-AC7A-401B-8E87-A8BBD20777E8}" type="presParOf" srcId="{15A9F228-C673-4340-9EA7-F9D29F496291}" destId="{5C55AB13-188D-4BDA-BF9A-1746B5CA56AB}" srcOrd="3" destOrd="0" presId="urn:microsoft.com/office/officeart/2008/layout/AscendingPictureAccentProcess"/>
    <dgm:cxn modelId="{A14D2A62-5C40-4BCE-BCB5-4BDEA802A456}" type="presParOf" srcId="{15A9F228-C673-4340-9EA7-F9D29F496291}" destId="{6E327F1F-A9D6-4F97-81DC-81CBAF7A0ED3}" srcOrd="4" destOrd="0" presId="urn:microsoft.com/office/officeart/2008/layout/AscendingPictureAccentProcess"/>
    <dgm:cxn modelId="{CAF2641E-F6D2-4CBD-A670-CF338651EFEB}" type="presParOf" srcId="{15A9F228-C673-4340-9EA7-F9D29F496291}" destId="{E5244FA5-FC72-4D64-9857-F8B40CA7FEB5}" srcOrd="5" destOrd="0" presId="urn:microsoft.com/office/officeart/2008/layout/AscendingPictureAccentProcess"/>
    <dgm:cxn modelId="{EBA06761-8A78-4627-A1B1-125626AE026A}" type="presParOf" srcId="{15A9F228-C673-4340-9EA7-F9D29F496291}" destId="{D02DB6A5-AE84-4081-8276-FA47B06C52D9}" srcOrd="6" destOrd="0" presId="urn:microsoft.com/office/officeart/2008/layout/AscendingPictureAccentProcess"/>
    <dgm:cxn modelId="{583AEF7B-F7CE-43AE-97A3-213968A7696F}" type="presParOf" srcId="{15A9F228-C673-4340-9EA7-F9D29F496291}" destId="{ED612255-F5B4-495F-89A7-6F63B48C9130}" srcOrd="7" destOrd="0" presId="urn:microsoft.com/office/officeart/2008/layout/AscendingPictureAccentProcess"/>
    <dgm:cxn modelId="{47E16464-156A-46C1-A4F8-97C450288871}" type="presParOf" srcId="{15A9F228-C673-4340-9EA7-F9D29F496291}" destId="{CB21BE0B-2516-4978-971E-FAC6B48D6876}" srcOrd="8" destOrd="0" presId="urn:microsoft.com/office/officeart/2008/layout/AscendingPictureAccentProcess"/>
    <dgm:cxn modelId="{E56AAE76-CA31-469B-BF1D-16CBFE430F8A}" type="presParOf" srcId="{15A9F228-C673-4340-9EA7-F9D29F496291}" destId="{27539B40-8E87-4E62-9A8C-DD2281FBBD15}" srcOrd="9" destOrd="0" presId="urn:microsoft.com/office/officeart/2008/layout/AscendingPictureAccentProcess"/>
    <dgm:cxn modelId="{EB7C4062-2779-4501-B4F4-7932AEEEEAAD}" type="presParOf" srcId="{15A9F228-C673-4340-9EA7-F9D29F496291}" destId="{3F1F33A5-FE72-47D7-A7C1-19B91AED1697}" srcOrd="10" destOrd="0" presId="urn:microsoft.com/office/officeart/2008/layout/AscendingPictureAccentProcess"/>
    <dgm:cxn modelId="{BABFB93C-5E3E-40E6-AC16-4AEF0AFB9FEB}" type="presParOf" srcId="{15A9F228-C673-4340-9EA7-F9D29F496291}" destId="{56BBFD72-1763-47F8-96FA-8E3B4A9F663A}" srcOrd="11" destOrd="0" presId="urn:microsoft.com/office/officeart/2008/layout/AscendingPictureAccentProcess"/>
    <dgm:cxn modelId="{F3466945-E9F9-465F-96EF-C6F8F5FBEC52}" type="presParOf" srcId="{15A9F228-C673-4340-9EA7-F9D29F496291}" destId="{B6DF3EB5-88AB-494F-BC6B-81F211C1DC2E}" srcOrd="12" destOrd="0" presId="urn:microsoft.com/office/officeart/2008/layout/AscendingPictureAccentProcess"/>
    <dgm:cxn modelId="{2FF483F1-4089-4121-AF53-CD3E5D1EEEFA}" type="presParOf" srcId="{15A9F228-C673-4340-9EA7-F9D29F496291}" destId="{B05CCFFE-02D2-405F-AE46-143AF134EEFC}" srcOrd="13" destOrd="0" presId="urn:microsoft.com/office/officeart/2008/layout/AscendingPictureAccentProcess"/>
    <dgm:cxn modelId="{27AFFE2A-1670-4D63-8C8C-E9759BF88A5C}" type="presParOf" srcId="{B05CCFFE-02D2-405F-AE46-143AF134EEFC}" destId="{01B46051-C07F-4F87-8D09-628E980ECCB5}" srcOrd="0" destOrd="0" presId="urn:microsoft.com/office/officeart/2008/layout/AscendingPictureAccentProcess"/>
    <dgm:cxn modelId="{EEB452D1-4D04-4054-BF57-2AC50D6F889C}" type="presParOf" srcId="{15A9F228-C673-4340-9EA7-F9D29F496291}" destId="{9FC29FEC-49ED-45ED-A661-46FBC7E730BB}" srcOrd="14" destOrd="0" presId="urn:microsoft.com/office/officeart/2008/layout/AscendingPictureAccentProcess"/>
    <dgm:cxn modelId="{8E86B7E3-4EC1-458C-B2BD-1C2E70302DC6}" type="presParOf" srcId="{15A9F228-C673-4340-9EA7-F9D29F496291}" destId="{2D03297C-D251-4636-AF4B-BAA49362F8CE}" srcOrd="15" destOrd="0" presId="urn:microsoft.com/office/officeart/2008/layout/AscendingPictureAccentProcess"/>
    <dgm:cxn modelId="{F048421B-FA81-46FA-93DE-51642C3012F9}" type="presParOf" srcId="{2D03297C-D251-4636-AF4B-BAA49362F8CE}" destId="{680054EC-5AC1-4C92-9B09-149007EE6359}" srcOrd="0" destOrd="0" presId="urn:microsoft.com/office/officeart/2008/layout/AscendingPictureAccentProcess"/>
    <dgm:cxn modelId="{B7CB32A7-9CB4-4969-A503-56B1A6401E37}" type="presParOf" srcId="{15A9F228-C673-4340-9EA7-F9D29F496291}" destId="{2CC40A75-2171-4D2A-8995-9108D77DC6F1}" srcOrd="16" destOrd="0" presId="urn:microsoft.com/office/officeart/2008/layout/AscendingPictureAccentProcess"/>
    <dgm:cxn modelId="{7FCC31A3-F611-495E-80B7-96CFE1D7C65F}" type="presParOf" srcId="{15A9F228-C673-4340-9EA7-F9D29F496291}" destId="{50A40AF1-7739-4EEE-8622-25958B63162E}" srcOrd="17" destOrd="0" presId="urn:microsoft.com/office/officeart/2008/layout/AscendingPictureAccentProcess"/>
    <dgm:cxn modelId="{6161FCE6-9530-4343-9C1F-51A0B9E69FF5}" type="presParOf" srcId="{50A40AF1-7739-4EEE-8622-25958B63162E}" destId="{8B8734AC-FEE2-465E-AB86-9FC94047BAB2}"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EA0653-4641-4961-9A66-AADA8AF586DD}" type="doc">
      <dgm:prSet loTypeId="urn:microsoft.com/office/officeart/2005/8/layout/equation2" loCatId="relationship" qsTypeId="urn:microsoft.com/office/officeart/2005/8/quickstyle/simple4" qsCatId="simple" csTypeId="urn:microsoft.com/office/officeart/2005/8/colors/colorful4" csCatId="colorful" phldr="1"/>
      <dgm:spPr/>
    </dgm:pt>
    <dgm:pt modelId="{63B2A588-1E26-4789-84AC-0260B7E08DF9}">
      <dgm:prSet phldrT="[Texto]" custT="1"/>
      <dgm:spPr/>
      <dgm:t>
        <a:bodyPr/>
        <a:lstStyle/>
        <a:p>
          <a:r>
            <a:rPr lang="es-EC" sz="1800" b="0" dirty="0" smtClean="0"/>
            <a:t>Dispositivos de monitoreo satelital</a:t>
          </a:r>
          <a:endParaRPr lang="es-MX" sz="1800" b="0" dirty="0"/>
        </a:p>
      </dgm:t>
    </dgm:pt>
    <dgm:pt modelId="{D05216E3-0366-4800-A8DC-21EAC733A569}" type="parTrans" cxnId="{3693E995-7942-4D90-8700-1EE23141EF14}">
      <dgm:prSet/>
      <dgm:spPr/>
      <dgm:t>
        <a:bodyPr/>
        <a:lstStyle/>
        <a:p>
          <a:endParaRPr lang="es-MX"/>
        </a:p>
      </dgm:t>
    </dgm:pt>
    <dgm:pt modelId="{78F961AE-FE8C-44D4-A036-A7FA39772E6C}" type="sibTrans" cxnId="{3693E995-7942-4D90-8700-1EE23141EF14}">
      <dgm:prSet/>
      <dgm:spPr/>
      <dgm:t>
        <a:bodyPr/>
        <a:lstStyle/>
        <a:p>
          <a:endParaRPr lang="es-MX"/>
        </a:p>
      </dgm:t>
    </dgm:pt>
    <dgm:pt modelId="{9B4934A7-AEBF-4C92-AA2E-F22AB0EA6E1A}">
      <dgm:prSet phldrT="[Texto]" custT="1"/>
      <dgm:spPr/>
      <dgm:t>
        <a:bodyPr/>
        <a:lstStyle/>
        <a:p>
          <a:r>
            <a:rPr lang="es-EC" sz="1800" b="0" dirty="0" smtClean="0"/>
            <a:t>Embarcaciones artesanales</a:t>
          </a:r>
          <a:endParaRPr lang="es-MX" sz="1800" b="0" dirty="0"/>
        </a:p>
      </dgm:t>
    </dgm:pt>
    <dgm:pt modelId="{353A47BC-C59D-40B8-B5CE-9F04F53C3B5B}" type="parTrans" cxnId="{074F6C2B-46DA-46BE-BA8F-6A1E8B73EC38}">
      <dgm:prSet/>
      <dgm:spPr/>
      <dgm:t>
        <a:bodyPr/>
        <a:lstStyle/>
        <a:p>
          <a:endParaRPr lang="es-MX"/>
        </a:p>
      </dgm:t>
    </dgm:pt>
    <dgm:pt modelId="{D3D29A93-082D-4A1F-AD57-84FEBB12BFB2}" type="sibTrans" cxnId="{074F6C2B-46DA-46BE-BA8F-6A1E8B73EC38}">
      <dgm:prSet/>
      <dgm:spPr/>
      <dgm:t>
        <a:bodyPr/>
        <a:lstStyle/>
        <a:p>
          <a:endParaRPr lang="es-MX"/>
        </a:p>
      </dgm:t>
    </dgm:pt>
    <dgm:pt modelId="{CF1A43C3-67D8-4FED-B945-C58B9ADC8558}">
      <dgm:prSet phldrT="[Texto]"/>
      <dgm:spPr/>
      <dgm:t>
        <a:bodyPr/>
        <a:lstStyle/>
        <a:p>
          <a:r>
            <a:rPr lang="es-EC" dirty="0" smtClean="0"/>
            <a:t>Control marítimo</a:t>
          </a:r>
          <a:endParaRPr lang="es-MX" dirty="0"/>
        </a:p>
      </dgm:t>
    </dgm:pt>
    <dgm:pt modelId="{C6DAE3EA-36F8-42D4-B823-EB249EE69CC6}" type="parTrans" cxnId="{3BFDCC99-1F56-4DDC-A916-33FEBBDB171F}">
      <dgm:prSet/>
      <dgm:spPr/>
      <dgm:t>
        <a:bodyPr/>
        <a:lstStyle/>
        <a:p>
          <a:endParaRPr lang="es-MX"/>
        </a:p>
      </dgm:t>
    </dgm:pt>
    <dgm:pt modelId="{9F3E4C0D-7C21-4F27-8403-5EF74B10F781}" type="sibTrans" cxnId="{3BFDCC99-1F56-4DDC-A916-33FEBBDB171F}">
      <dgm:prSet/>
      <dgm:spPr/>
      <dgm:t>
        <a:bodyPr/>
        <a:lstStyle/>
        <a:p>
          <a:endParaRPr lang="es-MX"/>
        </a:p>
      </dgm:t>
    </dgm:pt>
    <dgm:pt modelId="{DEBBE379-C953-4449-AFEC-14BDA9DC88D3}" type="pres">
      <dgm:prSet presAssocID="{15EA0653-4641-4961-9A66-AADA8AF586DD}" presName="Name0" presStyleCnt="0">
        <dgm:presLayoutVars>
          <dgm:dir/>
          <dgm:resizeHandles val="exact"/>
        </dgm:presLayoutVars>
      </dgm:prSet>
      <dgm:spPr/>
    </dgm:pt>
    <dgm:pt modelId="{82113CC1-3D74-45C9-8C64-595B41D2EE8E}" type="pres">
      <dgm:prSet presAssocID="{15EA0653-4641-4961-9A66-AADA8AF586DD}" presName="vNodes" presStyleCnt="0"/>
      <dgm:spPr/>
    </dgm:pt>
    <dgm:pt modelId="{360CC610-2C32-4072-A8EB-33F536957600}" type="pres">
      <dgm:prSet presAssocID="{63B2A588-1E26-4789-84AC-0260B7E08DF9}" presName="node" presStyleLbl="node1" presStyleIdx="0" presStyleCnt="3" custScaleX="193371" custScaleY="171447">
        <dgm:presLayoutVars>
          <dgm:bulletEnabled val="1"/>
        </dgm:presLayoutVars>
      </dgm:prSet>
      <dgm:spPr/>
      <dgm:t>
        <a:bodyPr/>
        <a:lstStyle/>
        <a:p>
          <a:endParaRPr lang="es-MX"/>
        </a:p>
      </dgm:t>
    </dgm:pt>
    <dgm:pt modelId="{D393AF35-720E-45A7-8C7C-0BD8A4F9E14A}" type="pres">
      <dgm:prSet presAssocID="{78F961AE-FE8C-44D4-A036-A7FA39772E6C}" presName="spacerT" presStyleCnt="0"/>
      <dgm:spPr/>
    </dgm:pt>
    <dgm:pt modelId="{4F41D931-B9C2-4E36-B44A-27C0EE350851}" type="pres">
      <dgm:prSet presAssocID="{78F961AE-FE8C-44D4-A036-A7FA39772E6C}" presName="sibTrans" presStyleLbl="sibTrans2D1" presStyleIdx="0" presStyleCnt="2"/>
      <dgm:spPr/>
      <dgm:t>
        <a:bodyPr/>
        <a:lstStyle/>
        <a:p>
          <a:endParaRPr lang="es-MX"/>
        </a:p>
      </dgm:t>
    </dgm:pt>
    <dgm:pt modelId="{1F06761B-8726-463A-9885-BE7B718FEE85}" type="pres">
      <dgm:prSet presAssocID="{78F961AE-FE8C-44D4-A036-A7FA39772E6C}" presName="spacerB" presStyleCnt="0"/>
      <dgm:spPr/>
    </dgm:pt>
    <dgm:pt modelId="{8D5B9C67-19D3-4C34-AC86-A43116ABC086}" type="pres">
      <dgm:prSet presAssocID="{9B4934A7-AEBF-4C92-AA2E-F22AB0EA6E1A}" presName="node" presStyleLbl="node1" presStyleIdx="1" presStyleCnt="3" custScaleX="193371" custScaleY="171447">
        <dgm:presLayoutVars>
          <dgm:bulletEnabled val="1"/>
        </dgm:presLayoutVars>
      </dgm:prSet>
      <dgm:spPr/>
      <dgm:t>
        <a:bodyPr/>
        <a:lstStyle/>
        <a:p>
          <a:endParaRPr lang="es-MX"/>
        </a:p>
      </dgm:t>
    </dgm:pt>
    <dgm:pt modelId="{BC74EDD1-03EF-4975-9C84-E2CCCFAC1FCA}" type="pres">
      <dgm:prSet presAssocID="{15EA0653-4641-4961-9A66-AADA8AF586DD}" presName="sibTransLast" presStyleLbl="sibTrans2D1" presStyleIdx="1" presStyleCnt="2"/>
      <dgm:spPr/>
      <dgm:t>
        <a:bodyPr/>
        <a:lstStyle/>
        <a:p>
          <a:endParaRPr lang="es-MX"/>
        </a:p>
      </dgm:t>
    </dgm:pt>
    <dgm:pt modelId="{9FA05FEF-24A0-407E-B30E-0DEFF3E8F101}" type="pres">
      <dgm:prSet presAssocID="{15EA0653-4641-4961-9A66-AADA8AF586DD}" presName="connectorText" presStyleLbl="sibTrans2D1" presStyleIdx="1" presStyleCnt="2"/>
      <dgm:spPr/>
      <dgm:t>
        <a:bodyPr/>
        <a:lstStyle/>
        <a:p>
          <a:endParaRPr lang="es-MX"/>
        </a:p>
      </dgm:t>
    </dgm:pt>
    <dgm:pt modelId="{B1695DFB-8C7C-44A3-8F18-1FE140E4569F}" type="pres">
      <dgm:prSet presAssocID="{15EA0653-4641-4961-9A66-AADA8AF586DD}" presName="lastNode" presStyleLbl="node1" presStyleIdx="2" presStyleCnt="3">
        <dgm:presLayoutVars>
          <dgm:bulletEnabled val="1"/>
        </dgm:presLayoutVars>
      </dgm:prSet>
      <dgm:spPr/>
      <dgm:t>
        <a:bodyPr/>
        <a:lstStyle/>
        <a:p>
          <a:endParaRPr lang="es-MX"/>
        </a:p>
      </dgm:t>
    </dgm:pt>
  </dgm:ptLst>
  <dgm:cxnLst>
    <dgm:cxn modelId="{074F6C2B-46DA-46BE-BA8F-6A1E8B73EC38}" srcId="{15EA0653-4641-4961-9A66-AADA8AF586DD}" destId="{9B4934A7-AEBF-4C92-AA2E-F22AB0EA6E1A}" srcOrd="1" destOrd="0" parTransId="{353A47BC-C59D-40B8-B5CE-9F04F53C3B5B}" sibTransId="{D3D29A93-082D-4A1F-AD57-84FEBB12BFB2}"/>
    <dgm:cxn modelId="{717D3EE9-928A-48B5-8419-D0AF029E216E}" type="presOf" srcId="{9B4934A7-AEBF-4C92-AA2E-F22AB0EA6E1A}" destId="{8D5B9C67-19D3-4C34-AC86-A43116ABC086}" srcOrd="0" destOrd="0" presId="urn:microsoft.com/office/officeart/2005/8/layout/equation2"/>
    <dgm:cxn modelId="{3693E995-7942-4D90-8700-1EE23141EF14}" srcId="{15EA0653-4641-4961-9A66-AADA8AF586DD}" destId="{63B2A588-1E26-4789-84AC-0260B7E08DF9}" srcOrd="0" destOrd="0" parTransId="{D05216E3-0366-4800-A8DC-21EAC733A569}" sibTransId="{78F961AE-FE8C-44D4-A036-A7FA39772E6C}"/>
    <dgm:cxn modelId="{62878938-F4DC-473A-AFDD-19BB6ECDC4A9}" type="presOf" srcId="{15EA0653-4641-4961-9A66-AADA8AF586DD}" destId="{DEBBE379-C953-4449-AFEC-14BDA9DC88D3}" srcOrd="0" destOrd="0" presId="urn:microsoft.com/office/officeart/2005/8/layout/equation2"/>
    <dgm:cxn modelId="{3911C91C-1DF6-461B-88C4-A5484D213719}" type="presOf" srcId="{D3D29A93-082D-4A1F-AD57-84FEBB12BFB2}" destId="{BC74EDD1-03EF-4975-9C84-E2CCCFAC1FCA}" srcOrd="0" destOrd="0" presId="urn:microsoft.com/office/officeart/2005/8/layout/equation2"/>
    <dgm:cxn modelId="{751DC6A1-B8D5-4891-AA57-394D5BE51DAE}" type="presOf" srcId="{78F961AE-FE8C-44D4-A036-A7FA39772E6C}" destId="{4F41D931-B9C2-4E36-B44A-27C0EE350851}" srcOrd="0" destOrd="0" presId="urn:microsoft.com/office/officeart/2005/8/layout/equation2"/>
    <dgm:cxn modelId="{A7BC4031-6F79-4725-8A9E-1335209E33FF}" type="presOf" srcId="{CF1A43C3-67D8-4FED-B945-C58B9ADC8558}" destId="{B1695DFB-8C7C-44A3-8F18-1FE140E4569F}" srcOrd="0" destOrd="0" presId="urn:microsoft.com/office/officeart/2005/8/layout/equation2"/>
    <dgm:cxn modelId="{0D36DD63-43B5-421C-9C95-95876517A2A9}" type="presOf" srcId="{D3D29A93-082D-4A1F-AD57-84FEBB12BFB2}" destId="{9FA05FEF-24A0-407E-B30E-0DEFF3E8F101}" srcOrd="1" destOrd="0" presId="urn:microsoft.com/office/officeart/2005/8/layout/equation2"/>
    <dgm:cxn modelId="{3BFDCC99-1F56-4DDC-A916-33FEBBDB171F}" srcId="{15EA0653-4641-4961-9A66-AADA8AF586DD}" destId="{CF1A43C3-67D8-4FED-B945-C58B9ADC8558}" srcOrd="2" destOrd="0" parTransId="{C6DAE3EA-36F8-42D4-B823-EB249EE69CC6}" sibTransId="{9F3E4C0D-7C21-4F27-8403-5EF74B10F781}"/>
    <dgm:cxn modelId="{491FEC3C-B4DC-4718-96DF-51210AE6FE10}" type="presOf" srcId="{63B2A588-1E26-4789-84AC-0260B7E08DF9}" destId="{360CC610-2C32-4072-A8EB-33F536957600}" srcOrd="0" destOrd="0" presId="urn:microsoft.com/office/officeart/2005/8/layout/equation2"/>
    <dgm:cxn modelId="{710FB19C-479C-4905-AFA4-24C3B73B853A}" type="presParOf" srcId="{DEBBE379-C953-4449-AFEC-14BDA9DC88D3}" destId="{82113CC1-3D74-45C9-8C64-595B41D2EE8E}" srcOrd="0" destOrd="0" presId="urn:microsoft.com/office/officeart/2005/8/layout/equation2"/>
    <dgm:cxn modelId="{F7156748-2A97-4702-8467-1CCDDD9F2C69}" type="presParOf" srcId="{82113CC1-3D74-45C9-8C64-595B41D2EE8E}" destId="{360CC610-2C32-4072-A8EB-33F536957600}" srcOrd="0" destOrd="0" presId="urn:microsoft.com/office/officeart/2005/8/layout/equation2"/>
    <dgm:cxn modelId="{529D26B1-39BF-4BC7-9BFC-68429F6CCD93}" type="presParOf" srcId="{82113CC1-3D74-45C9-8C64-595B41D2EE8E}" destId="{D393AF35-720E-45A7-8C7C-0BD8A4F9E14A}" srcOrd="1" destOrd="0" presId="urn:microsoft.com/office/officeart/2005/8/layout/equation2"/>
    <dgm:cxn modelId="{A28C5D5D-12CE-4F70-BDF9-07DFF998F6BF}" type="presParOf" srcId="{82113CC1-3D74-45C9-8C64-595B41D2EE8E}" destId="{4F41D931-B9C2-4E36-B44A-27C0EE350851}" srcOrd="2" destOrd="0" presId="urn:microsoft.com/office/officeart/2005/8/layout/equation2"/>
    <dgm:cxn modelId="{F73A8C8F-8FC1-45AA-A4C5-0A58F670188A}" type="presParOf" srcId="{82113CC1-3D74-45C9-8C64-595B41D2EE8E}" destId="{1F06761B-8726-463A-9885-BE7B718FEE85}" srcOrd="3" destOrd="0" presId="urn:microsoft.com/office/officeart/2005/8/layout/equation2"/>
    <dgm:cxn modelId="{9082A37C-5ED0-4BCF-B8B0-69CBAEAE4A44}" type="presParOf" srcId="{82113CC1-3D74-45C9-8C64-595B41D2EE8E}" destId="{8D5B9C67-19D3-4C34-AC86-A43116ABC086}" srcOrd="4" destOrd="0" presId="urn:microsoft.com/office/officeart/2005/8/layout/equation2"/>
    <dgm:cxn modelId="{2518CD9F-7AC5-40A4-A6CA-307193845557}" type="presParOf" srcId="{DEBBE379-C953-4449-AFEC-14BDA9DC88D3}" destId="{BC74EDD1-03EF-4975-9C84-E2CCCFAC1FCA}" srcOrd="1" destOrd="0" presId="urn:microsoft.com/office/officeart/2005/8/layout/equation2"/>
    <dgm:cxn modelId="{B57B131B-E504-4B55-B0BC-4D0950453451}" type="presParOf" srcId="{BC74EDD1-03EF-4975-9C84-E2CCCFAC1FCA}" destId="{9FA05FEF-24A0-407E-B30E-0DEFF3E8F101}" srcOrd="0" destOrd="0" presId="urn:microsoft.com/office/officeart/2005/8/layout/equation2"/>
    <dgm:cxn modelId="{5063B206-F06C-464A-AC6A-69022CA21D23}" type="presParOf" srcId="{DEBBE379-C953-4449-AFEC-14BDA9DC88D3}" destId="{B1695DFB-8C7C-44A3-8F18-1FE140E4569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A7E3DD-5C39-41BF-A151-CDCBCA8AE8DC}" type="doc">
      <dgm:prSet loTypeId="urn:microsoft.com/office/officeart/2005/8/layout/funnel1" loCatId="process" qsTypeId="urn:microsoft.com/office/officeart/2005/8/quickstyle/simple4" qsCatId="simple" csTypeId="urn:microsoft.com/office/officeart/2005/8/colors/colorful4" csCatId="colorful" phldr="1"/>
      <dgm:spPr/>
    </dgm:pt>
    <dgm:pt modelId="{E02E5C2A-C237-4E2A-9615-B02178B73B94}">
      <dgm:prSet phldrT="[Texto]" custT="1"/>
      <dgm:spPr/>
      <dgm:t>
        <a:bodyPr/>
        <a:lstStyle/>
        <a:p>
          <a:r>
            <a:rPr lang="es-EC" sz="2400" b="1" dirty="0" smtClean="0"/>
            <a:t>SIGMAP</a:t>
          </a:r>
          <a:endParaRPr lang="es-MX" sz="2400" b="1" dirty="0"/>
        </a:p>
      </dgm:t>
    </dgm:pt>
    <dgm:pt modelId="{B0136541-B6B3-4412-ACCC-91DFE219F356}" type="parTrans" cxnId="{C0A6B2A1-28F4-415A-8FBE-B7E8E4725199}">
      <dgm:prSet/>
      <dgm:spPr/>
      <dgm:t>
        <a:bodyPr/>
        <a:lstStyle/>
        <a:p>
          <a:endParaRPr lang="es-MX"/>
        </a:p>
      </dgm:t>
    </dgm:pt>
    <dgm:pt modelId="{F847F3B7-BA7D-4B8B-BF1A-C69E84770E53}" type="sibTrans" cxnId="{C0A6B2A1-28F4-415A-8FBE-B7E8E4725199}">
      <dgm:prSet/>
      <dgm:spPr/>
      <dgm:t>
        <a:bodyPr/>
        <a:lstStyle/>
        <a:p>
          <a:endParaRPr lang="es-MX"/>
        </a:p>
      </dgm:t>
    </dgm:pt>
    <dgm:pt modelId="{83DE4E3B-587E-4DF9-8C8F-8AD1B85C7051}">
      <dgm:prSet phldrT="[Texto]" custT="1"/>
      <dgm:spPr/>
      <dgm:t>
        <a:bodyPr/>
        <a:lstStyle/>
        <a:p>
          <a:r>
            <a:rPr lang="es-EC" sz="2800" dirty="0" smtClean="0"/>
            <a:t>Correcto Control Marítimo</a:t>
          </a:r>
          <a:endParaRPr lang="es-MX" sz="2800" dirty="0"/>
        </a:p>
      </dgm:t>
    </dgm:pt>
    <dgm:pt modelId="{804708A3-FD7D-41ED-B0C3-4E7741B3A351}" type="parTrans" cxnId="{0E86A483-903B-4FE2-A95A-42A341587D2B}">
      <dgm:prSet/>
      <dgm:spPr/>
      <dgm:t>
        <a:bodyPr/>
        <a:lstStyle/>
        <a:p>
          <a:endParaRPr lang="es-MX"/>
        </a:p>
      </dgm:t>
    </dgm:pt>
    <dgm:pt modelId="{5E31D68C-D1C2-4265-8918-CA0D089B9999}" type="sibTrans" cxnId="{0E86A483-903B-4FE2-A95A-42A341587D2B}">
      <dgm:prSet/>
      <dgm:spPr/>
      <dgm:t>
        <a:bodyPr/>
        <a:lstStyle/>
        <a:p>
          <a:endParaRPr lang="es-MX"/>
        </a:p>
      </dgm:t>
    </dgm:pt>
    <dgm:pt modelId="{42C78755-3D7F-4A57-A106-9F8CC8BFF8B4}">
      <dgm:prSet phldrT="[Texto]" custT="1"/>
      <dgm:spPr/>
      <dgm:t>
        <a:bodyPr/>
        <a:lstStyle/>
        <a:p>
          <a:r>
            <a:rPr lang="es-EC" sz="2800" dirty="0" smtClean="0"/>
            <a:t>Themis</a:t>
          </a:r>
          <a:endParaRPr lang="es-MX" sz="2800" dirty="0"/>
        </a:p>
      </dgm:t>
    </dgm:pt>
    <dgm:pt modelId="{385638BB-9ABD-4B04-8B58-ACC825128A57}" type="parTrans" cxnId="{2E24D401-7C11-452B-B651-E66D4C9319AC}">
      <dgm:prSet/>
      <dgm:spPr/>
      <dgm:t>
        <a:bodyPr/>
        <a:lstStyle/>
        <a:p>
          <a:endParaRPr lang="es-MX"/>
        </a:p>
      </dgm:t>
    </dgm:pt>
    <dgm:pt modelId="{92283AED-D199-427B-BB08-301196FC93C3}" type="sibTrans" cxnId="{2E24D401-7C11-452B-B651-E66D4C9319AC}">
      <dgm:prSet/>
      <dgm:spPr/>
      <dgm:t>
        <a:bodyPr/>
        <a:lstStyle/>
        <a:p>
          <a:endParaRPr lang="es-MX"/>
        </a:p>
      </dgm:t>
    </dgm:pt>
    <dgm:pt modelId="{881E66B6-3582-4368-AAF7-C9581CC8BA12}">
      <dgm:prSet phldrT="[Texto]" custT="1"/>
      <dgm:spPr/>
      <dgm:t>
        <a:bodyPr/>
        <a:lstStyle/>
        <a:p>
          <a:r>
            <a:rPr lang="es-EC" sz="1700" b="1" dirty="0" smtClean="0"/>
            <a:t>Sistemas de Información</a:t>
          </a:r>
          <a:endParaRPr lang="es-MX" sz="1700" b="1" dirty="0"/>
        </a:p>
      </dgm:t>
    </dgm:pt>
    <dgm:pt modelId="{500C00C0-6919-41D5-89A8-422A7E034A40}" type="parTrans" cxnId="{2806F9D8-DE15-4EF3-A2C4-1252910722EB}">
      <dgm:prSet/>
      <dgm:spPr/>
      <dgm:t>
        <a:bodyPr/>
        <a:lstStyle/>
        <a:p>
          <a:endParaRPr lang="es-MX"/>
        </a:p>
      </dgm:t>
    </dgm:pt>
    <dgm:pt modelId="{3CACF0F8-66DD-4A1A-89A2-0296457CB7AC}" type="sibTrans" cxnId="{2806F9D8-DE15-4EF3-A2C4-1252910722EB}">
      <dgm:prSet/>
      <dgm:spPr/>
      <dgm:t>
        <a:bodyPr/>
        <a:lstStyle/>
        <a:p>
          <a:endParaRPr lang="es-MX"/>
        </a:p>
      </dgm:t>
    </dgm:pt>
    <dgm:pt modelId="{177EEBFD-04E7-4CA1-A4DA-89DA8B671A98}">
      <dgm:prSet phldrT="[Texto]" custT="1"/>
      <dgm:spPr/>
      <dgm:t>
        <a:bodyPr/>
        <a:lstStyle/>
        <a:p>
          <a:r>
            <a:rPr lang="es-EC" sz="2400" dirty="0" smtClean="0"/>
            <a:t>Neutralizar actividades ilícitas</a:t>
          </a:r>
          <a:endParaRPr lang="es-MX" sz="2400" dirty="0"/>
        </a:p>
      </dgm:t>
    </dgm:pt>
    <dgm:pt modelId="{A15658AC-C38C-4648-983D-FCF73F219E3B}" type="parTrans" cxnId="{7478B390-F265-414F-A6BE-68C11D090AF8}">
      <dgm:prSet/>
      <dgm:spPr/>
      <dgm:t>
        <a:bodyPr/>
        <a:lstStyle/>
        <a:p>
          <a:endParaRPr lang="es-MX"/>
        </a:p>
      </dgm:t>
    </dgm:pt>
    <dgm:pt modelId="{8E12D674-8F10-4E0C-9016-2F18116457A4}" type="sibTrans" cxnId="{7478B390-F265-414F-A6BE-68C11D090AF8}">
      <dgm:prSet/>
      <dgm:spPr/>
      <dgm:t>
        <a:bodyPr/>
        <a:lstStyle/>
        <a:p>
          <a:endParaRPr lang="es-MX"/>
        </a:p>
      </dgm:t>
    </dgm:pt>
    <dgm:pt modelId="{FFC9E676-29D7-4917-B9B6-B8F8F3BABAA6}" type="pres">
      <dgm:prSet presAssocID="{BBA7E3DD-5C39-41BF-A151-CDCBCA8AE8DC}" presName="Name0" presStyleCnt="0">
        <dgm:presLayoutVars>
          <dgm:chMax val="4"/>
          <dgm:resizeHandles val="exact"/>
        </dgm:presLayoutVars>
      </dgm:prSet>
      <dgm:spPr/>
    </dgm:pt>
    <dgm:pt modelId="{CB53A426-1DE6-4834-B1C0-26132C9D1D0F}" type="pres">
      <dgm:prSet presAssocID="{BBA7E3DD-5C39-41BF-A151-CDCBCA8AE8DC}" presName="ellipse" presStyleLbl="trBgShp" presStyleIdx="0" presStyleCnt="1"/>
      <dgm:spPr/>
    </dgm:pt>
    <dgm:pt modelId="{D90AB528-8642-4287-93B5-71DC3053530A}" type="pres">
      <dgm:prSet presAssocID="{BBA7E3DD-5C39-41BF-A151-CDCBCA8AE8DC}" presName="arrow1" presStyleLbl="fgShp" presStyleIdx="0" presStyleCnt="1"/>
      <dgm:spPr/>
    </dgm:pt>
    <dgm:pt modelId="{EAD15B5C-45A9-4625-A9E3-A05BF2F2936B}" type="pres">
      <dgm:prSet presAssocID="{BBA7E3DD-5C39-41BF-A151-CDCBCA8AE8DC}" presName="rectangle" presStyleLbl="revTx" presStyleIdx="0" presStyleCnt="1" custScaleX="112963">
        <dgm:presLayoutVars>
          <dgm:bulletEnabled val="1"/>
        </dgm:presLayoutVars>
      </dgm:prSet>
      <dgm:spPr/>
      <dgm:t>
        <a:bodyPr/>
        <a:lstStyle/>
        <a:p>
          <a:endParaRPr lang="es-MX"/>
        </a:p>
      </dgm:t>
    </dgm:pt>
    <dgm:pt modelId="{6A419774-A107-4970-97FA-71010C037622}" type="pres">
      <dgm:prSet presAssocID="{E02E5C2A-C237-4E2A-9615-B02178B73B94}" presName="item1" presStyleLbl="node1" presStyleIdx="0" presStyleCnt="3">
        <dgm:presLayoutVars>
          <dgm:bulletEnabled val="1"/>
        </dgm:presLayoutVars>
      </dgm:prSet>
      <dgm:spPr/>
      <dgm:t>
        <a:bodyPr/>
        <a:lstStyle/>
        <a:p>
          <a:endParaRPr lang="es-MX"/>
        </a:p>
      </dgm:t>
    </dgm:pt>
    <dgm:pt modelId="{ADA35061-168D-4456-985E-DBA580DD74BA}" type="pres">
      <dgm:prSet presAssocID="{42C78755-3D7F-4A57-A106-9F8CC8BFF8B4}" presName="item2" presStyleLbl="node1" presStyleIdx="1" presStyleCnt="3" custLinFactNeighborX="-11696" custLinFactNeighborY="-4561">
        <dgm:presLayoutVars>
          <dgm:bulletEnabled val="1"/>
        </dgm:presLayoutVars>
      </dgm:prSet>
      <dgm:spPr/>
      <dgm:t>
        <a:bodyPr/>
        <a:lstStyle/>
        <a:p>
          <a:endParaRPr lang="es-MX"/>
        </a:p>
      </dgm:t>
    </dgm:pt>
    <dgm:pt modelId="{C25BA3BC-0CB4-4E4B-BC11-A07A7B6DFC94}" type="pres">
      <dgm:prSet presAssocID="{83DE4E3B-587E-4DF9-8C8F-8AD1B85C7051}" presName="item3" presStyleLbl="node1" presStyleIdx="2" presStyleCnt="3" custScaleX="103275" custScaleY="112332" custLinFactNeighborX="-15066" custLinFactNeighborY="-5578">
        <dgm:presLayoutVars>
          <dgm:bulletEnabled val="1"/>
        </dgm:presLayoutVars>
      </dgm:prSet>
      <dgm:spPr/>
      <dgm:t>
        <a:bodyPr/>
        <a:lstStyle/>
        <a:p>
          <a:endParaRPr lang="es-MX"/>
        </a:p>
      </dgm:t>
    </dgm:pt>
    <dgm:pt modelId="{07B86A6D-876B-422F-9CFF-F35369066D0A}" type="pres">
      <dgm:prSet presAssocID="{BBA7E3DD-5C39-41BF-A151-CDCBCA8AE8DC}" presName="funnel" presStyleLbl="trAlignAcc1" presStyleIdx="0" presStyleCnt="1"/>
      <dgm:spPr/>
    </dgm:pt>
  </dgm:ptLst>
  <dgm:cxnLst>
    <dgm:cxn modelId="{C0A6B2A1-28F4-415A-8FBE-B7E8E4725199}" srcId="{BBA7E3DD-5C39-41BF-A151-CDCBCA8AE8DC}" destId="{E02E5C2A-C237-4E2A-9615-B02178B73B94}" srcOrd="1" destOrd="0" parTransId="{B0136541-B6B3-4412-ACCC-91DFE219F356}" sibTransId="{F847F3B7-BA7D-4B8B-BF1A-C69E84770E53}"/>
    <dgm:cxn modelId="{4ED125D7-8F97-4277-8A7A-EEDFA1CD2BBA}" type="presOf" srcId="{881E66B6-3582-4368-AAF7-C9581CC8BA12}" destId="{C25BA3BC-0CB4-4E4B-BC11-A07A7B6DFC94}" srcOrd="0" destOrd="0" presId="urn:microsoft.com/office/officeart/2005/8/layout/funnel1"/>
    <dgm:cxn modelId="{0E86A483-903B-4FE2-A95A-42A341587D2B}" srcId="{BBA7E3DD-5C39-41BF-A151-CDCBCA8AE8DC}" destId="{83DE4E3B-587E-4DF9-8C8F-8AD1B85C7051}" srcOrd="3" destOrd="0" parTransId="{804708A3-FD7D-41ED-B0C3-4E7741B3A351}" sibTransId="{5E31D68C-D1C2-4265-8918-CA0D089B9999}"/>
    <dgm:cxn modelId="{0ECBCB6A-2CE0-4898-8CB9-E95F76CAA1A4}" type="presOf" srcId="{E02E5C2A-C237-4E2A-9615-B02178B73B94}" destId="{ADA35061-168D-4456-985E-DBA580DD74BA}" srcOrd="0" destOrd="0" presId="urn:microsoft.com/office/officeart/2005/8/layout/funnel1"/>
    <dgm:cxn modelId="{5D8C84F8-FC9C-4476-96BF-B39A331E1B41}" type="presOf" srcId="{BBA7E3DD-5C39-41BF-A151-CDCBCA8AE8DC}" destId="{FFC9E676-29D7-4917-B9B6-B8F8F3BABAA6}" srcOrd="0" destOrd="0" presId="urn:microsoft.com/office/officeart/2005/8/layout/funnel1"/>
    <dgm:cxn modelId="{ADEEC497-2B98-42B4-BD04-9D659061C688}" type="presOf" srcId="{83DE4E3B-587E-4DF9-8C8F-8AD1B85C7051}" destId="{EAD15B5C-45A9-4625-A9E3-A05BF2F2936B}" srcOrd="0" destOrd="0" presId="urn:microsoft.com/office/officeart/2005/8/layout/funnel1"/>
    <dgm:cxn modelId="{2806F9D8-DE15-4EF3-A2C4-1252910722EB}" srcId="{BBA7E3DD-5C39-41BF-A151-CDCBCA8AE8DC}" destId="{881E66B6-3582-4368-AAF7-C9581CC8BA12}" srcOrd="0" destOrd="0" parTransId="{500C00C0-6919-41D5-89A8-422A7E034A40}" sibTransId="{3CACF0F8-66DD-4A1A-89A2-0296457CB7AC}"/>
    <dgm:cxn modelId="{52D0D491-AD8C-49F1-A4A7-B8E771B9FA4E}" type="presOf" srcId="{177EEBFD-04E7-4CA1-A4DA-89DA8B671A98}" destId="{EAD15B5C-45A9-4625-A9E3-A05BF2F2936B}" srcOrd="0" destOrd="1" presId="urn:microsoft.com/office/officeart/2005/8/layout/funnel1"/>
    <dgm:cxn modelId="{7478B390-F265-414F-A6BE-68C11D090AF8}" srcId="{83DE4E3B-587E-4DF9-8C8F-8AD1B85C7051}" destId="{177EEBFD-04E7-4CA1-A4DA-89DA8B671A98}" srcOrd="0" destOrd="0" parTransId="{A15658AC-C38C-4648-983D-FCF73F219E3B}" sibTransId="{8E12D674-8F10-4E0C-9016-2F18116457A4}"/>
    <dgm:cxn modelId="{18033F51-4EF7-4972-B9A5-BE982336D306}" type="presOf" srcId="{42C78755-3D7F-4A57-A106-9F8CC8BFF8B4}" destId="{6A419774-A107-4970-97FA-71010C037622}" srcOrd="0" destOrd="0" presId="urn:microsoft.com/office/officeart/2005/8/layout/funnel1"/>
    <dgm:cxn modelId="{2E24D401-7C11-452B-B651-E66D4C9319AC}" srcId="{BBA7E3DD-5C39-41BF-A151-CDCBCA8AE8DC}" destId="{42C78755-3D7F-4A57-A106-9F8CC8BFF8B4}" srcOrd="2" destOrd="0" parTransId="{385638BB-9ABD-4B04-8B58-ACC825128A57}" sibTransId="{92283AED-D199-427B-BB08-301196FC93C3}"/>
    <dgm:cxn modelId="{BDD7741A-2A2C-4CB3-AC51-44D1B0A7FE53}" type="presParOf" srcId="{FFC9E676-29D7-4917-B9B6-B8F8F3BABAA6}" destId="{CB53A426-1DE6-4834-B1C0-26132C9D1D0F}" srcOrd="0" destOrd="0" presId="urn:microsoft.com/office/officeart/2005/8/layout/funnel1"/>
    <dgm:cxn modelId="{EF5EEA27-2D57-45B7-8CB4-AC3F5AECD056}" type="presParOf" srcId="{FFC9E676-29D7-4917-B9B6-B8F8F3BABAA6}" destId="{D90AB528-8642-4287-93B5-71DC3053530A}" srcOrd="1" destOrd="0" presId="urn:microsoft.com/office/officeart/2005/8/layout/funnel1"/>
    <dgm:cxn modelId="{A52F4477-0F25-433B-AE4D-6472A1C27811}" type="presParOf" srcId="{FFC9E676-29D7-4917-B9B6-B8F8F3BABAA6}" destId="{EAD15B5C-45A9-4625-A9E3-A05BF2F2936B}" srcOrd="2" destOrd="0" presId="urn:microsoft.com/office/officeart/2005/8/layout/funnel1"/>
    <dgm:cxn modelId="{5AABF0D9-75E6-4141-B651-0C9D011AC790}" type="presParOf" srcId="{FFC9E676-29D7-4917-B9B6-B8F8F3BABAA6}" destId="{6A419774-A107-4970-97FA-71010C037622}" srcOrd="3" destOrd="0" presId="urn:microsoft.com/office/officeart/2005/8/layout/funnel1"/>
    <dgm:cxn modelId="{932B6283-6BE3-434A-BC88-4A4734787DA8}" type="presParOf" srcId="{FFC9E676-29D7-4917-B9B6-B8F8F3BABAA6}" destId="{ADA35061-168D-4456-985E-DBA580DD74BA}" srcOrd="4" destOrd="0" presId="urn:microsoft.com/office/officeart/2005/8/layout/funnel1"/>
    <dgm:cxn modelId="{48CC2BE5-4321-4741-BAA6-FBF091CE37A6}" type="presParOf" srcId="{FFC9E676-29D7-4917-B9B6-B8F8F3BABAA6}" destId="{C25BA3BC-0CB4-4E4B-BC11-A07A7B6DFC94}" srcOrd="5" destOrd="0" presId="urn:microsoft.com/office/officeart/2005/8/layout/funnel1"/>
    <dgm:cxn modelId="{911C8033-C59C-4F80-A2A8-F85455744AFC}" type="presParOf" srcId="{FFC9E676-29D7-4917-B9B6-B8F8F3BABAA6}" destId="{07B86A6D-876B-422F-9CFF-F35369066D0A}"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F3A896-4B1E-4560-89DA-B4C331FFDFD5}" type="doc">
      <dgm:prSet loTypeId="urn:microsoft.com/office/officeart/2005/8/layout/cycle7" loCatId="cycle" qsTypeId="urn:microsoft.com/office/officeart/2005/8/quickstyle/simple4" qsCatId="simple" csTypeId="urn:microsoft.com/office/officeart/2005/8/colors/colorful4" csCatId="colorful" phldr="1"/>
      <dgm:spPr/>
      <dgm:t>
        <a:bodyPr/>
        <a:lstStyle/>
        <a:p>
          <a:endParaRPr lang="es-MX"/>
        </a:p>
      </dgm:t>
    </dgm:pt>
    <dgm:pt modelId="{6C46B2A3-4C16-41F8-8ACA-18EB8E20DBDB}">
      <dgm:prSet phldrT="[Texto]" custT="1"/>
      <dgm:spPr/>
      <dgm:t>
        <a:bodyPr/>
        <a:lstStyle/>
        <a:p>
          <a:pPr algn="just"/>
          <a:r>
            <a:rPr lang="es-MX" sz="2000" dirty="0" smtClean="0"/>
            <a:t>-Correcta utilización de los sistemas de información.</a:t>
          </a:r>
        </a:p>
        <a:p>
          <a:pPr algn="just"/>
          <a:r>
            <a:rPr lang="es-MX" sz="2000" dirty="0" smtClean="0"/>
            <a:t>-Correcta capacitación del personal.</a:t>
          </a:r>
        </a:p>
        <a:p>
          <a:pPr algn="just"/>
          <a:r>
            <a:rPr lang="es-MX" sz="2000" dirty="0" smtClean="0"/>
            <a:t>-Control de las embarcaciones artesanales. </a:t>
          </a:r>
        </a:p>
        <a:p>
          <a:pPr algn="just"/>
          <a:r>
            <a:rPr lang="es-MX" sz="2000" dirty="0" smtClean="0"/>
            <a:t>Presentan un cuadro de información en tiempo real, permitiendo realizar un eficiente control marítimo.</a:t>
          </a:r>
          <a:endParaRPr lang="es-MX" sz="2000" dirty="0"/>
        </a:p>
      </dgm:t>
    </dgm:pt>
    <dgm:pt modelId="{FE43FC9D-22F2-4CC0-8C9E-1DBA562B839F}" type="parTrans" cxnId="{F4A8D649-1B2C-4CA0-8043-C46E67266CB7}">
      <dgm:prSet/>
      <dgm:spPr/>
      <dgm:t>
        <a:bodyPr/>
        <a:lstStyle/>
        <a:p>
          <a:endParaRPr lang="es-MX"/>
        </a:p>
      </dgm:t>
    </dgm:pt>
    <dgm:pt modelId="{EFF7B6CC-7CE1-476D-8FD5-BA4775531E81}" type="sibTrans" cxnId="{F4A8D649-1B2C-4CA0-8043-C46E67266CB7}">
      <dgm:prSet/>
      <dgm:spPr/>
      <dgm:t>
        <a:bodyPr/>
        <a:lstStyle/>
        <a:p>
          <a:endParaRPr lang="es-MX"/>
        </a:p>
      </dgm:t>
    </dgm:pt>
    <dgm:pt modelId="{034A5482-F215-4FEC-A330-5E005E0425EE}">
      <dgm:prSet phldrT="[Texto]" custT="1"/>
      <dgm:spPr/>
      <dgm:t>
        <a:bodyPr/>
        <a:lstStyle/>
        <a:p>
          <a:pPr algn="ctr"/>
          <a:r>
            <a:rPr lang="es-MX" sz="2000" b="1" dirty="0" smtClean="0"/>
            <a:t>Variable independiente</a:t>
          </a:r>
        </a:p>
        <a:p>
          <a:pPr algn="just"/>
          <a:r>
            <a:rPr lang="es-MX" sz="2000" dirty="0" smtClean="0"/>
            <a:t>Sistemas de Información del Centro de Operaciones Guardacostas.</a:t>
          </a:r>
          <a:endParaRPr lang="es-MX" sz="2000" dirty="0"/>
        </a:p>
      </dgm:t>
    </dgm:pt>
    <dgm:pt modelId="{8B3FA5CE-2088-44BD-ADBE-968BAD35C3AB}" type="parTrans" cxnId="{BFAABBFD-C41D-41B2-8C7D-2F19A0425222}">
      <dgm:prSet/>
      <dgm:spPr/>
      <dgm:t>
        <a:bodyPr/>
        <a:lstStyle/>
        <a:p>
          <a:endParaRPr lang="es-MX"/>
        </a:p>
      </dgm:t>
    </dgm:pt>
    <dgm:pt modelId="{F80161C7-3986-4A11-9520-AFD75910D30B}" type="sibTrans" cxnId="{BFAABBFD-C41D-41B2-8C7D-2F19A0425222}">
      <dgm:prSet/>
      <dgm:spPr>
        <a:noFill/>
      </dgm:spPr>
      <dgm:t>
        <a:bodyPr/>
        <a:lstStyle/>
        <a:p>
          <a:endParaRPr lang="es-MX"/>
        </a:p>
      </dgm:t>
    </dgm:pt>
    <dgm:pt modelId="{933DF867-F12A-401E-A900-890511FDA304}">
      <dgm:prSet custT="1"/>
      <dgm:spPr/>
      <dgm:t>
        <a:bodyPr/>
        <a:lstStyle/>
        <a:p>
          <a:pPr algn="ctr"/>
          <a:r>
            <a:rPr lang="es-MX" sz="2400" b="1" dirty="0" smtClean="0"/>
            <a:t>Variable dependiente</a:t>
          </a:r>
          <a:endParaRPr lang="es-MX" sz="2000" b="1" dirty="0" smtClean="0"/>
        </a:p>
        <a:p>
          <a:pPr algn="just"/>
          <a:r>
            <a:rPr lang="es-MX" sz="2000" dirty="0" smtClean="0"/>
            <a:t>Aumento de control marítimo de las embarcaciones artesanales.</a:t>
          </a:r>
          <a:endParaRPr lang="es-MX" sz="2000" b="1" dirty="0"/>
        </a:p>
      </dgm:t>
    </dgm:pt>
    <dgm:pt modelId="{71844684-CDD3-40A8-8E88-D8DE76DC5FEC}" type="parTrans" cxnId="{12EAAD99-26D8-4108-BA75-BE3373961F55}">
      <dgm:prSet/>
      <dgm:spPr/>
      <dgm:t>
        <a:bodyPr/>
        <a:lstStyle/>
        <a:p>
          <a:endParaRPr lang="es-MX"/>
        </a:p>
      </dgm:t>
    </dgm:pt>
    <dgm:pt modelId="{0822C302-91BE-42E9-953C-928F0C4DBEC8}" type="sibTrans" cxnId="{12EAAD99-26D8-4108-BA75-BE3373961F55}">
      <dgm:prSet/>
      <dgm:spPr/>
      <dgm:t>
        <a:bodyPr/>
        <a:lstStyle/>
        <a:p>
          <a:endParaRPr lang="es-MX"/>
        </a:p>
      </dgm:t>
    </dgm:pt>
    <dgm:pt modelId="{A6A7479D-2E96-431F-BA8E-83F9C4FFE3EC}" type="pres">
      <dgm:prSet presAssocID="{65F3A896-4B1E-4560-89DA-B4C331FFDFD5}" presName="Name0" presStyleCnt="0">
        <dgm:presLayoutVars>
          <dgm:dir/>
          <dgm:resizeHandles val="exact"/>
        </dgm:presLayoutVars>
      </dgm:prSet>
      <dgm:spPr/>
      <dgm:t>
        <a:bodyPr/>
        <a:lstStyle/>
        <a:p>
          <a:endParaRPr lang="es-MX"/>
        </a:p>
      </dgm:t>
    </dgm:pt>
    <dgm:pt modelId="{3B4FBCC9-CFAE-4D8C-A8B6-C56BAD840C5A}" type="pres">
      <dgm:prSet presAssocID="{6C46B2A3-4C16-41F8-8ACA-18EB8E20DBDB}" presName="node" presStyleLbl="node1" presStyleIdx="0" presStyleCnt="3" custScaleX="313519" custScaleY="162814">
        <dgm:presLayoutVars>
          <dgm:bulletEnabled val="1"/>
        </dgm:presLayoutVars>
      </dgm:prSet>
      <dgm:spPr/>
      <dgm:t>
        <a:bodyPr/>
        <a:lstStyle/>
        <a:p>
          <a:endParaRPr lang="es-MX"/>
        </a:p>
      </dgm:t>
    </dgm:pt>
    <dgm:pt modelId="{EB4E9B78-8248-4FB8-BD54-C494F0BA2CFF}" type="pres">
      <dgm:prSet presAssocID="{EFF7B6CC-7CE1-476D-8FD5-BA4775531E81}" presName="sibTrans" presStyleLbl="sibTrans2D1" presStyleIdx="0" presStyleCnt="3" custScaleX="198153"/>
      <dgm:spPr/>
      <dgm:t>
        <a:bodyPr/>
        <a:lstStyle/>
        <a:p>
          <a:endParaRPr lang="es-MX"/>
        </a:p>
      </dgm:t>
    </dgm:pt>
    <dgm:pt modelId="{FA8FCAEF-17EF-472F-8970-DE5895AE8ABE}" type="pres">
      <dgm:prSet presAssocID="{EFF7B6CC-7CE1-476D-8FD5-BA4775531E81}" presName="connectorText" presStyleLbl="sibTrans2D1" presStyleIdx="0" presStyleCnt="3"/>
      <dgm:spPr/>
      <dgm:t>
        <a:bodyPr/>
        <a:lstStyle/>
        <a:p>
          <a:endParaRPr lang="es-MX"/>
        </a:p>
      </dgm:t>
    </dgm:pt>
    <dgm:pt modelId="{B77CEEAD-795F-4B13-9CB2-D9DA2191EE57}" type="pres">
      <dgm:prSet presAssocID="{034A5482-F215-4FEC-A330-5E005E0425EE}" presName="node" presStyleLbl="node1" presStyleIdx="1" presStyleCnt="3" custScaleX="134458" custScaleY="121178" custRadScaleRad="91204" custRadScaleInc="-19536">
        <dgm:presLayoutVars>
          <dgm:bulletEnabled val="1"/>
        </dgm:presLayoutVars>
      </dgm:prSet>
      <dgm:spPr/>
      <dgm:t>
        <a:bodyPr/>
        <a:lstStyle/>
        <a:p>
          <a:endParaRPr lang="es-MX"/>
        </a:p>
      </dgm:t>
    </dgm:pt>
    <dgm:pt modelId="{DEB8E394-97AF-4755-8586-8256191D12C1}" type="pres">
      <dgm:prSet presAssocID="{F80161C7-3986-4A11-9520-AFD75910D30B}" presName="sibTrans" presStyleLbl="sibTrans2D1" presStyleIdx="1" presStyleCnt="3"/>
      <dgm:spPr/>
      <dgm:t>
        <a:bodyPr/>
        <a:lstStyle/>
        <a:p>
          <a:endParaRPr lang="es-MX"/>
        </a:p>
      </dgm:t>
    </dgm:pt>
    <dgm:pt modelId="{3940CC5C-95C5-4392-8906-68BBFED84DEB}" type="pres">
      <dgm:prSet presAssocID="{F80161C7-3986-4A11-9520-AFD75910D30B}" presName="connectorText" presStyleLbl="sibTrans2D1" presStyleIdx="1" presStyleCnt="3"/>
      <dgm:spPr/>
      <dgm:t>
        <a:bodyPr/>
        <a:lstStyle/>
        <a:p>
          <a:endParaRPr lang="es-MX"/>
        </a:p>
      </dgm:t>
    </dgm:pt>
    <dgm:pt modelId="{FDA1AE38-D403-4D5D-934D-035EC66F755B}" type="pres">
      <dgm:prSet presAssocID="{933DF867-F12A-401E-A900-890511FDA304}" presName="node" presStyleLbl="node1" presStyleIdx="2" presStyleCnt="3" custScaleX="134458" custScaleY="121178" custRadScaleRad="91204" custRadScaleInc="19536">
        <dgm:presLayoutVars>
          <dgm:bulletEnabled val="1"/>
        </dgm:presLayoutVars>
      </dgm:prSet>
      <dgm:spPr/>
      <dgm:t>
        <a:bodyPr/>
        <a:lstStyle/>
        <a:p>
          <a:endParaRPr lang="es-MX"/>
        </a:p>
      </dgm:t>
    </dgm:pt>
    <dgm:pt modelId="{8DBAFD34-56F0-4305-862C-F0D30DEA8D46}" type="pres">
      <dgm:prSet presAssocID="{0822C302-91BE-42E9-953C-928F0C4DBEC8}" presName="sibTrans" presStyleLbl="sibTrans2D1" presStyleIdx="2" presStyleCnt="3" custScaleX="198153"/>
      <dgm:spPr/>
      <dgm:t>
        <a:bodyPr/>
        <a:lstStyle/>
        <a:p>
          <a:endParaRPr lang="es-MX"/>
        </a:p>
      </dgm:t>
    </dgm:pt>
    <dgm:pt modelId="{8FB49754-D084-4BAC-83EA-BE2226479E75}" type="pres">
      <dgm:prSet presAssocID="{0822C302-91BE-42E9-953C-928F0C4DBEC8}" presName="connectorText" presStyleLbl="sibTrans2D1" presStyleIdx="2" presStyleCnt="3"/>
      <dgm:spPr/>
      <dgm:t>
        <a:bodyPr/>
        <a:lstStyle/>
        <a:p>
          <a:endParaRPr lang="es-MX"/>
        </a:p>
      </dgm:t>
    </dgm:pt>
  </dgm:ptLst>
  <dgm:cxnLst>
    <dgm:cxn modelId="{F3DBB4B5-64D4-490C-BC20-A58442D2DE8A}" type="presOf" srcId="{034A5482-F215-4FEC-A330-5E005E0425EE}" destId="{B77CEEAD-795F-4B13-9CB2-D9DA2191EE57}" srcOrd="0" destOrd="0" presId="urn:microsoft.com/office/officeart/2005/8/layout/cycle7"/>
    <dgm:cxn modelId="{9F14B990-842B-46AF-A74E-AA18A5C2459C}" type="presOf" srcId="{EFF7B6CC-7CE1-476D-8FD5-BA4775531E81}" destId="{FA8FCAEF-17EF-472F-8970-DE5895AE8ABE}" srcOrd="1" destOrd="0" presId="urn:microsoft.com/office/officeart/2005/8/layout/cycle7"/>
    <dgm:cxn modelId="{1F8E775D-9571-4E1F-B125-692A79D701F5}" type="presOf" srcId="{933DF867-F12A-401E-A900-890511FDA304}" destId="{FDA1AE38-D403-4D5D-934D-035EC66F755B}" srcOrd="0" destOrd="0" presId="urn:microsoft.com/office/officeart/2005/8/layout/cycle7"/>
    <dgm:cxn modelId="{BFAABBFD-C41D-41B2-8C7D-2F19A0425222}" srcId="{65F3A896-4B1E-4560-89DA-B4C331FFDFD5}" destId="{034A5482-F215-4FEC-A330-5E005E0425EE}" srcOrd="1" destOrd="0" parTransId="{8B3FA5CE-2088-44BD-ADBE-968BAD35C3AB}" sibTransId="{F80161C7-3986-4A11-9520-AFD75910D30B}"/>
    <dgm:cxn modelId="{5000EE1A-F4B3-421A-A87E-5558A1112B78}" type="presOf" srcId="{65F3A896-4B1E-4560-89DA-B4C331FFDFD5}" destId="{A6A7479D-2E96-431F-BA8E-83F9C4FFE3EC}" srcOrd="0" destOrd="0" presId="urn:microsoft.com/office/officeart/2005/8/layout/cycle7"/>
    <dgm:cxn modelId="{A06730DB-7E65-41C7-A09A-3FAFD9019006}" type="presOf" srcId="{6C46B2A3-4C16-41F8-8ACA-18EB8E20DBDB}" destId="{3B4FBCC9-CFAE-4D8C-A8B6-C56BAD840C5A}" srcOrd="0" destOrd="0" presId="urn:microsoft.com/office/officeart/2005/8/layout/cycle7"/>
    <dgm:cxn modelId="{8CD0D9ED-903B-4E82-A910-5AAD2CDCAD4E}" type="presOf" srcId="{F80161C7-3986-4A11-9520-AFD75910D30B}" destId="{3940CC5C-95C5-4392-8906-68BBFED84DEB}" srcOrd="1" destOrd="0" presId="urn:microsoft.com/office/officeart/2005/8/layout/cycle7"/>
    <dgm:cxn modelId="{22E407B6-EA94-472C-B543-E3ED916821A6}" type="presOf" srcId="{0822C302-91BE-42E9-953C-928F0C4DBEC8}" destId="{8DBAFD34-56F0-4305-862C-F0D30DEA8D46}" srcOrd="0" destOrd="0" presId="urn:microsoft.com/office/officeart/2005/8/layout/cycle7"/>
    <dgm:cxn modelId="{CF201CA0-59D7-41C9-A71A-AE1F49F5D480}" type="presOf" srcId="{0822C302-91BE-42E9-953C-928F0C4DBEC8}" destId="{8FB49754-D084-4BAC-83EA-BE2226479E75}" srcOrd="1" destOrd="0" presId="urn:microsoft.com/office/officeart/2005/8/layout/cycle7"/>
    <dgm:cxn modelId="{B0958076-6CFE-4F2E-A461-5D30262D3742}" type="presOf" srcId="{EFF7B6CC-7CE1-476D-8FD5-BA4775531E81}" destId="{EB4E9B78-8248-4FB8-BD54-C494F0BA2CFF}" srcOrd="0" destOrd="0" presId="urn:microsoft.com/office/officeart/2005/8/layout/cycle7"/>
    <dgm:cxn modelId="{12EAAD99-26D8-4108-BA75-BE3373961F55}" srcId="{65F3A896-4B1E-4560-89DA-B4C331FFDFD5}" destId="{933DF867-F12A-401E-A900-890511FDA304}" srcOrd="2" destOrd="0" parTransId="{71844684-CDD3-40A8-8E88-D8DE76DC5FEC}" sibTransId="{0822C302-91BE-42E9-953C-928F0C4DBEC8}"/>
    <dgm:cxn modelId="{E7A58BDA-956E-4C2C-A404-0E1D42309FF5}" type="presOf" srcId="{F80161C7-3986-4A11-9520-AFD75910D30B}" destId="{DEB8E394-97AF-4755-8586-8256191D12C1}" srcOrd="0" destOrd="0" presId="urn:microsoft.com/office/officeart/2005/8/layout/cycle7"/>
    <dgm:cxn modelId="{F4A8D649-1B2C-4CA0-8043-C46E67266CB7}" srcId="{65F3A896-4B1E-4560-89DA-B4C331FFDFD5}" destId="{6C46B2A3-4C16-41F8-8ACA-18EB8E20DBDB}" srcOrd="0" destOrd="0" parTransId="{FE43FC9D-22F2-4CC0-8C9E-1DBA562B839F}" sibTransId="{EFF7B6CC-7CE1-476D-8FD5-BA4775531E81}"/>
    <dgm:cxn modelId="{1B001929-DFAB-4E1C-B830-189238B82D2D}" type="presParOf" srcId="{A6A7479D-2E96-431F-BA8E-83F9C4FFE3EC}" destId="{3B4FBCC9-CFAE-4D8C-A8B6-C56BAD840C5A}" srcOrd="0" destOrd="0" presId="urn:microsoft.com/office/officeart/2005/8/layout/cycle7"/>
    <dgm:cxn modelId="{251E3A73-DD3E-43DB-B99F-BFC12FCF0459}" type="presParOf" srcId="{A6A7479D-2E96-431F-BA8E-83F9C4FFE3EC}" destId="{EB4E9B78-8248-4FB8-BD54-C494F0BA2CFF}" srcOrd="1" destOrd="0" presId="urn:microsoft.com/office/officeart/2005/8/layout/cycle7"/>
    <dgm:cxn modelId="{922182CF-D7C5-410F-8DFA-9B3F035BBDB7}" type="presParOf" srcId="{EB4E9B78-8248-4FB8-BD54-C494F0BA2CFF}" destId="{FA8FCAEF-17EF-472F-8970-DE5895AE8ABE}" srcOrd="0" destOrd="0" presId="urn:microsoft.com/office/officeart/2005/8/layout/cycle7"/>
    <dgm:cxn modelId="{7D02B526-09F7-4988-BFC8-19F8D8188BA7}" type="presParOf" srcId="{A6A7479D-2E96-431F-BA8E-83F9C4FFE3EC}" destId="{B77CEEAD-795F-4B13-9CB2-D9DA2191EE57}" srcOrd="2" destOrd="0" presId="urn:microsoft.com/office/officeart/2005/8/layout/cycle7"/>
    <dgm:cxn modelId="{2F08007D-7EAC-4C7D-8327-417F4948A42A}" type="presParOf" srcId="{A6A7479D-2E96-431F-BA8E-83F9C4FFE3EC}" destId="{DEB8E394-97AF-4755-8586-8256191D12C1}" srcOrd="3" destOrd="0" presId="urn:microsoft.com/office/officeart/2005/8/layout/cycle7"/>
    <dgm:cxn modelId="{5708C0E8-484D-4326-AF5C-02458BA35DAD}" type="presParOf" srcId="{DEB8E394-97AF-4755-8586-8256191D12C1}" destId="{3940CC5C-95C5-4392-8906-68BBFED84DEB}" srcOrd="0" destOrd="0" presId="urn:microsoft.com/office/officeart/2005/8/layout/cycle7"/>
    <dgm:cxn modelId="{0010515E-03A2-4C90-97FB-F3B3A31FFEB5}" type="presParOf" srcId="{A6A7479D-2E96-431F-BA8E-83F9C4FFE3EC}" destId="{FDA1AE38-D403-4D5D-934D-035EC66F755B}" srcOrd="4" destOrd="0" presId="urn:microsoft.com/office/officeart/2005/8/layout/cycle7"/>
    <dgm:cxn modelId="{3FAA2E4F-1FC0-4381-80A3-A4955031FBCA}" type="presParOf" srcId="{A6A7479D-2E96-431F-BA8E-83F9C4FFE3EC}" destId="{8DBAFD34-56F0-4305-862C-F0D30DEA8D46}" srcOrd="5" destOrd="0" presId="urn:microsoft.com/office/officeart/2005/8/layout/cycle7"/>
    <dgm:cxn modelId="{BAD98F75-BF3D-48A3-B19D-EBE6B529058C}" type="presParOf" srcId="{8DBAFD34-56F0-4305-862C-F0D30DEA8D46}" destId="{8FB49754-D084-4BAC-83EA-BE2226479E7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2D302E-662B-4022-AE03-75E4FEC1D191}"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s-MX"/>
        </a:p>
      </dgm:t>
    </dgm:pt>
    <dgm:pt modelId="{45287A53-8F49-4842-B326-464E10D487B3}">
      <dgm:prSet phldrT="[Texto]"/>
      <dgm:spPr/>
      <dgm:t>
        <a:bodyPr/>
        <a:lstStyle/>
        <a:p>
          <a:r>
            <a:rPr lang="es-EC" b="0" smtClean="0"/>
            <a:t>PLANTEAMIENTO DEL PROBLEMA</a:t>
          </a:r>
          <a:endParaRPr lang="es-MX" b="0" dirty="0"/>
        </a:p>
      </dgm:t>
    </dgm:pt>
    <dgm:pt modelId="{64556A4D-F50A-41F9-90B7-0210C540C5DE}" type="parTrans" cxnId="{B8F1952F-4A80-4D2E-84E9-6677365C6BB2}">
      <dgm:prSet/>
      <dgm:spPr/>
      <dgm:t>
        <a:bodyPr/>
        <a:lstStyle/>
        <a:p>
          <a:endParaRPr lang="es-MX"/>
        </a:p>
      </dgm:t>
    </dgm:pt>
    <dgm:pt modelId="{E0B8B6EA-C9C8-4FAE-9800-314999926A45}" type="sibTrans" cxnId="{B8F1952F-4A80-4D2E-84E9-6677365C6BB2}">
      <dgm:prSet/>
      <dgm:spPr/>
      <dgm:t>
        <a:bodyPr/>
        <a:lstStyle/>
        <a:p>
          <a:endParaRPr lang="es-MX"/>
        </a:p>
      </dgm:t>
    </dgm:pt>
    <dgm:pt modelId="{1941FECA-3662-4656-8696-EF01F24ADFC3}">
      <dgm:prSet phldrT="[Texto]"/>
      <dgm:spPr/>
      <dgm:t>
        <a:bodyPr/>
        <a:lstStyle/>
        <a:p>
          <a:r>
            <a:rPr lang="es-EC" b="0" dirty="0" smtClean="0"/>
            <a:t>OBJETIVOS</a:t>
          </a:r>
          <a:endParaRPr lang="es-MX" b="0" dirty="0"/>
        </a:p>
      </dgm:t>
    </dgm:pt>
    <dgm:pt modelId="{61ADD675-7BE7-49CB-AFAE-29E6BCEDCBE5}" type="parTrans" cxnId="{4E6BFD86-B86D-4475-9961-CA4D5B732562}">
      <dgm:prSet/>
      <dgm:spPr/>
      <dgm:t>
        <a:bodyPr/>
        <a:lstStyle/>
        <a:p>
          <a:endParaRPr lang="es-MX"/>
        </a:p>
      </dgm:t>
    </dgm:pt>
    <dgm:pt modelId="{353383D7-25DE-4ED6-A9AD-B311E3BAAD66}" type="sibTrans" cxnId="{4E6BFD86-B86D-4475-9961-CA4D5B732562}">
      <dgm:prSet/>
      <dgm:spPr/>
      <dgm:t>
        <a:bodyPr/>
        <a:lstStyle/>
        <a:p>
          <a:endParaRPr lang="es-MX"/>
        </a:p>
      </dgm:t>
    </dgm:pt>
    <dgm:pt modelId="{B8E74715-0BD4-416D-B07F-A8F2769C8523}">
      <dgm:prSet phldrT="[Texto]"/>
      <dgm:spPr/>
      <dgm:t>
        <a:bodyPr/>
        <a:lstStyle/>
        <a:p>
          <a:r>
            <a:rPr lang="es-EC" b="0" dirty="0" smtClean="0"/>
            <a:t>MARCO TEÓRICO</a:t>
          </a:r>
          <a:endParaRPr lang="es-MX" b="0" dirty="0"/>
        </a:p>
      </dgm:t>
    </dgm:pt>
    <dgm:pt modelId="{3F6E779A-5F6D-4ED8-9C4F-7B84C6F2EE81}" type="parTrans" cxnId="{0C871F35-16B2-4F7A-B893-B4758CBDA4CC}">
      <dgm:prSet/>
      <dgm:spPr/>
      <dgm:t>
        <a:bodyPr/>
        <a:lstStyle/>
        <a:p>
          <a:endParaRPr lang="es-MX"/>
        </a:p>
      </dgm:t>
    </dgm:pt>
    <dgm:pt modelId="{3092DD52-3AED-4D1C-A14C-82F019F17F18}" type="sibTrans" cxnId="{0C871F35-16B2-4F7A-B893-B4758CBDA4CC}">
      <dgm:prSet/>
      <dgm:spPr/>
      <dgm:t>
        <a:bodyPr/>
        <a:lstStyle/>
        <a:p>
          <a:endParaRPr lang="es-MX"/>
        </a:p>
      </dgm:t>
    </dgm:pt>
    <dgm:pt modelId="{717C8AFB-518F-4439-A700-B53D879D0B61}">
      <dgm:prSet phldrT="[Texto]"/>
      <dgm:spPr/>
      <dgm:t>
        <a:bodyPr/>
        <a:lstStyle/>
        <a:p>
          <a:r>
            <a:rPr lang="es-EC" dirty="0" smtClean="0"/>
            <a:t>MARCO METODOLÓGICO</a:t>
          </a:r>
          <a:endParaRPr lang="es-MX" dirty="0"/>
        </a:p>
      </dgm:t>
    </dgm:pt>
    <dgm:pt modelId="{2524B10B-B672-4E84-A410-04FAFFB987AB}" type="parTrans" cxnId="{5E97B21A-59A5-4B9F-8E0D-BA5B97A786E3}">
      <dgm:prSet/>
      <dgm:spPr/>
      <dgm:t>
        <a:bodyPr/>
        <a:lstStyle/>
        <a:p>
          <a:endParaRPr lang="es-MX"/>
        </a:p>
      </dgm:t>
    </dgm:pt>
    <dgm:pt modelId="{2C7F0CA8-470C-4555-8709-1A99C64D7CF3}" type="sibTrans" cxnId="{5E97B21A-59A5-4B9F-8E0D-BA5B97A786E3}">
      <dgm:prSet/>
      <dgm:spPr/>
      <dgm:t>
        <a:bodyPr/>
        <a:lstStyle/>
        <a:p>
          <a:endParaRPr lang="es-MX"/>
        </a:p>
      </dgm:t>
    </dgm:pt>
    <dgm:pt modelId="{21624799-A175-4B7B-8BCD-DE21B7975E33}">
      <dgm:prSet phldrT="[Texto]"/>
      <dgm:spPr/>
      <dgm:t>
        <a:bodyPr/>
        <a:lstStyle/>
        <a:p>
          <a:r>
            <a:rPr lang="es-EC" b="0" dirty="0" smtClean="0"/>
            <a:t>PROPUESTA</a:t>
          </a:r>
          <a:endParaRPr lang="es-MX" b="0" dirty="0"/>
        </a:p>
      </dgm:t>
    </dgm:pt>
    <dgm:pt modelId="{4AAF3FE5-33FC-4201-8EB6-9FC2F48FCBFD}" type="parTrans" cxnId="{3FD7B7A0-3F72-4D5E-B95C-84E32671A9CF}">
      <dgm:prSet/>
      <dgm:spPr/>
      <dgm:t>
        <a:bodyPr/>
        <a:lstStyle/>
        <a:p>
          <a:endParaRPr lang="es-MX"/>
        </a:p>
      </dgm:t>
    </dgm:pt>
    <dgm:pt modelId="{F6FD3FFA-6E43-43B4-8E45-EDCCCC825CA2}" type="sibTrans" cxnId="{3FD7B7A0-3F72-4D5E-B95C-84E32671A9CF}">
      <dgm:prSet/>
      <dgm:spPr/>
      <dgm:t>
        <a:bodyPr/>
        <a:lstStyle/>
        <a:p>
          <a:endParaRPr lang="es-MX"/>
        </a:p>
      </dgm:t>
    </dgm:pt>
    <dgm:pt modelId="{3953D112-F788-4FDC-8362-CEE9C6690A98}">
      <dgm:prSet phldrT="[Texto]"/>
      <dgm:spPr/>
      <dgm:t>
        <a:bodyPr/>
        <a:lstStyle/>
        <a:p>
          <a:r>
            <a:rPr lang="es-EC" b="0" dirty="0" smtClean="0"/>
            <a:t>INTRODUCCIÓN</a:t>
          </a:r>
          <a:endParaRPr lang="es-MX" b="0" dirty="0"/>
        </a:p>
      </dgm:t>
    </dgm:pt>
    <dgm:pt modelId="{70F5C2A5-112A-4780-BF6C-304E614CB40E}" type="parTrans" cxnId="{43A4FECC-2A76-471D-9F05-694E16FC8A55}">
      <dgm:prSet/>
      <dgm:spPr/>
      <dgm:t>
        <a:bodyPr/>
        <a:lstStyle/>
        <a:p>
          <a:endParaRPr lang="es-MX"/>
        </a:p>
      </dgm:t>
    </dgm:pt>
    <dgm:pt modelId="{E2695E08-6BAA-4062-AAD4-AC0C92148046}" type="sibTrans" cxnId="{43A4FECC-2A76-471D-9F05-694E16FC8A55}">
      <dgm:prSet/>
      <dgm:spPr/>
      <dgm:t>
        <a:bodyPr/>
        <a:lstStyle/>
        <a:p>
          <a:endParaRPr lang="es-MX"/>
        </a:p>
      </dgm:t>
    </dgm:pt>
    <dgm:pt modelId="{C166F6F5-A6CA-4607-A4E8-2768972036E5}">
      <dgm:prSet phldrT="[Texto]"/>
      <dgm:spPr/>
      <dgm:t>
        <a:bodyPr/>
        <a:lstStyle/>
        <a:p>
          <a:r>
            <a:rPr lang="es-EC" b="0" dirty="0" smtClean="0"/>
            <a:t>CONCLUSIONES Y RECOMENDACIONES</a:t>
          </a:r>
          <a:endParaRPr lang="es-MX" b="0" dirty="0"/>
        </a:p>
      </dgm:t>
    </dgm:pt>
    <dgm:pt modelId="{EB4F5825-FAF0-410F-933E-68DA4AF692E6}" type="parTrans" cxnId="{9D45F4C6-A788-4BB4-8F1B-D495FCCADB72}">
      <dgm:prSet/>
      <dgm:spPr/>
      <dgm:t>
        <a:bodyPr/>
        <a:lstStyle/>
        <a:p>
          <a:endParaRPr lang="es-MX"/>
        </a:p>
      </dgm:t>
    </dgm:pt>
    <dgm:pt modelId="{082C3123-AF06-4555-8FC7-54D0BC7553D0}" type="sibTrans" cxnId="{9D45F4C6-A788-4BB4-8F1B-D495FCCADB72}">
      <dgm:prSet/>
      <dgm:spPr/>
      <dgm:t>
        <a:bodyPr/>
        <a:lstStyle/>
        <a:p>
          <a:endParaRPr lang="es-MX"/>
        </a:p>
      </dgm:t>
    </dgm:pt>
    <dgm:pt modelId="{B829A834-90C7-445E-BE82-451B0CEED315}" type="pres">
      <dgm:prSet presAssocID="{102D302E-662B-4022-AE03-75E4FEC1D191}" presName="Name0" presStyleCnt="0">
        <dgm:presLayoutVars>
          <dgm:chMax val="7"/>
          <dgm:chPref val="7"/>
          <dgm:dir/>
        </dgm:presLayoutVars>
      </dgm:prSet>
      <dgm:spPr/>
      <dgm:t>
        <a:bodyPr/>
        <a:lstStyle/>
        <a:p>
          <a:endParaRPr lang="es-MX"/>
        </a:p>
      </dgm:t>
    </dgm:pt>
    <dgm:pt modelId="{DBC4A429-B11B-4D92-B809-A5CDF4F27A01}" type="pres">
      <dgm:prSet presAssocID="{102D302E-662B-4022-AE03-75E4FEC1D191}" presName="Name1" presStyleCnt="0"/>
      <dgm:spPr/>
      <dgm:t>
        <a:bodyPr/>
        <a:lstStyle/>
        <a:p>
          <a:endParaRPr lang="es-MX"/>
        </a:p>
      </dgm:t>
    </dgm:pt>
    <dgm:pt modelId="{CD421402-FA1E-425F-9807-A8AD18339251}" type="pres">
      <dgm:prSet presAssocID="{102D302E-662B-4022-AE03-75E4FEC1D191}" presName="cycle" presStyleCnt="0"/>
      <dgm:spPr/>
      <dgm:t>
        <a:bodyPr/>
        <a:lstStyle/>
        <a:p>
          <a:endParaRPr lang="es-MX"/>
        </a:p>
      </dgm:t>
    </dgm:pt>
    <dgm:pt modelId="{B9A2AB62-CC48-45E4-B4EA-A7A68CEB7E20}" type="pres">
      <dgm:prSet presAssocID="{102D302E-662B-4022-AE03-75E4FEC1D191}" presName="srcNode" presStyleLbl="node1" presStyleIdx="0" presStyleCnt="7"/>
      <dgm:spPr/>
      <dgm:t>
        <a:bodyPr/>
        <a:lstStyle/>
        <a:p>
          <a:endParaRPr lang="es-MX"/>
        </a:p>
      </dgm:t>
    </dgm:pt>
    <dgm:pt modelId="{03F51824-5902-4103-BDC2-4EBC922C4DFD}" type="pres">
      <dgm:prSet presAssocID="{102D302E-662B-4022-AE03-75E4FEC1D191}" presName="conn" presStyleLbl="parChTrans1D2" presStyleIdx="0" presStyleCnt="1"/>
      <dgm:spPr/>
      <dgm:t>
        <a:bodyPr/>
        <a:lstStyle/>
        <a:p>
          <a:endParaRPr lang="es-MX"/>
        </a:p>
      </dgm:t>
    </dgm:pt>
    <dgm:pt modelId="{132F0331-2482-4DB1-8C10-C12D5E761A91}" type="pres">
      <dgm:prSet presAssocID="{102D302E-662B-4022-AE03-75E4FEC1D191}" presName="extraNode" presStyleLbl="node1" presStyleIdx="0" presStyleCnt="7"/>
      <dgm:spPr/>
      <dgm:t>
        <a:bodyPr/>
        <a:lstStyle/>
        <a:p>
          <a:endParaRPr lang="es-MX"/>
        </a:p>
      </dgm:t>
    </dgm:pt>
    <dgm:pt modelId="{3EFFC96F-7E25-41C0-BB1A-7DB42771AF72}" type="pres">
      <dgm:prSet presAssocID="{102D302E-662B-4022-AE03-75E4FEC1D191}" presName="dstNode" presStyleLbl="node1" presStyleIdx="0" presStyleCnt="7"/>
      <dgm:spPr/>
      <dgm:t>
        <a:bodyPr/>
        <a:lstStyle/>
        <a:p>
          <a:endParaRPr lang="es-MX"/>
        </a:p>
      </dgm:t>
    </dgm:pt>
    <dgm:pt modelId="{9BB1DB0C-D6B3-45E4-868E-C86EFF7AF912}" type="pres">
      <dgm:prSet presAssocID="{3953D112-F788-4FDC-8362-CEE9C6690A98}" presName="text_1" presStyleLbl="node1" presStyleIdx="0" presStyleCnt="7">
        <dgm:presLayoutVars>
          <dgm:bulletEnabled val="1"/>
        </dgm:presLayoutVars>
      </dgm:prSet>
      <dgm:spPr/>
      <dgm:t>
        <a:bodyPr/>
        <a:lstStyle/>
        <a:p>
          <a:endParaRPr lang="es-MX"/>
        </a:p>
      </dgm:t>
    </dgm:pt>
    <dgm:pt modelId="{CA0D0468-B5AE-4744-B484-7098069FDC20}" type="pres">
      <dgm:prSet presAssocID="{3953D112-F788-4FDC-8362-CEE9C6690A98}" presName="accent_1" presStyleCnt="0"/>
      <dgm:spPr/>
      <dgm:t>
        <a:bodyPr/>
        <a:lstStyle/>
        <a:p>
          <a:endParaRPr lang="es-MX"/>
        </a:p>
      </dgm:t>
    </dgm:pt>
    <dgm:pt modelId="{66E8AA54-12F9-41D9-A241-BA71D61AD648}" type="pres">
      <dgm:prSet presAssocID="{3953D112-F788-4FDC-8362-CEE9C6690A98}" presName="accentRepeatNode" presStyleLbl="solidFgAcc1" presStyleIdx="0" presStyleCnt="7"/>
      <dgm:spPr>
        <a:solidFill>
          <a:schemeClr val="accent1">
            <a:lumMod val="20000"/>
            <a:lumOff val="80000"/>
          </a:schemeClr>
        </a:solidFill>
      </dgm:spPr>
      <dgm:t>
        <a:bodyPr/>
        <a:lstStyle/>
        <a:p>
          <a:endParaRPr lang="es-MX"/>
        </a:p>
      </dgm:t>
    </dgm:pt>
    <dgm:pt modelId="{268E35E6-01F5-450D-A2F6-987BF19EC640}" type="pres">
      <dgm:prSet presAssocID="{45287A53-8F49-4842-B326-464E10D487B3}" presName="text_2" presStyleLbl="node1" presStyleIdx="1" presStyleCnt="7">
        <dgm:presLayoutVars>
          <dgm:bulletEnabled val="1"/>
        </dgm:presLayoutVars>
      </dgm:prSet>
      <dgm:spPr/>
      <dgm:t>
        <a:bodyPr/>
        <a:lstStyle/>
        <a:p>
          <a:endParaRPr lang="es-MX"/>
        </a:p>
      </dgm:t>
    </dgm:pt>
    <dgm:pt modelId="{BF3EB2E0-9B31-4447-89FF-03E12C5FE3DC}" type="pres">
      <dgm:prSet presAssocID="{45287A53-8F49-4842-B326-464E10D487B3}" presName="accent_2" presStyleCnt="0"/>
      <dgm:spPr/>
      <dgm:t>
        <a:bodyPr/>
        <a:lstStyle/>
        <a:p>
          <a:endParaRPr lang="es-MX"/>
        </a:p>
      </dgm:t>
    </dgm:pt>
    <dgm:pt modelId="{C9B42AC4-4ED0-4CE7-BB2F-A6A99F52F31D}" type="pres">
      <dgm:prSet presAssocID="{45287A53-8F49-4842-B326-464E10D487B3}" presName="accentRepeatNode" presStyleLbl="solidFgAcc1" presStyleIdx="1" presStyleCnt="7"/>
      <dgm:spPr>
        <a:solidFill>
          <a:schemeClr val="accent1">
            <a:lumMod val="40000"/>
            <a:lumOff val="60000"/>
          </a:schemeClr>
        </a:solidFill>
      </dgm:spPr>
      <dgm:t>
        <a:bodyPr/>
        <a:lstStyle/>
        <a:p>
          <a:endParaRPr lang="es-MX"/>
        </a:p>
      </dgm:t>
    </dgm:pt>
    <dgm:pt modelId="{FDF8A640-6623-491A-A099-D664D96F7120}" type="pres">
      <dgm:prSet presAssocID="{1941FECA-3662-4656-8696-EF01F24ADFC3}" presName="text_3" presStyleLbl="node1" presStyleIdx="2" presStyleCnt="7">
        <dgm:presLayoutVars>
          <dgm:bulletEnabled val="1"/>
        </dgm:presLayoutVars>
      </dgm:prSet>
      <dgm:spPr/>
      <dgm:t>
        <a:bodyPr/>
        <a:lstStyle/>
        <a:p>
          <a:endParaRPr lang="es-MX"/>
        </a:p>
      </dgm:t>
    </dgm:pt>
    <dgm:pt modelId="{0EE049B3-8531-4A17-8AD6-C2358AE9FD63}" type="pres">
      <dgm:prSet presAssocID="{1941FECA-3662-4656-8696-EF01F24ADFC3}" presName="accent_3" presStyleCnt="0"/>
      <dgm:spPr/>
      <dgm:t>
        <a:bodyPr/>
        <a:lstStyle/>
        <a:p>
          <a:endParaRPr lang="es-MX"/>
        </a:p>
      </dgm:t>
    </dgm:pt>
    <dgm:pt modelId="{44F59351-D7D5-4F14-B14E-765557969A9E}" type="pres">
      <dgm:prSet presAssocID="{1941FECA-3662-4656-8696-EF01F24ADFC3}" presName="accentRepeatNode" presStyleLbl="solidFgAcc1" presStyleIdx="2" presStyleCnt="7"/>
      <dgm:spPr>
        <a:solidFill>
          <a:schemeClr val="tx2">
            <a:lumMod val="40000"/>
            <a:lumOff val="60000"/>
          </a:schemeClr>
        </a:solidFill>
      </dgm:spPr>
      <dgm:t>
        <a:bodyPr/>
        <a:lstStyle/>
        <a:p>
          <a:endParaRPr lang="es-MX"/>
        </a:p>
      </dgm:t>
    </dgm:pt>
    <dgm:pt modelId="{F6B26A16-FB3A-4B16-9876-F4C8CF3C2AD7}" type="pres">
      <dgm:prSet presAssocID="{B8E74715-0BD4-416D-B07F-A8F2769C8523}" presName="text_4" presStyleLbl="node1" presStyleIdx="3" presStyleCnt="7">
        <dgm:presLayoutVars>
          <dgm:bulletEnabled val="1"/>
        </dgm:presLayoutVars>
      </dgm:prSet>
      <dgm:spPr/>
      <dgm:t>
        <a:bodyPr/>
        <a:lstStyle/>
        <a:p>
          <a:endParaRPr lang="es-MX"/>
        </a:p>
      </dgm:t>
    </dgm:pt>
    <dgm:pt modelId="{AEFA70C2-C2AF-4DFA-9617-F239D4F340F6}" type="pres">
      <dgm:prSet presAssocID="{B8E74715-0BD4-416D-B07F-A8F2769C8523}" presName="accent_4" presStyleCnt="0"/>
      <dgm:spPr/>
      <dgm:t>
        <a:bodyPr/>
        <a:lstStyle/>
        <a:p>
          <a:endParaRPr lang="es-MX"/>
        </a:p>
      </dgm:t>
    </dgm:pt>
    <dgm:pt modelId="{639551E2-1727-4706-90D6-941A9B590050}" type="pres">
      <dgm:prSet presAssocID="{B8E74715-0BD4-416D-B07F-A8F2769C8523}" presName="accentRepeatNode" presStyleLbl="solidFgAcc1" presStyleIdx="3" presStyleCnt="7"/>
      <dgm:spPr>
        <a:solidFill>
          <a:schemeClr val="tx2">
            <a:lumMod val="60000"/>
            <a:lumOff val="40000"/>
          </a:schemeClr>
        </a:solidFill>
      </dgm:spPr>
      <dgm:t>
        <a:bodyPr/>
        <a:lstStyle/>
        <a:p>
          <a:endParaRPr lang="es-MX"/>
        </a:p>
      </dgm:t>
    </dgm:pt>
    <dgm:pt modelId="{D90D6B3D-8DA9-42E2-8435-5E500B327858}" type="pres">
      <dgm:prSet presAssocID="{717C8AFB-518F-4439-A700-B53D879D0B61}" presName="text_5" presStyleLbl="node1" presStyleIdx="4" presStyleCnt="7">
        <dgm:presLayoutVars>
          <dgm:bulletEnabled val="1"/>
        </dgm:presLayoutVars>
      </dgm:prSet>
      <dgm:spPr/>
      <dgm:t>
        <a:bodyPr/>
        <a:lstStyle/>
        <a:p>
          <a:endParaRPr lang="es-MX"/>
        </a:p>
      </dgm:t>
    </dgm:pt>
    <dgm:pt modelId="{58EED0BF-8B37-4CB1-8437-B404C25C08B9}" type="pres">
      <dgm:prSet presAssocID="{717C8AFB-518F-4439-A700-B53D879D0B61}" presName="accent_5" presStyleCnt="0"/>
      <dgm:spPr/>
      <dgm:t>
        <a:bodyPr/>
        <a:lstStyle/>
        <a:p>
          <a:endParaRPr lang="es-MX"/>
        </a:p>
      </dgm:t>
    </dgm:pt>
    <dgm:pt modelId="{26D1703F-9A9E-4BCD-A4EA-F31D3DB01BE1}" type="pres">
      <dgm:prSet presAssocID="{717C8AFB-518F-4439-A700-B53D879D0B61}" presName="accentRepeatNode" presStyleLbl="solidFgAcc1" presStyleIdx="4" presStyleCnt="7"/>
      <dgm:spPr>
        <a:solidFill>
          <a:schemeClr val="accent1">
            <a:lumMod val="75000"/>
          </a:schemeClr>
        </a:solidFill>
      </dgm:spPr>
      <dgm:t>
        <a:bodyPr/>
        <a:lstStyle/>
        <a:p>
          <a:endParaRPr lang="es-MX"/>
        </a:p>
      </dgm:t>
    </dgm:pt>
    <dgm:pt modelId="{316B915B-56BA-48BD-BF26-2F3DA21A5445}" type="pres">
      <dgm:prSet presAssocID="{21624799-A175-4B7B-8BCD-DE21B7975E33}" presName="text_6" presStyleLbl="node1" presStyleIdx="5" presStyleCnt="7">
        <dgm:presLayoutVars>
          <dgm:bulletEnabled val="1"/>
        </dgm:presLayoutVars>
      </dgm:prSet>
      <dgm:spPr/>
      <dgm:t>
        <a:bodyPr/>
        <a:lstStyle/>
        <a:p>
          <a:endParaRPr lang="es-MX"/>
        </a:p>
      </dgm:t>
    </dgm:pt>
    <dgm:pt modelId="{0F7FAF62-04A6-445C-B956-90F2CD5FFEC6}" type="pres">
      <dgm:prSet presAssocID="{21624799-A175-4B7B-8BCD-DE21B7975E33}" presName="accent_6" presStyleCnt="0"/>
      <dgm:spPr/>
    </dgm:pt>
    <dgm:pt modelId="{5416B83A-AC4C-4D8A-82A2-8914FE2CB1F9}" type="pres">
      <dgm:prSet presAssocID="{21624799-A175-4B7B-8BCD-DE21B7975E33}" presName="accentRepeatNode" presStyleLbl="solidFgAcc1" presStyleIdx="5" presStyleCnt="7"/>
      <dgm:spPr>
        <a:solidFill>
          <a:schemeClr val="tx2">
            <a:lumMod val="75000"/>
          </a:schemeClr>
        </a:solidFill>
      </dgm:spPr>
      <dgm:t>
        <a:bodyPr/>
        <a:lstStyle/>
        <a:p>
          <a:endParaRPr lang="es-MX"/>
        </a:p>
      </dgm:t>
    </dgm:pt>
    <dgm:pt modelId="{FF03D12B-0213-44FA-8704-16E800507DD1}" type="pres">
      <dgm:prSet presAssocID="{C166F6F5-A6CA-4607-A4E8-2768972036E5}" presName="text_7" presStyleLbl="node1" presStyleIdx="6" presStyleCnt="7">
        <dgm:presLayoutVars>
          <dgm:bulletEnabled val="1"/>
        </dgm:presLayoutVars>
      </dgm:prSet>
      <dgm:spPr/>
      <dgm:t>
        <a:bodyPr/>
        <a:lstStyle/>
        <a:p>
          <a:endParaRPr lang="es-MX"/>
        </a:p>
      </dgm:t>
    </dgm:pt>
    <dgm:pt modelId="{9A76D78F-BB1D-42D4-BEBB-B61344984354}" type="pres">
      <dgm:prSet presAssocID="{C166F6F5-A6CA-4607-A4E8-2768972036E5}" presName="accent_7" presStyleCnt="0"/>
      <dgm:spPr/>
    </dgm:pt>
    <dgm:pt modelId="{4BC6E44A-8DA7-422C-BDC2-3CE24BE968D6}" type="pres">
      <dgm:prSet presAssocID="{C166F6F5-A6CA-4607-A4E8-2768972036E5}" presName="accentRepeatNode" presStyleLbl="solidFgAcc1" presStyleIdx="6" presStyleCnt="7"/>
      <dgm:spPr>
        <a:solidFill>
          <a:schemeClr val="tx2">
            <a:lumMod val="50000"/>
          </a:schemeClr>
        </a:solidFill>
      </dgm:spPr>
      <dgm:t>
        <a:bodyPr/>
        <a:lstStyle/>
        <a:p>
          <a:endParaRPr lang="es-MX"/>
        </a:p>
      </dgm:t>
    </dgm:pt>
  </dgm:ptLst>
  <dgm:cxnLst>
    <dgm:cxn modelId="{79C54D56-D912-4B17-9FDB-FE8F47D12E01}" type="presOf" srcId="{717C8AFB-518F-4439-A700-B53D879D0B61}" destId="{D90D6B3D-8DA9-42E2-8435-5E500B327858}" srcOrd="0" destOrd="0" presId="urn:microsoft.com/office/officeart/2008/layout/VerticalCurvedList"/>
    <dgm:cxn modelId="{0C871F35-16B2-4F7A-B893-B4758CBDA4CC}" srcId="{102D302E-662B-4022-AE03-75E4FEC1D191}" destId="{B8E74715-0BD4-416D-B07F-A8F2769C8523}" srcOrd="3" destOrd="0" parTransId="{3F6E779A-5F6D-4ED8-9C4F-7B84C6F2EE81}" sibTransId="{3092DD52-3AED-4D1C-A14C-82F019F17F18}"/>
    <dgm:cxn modelId="{5BEA400C-9FF4-4CEB-8AC9-737E21461B5C}" type="presOf" srcId="{C166F6F5-A6CA-4607-A4E8-2768972036E5}" destId="{FF03D12B-0213-44FA-8704-16E800507DD1}" srcOrd="0" destOrd="0" presId="urn:microsoft.com/office/officeart/2008/layout/VerticalCurvedList"/>
    <dgm:cxn modelId="{DF89E75F-04B2-42A2-B64C-344755DCF5D2}" type="presOf" srcId="{45287A53-8F49-4842-B326-464E10D487B3}" destId="{268E35E6-01F5-450D-A2F6-987BF19EC640}" srcOrd="0" destOrd="0" presId="urn:microsoft.com/office/officeart/2008/layout/VerticalCurvedList"/>
    <dgm:cxn modelId="{13A3E245-746B-4AF7-B891-57100039ED7E}" type="presOf" srcId="{1941FECA-3662-4656-8696-EF01F24ADFC3}" destId="{FDF8A640-6623-491A-A099-D664D96F7120}" srcOrd="0" destOrd="0" presId="urn:microsoft.com/office/officeart/2008/layout/VerticalCurvedList"/>
    <dgm:cxn modelId="{F6F0A5A4-8329-4F7C-AAEB-B72E786EC435}" type="presOf" srcId="{3953D112-F788-4FDC-8362-CEE9C6690A98}" destId="{9BB1DB0C-D6B3-45E4-868E-C86EFF7AF912}" srcOrd="0" destOrd="0" presId="urn:microsoft.com/office/officeart/2008/layout/VerticalCurvedList"/>
    <dgm:cxn modelId="{5E97B21A-59A5-4B9F-8E0D-BA5B97A786E3}" srcId="{102D302E-662B-4022-AE03-75E4FEC1D191}" destId="{717C8AFB-518F-4439-A700-B53D879D0B61}" srcOrd="4" destOrd="0" parTransId="{2524B10B-B672-4E84-A410-04FAFFB987AB}" sibTransId="{2C7F0CA8-470C-4555-8709-1A99C64D7CF3}"/>
    <dgm:cxn modelId="{4E6BFD86-B86D-4475-9961-CA4D5B732562}" srcId="{102D302E-662B-4022-AE03-75E4FEC1D191}" destId="{1941FECA-3662-4656-8696-EF01F24ADFC3}" srcOrd="2" destOrd="0" parTransId="{61ADD675-7BE7-49CB-AFAE-29E6BCEDCBE5}" sibTransId="{353383D7-25DE-4ED6-A9AD-B311E3BAAD66}"/>
    <dgm:cxn modelId="{39695F3B-E483-4FB3-BA3F-0F5643D7ACD2}" type="presOf" srcId="{B8E74715-0BD4-416D-B07F-A8F2769C8523}" destId="{F6B26A16-FB3A-4B16-9876-F4C8CF3C2AD7}" srcOrd="0" destOrd="0" presId="urn:microsoft.com/office/officeart/2008/layout/VerticalCurvedList"/>
    <dgm:cxn modelId="{43A4FECC-2A76-471D-9F05-694E16FC8A55}" srcId="{102D302E-662B-4022-AE03-75E4FEC1D191}" destId="{3953D112-F788-4FDC-8362-CEE9C6690A98}" srcOrd="0" destOrd="0" parTransId="{70F5C2A5-112A-4780-BF6C-304E614CB40E}" sibTransId="{E2695E08-6BAA-4062-AAD4-AC0C92148046}"/>
    <dgm:cxn modelId="{B8F1952F-4A80-4D2E-84E9-6677365C6BB2}" srcId="{102D302E-662B-4022-AE03-75E4FEC1D191}" destId="{45287A53-8F49-4842-B326-464E10D487B3}" srcOrd="1" destOrd="0" parTransId="{64556A4D-F50A-41F9-90B7-0210C540C5DE}" sibTransId="{E0B8B6EA-C9C8-4FAE-9800-314999926A45}"/>
    <dgm:cxn modelId="{8D3A1BFD-C237-4A64-BFBB-9713DE6DEB34}" type="presOf" srcId="{102D302E-662B-4022-AE03-75E4FEC1D191}" destId="{B829A834-90C7-445E-BE82-451B0CEED315}" srcOrd="0" destOrd="0" presId="urn:microsoft.com/office/officeart/2008/layout/VerticalCurvedList"/>
    <dgm:cxn modelId="{3FD7B7A0-3F72-4D5E-B95C-84E32671A9CF}" srcId="{102D302E-662B-4022-AE03-75E4FEC1D191}" destId="{21624799-A175-4B7B-8BCD-DE21B7975E33}" srcOrd="5" destOrd="0" parTransId="{4AAF3FE5-33FC-4201-8EB6-9FC2F48FCBFD}" sibTransId="{F6FD3FFA-6E43-43B4-8E45-EDCCCC825CA2}"/>
    <dgm:cxn modelId="{E2D5DB63-7457-4912-B463-AFB7615F48F8}" type="presOf" srcId="{21624799-A175-4B7B-8BCD-DE21B7975E33}" destId="{316B915B-56BA-48BD-BF26-2F3DA21A5445}" srcOrd="0" destOrd="0" presId="urn:microsoft.com/office/officeart/2008/layout/VerticalCurvedList"/>
    <dgm:cxn modelId="{9D45F4C6-A788-4BB4-8F1B-D495FCCADB72}" srcId="{102D302E-662B-4022-AE03-75E4FEC1D191}" destId="{C166F6F5-A6CA-4607-A4E8-2768972036E5}" srcOrd="6" destOrd="0" parTransId="{EB4F5825-FAF0-410F-933E-68DA4AF692E6}" sibTransId="{082C3123-AF06-4555-8FC7-54D0BC7553D0}"/>
    <dgm:cxn modelId="{AE1328C8-D62A-4008-A830-8A654C2A05DD}" type="presOf" srcId="{E2695E08-6BAA-4062-AAD4-AC0C92148046}" destId="{03F51824-5902-4103-BDC2-4EBC922C4DFD}" srcOrd="0" destOrd="0" presId="urn:microsoft.com/office/officeart/2008/layout/VerticalCurvedList"/>
    <dgm:cxn modelId="{30310BD3-374D-41D3-A3FB-9A05AF3C809E}" type="presParOf" srcId="{B829A834-90C7-445E-BE82-451B0CEED315}" destId="{DBC4A429-B11B-4D92-B809-A5CDF4F27A01}" srcOrd="0" destOrd="0" presId="urn:microsoft.com/office/officeart/2008/layout/VerticalCurvedList"/>
    <dgm:cxn modelId="{ACB28DA5-34B5-44F9-AF98-5CB567AE737A}" type="presParOf" srcId="{DBC4A429-B11B-4D92-B809-A5CDF4F27A01}" destId="{CD421402-FA1E-425F-9807-A8AD18339251}" srcOrd="0" destOrd="0" presId="urn:microsoft.com/office/officeart/2008/layout/VerticalCurvedList"/>
    <dgm:cxn modelId="{F73E38F6-ECE7-4BF9-A2EB-4857A3AABD12}" type="presParOf" srcId="{CD421402-FA1E-425F-9807-A8AD18339251}" destId="{B9A2AB62-CC48-45E4-B4EA-A7A68CEB7E20}" srcOrd="0" destOrd="0" presId="urn:microsoft.com/office/officeart/2008/layout/VerticalCurvedList"/>
    <dgm:cxn modelId="{DAE638CD-418E-41CC-9D45-0F6896B07410}" type="presParOf" srcId="{CD421402-FA1E-425F-9807-A8AD18339251}" destId="{03F51824-5902-4103-BDC2-4EBC922C4DFD}" srcOrd="1" destOrd="0" presId="urn:microsoft.com/office/officeart/2008/layout/VerticalCurvedList"/>
    <dgm:cxn modelId="{267920D3-EFB7-4AC6-A4DA-18B821A7D631}" type="presParOf" srcId="{CD421402-FA1E-425F-9807-A8AD18339251}" destId="{132F0331-2482-4DB1-8C10-C12D5E761A91}" srcOrd="2" destOrd="0" presId="urn:microsoft.com/office/officeart/2008/layout/VerticalCurvedList"/>
    <dgm:cxn modelId="{38862E19-14D8-485E-B742-288DEBD5D664}" type="presParOf" srcId="{CD421402-FA1E-425F-9807-A8AD18339251}" destId="{3EFFC96F-7E25-41C0-BB1A-7DB42771AF72}" srcOrd="3" destOrd="0" presId="urn:microsoft.com/office/officeart/2008/layout/VerticalCurvedList"/>
    <dgm:cxn modelId="{239FBC49-CAB9-4C3C-B5FC-4FDE66FBC6F5}" type="presParOf" srcId="{DBC4A429-B11B-4D92-B809-A5CDF4F27A01}" destId="{9BB1DB0C-D6B3-45E4-868E-C86EFF7AF912}" srcOrd="1" destOrd="0" presId="urn:microsoft.com/office/officeart/2008/layout/VerticalCurvedList"/>
    <dgm:cxn modelId="{85F99AA8-1A6A-4F44-A114-22E9A7D0C1D7}" type="presParOf" srcId="{DBC4A429-B11B-4D92-B809-A5CDF4F27A01}" destId="{CA0D0468-B5AE-4744-B484-7098069FDC20}" srcOrd="2" destOrd="0" presId="urn:microsoft.com/office/officeart/2008/layout/VerticalCurvedList"/>
    <dgm:cxn modelId="{B1F7CF1F-002A-4531-A877-4E8F3037F05D}" type="presParOf" srcId="{CA0D0468-B5AE-4744-B484-7098069FDC20}" destId="{66E8AA54-12F9-41D9-A241-BA71D61AD648}" srcOrd="0" destOrd="0" presId="urn:microsoft.com/office/officeart/2008/layout/VerticalCurvedList"/>
    <dgm:cxn modelId="{DA72FC70-B71D-4D87-AD12-5086A4D268C2}" type="presParOf" srcId="{DBC4A429-B11B-4D92-B809-A5CDF4F27A01}" destId="{268E35E6-01F5-450D-A2F6-987BF19EC640}" srcOrd="3" destOrd="0" presId="urn:microsoft.com/office/officeart/2008/layout/VerticalCurvedList"/>
    <dgm:cxn modelId="{9BD638C5-84DE-4499-86B1-E616BCC1BDDC}" type="presParOf" srcId="{DBC4A429-B11B-4D92-B809-A5CDF4F27A01}" destId="{BF3EB2E0-9B31-4447-89FF-03E12C5FE3DC}" srcOrd="4" destOrd="0" presId="urn:microsoft.com/office/officeart/2008/layout/VerticalCurvedList"/>
    <dgm:cxn modelId="{0F30409E-BD6E-4645-9AE7-68F13EFA4433}" type="presParOf" srcId="{BF3EB2E0-9B31-4447-89FF-03E12C5FE3DC}" destId="{C9B42AC4-4ED0-4CE7-BB2F-A6A99F52F31D}" srcOrd="0" destOrd="0" presId="urn:microsoft.com/office/officeart/2008/layout/VerticalCurvedList"/>
    <dgm:cxn modelId="{F170C485-F555-4DD8-8D23-9FF3EF02A802}" type="presParOf" srcId="{DBC4A429-B11B-4D92-B809-A5CDF4F27A01}" destId="{FDF8A640-6623-491A-A099-D664D96F7120}" srcOrd="5" destOrd="0" presId="urn:microsoft.com/office/officeart/2008/layout/VerticalCurvedList"/>
    <dgm:cxn modelId="{D13C0D3E-C51D-4AD2-AF96-E485EAE5FD8B}" type="presParOf" srcId="{DBC4A429-B11B-4D92-B809-A5CDF4F27A01}" destId="{0EE049B3-8531-4A17-8AD6-C2358AE9FD63}" srcOrd="6" destOrd="0" presId="urn:microsoft.com/office/officeart/2008/layout/VerticalCurvedList"/>
    <dgm:cxn modelId="{540B6A61-1DCA-44CC-8CDF-C5DF9F0BE4CB}" type="presParOf" srcId="{0EE049B3-8531-4A17-8AD6-C2358AE9FD63}" destId="{44F59351-D7D5-4F14-B14E-765557969A9E}" srcOrd="0" destOrd="0" presId="urn:microsoft.com/office/officeart/2008/layout/VerticalCurvedList"/>
    <dgm:cxn modelId="{066EEDED-C313-4AF0-AB90-EDCE4A8A30AA}" type="presParOf" srcId="{DBC4A429-B11B-4D92-B809-A5CDF4F27A01}" destId="{F6B26A16-FB3A-4B16-9876-F4C8CF3C2AD7}" srcOrd="7" destOrd="0" presId="urn:microsoft.com/office/officeart/2008/layout/VerticalCurvedList"/>
    <dgm:cxn modelId="{C3E98A67-36C9-4875-BE51-9A452F9D23B0}" type="presParOf" srcId="{DBC4A429-B11B-4D92-B809-A5CDF4F27A01}" destId="{AEFA70C2-C2AF-4DFA-9617-F239D4F340F6}" srcOrd="8" destOrd="0" presId="urn:microsoft.com/office/officeart/2008/layout/VerticalCurvedList"/>
    <dgm:cxn modelId="{3900B5EC-6901-467F-93E7-634DC5FFD218}" type="presParOf" srcId="{AEFA70C2-C2AF-4DFA-9617-F239D4F340F6}" destId="{639551E2-1727-4706-90D6-941A9B590050}" srcOrd="0" destOrd="0" presId="urn:microsoft.com/office/officeart/2008/layout/VerticalCurvedList"/>
    <dgm:cxn modelId="{7E088600-0EF1-41A0-9390-91DC6C23E74E}" type="presParOf" srcId="{DBC4A429-B11B-4D92-B809-A5CDF4F27A01}" destId="{D90D6B3D-8DA9-42E2-8435-5E500B327858}" srcOrd="9" destOrd="0" presId="urn:microsoft.com/office/officeart/2008/layout/VerticalCurvedList"/>
    <dgm:cxn modelId="{F8A95A96-1D70-40CF-A14F-5043B768A56D}" type="presParOf" srcId="{DBC4A429-B11B-4D92-B809-A5CDF4F27A01}" destId="{58EED0BF-8B37-4CB1-8437-B404C25C08B9}" srcOrd="10" destOrd="0" presId="urn:microsoft.com/office/officeart/2008/layout/VerticalCurvedList"/>
    <dgm:cxn modelId="{AE587C9E-6F56-4BC5-B72C-55BF7430105F}" type="presParOf" srcId="{58EED0BF-8B37-4CB1-8437-B404C25C08B9}" destId="{26D1703F-9A9E-4BCD-A4EA-F31D3DB01BE1}" srcOrd="0" destOrd="0" presId="urn:microsoft.com/office/officeart/2008/layout/VerticalCurvedList"/>
    <dgm:cxn modelId="{2EF71BF0-43E4-42E2-84F6-67DCE8F05E6D}" type="presParOf" srcId="{DBC4A429-B11B-4D92-B809-A5CDF4F27A01}" destId="{316B915B-56BA-48BD-BF26-2F3DA21A5445}" srcOrd="11" destOrd="0" presId="urn:microsoft.com/office/officeart/2008/layout/VerticalCurvedList"/>
    <dgm:cxn modelId="{4BB66B0C-400A-403B-BDA3-15F8847264F8}" type="presParOf" srcId="{DBC4A429-B11B-4D92-B809-A5CDF4F27A01}" destId="{0F7FAF62-04A6-445C-B956-90F2CD5FFEC6}" srcOrd="12" destOrd="0" presId="urn:microsoft.com/office/officeart/2008/layout/VerticalCurvedList"/>
    <dgm:cxn modelId="{02CCF79A-ACC4-4F77-B324-4EC119DDD1CA}" type="presParOf" srcId="{0F7FAF62-04A6-445C-B956-90F2CD5FFEC6}" destId="{5416B83A-AC4C-4D8A-82A2-8914FE2CB1F9}" srcOrd="0" destOrd="0" presId="urn:microsoft.com/office/officeart/2008/layout/VerticalCurvedList"/>
    <dgm:cxn modelId="{D8951B98-7D88-4AD3-996D-FC14B2F9B36B}" type="presParOf" srcId="{DBC4A429-B11B-4D92-B809-A5CDF4F27A01}" destId="{FF03D12B-0213-44FA-8704-16E800507DD1}" srcOrd="13" destOrd="0" presId="urn:microsoft.com/office/officeart/2008/layout/VerticalCurvedList"/>
    <dgm:cxn modelId="{1337357E-5366-4AF0-B2EF-013DCF761B10}" type="presParOf" srcId="{DBC4A429-B11B-4D92-B809-A5CDF4F27A01}" destId="{9A76D78F-BB1D-42D4-BEBB-B61344984354}" srcOrd="14" destOrd="0" presId="urn:microsoft.com/office/officeart/2008/layout/VerticalCurvedList"/>
    <dgm:cxn modelId="{CDDAD36C-49DB-4E8B-A1AD-D0BDF087C41F}" type="presParOf" srcId="{9A76D78F-BB1D-42D4-BEBB-B61344984354}" destId="{4BC6E44A-8DA7-422C-BDC2-3CE24BE96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51824-5902-4103-BDC2-4EBC922C4DFD}">
      <dsp:nvSpPr>
        <dsp:cNvPr id="0" name=""/>
        <dsp:cNvSpPr/>
      </dsp:nvSpPr>
      <dsp:spPr>
        <a:xfrm>
          <a:off x="-6304873" y="-965160"/>
          <a:ext cx="7510320" cy="7510320"/>
        </a:xfrm>
        <a:prstGeom prst="blockArc">
          <a:avLst>
            <a:gd name="adj1" fmla="val 18900000"/>
            <a:gd name="adj2" fmla="val 2700000"/>
            <a:gd name="adj3" fmla="val 28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1DB0C-D6B3-45E4-868E-C86EFF7AF912}">
      <dsp:nvSpPr>
        <dsp:cNvPr id="0" name=""/>
        <dsp:cNvSpPr/>
      </dsp:nvSpPr>
      <dsp:spPr>
        <a:xfrm>
          <a:off x="391436" y="253666"/>
          <a:ext cx="7778070"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INTRODUCCIÓN</a:t>
          </a:r>
          <a:endParaRPr lang="es-MX" sz="2600" b="0" kern="1200" dirty="0"/>
        </a:p>
      </dsp:txBody>
      <dsp:txXfrm>
        <a:off x="391436" y="253666"/>
        <a:ext cx="7778070" cy="507110"/>
      </dsp:txXfrm>
    </dsp:sp>
    <dsp:sp modelId="{66E8AA54-12F9-41D9-A241-BA71D61AD648}">
      <dsp:nvSpPr>
        <dsp:cNvPr id="0" name=""/>
        <dsp:cNvSpPr/>
      </dsp:nvSpPr>
      <dsp:spPr>
        <a:xfrm>
          <a:off x="74492" y="190278"/>
          <a:ext cx="633888" cy="633888"/>
        </a:xfrm>
        <a:prstGeom prst="ellipse">
          <a:avLst/>
        </a:prstGeom>
        <a:solidFill>
          <a:schemeClr val="accent1">
            <a:lumMod val="20000"/>
            <a:lumOff val="8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8E35E6-01F5-450D-A2F6-987BF19EC640}">
      <dsp:nvSpPr>
        <dsp:cNvPr id="0" name=""/>
        <dsp:cNvSpPr/>
      </dsp:nvSpPr>
      <dsp:spPr>
        <a:xfrm>
          <a:off x="850671" y="1014778"/>
          <a:ext cx="731883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smtClean="0"/>
            <a:t>PLANTEAMIENTO DEL PROBLEMA</a:t>
          </a:r>
          <a:endParaRPr lang="es-MX" sz="2600" b="0" kern="1200" dirty="0"/>
        </a:p>
      </dsp:txBody>
      <dsp:txXfrm>
        <a:off x="850671" y="1014778"/>
        <a:ext cx="7318836" cy="507110"/>
      </dsp:txXfrm>
    </dsp:sp>
    <dsp:sp modelId="{C9B42AC4-4ED0-4CE7-BB2F-A6A99F52F31D}">
      <dsp:nvSpPr>
        <dsp:cNvPr id="0" name=""/>
        <dsp:cNvSpPr/>
      </dsp:nvSpPr>
      <dsp:spPr>
        <a:xfrm>
          <a:off x="533727" y="951390"/>
          <a:ext cx="633888" cy="633888"/>
        </a:xfrm>
        <a:prstGeom prst="ellipse">
          <a:avLst/>
        </a:prstGeom>
        <a:solidFill>
          <a:schemeClr val="accent1">
            <a:lumMod val="40000"/>
            <a:lumOff val="6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F8A640-6623-491A-A099-D664D96F7120}">
      <dsp:nvSpPr>
        <dsp:cNvPr id="0" name=""/>
        <dsp:cNvSpPr/>
      </dsp:nvSpPr>
      <dsp:spPr>
        <a:xfrm>
          <a:off x="1102329" y="1775332"/>
          <a:ext cx="7067178"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OBJETIVOS</a:t>
          </a:r>
          <a:endParaRPr lang="es-MX" sz="2600" kern="1200" dirty="0"/>
        </a:p>
      </dsp:txBody>
      <dsp:txXfrm>
        <a:off x="1102329" y="1775332"/>
        <a:ext cx="7067178" cy="507110"/>
      </dsp:txXfrm>
    </dsp:sp>
    <dsp:sp modelId="{44F59351-D7D5-4F14-B14E-765557969A9E}">
      <dsp:nvSpPr>
        <dsp:cNvPr id="0" name=""/>
        <dsp:cNvSpPr/>
      </dsp:nvSpPr>
      <dsp:spPr>
        <a:xfrm>
          <a:off x="785384" y="1711944"/>
          <a:ext cx="633888" cy="633888"/>
        </a:xfrm>
        <a:prstGeom prst="ellipse">
          <a:avLst/>
        </a:prstGeom>
        <a:solidFill>
          <a:schemeClr val="tx2">
            <a:lumMod val="40000"/>
            <a:lumOff val="6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B26A16-FB3A-4B16-9876-F4C8CF3C2AD7}">
      <dsp:nvSpPr>
        <dsp:cNvPr id="0" name=""/>
        <dsp:cNvSpPr/>
      </dsp:nvSpPr>
      <dsp:spPr>
        <a:xfrm>
          <a:off x="1182681" y="2536444"/>
          <a:ext cx="698682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MARCO TEÓRICO</a:t>
          </a:r>
          <a:endParaRPr lang="es-MX" sz="2600" b="0" kern="1200" dirty="0"/>
        </a:p>
      </dsp:txBody>
      <dsp:txXfrm>
        <a:off x="1182681" y="2536444"/>
        <a:ext cx="6986826" cy="507110"/>
      </dsp:txXfrm>
    </dsp:sp>
    <dsp:sp modelId="{639551E2-1727-4706-90D6-941A9B590050}">
      <dsp:nvSpPr>
        <dsp:cNvPr id="0" name=""/>
        <dsp:cNvSpPr/>
      </dsp:nvSpPr>
      <dsp:spPr>
        <a:xfrm>
          <a:off x="865736" y="2473056"/>
          <a:ext cx="633888" cy="633888"/>
        </a:xfrm>
        <a:prstGeom prst="ellipse">
          <a:avLst/>
        </a:prstGeom>
        <a:solidFill>
          <a:schemeClr val="tx2">
            <a:lumMod val="60000"/>
            <a:lumOff val="4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0D6B3D-8DA9-42E2-8435-5E500B327858}">
      <dsp:nvSpPr>
        <dsp:cNvPr id="0" name=""/>
        <dsp:cNvSpPr/>
      </dsp:nvSpPr>
      <dsp:spPr>
        <a:xfrm>
          <a:off x="1102329" y="3297556"/>
          <a:ext cx="7067178"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MARCO METODOLÓGICO</a:t>
          </a:r>
          <a:endParaRPr lang="es-MX" sz="2600" kern="1200" dirty="0"/>
        </a:p>
      </dsp:txBody>
      <dsp:txXfrm>
        <a:off x="1102329" y="3297556"/>
        <a:ext cx="7067178" cy="507110"/>
      </dsp:txXfrm>
    </dsp:sp>
    <dsp:sp modelId="{26D1703F-9A9E-4BCD-A4EA-F31D3DB01BE1}">
      <dsp:nvSpPr>
        <dsp:cNvPr id="0" name=""/>
        <dsp:cNvSpPr/>
      </dsp:nvSpPr>
      <dsp:spPr>
        <a:xfrm>
          <a:off x="785384" y="3234168"/>
          <a:ext cx="633888" cy="633888"/>
        </a:xfrm>
        <a:prstGeom prst="ellipse">
          <a:avLst/>
        </a:prstGeom>
        <a:solidFill>
          <a:schemeClr val="accent1">
            <a:lumMod val="75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16B915B-56BA-48BD-BF26-2F3DA21A5445}">
      <dsp:nvSpPr>
        <dsp:cNvPr id="0" name=""/>
        <dsp:cNvSpPr/>
      </dsp:nvSpPr>
      <dsp:spPr>
        <a:xfrm>
          <a:off x="850671" y="4058110"/>
          <a:ext cx="731883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PROPUESTA</a:t>
          </a:r>
          <a:endParaRPr lang="es-MX" sz="2600" b="0" kern="1200" dirty="0"/>
        </a:p>
      </dsp:txBody>
      <dsp:txXfrm>
        <a:off x="850671" y="4058110"/>
        <a:ext cx="7318836" cy="507110"/>
      </dsp:txXfrm>
    </dsp:sp>
    <dsp:sp modelId="{5416B83A-AC4C-4D8A-82A2-8914FE2CB1F9}">
      <dsp:nvSpPr>
        <dsp:cNvPr id="0" name=""/>
        <dsp:cNvSpPr/>
      </dsp:nvSpPr>
      <dsp:spPr>
        <a:xfrm>
          <a:off x="533727" y="3994722"/>
          <a:ext cx="633888" cy="633888"/>
        </a:xfrm>
        <a:prstGeom prst="ellipse">
          <a:avLst/>
        </a:prstGeom>
        <a:solidFill>
          <a:schemeClr val="tx2">
            <a:lumMod val="75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03D12B-0213-44FA-8704-16E800507DD1}">
      <dsp:nvSpPr>
        <dsp:cNvPr id="0" name=""/>
        <dsp:cNvSpPr/>
      </dsp:nvSpPr>
      <dsp:spPr>
        <a:xfrm>
          <a:off x="391436" y="4819222"/>
          <a:ext cx="7778070"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CONCLUSIONES Y RECOMENDACIONES</a:t>
          </a:r>
          <a:endParaRPr lang="es-MX" sz="2600" b="0" kern="1200" dirty="0"/>
        </a:p>
      </dsp:txBody>
      <dsp:txXfrm>
        <a:off x="391436" y="4819222"/>
        <a:ext cx="7778070" cy="507110"/>
      </dsp:txXfrm>
    </dsp:sp>
    <dsp:sp modelId="{4BC6E44A-8DA7-422C-BDC2-3CE24BE968D6}">
      <dsp:nvSpPr>
        <dsp:cNvPr id="0" name=""/>
        <dsp:cNvSpPr/>
      </dsp:nvSpPr>
      <dsp:spPr>
        <a:xfrm>
          <a:off x="74492" y="4755834"/>
          <a:ext cx="633888" cy="633888"/>
        </a:xfrm>
        <a:prstGeom prst="ellipse">
          <a:avLst/>
        </a:prstGeom>
        <a:solidFill>
          <a:schemeClr val="tx2">
            <a:lumMod val="5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4C273-CDBA-496C-900B-F29D9E7F7805}">
      <dsp:nvSpPr>
        <dsp:cNvPr id="0" name=""/>
        <dsp:cNvSpPr/>
      </dsp:nvSpPr>
      <dsp:spPr>
        <a:xfrm>
          <a:off x="0" y="0"/>
          <a:ext cx="4525963" cy="4525963"/>
        </a:xfrm>
        <a:prstGeom prst="pie">
          <a:avLst>
            <a:gd name="adj1" fmla="val 5400000"/>
            <a:gd name="adj2" fmla="val 162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0465F8-70F4-41C8-AA4A-6CEEBE9DC00B}">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smtClean="0"/>
            <a:t>Determinar el nivel de conocimiento del  personal Guardacostas para el correcto manejo del módulo Gis del SIGMAP y del Themis para la neutralización de actividades ilícitas.  </a:t>
          </a:r>
          <a:endParaRPr lang="es-MX" sz="1800" kern="1200" dirty="0"/>
        </a:p>
      </dsp:txBody>
      <dsp:txXfrm>
        <a:off x="2262981" y="0"/>
        <a:ext cx="5966618" cy="1357791"/>
      </dsp:txXfrm>
    </dsp:sp>
    <dsp:sp modelId="{8568B45C-01E9-42CE-9EAA-326B3CB586FB}">
      <dsp:nvSpPr>
        <dsp:cNvPr id="0" name=""/>
        <dsp:cNvSpPr/>
      </dsp:nvSpPr>
      <dsp:spPr>
        <a:xfrm>
          <a:off x="792044" y="1357791"/>
          <a:ext cx="2941873" cy="2941873"/>
        </a:xfrm>
        <a:prstGeom prst="pie">
          <a:avLst>
            <a:gd name="adj1" fmla="val 5400000"/>
            <a:gd name="adj2" fmla="val 1620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941350-C49C-4CF7-BD10-9FBDE84A3097}">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smtClean="0"/>
            <a:t>Diagnosticar las actuales falencias que poseen tanto el módulo Gis del SIGMAP, y del Themis, para neutralizar las actividades ilícitas.</a:t>
          </a:r>
          <a:endParaRPr lang="es-MX" sz="1800" kern="1200" dirty="0"/>
        </a:p>
      </dsp:txBody>
      <dsp:txXfrm>
        <a:off x="2262981" y="1357791"/>
        <a:ext cx="5966618" cy="1357787"/>
      </dsp:txXfrm>
    </dsp:sp>
    <dsp:sp modelId="{F45E9F48-01C1-4C87-811E-E1FC1B4674AB}">
      <dsp:nvSpPr>
        <dsp:cNvPr id="0" name=""/>
        <dsp:cNvSpPr/>
      </dsp:nvSpPr>
      <dsp:spPr>
        <a:xfrm>
          <a:off x="1584087" y="2715579"/>
          <a:ext cx="1357787" cy="1357787"/>
        </a:xfrm>
        <a:prstGeom prst="pie">
          <a:avLst>
            <a:gd name="adj1" fmla="val 5400000"/>
            <a:gd name="adj2" fmla="val 1620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EADF49C-8797-435D-B6B1-B25789D1ED85}">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smtClean="0"/>
            <a:t>Proponer la utilización de un dispositivo de monitoreo satelital para las embarcaciones artesanales en el puerto de Santa Rosa para contribuir con la seguridad de los pescadores y la disminución de robo de motores y embarcaciones.</a:t>
          </a:r>
          <a:endParaRPr lang="es-MX" sz="1800" kern="1200" dirty="0"/>
        </a:p>
      </dsp:txBody>
      <dsp:txXfrm>
        <a:off x="2262981" y="2715579"/>
        <a:ext cx="5966618" cy="1357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009EE-3B43-4DA5-AFEB-66F6CB90787A}">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12346A5-F532-4016-B771-EA7AF3F2FB35}">
      <dsp:nvSpPr>
        <dsp:cNvPr id="0" name=""/>
        <dsp:cNvSpPr/>
      </dsp:nvSpPr>
      <dsp:spPr>
        <a:xfrm>
          <a:off x="8840" y="1357788"/>
          <a:ext cx="2648902" cy="181038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Sistemas de Información</a:t>
          </a:r>
          <a:endParaRPr lang="es-MX" sz="2800" kern="1200" dirty="0"/>
        </a:p>
      </dsp:txBody>
      <dsp:txXfrm>
        <a:off x="97216" y="1446164"/>
        <a:ext cx="2472150" cy="1633633"/>
      </dsp:txXfrm>
    </dsp:sp>
    <dsp:sp modelId="{338F6FA4-B03D-4706-8FAE-BC9899550F2E}">
      <dsp:nvSpPr>
        <dsp:cNvPr id="0" name=""/>
        <dsp:cNvSpPr/>
      </dsp:nvSpPr>
      <dsp:spPr>
        <a:xfrm>
          <a:off x="2790348" y="1357788"/>
          <a:ext cx="2648902" cy="1810385"/>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Monitoreo de embarcaciones artesanales</a:t>
          </a:r>
          <a:endParaRPr lang="es-MX" sz="2800" kern="1200" dirty="0"/>
        </a:p>
      </dsp:txBody>
      <dsp:txXfrm>
        <a:off x="2878724" y="1446164"/>
        <a:ext cx="2472150" cy="1633633"/>
      </dsp:txXfrm>
    </dsp:sp>
    <dsp:sp modelId="{C4C273F5-9C40-49BC-8C69-B2569401DD0A}">
      <dsp:nvSpPr>
        <dsp:cNvPr id="0" name=""/>
        <dsp:cNvSpPr/>
      </dsp:nvSpPr>
      <dsp:spPr>
        <a:xfrm>
          <a:off x="5571857" y="1357788"/>
          <a:ext cx="2648902" cy="181038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smtClean="0"/>
            <a:t>Robo </a:t>
          </a:r>
          <a:r>
            <a:rPr lang="es-EC" sz="2800" kern="1200" dirty="0" smtClean="0"/>
            <a:t>de motores y embarcaciones</a:t>
          </a:r>
          <a:endParaRPr lang="es-MX" sz="2800" kern="1200" dirty="0"/>
        </a:p>
      </dsp:txBody>
      <dsp:txXfrm>
        <a:off x="5660233" y="1446164"/>
        <a:ext cx="2472150" cy="163363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51824-5902-4103-BDC2-4EBC922C4DFD}">
      <dsp:nvSpPr>
        <dsp:cNvPr id="0" name=""/>
        <dsp:cNvSpPr/>
      </dsp:nvSpPr>
      <dsp:spPr>
        <a:xfrm>
          <a:off x="-6304873" y="-965160"/>
          <a:ext cx="7510320" cy="7510320"/>
        </a:xfrm>
        <a:prstGeom prst="blockArc">
          <a:avLst>
            <a:gd name="adj1" fmla="val 18900000"/>
            <a:gd name="adj2" fmla="val 2700000"/>
            <a:gd name="adj3" fmla="val 28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1DB0C-D6B3-45E4-868E-C86EFF7AF912}">
      <dsp:nvSpPr>
        <dsp:cNvPr id="0" name=""/>
        <dsp:cNvSpPr/>
      </dsp:nvSpPr>
      <dsp:spPr>
        <a:xfrm>
          <a:off x="391436" y="253666"/>
          <a:ext cx="7778070"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INTRODUCCIÓN</a:t>
          </a:r>
          <a:endParaRPr lang="es-MX" sz="2600" b="0" kern="1200" dirty="0"/>
        </a:p>
      </dsp:txBody>
      <dsp:txXfrm>
        <a:off x="391436" y="253666"/>
        <a:ext cx="7778070" cy="507110"/>
      </dsp:txXfrm>
    </dsp:sp>
    <dsp:sp modelId="{66E8AA54-12F9-41D9-A241-BA71D61AD648}">
      <dsp:nvSpPr>
        <dsp:cNvPr id="0" name=""/>
        <dsp:cNvSpPr/>
      </dsp:nvSpPr>
      <dsp:spPr>
        <a:xfrm>
          <a:off x="74492" y="190278"/>
          <a:ext cx="633888" cy="633888"/>
        </a:xfrm>
        <a:prstGeom prst="ellipse">
          <a:avLst/>
        </a:prstGeom>
        <a:solidFill>
          <a:schemeClr val="accent1">
            <a:lumMod val="20000"/>
            <a:lumOff val="8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8E35E6-01F5-450D-A2F6-987BF19EC640}">
      <dsp:nvSpPr>
        <dsp:cNvPr id="0" name=""/>
        <dsp:cNvSpPr/>
      </dsp:nvSpPr>
      <dsp:spPr>
        <a:xfrm>
          <a:off x="850671" y="1014778"/>
          <a:ext cx="731883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PLANTEAMIENTO DEL PROBLEMA</a:t>
          </a:r>
          <a:endParaRPr lang="es-MX" sz="2600" b="0" kern="1200" dirty="0"/>
        </a:p>
      </dsp:txBody>
      <dsp:txXfrm>
        <a:off x="850671" y="1014778"/>
        <a:ext cx="7318836" cy="507110"/>
      </dsp:txXfrm>
    </dsp:sp>
    <dsp:sp modelId="{C9B42AC4-4ED0-4CE7-BB2F-A6A99F52F31D}">
      <dsp:nvSpPr>
        <dsp:cNvPr id="0" name=""/>
        <dsp:cNvSpPr/>
      </dsp:nvSpPr>
      <dsp:spPr>
        <a:xfrm>
          <a:off x="533727" y="951390"/>
          <a:ext cx="633888" cy="633888"/>
        </a:xfrm>
        <a:prstGeom prst="ellipse">
          <a:avLst/>
        </a:prstGeom>
        <a:solidFill>
          <a:schemeClr val="accent1">
            <a:lumMod val="40000"/>
            <a:lumOff val="6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F8A640-6623-491A-A099-D664D96F7120}">
      <dsp:nvSpPr>
        <dsp:cNvPr id="0" name=""/>
        <dsp:cNvSpPr/>
      </dsp:nvSpPr>
      <dsp:spPr>
        <a:xfrm>
          <a:off x="1102329" y="1775332"/>
          <a:ext cx="7067178"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OBJETIVOS</a:t>
          </a:r>
          <a:endParaRPr lang="es-MX" sz="2600" kern="1200" dirty="0"/>
        </a:p>
      </dsp:txBody>
      <dsp:txXfrm>
        <a:off x="1102329" y="1775332"/>
        <a:ext cx="7067178" cy="507110"/>
      </dsp:txXfrm>
    </dsp:sp>
    <dsp:sp modelId="{44F59351-D7D5-4F14-B14E-765557969A9E}">
      <dsp:nvSpPr>
        <dsp:cNvPr id="0" name=""/>
        <dsp:cNvSpPr/>
      </dsp:nvSpPr>
      <dsp:spPr>
        <a:xfrm>
          <a:off x="785384" y="1711944"/>
          <a:ext cx="633888" cy="633888"/>
        </a:xfrm>
        <a:prstGeom prst="ellipse">
          <a:avLst/>
        </a:prstGeom>
        <a:solidFill>
          <a:schemeClr val="tx2">
            <a:lumMod val="40000"/>
            <a:lumOff val="6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B26A16-FB3A-4B16-9876-F4C8CF3C2AD7}">
      <dsp:nvSpPr>
        <dsp:cNvPr id="0" name=""/>
        <dsp:cNvSpPr/>
      </dsp:nvSpPr>
      <dsp:spPr>
        <a:xfrm>
          <a:off x="1182681" y="2536444"/>
          <a:ext cx="698682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MARCO TEÓRICO</a:t>
          </a:r>
          <a:endParaRPr lang="es-MX" sz="2600" b="0" kern="1200" dirty="0"/>
        </a:p>
      </dsp:txBody>
      <dsp:txXfrm>
        <a:off x="1182681" y="2536444"/>
        <a:ext cx="6986826" cy="507110"/>
      </dsp:txXfrm>
    </dsp:sp>
    <dsp:sp modelId="{639551E2-1727-4706-90D6-941A9B590050}">
      <dsp:nvSpPr>
        <dsp:cNvPr id="0" name=""/>
        <dsp:cNvSpPr/>
      </dsp:nvSpPr>
      <dsp:spPr>
        <a:xfrm>
          <a:off x="865736" y="2473056"/>
          <a:ext cx="633888" cy="633888"/>
        </a:xfrm>
        <a:prstGeom prst="ellipse">
          <a:avLst/>
        </a:prstGeom>
        <a:solidFill>
          <a:schemeClr val="tx2">
            <a:lumMod val="60000"/>
            <a:lumOff val="4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0D6B3D-8DA9-42E2-8435-5E500B327858}">
      <dsp:nvSpPr>
        <dsp:cNvPr id="0" name=""/>
        <dsp:cNvSpPr/>
      </dsp:nvSpPr>
      <dsp:spPr>
        <a:xfrm>
          <a:off x="1102329" y="3297556"/>
          <a:ext cx="7067178"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MARCO METODOLÓGICO</a:t>
          </a:r>
          <a:endParaRPr lang="es-MX" sz="2600" kern="1200" dirty="0"/>
        </a:p>
      </dsp:txBody>
      <dsp:txXfrm>
        <a:off x="1102329" y="3297556"/>
        <a:ext cx="7067178" cy="507110"/>
      </dsp:txXfrm>
    </dsp:sp>
    <dsp:sp modelId="{26D1703F-9A9E-4BCD-A4EA-F31D3DB01BE1}">
      <dsp:nvSpPr>
        <dsp:cNvPr id="0" name=""/>
        <dsp:cNvSpPr/>
      </dsp:nvSpPr>
      <dsp:spPr>
        <a:xfrm>
          <a:off x="785384" y="3234168"/>
          <a:ext cx="633888" cy="633888"/>
        </a:xfrm>
        <a:prstGeom prst="ellipse">
          <a:avLst/>
        </a:prstGeom>
        <a:solidFill>
          <a:schemeClr val="accent1">
            <a:lumMod val="75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16B915B-56BA-48BD-BF26-2F3DA21A5445}">
      <dsp:nvSpPr>
        <dsp:cNvPr id="0" name=""/>
        <dsp:cNvSpPr/>
      </dsp:nvSpPr>
      <dsp:spPr>
        <a:xfrm>
          <a:off x="850671" y="4058110"/>
          <a:ext cx="731883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PROPUESTA</a:t>
          </a:r>
          <a:endParaRPr lang="es-MX" sz="2600" b="0" kern="1200" dirty="0"/>
        </a:p>
      </dsp:txBody>
      <dsp:txXfrm>
        <a:off x="850671" y="4058110"/>
        <a:ext cx="7318836" cy="507110"/>
      </dsp:txXfrm>
    </dsp:sp>
    <dsp:sp modelId="{5416B83A-AC4C-4D8A-82A2-8914FE2CB1F9}">
      <dsp:nvSpPr>
        <dsp:cNvPr id="0" name=""/>
        <dsp:cNvSpPr/>
      </dsp:nvSpPr>
      <dsp:spPr>
        <a:xfrm>
          <a:off x="533727" y="3994722"/>
          <a:ext cx="633888" cy="633888"/>
        </a:xfrm>
        <a:prstGeom prst="ellipse">
          <a:avLst/>
        </a:prstGeom>
        <a:solidFill>
          <a:schemeClr val="tx2">
            <a:lumMod val="75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03D12B-0213-44FA-8704-16E800507DD1}">
      <dsp:nvSpPr>
        <dsp:cNvPr id="0" name=""/>
        <dsp:cNvSpPr/>
      </dsp:nvSpPr>
      <dsp:spPr>
        <a:xfrm>
          <a:off x="391436" y="4819222"/>
          <a:ext cx="7778070"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CONCLUSIONES Y RECOMENDACIONES</a:t>
          </a:r>
          <a:endParaRPr lang="es-MX" sz="2600" b="0" kern="1200" dirty="0"/>
        </a:p>
      </dsp:txBody>
      <dsp:txXfrm>
        <a:off x="391436" y="4819222"/>
        <a:ext cx="7778070" cy="507110"/>
      </dsp:txXfrm>
    </dsp:sp>
    <dsp:sp modelId="{4BC6E44A-8DA7-422C-BDC2-3CE24BE968D6}">
      <dsp:nvSpPr>
        <dsp:cNvPr id="0" name=""/>
        <dsp:cNvSpPr/>
      </dsp:nvSpPr>
      <dsp:spPr>
        <a:xfrm>
          <a:off x="74492" y="4755834"/>
          <a:ext cx="633888" cy="633888"/>
        </a:xfrm>
        <a:prstGeom prst="ellipse">
          <a:avLst/>
        </a:prstGeom>
        <a:solidFill>
          <a:schemeClr val="tx2">
            <a:lumMod val="5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BD480-7031-4440-9458-59679158DECD}">
      <dsp:nvSpPr>
        <dsp:cNvPr id="0" name=""/>
        <dsp:cNvSpPr/>
      </dsp:nvSpPr>
      <dsp:spPr>
        <a:xfrm rot="8201671">
          <a:off x="443836" y="42360"/>
          <a:ext cx="3608510" cy="1959337"/>
        </a:xfrm>
        <a:prstGeom prst="swooshArrow">
          <a:avLst>
            <a:gd name="adj1" fmla="val 25000"/>
            <a:gd name="adj2" fmla="val 25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29C4BD-0742-40B5-9CC5-97B76FAA38F9}">
      <dsp:nvSpPr>
        <dsp:cNvPr id="0" name=""/>
        <dsp:cNvSpPr/>
      </dsp:nvSpPr>
      <dsp:spPr>
        <a:xfrm rot="20671428">
          <a:off x="2801636" y="-18158"/>
          <a:ext cx="119821" cy="1198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95BD0C-63F6-41B2-BDB9-56898DCFB483}">
      <dsp:nvSpPr>
        <dsp:cNvPr id="0" name=""/>
        <dsp:cNvSpPr/>
      </dsp:nvSpPr>
      <dsp:spPr>
        <a:xfrm>
          <a:off x="2921415" y="0"/>
          <a:ext cx="1687096" cy="82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1" tIns="0" rIns="0" bIns="0" numCol="1" spcCol="1270" anchor="t" anchorCtr="0">
          <a:noAutofit/>
        </a:bodyPr>
        <a:lstStyle/>
        <a:p>
          <a:pPr lvl="0" algn="l" defTabSz="889000">
            <a:lnSpc>
              <a:spcPct val="90000"/>
            </a:lnSpc>
            <a:spcBef>
              <a:spcPct val="0"/>
            </a:spcBef>
            <a:spcAft>
              <a:spcPct val="35000"/>
            </a:spcAft>
          </a:pPr>
          <a:r>
            <a:rPr lang="es-EC" sz="2000" kern="1200" dirty="0" smtClean="0"/>
            <a:t>Embarcaciones (20 TRB)</a:t>
          </a:r>
          <a:endParaRPr lang="es-MX" sz="2000" kern="1200" dirty="0"/>
        </a:p>
      </dsp:txBody>
      <dsp:txXfrm>
        <a:off x="2921415" y="0"/>
        <a:ext cx="1687096" cy="825545"/>
      </dsp:txXfrm>
    </dsp:sp>
    <dsp:sp modelId="{A14B3304-1239-4CB7-A8E4-C54BA3CBFD01}">
      <dsp:nvSpPr>
        <dsp:cNvPr id="0" name=""/>
        <dsp:cNvSpPr/>
      </dsp:nvSpPr>
      <dsp:spPr>
        <a:xfrm rot="20671428">
          <a:off x="2357460" y="978705"/>
          <a:ext cx="216600" cy="216600"/>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F67881-6012-4C30-9CFF-C70DF943E870}">
      <dsp:nvSpPr>
        <dsp:cNvPr id="0" name=""/>
        <dsp:cNvSpPr/>
      </dsp:nvSpPr>
      <dsp:spPr>
        <a:xfrm>
          <a:off x="2528061" y="1102583"/>
          <a:ext cx="1429715" cy="81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2" tIns="0" rIns="0" bIns="0" numCol="1" spcCol="1270" anchor="t" anchorCtr="0">
          <a:noAutofit/>
        </a:bodyPr>
        <a:lstStyle/>
        <a:p>
          <a:pPr lvl="0" algn="l" defTabSz="889000">
            <a:lnSpc>
              <a:spcPct val="90000"/>
            </a:lnSpc>
            <a:spcBef>
              <a:spcPct val="0"/>
            </a:spcBef>
            <a:spcAft>
              <a:spcPct val="35000"/>
            </a:spcAft>
          </a:pPr>
          <a:r>
            <a:rPr lang="es-EC" sz="2000" kern="1200" dirty="0" smtClean="0"/>
            <a:t>Poseen DMS</a:t>
          </a:r>
          <a:endParaRPr lang="es-MX" sz="2000" kern="1200" dirty="0"/>
        </a:p>
      </dsp:txBody>
      <dsp:txXfrm>
        <a:off x="2528061" y="1102583"/>
        <a:ext cx="1429715" cy="818044"/>
      </dsp:txXfrm>
    </dsp:sp>
    <dsp:sp modelId="{B61E808D-73D1-486D-9B21-6D05858B0E3A}">
      <dsp:nvSpPr>
        <dsp:cNvPr id="0" name=""/>
        <dsp:cNvSpPr/>
      </dsp:nvSpPr>
      <dsp:spPr>
        <a:xfrm rot="20671428">
          <a:off x="1670228" y="1902883"/>
          <a:ext cx="299553" cy="299553"/>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71BFBD-4686-487D-83D3-E1E61323688D}">
      <dsp:nvSpPr>
        <dsp:cNvPr id="0" name=""/>
        <dsp:cNvSpPr/>
      </dsp:nvSpPr>
      <dsp:spPr>
        <a:xfrm>
          <a:off x="1955993" y="2002880"/>
          <a:ext cx="1788427" cy="91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27" tIns="0" rIns="0" bIns="0" numCol="1" spcCol="1270" anchor="t" anchorCtr="0">
          <a:noAutofit/>
        </a:bodyPr>
        <a:lstStyle/>
        <a:p>
          <a:pPr lvl="0" algn="l" defTabSz="889000">
            <a:lnSpc>
              <a:spcPct val="90000"/>
            </a:lnSpc>
            <a:spcBef>
              <a:spcPct val="0"/>
            </a:spcBef>
            <a:spcAft>
              <a:spcPct val="35000"/>
            </a:spcAft>
          </a:pPr>
          <a:r>
            <a:rPr lang="es-EC" sz="2000" kern="1200" dirty="0" smtClean="0"/>
            <a:t>Monitoreados por Gis, Themis</a:t>
          </a:r>
          <a:endParaRPr lang="es-MX" sz="2000" kern="1200" dirty="0"/>
        </a:p>
      </dsp:txBody>
      <dsp:txXfrm>
        <a:off x="1955993" y="2002880"/>
        <a:ext cx="1788427" cy="916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54A79-9395-4123-8CEE-6848FD806777}">
      <dsp:nvSpPr>
        <dsp:cNvPr id="0" name=""/>
        <dsp:cNvSpPr/>
      </dsp:nvSpPr>
      <dsp:spPr>
        <a:xfrm>
          <a:off x="2052719" y="2933528"/>
          <a:ext cx="108388" cy="10838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C715FE-E1F4-422F-A197-20DBBD3A26FC}">
      <dsp:nvSpPr>
        <dsp:cNvPr id="0" name=""/>
        <dsp:cNvSpPr/>
      </dsp:nvSpPr>
      <dsp:spPr>
        <a:xfrm>
          <a:off x="1848406" y="3031883"/>
          <a:ext cx="108388" cy="108388"/>
        </a:xfrm>
        <a:prstGeom prst="ellipse">
          <a:avLst/>
        </a:prstGeom>
        <a:gradFill rotWithShape="0">
          <a:gsLst>
            <a:gs pos="0">
              <a:schemeClr val="accent4">
                <a:hueOff val="-405888"/>
                <a:satOff val="2445"/>
                <a:lumOff val="196"/>
                <a:alphaOff val="0"/>
                <a:shade val="51000"/>
                <a:satMod val="130000"/>
              </a:schemeClr>
            </a:gs>
            <a:gs pos="80000">
              <a:schemeClr val="accent4">
                <a:hueOff val="-405888"/>
                <a:satOff val="2445"/>
                <a:lumOff val="196"/>
                <a:alphaOff val="0"/>
                <a:shade val="93000"/>
                <a:satMod val="130000"/>
              </a:schemeClr>
            </a:gs>
            <a:gs pos="100000">
              <a:schemeClr val="accent4">
                <a:hueOff val="-405888"/>
                <a:satOff val="2445"/>
                <a:lumOff val="196"/>
                <a:alphaOff val="0"/>
                <a:shade val="94000"/>
                <a:satMod val="135000"/>
              </a:schemeClr>
            </a:gs>
          </a:gsLst>
          <a:lin ang="16200000" scaled="0"/>
        </a:gradFill>
        <a:ln w="9525" cap="flat" cmpd="sng" algn="ctr">
          <a:solidFill>
            <a:schemeClr val="accent4">
              <a:hueOff val="-405888"/>
              <a:satOff val="2445"/>
              <a:lumOff val="19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759146B-A8E0-4FF1-BF14-57E3C0905842}">
      <dsp:nvSpPr>
        <dsp:cNvPr id="0" name=""/>
        <dsp:cNvSpPr/>
      </dsp:nvSpPr>
      <dsp:spPr>
        <a:xfrm>
          <a:off x="1634338" y="3109571"/>
          <a:ext cx="108388" cy="108388"/>
        </a:xfrm>
        <a:prstGeom prst="ellipse">
          <a:avLst/>
        </a:prstGeom>
        <a:gradFill rotWithShape="0">
          <a:gsLst>
            <a:gs pos="0">
              <a:schemeClr val="accent4">
                <a:hueOff val="-811776"/>
                <a:satOff val="4891"/>
                <a:lumOff val="392"/>
                <a:alphaOff val="0"/>
                <a:shade val="51000"/>
                <a:satMod val="130000"/>
              </a:schemeClr>
            </a:gs>
            <a:gs pos="80000">
              <a:schemeClr val="accent4">
                <a:hueOff val="-811776"/>
                <a:satOff val="4891"/>
                <a:lumOff val="392"/>
                <a:alphaOff val="0"/>
                <a:shade val="93000"/>
                <a:satMod val="130000"/>
              </a:schemeClr>
            </a:gs>
            <a:gs pos="100000">
              <a:schemeClr val="accent4">
                <a:hueOff val="-811776"/>
                <a:satOff val="4891"/>
                <a:lumOff val="392"/>
                <a:alphaOff val="0"/>
                <a:shade val="94000"/>
                <a:satMod val="135000"/>
              </a:schemeClr>
            </a:gs>
          </a:gsLst>
          <a:lin ang="16200000" scaled="0"/>
        </a:gradFill>
        <a:ln w="9525" cap="flat" cmpd="sng" algn="ctr">
          <a:solidFill>
            <a:schemeClr val="accent4">
              <a:hueOff val="-811776"/>
              <a:satOff val="4891"/>
              <a:lumOff val="39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C55AB13-188D-4BDA-BF9A-1746B5CA56AB}">
      <dsp:nvSpPr>
        <dsp:cNvPr id="0" name=""/>
        <dsp:cNvSpPr/>
      </dsp:nvSpPr>
      <dsp:spPr>
        <a:xfrm>
          <a:off x="3033638" y="1794990"/>
          <a:ext cx="108388" cy="108388"/>
        </a:xfrm>
        <a:prstGeom prst="ellipse">
          <a:avLst/>
        </a:prstGeom>
        <a:gradFill rotWithShape="0">
          <a:gsLst>
            <a:gs pos="0">
              <a:schemeClr val="accent4">
                <a:hueOff val="-1217664"/>
                <a:satOff val="7336"/>
                <a:lumOff val="588"/>
                <a:alphaOff val="0"/>
                <a:shade val="51000"/>
                <a:satMod val="130000"/>
              </a:schemeClr>
            </a:gs>
            <a:gs pos="80000">
              <a:schemeClr val="accent4">
                <a:hueOff val="-1217664"/>
                <a:satOff val="7336"/>
                <a:lumOff val="588"/>
                <a:alphaOff val="0"/>
                <a:shade val="93000"/>
                <a:satMod val="130000"/>
              </a:schemeClr>
            </a:gs>
            <a:gs pos="100000">
              <a:schemeClr val="accent4">
                <a:hueOff val="-1217664"/>
                <a:satOff val="7336"/>
                <a:lumOff val="588"/>
                <a:alphaOff val="0"/>
                <a:shade val="94000"/>
                <a:satMod val="135000"/>
              </a:schemeClr>
            </a:gs>
          </a:gsLst>
          <a:lin ang="16200000" scaled="0"/>
        </a:gradFill>
        <a:ln w="9525" cap="flat" cmpd="sng" algn="ctr">
          <a:solidFill>
            <a:schemeClr val="accent4">
              <a:hueOff val="-1217664"/>
              <a:satOff val="7336"/>
              <a:lumOff val="58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327F1F-A9D6-4F97-81DC-81CBAF7A0ED3}">
      <dsp:nvSpPr>
        <dsp:cNvPr id="0" name=""/>
        <dsp:cNvSpPr/>
      </dsp:nvSpPr>
      <dsp:spPr>
        <a:xfrm>
          <a:off x="2951262" y="1995143"/>
          <a:ext cx="108388" cy="108388"/>
        </a:xfrm>
        <a:prstGeom prst="ellipse">
          <a:avLst/>
        </a:prstGeom>
        <a:gradFill rotWithShape="0">
          <a:gsLst>
            <a:gs pos="0">
              <a:schemeClr val="accent4">
                <a:hueOff val="-1623553"/>
                <a:satOff val="9781"/>
                <a:lumOff val="784"/>
                <a:alphaOff val="0"/>
                <a:shade val="51000"/>
                <a:satMod val="130000"/>
              </a:schemeClr>
            </a:gs>
            <a:gs pos="80000">
              <a:schemeClr val="accent4">
                <a:hueOff val="-1623553"/>
                <a:satOff val="9781"/>
                <a:lumOff val="784"/>
                <a:alphaOff val="0"/>
                <a:shade val="93000"/>
                <a:satMod val="130000"/>
              </a:schemeClr>
            </a:gs>
            <a:gs pos="100000">
              <a:schemeClr val="accent4">
                <a:hueOff val="-1623553"/>
                <a:satOff val="9781"/>
                <a:lumOff val="784"/>
                <a:alphaOff val="0"/>
                <a:shade val="94000"/>
                <a:satMod val="135000"/>
              </a:schemeClr>
            </a:gs>
          </a:gsLst>
          <a:lin ang="16200000" scaled="0"/>
        </a:gradFill>
        <a:ln w="9525" cap="flat" cmpd="sng" algn="ctr">
          <a:solidFill>
            <a:schemeClr val="accent4">
              <a:hueOff val="-1623553"/>
              <a:satOff val="9781"/>
              <a:lumOff val="78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5244FA5-FC72-4D64-9857-F8B40CA7FEB5}">
      <dsp:nvSpPr>
        <dsp:cNvPr id="0" name=""/>
        <dsp:cNvSpPr/>
      </dsp:nvSpPr>
      <dsp:spPr>
        <a:xfrm>
          <a:off x="2892733" y="288293"/>
          <a:ext cx="108388" cy="108388"/>
        </a:xfrm>
        <a:prstGeom prst="ellipse">
          <a:avLst/>
        </a:prstGeom>
        <a:gradFill rotWithShape="0">
          <a:gsLst>
            <a:gs pos="0">
              <a:schemeClr val="accent4">
                <a:hueOff val="-2029441"/>
                <a:satOff val="12227"/>
                <a:lumOff val="980"/>
                <a:alphaOff val="0"/>
                <a:shade val="51000"/>
                <a:satMod val="130000"/>
              </a:schemeClr>
            </a:gs>
            <a:gs pos="80000">
              <a:schemeClr val="accent4">
                <a:hueOff val="-2029441"/>
                <a:satOff val="12227"/>
                <a:lumOff val="980"/>
                <a:alphaOff val="0"/>
                <a:shade val="93000"/>
                <a:satMod val="130000"/>
              </a:schemeClr>
            </a:gs>
            <a:gs pos="100000">
              <a:schemeClr val="accent4">
                <a:hueOff val="-2029441"/>
                <a:satOff val="12227"/>
                <a:lumOff val="980"/>
                <a:alphaOff val="0"/>
                <a:shade val="94000"/>
                <a:satMod val="135000"/>
              </a:schemeClr>
            </a:gs>
          </a:gsLst>
          <a:lin ang="16200000" scaled="0"/>
        </a:gradFill>
        <a:ln w="9525" cap="flat" cmpd="sng" algn="ctr">
          <a:solidFill>
            <a:schemeClr val="accent4">
              <a:hueOff val="-2029441"/>
              <a:satOff val="12227"/>
              <a:lumOff val="98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02DB6A5-AE84-4081-8276-FA47B06C52D9}">
      <dsp:nvSpPr>
        <dsp:cNvPr id="0" name=""/>
        <dsp:cNvSpPr/>
      </dsp:nvSpPr>
      <dsp:spPr>
        <a:xfrm>
          <a:off x="3043393" y="192618"/>
          <a:ext cx="108388" cy="108388"/>
        </a:xfrm>
        <a:prstGeom prst="ellipse">
          <a:avLst/>
        </a:prstGeom>
        <a:gradFill rotWithShape="0">
          <a:gsLst>
            <a:gs pos="0">
              <a:schemeClr val="accent4">
                <a:hueOff val="-2435329"/>
                <a:satOff val="14672"/>
                <a:lumOff val="1176"/>
                <a:alphaOff val="0"/>
                <a:shade val="51000"/>
                <a:satMod val="130000"/>
              </a:schemeClr>
            </a:gs>
            <a:gs pos="80000">
              <a:schemeClr val="accent4">
                <a:hueOff val="-2435329"/>
                <a:satOff val="14672"/>
                <a:lumOff val="1176"/>
                <a:alphaOff val="0"/>
                <a:shade val="93000"/>
                <a:satMod val="130000"/>
              </a:schemeClr>
            </a:gs>
            <a:gs pos="100000">
              <a:schemeClr val="accent4">
                <a:hueOff val="-2435329"/>
                <a:satOff val="14672"/>
                <a:lumOff val="1176"/>
                <a:alphaOff val="0"/>
                <a:shade val="94000"/>
                <a:satMod val="135000"/>
              </a:schemeClr>
            </a:gs>
          </a:gsLst>
          <a:lin ang="16200000" scaled="0"/>
        </a:gradFill>
        <a:ln w="9525" cap="flat" cmpd="sng" algn="ctr">
          <a:solidFill>
            <a:schemeClr val="accent4">
              <a:hueOff val="-2435329"/>
              <a:satOff val="14672"/>
              <a:lumOff val="11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612255-F5B4-495F-89A7-6F63B48C9130}">
      <dsp:nvSpPr>
        <dsp:cNvPr id="0" name=""/>
        <dsp:cNvSpPr/>
      </dsp:nvSpPr>
      <dsp:spPr>
        <a:xfrm>
          <a:off x="3194053" y="96942"/>
          <a:ext cx="108388" cy="108388"/>
        </a:xfrm>
        <a:prstGeom prst="ellipse">
          <a:avLst/>
        </a:prstGeom>
        <a:gradFill rotWithShape="0">
          <a:gsLst>
            <a:gs pos="0">
              <a:schemeClr val="accent4">
                <a:hueOff val="-2841217"/>
                <a:satOff val="17118"/>
                <a:lumOff val="1372"/>
                <a:alphaOff val="0"/>
                <a:shade val="51000"/>
                <a:satMod val="130000"/>
              </a:schemeClr>
            </a:gs>
            <a:gs pos="80000">
              <a:schemeClr val="accent4">
                <a:hueOff val="-2841217"/>
                <a:satOff val="17118"/>
                <a:lumOff val="1372"/>
                <a:alphaOff val="0"/>
                <a:shade val="93000"/>
                <a:satMod val="130000"/>
              </a:schemeClr>
            </a:gs>
            <a:gs pos="100000">
              <a:schemeClr val="accent4">
                <a:hueOff val="-2841217"/>
                <a:satOff val="17118"/>
                <a:lumOff val="1372"/>
                <a:alphaOff val="0"/>
                <a:shade val="94000"/>
                <a:satMod val="135000"/>
              </a:schemeClr>
            </a:gs>
          </a:gsLst>
          <a:lin ang="16200000" scaled="0"/>
        </a:gradFill>
        <a:ln w="9525" cap="flat" cmpd="sng" algn="ctr">
          <a:solidFill>
            <a:schemeClr val="accent4">
              <a:hueOff val="-2841217"/>
              <a:satOff val="17118"/>
              <a:lumOff val="137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B21BE0B-2516-4978-971E-FAC6B48D6876}">
      <dsp:nvSpPr>
        <dsp:cNvPr id="0" name=""/>
        <dsp:cNvSpPr/>
      </dsp:nvSpPr>
      <dsp:spPr>
        <a:xfrm>
          <a:off x="3344714" y="192618"/>
          <a:ext cx="108388" cy="108388"/>
        </a:xfrm>
        <a:prstGeom prst="ellipse">
          <a:avLst/>
        </a:prstGeom>
        <a:gradFill rotWithShape="0">
          <a:gsLst>
            <a:gs pos="0">
              <a:schemeClr val="accent4">
                <a:hueOff val="-3247105"/>
                <a:satOff val="19563"/>
                <a:lumOff val="1568"/>
                <a:alphaOff val="0"/>
                <a:shade val="51000"/>
                <a:satMod val="130000"/>
              </a:schemeClr>
            </a:gs>
            <a:gs pos="80000">
              <a:schemeClr val="accent4">
                <a:hueOff val="-3247105"/>
                <a:satOff val="19563"/>
                <a:lumOff val="1568"/>
                <a:alphaOff val="0"/>
                <a:shade val="93000"/>
                <a:satMod val="130000"/>
              </a:schemeClr>
            </a:gs>
            <a:gs pos="100000">
              <a:schemeClr val="accent4">
                <a:hueOff val="-3247105"/>
                <a:satOff val="19563"/>
                <a:lumOff val="1568"/>
                <a:alphaOff val="0"/>
                <a:shade val="94000"/>
                <a:satMod val="135000"/>
              </a:schemeClr>
            </a:gs>
          </a:gsLst>
          <a:lin ang="16200000" scaled="0"/>
        </a:gradFill>
        <a:ln w="9525" cap="flat" cmpd="sng" algn="ctr">
          <a:solidFill>
            <a:schemeClr val="accent4">
              <a:hueOff val="-3247105"/>
              <a:satOff val="19563"/>
              <a:lumOff val="156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7539B40-8E87-4E62-9A8C-DD2281FBBD15}">
      <dsp:nvSpPr>
        <dsp:cNvPr id="0" name=""/>
        <dsp:cNvSpPr/>
      </dsp:nvSpPr>
      <dsp:spPr>
        <a:xfrm>
          <a:off x="3495374" y="288293"/>
          <a:ext cx="108388" cy="108388"/>
        </a:xfrm>
        <a:prstGeom prst="ellipse">
          <a:avLst/>
        </a:prstGeom>
        <a:gradFill rotWithShape="0">
          <a:gsLst>
            <a:gs pos="0">
              <a:schemeClr val="accent4">
                <a:hueOff val="-3652993"/>
                <a:satOff val="22008"/>
                <a:lumOff val="1764"/>
                <a:alphaOff val="0"/>
                <a:shade val="51000"/>
                <a:satMod val="130000"/>
              </a:schemeClr>
            </a:gs>
            <a:gs pos="80000">
              <a:schemeClr val="accent4">
                <a:hueOff val="-3652993"/>
                <a:satOff val="22008"/>
                <a:lumOff val="1764"/>
                <a:alphaOff val="0"/>
                <a:shade val="93000"/>
                <a:satMod val="130000"/>
              </a:schemeClr>
            </a:gs>
            <a:gs pos="100000">
              <a:schemeClr val="accent4">
                <a:hueOff val="-3652993"/>
                <a:satOff val="22008"/>
                <a:lumOff val="1764"/>
                <a:alphaOff val="0"/>
                <a:shade val="94000"/>
                <a:satMod val="135000"/>
              </a:schemeClr>
            </a:gs>
          </a:gsLst>
          <a:lin ang="16200000" scaled="0"/>
        </a:gradFill>
        <a:ln w="9525" cap="flat" cmpd="sng" algn="ctr">
          <a:solidFill>
            <a:schemeClr val="accent4">
              <a:hueOff val="-3652993"/>
              <a:satOff val="22008"/>
              <a:lumOff val="176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1F33A5-FE72-47D7-A7C1-19B91AED1697}">
      <dsp:nvSpPr>
        <dsp:cNvPr id="0" name=""/>
        <dsp:cNvSpPr/>
      </dsp:nvSpPr>
      <dsp:spPr>
        <a:xfrm>
          <a:off x="3194053" y="298626"/>
          <a:ext cx="108388" cy="108388"/>
        </a:xfrm>
        <a:prstGeom prst="ellipse">
          <a:avLst/>
        </a:prstGeom>
        <a:gradFill rotWithShape="0">
          <a:gsLst>
            <a:gs pos="0">
              <a:schemeClr val="accent4">
                <a:hueOff val="-4058882"/>
                <a:satOff val="24454"/>
                <a:lumOff val="1960"/>
                <a:alphaOff val="0"/>
                <a:shade val="51000"/>
                <a:satMod val="130000"/>
              </a:schemeClr>
            </a:gs>
            <a:gs pos="80000">
              <a:schemeClr val="accent4">
                <a:hueOff val="-4058882"/>
                <a:satOff val="24454"/>
                <a:lumOff val="1960"/>
                <a:alphaOff val="0"/>
                <a:shade val="93000"/>
                <a:satMod val="130000"/>
              </a:schemeClr>
            </a:gs>
            <a:gs pos="100000">
              <a:schemeClr val="accent4">
                <a:hueOff val="-4058882"/>
                <a:satOff val="24454"/>
                <a:lumOff val="1960"/>
                <a:alphaOff val="0"/>
                <a:shade val="94000"/>
                <a:satMod val="135000"/>
              </a:schemeClr>
            </a:gs>
          </a:gsLst>
          <a:lin ang="16200000" scaled="0"/>
        </a:gradFill>
        <a:ln w="9525" cap="flat" cmpd="sng" algn="ctr">
          <a:solidFill>
            <a:schemeClr val="accent4">
              <a:hueOff val="-4058882"/>
              <a:satOff val="24454"/>
              <a:lumOff val="196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BBFD72-1763-47F8-96FA-8E3B4A9F663A}">
      <dsp:nvSpPr>
        <dsp:cNvPr id="0" name=""/>
        <dsp:cNvSpPr/>
      </dsp:nvSpPr>
      <dsp:spPr>
        <a:xfrm>
          <a:off x="3194053" y="500693"/>
          <a:ext cx="108388" cy="108388"/>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DF3EB5-88AB-494F-BC6B-81F211C1DC2E}">
      <dsp:nvSpPr>
        <dsp:cNvPr id="0" name=""/>
        <dsp:cNvSpPr/>
      </dsp:nvSpPr>
      <dsp:spPr>
        <a:xfrm>
          <a:off x="1105943" y="3340191"/>
          <a:ext cx="2337946" cy="62686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4865"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Embarcaciones artesanales</a:t>
          </a:r>
          <a:endParaRPr lang="es-MX" sz="1500" kern="1200" dirty="0"/>
        </a:p>
      </dsp:txBody>
      <dsp:txXfrm>
        <a:off x="1136544" y="3370792"/>
        <a:ext cx="2276744" cy="565663"/>
      </dsp:txXfrm>
    </dsp:sp>
    <dsp:sp modelId="{01B46051-C07F-4F87-8D09-628E980ECCB5}">
      <dsp:nvSpPr>
        <dsp:cNvPr id="0" name=""/>
        <dsp:cNvSpPr/>
      </dsp:nvSpPr>
      <dsp:spPr>
        <a:xfrm>
          <a:off x="457778" y="2725572"/>
          <a:ext cx="1083888" cy="108381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FC29FEC-49ED-45ED-A661-46FBC7E730BB}">
      <dsp:nvSpPr>
        <dsp:cNvPr id="0" name=""/>
        <dsp:cNvSpPr/>
      </dsp:nvSpPr>
      <dsp:spPr>
        <a:xfrm>
          <a:off x="2609838" y="2526184"/>
          <a:ext cx="2337946" cy="626865"/>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4865"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No </a:t>
          </a:r>
          <a:r>
            <a:rPr lang="es-EC" sz="1500" kern="1200" smtClean="0"/>
            <a:t>poseen DMS</a:t>
          </a:r>
          <a:endParaRPr lang="es-MX" sz="1500" kern="1200" dirty="0"/>
        </a:p>
      </dsp:txBody>
      <dsp:txXfrm>
        <a:off x="2640439" y="2556785"/>
        <a:ext cx="2276744" cy="565663"/>
      </dsp:txXfrm>
    </dsp:sp>
    <dsp:sp modelId="{680054EC-5AC1-4C92-9B09-149007EE6359}">
      <dsp:nvSpPr>
        <dsp:cNvPr id="0" name=""/>
        <dsp:cNvSpPr/>
      </dsp:nvSpPr>
      <dsp:spPr>
        <a:xfrm>
          <a:off x="1961673" y="1940525"/>
          <a:ext cx="1083888" cy="10838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CC40A75-2171-4D2A-8995-9108D77DC6F1}">
      <dsp:nvSpPr>
        <dsp:cNvPr id="0" name=""/>
        <dsp:cNvSpPr/>
      </dsp:nvSpPr>
      <dsp:spPr>
        <a:xfrm>
          <a:off x="3300274" y="1291588"/>
          <a:ext cx="2337946" cy="62686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4865"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No son monitoreados por Themis, Gis</a:t>
          </a:r>
          <a:endParaRPr lang="es-MX" sz="1500" kern="1200" dirty="0"/>
        </a:p>
      </dsp:txBody>
      <dsp:txXfrm>
        <a:off x="3330875" y="1322189"/>
        <a:ext cx="2276744" cy="565663"/>
      </dsp:txXfrm>
    </dsp:sp>
    <dsp:sp modelId="{8B8734AC-FEE2-465E-AB86-9FC94047BAB2}">
      <dsp:nvSpPr>
        <dsp:cNvPr id="0" name=""/>
        <dsp:cNvSpPr/>
      </dsp:nvSpPr>
      <dsp:spPr>
        <a:xfrm>
          <a:off x="2652109" y="676969"/>
          <a:ext cx="1083888" cy="10838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CC610-2C32-4072-A8EB-33F536957600}">
      <dsp:nvSpPr>
        <dsp:cNvPr id="0" name=""/>
        <dsp:cNvSpPr/>
      </dsp:nvSpPr>
      <dsp:spPr>
        <a:xfrm>
          <a:off x="1655359" y="119"/>
          <a:ext cx="2097992" cy="186012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t>Dispositivos de monitoreo satelital</a:t>
          </a:r>
          <a:endParaRPr lang="es-MX" sz="1800" b="0" kern="1200" dirty="0"/>
        </a:p>
      </dsp:txBody>
      <dsp:txXfrm>
        <a:off x="1962603" y="272528"/>
        <a:ext cx="1483504" cy="1315308"/>
      </dsp:txXfrm>
    </dsp:sp>
    <dsp:sp modelId="{4F41D931-B9C2-4E36-B44A-27C0EE350851}">
      <dsp:nvSpPr>
        <dsp:cNvPr id="0" name=""/>
        <dsp:cNvSpPr/>
      </dsp:nvSpPr>
      <dsp:spPr>
        <a:xfrm>
          <a:off x="2389718" y="1948343"/>
          <a:ext cx="629275" cy="629275"/>
        </a:xfrm>
        <a:prstGeom prst="mathPlu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2473128" y="2188978"/>
        <a:ext cx="462455" cy="148005"/>
      </dsp:txXfrm>
    </dsp:sp>
    <dsp:sp modelId="{8D5B9C67-19D3-4C34-AC86-A43116ABC086}">
      <dsp:nvSpPr>
        <dsp:cNvPr id="0" name=""/>
        <dsp:cNvSpPr/>
      </dsp:nvSpPr>
      <dsp:spPr>
        <a:xfrm>
          <a:off x="1655359" y="2665717"/>
          <a:ext cx="2097992" cy="1860126"/>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0" kern="1200" dirty="0" smtClean="0"/>
            <a:t>Embarcaciones artesanales</a:t>
          </a:r>
          <a:endParaRPr lang="es-MX" sz="1800" b="0" kern="1200" dirty="0"/>
        </a:p>
      </dsp:txBody>
      <dsp:txXfrm>
        <a:off x="1962603" y="2938126"/>
        <a:ext cx="1483504" cy="1315308"/>
      </dsp:txXfrm>
    </dsp:sp>
    <dsp:sp modelId="{BC74EDD1-03EF-4975-9C84-E2CCCFAC1FCA}">
      <dsp:nvSpPr>
        <dsp:cNvPr id="0" name=""/>
        <dsp:cNvSpPr/>
      </dsp:nvSpPr>
      <dsp:spPr>
        <a:xfrm>
          <a:off x="3916095" y="2061179"/>
          <a:ext cx="345016" cy="403604"/>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3916095" y="2141900"/>
        <a:ext cx="241511" cy="242162"/>
      </dsp:txXfrm>
    </dsp:sp>
    <dsp:sp modelId="{B1695DFB-8C7C-44A3-8F18-1FE140E4569F}">
      <dsp:nvSpPr>
        <dsp:cNvPr id="0" name=""/>
        <dsp:cNvSpPr/>
      </dsp:nvSpPr>
      <dsp:spPr>
        <a:xfrm>
          <a:off x="4404326" y="1178024"/>
          <a:ext cx="2169914" cy="2169914"/>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C" sz="3000" kern="1200" dirty="0" smtClean="0"/>
            <a:t>Control marítimo</a:t>
          </a:r>
          <a:endParaRPr lang="es-MX" sz="3000" kern="1200" dirty="0"/>
        </a:p>
      </dsp:txBody>
      <dsp:txXfrm>
        <a:off x="4722103" y="1495801"/>
        <a:ext cx="1534360" cy="1534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A426-1DE6-4834-B1C0-26132C9D1D0F}">
      <dsp:nvSpPr>
        <dsp:cNvPr id="0" name=""/>
        <dsp:cNvSpPr/>
      </dsp:nvSpPr>
      <dsp:spPr>
        <a:xfrm>
          <a:off x="1692209" y="228175"/>
          <a:ext cx="4528403" cy="1572654"/>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AB528-8642-4287-93B5-71DC3053530A}">
      <dsp:nvSpPr>
        <dsp:cNvPr id="0" name=""/>
        <dsp:cNvSpPr/>
      </dsp:nvSpPr>
      <dsp:spPr>
        <a:xfrm>
          <a:off x="3524632" y="4079073"/>
          <a:ext cx="877597" cy="561662"/>
        </a:xfrm>
        <a:prstGeom prst="down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EAD15B5C-45A9-4625-A9E3-A05BF2F2936B}">
      <dsp:nvSpPr>
        <dsp:cNvPr id="0" name=""/>
        <dsp:cNvSpPr/>
      </dsp:nvSpPr>
      <dsp:spPr>
        <a:xfrm>
          <a:off x="1584166" y="4528403"/>
          <a:ext cx="4758530" cy="105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1">
          <a:noAutofit/>
        </a:bodyPr>
        <a:lstStyle/>
        <a:p>
          <a:pPr lvl="0" algn="l" defTabSz="1244600">
            <a:lnSpc>
              <a:spcPct val="90000"/>
            </a:lnSpc>
            <a:spcBef>
              <a:spcPct val="0"/>
            </a:spcBef>
            <a:spcAft>
              <a:spcPct val="35000"/>
            </a:spcAft>
          </a:pPr>
          <a:r>
            <a:rPr lang="es-EC" sz="2800" kern="1200" dirty="0" smtClean="0"/>
            <a:t>Correcto Control Marítimo</a:t>
          </a:r>
          <a:endParaRPr lang="es-MX" sz="2800" kern="1200" dirty="0"/>
        </a:p>
        <a:p>
          <a:pPr marL="228600" lvl="1" indent="-228600" algn="l" defTabSz="1066800">
            <a:lnSpc>
              <a:spcPct val="90000"/>
            </a:lnSpc>
            <a:spcBef>
              <a:spcPct val="0"/>
            </a:spcBef>
            <a:spcAft>
              <a:spcPct val="15000"/>
            </a:spcAft>
            <a:buChar char="••"/>
          </a:pPr>
          <a:r>
            <a:rPr lang="es-EC" sz="2400" kern="1200" dirty="0" smtClean="0"/>
            <a:t>Neutralizar actividades ilícitas</a:t>
          </a:r>
          <a:endParaRPr lang="es-MX" sz="2400" kern="1200" dirty="0"/>
        </a:p>
      </dsp:txBody>
      <dsp:txXfrm>
        <a:off x="1584166" y="4528403"/>
        <a:ext cx="4758530" cy="1053117"/>
      </dsp:txXfrm>
    </dsp:sp>
    <dsp:sp modelId="{6A419774-A107-4970-97FA-71010C037622}">
      <dsp:nvSpPr>
        <dsp:cNvPr id="0" name=""/>
        <dsp:cNvSpPr/>
      </dsp:nvSpPr>
      <dsp:spPr>
        <a:xfrm>
          <a:off x="3338582" y="1922289"/>
          <a:ext cx="1579675" cy="157967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t>Themis</a:t>
          </a:r>
          <a:endParaRPr lang="es-MX" sz="2800" kern="1200" dirty="0"/>
        </a:p>
      </dsp:txBody>
      <dsp:txXfrm>
        <a:off x="3569920" y="2153627"/>
        <a:ext cx="1116999" cy="1116999"/>
      </dsp:txXfrm>
    </dsp:sp>
    <dsp:sp modelId="{ADA35061-168D-4456-985E-DBA580DD74BA}">
      <dsp:nvSpPr>
        <dsp:cNvPr id="0" name=""/>
        <dsp:cNvSpPr/>
      </dsp:nvSpPr>
      <dsp:spPr>
        <a:xfrm>
          <a:off x="2023477" y="665132"/>
          <a:ext cx="1579675" cy="1579675"/>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dirty="0" smtClean="0"/>
            <a:t>SIGMAP</a:t>
          </a:r>
          <a:endParaRPr lang="es-MX" sz="2400" b="1" kern="1200" dirty="0"/>
        </a:p>
      </dsp:txBody>
      <dsp:txXfrm>
        <a:off x="2254815" y="896470"/>
        <a:ext cx="1116999" cy="1116999"/>
      </dsp:txXfrm>
    </dsp:sp>
    <dsp:sp modelId="{C25BA3BC-0CB4-4E4B-BC11-A07A7B6DFC94}">
      <dsp:nvSpPr>
        <dsp:cNvPr id="0" name=""/>
        <dsp:cNvSpPr/>
      </dsp:nvSpPr>
      <dsp:spPr>
        <a:xfrm>
          <a:off x="3559154" y="169734"/>
          <a:ext cx="1631409" cy="177448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t>Sistemas de Información</a:t>
          </a:r>
          <a:endParaRPr lang="es-MX" sz="1700" b="1" kern="1200" dirty="0"/>
        </a:p>
      </dsp:txBody>
      <dsp:txXfrm>
        <a:off x="3798068" y="429601"/>
        <a:ext cx="1153581" cy="1254747"/>
      </dsp:txXfrm>
    </dsp:sp>
    <dsp:sp modelId="{07B86A6D-876B-422F-9CFF-F35369066D0A}">
      <dsp:nvSpPr>
        <dsp:cNvPr id="0" name=""/>
        <dsp:cNvSpPr/>
      </dsp:nvSpPr>
      <dsp:spPr>
        <a:xfrm>
          <a:off x="1506158" y="35103"/>
          <a:ext cx="4914546" cy="3931636"/>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FBCC9-CFAE-4D8C-A8B6-C56BAD840C5A}">
      <dsp:nvSpPr>
        <dsp:cNvPr id="0" name=""/>
        <dsp:cNvSpPr/>
      </dsp:nvSpPr>
      <dsp:spPr>
        <a:xfrm>
          <a:off x="442389" y="-244431"/>
          <a:ext cx="7344820" cy="190712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dirty="0" smtClean="0"/>
            <a:t>-Correcta utilización de los sistemas de información.</a:t>
          </a:r>
        </a:p>
        <a:p>
          <a:pPr lvl="0" algn="just" defTabSz="889000">
            <a:lnSpc>
              <a:spcPct val="90000"/>
            </a:lnSpc>
            <a:spcBef>
              <a:spcPct val="0"/>
            </a:spcBef>
            <a:spcAft>
              <a:spcPct val="35000"/>
            </a:spcAft>
          </a:pPr>
          <a:r>
            <a:rPr lang="es-MX" sz="2000" kern="1200" dirty="0" smtClean="0"/>
            <a:t>-Correcta capacitación del personal.</a:t>
          </a:r>
        </a:p>
        <a:p>
          <a:pPr lvl="0" algn="just" defTabSz="889000">
            <a:lnSpc>
              <a:spcPct val="90000"/>
            </a:lnSpc>
            <a:spcBef>
              <a:spcPct val="0"/>
            </a:spcBef>
            <a:spcAft>
              <a:spcPct val="35000"/>
            </a:spcAft>
          </a:pPr>
          <a:r>
            <a:rPr lang="es-MX" sz="2000" kern="1200" dirty="0" smtClean="0"/>
            <a:t>-Control de las embarcaciones artesanales. </a:t>
          </a:r>
        </a:p>
        <a:p>
          <a:pPr lvl="0" algn="just" defTabSz="889000">
            <a:lnSpc>
              <a:spcPct val="90000"/>
            </a:lnSpc>
            <a:spcBef>
              <a:spcPct val="0"/>
            </a:spcBef>
            <a:spcAft>
              <a:spcPct val="35000"/>
            </a:spcAft>
          </a:pPr>
          <a:r>
            <a:rPr lang="es-MX" sz="2000" kern="1200" dirty="0" smtClean="0"/>
            <a:t>Presentan un cuadro de información en tiempo real, permitiendo realizar un eficiente control marítimo.</a:t>
          </a:r>
          <a:endParaRPr lang="es-MX" sz="2000" kern="1200" dirty="0"/>
        </a:p>
      </dsp:txBody>
      <dsp:txXfrm>
        <a:off x="498247" y="-188573"/>
        <a:ext cx="7233104" cy="1795408"/>
      </dsp:txXfrm>
    </dsp:sp>
    <dsp:sp modelId="{EB4E9B78-8248-4FB8-BD54-C494F0BA2CFF}">
      <dsp:nvSpPr>
        <dsp:cNvPr id="0" name=""/>
        <dsp:cNvSpPr/>
      </dsp:nvSpPr>
      <dsp:spPr>
        <a:xfrm rot="3362625">
          <a:off x="4593673" y="2062822"/>
          <a:ext cx="1141475" cy="409973"/>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4716665" y="2144817"/>
        <a:ext cx="895491" cy="245983"/>
      </dsp:txXfrm>
    </dsp:sp>
    <dsp:sp modelId="{B77CEEAD-795F-4B13-9CB2-D9DA2191EE57}">
      <dsp:nvSpPr>
        <dsp:cNvPr id="0" name=""/>
        <dsp:cNvSpPr/>
      </dsp:nvSpPr>
      <dsp:spPr>
        <a:xfrm>
          <a:off x="4474836" y="2872924"/>
          <a:ext cx="3149952" cy="1419420"/>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Variable independiente</a:t>
          </a:r>
        </a:p>
        <a:p>
          <a:pPr lvl="0" algn="just" defTabSz="889000">
            <a:lnSpc>
              <a:spcPct val="90000"/>
            </a:lnSpc>
            <a:spcBef>
              <a:spcPct val="0"/>
            </a:spcBef>
            <a:spcAft>
              <a:spcPct val="35000"/>
            </a:spcAft>
          </a:pPr>
          <a:r>
            <a:rPr lang="es-MX" sz="2000" kern="1200" dirty="0" smtClean="0"/>
            <a:t>Sistemas de Información del Centro de Operaciones Guardacostas.</a:t>
          </a:r>
          <a:endParaRPr lang="es-MX" sz="2000" kern="1200" dirty="0"/>
        </a:p>
      </dsp:txBody>
      <dsp:txXfrm>
        <a:off x="4516409" y="2914497"/>
        <a:ext cx="3066806" cy="1336274"/>
      </dsp:txXfrm>
    </dsp:sp>
    <dsp:sp modelId="{DEB8E394-97AF-4755-8586-8256191D12C1}">
      <dsp:nvSpPr>
        <dsp:cNvPr id="0" name=""/>
        <dsp:cNvSpPr/>
      </dsp:nvSpPr>
      <dsp:spPr>
        <a:xfrm rot="10800000">
          <a:off x="3826771" y="3377648"/>
          <a:ext cx="576057" cy="409973"/>
        </a:xfrm>
        <a:prstGeom prst="lef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rot="10800000">
        <a:off x="3949763" y="3459643"/>
        <a:ext cx="330073" cy="245983"/>
      </dsp:txXfrm>
    </dsp:sp>
    <dsp:sp modelId="{FDA1AE38-D403-4D5D-934D-035EC66F755B}">
      <dsp:nvSpPr>
        <dsp:cNvPr id="0" name=""/>
        <dsp:cNvSpPr/>
      </dsp:nvSpPr>
      <dsp:spPr>
        <a:xfrm>
          <a:off x="604811" y="2872924"/>
          <a:ext cx="3149952" cy="141942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Variable dependiente</a:t>
          </a:r>
          <a:endParaRPr lang="es-MX" sz="2000" b="1" kern="1200" dirty="0" smtClean="0"/>
        </a:p>
        <a:p>
          <a:pPr lvl="0" algn="just" defTabSz="1066800">
            <a:lnSpc>
              <a:spcPct val="90000"/>
            </a:lnSpc>
            <a:spcBef>
              <a:spcPct val="0"/>
            </a:spcBef>
            <a:spcAft>
              <a:spcPct val="35000"/>
            </a:spcAft>
          </a:pPr>
          <a:r>
            <a:rPr lang="es-MX" sz="2000" kern="1200" dirty="0" smtClean="0"/>
            <a:t>Aumento de control marítimo de las embarcaciones artesanales.</a:t>
          </a:r>
          <a:endParaRPr lang="es-MX" sz="2000" b="1" kern="1200" dirty="0"/>
        </a:p>
      </dsp:txBody>
      <dsp:txXfrm>
        <a:off x="646384" y="2914497"/>
        <a:ext cx="3066806" cy="1336274"/>
      </dsp:txXfrm>
    </dsp:sp>
    <dsp:sp modelId="{8DBAFD34-56F0-4305-862C-F0D30DEA8D46}">
      <dsp:nvSpPr>
        <dsp:cNvPr id="0" name=""/>
        <dsp:cNvSpPr/>
      </dsp:nvSpPr>
      <dsp:spPr>
        <a:xfrm rot="18237375">
          <a:off x="2494451" y="2062822"/>
          <a:ext cx="1141475" cy="409973"/>
        </a:xfrm>
        <a:prstGeom prst="lef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2617443" y="2144817"/>
        <a:ext cx="895491" cy="2459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51824-5902-4103-BDC2-4EBC922C4DFD}">
      <dsp:nvSpPr>
        <dsp:cNvPr id="0" name=""/>
        <dsp:cNvSpPr/>
      </dsp:nvSpPr>
      <dsp:spPr>
        <a:xfrm>
          <a:off x="-6304873" y="-965160"/>
          <a:ext cx="7510320" cy="7510320"/>
        </a:xfrm>
        <a:prstGeom prst="blockArc">
          <a:avLst>
            <a:gd name="adj1" fmla="val 18900000"/>
            <a:gd name="adj2" fmla="val 2700000"/>
            <a:gd name="adj3" fmla="val 28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1DB0C-D6B3-45E4-868E-C86EFF7AF912}">
      <dsp:nvSpPr>
        <dsp:cNvPr id="0" name=""/>
        <dsp:cNvSpPr/>
      </dsp:nvSpPr>
      <dsp:spPr>
        <a:xfrm>
          <a:off x="391436" y="253666"/>
          <a:ext cx="7778070"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INTRODUCCIÓN</a:t>
          </a:r>
          <a:endParaRPr lang="es-MX" sz="2600" b="0" kern="1200" dirty="0"/>
        </a:p>
      </dsp:txBody>
      <dsp:txXfrm>
        <a:off x="391436" y="253666"/>
        <a:ext cx="7778070" cy="507110"/>
      </dsp:txXfrm>
    </dsp:sp>
    <dsp:sp modelId="{66E8AA54-12F9-41D9-A241-BA71D61AD648}">
      <dsp:nvSpPr>
        <dsp:cNvPr id="0" name=""/>
        <dsp:cNvSpPr/>
      </dsp:nvSpPr>
      <dsp:spPr>
        <a:xfrm>
          <a:off x="74492" y="190278"/>
          <a:ext cx="633888" cy="633888"/>
        </a:xfrm>
        <a:prstGeom prst="ellipse">
          <a:avLst/>
        </a:prstGeom>
        <a:solidFill>
          <a:schemeClr val="accent1">
            <a:lumMod val="20000"/>
            <a:lumOff val="8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8E35E6-01F5-450D-A2F6-987BF19EC640}">
      <dsp:nvSpPr>
        <dsp:cNvPr id="0" name=""/>
        <dsp:cNvSpPr/>
      </dsp:nvSpPr>
      <dsp:spPr>
        <a:xfrm>
          <a:off x="850671" y="1014778"/>
          <a:ext cx="731883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smtClean="0"/>
            <a:t>PLANTEAMIENTO DEL PROBLEMA</a:t>
          </a:r>
          <a:endParaRPr lang="es-MX" sz="2600" b="0" kern="1200" dirty="0"/>
        </a:p>
      </dsp:txBody>
      <dsp:txXfrm>
        <a:off x="850671" y="1014778"/>
        <a:ext cx="7318836" cy="507110"/>
      </dsp:txXfrm>
    </dsp:sp>
    <dsp:sp modelId="{C9B42AC4-4ED0-4CE7-BB2F-A6A99F52F31D}">
      <dsp:nvSpPr>
        <dsp:cNvPr id="0" name=""/>
        <dsp:cNvSpPr/>
      </dsp:nvSpPr>
      <dsp:spPr>
        <a:xfrm>
          <a:off x="533727" y="951390"/>
          <a:ext cx="633888" cy="633888"/>
        </a:xfrm>
        <a:prstGeom prst="ellipse">
          <a:avLst/>
        </a:prstGeom>
        <a:solidFill>
          <a:schemeClr val="accent1">
            <a:lumMod val="40000"/>
            <a:lumOff val="6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F8A640-6623-491A-A099-D664D96F7120}">
      <dsp:nvSpPr>
        <dsp:cNvPr id="0" name=""/>
        <dsp:cNvSpPr/>
      </dsp:nvSpPr>
      <dsp:spPr>
        <a:xfrm>
          <a:off x="1102329" y="1775332"/>
          <a:ext cx="7067178"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OBJETIVOS</a:t>
          </a:r>
          <a:endParaRPr lang="es-MX" sz="2600" b="0" kern="1200" dirty="0"/>
        </a:p>
      </dsp:txBody>
      <dsp:txXfrm>
        <a:off x="1102329" y="1775332"/>
        <a:ext cx="7067178" cy="507110"/>
      </dsp:txXfrm>
    </dsp:sp>
    <dsp:sp modelId="{44F59351-D7D5-4F14-B14E-765557969A9E}">
      <dsp:nvSpPr>
        <dsp:cNvPr id="0" name=""/>
        <dsp:cNvSpPr/>
      </dsp:nvSpPr>
      <dsp:spPr>
        <a:xfrm>
          <a:off x="785384" y="1711944"/>
          <a:ext cx="633888" cy="633888"/>
        </a:xfrm>
        <a:prstGeom prst="ellipse">
          <a:avLst/>
        </a:prstGeom>
        <a:solidFill>
          <a:schemeClr val="tx2">
            <a:lumMod val="40000"/>
            <a:lumOff val="6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B26A16-FB3A-4B16-9876-F4C8CF3C2AD7}">
      <dsp:nvSpPr>
        <dsp:cNvPr id="0" name=""/>
        <dsp:cNvSpPr/>
      </dsp:nvSpPr>
      <dsp:spPr>
        <a:xfrm>
          <a:off x="1182681" y="2536444"/>
          <a:ext cx="698682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MARCO TEÓRICO</a:t>
          </a:r>
          <a:endParaRPr lang="es-MX" sz="2600" b="0" kern="1200" dirty="0"/>
        </a:p>
      </dsp:txBody>
      <dsp:txXfrm>
        <a:off x="1182681" y="2536444"/>
        <a:ext cx="6986826" cy="507110"/>
      </dsp:txXfrm>
    </dsp:sp>
    <dsp:sp modelId="{639551E2-1727-4706-90D6-941A9B590050}">
      <dsp:nvSpPr>
        <dsp:cNvPr id="0" name=""/>
        <dsp:cNvSpPr/>
      </dsp:nvSpPr>
      <dsp:spPr>
        <a:xfrm>
          <a:off x="865736" y="2473056"/>
          <a:ext cx="633888" cy="633888"/>
        </a:xfrm>
        <a:prstGeom prst="ellipse">
          <a:avLst/>
        </a:prstGeom>
        <a:solidFill>
          <a:schemeClr val="tx2">
            <a:lumMod val="60000"/>
            <a:lumOff val="4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0D6B3D-8DA9-42E2-8435-5E500B327858}">
      <dsp:nvSpPr>
        <dsp:cNvPr id="0" name=""/>
        <dsp:cNvSpPr/>
      </dsp:nvSpPr>
      <dsp:spPr>
        <a:xfrm>
          <a:off x="1102329" y="3297556"/>
          <a:ext cx="7067178"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MARCO METODOLÓGICO</a:t>
          </a:r>
          <a:endParaRPr lang="es-MX" sz="2600" kern="1200" dirty="0"/>
        </a:p>
      </dsp:txBody>
      <dsp:txXfrm>
        <a:off x="1102329" y="3297556"/>
        <a:ext cx="7067178" cy="507110"/>
      </dsp:txXfrm>
    </dsp:sp>
    <dsp:sp modelId="{26D1703F-9A9E-4BCD-A4EA-F31D3DB01BE1}">
      <dsp:nvSpPr>
        <dsp:cNvPr id="0" name=""/>
        <dsp:cNvSpPr/>
      </dsp:nvSpPr>
      <dsp:spPr>
        <a:xfrm>
          <a:off x="785384" y="3234168"/>
          <a:ext cx="633888" cy="633888"/>
        </a:xfrm>
        <a:prstGeom prst="ellipse">
          <a:avLst/>
        </a:prstGeom>
        <a:solidFill>
          <a:schemeClr val="accent1">
            <a:lumMod val="75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16B915B-56BA-48BD-BF26-2F3DA21A5445}">
      <dsp:nvSpPr>
        <dsp:cNvPr id="0" name=""/>
        <dsp:cNvSpPr/>
      </dsp:nvSpPr>
      <dsp:spPr>
        <a:xfrm>
          <a:off x="850671" y="4058110"/>
          <a:ext cx="7318836"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PROPUESTA</a:t>
          </a:r>
          <a:endParaRPr lang="es-MX" sz="2600" b="0" kern="1200" dirty="0"/>
        </a:p>
      </dsp:txBody>
      <dsp:txXfrm>
        <a:off x="850671" y="4058110"/>
        <a:ext cx="7318836" cy="507110"/>
      </dsp:txXfrm>
    </dsp:sp>
    <dsp:sp modelId="{5416B83A-AC4C-4D8A-82A2-8914FE2CB1F9}">
      <dsp:nvSpPr>
        <dsp:cNvPr id="0" name=""/>
        <dsp:cNvSpPr/>
      </dsp:nvSpPr>
      <dsp:spPr>
        <a:xfrm>
          <a:off x="533727" y="3994722"/>
          <a:ext cx="633888" cy="633888"/>
        </a:xfrm>
        <a:prstGeom prst="ellipse">
          <a:avLst/>
        </a:prstGeom>
        <a:solidFill>
          <a:schemeClr val="tx2">
            <a:lumMod val="75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03D12B-0213-44FA-8704-16E800507DD1}">
      <dsp:nvSpPr>
        <dsp:cNvPr id="0" name=""/>
        <dsp:cNvSpPr/>
      </dsp:nvSpPr>
      <dsp:spPr>
        <a:xfrm>
          <a:off x="391436" y="4819222"/>
          <a:ext cx="7778070" cy="507110"/>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2519" tIns="66040" rIns="66040" bIns="66040" numCol="1" spcCol="1270" anchor="ctr" anchorCtr="0">
          <a:noAutofit/>
        </a:bodyPr>
        <a:lstStyle/>
        <a:p>
          <a:pPr lvl="0" algn="l" defTabSz="1155700">
            <a:lnSpc>
              <a:spcPct val="90000"/>
            </a:lnSpc>
            <a:spcBef>
              <a:spcPct val="0"/>
            </a:spcBef>
            <a:spcAft>
              <a:spcPct val="35000"/>
            </a:spcAft>
          </a:pPr>
          <a:r>
            <a:rPr lang="es-EC" sz="2600" b="0" kern="1200" dirty="0" smtClean="0"/>
            <a:t>CONCLUSIONES Y RECOMENDACIONES</a:t>
          </a:r>
          <a:endParaRPr lang="es-MX" sz="2600" b="0" kern="1200" dirty="0"/>
        </a:p>
      </dsp:txBody>
      <dsp:txXfrm>
        <a:off x="391436" y="4819222"/>
        <a:ext cx="7778070" cy="507110"/>
      </dsp:txXfrm>
    </dsp:sp>
    <dsp:sp modelId="{4BC6E44A-8DA7-422C-BDC2-3CE24BE968D6}">
      <dsp:nvSpPr>
        <dsp:cNvPr id="0" name=""/>
        <dsp:cNvSpPr/>
      </dsp:nvSpPr>
      <dsp:spPr>
        <a:xfrm>
          <a:off x="74492" y="4755834"/>
          <a:ext cx="633888" cy="633888"/>
        </a:xfrm>
        <a:prstGeom prst="ellipse">
          <a:avLst/>
        </a:prstGeom>
        <a:solidFill>
          <a:schemeClr val="tx2">
            <a:lumMod val="50000"/>
          </a:schemeClr>
        </a:soli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5/12/2016</a:t>
            </a:fld>
            <a:endParaRPr lang="es-EC"/>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8</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11</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17</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22</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32</a:t>
            </a:fld>
            <a:endParaRPr lang="es-EC"/>
          </a:p>
        </p:txBody>
      </p:sp>
    </p:spTree>
    <p:extLst>
      <p:ext uri="{BB962C8B-B14F-4D97-AF65-F5344CB8AC3E}">
        <p14:creationId xmlns:p14="http://schemas.microsoft.com/office/powerpoint/2010/main" val="2790506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7C18CBD-497A-4F02-B633-765A8E2ABE87}" type="datetime1">
              <a:rPr lang="es-EC" smtClean="0"/>
              <a:t>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03967173-6899-4843-9F48-9D1C16EC611A}" type="datetime1">
              <a:rPr lang="es-EC" smtClean="0"/>
              <a:t>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E3F6E97-54B9-46CC-A6DB-9757B9772170}" type="datetime1">
              <a:rPr lang="es-EC" smtClean="0"/>
              <a:t>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0712603-FA93-494A-9DB8-0616D60C6582}" type="datetime1">
              <a:rPr lang="es-EC" smtClean="0"/>
              <a:t>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82DE7FA-4A99-468B-80E4-25FE75032947}" type="datetime1">
              <a:rPr lang="es-EC" smtClean="0"/>
              <a:t>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B51E168-9E28-4510-AA70-4AB3B67A606B}" type="datetime1">
              <a:rPr lang="es-EC" smtClean="0"/>
              <a:t>5/12/2016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082573A4-AF44-42AA-9545-3EBB5F60CBD4}" type="datetime1">
              <a:rPr lang="es-EC" smtClean="0"/>
              <a:t>5/12/2016</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31C537C1-9930-4238-AAE8-41FC3958A6B5}" type="datetime1">
              <a:rPr lang="es-EC" smtClean="0"/>
              <a:t>5/12/2016</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7FD4FF01-1B2F-45F3-8294-4F2BFF82A705}" type="datetime1">
              <a:rPr lang="es-EC" smtClean="0"/>
              <a:t>5/12/2016</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1F4423CF-A69F-4E6B-9C32-D41F8913A569}" type="datetime1">
              <a:rPr lang="es-EC" smtClean="0"/>
              <a:t>5/12/2016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727F312-070C-49F2-A839-E9DB90406D35}" type="datetime1">
              <a:rPr lang="es-EC" smtClean="0"/>
              <a:t>5/12/2016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3 Onda"/>
          <p:cNvSpPr/>
          <p:nvPr userDrawn="1"/>
        </p:nvSpPr>
        <p:spPr>
          <a:xfrm rot="5400000">
            <a:off x="-3025387" y="3348914"/>
            <a:ext cx="6831501"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Onda"/>
          <p:cNvSpPr/>
          <p:nvPr userDrawn="1"/>
        </p:nvSpPr>
        <p:spPr>
          <a:xfrm rot="5400000">
            <a:off x="-3178633" y="3286114"/>
            <a:ext cx="6858027" cy="285752"/>
          </a:xfrm>
          <a:prstGeom prst="wav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15.xml"/><Relationship Id="rId3" Type="http://schemas.openxmlformats.org/officeDocument/2006/relationships/diagramLayout" Target="../diagrams/layout14.xml"/><Relationship Id="rId7" Type="http://schemas.openxmlformats.org/officeDocument/2006/relationships/image" Target="../media/image4.png"/><Relationship Id="rId12" Type="http://schemas.openxmlformats.org/officeDocument/2006/relationships/diagramColors" Target="../diagrams/colors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diagramQuickStyle" Target="../diagrams/quickStyle15.xml"/><Relationship Id="rId5" Type="http://schemas.openxmlformats.org/officeDocument/2006/relationships/diagramColors" Target="../diagrams/colors14.xml"/><Relationship Id="rId10" Type="http://schemas.openxmlformats.org/officeDocument/2006/relationships/diagramLayout" Target="../diagrams/layout15.xml"/><Relationship Id="rId4" Type="http://schemas.openxmlformats.org/officeDocument/2006/relationships/diagramQuickStyle" Target="../diagrams/quickStyle14.xml"/><Relationship Id="rId9" Type="http://schemas.openxmlformats.org/officeDocument/2006/relationships/diagramData" Target="../diagrams/data15.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6.png"/><Relationship Id="rId7" Type="http://schemas.openxmlformats.org/officeDocument/2006/relationships/diagramQuickStyle" Target="../diagrams/quickStyle1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Layout" Target="../diagrams/layout16.xml"/><Relationship Id="rId11" Type="http://schemas.openxmlformats.org/officeDocument/2006/relationships/image" Target="../media/image5.png"/><Relationship Id="rId5" Type="http://schemas.openxmlformats.org/officeDocument/2006/relationships/diagramData" Target="../diagrams/data16.xml"/><Relationship Id="rId10" Type="http://schemas.openxmlformats.org/officeDocument/2006/relationships/image" Target="../media/image4.png"/><Relationship Id="rId4" Type="http://schemas.openxmlformats.org/officeDocument/2006/relationships/image" Target="../media/image17.gif"/><Relationship Id="rId9" Type="http://schemas.microsoft.com/office/2007/relationships/diagramDrawing" Target="../diagrams/drawing16.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7.xml"/><Relationship Id="rId7" Type="http://schemas.openxmlformats.org/officeDocument/2006/relationships/image" Target="../media/image4.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9.xml"/><Relationship Id="rId7" Type="http://schemas.openxmlformats.org/officeDocument/2006/relationships/image" Target="../media/image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1.xml"/><Relationship Id="rId7" Type="http://schemas.openxmlformats.org/officeDocument/2006/relationships/image" Target="../media/image4.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2.xml"/><Relationship Id="rId7" Type="http://schemas.openxmlformats.org/officeDocument/2006/relationships/image" Target="../media/image4.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3.xml"/><Relationship Id="rId7" Type="http://schemas.openxmlformats.org/officeDocument/2006/relationships/image" Target="../media/image4.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4.xml"/><Relationship Id="rId7" Type="http://schemas.openxmlformats.org/officeDocument/2006/relationships/image" Target="../media/image4.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image" Target="../media/image5.png"/><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2966"/>
            <a:ext cx="3240360" cy="8368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4921423" y="188640"/>
            <a:ext cx="3539009" cy="1227468"/>
          </a:xfrm>
          <a:prstGeom prst="rect">
            <a:avLst/>
          </a:prstGeom>
          <a:effectLst>
            <a:outerShdw blurRad="50800" dist="38100" dir="2700000" algn="tl" rotWithShape="0">
              <a:prstClr val="black">
                <a:alpha val="40000"/>
              </a:prstClr>
            </a:outerShdw>
          </a:effectLst>
        </p:spPr>
      </p:pic>
      <p:sp>
        <p:nvSpPr>
          <p:cNvPr id="6" name="1 Título"/>
          <p:cNvSpPr>
            <a:spLocks noGrp="1"/>
          </p:cNvSpPr>
          <p:nvPr>
            <p:ph type="ctrTitle"/>
          </p:nvPr>
        </p:nvSpPr>
        <p:spPr>
          <a:xfrm>
            <a:off x="827584" y="1700809"/>
            <a:ext cx="7632848" cy="5256583"/>
          </a:xfrm>
        </p:spPr>
        <p:txBody>
          <a:bodyPr>
            <a:noAutofit/>
          </a:bodyPr>
          <a:lstStyle/>
          <a:p>
            <a:r>
              <a:rPr lang="es-MX" sz="2000" b="1" i="1" dirty="0" smtClean="0"/>
              <a:t>DEPARTAMENTO DE SEGURIDAD Y DEFENSA</a:t>
            </a:r>
            <a:br>
              <a:rPr lang="es-MX" sz="2000" b="1" i="1" dirty="0" smtClean="0"/>
            </a:br>
            <a:r>
              <a:rPr lang="es-MX" sz="1800" b="1" i="1" dirty="0" smtClean="0"/>
              <a:t> </a:t>
            </a:r>
            <a:br>
              <a:rPr lang="es-MX" sz="1800" b="1" i="1" dirty="0" smtClean="0"/>
            </a:br>
            <a:r>
              <a:rPr lang="es-MX" sz="1800" i="1" dirty="0" smtClean="0"/>
              <a:t>CARRERA LICENCIATURA EN CIENCIAS NAVALES</a:t>
            </a:r>
            <a:br>
              <a:rPr lang="es-MX" sz="1800" i="1" dirty="0" smtClean="0"/>
            </a:br>
            <a:r>
              <a:rPr lang="es-MX" sz="1800" i="1" dirty="0" smtClean="0"/>
              <a:t> </a:t>
            </a:r>
            <a:r>
              <a:rPr lang="es-MX" sz="1800" i="1" smtClean="0"/>
              <a:t/>
            </a:r>
            <a:br>
              <a:rPr lang="es-MX" sz="1800" i="1" smtClean="0"/>
            </a:br>
            <a:r>
              <a:rPr lang="es-MX" sz="1800" i="1" smtClean="0"/>
              <a:t>TRABAJO DE TITULACIÓN PREVIO </a:t>
            </a:r>
            <a:r>
              <a:rPr lang="es-MX" sz="1800" i="1" dirty="0" smtClean="0"/>
              <a:t>A LA OBTENCIÓN DEL TÍTULO DE LICENCIADO EN  CIENCIAS NAVALES</a:t>
            </a:r>
            <a:r>
              <a:rPr lang="es-MX" sz="1800" b="1" i="1" dirty="0" smtClean="0"/>
              <a:t/>
            </a:r>
            <a:br>
              <a:rPr lang="es-MX" sz="1800" b="1" i="1" dirty="0" smtClean="0"/>
            </a:br>
            <a:r>
              <a:rPr lang="es-MX" sz="1800" b="1" i="1" dirty="0" smtClean="0"/>
              <a:t> </a:t>
            </a:r>
            <a:br>
              <a:rPr lang="es-MX" sz="1800" b="1" i="1" dirty="0" smtClean="0"/>
            </a:br>
            <a:r>
              <a:rPr lang="es-MX" sz="2000" b="1" i="1" dirty="0" smtClean="0"/>
              <a:t>TEMA: SISTEMA DE INFORMACIÓN DEL CENTRO DE OPERACIONES GUARDACOSTAS PARA LA NEUTRALIZACIÓN DE ACTIVIDADES ILÍCITAS EN LOS ESPACIOS ACUÁTICOS.</a:t>
            </a:r>
            <a:r>
              <a:rPr lang="es-MX" sz="1800" b="1" i="1" dirty="0" smtClean="0"/>
              <a:t/>
            </a:r>
            <a:br>
              <a:rPr lang="es-MX" sz="1800" b="1" i="1" dirty="0" smtClean="0"/>
            </a:br>
            <a:r>
              <a:rPr lang="es-MX" sz="1800" b="1" i="1" dirty="0" smtClean="0"/>
              <a:t> </a:t>
            </a:r>
            <a:br>
              <a:rPr lang="es-MX" sz="1800" b="1" i="1" dirty="0" smtClean="0"/>
            </a:br>
            <a:r>
              <a:rPr lang="es-MX" sz="1800" b="1" i="1" dirty="0" smtClean="0"/>
              <a:t>AUTOR: </a:t>
            </a:r>
            <a:r>
              <a:rPr lang="es-MX" sz="1800" i="1" dirty="0" smtClean="0"/>
              <a:t>MILTON RICARDO CARVAJAL CONTRERAS</a:t>
            </a:r>
            <a:r>
              <a:rPr lang="es-MX" sz="1800" b="1" i="1" dirty="0" smtClean="0"/>
              <a:t/>
            </a:r>
            <a:br>
              <a:rPr lang="es-MX" sz="1800" b="1" i="1" dirty="0" smtClean="0"/>
            </a:br>
            <a:r>
              <a:rPr lang="es-MX" sz="1800" b="1" i="1" dirty="0" smtClean="0"/>
              <a:t>DIRECTOR: </a:t>
            </a:r>
            <a:r>
              <a:rPr lang="es-MX" sz="1800" i="1" dirty="0" smtClean="0"/>
              <a:t>TNFG-GC JOSE PAZMIÑO YEPEZ</a:t>
            </a:r>
            <a:r>
              <a:rPr lang="es-MX" sz="1800" b="1" i="1" dirty="0" smtClean="0"/>
              <a:t/>
            </a:r>
            <a:br>
              <a:rPr lang="es-MX" sz="1800" b="1" i="1" dirty="0" smtClean="0"/>
            </a:br>
            <a:r>
              <a:rPr lang="es-MX" sz="1800" b="1" i="1" dirty="0" smtClean="0"/>
              <a:t>CODIRECTOR: </a:t>
            </a:r>
            <a:r>
              <a:rPr lang="es-MX" sz="1800" i="1" dirty="0" smtClean="0"/>
              <a:t>MSC. FATIMA CAMPOS</a:t>
            </a:r>
            <a:r>
              <a:rPr lang="es-MX" sz="1800" b="1" i="1" dirty="0" smtClean="0"/>
              <a:t/>
            </a:r>
            <a:br>
              <a:rPr lang="es-MX" sz="1800" b="1" i="1" dirty="0" smtClean="0"/>
            </a:br>
            <a:r>
              <a:rPr lang="es-MX" sz="1800" b="1" i="1" dirty="0" smtClean="0"/>
              <a:t> </a:t>
            </a:r>
            <a:br>
              <a:rPr lang="es-MX" sz="1800" b="1" i="1" dirty="0" smtClean="0"/>
            </a:br>
            <a:r>
              <a:rPr lang="es-MX" sz="1800" b="1" i="1" dirty="0" smtClean="0"/>
              <a:t>SALINAS</a:t>
            </a:r>
            <a:br>
              <a:rPr lang="es-MX" sz="1800" b="1" i="1" dirty="0" smtClean="0"/>
            </a:br>
            <a:r>
              <a:rPr lang="es-MX" sz="1800" b="1" i="1" dirty="0" smtClean="0"/>
              <a:t>2016</a:t>
            </a:r>
            <a:endParaRPr lang="es-MX" sz="1800" b="1" i="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OBJETIVOS ESPECIFICOS</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4123311922"/>
              </p:ext>
            </p:extLst>
          </p:nvPr>
        </p:nvGraphicFramePr>
        <p:xfrm>
          <a:off x="590872"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10</a:t>
            </a:fld>
            <a:endParaRPr lang="es-EC"/>
          </a:p>
        </p:txBody>
      </p:sp>
    </p:spTree>
    <p:extLst>
      <p:ext uri="{BB962C8B-B14F-4D97-AF65-F5344CB8AC3E}">
        <p14:creationId xmlns:p14="http://schemas.microsoft.com/office/powerpoint/2010/main" val="23493267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dgm id="{34F4C273-CDBA-496C-900B-F29D9E7F7805}"/>
                                            </p:graphicEl>
                                          </p:spTgt>
                                        </p:tgtEl>
                                        <p:attrNameLst>
                                          <p:attrName>style.visibility</p:attrName>
                                        </p:attrNameLst>
                                      </p:cBhvr>
                                      <p:to>
                                        <p:strVal val="visible"/>
                                      </p:to>
                                    </p:set>
                                    <p:animEffect transition="in" filter="wipe(down)">
                                      <p:cBhvr>
                                        <p:cTn id="7" dur="500"/>
                                        <p:tgtEl>
                                          <p:spTgt spid="5">
                                            <p:graphicEl>
                                              <a:dgm id="{34F4C273-CDBA-496C-900B-F29D9E7F780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DB0465F8-70F4-41C8-AA4A-6CEEBE9DC00B}"/>
                                            </p:graphicEl>
                                          </p:spTgt>
                                        </p:tgtEl>
                                        <p:attrNameLst>
                                          <p:attrName>style.visibility</p:attrName>
                                        </p:attrNameLst>
                                      </p:cBhvr>
                                      <p:to>
                                        <p:strVal val="visible"/>
                                      </p:to>
                                    </p:set>
                                    <p:animEffect transition="in" filter="wipe(down)">
                                      <p:cBhvr>
                                        <p:cTn id="10" dur="500"/>
                                        <p:tgtEl>
                                          <p:spTgt spid="5">
                                            <p:graphicEl>
                                              <a:dgm id="{DB0465F8-70F4-41C8-AA4A-6CEEBE9DC00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8568B45C-01E9-42CE-9EAA-326B3CB586FB}"/>
                                            </p:graphicEl>
                                          </p:spTgt>
                                        </p:tgtEl>
                                        <p:attrNameLst>
                                          <p:attrName>style.visibility</p:attrName>
                                        </p:attrNameLst>
                                      </p:cBhvr>
                                      <p:to>
                                        <p:strVal val="visible"/>
                                      </p:to>
                                    </p:set>
                                    <p:animEffect transition="in" filter="wipe(down)">
                                      <p:cBhvr>
                                        <p:cTn id="15" dur="500"/>
                                        <p:tgtEl>
                                          <p:spTgt spid="5">
                                            <p:graphicEl>
                                              <a:dgm id="{8568B45C-01E9-42CE-9EAA-326B3CB586FB}"/>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80941350-C49C-4CF7-BD10-9FBDE84A3097}"/>
                                            </p:graphicEl>
                                          </p:spTgt>
                                        </p:tgtEl>
                                        <p:attrNameLst>
                                          <p:attrName>style.visibility</p:attrName>
                                        </p:attrNameLst>
                                      </p:cBhvr>
                                      <p:to>
                                        <p:strVal val="visible"/>
                                      </p:to>
                                    </p:set>
                                    <p:animEffect transition="in" filter="wipe(down)">
                                      <p:cBhvr>
                                        <p:cTn id="18" dur="500"/>
                                        <p:tgtEl>
                                          <p:spTgt spid="5">
                                            <p:graphicEl>
                                              <a:dgm id="{80941350-C49C-4CF7-BD10-9FBDE84A309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F45E9F48-01C1-4C87-811E-E1FC1B4674AB}"/>
                                            </p:graphicEl>
                                          </p:spTgt>
                                        </p:tgtEl>
                                        <p:attrNameLst>
                                          <p:attrName>style.visibility</p:attrName>
                                        </p:attrNameLst>
                                      </p:cBhvr>
                                      <p:to>
                                        <p:strVal val="visible"/>
                                      </p:to>
                                    </p:set>
                                    <p:animEffect transition="in" filter="wipe(down)">
                                      <p:cBhvr>
                                        <p:cTn id="23" dur="500"/>
                                        <p:tgtEl>
                                          <p:spTgt spid="5">
                                            <p:graphicEl>
                                              <a:dgm id="{F45E9F48-01C1-4C87-811E-E1FC1B4674AB}"/>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0EADF49C-8797-435D-B6B1-B25789D1ED85}"/>
                                            </p:graphicEl>
                                          </p:spTgt>
                                        </p:tgtEl>
                                        <p:attrNameLst>
                                          <p:attrName>style.visibility</p:attrName>
                                        </p:attrNameLst>
                                      </p:cBhvr>
                                      <p:to>
                                        <p:strVal val="visible"/>
                                      </p:to>
                                    </p:set>
                                    <p:animEffect transition="in" filter="wipe(down)">
                                      <p:cBhvr>
                                        <p:cTn id="26" dur="500"/>
                                        <p:tgtEl>
                                          <p:spTgt spid="5">
                                            <p:graphicEl>
                                              <a:dgm id="{0EADF49C-8797-435D-B6B1-B25789D1ED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a:t>MARCO JURÍDICO</a:t>
            </a:r>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2414104523"/>
              </p:ext>
            </p:extLst>
          </p:nvPr>
        </p:nvGraphicFramePr>
        <p:xfrm>
          <a:off x="734888" y="908720"/>
          <a:ext cx="8244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11</a:t>
            </a:fld>
            <a:endParaRPr lang="es-EC" dirty="0"/>
          </a:p>
        </p:txBody>
      </p:sp>
    </p:spTree>
    <p:extLst>
      <p:ext uri="{BB962C8B-B14F-4D97-AF65-F5344CB8AC3E}">
        <p14:creationId xmlns:p14="http://schemas.microsoft.com/office/powerpoint/2010/main" val="42058385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5">
                                            <p:graphicEl>
                                              <a:dgm id="{639551E2-1727-4706-90D6-941A9B590050}"/>
                                            </p:graphicEl>
                                          </p:spTgt>
                                        </p:tgtEl>
                                        <p:attrNameLst>
                                          <p:attrName>style.color</p:attrName>
                                        </p:attrNameLst>
                                      </p:cBhvr>
                                      <p:by>
                                        <p:hsl h="0" s="-12549" l="-25098"/>
                                      </p:by>
                                    </p:animClr>
                                    <p:animClr clrSpc="hsl" dir="cw">
                                      <p:cBhvr>
                                        <p:cTn id="7" dur="500" fill="hold"/>
                                        <p:tgtEl>
                                          <p:spTgt spid="5">
                                            <p:graphicEl>
                                              <a:dgm id="{639551E2-1727-4706-90D6-941A9B590050}"/>
                                            </p:graphicEl>
                                          </p:spTgt>
                                        </p:tgtEl>
                                        <p:attrNameLst>
                                          <p:attrName>fillcolor</p:attrName>
                                        </p:attrNameLst>
                                      </p:cBhvr>
                                      <p:by>
                                        <p:hsl h="0" s="-12549" l="-25098"/>
                                      </p:by>
                                    </p:animClr>
                                    <p:animClr clrSpc="hsl" dir="cw">
                                      <p:cBhvr>
                                        <p:cTn id="8" dur="500" fill="hold"/>
                                        <p:tgtEl>
                                          <p:spTgt spid="5">
                                            <p:graphicEl>
                                              <a:dgm id="{639551E2-1727-4706-90D6-941A9B590050}"/>
                                            </p:graphicEl>
                                          </p:spTgt>
                                        </p:tgtEl>
                                        <p:attrNameLst>
                                          <p:attrName>stroke.color</p:attrName>
                                        </p:attrNameLst>
                                      </p:cBhvr>
                                      <p:by>
                                        <p:hsl h="0" s="-12549" l="-25098"/>
                                      </p:by>
                                    </p:animClr>
                                    <p:set>
                                      <p:cBhvr>
                                        <p:cTn id="9" dur="500" fill="hold"/>
                                        <p:tgtEl>
                                          <p:spTgt spid="5">
                                            <p:graphicEl>
                                              <a:dgm id="{639551E2-1727-4706-90D6-941A9B590050}"/>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graphicEl>
                                              <a:dgm id="{F6B26A16-FB3A-4B16-9876-F4C8CF3C2AD7}"/>
                                            </p:graphicEl>
                                          </p:spTgt>
                                        </p:tgtEl>
                                        <p:attrNameLst>
                                          <p:attrName>style.color</p:attrName>
                                        </p:attrNameLst>
                                      </p:cBhvr>
                                      <p:by>
                                        <p:hsl h="0" s="-12549" l="-25098"/>
                                      </p:by>
                                    </p:animClr>
                                    <p:animClr clrSpc="hsl" dir="cw">
                                      <p:cBhvr>
                                        <p:cTn id="12" dur="500" fill="hold"/>
                                        <p:tgtEl>
                                          <p:spTgt spid="5">
                                            <p:graphicEl>
                                              <a:dgm id="{F6B26A16-FB3A-4B16-9876-F4C8CF3C2AD7}"/>
                                            </p:graphicEl>
                                          </p:spTgt>
                                        </p:tgtEl>
                                        <p:attrNameLst>
                                          <p:attrName>fillcolor</p:attrName>
                                        </p:attrNameLst>
                                      </p:cBhvr>
                                      <p:by>
                                        <p:hsl h="0" s="-12549" l="-25098"/>
                                      </p:by>
                                    </p:animClr>
                                    <p:animClr clrSpc="hsl" dir="cw">
                                      <p:cBhvr>
                                        <p:cTn id="13" dur="500" fill="hold"/>
                                        <p:tgtEl>
                                          <p:spTgt spid="5">
                                            <p:graphicEl>
                                              <a:dgm id="{F6B26A16-FB3A-4B16-9876-F4C8CF3C2AD7}"/>
                                            </p:graphicEl>
                                          </p:spTgt>
                                        </p:tgtEl>
                                        <p:attrNameLst>
                                          <p:attrName>stroke.color</p:attrName>
                                        </p:attrNameLst>
                                      </p:cBhvr>
                                      <p:by>
                                        <p:hsl h="0" s="-12549" l="-25098"/>
                                      </p:by>
                                    </p:animClr>
                                    <p:set>
                                      <p:cBhvr>
                                        <p:cTn id="14" dur="500" fill="hold"/>
                                        <p:tgtEl>
                                          <p:spTgt spid="5">
                                            <p:graphicEl>
                                              <a:dgm id="{F6B26A16-FB3A-4B16-9876-F4C8CF3C2AD7}"/>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MARCO TEÓRICO</a:t>
            </a:r>
            <a:endParaRPr lang="es-EC" sz="2800" b="1" dirty="0">
              <a:latin typeface="Consolas" panose="020B0609020204030204" pitchFamily="49" charset="0"/>
              <a:cs typeface="Consolas" panose="020B0609020204030204" pitchFamily="49" charset="0"/>
            </a:endParaRPr>
          </a:p>
        </p:txBody>
      </p:sp>
      <p:graphicFrame>
        <p:nvGraphicFramePr>
          <p:cNvPr id="5" name="6 Marcador de contenido"/>
          <p:cNvGraphicFramePr>
            <a:graphicFrameLocks/>
          </p:cNvGraphicFramePr>
          <p:nvPr>
            <p:extLst>
              <p:ext uri="{D42A27DB-BD31-4B8C-83A1-F6EECF244321}">
                <p14:modId xmlns:p14="http://schemas.microsoft.com/office/powerpoint/2010/main" val="2783462194"/>
              </p:ext>
            </p:extLst>
          </p:nvPr>
        </p:nvGraphicFramePr>
        <p:xfrm>
          <a:off x="1835696" y="1268760"/>
          <a:ext cx="626469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12</a:t>
            </a:fld>
            <a:endParaRPr lang="es-EC" dirty="0"/>
          </a:p>
        </p:txBody>
      </p:sp>
    </p:spTree>
    <p:extLst>
      <p:ext uri="{BB962C8B-B14F-4D97-AF65-F5344CB8AC3E}">
        <p14:creationId xmlns:p14="http://schemas.microsoft.com/office/powerpoint/2010/main" val="17917500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graphicEl>
                                              <a:dgm id="{829A6A80-A61A-4626-9FF8-467234374CC8}"/>
                                            </p:graphicEl>
                                          </p:spTgt>
                                        </p:tgtEl>
                                        <p:attrNameLst>
                                          <p:attrName>style.visibility</p:attrName>
                                        </p:attrNameLst>
                                      </p:cBhvr>
                                      <p:to>
                                        <p:strVal val="visible"/>
                                      </p:to>
                                    </p:set>
                                    <p:animEffect transition="in" filter="fade">
                                      <p:cBhvr>
                                        <p:cTn id="7" dur="1000"/>
                                        <p:tgtEl>
                                          <p:spTgt spid="5">
                                            <p:graphicEl>
                                              <a:dgm id="{829A6A80-A61A-4626-9FF8-467234374CC8}"/>
                                            </p:graphicEl>
                                          </p:spTgt>
                                        </p:tgtEl>
                                      </p:cBhvr>
                                    </p:animEffect>
                                    <p:anim calcmode="lin" valueType="num">
                                      <p:cBhvr>
                                        <p:cTn id="8" dur="1000" fill="hold"/>
                                        <p:tgtEl>
                                          <p:spTgt spid="5">
                                            <p:graphicEl>
                                              <a:dgm id="{829A6A80-A61A-4626-9FF8-467234374CC8}"/>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829A6A80-A61A-4626-9FF8-467234374CC8}"/>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graphicEl>
                                              <a:dgm id="{DFC8DB2F-54BB-40A6-98C2-768876990804}"/>
                                            </p:graphicEl>
                                          </p:spTgt>
                                        </p:tgtEl>
                                        <p:attrNameLst>
                                          <p:attrName>style.visibility</p:attrName>
                                        </p:attrNameLst>
                                      </p:cBhvr>
                                      <p:to>
                                        <p:strVal val="visible"/>
                                      </p:to>
                                    </p:set>
                                    <p:animEffect transition="in" filter="fade">
                                      <p:cBhvr>
                                        <p:cTn id="12" dur="1000"/>
                                        <p:tgtEl>
                                          <p:spTgt spid="5">
                                            <p:graphicEl>
                                              <a:dgm id="{DFC8DB2F-54BB-40A6-98C2-768876990804}"/>
                                            </p:graphicEl>
                                          </p:spTgt>
                                        </p:tgtEl>
                                      </p:cBhvr>
                                    </p:animEffect>
                                    <p:anim calcmode="lin" valueType="num">
                                      <p:cBhvr>
                                        <p:cTn id="13" dur="1000" fill="hold"/>
                                        <p:tgtEl>
                                          <p:spTgt spid="5">
                                            <p:graphicEl>
                                              <a:dgm id="{DFC8DB2F-54BB-40A6-98C2-768876990804}"/>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DFC8DB2F-54BB-40A6-98C2-768876990804}"/>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graphicEl>
                                              <a:dgm id="{99FB3F1C-63E4-444A-BE80-960BF84821CE}"/>
                                            </p:graphicEl>
                                          </p:spTgt>
                                        </p:tgtEl>
                                        <p:attrNameLst>
                                          <p:attrName>style.visibility</p:attrName>
                                        </p:attrNameLst>
                                      </p:cBhvr>
                                      <p:to>
                                        <p:strVal val="visible"/>
                                      </p:to>
                                    </p:set>
                                    <p:animEffect transition="in" filter="wipe(up)">
                                      <p:cBhvr>
                                        <p:cTn id="18" dur="500"/>
                                        <p:tgtEl>
                                          <p:spTgt spid="5">
                                            <p:graphicEl>
                                              <a:dgm id="{99FB3F1C-63E4-444A-BE80-960BF84821CE}"/>
                                            </p:graphicEl>
                                          </p:spTgt>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
                                            <p:graphicEl>
                                              <a:dgm id="{6363D00C-D943-42D0-BA07-3570EA90C20B}"/>
                                            </p:graphicEl>
                                          </p:spTgt>
                                        </p:tgtEl>
                                        <p:attrNameLst>
                                          <p:attrName>style.visibility</p:attrName>
                                        </p:attrNameLst>
                                      </p:cBhvr>
                                      <p:to>
                                        <p:strVal val="visible"/>
                                      </p:to>
                                    </p:set>
                                    <p:animEffect transition="in" filter="fade">
                                      <p:cBhvr>
                                        <p:cTn id="22" dur="1000"/>
                                        <p:tgtEl>
                                          <p:spTgt spid="5">
                                            <p:graphicEl>
                                              <a:dgm id="{6363D00C-D943-42D0-BA07-3570EA90C20B}"/>
                                            </p:graphicEl>
                                          </p:spTgt>
                                        </p:tgtEl>
                                      </p:cBhvr>
                                    </p:animEffect>
                                    <p:anim calcmode="lin" valueType="num">
                                      <p:cBhvr>
                                        <p:cTn id="23" dur="1000" fill="hold"/>
                                        <p:tgtEl>
                                          <p:spTgt spid="5">
                                            <p:graphicEl>
                                              <a:dgm id="{6363D00C-D943-42D0-BA07-3570EA90C20B}"/>
                                            </p:graphicEl>
                                          </p:spTgt>
                                        </p:tgtEl>
                                        <p:attrNameLst>
                                          <p:attrName>ppt_x</p:attrName>
                                        </p:attrNameLst>
                                      </p:cBhvr>
                                      <p:tavLst>
                                        <p:tav tm="0">
                                          <p:val>
                                            <p:strVal val="#ppt_x"/>
                                          </p:val>
                                        </p:tav>
                                        <p:tav tm="100000">
                                          <p:val>
                                            <p:strVal val="#ppt_x"/>
                                          </p:val>
                                        </p:tav>
                                      </p:tavLst>
                                    </p:anim>
                                    <p:anim calcmode="lin" valueType="num">
                                      <p:cBhvr>
                                        <p:cTn id="24" dur="1000" fill="hold"/>
                                        <p:tgtEl>
                                          <p:spTgt spid="5">
                                            <p:graphicEl>
                                              <a:dgm id="{6363D00C-D943-42D0-BA07-3570EA90C20B}"/>
                                            </p:graphic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
                                            <p:graphicEl>
                                              <a:dgm id="{A2470A3A-225B-4BCA-9199-06D038BB99BD}"/>
                                            </p:graphicEl>
                                          </p:spTgt>
                                        </p:tgtEl>
                                        <p:attrNameLst>
                                          <p:attrName>style.visibility</p:attrName>
                                        </p:attrNameLst>
                                      </p:cBhvr>
                                      <p:to>
                                        <p:strVal val="visible"/>
                                      </p:to>
                                    </p:set>
                                    <p:animEffect transition="in" filter="fade">
                                      <p:cBhvr>
                                        <p:cTn id="27" dur="1000"/>
                                        <p:tgtEl>
                                          <p:spTgt spid="5">
                                            <p:graphicEl>
                                              <a:dgm id="{A2470A3A-225B-4BCA-9199-06D038BB99BD}"/>
                                            </p:graphicEl>
                                          </p:spTgt>
                                        </p:tgtEl>
                                      </p:cBhvr>
                                    </p:animEffect>
                                    <p:anim calcmode="lin" valueType="num">
                                      <p:cBhvr>
                                        <p:cTn id="28" dur="1000" fill="hold"/>
                                        <p:tgtEl>
                                          <p:spTgt spid="5">
                                            <p:graphicEl>
                                              <a:dgm id="{A2470A3A-225B-4BCA-9199-06D038BB99BD}"/>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A2470A3A-225B-4BCA-9199-06D038BB99BD}"/>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graphicEl>
                                              <a:dgm id="{D6B21C15-371F-48E4-9121-72D35D6FC461}"/>
                                            </p:graphicEl>
                                          </p:spTgt>
                                        </p:tgtEl>
                                        <p:attrNameLst>
                                          <p:attrName>style.visibility</p:attrName>
                                        </p:attrNameLst>
                                      </p:cBhvr>
                                      <p:to>
                                        <p:strVal val="visible"/>
                                      </p:to>
                                    </p:set>
                                    <p:animEffect transition="in" filter="wipe(up)">
                                      <p:cBhvr>
                                        <p:cTn id="34" dur="500"/>
                                        <p:tgtEl>
                                          <p:spTgt spid="5">
                                            <p:graphicEl>
                                              <a:dgm id="{D6B21C15-371F-48E4-9121-72D35D6FC461}"/>
                                            </p:graphicEl>
                                          </p:spTgt>
                                        </p:tgtEl>
                                      </p:cBhvr>
                                    </p:animEffect>
                                  </p:childTnLst>
                                </p:cTn>
                              </p:par>
                            </p:childTnLst>
                          </p:cTn>
                        </p:par>
                        <p:par>
                          <p:cTn id="35" fill="hold">
                            <p:stCondLst>
                              <p:cond delay="500"/>
                            </p:stCondLst>
                            <p:childTnLst>
                              <p:par>
                                <p:cTn id="36" presetID="47" presetClass="entr" presetSubtype="0" fill="hold" grpId="0" nodeType="afterEffect">
                                  <p:stCondLst>
                                    <p:cond delay="0"/>
                                  </p:stCondLst>
                                  <p:childTnLst>
                                    <p:set>
                                      <p:cBhvr>
                                        <p:cTn id="37" dur="1" fill="hold">
                                          <p:stCondLst>
                                            <p:cond delay="0"/>
                                          </p:stCondLst>
                                        </p:cTn>
                                        <p:tgtEl>
                                          <p:spTgt spid="5">
                                            <p:graphicEl>
                                              <a:dgm id="{C8FAABD5-2885-4064-BD0B-ECB1C86F7B66}"/>
                                            </p:graphicEl>
                                          </p:spTgt>
                                        </p:tgtEl>
                                        <p:attrNameLst>
                                          <p:attrName>style.visibility</p:attrName>
                                        </p:attrNameLst>
                                      </p:cBhvr>
                                      <p:to>
                                        <p:strVal val="visible"/>
                                      </p:to>
                                    </p:set>
                                    <p:animEffect transition="in" filter="fade">
                                      <p:cBhvr>
                                        <p:cTn id="38" dur="1000"/>
                                        <p:tgtEl>
                                          <p:spTgt spid="5">
                                            <p:graphicEl>
                                              <a:dgm id="{C8FAABD5-2885-4064-BD0B-ECB1C86F7B66}"/>
                                            </p:graphicEl>
                                          </p:spTgt>
                                        </p:tgtEl>
                                      </p:cBhvr>
                                    </p:animEffect>
                                    <p:anim calcmode="lin" valueType="num">
                                      <p:cBhvr>
                                        <p:cTn id="39" dur="1000" fill="hold"/>
                                        <p:tgtEl>
                                          <p:spTgt spid="5">
                                            <p:graphicEl>
                                              <a:dgm id="{C8FAABD5-2885-4064-BD0B-ECB1C86F7B66}"/>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C8FAABD5-2885-4064-BD0B-ECB1C86F7B66}"/>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
                                            <p:graphicEl>
                                              <a:dgm id="{F496C9FC-E71A-4E02-B264-232E88567C5C}"/>
                                            </p:graphicEl>
                                          </p:spTgt>
                                        </p:tgtEl>
                                        <p:attrNameLst>
                                          <p:attrName>style.visibility</p:attrName>
                                        </p:attrNameLst>
                                      </p:cBhvr>
                                      <p:to>
                                        <p:strVal val="visible"/>
                                      </p:to>
                                    </p:set>
                                    <p:animEffect transition="in" filter="fade">
                                      <p:cBhvr>
                                        <p:cTn id="43" dur="1000"/>
                                        <p:tgtEl>
                                          <p:spTgt spid="5">
                                            <p:graphicEl>
                                              <a:dgm id="{F496C9FC-E71A-4E02-B264-232E88567C5C}"/>
                                            </p:graphicEl>
                                          </p:spTgt>
                                        </p:tgtEl>
                                      </p:cBhvr>
                                    </p:animEffect>
                                    <p:anim calcmode="lin" valueType="num">
                                      <p:cBhvr>
                                        <p:cTn id="44" dur="1000" fill="hold"/>
                                        <p:tgtEl>
                                          <p:spTgt spid="5">
                                            <p:graphicEl>
                                              <a:dgm id="{F496C9FC-E71A-4E02-B264-232E88567C5C}"/>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F496C9FC-E71A-4E02-B264-232E88567C5C}"/>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5">
                                            <p:graphicEl>
                                              <a:dgm id="{31F00832-17C3-46F5-A784-FD039494AD81}"/>
                                            </p:graphicEl>
                                          </p:spTgt>
                                        </p:tgtEl>
                                        <p:attrNameLst>
                                          <p:attrName>style.visibility</p:attrName>
                                        </p:attrNameLst>
                                      </p:cBhvr>
                                      <p:to>
                                        <p:strVal val="visible"/>
                                      </p:to>
                                    </p:set>
                                    <p:animEffect transition="in" filter="wipe(up)">
                                      <p:cBhvr>
                                        <p:cTn id="49" dur="500"/>
                                        <p:tgtEl>
                                          <p:spTgt spid="5">
                                            <p:graphicEl>
                                              <a:dgm id="{31F00832-17C3-46F5-A784-FD039494AD81}"/>
                                            </p:graphicEl>
                                          </p:spTgt>
                                        </p:tgtEl>
                                      </p:cBhvr>
                                    </p:animEffect>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5">
                                            <p:graphicEl>
                                              <a:dgm id="{ED0ACD27-38DA-47DB-9C01-A47B56520E11}"/>
                                            </p:graphicEl>
                                          </p:spTgt>
                                        </p:tgtEl>
                                        <p:attrNameLst>
                                          <p:attrName>style.visibility</p:attrName>
                                        </p:attrNameLst>
                                      </p:cBhvr>
                                      <p:to>
                                        <p:strVal val="visible"/>
                                      </p:to>
                                    </p:set>
                                    <p:animEffect transition="in" filter="fade">
                                      <p:cBhvr>
                                        <p:cTn id="53" dur="1000"/>
                                        <p:tgtEl>
                                          <p:spTgt spid="5">
                                            <p:graphicEl>
                                              <a:dgm id="{ED0ACD27-38DA-47DB-9C01-A47B56520E11}"/>
                                            </p:graphicEl>
                                          </p:spTgt>
                                        </p:tgtEl>
                                      </p:cBhvr>
                                    </p:animEffect>
                                    <p:anim calcmode="lin" valueType="num">
                                      <p:cBhvr>
                                        <p:cTn id="54" dur="1000" fill="hold"/>
                                        <p:tgtEl>
                                          <p:spTgt spid="5">
                                            <p:graphicEl>
                                              <a:dgm id="{ED0ACD27-38DA-47DB-9C01-A47B56520E11}"/>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ED0ACD27-38DA-47DB-9C01-A47B56520E11}"/>
                                            </p:graphic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
                                            <p:graphicEl>
                                              <a:dgm id="{3BFFB9E0-32B6-46FE-966D-D5B548911274}"/>
                                            </p:graphicEl>
                                          </p:spTgt>
                                        </p:tgtEl>
                                        <p:attrNameLst>
                                          <p:attrName>style.visibility</p:attrName>
                                        </p:attrNameLst>
                                      </p:cBhvr>
                                      <p:to>
                                        <p:strVal val="visible"/>
                                      </p:to>
                                    </p:set>
                                    <p:animEffect transition="in" filter="fade">
                                      <p:cBhvr>
                                        <p:cTn id="58" dur="1000"/>
                                        <p:tgtEl>
                                          <p:spTgt spid="5">
                                            <p:graphicEl>
                                              <a:dgm id="{3BFFB9E0-32B6-46FE-966D-D5B548911274}"/>
                                            </p:graphicEl>
                                          </p:spTgt>
                                        </p:tgtEl>
                                      </p:cBhvr>
                                    </p:animEffect>
                                    <p:anim calcmode="lin" valueType="num">
                                      <p:cBhvr>
                                        <p:cTn id="59" dur="1000" fill="hold"/>
                                        <p:tgtEl>
                                          <p:spTgt spid="5">
                                            <p:graphicEl>
                                              <a:dgm id="{3BFFB9E0-32B6-46FE-966D-D5B548911274}"/>
                                            </p:graphicEl>
                                          </p:spTgt>
                                        </p:tgtEl>
                                        <p:attrNameLst>
                                          <p:attrName>ppt_x</p:attrName>
                                        </p:attrNameLst>
                                      </p:cBhvr>
                                      <p:tavLst>
                                        <p:tav tm="0">
                                          <p:val>
                                            <p:strVal val="#ppt_x"/>
                                          </p:val>
                                        </p:tav>
                                        <p:tav tm="100000">
                                          <p:val>
                                            <p:strVal val="#ppt_x"/>
                                          </p:val>
                                        </p:tav>
                                      </p:tavLst>
                                    </p:anim>
                                    <p:anim calcmode="lin" valueType="num">
                                      <p:cBhvr>
                                        <p:cTn id="60" dur="1000" fill="hold"/>
                                        <p:tgtEl>
                                          <p:spTgt spid="5">
                                            <p:graphicEl>
                                              <a:dgm id="{3BFFB9E0-32B6-46FE-966D-D5B54891127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SIGMAP</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3162779784"/>
              </p:ext>
            </p:extLst>
          </p:nvPr>
        </p:nvGraphicFramePr>
        <p:xfrm>
          <a:off x="457200"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13</a:t>
            </a:fld>
            <a:endParaRPr lang="es-EC" dirty="0"/>
          </a:p>
        </p:txBody>
      </p:sp>
    </p:spTree>
    <p:extLst>
      <p:ext uri="{BB962C8B-B14F-4D97-AF65-F5344CB8AC3E}">
        <p14:creationId xmlns:p14="http://schemas.microsoft.com/office/powerpoint/2010/main" val="1379957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E4B4165A-6F9A-475F-BC5A-51671959D81A}"/>
                                            </p:graphicEl>
                                          </p:spTgt>
                                        </p:tgtEl>
                                        <p:attrNameLst>
                                          <p:attrName>style.visibility</p:attrName>
                                        </p:attrNameLst>
                                      </p:cBhvr>
                                      <p:to>
                                        <p:strVal val="visible"/>
                                      </p:to>
                                    </p:set>
                                    <p:animEffect transition="in" filter="wipe(up)">
                                      <p:cBhvr>
                                        <p:cTn id="7" dur="500"/>
                                        <p:tgtEl>
                                          <p:spTgt spid="5">
                                            <p:graphicEl>
                                              <a:dgm id="{E4B4165A-6F9A-475F-BC5A-51671959D81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796B591B-A018-4033-BB37-E3059364C2F9}"/>
                                            </p:graphicEl>
                                          </p:spTgt>
                                        </p:tgtEl>
                                        <p:attrNameLst>
                                          <p:attrName>style.visibility</p:attrName>
                                        </p:attrNameLst>
                                      </p:cBhvr>
                                      <p:to>
                                        <p:strVal val="visible"/>
                                      </p:to>
                                    </p:set>
                                    <p:animEffect transition="in" filter="wipe(up)">
                                      <p:cBhvr>
                                        <p:cTn id="10" dur="500"/>
                                        <p:tgtEl>
                                          <p:spTgt spid="5">
                                            <p:graphicEl>
                                              <a:dgm id="{796B591B-A018-4033-BB37-E3059364C2F9}"/>
                                            </p:graphic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graphicEl>
                                              <a:dgm id="{DADB1F41-FD7A-4894-8F9B-A2872266834E}"/>
                                            </p:graphicEl>
                                          </p:spTgt>
                                        </p:tgtEl>
                                        <p:attrNameLst>
                                          <p:attrName>style.visibility</p:attrName>
                                        </p:attrNameLst>
                                      </p:cBhvr>
                                      <p:to>
                                        <p:strVal val="visible"/>
                                      </p:to>
                                    </p:set>
                                    <p:animEffect transition="in" filter="wipe(left)">
                                      <p:cBhvr>
                                        <p:cTn id="14" dur="500"/>
                                        <p:tgtEl>
                                          <p:spTgt spid="5">
                                            <p:graphicEl>
                                              <a:dgm id="{DADB1F41-FD7A-4894-8F9B-A2872266834E}"/>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graphicEl>
                                              <a:dgm id="{29265D91-E0C3-4ADD-80C3-1B8301ACD0FB}"/>
                                            </p:graphicEl>
                                          </p:spTgt>
                                        </p:tgtEl>
                                        <p:attrNameLst>
                                          <p:attrName>style.visibility</p:attrName>
                                        </p:attrNameLst>
                                      </p:cBhvr>
                                      <p:to>
                                        <p:strVal val="visible"/>
                                      </p:to>
                                    </p:set>
                                    <p:animEffect transition="in" filter="wipe(left)">
                                      <p:cBhvr>
                                        <p:cTn id="17" dur="500"/>
                                        <p:tgtEl>
                                          <p:spTgt spid="5">
                                            <p:graphicEl>
                                              <a:dgm id="{29265D91-E0C3-4ADD-80C3-1B8301ACD0FB}"/>
                                            </p:graphic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
                                            <p:graphicEl>
                                              <a:dgm id="{0AF67896-EF66-4C9F-BF69-29615865663A}"/>
                                            </p:graphicEl>
                                          </p:spTgt>
                                        </p:tgtEl>
                                        <p:attrNameLst>
                                          <p:attrName>style.visibility</p:attrName>
                                        </p:attrNameLst>
                                      </p:cBhvr>
                                      <p:to>
                                        <p:strVal val="visible"/>
                                      </p:to>
                                    </p:set>
                                    <p:animEffect transition="in" filter="wipe(left)">
                                      <p:cBhvr>
                                        <p:cTn id="21" dur="500"/>
                                        <p:tgtEl>
                                          <p:spTgt spid="5">
                                            <p:graphicEl>
                                              <a:dgm id="{0AF67896-EF66-4C9F-BF69-29615865663A}"/>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graphicEl>
                                              <a:dgm id="{9D409E65-358C-42B6-9AF4-25D789668E3E}"/>
                                            </p:graphicEl>
                                          </p:spTgt>
                                        </p:tgtEl>
                                        <p:attrNameLst>
                                          <p:attrName>style.visibility</p:attrName>
                                        </p:attrNameLst>
                                      </p:cBhvr>
                                      <p:to>
                                        <p:strVal val="visible"/>
                                      </p:to>
                                    </p:set>
                                    <p:animEffect transition="in" filter="wipe(left)">
                                      <p:cBhvr>
                                        <p:cTn id="24" dur="500"/>
                                        <p:tgtEl>
                                          <p:spTgt spid="5">
                                            <p:graphicEl>
                                              <a:dgm id="{9D409E65-358C-42B6-9AF4-25D789668E3E}"/>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
                                            <p:graphicEl>
                                              <a:dgm id="{0E715512-4299-49E0-928C-6504DA6FD72E}"/>
                                            </p:graphicEl>
                                          </p:spTgt>
                                        </p:tgtEl>
                                        <p:attrNameLst>
                                          <p:attrName>style.visibility</p:attrName>
                                        </p:attrNameLst>
                                      </p:cBhvr>
                                      <p:to>
                                        <p:strVal val="visible"/>
                                      </p:to>
                                    </p:set>
                                    <p:animEffect transition="in" filter="wipe(left)">
                                      <p:cBhvr>
                                        <p:cTn id="28" dur="500"/>
                                        <p:tgtEl>
                                          <p:spTgt spid="5">
                                            <p:graphicEl>
                                              <a:dgm id="{0E715512-4299-49E0-928C-6504DA6FD72E}"/>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D39BB5BB-0E75-4BF2-9720-B8581F99C0A0}"/>
                                            </p:graphicEl>
                                          </p:spTgt>
                                        </p:tgtEl>
                                        <p:attrNameLst>
                                          <p:attrName>style.visibility</p:attrName>
                                        </p:attrNameLst>
                                      </p:cBhvr>
                                      <p:to>
                                        <p:strVal val="visible"/>
                                      </p:to>
                                    </p:set>
                                    <p:animEffect transition="in" filter="wipe(left)">
                                      <p:cBhvr>
                                        <p:cTn id="31" dur="500"/>
                                        <p:tgtEl>
                                          <p:spTgt spid="5">
                                            <p:graphicEl>
                                              <a:dgm id="{D39BB5BB-0E75-4BF2-9720-B8581F99C0A0}"/>
                                            </p:graphic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5">
                                            <p:graphicEl>
                                              <a:dgm id="{479FC0F6-86B0-4696-B79B-3CDF5F51E3EC}"/>
                                            </p:graphicEl>
                                          </p:spTgt>
                                        </p:tgtEl>
                                        <p:attrNameLst>
                                          <p:attrName>style.visibility</p:attrName>
                                        </p:attrNameLst>
                                      </p:cBhvr>
                                      <p:to>
                                        <p:strVal val="visible"/>
                                      </p:to>
                                    </p:set>
                                    <p:animEffect transition="in" filter="wipe(left)">
                                      <p:cBhvr>
                                        <p:cTn id="35" dur="500"/>
                                        <p:tgtEl>
                                          <p:spTgt spid="5">
                                            <p:graphicEl>
                                              <a:dgm id="{479FC0F6-86B0-4696-B79B-3CDF5F51E3EC}"/>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graphicEl>
                                              <a:dgm id="{FE035759-F680-4D14-8455-9AFCB8C5F75D}"/>
                                            </p:graphicEl>
                                          </p:spTgt>
                                        </p:tgtEl>
                                        <p:attrNameLst>
                                          <p:attrName>style.visibility</p:attrName>
                                        </p:attrNameLst>
                                      </p:cBhvr>
                                      <p:to>
                                        <p:strVal val="visible"/>
                                      </p:to>
                                    </p:set>
                                    <p:animEffect transition="in" filter="wipe(left)">
                                      <p:cBhvr>
                                        <p:cTn id="38" dur="500"/>
                                        <p:tgtEl>
                                          <p:spTgt spid="5">
                                            <p:graphicEl>
                                              <a:dgm id="{FE035759-F680-4D14-8455-9AFCB8C5F7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60867333"/>
              </p:ext>
            </p:extLst>
          </p:nvPr>
        </p:nvGraphicFramePr>
        <p:xfrm>
          <a:off x="611560" y="2060848"/>
          <a:ext cx="792088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MÓDULOS DEL SIGMAP</a:t>
            </a:r>
            <a:endParaRPr lang="es-EC" sz="2800" b="1" dirty="0">
              <a:latin typeface="Consolas" panose="020B0609020204030204" pitchFamily="49" charset="0"/>
              <a:cs typeface="Consolas" panose="020B0609020204030204" pitchFamily="49" charset="0"/>
            </a:endParaRPr>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14</a:t>
            </a:fld>
            <a:endParaRPr lang="es-EC" dirty="0"/>
          </a:p>
        </p:txBody>
      </p:sp>
      <p:graphicFrame>
        <p:nvGraphicFramePr>
          <p:cNvPr id="9" name="8 Diagrama"/>
          <p:cNvGraphicFramePr/>
          <p:nvPr>
            <p:extLst>
              <p:ext uri="{D42A27DB-BD31-4B8C-83A1-F6EECF244321}">
                <p14:modId xmlns:p14="http://schemas.microsoft.com/office/powerpoint/2010/main" val="2156583945"/>
              </p:ext>
            </p:extLst>
          </p:nvPr>
        </p:nvGraphicFramePr>
        <p:xfrm>
          <a:off x="1687914" y="1772816"/>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852940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4">
                                            <p:graphicEl>
                                              <a:dgm id="{DE3BF09F-D7C8-4706-B892-329582D065BD}"/>
                                            </p:graphicEl>
                                          </p:spTgt>
                                        </p:tgtEl>
                                        <p:attrNameLst>
                                          <p:attrName>style.visibility</p:attrName>
                                        </p:attrNameLst>
                                      </p:cBhvr>
                                      <p:to>
                                        <p:strVal val="visible"/>
                                      </p:to>
                                    </p:set>
                                    <p:animEffect transition="in" filter="fade">
                                      <p:cBhvr>
                                        <p:cTn id="7" dur="1000"/>
                                        <p:tgtEl>
                                          <p:spTgt spid="4">
                                            <p:graphicEl>
                                              <a:dgm id="{DE3BF09F-D7C8-4706-B892-329582D065BD}"/>
                                            </p:graphicEl>
                                          </p:spTgt>
                                        </p:tgtEl>
                                      </p:cBhvr>
                                    </p:animEffect>
                                    <p:anim calcmode="lin" valueType="num">
                                      <p:cBhvr>
                                        <p:cTn id="8" dur="1000" fill="hold"/>
                                        <p:tgtEl>
                                          <p:spTgt spid="4">
                                            <p:graphicEl>
                                              <a:dgm id="{DE3BF09F-D7C8-4706-B892-329582D065B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E3BF09F-D7C8-4706-B892-329582D065B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4">
                                            <p:graphicEl>
                                              <a:dgm id="{3E5A9716-BA80-4D81-A710-08FCFC6DE3A1}"/>
                                            </p:graphicEl>
                                          </p:spTgt>
                                        </p:tgtEl>
                                        <p:attrNameLst>
                                          <p:attrName>style.visibility</p:attrName>
                                        </p:attrNameLst>
                                      </p:cBhvr>
                                      <p:to>
                                        <p:strVal val="visible"/>
                                      </p:to>
                                    </p:set>
                                    <p:animEffect transition="in" filter="fade">
                                      <p:cBhvr>
                                        <p:cTn id="12" dur="1000"/>
                                        <p:tgtEl>
                                          <p:spTgt spid="4">
                                            <p:graphicEl>
                                              <a:dgm id="{3E5A9716-BA80-4D81-A710-08FCFC6DE3A1}"/>
                                            </p:graphicEl>
                                          </p:spTgt>
                                        </p:tgtEl>
                                      </p:cBhvr>
                                    </p:animEffect>
                                    <p:anim calcmode="lin" valueType="num">
                                      <p:cBhvr>
                                        <p:cTn id="13" dur="1000" fill="hold"/>
                                        <p:tgtEl>
                                          <p:spTgt spid="4">
                                            <p:graphicEl>
                                              <a:dgm id="{3E5A9716-BA80-4D81-A710-08FCFC6DE3A1}"/>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3E5A9716-BA80-4D81-A710-08FCFC6DE3A1}"/>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4">
                                            <p:graphicEl>
                                              <a:dgm id="{668C266B-51C7-409A-B6E4-C5FA25755977}"/>
                                            </p:graphicEl>
                                          </p:spTgt>
                                        </p:tgtEl>
                                        <p:attrNameLst>
                                          <p:attrName>style.visibility</p:attrName>
                                        </p:attrNameLst>
                                      </p:cBhvr>
                                      <p:to>
                                        <p:strVal val="visible"/>
                                      </p:to>
                                    </p:set>
                                    <p:animEffect transition="in" filter="fade">
                                      <p:cBhvr>
                                        <p:cTn id="17" dur="1000"/>
                                        <p:tgtEl>
                                          <p:spTgt spid="4">
                                            <p:graphicEl>
                                              <a:dgm id="{668C266B-51C7-409A-B6E4-C5FA25755977}"/>
                                            </p:graphicEl>
                                          </p:spTgt>
                                        </p:tgtEl>
                                      </p:cBhvr>
                                    </p:animEffect>
                                    <p:anim calcmode="lin" valueType="num">
                                      <p:cBhvr>
                                        <p:cTn id="18" dur="1000" fill="hold"/>
                                        <p:tgtEl>
                                          <p:spTgt spid="4">
                                            <p:graphicEl>
                                              <a:dgm id="{668C266B-51C7-409A-B6E4-C5FA25755977}"/>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668C266B-51C7-409A-B6E4-C5FA25755977}"/>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4">
                                            <p:graphicEl>
                                              <a:dgm id="{AFC5515D-8C92-477F-B76A-8206F49CF348}"/>
                                            </p:graphicEl>
                                          </p:spTgt>
                                        </p:tgtEl>
                                        <p:attrNameLst>
                                          <p:attrName>style.visibility</p:attrName>
                                        </p:attrNameLst>
                                      </p:cBhvr>
                                      <p:to>
                                        <p:strVal val="visible"/>
                                      </p:to>
                                    </p:set>
                                    <p:animEffect transition="in" filter="fade">
                                      <p:cBhvr>
                                        <p:cTn id="22" dur="1000"/>
                                        <p:tgtEl>
                                          <p:spTgt spid="4">
                                            <p:graphicEl>
                                              <a:dgm id="{AFC5515D-8C92-477F-B76A-8206F49CF348}"/>
                                            </p:graphicEl>
                                          </p:spTgt>
                                        </p:tgtEl>
                                      </p:cBhvr>
                                    </p:animEffect>
                                    <p:anim calcmode="lin" valueType="num">
                                      <p:cBhvr>
                                        <p:cTn id="23" dur="1000" fill="hold"/>
                                        <p:tgtEl>
                                          <p:spTgt spid="4">
                                            <p:graphicEl>
                                              <a:dgm id="{AFC5515D-8C92-477F-B76A-8206F49CF348}"/>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AFC5515D-8C92-477F-B76A-8206F49CF348}"/>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4">
                                            <p:graphicEl>
                                              <a:dgm id="{919282D6-1841-417D-9275-06B47CF831C1}"/>
                                            </p:graphicEl>
                                          </p:spTgt>
                                        </p:tgtEl>
                                        <p:attrNameLst>
                                          <p:attrName>style.visibility</p:attrName>
                                        </p:attrNameLst>
                                      </p:cBhvr>
                                      <p:to>
                                        <p:strVal val="visible"/>
                                      </p:to>
                                    </p:set>
                                    <p:animEffect transition="in" filter="fade">
                                      <p:cBhvr>
                                        <p:cTn id="27" dur="1000"/>
                                        <p:tgtEl>
                                          <p:spTgt spid="4">
                                            <p:graphicEl>
                                              <a:dgm id="{919282D6-1841-417D-9275-06B47CF831C1}"/>
                                            </p:graphicEl>
                                          </p:spTgt>
                                        </p:tgtEl>
                                      </p:cBhvr>
                                    </p:animEffect>
                                    <p:anim calcmode="lin" valueType="num">
                                      <p:cBhvr>
                                        <p:cTn id="28" dur="1000" fill="hold"/>
                                        <p:tgtEl>
                                          <p:spTgt spid="4">
                                            <p:graphicEl>
                                              <a:dgm id="{919282D6-1841-417D-9275-06B47CF831C1}"/>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919282D6-1841-417D-9275-06B47CF831C1}"/>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1" nodeType="withEffect">
                                  <p:stCondLst>
                                    <p:cond delay="0"/>
                                  </p:stCondLst>
                                  <p:childTnLst>
                                    <p:set>
                                      <p:cBhvr>
                                        <p:cTn id="31" dur="1" fill="hold">
                                          <p:stCondLst>
                                            <p:cond delay="0"/>
                                          </p:stCondLst>
                                        </p:cTn>
                                        <p:tgtEl>
                                          <p:spTgt spid="4">
                                            <p:graphicEl>
                                              <a:dgm id="{0DFFB171-B17D-4DFD-AB86-53D1E225DE6E}"/>
                                            </p:graphicEl>
                                          </p:spTgt>
                                        </p:tgtEl>
                                        <p:attrNameLst>
                                          <p:attrName>style.visibility</p:attrName>
                                        </p:attrNameLst>
                                      </p:cBhvr>
                                      <p:to>
                                        <p:strVal val="visible"/>
                                      </p:to>
                                    </p:set>
                                    <p:animEffect transition="in" filter="fade">
                                      <p:cBhvr>
                                        <p:cTn id="32" dur="1000"/>
                                        <p:tgtEl>
                                          <p:spTgt spid="4">
                                            <p:graphicEl>
                                              <a:dgm id="{0DFFB171-B17D-4DFD-AB86-53D1E225DE6E}"/>
                                            </p:graphicEl>
                                          </p:spTgt>
                                        </p:tgtEl>
                                      </p:cBhvr>
                                    </p:animEffect>
                                    <p:anim calcmode="lin" valueType="num">
                                      <p:cBhvr>
                                        <p:cTn id="33" dur="1000" fill="hold"/>
                                        <p:tgtEl>
                                          <p:spTgt spid="4">
                                            <p:graphicEl>
                                              <a:dgm id="{0DFFB171-B17D-4DFD-AB86-53D1E225DE6E}"/>
                                            </p:graphicEl>
                                          </p:spTgt>
                                        </p:tgtEl>
                                        <p:attrNameLst>
                                          <p:attrName>ppt_x</p:attrName>
                                        </p:attrNameLst>
                                      </p:cBhvr>
                                      <p:tavLst>
                                        <p:tav tm="0">
                                          <p:val>
                                            <p:strVal val="#ppt_x"/>
                                          </p:val>
                                        </p:tav>
                                        <p:tav tm="100000">
                                          <p:val>
                                            <p:strVal val="#ppt_x"/>
                                          </p:val>
                                        </p:tav>
                                      </p:tavLst>
                                    </p:anim>
                                    <p:anim calcmode="lin" valueType="num">
                                      <p:cBhvr>
                                        <p:cTn id="34" dur="1000" fill="hold"/>
                                        <p:tgtEl>
                                          <p:spTgt spid="4">
                                            <p:graphicEl>
                                              <a:dgm id="{0DFFB171-B17D-4DFD-AB86-53D1E225DE6E}"/>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1" nodeType="withEffect">
                                  <p:stCondLst>
                                    <p:cond delay="0"/>
                                  </p:stCondLst>
                                  <p:childTnLst>
                                    <p:set>
                                      <p:cBhvr>
                                        <p:cTn id="36" dur="1" fill="hold">
                                          <p:stCondLst>
                                            <p:cond delay="0"/>
                                          </p:stCondLst>
                                        </p:cTn>
                                        <p:tgtEl>
                                          <p:spTgt spid="4">
                                            <p:graphicEl>
                                              <a:dgm id="{2B7277DB-DCE4-4903-B3CA-36F6531225D2}"/>
                                            </p:graphicEl>
                                          </p:spTgt>
                                        </p:tgtEl>
                                        <p:attrNameLst>
                                          <p:attrName>style.visibility</p:attrName>
                                        </p:attrNameLst>
                                      </p:cBhvr>
                                      <p:to>
                                        <p:strVal val="visible"/>
                                      </p:to>
                                    </p:set>
                                    <p:animEffect transition="in" filter="fade">
                                      <p:cBhvr>
                                        <p:cTn id="37" dur="1000"/>
                                        <p:tgtEl>
                                          <p:spTgt spid="4">
                                            <p:graphicEl>
                                              <a:dgm id="{2B7277DB-DCE4-4903-B3CA-36F6531225D2}"/>
                                            </p:graphicEl>
                                          </p:spTgt>
                                        </p:tgtEl>
                                      </p:cBhvr>
                                    </p:animEffect>
                                    <p:anim calcmode="lin" valueType="num">
                                      <p:cBhvr>
                                        <p:cTn id="38" dur="1000" fill="hold"/>
                                        <p:tgtEl>
                                          <p:spTgt spid="4">
                                            <p:graphicEl>
                                              <a:dgm id="{2B7277DB-DCE4-4903-B3CA-36F6531225D2}"/>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2B7277DB-DCE4-4903-B3CA-36F6531225D2}"/>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1" nodeType="withEffect">
                                  <p:stCondLst>
                                    <p:cond delay="0"/>
                                  </p:stCondLst>
                                  <p:childTnLst>
                                    <p:set>
                                      <p:cBhvr>
                                        <p:cTn id="41" dur="1" fill="hold">
                                          <p:stCondLst>
                                            <p:cond delay="0"/>
                                          </p:stCondLst>
                                        </p:cTn>
                                        <p:tgtEl>
                                          <p:spTgt spid="4">
                                            <p:graphicEl>
                                              <a:dgm id="{652FC6E0-AF49-490C-B5F9-D06BF725EDC3}"/>
                                            </p:graphicEl>
                                          </p:spTgt>
                                        </p:tgtEl>
                                        <p:attrNameLst>
                                          <p:attrName>style.visibility</p:attrName>
                                        </p:attrNameLst>
                                      </p:cBhvr>
                                      <p:to>
                                        <p:strVal val="visible"/>
                                      </p:to>
                                    </p:set>
                                    <p:animEffect transition="in" filter="fade">
                                      <p:cBhvr>
                                        <p:cTn id="42" dur="1000"/>
                                        <p:tgtEl>
                                          <p:spTgt spid="4">
                                            <p:graphicEl>
                                              <a:dgm id="{652FC6E0-AF49-490C-B5F9-D06BF725EDC3}"/>
                                            </p:graphicEl>
                                          </p:spTgt>
                                        </p:tgtEl>
                                      </p:cBhvr>
                                    </p:animEffect>
                                    <p:anim calcmode="lin" valueType="num">
                                      <p:cBhvr>
                                        <p:cTn id="43" dur="1000" fill="hold"/>
                                        <p:tgtEl>
                                          <p:spTgt spid="4">
                                            <p:graphicEl>
                                              <a:dgm id="{652FC6E0-AF49-490C-B5F9-D06BF725EDC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652FC6E0-AF49-490C-B5F9-D06BF725EDC3}"/>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1" nodeType="withEffect">
                                  <p:stCondLst>
                                    <p:cond delay="0"/>
                                  </p:stCondLst>
                                  <p:childTnLst>
                                    <p:set>
                                      <p:cBhvr>
                                        <p:cTn id="46" dur="1" fill="hold">
                                          <p:stCondLst>
                                            <p:cond delay="0"/>
                                          </p:stCondLst>
                                        </p:cTn>
                                        <p:tgtEl>
                                          <p:spTgt spid="4">
                                            <p:graphicEl>
                                              <a:dgm id="{76E49B87-3AA8-4DB9-9AD8-73CD765CEB36}"/>
                                            </p:graphicEl>
                                          </p:spTgt>
                                        </p:tgtEl>
                                        <p:attrNameLst>
                                          <p:attrName>style.visibility</p:attrName>
                                        </p:attrNameLst>
                                      </p:cBhvr>
                                      <p:to>
                                        <p:strVal val="visible"/>
                                      </p:to>
                                    </p:set>
                                    <p:animEffect transition="in" filter="fade">
                                      <p:cBhvr>
                                        <p:cTn id="47" dur="1000"/>
                                        <p:tgtEl>
                                          <p:spTgt spid="4">
                                            <p:graphicEl>
                                              <a:dgm id="{76E49B87-3AA8-4DB9-9AD8-73CD765CEB36}"/>
                                            </p:graphicEl>
                                          </p:spTgt>
                                        </p:tgtEl>
                                      </p:cBhvr>
                                    </p:animEffect>
                                    <p:anim calcmode="lin" valueType="num">
                                      <p:cBhvr>
                                        <p:cTn id="48" dur="1000" fill="hold"/>
                                        <p:tgtEl>
                                          <p:spTgt spid="4">
                                            <p:graphicEl>
                                              <a:dgm id="{76E49B87-3AA8-4DB9-9AD8-73CD765CEB36}"/>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76E49B87-3AA8-4DB9-9AD8-73CD765CEB36}"/>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1" nodeType="withEffect">
                                  <p:stCondLst>
                                    <p:cond delay="0"/>
                                  </p:stCondLst>
                                  <p:childTnLst>
                                    <p:set>
                                      <p:cBhvr>
                                        <p:cTn id="51" dur="1" fill="hold">
                                          <p:stCondLst>
                                            <p:cond delay="0"/>
                                          </p:stCondLst>
                                        </p:cTn>
                                        <p:tgtEl>
                                          <p:spTgt spid="4">
                                            <p:graphicEl>
                                              <a:dgm id="{941DBA89-75F1-4DDC-A5A5-291515B2CC89}"/>
                                            </p:graphicEl>
                                          </p:spTgt>
                                        </p:tgtEl>
                                        <p:attrNameLst>
                                          <p:attrName>style.visibility</p:attrName>
                                        </p:attrNameLst>
                                      </p:cBhvr>
                                      <p:to>
                                        <p:strVal val="visible"/>
                                      </p:to>
                                    </p:set>
                                    <p:animEffect transition="in" filter="fade">
                                      <p:cBhvr>
                                        <p:cTn id="52" dur="1000"/>
                                        <p:tgtEl>
                                          <p:spTgt spid="4">
                                            <p:graphicEl>
                                              <a:dgm id="{941DBA89-75F1-4DDC-A5A5-291515B2CC89}"/>
                                            </p:graphicEl>
                                          </p:spTgt>
                                        </p:tgtEl>
                                      </p:cBhvr>
                                    </p:animEffect>
                                    <p:anim calcmode="lin" valueType="num">
                                      <p:cBhvr>
                                        <p:cTn id="53" dur="1000" fill="hold"/>
                                        <p:tgtEl>
                                          <p:spTgt spid="4">
                                            <p:graphicEl>
                                              <a:dgm id="{941DBA89-75F1-4DDC-A5A5-291515B2CC89}"/>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941DBA89-75F1-4DDC-A5A5-291515B2CC89}"/>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1" nodeType="withEffect">
                                  <p:stCondLst>
                                    <p:cond delay="0"/>
                                  </p:stCondLst>
                                  <p:childTnLst>
                                    <p:set>
                                      <p:cBhvr>
                                        <p:cTn id="56" dur="1" fill="hold">
                                          <p:stCondLst>
                                            <p:cond delay="0"/>
                                          </p:stCondLst>
                                        </p:cTn>
                                        <p:tgtEl>
                                          <p:spTgt spid="4">
                                            <p:graphicEl>
                                              <a:dgm id="{A8C42E4C-F3CB-431A-85FF-936BC16B522D}"/>
                                            </p:graphicEl>
                                          </p:spTgt>
                                        </p:tgtEl>
                                        <p:attrNameLst>
                                          <p:attrName>style.visibility</p:attrName>
                                        </p:attrNameLst>
                                      </p:cBhvr>
                                      <p:to>
                                        <p:strVal val="visible"/>
                                      </p:to>
                                    </p:set>
                                    <p:animEffect transition="in" filter="fade">
                                      <p:cBhvr>
                                        <p:cTn id="57" dur="1000"/>
                                        <p:tgtEl>
                                          <p:spTgt spid="4">
                                            <p:graphicEl>
                                              <a:dgm id="{A8C42E4C-F3CB-431A-85FF-936BC16B522D}"/>
                                            </p:graphicEl>
                                          </p:spTgt>
                                        </p:tgtEl>
                                      </p:cBhvr>
                                    </p:animEffect>
                                    <p:anim calcmode="lin" valueType="num">
                                      <p:cBhvr>
                                        <p:cTn id="58" dur="1000" fill="hold"/>
                                        <p:tgtEl>
                                          <p:spTgt spid="4">
                                            <p:graphicEl>
                                              <a:dgm id="{A8C42E4C-F3CB-431A-85FF-936BC16B522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A8C42E4C-F3CB-431A-85FF-936BC16B522D}"/>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1" nodeType="withEffect">
                                  <p:stCondLst>
                                    <p:cond delay="0"/>
                                  </p:stCondLst>
                                  <p:childTnLst>
                                    <p:set>
                                      <p:cBhvr>
                                        <p:cTn id="61" dur="1" fill="hold">
                                          <p:stCondLst>
                                            <p:cond delay="0"/>
                                          </p:stCondLst>
                                        </p:cTn>
                                        <p:tgtEl>
                                          <p:spTgt spid="4">
                                            <p:graphicEl>
                                              <a:dgm id="{FEE94CCC-0E9B-4980-AF77-EAB32EB6625A}"/>
                                            </p:graphicEl>
                                          </p:spTgt>
                                        </p:tgtEl>
                                        <p:attrNameLst>
                                          <p:attrName>style.visibility</p:attrName>
                                        </p:attrNameLst>
                                      </p:cBhvr>
                                      <p:to>
                                        <p:strVal val="visible"/>
                                      </p:to>
                                    </p:set>
                                    <p:animEffect transition="in" filter="fade">
                                      <p:cBhvr>
                                        <p:cTn id="62" dur="1000"/>
                                        <p:tgtEl>
                                          <p:spTgt spid="4">
                                            <p:graphicEl>
                                              <a:dgm id="{FEE94CCC-0E9B-4980-AF77-EAB32EB6625A}"/>
                                            </p:graphicEl>
                                          </p:spTgt>
                                        </p:tgtEl>
                                      </p:cBhvr>
                                    </p:animEffect>
                                    <p:anim calcmode="lin" valueType="num">
                                      <p:cBhvr>
                                        <p:cTn id="63" dur="1000" fill="hold"/>
                                        <p:tgtEl>
                                          <p:spTgt spid="4">
                                            <p:graphicEl>
                                              <a:dgm id="{FEE94CCC-0E9B-4980-AF77-EAB32EB6625A}"/>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FEE94CCC-0E9B-4980-AF77-EAB32EB6625A}"/>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1" nodeType="withEffect">
                                  <p:stCondLst>
                                    <p:cond delay="0"/>
                                  </p:stCondLst>
                                  <p:childTnLst>
                                    <p:set>
                                      <p:cBhvr>
                                        <p:cTn id="66" dur="1" fill="hold">
                                          <p:stCondLst>
                                            <p:cond delay="0"/>
                                          </p:stCondLst>
                                        </p:cTn>
                                        <p:tgtEl>
                                          <p:spTgt spid="4">
                                            <p:graphicEl>
                                              <a:dgm id="{64D4D9A2-C657-4D28-A99B-D4EF864598E3}"/>
                                            </p:graphicEl>
                                          </p:spTgt>
                                        </p:tgtEl>
                                        <p:attrNameLst>
                                          <p:attrName>style.visibility</p:attrName>
                                        </p:attrNameLst>
                                      </p:cBhvr>
                                      <p:to>
                                        <p:strVal val="visible"/>
                                      </p:to>
                                    </p:set>
                                    <p:animEffect transition="in" filter="fade">
                                      <p:cBhvr>
                                        <p:cTn id="67" dur="1000"/>
                                        <p:tgtEl>
                                          <p:spTgt spid="4">
                                            <p:graphicEl>
                                              <a:dgm id="{64D4D9A2-C657-4D28-A99B-D4EF864598E3}"/>
                                            </p:graphicEl>
                                          </p:spTgt>
                                        </p:tgtEl>
                                      </p:cBhvr>
                                    </p:animEffect>
                                    <p:anim calcmode="lin" valueType="num">
                                      <p:cBhvr>
                                        <p:cTn id="68" dur="1000" fill="hold"/>
                                        <p:tgtEl>
                                          <p:spTgt spid="4">
                                            <p:graphicEl>
                                              <a:dgm id="{64D4D9A2-C657-4D28-A99B-D4EF864598E3}"/>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64D4D9A2-C657-4D28-A99B-D4EF864598E3}"/>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1" nodeType="withEffect">
                                  <p:stCondLst>
                                    <p:cond delay="0"/>
                                  </p:stCondLst>
                                  <p:childTnLst>
                                    <p:set>
                                      <p:cBhvr>
                                        <p:cTn id="71" dur="1" fill="hold">
                                          <p:stCondLst>
                                            <p:cond delay="0"/>
                                          </p:stCondLst>
                                        </p:cTn>
                                        <p:tgtEl>
                                          <p:spTgt spid="4">
                                            <p:graphicEl>
                                              <a:dgm id="{87F1CE59-3C65-47FA-97BD-8A74AE58B9B4}"/>
                                            </p:graphicEl>
                                          </p:spTgt>
                                        </p:tgtEl>
                                        <p:attrNameLst>
                                          <p:attrName>style.visibility</p:attrName>
                                        </p:attrNameLst>
                                      </p:cBhvr>
                                      <p:to>
                                        <p:strVal val="visible"/>
                                      </p:to>
                                    </p:set>
                                    <p:animEffect transition="in" filter="fade">
                                      <p:cBhvr>
                                        <p:cTn id="72" dur="1000"/>
                                        <p:tgtEl>
                                          <p:spTgt spid="4">
                                            <p:graphicEl>
                                              <a:dgm id="{87F1CE59-3C65-47FA-97BD-8A74AE58B9B4}"/>
                                            </p:graphicEl>
                                          </p:spTgt>
                                        </p:tgtEl>
                                      </p:cBhvr>
                                    </p:animEffect>
                                    <p:anim calcmode="lin" valueType="num">
                                      <p:cBhvr>
                                        <p:cTn id="73" dur="1000" fill="hold"/>
                                        <p:tgtEl>
                                          <p:spTgt spid="4">
                                            <p:graphicEl>
                                              <a:dgm id="{87F1CE59-3C65-47FA-97BD-8A74AE58B9B4}"/>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87F1CE59-3C65-47FA-97BD-8A74AE58B9B4}"/>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1" nodeType="withEffect">
                                  <p:stCondLst>
                                    <p:cond delay="0"/>
                                  </p:stCondLst>
                                  <p:childTnLst>
                                    <p:set>
                                      <p:cBhvr>
                                        <p:cTn id="76" dur="1" fill="hold">
                                          <p:stCondLst>
                                            <p:cond delay="0"/>
                                          </p:stCondLst>
                                        </p:cTn>
                                        <p:tgtEl>
                                          <p:spTgt spid="4">
                                            <p:graphicEl>
                                              <a:dgm id="{89194023-FF8D-4ACB-A998-00ED8594F180}"/>
                                            </p:graphicEl>
                                          </p:spTgt>
                                        </p:tgtEl>
                                        <p:attrNameLst>
                                          <p:attrName>style.visibility</p:attrName>
                                        </p:attrNameLst>
                                      </p:cBhvr>
                                      <p:to>
                                        <p:strVal val="visible"/>
                                      </p:to>
                                    </p:set>
                                    <p:animEffect transition="in" filter="fade">
                                      <p:cBhvr>
                                        <p:cTn id="77" dur="1000"/>
                                        <p:tgtEl>
                                          <p:spTgt spid="4">
                                            <p:graphicEl>
                                              <a:dgm id="{89194023-FF8D-4ACB-A998-00ED8594F180}"/>
                                            </p:graphicEl>
                                          </p:spTgt>
                                        </p:tgtEl>
                                      </p:cBhvr>
                                    </p:animEffect>
                                    <p:anim calcmode="lin" valueType="num">
                                      <p:cBhvr>
                                        <p:cTn id="78" dur="1000" fill="hold"/>
                                        <p:tgtEl>
                                          <p:spTgt spid="4">
                                            <p:graphicEl>
                                              <a:dgm id="{89194023-FF8D-4ACB-A998-00ED8594F180}"/>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89194023-FF8D-4ACB-A998-00ED8594F180}"/>
                                            </p:graphicEl>
                                          </p:spTgt>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4" presetClass="emph" presetSubtype="0" fill="hold" grpId="2" nodeType="afterEffect">
                                  <p:stCondLst>
                                    <p:cond delay="0"/>
                                  </p:stCondLst>
                                  <p:childTnLst>
                                    <p:animClr clrSpc="hsl" dir="cw">
                                      <p:cBhvr override="childStyle">
                                        <p:cTn id="82" dur="500" fill="hold"/>
                                        <p:tgtEl>
                                          <p:spTgt spid="4">
                                            <p:graphicEl>
                                              <a:dgm id="{668C266B-51C7-409A-B6E4-C5FA25755977}"/>
                                            </p:graphicEl>
                                          </p:spTgt>
                                        </p:tgtEl>
                                        <p:attrNameLst>
                                          <p:attrName>style.color</p:attrName>
                                        </p:attrNameLst>
                                      </p:cBhvr>
                                      <p:by>
                                        <p:hsl h="0" s="-12549" l="-25098"/>
                                      </p:by>
                                    </p:animClr>
                                    <p:animClr clrSpc="hsl" dir="cw">
                                      <p:cBhvr>
                                        <p:cTn id="83" dur="500" fill="hold"/>
                                        <p:tgtEl>
                                          <p:spTgt spid="4">
                                            <p:graphicEl>
                                              <a:dgm id="{668C266B-51C7-409A-B6E4-C5FA25755977}"/>
                                            </p:graphicEl>
                                          </p:spTgt>
                                        </p:tgtEl>
                                        <p:attrNameLst>
                                          <p:attrName>fillcolor</p:attrName>
                                        </p:attrNameLst>
                                      </p:cBhvr>
                                      <p:by>
                                        <p:hsl h="0" s="-12549" l="-25098"/>
                                      </p:by>
                                    </p:animClr>
                                    <p:animClr clrSpc="hsl" dir="cw">
                                      <p:cBhvr>
                                        <p:cTn id="84" dur="500" fill="hold"/>
                                        <p:tgtEl>
                                          <p:spTgt spid="4">
                                            <p:graphicEl>
                                              <a:dgm id="{668C266B-51C7-409A-B6E4-C5FA25755977}"/>
                                            </p:graphicEl>
                                          </p:spTgt>
                                        </p:tgtEl>
                                        <p:attrNameLst>
                                          <p:attrName>stroke.color</p:attrName>
                                        </p:attrNameLst>
                                      </p:cBhvr>
                                      <p:by>
                                        <p:hsl h="0" s="-12549" l="-25098"/>
                                      </p:by>
                                    </p:animClr>
                                    <p:set>
                                      <p:cBhvr>
                                        <p:cTn id="85" dur="500" fill="hold"/>
                                        <p:tgtEl>
                                          <p:spTgt spid="4">
                                            <p:graphicEl>
                                              <a:dgm id="{668C266B-51C7-409A-B6E4-C5FA25755977}"/>
                                            </p:graphicEl>
                                          </p:spTgt>
                                        </p:tgtEl>
                                        <p:attrNameLst>
                                          <p:attrName>fill.type</p:attrName>
                                        </p:attrNameLst>
                                      </p:cBhvr>
                                      <p:to>
                                        <p:strVal val="solid"/>
                                      </p:to>
                                    </p:set>
                                  </p:childTnLst>
                                </p:cTn>
                              </p:par>
                            </p:childTnLst>
                          </p:cTn>
                        </p:par>
                        <p:par>
                          <p:cTn id="86" fill="hold">
                            <p:stCondLst>
                              <p:cond delay="1500"/>
                            </p:stCondLst>
                            <p:childTnLst>
                              <p:par>
                                <p:cTn id="87" presetID="24" presetClass="emph" presetSubtype="0" fill="hold" grpId="2" nodeType="afterEffect">
                                  <p:stCondLst>
                                    <p:cond delay="0"/>
                                  </p:stCondLst>
                                  <p:childTnLst>
                                    <p:animClr clrSpc="hsl" dir="cw">
                                      <p:cBhvr override="childStyle">
                                        <p:cTn id="88" dur="500" fill="hold"/>
                                        <p:tgtEl>
                                          <p:spTgt spid="4">
                                            <p:graphicEl>
                                              <a:dgm id="{919282D6-1841-417D-9275-06B47CF831C1}"/>
                                            </p:graphicEl>
                                          </p:spTgt>
                                        </p:tgtEl>
                                        <p:attrNameLst>
                                          <p:attrName>style.color</p:attrName>
                                        </p:attrNameLst>
                                      </p:cBhvr>
                                      <p:by>
                                        <p:hsl h="0" s="-12549" l="-25098"/>
                                      </p:by>
                                    </p:animClr>
                                    <p:animClr clrSpc="hsl" dir="cw">
                                      <p:cBhvr>
                                        <p:cTn id="89" dur="500" fill="hold"/>
                                        <p:tgtEl>
                                          <p:spTgt spid="4">
                                            <p:graphicEl>
                                              <a:dgm id="{919282D6-1841-417D-9275-06B47CF831C1}"/>
                                            </p:graphicEl>
                                          </p:spTgt>
                                        </p:tgtEl>
                                        <p:attrNameLst>
                                          <p:attrName>fillcolor</p:attrName>
                                        </p:attrNameLst>
                                      </p:cBhvr>
                                      <p:by>
                                        <p:hsl h="0" s="-12549" l="-25098"/>
                                      </p:by>
                                    </p:animClr>
                                    <p:animClr clrSpc="hsl" dir="cw">
                                      <p:cBhvr>
                                        <p:cTn id="90" dur="500" fill="hold"/>
                                        <p:tgtEl>
                                          <p:spTgt spid="4">
                                            <p:graphicEl>
                                              <a:dgm id="{919282D6-1841-417D-9275-06B47CF831C1}"/>
                                            </p:graphicEl>
                                          </p:spTgt>
                                        </p:tgtEl>
                                        <p:attrNameLst>
                                          <p:attrName>stroke.color</p:attrName>
                                        </p:attrNameLst>
                                      </p:cBhvr>
                                      <p:by>
                                        <p:hsl h="0" s="-12549" l="-25098"/>
                                      </p:by>
                                    </p:animClr>
                                    <p:set>
                                      <p:cBhvr>
                                        <p:cTn id="91" dur="500" fill="hold"/>
                                        <p:tgtEl>
                                          <p:spTgt spid="4">
                                            <p:graphicEl>
                                              <a:dgm id="{919282D6-1841-417D-9275-06B47CF831C1}"/>
                                            </p:graphicEl>
                                          </p:spTgt>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3" nodeType="clickEffect">
                                  <p:stCondLst>
                                    <p:cond delay="0"/>
                                  </p:stCondLst>
                                  <p:childTnLst>
                                    <p:animEffect transition="out" filter="fade">
                                      <p:cBhvr>
                                        <p:cTn id="95" dur="500"/>
                                        <p:tgtEl>
                                          <p:spTgt spid="4">
                                            <p:graphicEl>
                                              <a:dgm id="{DE3BF09F-D7C8-4706-B892-329582D065BD}"/>
                                            </p:graphicEl>
                                          </p:spTgt>
                                        </p:tgtEl>
                                      </p:cBhvr>
                                    </p:animEffect>
                                    <p:set>
                                      <p:cBhvr>
                                        <p:cTn id="96" dur="1" fill="hold">
                                          <p:stCondLst>
                                            <p:cond delay="499"/>
                                          </p:stCondLst>
                                        </p:cTn>
                                        <p:tgtEl>
                                          <p:spTgt spid="4">
                                            <p:graphicEl>
                                              <a:dgm id="{DE3BF09F-D7C8-4706-B892-329582D065BD}"/>
                                            </p:graphicEl>
                                          </p:spTgt>
                                        </p:tgtEl>
                                        <p:attrNameLst>
                                          <p:attrName>style.visibility</p:attrName>
                                        </p:attrNameLst>
                                      </p:cBhvr>
                                      <p:to>
                                        <p:strVal val="hidden"/>
                                      </p:to>
                                    </p:set>
                                  </p:childTnLst>
                                </p:cTn>
                              </p:par>
                              <p:par>
                                <p:cTn id="97" presetID="10" presetClass="exit" presetSubtype="0" fill="hold" grpId="3" nodeType="withEffect">
                                  <p:stCondLst>
                                    <p:cond delay="0"/>
                                  </p:stCondLst>
                                  <p:childTnLst>
                                    <p:animEffect transition="out" filter="fade">
                                      <p:cBhvr>
                                        <p:cTn id="98" dur="500"/>
                                        <p:tgtEl>
                                          <p:spTgt spid="4">
                                            <p:graphicEl>
                                              <a:dgm id="{3E5A9716-BA80-4D81-A710-08FCFC6DE3A1}"/>
                                            </p:graphicEl>
                                          </p:spTgt>
                                        </p:tgtEl>
                                      </p:cBhvr>
                                    </p:animEffect>
                                    <p:set>
                                      <p:cBhvr>
                                        <p:cTn id="99" dur="1" fill="hold">
                                          <p:stCondLst>
                                            <p:cond delay="499"/>
                                          </p:stCondLst>
                                        </p:cTn>
                                        <p:tgtEl>
                                          <p:spTgt spid="4">
                                            <p:graphicEl>
                                              <a:dgm id="{3E5A9716-BA80-4D81-A710-08FCFC6DE3A1}"/>
                                            </p:graphicEl>
                                          </p:spTgt>
                                        </p:tgtEl>
                                        <p:attrNameLst>
                                          <p:attrName>style.visibility</p:attrName>
                                        </p:attrNameLst>
                                      </p:cBhvr>
                                      <p:to>
                                        <p:strVal val="hidden"/>
                                      </p:to>
                                    </p:set>
                                  </p:childTnLst>
                                </p:cTn>
                              </p:par>
                              <p:par>
                                <p:cTn id="100" presetID="10" presetClass="exit" presetSubtype="0" fill="hold" grpId="3" nodeType="withEffect">
                                  <p:stCondLst>
                                    <p:cond delay="0"/>
                                  </p:stCondLst>
                                  <p:childTnLst>
                                    <p:animEffect transition="out" filter="fade">
                                      <p:cBhvr>
                                        <p:cTn id="101" dur="500"/>
                                        <p:tgtEl>
                                          <p:spTgt spid="4">
                                            <p:graphicEl>
                                              <a:dgm id="{668C266B-51C7-409A-B6E4-C5FA25755977}"/>
                                            </p:graphicEl>
                                          </p:spTgt>
                                        </p:tgtEl>
                                      </p:cBhvr>
                                    </p:animEffect>
                                    <p:set>
                                      <p:cBhvr>
                                        <p:cTn id="102" dur="1" fill="hold">
                                          <p:stCondLst>
                                            <p:cond delay="499"/>
                                          </p:stCondLst>
                                        </p:cTn>
                                        <p:tgtEl>
                                          <p:spTgt spid="4">
                                            <p:graphicEl>
                                              <a:dgm id="{668C266B-51C7-409A-B6E4-C5FA25755977}"/>
                                            </p:graphicEl>
                                          </p:spTgt>
                                        </p:tgtEl>
                                        <p:attrNameLst>
                                          <p:attrName>style.visibility</p:attrName>
                                        </p:attrNameLst>
                                      </p:cBhvr>
                                      <p:to>
                                        <p:strVal val="hidden"/>
                                      </p:to>
                                    </p:set>
                                  </p:childTnLst>
                                </p:cTn>
                              </p:par>
                              <p:par>
                                <p:cTn id="103" presetID="10" presetClass="exit" presetSubtype="0" fill="hold" grpId="3" nodeType="withEffect">
                                  <p:stCondLst>
                                    <p:cond delay="0"/>
                                  </p:stCondLst>
                                  <p:childTnLst>
                                    <p:animEffect transition="out" filter="fade">
                                      <p:cBhvr>
                                        <p:cTn id="104" dur="500"/>
                                        <p:tgtEl>
                                          <p:spTgt spid="4">
                                            <p:graphicEl>
                                              <a:dgm id="{AFC5515D-8C92-477F-B76A-8206F49CF348}"/>
                                            </p:graphicEl>
                                          </p:spTgt>
                                        </p:tgtEl>
                                      </p:cBhvr>
                                    </p:animEffect>
                                    <p:set>
                                      <p:cBhvr>
                                        <p:cTn id="105" dur="1" fill="hold">
                                          <p:stCondLst>
                                            <p:cond delay="499"/>
                                          </p:stCondLst>
                                        </p:cTn>
                                        <p:tgtEl>
                                          <p:spTgt spid="4">
                                            <p:graphicEl>
                                              <a:dgm id="{AFC5515D-8C92-477F-B76A-8206F49CF348}"/>
                                            </p:graphicEl>
                                          </p:spTgt>
                                        </p:tgtEl>
                                        <p:attrNameLst>
                                          <p:attrName>style.visibility</p:attrName>
                                        </p:attrNameLst>
                                      </p:cBhvr>
                                      <p:to>
                                        <p:strVal val="hidden"/>
                                      </p:to>
                                    </p:set>
                                  </p:childTnLst>
                                </p:cTn>
                              </p:par>
                              <p:par>
                                <p:cTn id="106" presetID="10" presetClass="exit" presetSubtype="0" fill="hold" grpId="3" nodeType="withEffect">
                                  <p:stCondLst>
                                    <p:cond delay="0"/>
                                  </p:stCondLst>
                                  <p:childTnLst>
                                    <p:animEffect transition="out" filter="fade">
                                      <p:cBhvr>
                                        <p:cTn id="107" dur="500"/>
                                        <p:tgtEl>
                                          <p:spTgt spid="4">
                                            <p:graphicEl>
                                              <a:dgm id="{919282D6-1841-417D-9275-06B47CF831C1}"/>
                                            </p:graphicEl>
                                          </p:spTgt>
                                        </p:tgtEl>
                                      </p:cBhvr>
                                    </p:animEffect>
                                    <p:set>
                                      <p:cBhvr>
                                        <p:cTn id="108" dur="1" fill="hold">
                                          <p:stCondLst>
                                            <p:cond delay="499"/>
                                          </p:stCondLst>
                                        </p:cTn>
                                        <p:tgtEl>
                                          <p:spTgt spid="4">
                                            <p:graphicEl>
                                              <a:dgm id="{919282D6-1841-417D-9275-06B47CF831C1}"/>
                                            </p:graphicEl>
                                          </p:spTgt>
                                        </p:tgtEl>
                                        <p:attrNameLst>
                                          <p:attrName>style.visibility</p:attrName>
                                        </p:attrNameLst>
                                      </p:cBhvr>
                                      <p:to>
                                        <p:strVal val="hidden"/>
                                      </p:to>
                                    </p:set>
                                  </p:childTnLst>
                                </p:cTn>
                              </p:par>
                              <p:par>
                                <p:cTn id="109" presetID="10" presetClass="exit" presetSubtype="0" fill="hold" grpId="3" nodeType="withEffect">
                                  <p:stCondLst>
                                    <p:cond delay="0"/>
                                  </p:stCondLst>
                                  <p:childTnLst>
                                    <p:animEffect transition="out" filter="fade">
                                      <p:cBhvr>
                                        <p:cTn id="110" dur="500"/>
                                        <p:tgtEl>
                                          <p:spTgt spid="4">
                                            <p:graphicEl>
                                              <a:dgm id="{0DFFB171-B17D-4DFD-AB86-53D1E225DE6E}"/>
                                            </p:graphicEl>
                                          </p:spTgt>
                                        </p:tgtEl>
                                      </p:cBhvr>
                                    </p:animEffect>
                                    <p:set>
                                      <p:cBhvr>
                                        <p:cTn id="111" dur="1" fill="hold">
                                          <p:stCondLst>
                                            <p:cond delay="499"/>
                                          </p:stCondLst>
                                        </p:cTn>
                                        <p:tgtEl>
                                          <p:spTgt spid="4">
                                            <p:graphicEl>
                                              <a:dgm id="{0DFFB171-B17D-4DFD-AB86-53D1E225DE6E}"/>
                                            </p:graphicEl>
                                          </p:spTgt>
                                        </p:tgtEl>
                                        <p:attrNameLst>
                                          <p:attrName>style.visibility</p:attrName>
                                        </p:attrNameLst>
                                      </p:cBhvr>
                                      <p:to>
                                        <p:strVal val="hidden"/>
                                      </p:to>
                                    </p:set>
                                  </p:childTnLst>
                                </p:cTn>
                              </p:par>
                              <p:par>
                                <p:cTn id="112" presetID="10" presetClass="exit" presetSubtype="0" fill="hold" grpId="3" nodeType="withEffect">
                                  <p:stCondLst>
                                    <p:cond delay="0"/>
                                  </p:stCondLst>
                                  <p:childTnLst>
                                    <p:animEffect transition="out" filter="fade">
                                      <p:cBhvr>
                                        <p:cTn id="113" dur="500"/>
                                        <p:tgtEl>
                                          <p:spTgt spid="4">
                                            <p:graphicEl>
                                              <a:dgm id="{2B7277DB-DCE4-4903-B3CA-36F6531225D2}"/>
                                            </p:graphicEl>
                                          </p:spTgt>
                                        </p:tgtEl>
                                      </p:cBhvr>
                                    </p:animEffect>
                                    <p:set>
                                      <p:cBhvr>
                                        <p:cTn id="114" dur="1" fill="hold">
                                          <p:stCondLst>
                                            <p:cond delay="499"/>
                                          </p:stCondLst>
                                        </p:cTn>
                                        <p:tgtEl>
                                          <p:spTgt spid="4">
                                            <p:graphicEl>
                                              <a:dgm id="{2B7277DB-DCE4-4903-B3CA-36F6531225D2}"/>
                                            </p:graphicEl>
                                          </p:spTgt>
                                        </p:tgtEl>
                                        <p:attrNameLst>
                                          <p:attrName>style.visibility</p:attrName>
                                        </p:attrNameLst>
                                      </p:cBhvr>
                                      <p:to>
                                        <p:strVal val="hidden"/>
                                      </p:to>
                                    </p:set>
                                  </p:childTnLst>
                                </p:cTn>
                              </p:par>
                              <p:par>
                                <p:cTn id="115" presetID="10" presetClass="exit" presetSubtype="0" fill="hold" grpId="3" nodeType="withEffect">
                                  <p:stCondLst>
                                    <p:cond delay="0"/>
                                  </p:stCondLst>
                                  <p:childTnLst>
                                    <p:animEffect transition="out" filter="fade">
                                      <p:cBhvr>
                                        <p:cTn id="116" dur="500"/>
                                        <p:tgtEl>
                                          <p:spTgt spid="4">
                                            <p:graphicEl>
                                              <a:dgm id="{652FC6E0-AF49-490C-B5F9-D06BF725EDC3}"/>
                                            </p:graphicEl>
                                          </p:spTgt>
                                        </p:tgtEl>
                                      </p:cBhvr>
                                    </p:animEffect>
                                    <p:set>
                                      <p:cBhvr>
                                        <p:cTn id="117" dur="1" fill="hold">
                                          <p:stCondLst>
                                            <p:cond delay="499"/>
                                          </p:stCondLst>
                                        </p:cTn>
                                        <p:tgtEl>
                                          <p:spTgt spid="4">
                                            <p:graphicEl>
                                              <a:dgm id="{652FC6E0-AF49-490C-B5F9-D06BF725EDC3}"/>
                                            </p:graphicEl>
                                          </p:spTgt>
                                        </p:tgtEl>
                                        <p:attrNameLst>
                                          <p:attrName>style.visibility</p:attrName>
                                        </p:attrNameLst>
                                      </p:cBhvr>
                                      <p:to>
                                        <p:strVal val="hidden"/>
                                      </p:to>
                                    </p:set>
                                  </p:childTnLst>
                                </p:cTn>
                              </p:par>
                              <p:par>
                                <p:cTn id="118" presetID="10" presetClass="exit" presetSubtype="0" fill="hold" grpId="3" nodeType="withEffect">
                                  <p:stCondLst>
                                    <p:cond delay="0"/>
                                  </p:stCondLst>
                                  <p:childTnLst>
                                    <p:animEffect transition="out" filter="fade">
                                      <p:cBhvr>
                                        <p:cTn id="119" dur="500"/>
                                        <p:tgtEl>
                                          <p:spTgt spid="4">
                                            <p:graphicEl>
                                              <a:dgm id="{76E49B87-3AA8-4DB9-9AD8-73CD765CEB36}"/>
                                            </p:graphicEl>
                                          </p:spTgt>
                                        </p:tgtEl>
                                      </p:cBhvr>
                                    </p:animEffect>
                                    <p:set>
                                      <p:cBhvr>
                                        <p:cTn id="120" dur="1" fill="hold">
                                          <p:stCondLst>
                                            <p:cond delay="499"/>
                                          </p:stCondLst>
                                        </p:cTn>
                                        <p:tgtEl>
                                          <p:spTgt spid="4">
                                            <p:graphicEl>
                                              <a:dgm id="{76E49B87-3AA8-4DB9-9AD8-73CD765CEB36}"/>
                                            </p:graphicEl>
                                          </p:spTgt>
                                        </p:tgtEl>
                                        <p:attrNameLst>
                                          <p:attrName>style.visibility</p:attrName>
                                        </p:attrNameLst>
                                      </p:cBhvr>
                                      <p:to>
                                        <p:strVal val="hidden"/>
                                      </p:to>
                                    </p:set>
                                  </p:childTnLst>
                                </p:cTn>
                              </p:par>
                              <p:par>
                                <p:cTn id="121" presetID="10" presetClass="exit" presetSubtype="0" fill="hold" grpId="3" nodeType="withEffect">
                                  <p:stCondLst>
                                    <p:cond delay="0"/>
                                  </p:stCondLst>
                                  <p:childTnLst>
                                    <p:animEffect transition="out" filter="fade">
                                      <p:cBhvr>
                                        <p:cTn id="122" dur="500"/>
                                        <p:tgtEl>
                                          <p:spTgt spid="4">
                                            <p:graphicEl>
                                              <a:dgm id="{941DBA89-75F1-4DDC-A5A5-291515B2CC89}"/>
                                            </p:graphicEl>
                                          </p:spTgt>
                                        </p:tgtEl>
                                      </p:cBhvr>
                                    </p:animEffect>
                                    <p:set>
                                      <p:cBhvr>
                                        <p:cTn id="123" dur="1" fill="hold">
                                          <p:stCondLst>
                                            <p:cond delay="499"/>
                                          </p:stCondLst>
                                        </p:cTn>
                                        <p:tgtEl>
                                          <p:spTgt spid="4">
                                            <p:graphicEl>
                                              <a:dgm id="{941DBA89-75F1-4DDC-A5A5-291515B2CC89}"/>
                                            </p:graphicEl>
                                          </p:spTgt>
                                        </p:tgtEl>
                                        <p:attrNameLst>
                                          <p:attrName>style.visibility</p:attrName>
                                        </p:attrNameLst>
                                      </p:cBhvr>
                                      <p:to>
                                        <p:strVal val="hidden"/>
                                      </p:to>
                                    </p:set>
                                  </p:childTnLst>
                                </p:cTn>
                              </p:par>
                              <p:par>
                                <p:cTn id="124" presetID="10" presetClass="exit" presetSubtype="0" fill="hold" grpId="3" nodeType="withEffect">
                                  <p:stCondLst>
                                    <p:cond delay="0"/>
                                  </p:stCondLst>
                                  <p:childTnLst>
                                    <p:animEffect transition="out" filter="fade">
                                      <p:cBhvr>
                                        <p:cTn id="125" dur="500"/>
                                        <p:tgtEl>
                                          <p:spTgt spid="4">
                                            <p:graphicEl>
                                              <a:dgm id="{A8C42E4C-F3CB-431A-85FF-936BC16B522D}"/>
                                            </p:graphicEl>
                                          </p:spTgt>
                                        </p:tgtEl>
                                      </p:cBhvr>
                                    </p:animEffect>
                                    <p:set>
                                      <p:cBhvr>
                                        <p:cTn id="126" dur="1" fill="hold">
                                          <p:stCondLst>
                                            <p:cond delay="499"/>
                                          </p:stCondLst>
                                        </p:cTn>
                                        <p:tgtEl>
                                          <p:spTgt spid="4">
                                            <p:graphicEl>
                                              <a:dgm id="{A8C42E4C-F3CB-431A-85FF-936BC16B522D}"/>
                                            </p:graphicEl>
                                          </p:spTgt>
                                        </p:tgtEl>
                                        <p:attrNameLst>
                                          <p:attrName>style.visibility</p:attrName>
                                        </p:attrNameLst>
                                      </p:cBhvr>
                                      <p:to>
                                        <p:strVal val="hidden"/>
                                      </p:to>
                                    </p:set>
                                  </p:childTnLst>
                                </p:cTn>
                              </p:par>
                              <p:par>
                                <p:cTn id="127" presetID="10" presetClass="exit" presetSubtype="0" fill="hold" grpId="3" nodeType="withEffect">
                                  <p:stCondLst>
                                    <p:cond delay="0"/>
                                  </p:stCondLst>
                                  <p:childTnLst>
                                    <p:animEffect transition="out" filter="fade">
                                      <p:cBhvr>
                                        <p:cTn id="128" dur="500"/>
                                        <p:tgtEl>
                                          <p:spTgt spid="4">
                                            <p:graphicEl>
                                              <a:dgm id="{FEE94CCC-0E9B-4980-AF77-EAB32EB6625A}"/>
                                            </p:graphicEl>
                                          </p:spTgt>
                                        </p:tgtEl>
                                      </p:cBhvr>
                                    </p:animEffect>
                                    <p:set>
                                      <p:cBhvr>
                                        <p:cTn id="129" dur="1" fill="hold">
                                          <p:stCondLst>
                                            <p:cond delay="499"/>
                                          </p:stCondLst>
                                        </p:cTn>
                                        <p:tgtEl>
                                          <p:spTgt spid="4">
                                            <p:graphicEl>
                                              <a:dgm id="{FEE94CCC-0E9B-4980-AF77-EAB32EB6625A}"/>
                                            </p:graphicEl>
                                          </p:spTgt>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4">
                                            <p:graphicEl>
                                              <a:dgm id="{64D4D9A2-C657-4D28-A99B-D4EF864598E3}"/>
                                            </p:graphicEl>
                                          </p:spTgt>
                                        </p:tgtEl>
                                      </p:cBhvr>
                                    </p:animEffect>
                                    <p:set>
                                      <p:cBhvr>
                                        <p:cTn id="132" dur="1" fill="hold">
                                          <p:stCondLst>
                                            <p:cond delay="499"/>
                                          </p:stCondLst>
                                        </p:cTn>
                                        <p:tgtEl>
                                          <p:spTgt spid="4">
                                            <p:graphicEl>
                                              <a:dgm id="{64D4D9A2-C657-4D28-A99B-D4EF864598E3}"/>
                                            </p:graphicEl>
                                          </p:spTgt>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500"/>
                                        <p:tgtEl>
                                          <p:spTgt spid="4">
                                            <p:graphicEl>
                                              <a:dgm id="{87F1CE59-3C65-47FA-97BD-8A74AE58B9B4}"/>
                                            </p:graphicEl>
                                          </p:spTgt>
                                        </p:tgtEl>
                                      </p:cBhvr>
                                    </p:animEffect>
                                    <p:set>
                                      <p:cBhvr>
                                        <p:cTn id="135" dur="1" fill="hold">
                                          <p:stCondLst>
                                            <p:cond delay="499"/>
                                          </p:stCondLst>
                                        </p:cTn>
                                        <p:tgtEl>
                                          <p:spTgt spid="4">
                                            <p:graphicEl>
                                              <a:dgm id="{87F1CE59-3C65-47FA-97BD-8A74AE58B9B4}"/>
                                            </p:graphicEl>
                                          </p:spTgt>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500"/>
                                        <p:tgtEl>
                                          <p:spTgt spid="4">
                                            <p:graphicEl>
                                              <a:dgm id="{89194023-FF8D-4ACB-A998-00ED8594F180}"/>
                                            </p:graphicEl>
                                          </p:spTgt>
                                        </p:tgtEl>
                                      </p:cBhvr>
                                    </p:animEffect>
                                    <p:set>
                                      <p:cBhvr>
                                        <p:cTn id="138" dur="1" fill="hold">
                                          <p:stCondLst>
                                            <p:cond delay="499"/>
                                          </p:stCondLst>
                                        </p:cTn>
                                        <p:tgtEl>
                                          <p:spTgt spid="4">
                                            <p:graphicEl>
                                              <a:dgm id="{89194023-FF8D-4ACB-A998-00ED8594F180}"/>
                                            </p:graphicEl>
                                          </p:spTgt>
                                        </p:tgtEl>
                                        <p:attrNameLst>
                                          <p:attrName>style.visibility</p:attrName>
                                        </p:attrNameLst>
                                      </p:cBhvr>
                                      <p:to>
                                        <p:strVal val="hidden"/>
                                      </p:to>
                                    </p:set>
                                  </p:childTnLst>
                                </p:cTn>
                              </p:par>
                            </p:childTnLst>
                          </p:cTn>
                        </p:par>
                        <p:par>
                          <p:cTn id="139" fill="hold">
                            <p:stCondLst>
                              <p:cond delay="500"/>
                            </p:stCondLst>
                            <p:childTnLst>
                              <p:par>
                                <p:cTn id="140" presetID="47" presetClass="entr" presetSubtype="0" fill="hold" grpId="0" nodeType="afterEffect">
                                  <p:stCondLst>
                                    <p:cond delay="0"/>
                                  </p:stCondLst>
                                  <p:childTnLst>
                                    <p:set>
                                      <p:cBhvr>
                                        <p:cTn id="141" dur="1" fill="hold">
                                          <p:stCondLst>
                                            <p:cond delay="0"/>
                                          </p:stCondLst>
                                        </p:cTn>
                                        <p:tgtEl>
                                          <p:spTgt spid="9">
                                            <p:graphicEl>
                                              <a:dgm id="{03041089-CDBC-44F9-A340-736D1E1F6A4E}"/>
                                            </p:graphicEl>
                                          </p:spTgt>
                                        </p:tgtEl>
                                        <p:attrNameLst>
                                          <p:attrName>style.visibility</p:attrName>
                                        </p:attrNameLst>
                                      </p:cBhvr>
                                      <p:to>
                                        <p:strVal val="visible"/>
                                      </p:to>
                                    </p:set>
                                    <p:animEffect transition="in" filter="fade">
                                      <p:cBhvr>
                                        <p:cTn id="142" dur="1000"/>
                                        <p:tgtEl>
                                          <p:spTgt spid="9">
                                            <p:graphicEl>
                                              <a:dgm id="{03041089-CDBC-44F9-A340-736D1E1F6A4E}"/>
                                            </p:graphicEl>
                                          </p:spTgt>
                                        </p:tgtEl>
                                      </p:cBhvr>
                                    </p:animEffect>
                                    <p:anim calcmode="lin" valueType="num">
                                      <p:cBhvr>
                                        <p:cTn id="143" dur="1000" fill="hold"/>
                                        <p:tgtEl>
                                          <p:spTgt spid="9">
                                            <p:graphicEl>
                                              <a:dgm id="{03041089-CDBC-44F9-A340-736D1E1F6A4E}"/>
                                            </p:graphicEl>
                                          </p:spTgt>
                                        </p:tgtEl>
                                        <p:attrNameLst>
                                          <p:attrName>ppt_x</p:attrName>
                                        </p:attrNameLst>
                                      </p:cBhvr>
                                      <p:tavLst>
                                        <p:tav tm="0">
                                          <p:val>
                                            <p:strVal val="#ppt_x"/>
                                          </p:val>
                                        </p:tav>
                                        <p:tav tm="100000">
                                          <p:val>
                                            <p:strVal val="#ppt_x"/>
                                          </p:val>
                                        </p:tav>
                                      </p:tavLst>
                                    </p:anim>
                                    <p:anim calcmode="lin" valueType="num">
                                      <p:cBhvr>
                                        <p:cTn id="144" dur="1000" fill="hold"/>
                                        <p:tgtEl>
                                          <p:spTgt spid="9">
                                            <p:graphicEl>
                                              <a:dgm id="{03041089-CDBC-44F9-A340-736D1E1F6A4E}"/>
                                            </p:graphicEl>
                                          </p:spTgt>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9">
                                            <p:graphicEl>
                                              <a:dgm id="{AE58BD62-5B67-4489-8270-1CB4807AA685}"/>
                                            </p:graphicEl>
                                          </p:spTgt>
                                        </p:tgtEl>
                                        <p:attrNameLst>
                                          <p:attrName>style.visibility</p:attrName>
                                        </p:attrNameLst>
                                      </p:cBhvr>
                                      <p:to>
                                        <p:strVal val="visible"/>
                                      </p:to>
                                    </p:set>
                                    <p:animEffect transition="in" filter="fade">
                                      <p:cBhvr>
                                        <p:cTn id="147" dur="1000"/>
                                        <p:tgtEl>
                                          <p:spTgt spid="9">
                                            <p:graphicEl>
                                              <a:dgm id="{AE58BD62-5B67-4489-8270-1CB4807AA685}"/>
                                            </p:graphicEl>
                                          </p:spTgt>
                                        </p:tgtEl>
                                      </p:cBhvr>
                                    </p:animEffect>
                                    <p:anim calcmode="lin" valueType="num">
                                      <p:cBhvr>
                                        <p:cTn id="148" dur="1000" fill="hold"/>
                                        <p:tgtEl>
                                          <p:spTgt spid="9">
                                            <p:graphicEl>
                                              <a:dgm id="{AE58BD62-5B67-4489-8270-1CB4807AA685}"/>
                                            </p:graphicEl>
                                          </p:spTgt>
                                        </p:tgtEl>
                                        <p:attrNameLst>
                                          <p:attrName>ppt_x</p:attrName>
                                        </p:attrNameLst>
                                      </p:cBhvr>
                                      <p:tavLst>
                                        <p:tav tm="0">
                                          <p:val>
                                            <p:strVal val="#ppt_x"/>
                                          </p:val>
                                        </p:tav>
                                        <p:tav tm="100000">
                                          <p:val>
                                            <p:strVal val="#ppt_x"/>
                                          </p:val>
                                        </p:tav>
                                      </p:tavLst>
                                    </p:anim>
                                    <p:anim calcmode="lin" valueType="num">
                                      <p:cBhvr>
                                        <p:cTn id="149" dur="1000" fill="hold"/>
                                        <p:tgtEl>
                                          <p:spTgt spid="9">
                                            <p:graphicEl>
                                              <a:dgm id="{AE58BD62-5B67-4489-8270-1CB4807AA685}"/>
                                            </p:graphicEl>
                                          </p:spTgt>
                                        </p:tgtEl>
                                        <p:attrNameLst>
                                          <p:attrName>ppt_y</p:attrName>
                                        </p:attrNameLst>
                                      </p:cBhvr>
                                      <p:tavLst>
                                        <p:tav tm="0">
                                          <p:val>
                                            <p:strVal val="#ppt_y-.1"/>
                                          </p:val>
                                        </p:tav>
                                        <p:tav tm="100000">
                                          <p:val>
                                            <p:strVal val="#ppt_y"/>
                                          </p:val>
                                        </p:tav>
                                      </p:tavLst>
                                    </p:anim>
                                  </p:childTnLst>
                                </p:cTn>
                              </p:par>
                            </p:childTnLst>
                          </p:cTn>
                        </p:par>
                        <p:par>
                          <p:cTn id="150" fill="hold">
                            <p:stCondLst>
                              <p:cond delay="1500"/>
                            </p:stCondLst>
                            <p:childTnLst>
                              <p:par>
                                <p:cTn id="151" presetID="47" presetClass="entr" presetSubtype="0" fill="hold" grpId="0" nodeType="afterEffect">
                                  <p:stCondLst>
                                    <p:cond delay="0"/>
                                  </p:stCondLst>
                                  <p:childTnLst>
                                    <p:set>
                                      <p:cBhvr>
                                        <p:cTn id="152" dur="1" fill="hold">
                                          <p:stCondLst>
                                            <p:cond delay="0"/>
                                          </p:stCondLst>
                                        </p:cTn>
                                        <p:tgtEl>
                                          <p:spTgt spid="9">
                                            <p:graphicEl>
                                              <a:dgm id="{4074F1D5-42F8-411C-A3F1-F62D1AD1A043}"/>
                                            </p:graphicEl>
                                          </p:spTgt>
                                        </p:tgtEl>
                                        <p:attrNameLst>
                                          <p:attrName>style.visibility</p:attrName>
                                        </p:attrNameLst>
                                      </p:cBhvr>
                                      <p:to>
                                        <p:strVal val="visible"/>
                                      </p:to>
                                    </p:set>
                                    <p:animEffect transition="in" filter="fade">
                                      <p:cBhvr>
                                        <p:cTn id="153" dur="1000"/>
                                        <p:tgtEl>
                                          <p:spTgt spid="9">
                                            <p:graphicEl>
                                              <a:dgm id="{4074F1D5-42F8-411C-A3F1-F62D1AD1A043}"/>
                                            </p:graphicEl>
                                          </p:spTgt>
                                        </p:tgtEl>
                                      </p:cBhvr>
                                    </p:animEffect>
                                    <p:anim calcmode="lin" valueType="num">
                                      <p:cBhvr>
                                        <p:cTn id="154" dur="1000" fill="hold"/>
                                        <p:tgtEl>
                                          <p:spTgt spid="9">
                                            <p:graphicEl>
                                              <a:dgm id="{4074F1D5-42F8-411C-A3F1-F62D1AD1A043}"/>
                                            </p:graphicEl>
                                          </p:spTgt>
                                        </p:tgtEl>
                                        <p:attrNameLst>
                                          <p:attrName>ppt_x</p:attrName>
                                        </p:attrNameLst>
                                      </p:cBhvr>
                                      <p:tavLst>
                                        <p:tav tm="0">
                                          <p:val>
                                            <p:strVal val="#ppt_x"/>
                                          </p:val>
                                        </p:tav>
                                        <p:tav tm="100000">
                                          <p:val>
                                            <p:strVal val="#ppt_x"/>
                                          </p:val>
                                        </p:tav>
                                      </p:tavLst>
                                    </p:anim>
                                    <p:anim calcmode="lin" valueType="num">
                                      <p:cBhvr>
                                        <p:cTn id="155" dur="1000" fill="hold"/>
                                        <p:tgtEl>
                                          <p:spTgt spid="9">
                                            <p:graphicEl>
                                              <a:dgm id="{4074F1D5-42F8-411C-A3F1-F62D1AD1A043}"/>
                                            </p:graphicEl>
                                          </p:spTgt>
                                        </p:tgtEl>
                                        <p:attrNameLst>
                                          <p:attrName>ppt_y</p:attrName>
                                        </p:attrNameLst>
                                      </p:cBhvr>
                                      <p:tavLst>
                                        <p:tav tm="0">
                                          <p:val>
                                            <p:strVal val="#ppt_y-.1"/>
                                          </p:val>
                                        </p:tav>
                                        <p:tav tm="100000">
                                          <p:val>
                                            <p:strVal val="#ppt_y"/>
                                          </p:val>
                                        </p:tav>
                                      </p:tavLst>
                                    </p:anim>
                                  </p:childTnLst>
                                </p:cTn>
                              </p:par>
                            </p:childTnLst>
                          </p:cTn>
                        </p:par>
                        <p:par>
                          <p:cTn id="156" fill="hold">
                            <p:stCondLst>
                              <p:cond delay="2500"/>
                            </p:stCondLst>
                            <p:childTnLst>
                              <p:par>
                                <p:cTn id="157" presetID="47" presetClass="entr" presetSubtype="0" fill="hold" grpId="0" nodeType="afterEffect">
                                  <p:stCondLst>
                                    <p:cond delay="0"/>
                                  </p:stCondLst>
                                  <p:childTnLst>
                                    <p:set>
                                      <p:cBhvr>
                                        <p:cTn id="158" dur="1" fill="hold">
                                          <p:stCondLst>
                                            <p:cond delay="0"/>
                                          </p:stCondLst>
                                        </p:cTn>
                                        <p:tgtEl>
                                          <p:spTgt spid="9">
                                            <p:graphicEl>
                                              <a:dgm id="{0CBB7ABE-3870-4E9D-A0AC-6B36CCC704D6}"/>
                                            </p:graphicEl>
                                          </p:spTgt>
                                        </p:tgtEl>
                                        <p:attrNameLst>
                                          <p:attrName>style.visibility</p:attrName>
                                        </p:attrNameLst>
                                      </p:cBhvr>
                                      <p:to>
                                        <p:strVal val="visible"/>
                                      </p:to>
                                    </p:set>
                                    <p:animEffect transition="in" filter="fade">
                                      <p:cBhvr>
                                        <p:cTn id="159" dur="1000"/>
                                        <p:tgtEl>
                                          <p:spTgt spid="9">
                                            <p:graphicEl>
                                              <a:dgm id="{0CBB7ABE-3870-4E9D-A0AC-6B36CCC704D6}"/>
                                            </p:graphicEl>
                                          </p:spTgt>
                                        </p:tgtEl>
                                      </p:cBhvr>
                                    </p:animEffect>
                                    <p:anim calcmode="lin" valueType="num">
                                      <p:cBhvr>
                                        <p:cTn id="160" dur="1000" fill="hold"/>
                                        <p:tgtEl>
                                          <p:spTgt spid="9">
                                            <p:graphicEl>
                                              <a:dgm id="{0CBB7ABE-3870-4E9D-A0AC-6B36CCC704D6}"/>
                                            </p:graphicEl>
                                          </p:spTgt>
                                        </p:tgtEl>
                                        <p:attrNameLst>
                                          <p:attrName>ppt_x</p:attrName>
                                        </p:attrNameLst>
                                      </p:cBhvr>
                                      <p:tavLst>
                                        <p:tav tm="0">
                                          <p:val>
                                            <p:strVal val="#ppt_x"/>
                                          </p:val>
                                        </p:tav>
                                        <p:tav tm="100000">
                                          <p:val>
                                            <p:strVal val="#ppt_x"/>
                                          </p:val>
                                        </p:tav>
                                      </p:tavLst>
                                    </p:anim>
                                    <p:anim calcmode="lin" valueType="num">
                                      <p:cBhvr>
                                        <p:cTn id="161" dur="1000" fill="hold"/>
                                        <p:tgtEl>
                                          <p:spTgt spid="9">
                                            <p:graphicEl>
                                              <a:dgm id="{0CBB7ABE-3870-4E9D-A0AC-6B36CCC704D6}"/>
                                            </p:graphicEl>
                                          </p:spTgt>
                                        </p:tgtEl>
                                        <p:attrNameLst>
                                          <p:attrName>ppt_y</p:attrName>
                                        </p:attrNameLst>
                                      </p:cBhvr>
                                      <p:tavLst>
                                        <p:tav tm="0">
                                          <p:val>
                                            <p:strVal val="#ppt_y-.1"/>
                                          </p:val>
                                        </p:tav>
                                        <p:tav tm="100000">
                                          <p:val>
                                            <p:strVal val="#ppt_y"/>
                                          </p:val>
                                        </p:tav>
                                      </p:tavLst>
                                    </p:anim>
                                  </p:childTnLst>
                                </p:cTn>
                              </p:par>
                            </p:childTnLst>
                          </p:cTn>
                        </p:par>
                        <p:par>
                          <p:cTn id="162" fill="hold">
                            <p:stCondLst>
                              <p:cond delay="3500"/>
                            </p:stCondLst>
                            <p:childTnLst>
                              <p:par>
                                <p:cTn id="163" presetID="47" presetClass="entr" presetSubtype="0" fill="hold" grpId="0" nodeType="afterEffect">
                                  <p:stCondLst>
                                    <p:cond delay="0"/>
                                  </p:stCondLst>
                                  <p:childTnLst>
                                    <p:set>
                                      <p:cBhvr>
                                        <p:cTn id="164" dur="1" fill="hold">
                                          <p:stCondLst>
                                            <p:cond delay="0"/>
                                          </p:stCondLst>
                                        </p:cTn>
                                        <p:tgtEl>
                                          <p:spTgt spid="9">
                                            <p:graphicEl>
                                              <a:dgm id="{E14DC02B-A25F-4C75-A139-A0291EA9D1E5}"/>
                                            </p:graphicEl>
                                          </p:spTgt>
                                        </p:tgtEl>
                                        <p:attrNameLst>
                                          <p:attrName>style.visibility</p:attrName>
                                        </p:attrNameLst>
                                      </p:cBhvr>
                                      <p:to>
                                        <p:strVal val="visible"/>
                                      </p:to>
                                    </p:set>
                                    <p:animEffect transition="in" filter="fade">
                                      <p:cBhvr>
                                        <p:cTn id="165" dur="1000"/>
                                        <p:tgtEl>
                                          <p:spTgt spid="9">
                                            <p:graphicEl>
                                              <a:dgm id="{E14DC02B-A25F-4C75-A139-A0291EA9D1E5}"/>
                                            </p:graphicEl>
                                          </p:spTgt>
                                        </p:tgtEl>
                                      </p:cBhvr>
                                    </p:animEffect>
                                    <p:anim calcmode="lin" valueType="num">
                                      <p:cBhvr>
                                        <p:cTn id="166" dur="1000" fill="hold"/>
                                        <p:tgtEl>
                                          <p:spTgt spid="9">
                                            <p:graphicEl>
                                              <a:dgm id="{E14DC02B-A25F-4C75-A139-A0291EA9D1E5}"/>
                                            </p:graphicEl>
                                          </p:spTgt>
                                        </p:tgtEl>
                                        <p:attrNameLst>
                                          <p:attrName>ppt_x</p:attrName>
                                        </p:attrNameLst>
                                      </p:cBhvr>
                                      <p:tavLst>
                                        <p:tav tm="0">
                                          <p:val>
                                            <p:strVal val="#ppt_x"/>
                                          </p:val>
                                        </p:tav>
                                        <p:tav tm="100000">
                                          <p:val>
                                            <p:strVal val="#ppt_x"/>
                                          </p:val>
                                        </p:tav>
                                      </p:tavLst>
                                    </p:anim>
                                    <p:anim calcmode="lin" valueType="num">
                                      <p:cBhvr>
                                        <p:cTn id="167" dur="1000" fill="hold"/>
                                        <p:tgtEl>
                                          <p:spTgt spid="9">
                                            <p:graphicEl>
                                              <a:dgm id="{E14DC02B-A25F-4C75-A139-A0291EA9D1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Dgm/>
        </p:bldSub>
      </p:bldGraphic>
      <p:bldGraphic spid="4" grpId="2" uiExpand="1">
        <p:bldSub>
          <a:bldDgm bld="one"/>
        </p:bldSub>
      </p:bldGraphic>
      <p:bldGraphic spid="4" grpId="3">
        <p:bldSub>
          <a:bldDgm/>
        </p:bldSub>
      </p:bldGraphic>
      <p:bldGraphic spid="9"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GIS</a:t>
            </a:r>
            <a:endParaRPr lang="es-EC" sz="2800" b="1" dirty="0">
              <a:latin typeface="Consolas" panose="020B0609020204030204" pitchFamily="49" charset="0"/>
              <a:cs typeface="Consolas" panose="020B0609020204030204" pitchFamily="49"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70" t="8497" r="1321" b="11079"/>
          <a:stretch/>
        </p:blipFill>
        <p:spPr bwMode="auto">
          <a:xfrm>
            <a:off x="3923928" y="4077072"/>
            <a:ext cx="4827628" cy="22444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24744"/>
            <a:ext cx="3600400" cy="22061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8 Flecha arriba y abajo"/>
          <p:cNvSpPr/>
          <p:nvPr/>
        </p:nvSpPr>
        <p:spPr>
          <a:xfrm>
            <a:off x="7812360" y="2780928"/>
            <a:ext cx="1008112" cy="1617338"/>
          </a:xfrm>
          <a:prstGeom prst="upDownArrow">
            <a:avLst>
              <a:gd name="adj1" fmla="val 42441"/>
              <a:gd name="adj2" fmla="val 50000"/>
            </a:avLst>
          </a:prstGeom>
          <a:solidFill>
            <a:schemeClr val="tx2">
              <a:lumMod val="40000"/>
              <a:lumOff val="60000"/>
            </a:schemeClr>
          </a:solidFill>
          <a:ln>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vert="vert270"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solidFill>
                  <a:schemeClr val="tx2">
                    <a:lumMod val="50000"/>
                  </a:schemeClr>
                </a:solidFill>
                <a:effectLst>
                  <a:outerShdw blurRad="38100" dist="38100" dir="2700000" algn="tl">
                    <a:srgbClr val="000000">
                      <a:alpha val="43137"/>
                    </a:srgbClr>
                  </a:outerShdw>
                </a:effectLst>
              </a:rPr>
              <a:t>Integración</a:t>
            </a:r>
            <a:endParaRPr lang="es-EC" b="1" dirty="0">
              <a:solidFill>
                <a:schemeClr val="tx2">
                  <a:lumMod val="50000"/>
                </a:schemeClr>
              </a:solidFill>
              <a:effectLst>
                <a:outerShdw blurRad="38100" dist="38100" dir="2700000" algn="tl">
                  <a:srgbClr val="000000">
                    <a:alpha val="43137"/>
                  </a:srgbClr>
                </a:outerShdw>
              </a:effectLst>
            </a:endParaRPr>
          </a:p>
        </p:txBody>
      </p:sp>
      <p:pic>
        <p:nvPicPr>
          <p:cNvPr id="8" name="Picture 4" descr="http://2.bp.blogspot.com/_2BhE8aorG6U/SqrYkZes5pI/AAAAAAAAABA/T9rFIVCB0lQ/s400/sig.gif"/>
          <p:cNvPicPr>
            <a:picLocks noChangeAspect="1" noChangeArrowheads="1"/>
          </p:cNvPicPr>
          <p:nvPr/>
        </p:nvPicPr>
        <p:blipFill>
          <a:blip r:embed="rId4" cstate="print"/>
          <a:srcRect/>
          <a:stretch>
            <a:fillRect/>
          </a:stretch>
        </p:blipFill>
        <p:spPr bwMode="auto">
          <a:xfrm>
            <a:off x="899592" y="4077072"/>
            <a:ext cx="1871925" cy="2246311"/>
          </a:xfrm>
          <a:prstGeom prst="rect">
            <a:avLst/>
          </a:prstGeom>
          <a:noFill/>
        </p:spPr>
      </p:pic>
      <p:sp>
        <p:nvSpPr>
          <p:cNvPr id="9" name="8 Flecha derecha"/>
          <p:cNvSpPr/>
          <p:nvPr/>
        </p:nvSpPr>
        <p:spPr>
          <a:xfrm>
            <a:off x="2771517" y="5013176"/>
            <a:ext cx="1077311" cy="648072"/>
          </a:xfrm>
          <a:prstGeom prst="rightArrow">
            <a:avLst/>
          </a:prstGeom>
          <a:solidFill>
            <a:schemeClr val="tx2">
              <a:lumMod val="40000"/>
              <a:lumOff val="60000"/>
            </a:schemeClr>
          </a:solidFill>
          <a:ln>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vert="horz" rtlCol="0" anchor="ctr"/>
          <a:lstStyle/>
          <a:p>
            <a:pPr algn="ctr"/>
            <a:r>
              <a:rPr lang="es-EC" b="1" dirty="0" smtClean="0">
                <a:solidFill>
                  <a:schemeClr val="tx2">
                    <a:lumMod val="50000"/>
                  </a:schemeClr>
                </a:solidFill>
                <a:effectLst>
                  <a:outerShdw blurRad="38100" dist="38100" dir="2700000" algn="tl">
                    <a:srgbClr val="000000">
                      <a:alpha val="43137"/>
                    </a:srgbClr>
                  </a:outerShdw>
                </a:effectLst>
              </a:rPr>
              <a:t>Capas</a:t>
            </a:r>
            <a:endParaRPr lang="es-MX" b="1" dirty="0">
              <a:solidFill>
                <a:schemeClr val="tx2">
                  <a:lumMod val="50000"/>
                </a:schemeClr>
              </a:solidFill>
              <a:effectLst>
                <a:outerShdw blurRad="38100" dist="38100" dir="2700000" algn="tl">
                  <a:srgbClr val="000000">
                    <a:alpha val="43137"/>
                  </a:srgbClr>
                </a:outerShdw>
              </a:effectLst>
            </a:endParaRPr>
          </a:p>
        </p:txBody>
      </p:sp>
      <p:graphicFrame>
        <p:nvGraphicFramePr>
          <p:cNvPr id="10" name="9 Diagrama"/>
          <p:cNvGraphicFramePr/>
          <p:nvPr>
            <p:extLst>
              <p:ext uri="{D42A27DB-BD31-4B8C-83A1-F6EECF244321}">
                <p14:modId xmlns:p14="http://schemas.microsoft.com/office/powerpoint/2010/main" val="93545144"/>
              </p:ext>
            </p:extLst>
          </p:nvPr>
        </p:nvGraphicFramePr>
        <p:xfrm>
          <a:off x="683568" y="1052736"/>
          <a:ext cx="4176464" cy="3012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15</a:t>
            </a:fld>
            <a:endParaRPr lang="es-EC" dirty="0"/>
          </a:p>
        </p:txBody>
      </p:sp>
    </p:spTree>
    <p:extLst>
      <p:ext uri="{BB962C8B-B14F-4D97-AF65-F5344CB8AC3E}">
        <p14:creationId xmlns:p14="http://schemas.microsoft.com/office/powerpoint/2010/main" val="5990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246AA52A-4E1A-4F95-9D90-D46A265F9539}"/>
                                            </p:graphicEl>
                                          </p:spTgt>
                                        </p:tgtEl>
                                        <p:attrNameLst>
                                          <p:attrName>style.visibility</p:attrName>
                                        </p:attrNameLst>
                                      </p:cBhvr>
                                      <p:to>
                                        <p:strVal val="visible"/>
                                      </p:to>
                                    </p:set>
                                    <p:animEffect transition="in" filter="fade">
                                      <p:cBhvr>
                                        <p:cTn id="7" dur="1000"/>
                                        <p:tgtEl>
                                          <p:spTgt spid="10">
                                            <p:graphicEl>
                                              <a:dgm id="{246AA52A-4E1A-4F95-9D90-D46A265F9539}"/>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graphicEl>
                                              <a:dgm id="{D85BEDF5-41BA-4372-BA94-DCEE863E9755}"/>
                                            </p:graphicEl>
                                          </p:spTgt>
                                        </p:tgtEl>
                                        <p:attrNameLst>
                                          <p:attrName>style.visibility</p:attrName>
                                        </p:attrNameLst>
                                      </p:cBhvr>
                                      <p:to>
                                        <p:strVal val="visible"/>
                                      </p:to>
                                    </p:set>
                                    <p:animEffect transition="in" filter="fade">
                                      <p:cBhvr>
                                        <p:cTn id="14" dur="1000"/>
                                        <p:tgtEl>
                                          <p:spTgt spid="10">
                                            <p:graphicEl>
                                              <a:dgm id="{D85BEDF5-41BA-4372-BA94-DCEE863E9755}"/>
                                            </p:graphic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graphicEl>
                                              <a:dgm id="{8A652D6D-4514-4C60-BCA1-3125952C9A74}"/>
                                            </p:graphicEl>
                                          </p:spTgt>
                                        </p:tgtEl>
                                        <p:attrNameLst>
                                          <p:attrName>style.visibility</p:attrName>
                                        </p:attrNameLst>
                                      </p:cBhvr>
                                      <p:to>
                                        <p:strVal val="visible"/>
                                      </p:to>
                                    </p:set>
                                    <p:animEffect transition="in" filter="fade">
                                      <p:cBhvr>
                                        <p:cTn id="18" dur="1000"/>
                                        <p:tgtEl>
                                          <p:spTgt spid="10">
                                            <p:graphicEl>
                                              <a:dgm id="{8A652D6D-4514-4C60-BCA1-3125952C9A74}"/>
                                            </p:graphicEl>
                                          </p:spTgt>
                                        </p:tgtEl>
                                      </p:cBhvr>
                                    </p:animEffect>
                                  </p:childTnLst>
                                </p:cTn>
                              </p:par>
                              <p:par>
                                <p:cTn id="19" presetID="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10">
                                            <p:graphicEl>
                                              <a:dgm id="{FA0277F8-9211-4C81-8D12-AAA22C9A4A8A}"/>
                                            </p:graphicEl>
                                          </p:spTgt>
                                        </p:tgtEl>
                                        <p:attrNameLst>
                                          <p:attrName>style.visibility</p:attrName>
                                        </p:attrNameLst>
                                      </p:cBhvr>
                                      <p:to>
                                        <p:strVal val="visible"/>
                                      </p:to>
                                    </p:set>
                                    <p:animEffect transition="in" filter="fade">
                                      <p:cBhvr>
                                        <p:cTn id="36" dur="1000"/>
                                        <p:tgtEl>
                                          <p:spTgt spid="10">
                                            <p:graphicEl>
                                              <a:dgm id="{FA0277F8-9211-4C81-8D12-AAA22C9A4A8A}"/>
                                            </p:graphicEl>
                                          </p:spTgt>
                                        </p:tgtEl>
                                      </p:cBhvr>
                                    </p:animEffect>
                                  </p:childTnLst>
                                </p:cTn>
                              </p:par>
                              <p:par>
                                <p:cTn id="37" presetID="16" presetClass="entr" presetSubtype="4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outHorizontal)">
                                      <p:cBhvr>
                                        <p:cTn id="39" dur="1000"/>
                                        <p:tgtEl>
                                          <p:spTgt spid="7"/>
                                        </p:tgtEl>
                                      </p:cBhvr>
                                    </p:animEffect>
                                  </p:childTnLst>
                                </p:cTn>
                              </p:par>
                            </p:childTnLst>
                          </p:cTn>
                        </p:par>
                        <p:par>
                          <p:cTn id="40" fill="hold">
                            <p:stCondLst>
                              <p:cond delay="5500"/>
                            </p:stCondLst>
                            <p:childTnLst>
                              <p:par>
                                <p:cTn id="41" presetID="10" presetClass="entr" presetSubtype="0" fill="hold" grpId="0" nodeType="afterEffect">
                                  <p:stCondLst>
                                    <p:cond delay="1000"/>
                                  </p:stCondLst>
                                  <p:childTnLst>
                                    <p:set>
                                      <p:cBhvr>
                                        <p:cTn id="42" dur="1" fill="hold">
                                          <p:stCondLst>
                                            <p:cond delay="0"/>
                                          </p:stCondLst>
                                        </p:cTn>
                                        <p:tgtEl>
                                          <p:spTgt spid="10">
                                            <p:graphicEl>
                                              <a:dgm id="{FC2CDCF4-034E-4CC1-8B21-8F66873DC8B1}"/>
                                            </p:graphicEl>
                                          </p:spTgt>
                                        </p:tgtEl>
                                        <p:attrNameLst>
                                          <p:attrName>style.visibility</p:attrName>
                                        </p:attrNameLst>
                                      </p:cBhvr>
                                      <p:to>
                                        <p:strVal val="visible"/>
                                      </p:to>
                                    </p:set>
                                    <p:animEffect transition="in" filter="fade">
                                      <p:cBhvr>
                                        <p:cTn id="43" dur="1000"/>
                                        <p:tgtEl>
                                          <p:spTgt spid="10">
                                            <p:graphicEl>
                                              <a:dgm id="{FC2CDCF4-034E-4CC1-8B21-8F66873DC8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animBg="1"/>
      <p:bldP spid="9" grpId="0" uiExpand="1" animBg="1"/>
      <p:bldGraphic spid="10"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693953853"/>
              </p:ext>
            </p:extLst>
          </p:nvPr>
        </p:nvGraphicFramePr>
        <p:xfrm>
          <a:off x="688585" y="1052736"/>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THEMIS</a:t>
            </a:r>
            <a:endParaRPr lang="es-EC" sz="2800" b="1" dirty="0">
              <a:latin typeface="Consolas" panose="020B0609020204030204" pitchFamily="49" charset="0"/>
              <a:cs typeface="Consolas" panose="020B0609020204030204" pitchFamily="49" charset="0"/>
            </a:endParaRPr>
          </a:p>
        </p:txBody>
      </p:sp>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16</a:t>
            </a:fld>
            <a:endParaRPr lang="es-EC" dirty="0"/>
          </a:p>
        </p:txBody>
      </p:sp>
    </p:spTree>
    <p:extLst>
      <p:ext uri="{BB962C8B-B14F-4D97-AF65-F5344CB8AC3E}">
        <p14:creationId xmlns:p14="http://schemas.microsoft.com/office/powerpoint/2010/main" val="3459541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graphicEl>
                                              <a:dgm id="{EAEBE099-BF1D-4C57-8412-8CEB90E71A4B}"/>
                                            </p:graphicEl>
                                          </p:spTgt>
                                        </p:tgtEl>
                                        <p:attrNameLst>
                                          <p:attrName>style.visibility</p:attrName>
                                        </p:attrNameLst>
                                      </p:cBhvr>
                                      <p:to>
                                        <p:strVal val="visible"/>
                                      </p:to>
                                    </p:set>
                                    <p:animEffect transition="in" filter="fade">
                                      <p:cBhvr>
                                        <p:cTn id="7" dur="1000"/>
                                        <p:tgtEl>
                                          <p:spTgt spid="5">
                                            <p:graphicEl>
                                              <a:dgm id="{EAEBE099-BF1D-4C57-8412-8CEB90E71A4B}"/>
                                            </p:graphicEl>
                                          </p:spTgt>
                                        </p:tgtEl>
                                      </p:cBhvr>
                                    </p:animEffect>
                                    <p:anim calcmode="lin" valueType="num">
                                      <p:cBhvr>
                                        <p:cTn id="8" dur="1000" fill="hold"/>
                                        <p:tgtEl>
                                          <p:spTgt spid="5">
                                            <p:graphicEl>
                                              <a:dgm id="{EAEBE099-BF1D-4C57-8412-8CEB90E71A4B}"/>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AEBE099-BF1D-4C57-8412-8CEB90E71A4B}"/>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graphicEl>
                                              <a:dgm id="{1D8A3C23-BBB3-4E62-8FB5-B03F494EC12C}"/>
                                            </p:graphicEl>
                                          </p:spTgt>
                                        </p:tgtEl>
                                        <p:attrNameLst>
                                          <p:attrName>style.visibility</p:attrName>
                                        </p:attrNameLst>
                                      </p:cBhvr>
                                      <p:to>
                                        <p:strVal val="visible"/>
                                      </p:to>
                                    </p:set>
                                    <p:animEffect transition="in" filter="fade">
                                      <p:cBhvr>
                                        <p:cTn id="12" dur="1000"/>
                                        <p:tgtEl>
                                          <p:spTgt spid="5">
                                            <p:graphicEl>
                                              <a:dgm id="{1D8A3C23-BBB3-4E62-8FB5-B03F494EC12C}"/>
                                            </p:graphicEl>
                                          </p:spTgt>
                                        </p:tgtEl>
                                      </p:cBhvr>
                                    </p:animEffect>
                                    <p:anim calcmode="lin" valueType="num">
                                      <p:cBhvr>
                                        <p:cTn id="13" dur="1000" fill="hold"/>
                                        <p:tgtEl>
                                          <p:spTgt spid="5">
                                            <p:graphicEl>
                                              <a:dgm id="{1D8A3C23-BBB3-4E62-8FB5-B03F494EC12C}"/>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1D8A3C23-BBB3-4E62-8FB5-B03F494EC12C}"/>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graphicEl>
                                              <a:dgm id="{F39DF9BC-B1C1-453C-9E80-2DF5D2190A43}"/>
                                            </p:graphicEl>
                                          </p:spTgt>
                                        </p:tgtEl>
                                        <p:attrNameLst>
                                          <p:attrName>style.visibility</p:attrName>
                                        </p:attrNameLst>
                                      </p:cBhvr>
                                      <p:to>
                                        <p:strVal val="visible"/>
                                      </p:to>
                                    </p:set>
                                    <p:animEffect transition="in" filter="fade">
                                      <p:cBhvr>
                                        <p:cTn id="18" dur="1000"/>
                                        <p:tgtEl>
                                          <p:spTgt spid="5">
                                            <p:graphicEl>
                                              <a:dgm id="{F39DF9BC-B1C1-453C-9E80-2DF5D2190A43}"/>
                                            </p:graphicEl>
                                          </p:spTgt>
                                        </p:tgtEl>
                                      </p:cBhvr>
                                    </p:animEffect>
                                    <p:anim calcmode="lin" valueType="num">
                                      <p:cBhvr>
                                        <p:cTn id="19" dur="1000" fill="hold"/>
                                        <p:tgtEl>
                                          <p:spTgt spid="5">
                                            <p:graphicEl>
                                              <a:dgm id="{F39DF9BC-B1C1-453C-9E80-2DF5D2190A43}"/>
                                            </p:graphicEl>
                                          </p:spTgt>
                                        </p:tgtEl>
                                        <p:attrNameLst>
                                          <p:attrName>ppt_x</p:attrName>
                                        </p:attrNameLst>
                                      </p:cBhvr>
                                      <p:tavLst>
                                        <p:tav tm="0">
                                          <p:val>
                                            <p:strVal val="#ppt_x"/>
                                          </p:val>
                                        </p:tav>
                                        <p:tav tm="100000">
                                          <p:val>
                                            <p:strVal val="#ppt_x"/>
                                          </p:val>
                                        </p:tav>
                                      </p:tavLst>
                                    </p:anim>
                                    <p:anim calcmode="lin" valueType="num">
                                      <p:cBhvr>
                                        <p:cTn id="20" dur="1000" fill="hold"/>
                                        <p:tgtEl>
                                          <p:spTgt spid="5">
                                            <p:graphicEl>
                                              <a:dgm id="{F39DF9BC-B1C1-453C-9E80-2DF5D2190A43}"/>
                                            </p:graphicEl>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
                                            <p:graphicEl>
                                              <a:dgm id="{DC0B775E-91AA-482A-BC79-4425C339CE89}"/>
                                            </p:graphicEl>
                                          </p:spTgt>
                                        </p:tgtEl>
                                        <p:attrNameLst>
                                          <p:attrName>style.visibility</p:attrName>
                                        </p:attrNameLst>
                                      </p:cBhvr>
                                      <p:to>
                                        <p:strVal val="visible"/>
                                      </p:to>
                                    </p:set>
                                    <p:animEffect transition="in" filter="fade">
                                      <p:cBhvr>
                                        <p:cTn id="23" dur="1000"/>
                                        <p:tgtEl>
                                          <p:spTgt spid="5">
                                            <p:graphicEl>
                                              <a:dgm id="{DC0B775E-91AA-482A-BC79-4425C339CE89}"/>
                                            </p:graphicEl>
                                          </p:spTgt>
                                        </p:tgtEl>
                                      </p:cBhvr>
                                    </p:animEffect>
                                    <p:anim calcmode="lin" valueType="num">
                                      <p:cBhvr>
                                        <p:cTn id="24" dur="1000" fill="hold"/>
                                        <p:tgtEl>
                                          <p:spTgt spid="5">
                                            <p:graphicEl>
                                              <a:dgm id="{DC0B775E-91AA-482A-BC79-4425C339CE89}"/>
                                            </p:graphicEl>
                                          </p:spTgt>
                                        </p:tgtEl>
                                        <p:attrNameLst>
                                          <p:attrName>ppt_x</p:attrName>
                                        </p:attrNameLst>
                                      </p:cBhvr>
                                      <p:tavLst>
                                        <p:tav tm="0">
                                          <p:val>
                                            <p:strVal val="#ppt_x"/>
                                          </p:val>
                                        </p:tav>
                                        <p:tav tm="100000">
                                          <p:val>
                                            <p:strVal val="#ppt_x"/>
                                          </p:val>
                                        </p:tav>
                                      </p:tavLst>
                                    </p:anim>
                                    <p:anim calcmode="lin" valueType="num">
                                      <p:cBhvr>
                                        <p:cTn id="25" dur="1000" fill="hold"/>
                                        <p:tgtEl>
                                          <p:spTgt spid="5">
                                            <p:graphicEl>
                                              <a:dgm id="{DC0B775E-91AA-482A-BC79-4425C339CE89}"/>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5">
                                            <p:graphicEl>
                                              <a:dgm id="{6E986ADE-28D1-4CE8-85D8-71C430FB61F6}"/>
                                            </p:graphicEl>
                                          </p:spTgt>
                                        </p:tgtEl>
                                        <p:attrNameLst>
                                          <p:attrName>style.visibility</p:attrName>
                                        </p:attrNameLst>
                                      </p:cBhvr>
                                      <p:to>
                                        <p:strVal val="visible"/>
                                      </p:to>
                                    </p:set>
                                    <p:animEffect transition="in" filter="fade">
                                      <p:cBhvr>
                                        <p:cTn id="29" dur="1000"/>
                                        <p:tgtEl>
                                          <p:spTgt spid="5">
                                            <p:graphicEl>
                                              <a:dgm id="{6E986ADE-28D1-4CE8-85D8-71C430FB61F6}"/>
                                            </p:graphicEl>
                                          </p:spTgt>
                                        </p:tgtEl>
                                      </p:cBhvr>
                                    </p:animEffect>
                                    <p:anim calcmode="lin" valueType="num">
                                      <p:cBhvr>
                                        <p:cTn id="30" dur="1000" fill="hold"/>
                                        <p:tgtEl>
                                          <p:spTgt spid="5">
                                            <p:graphicEl>
                                              <a:dgm id="{6E986ADE-28D1-4CE8-85D8-71C430FB61F6}"/>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6E986ADE-28D1-4CE8-85D8-71C430FB61F6}"/>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5">
                                            <p:graphicEl>
                                              <a:dgm id="{D6F8C2D2-F374-45CC-8DE7-BC8696A6C743}"/>
                                            </p:graphicEl>
                                          </p:spTgt>
                                        </p:tgtEl>
                                        <p:attrNameLst>
                                          <p:attrName>style.visibility</p:attrName>
                                        </p:attrNameLst>
                                      </p:cBhvr>
                                      <p:to>
                                        <p:strVal val="visible"/>
                                      </p:to>
                                    </p:set>
                                    <p:animEffect transition="in" filter="fade">
                                      <p:cBhvr>
                                        <p:cTn id="34" dur="1000"/>
                                        <p:tgtEl>
                                          <p:spTgt spid="5">
                                            <p:graphicEl>
                                              <a:dgm id="{D6F8C2D2-F374-45CC-8DE7-BC8696A6C743}"/>
                                            </p:graphicEl>
                                          </p:spTgt>
                                        </p:tgtEl>
                                      </p:cBhvr>
                                    </p:animEffect>
                                    <p:anim calcmode="lin" valueType="num">
                                      <p:cBhvr>
                                        <p:cTn id="35" dur="1000" fill="hold"/>
                                        <p:tgtEl>
                                          <p:spTgt spid="5">
                                            <p:graphicEl>
                                              <a:dgm id="{D6F8C2D2-F374-45CC-8DE7-BC8696A6C743}"/>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D6F8C2D2-F374-45CC-8DE7-BC8696A6C743}"/>
                                            </p:graphic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5">
                                            <p:graphicEl>
                                              <a:dgm id="{B3BD6B1A-7455-4ADE-AE4D-F2770E4E899C}"/>
                                            </p:graphicEl>
                                          </p:spTgt>
                                        </p:tgtEl>
                                        <p:attrNameLst>
                                          <p:attrName>style.visibility</p:attrName>
                                        </p:attrNameLst>
                                      </p:cBhvr>
                                      <p:to>
                                        <p:strVal val="visible"/>
                                      </p:to>
                                    </p:set>
                                    <p:animEffect transition="in" filter="fade">
                                      <p:cBhvr>
                                        <p:cTn id="40" dur="1000"/>
                                        <p:tgtEl>
                                          <p:spTgt spid="5">
                                            <p:graphicEl>
                                              <a:dgm id="{B3BD6B1A-7455-4ADE-AE4D-F2770E4E899C}"/>
                                            </p:graphicEl>
                                          </p:spTgt>
                                        </p:tgtEl>
                                      </p:cBhvr>
                                    </p:animEffect>
                                    <p:anim calcmode="lin" valueType="num">
                                      <p:cBhvr>
                                        <p:cTn id="41" dur="1000" fill="hold"/>
                                        <p:tgtEl>
                                          <p:spTgt spid="5">
                                            <p:graphicEl>
                                              <a:dgm id="{B3BD6B1A-7455-4ADE-AE4D-F2770E4E899C}"/>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B3BD6B1A-7455-4ADE-AE4D-F2770E4E899C}"/>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
                                            <p:graphicEl>
                                              <a:dgm id="{E650CFD0-EB85-49F4-BC0D-912AF79FAFA8}"/>
                                            </p:graphicEl>
                                          </p:spTgt>
                                        </p:tgtEl>
                                        <p:attrNameLst>
                                          <p:attrName>style.visibility</p:attrName>
                                        </p:attrNameLst>
                                      </p:cBhvr>
                                      <p:to>
                                        <p:strVal val="visible"/>
                                      </p:to>
                                    </p:set>
                                    <p:animEffect transition="in" filter="fade">
                                      <p:cBhvr>
                                        <p:cTn id="45" dur="1000"/>
                                        <p:tgtEl>
                                          <p:spTgt spid="5">
                                            <p:graphicEl>
                                              <a:dgm id="{E650CFD0-EB85-49F4-BC0D-912AF79FAFA8}"/>
                                            </p:graphicEl>
                                          </p:spTgt>
                                        </p:tgtEl>
                                      </p:cBhvr>
                                    </p:animEffect>
                                    <p:anim calcmode="lin" valueType="num">
                                      <p:cBhvr>
                                        <p:cTn id="46" dur="1000" fill="hold"/>
                                        <p:tgtEl>
                                          <p:spTgt spid="5">
                                            <p:graphicEl>
                                              <a:dgm id="{E650CFD0-EB85-49F4-BC0D-912AF79FAFA8}"/>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E650CFD0-EB85-49F4-BC0D-912AF79FAFA8}"/>
                                            </p:graphic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5">
                                            <p:graphicEl>
                                              <a:dgm id="{04C0FECA-11F5-4E2C-92B7-C34AEA51F9F5}"/>
                                            </p:graphicEl>
                                          </p:spTgt>
                                        </p:tgtEl>
                                        <p:attrNameLst>
                                          <p:attrName>style.visibility</p:attrName>
                                        </p:attrNameLst>
                                      </p:cBhvr>
                                      <p:to>
                                        <p:strVal val="visible"/>
                                      </p:to>
                                    </p:set>
                                    <p:animEffect transition="in" filter="fade">
                                      <p:cBhvr>
                                        <p:cTn id="51" dur="1000"/>
                                        <p:tgtEl>
                                          <p:spTgt spid="5">
                                            <p:graphicEl>
                                              <a:dgm id="{04C0FECA-11F5-4E2C-92B7-C34AEA51F9F5}"/>
                                            </p:graphicEl>
                                          </p:spTgt>
                                        </p:tgtEl>
                                      </p:cBhvr>
                                    </p:animEffect>
                                    <p:anim calcmode="lin" valueType="num">
                                      <p:cBhvr>
                                        <p:cTn id="52" dur="1000" fill="hold"/>
                                        <p:tgtEl>
                                          <p:spTgt spid="5">
                                            <p:graphicEl>
                                              <a:dgm id="{04C0FECA-11F5-4E2C-92B7-C34AEA51F9F5}"/>
                                            </p:graphicEl>
                                          </p:spTgt>
                                        </p:tgtEl>
                                        <p:attrNameLst>
                                          <p:attrName>ppt_x</p:attrName>
                                        </p:attrNameLst>
                                      </p:cBhvr>
                                      <p:tavLst>
                                        <p:tav tm="0">
                                          <p:val>
                                            <p:strVal val="#ppt_x"/>
                                          </p:val>
                                        </p:tav>
                                        <p:tav tm="100000">
                                          <p:val>
                                            <p:strVal val="#ppt_x"/>
                                          </p:val>
                                        </p:tav>
                                      </p:tavLst>
                                    </p:anim>
                                    <p:anim calcmode="lin" valueType="num">
                                      <p:cBhvr>
                                        <p:cTn id="53" dur="1000" fill="hold"/>
                                        <p:tgtEl>
                                          <p:spTgt spid="5">
                                            <p:graphicEl>
                                              <a:dgm id="{04C0FECA-11F5-4E2C-92B7-C34AEA51F9F5}"/>
                                            </p:graphicEl>
                                          </p:spTgt>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
                                            <p:graphicEl>
                                              <a:dgm id="{719891C7-59B6-45ED-920B-41FE7C858B69}"/>
                                            </p:graphicEl>
                                          </p:spTgt>
                                        </p:tgtEl>
                                        <p:attrNameLst>
                                          <p:attrName>style.visibility</p:attrName>
                                        </p:attrNameLst>
                                      </p:cBhvr>
                                      <p:to>
                                        <p:strVal val="visible"/>
                                      </p:to>
                                    </p:set>
                                    <p:animEffect transition="in" filter="fade">
                                      <p:cBhvr>
                                        <p:cTn id="56" dur="1000"/>
                                        <p:tgtEl>
                                          <p:spTgt spid="5">
                                            <p:graphicEl>
                                              <a:dgm id="{719891C7-59B6-45ED-920B-41FE7C858B69}"/>
                                            </p:graphicEl>
                                          </p:spTgt>
                                        </p:tgtEl>
                                      </p:cBhvr>
                                    </p:animEffect>
                                    <p:anim calcmode="lin" valueType="num">
                                      <p:cBhvr>
                                        <p:cTn id="57" dur="1000" fill="hold"/>
                                        <p:tgtEl>
                                          <p:spTgt spid="5">
                                            <p:graphicEl>
                                              <a:dgm id="{719891C7-59B6-45ED-920B-41FE7C858B69}"/>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dgm id="{719891C7-59B6-45ED-920B-41FE7C858B6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a:t>MARCO JURÍDICO</a:t>
            </a:r>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4049713644"/>
              </p:ext>
            </p:extLst>
          </p:nvPr>
        </p:nvGraphicFramePr>
        <p:xfrm>
          <a:off x="734888" y="908720"/>
          <a:ext cx="8244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17</a:t>
            </a:fld>
            <a:endParaRPr lang="es-EC" dirty="0"/>
          </a:p>
        </p:txBody>
      </p:sp>
    </p:spTree>
    <p:extLst>
      <p:ext uri="{BB962C8B-B14F-4D97-AF65-F5344CB8AC3E}">
        <p14:creationId xmlns:p14="http://schemas.microsoft.com/office/powerpoint/2010/main" val="3894491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5">
                                            <p:graphicEl>
                                              <a:dgm id="{26D1703F-9A9E-4BCD-A4EA-F31D3DB01BE1}"/>
                                            </p:graphicEl>
                                          </p:spTgt>
                                        </p:tgtEl>
                                        <p:attrNameLst>
                                          <p:attrName>style.color</p:attrName>
                                        </p:attrNameLst>
                                      </p:cBhvr>
                                      <p:by>
                                        <p:hsl h="0" s="-12549" l="-25098"/>
                                      </p:by>
                                    </p:animClr>
                                    <p:animClr clrSpc="hsl" dir="cw">
                                      <p:cBhvr>
                                        <p:cTn id="7" dur="500" fill="hold"/>
                                        <p:tgtEl>
                                          <p:spTgt spid="5">
                                            <p:graphicEl>
                                              <a:dgm id="{26D1703F-9A9E-4BCD-A4EA-F31D3DB01BE1}"/>
                                            </p:graphicEl>
                                          </p:spTgt>
                                        </p:tgtEl>
                                        <p:attrNameLst>
                                          <p:attrName>fillcolor</p:attrName>
                                        </p:attrNameLst>
                                      </p:cBhvr>
                                      <p:by>
                                        <p:hsl h="0" s="-12549" l="-25098"/>
                                      </p:by>
                                    </p:animClr>
                                    <p:animClr clrSpc="hsl" dir="cw">
                                      <p:cBhvr>
                                        <p:cTn id="8" dur="500" fill="hold"/>
                                        <p:tgtEl>
                                          <p:spTgt spid="5">
                                            <p:graphicEl>
                                              <a:dgm id="{26D1703F-9A9E-4BCD-A4EA-F31D3DB01BE1}"/>
                                            </p:graphicEl>
                                          </p:spTgt>
                                        </p:tgtEl>
                                        <p:attrNameLst>
                                          <p:attrName>stroke.color</p:attrName>
                                        </p:attrNameLst>
                                      </p:cBhvr>
                                      <p:by>
                                        <p:hsl h="0" s="-12549" l="-25098"/>
                                      </p:by>
                                    </p:animClr>
                                    <p:set>
                                      <p:cBhvr>
                                        <p:cTn id="9" dur="500" fill="hold"/>
                                        <p:tgtEl>
                                          <p:spTgt spid="5">
                                            <p:graphicEl>
                                              <a:dgm id="{26D1703F-9A9E-4BCD-A4EA-F31D3DB01BE1}"/>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graphicEl>
                                              <a:dgm id="{D90D6B3D-8DA9-42E2-8435-5E500B327858}"/>
                                            </p:graphicEl>
                                          </p:spTgt>
                                        </p:tgtEl>
                                        <p:attrNameLst>
                                          <p:attrName>style.color</p:attrName>
                                        </p:attrNameLst>
                                      </p:cBhvr>
                                      <p:by>
                                        <p:hsl h="0" s="-12549" l="-25098"/>
                                      </p:by>
                                    </p:animClr>
                                    <p:animClr clrSpc="hsl" dir="cw">
                                      <p:cBhvr>
                                        <p:cTn id="12" dur="500" fill="hold"/>
                                        <p:tgtEl>
                                          <p:spTgt spid="5">
                                            <p:graphicEl>
                                              <a:dgm id="{D90D6B3D-8DA9-42E2-8435-5E500B327858}"/>
                                            </p:graphicEl>
                                          </p:spTgt>
                                        </p:tgtEl>
                                        <p:attrNameLst>
                                          <p:attrName>fillcolor</p:attrName>
                                        </p:attrNameLst>
                                      </p:cBhvr>
                                      <p:by>
                                        <p:hsl h="0" s="-12549" l="-25098"/>
                                      </p:by>
                                    </p:animClr>
                                    <p:animClr clrSpc="hsl" dir="cw">
                                      <p:cBhvr>
                                        <p:cTn id="13" dur="500" fill="hold"/>
                                        <p:tgtEl>
                                          <p:spTgt spid="5">
                                            <p:graphicEl>
                                              <a:dgm id="{D90D6B3D-8DA9-42E2-8435-5E500B327858}"/>
                                            </p:graphicEl>
                                          </p:spTgt>
                                        </p:tgtEl>
                                        <p:attrNameLst>
                                          <p:attrName>stroke.color</p:attrName>
                                        </p:attrNameLst>
                                      </p:cBhvr>
                                      <p:by>
                                        <p:hsl h="0" s="-12549" l="-25098"/>
                                      </p:by>
                                    </p:animClr>
                                    <p:set>
                                      <p:cBhvr>
                                        <p:cTn id="14" dur="500" fill="hold"/>
                                        <p:tgtEl>
                                          <p:spTgt spid="5">
                                            <p:graphicEl>
                                              <a:dgm id="{D90D6B3D-8DA9-42E2-8435-5E500B327858}"/>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MARCO METODOLÓGICO</a:t>
            </a:r>
            <a:endParaRPr lang="es-EC" sz="2800" b="1" dirty="0">
              <a:latin typeface="Consolas" panose="020B0609020204030204" pitchFamily="49" charset="0"/>
              <a:cs typeface="Consolas" panose="020B0609020204030204" pitchFamily="49" charset="0"/>
            </a:endParaRPr>
          </a:p>
        </p:txBody>
      </p:sp>
      <p:graphicFrame>
        <p:nvGraphicFramePr>
          <p:cNvPr id="5" name="4 Diagrama"/>
          <p:cNvGraphicFramePr/>
          <p:nvPr>
            <p:extLst>
              <p:ext uri="{D42A27DB-BD31-4B8C-83A1-F6EECF244321}">
                <p14:modId xmlns:p14="http://schemas.microsoft.com/office/powerpoint/2010/main" val="2992677070"/>
              </p:ext>
            </p:extLst>
          </p:nvPr>
        </p:nvGraphicFramePr>
        <p:xfrm>
          <a:off x="1259632" y="1268760"/>
          <a:ext cx="71287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18</a:t>
            </a:fld>
            <a:endParaRPr lang="es-EC"/>
          </a:p>
        </p:txBody>
      </p:sp>
    </p:spTree>
    <p:extLst>
      <p:ext uri="{BB962C8B-B14F-4D97-AF65-F5344CB8AC3E}">
        <p14:creationId xmlns:p14="http://schemas.microsoft.com/office/powerpoint/2010/main" val="83181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graphicEl>
                                              <a:dgm id="{08E7048C-3E6D-4298-B6EA-2FBC24A65FA4}"/>
                                            </p:graphicEl>
                                          </p:spTgt>
                                        </p:tgtEl>
                                        <p:attrNameLst>
                                          <p:attrName>style.visibility</p:attrName>
                                        </p:attrNameLst>
                                      </p:cBhvr>
                                      <p:to>
                                        <p:strVal val="visible"/>
                                      </p:to>
                                    </p:set>
                                    <p:animEffect transition="in" filter="fade">
                                      <p:cBhvr>
                                        <p:cTn id="7" dur="1000"/>
                                        <p:tgtEl>
                                          <p:spTgt spid="5">
                                            <p:graphicEl>
                                              <a:dgm id="{08E7048C-3E6D-4298-B6EA-2FBC24A65FA4}"/>
                                            </p:graphicEl>
                                          </p:spTgt>
                                        </p:tgtEl>
                                      </p:cBhvr>
                                    </p:animEffect>
                                    <p:anim calcmode="lin" valueType="num">
                                      <p:cBhvr>
                                        <p:cTn id="8" dur="1000" fill="hold"/>
                                        <p:tgtEl>
                                          <p:spTgt spid="5">
                                            <p:graphicEl>
                                              <a:dgm id="{08E7048C-3E6D-4298-B6EA-2FBC24A65FA4}"/>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08E7048C-3E6D-4298-B6EA-2FBC24A65FA4}"/>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graphicEl>
                                              <a:dgm id="{61893B41-9E46-4880-B6A9-56CDBF1D767F}"/>
                                            </p:graphicEl>
                                          </p:spTgt>
                                        </p:tgtEl>
                                        <p:attrNameLst>
                                          <p:attrName>style.visibility</p:attrName>
                                        </p:attrNameLst>
                                      </p:cBhvr>
                                      <p:to>
                                        <p:strVal val="visible"/>
                                      </p:to>
                                    </p:set>
                                    <p:animEffect transition="in" filter="fade">
                                      <p:cBhvr>
                                        <p:cTn id="12" dur="1000"/>
                                        <p:tgtEl>
                                          <p:spTgt spid="5">
                                            <p:graphicEl>
                                              <a:dgm id="{61893B41-9E46-4880-B6A9-56CDBF1D767F}"/>
                                            </p:graphicEl>
                                          </p:spTgt>
                                        </p:tgtEl>
                                      </p:cBhvr>
                                    </p:animEffect>
                                    <p:anim calcmode="lin" valueType="num">
                                      <p:cBhvr>
                                        <p:cTn id="13" dur="1000" fill="hold"/>
                                        <p:tgtEl>
                                          <p:spTgt spid="5">
                                            <p:graphicEl>
                                              <a:dgm id="{61893B41-9E46-4880-B6A9-56CDBF1D767F}"/>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61893B41-9E46-4880-B6A9-56CDBF1D767F}"/>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graphicEl>
                                              <a:dgm id="{9DB60946-7C2A-4983-96D1-BC6286FC5824}"/>
                                            </p:graphicEl>
                                          </p:spTgt>
                                        </p:tgtEl>
                                        <p:attrNameLst>
                                          <p:attrName>style.visibility</p:attrName>
                                        </p:attrNameLst>
                                      </p:cBhvr>
                                      <p:to>
                                        <p:strVal val="visible"/>
                                      </p:to>
                                    </p:set>
                                    <p:animEffect transition="in" filter="fade">
                                      <p:cBhvr>
                                        <p:cTn id="18" dur="1000"/>
                                        <p:tgtEl>
                                          <p:spTgt spid="5">
                                            <p:graphicEl>
                                              <a:dgm id="{9DB60946-7C2A-4983-96D1-BC6286FC5824}"/>
                                            </p:graphicEl>
                                          </p:spTgt>
                                        </p:tgtEl>
                                      </p:cBhvr>
                                    </p:animEffect>
                                    <p:anim calcmode="lin" valueType="num">
                                      <p:cBhvr>
                                        <p:cTn id="19" dur="1000" fill="hold"/>
                                        <p:tgtEl>
                                          <p:spTgt spid="5">
                                            <p:graphicEl>
                                              <a:dgm id="{9DB60946-7C2A-4983-96D1-BC6286FC5824}"/>
                                            </p:graphicEl>
                                          </p:spTgt>
                                        </p:tgtEl>
                                        <p:attrNameLst>
                                          <p:attrName>ppt_x</p:attrName>
                                        </p:attrNameLst>
                                      </p:cBhvr>
                                      <p:tavLst>
                                        <p:tav tm="0">
                                          <p:val>
                                            <p:strVal val="#ppt_x"/>
                                          </p:val>
                                        </p:tav>
                                        <p:tav tm="100000">
                                          <p:val>
                                            <p:strVal val="#ppt_x"/>
                                          </p:val>
                                        </p:tav>
                                      </p:tavLst>
                                    </p:anim>
                                    <p:anim calcmode="lin" valueType="num">
                                      <p:cBhvr>
                                        <p:cTn id="20" dur="1000" fill="hold"/>
                                        <p:tgtEl>
                                          <p:spTgt spid="5">
                                            <p:graphicEl>
                                              <a:dgm id="{9DB60946-7C2A-4983-96D1-BC6286FC5824}"/>
                                            </p:graphicEl>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
                                            <p:graphicEl>
                                              <a:dgm id="{47EFF1F0-044B-48BB-A1BA-09122DA66E06}"/>
                                            </p:graphicEl>
                                          </p:spTgt>
                                        </p:tgtEl>
                                        <p:attrNameLst>
                                          <p:attrName>style.visibility</p:attrName>
                                        </p:attrNameLst>
                                      </p:cBhvr>
                                      <p:to>
                                        <p:strVal val="visible"/>
                                      </p:to>
                                    </p:set>
                                    <p:animEffect transition="in" filter="fade">
                                      <p:cBhvr>
                                        <p:cTn id="23" dur="1000"/>
                                        <p:tgtEl>
                                          <p:spTgt spid="5">
                                            <p:graphicEl>
                                              <a:dgm id="{47EFF1F0-044B-48BB-A1BA-09122DA66E06}"/>
                                            </p:graphicEl>
                                          </p:spTgt>
                                        </p:tgtEl>
                                      </p:cBhvr>
                                    </p:animEffect>
                                    <p:anim calcmode="lin" valueType="num">
                                      <p:cBhvr>
                                        <p:cTn id="24" dur="1000" fill="hold"/>
                                        <p:tgtEl>
                                          <p:spTgt spid="5">
                                            <p:graphicEl>
                                              <a:dgm id="{47EFF1F0-044B-48BB-A1BA-09122DA66E06}"/>
                                            </p:graphicEl>
                                          </p:spTgt>
                                        </p:tgtEl>
                                        <p:attrNameLst>
                                          <p:attrName>ppt_x</p:attrName>
                                        </p:attrNameLst>
                                      </p:cBhvr>
                                      <p:tavLst>
                                        <p:tav tm="0">
                                          <p:val>
                                            <p:strVal val="#ppt_x"/>
                                          </p:val>
                                        </p:tav>
                                        <p:tav tm="100000">
                                          <p:val>
                                            <p:strVal val="#ppt_x"/>
                                          </p:val>
                                        </p:tav>
                                      </p:tavLst>
                                    </p:anim>
                                    <p:anim calcmode="lin" valueType="num">
                                      <p:cBhvr>
                                        <p:cTn id="25" dur="1000" fill="hold"/>
                                        <p:tgtEl>
                                          <p:spTgt spid="5">
                                            <p:graphicEl>
                                              <a:dgm id="{47EFF1F0-044B-48BB-A1BA-09122DA66E06}"/>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5">
                                            <p:graphicEl>
                                              <a:dgm id="{3AAD84BD-B090-4B51-A4EA-07479EA70D45}"/>
                                            </p:graphicEl>
                                          </p:spTgt>
                                        </p:tgtEl>
                                        <p:attrNameLst>
                                          <p:attrName>style.visibility</p:attrName>
                                        </p:attrNameLst>
                                      </p:cBhvr>
                                      <p:to>
                                        <p:strVal val="visible"/>
                                      </p:to>
                                    </p:set>
                                    <p:animEffect transition="in" filter="fade">
                                      <p:cBhvr>
                                        <p:cTn id="29" dur="1000"/>
                                        <p:tgtEl>
                                          <p:spTgt spid="5">
                                            <p:graphicEl>
                                              <a:dgm id="{3AAD84BD-B090-4B51-A4EA-07479EA70D45}"/>
                                            </p:graphicEl>
                                          </p:spTgt>
                                        </p:tgtEl>
                                      </p:cBhvr>
                                    </p:animEffect>
                                    <p:anim calcmode="lin" valueType="num">
                                      <p:cBhvr>
                                        <p:cTn id="30" dur="1000" fill="hold"/>
                                        <p:tgtEl>
                                          <p:spTgt spid="5">
                                            <p:graphicEl>
                                              <a:dgm id="{3AAD84BD-B090-4B51-A4EA-07479EA70D45}"/>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3AAD84BD-B090-4B51-A4EA-07479EA70D45}"/>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5">
                                            <p:graphicEl>
                                              <a:dgm id="{899276ED-D07C-4879-8F1C-F6391095FAA1}"/>
                                            </p:graphicEl>
                                          </p:spTgt>
                                        </p:tgtEl>
                                        <p:attrNameLst>
                                          <p:attrName>style.visibility</p:attrName>
                                        </p:attrNameLst>
                                      </p:cBhvr>
                                      <p:to>
                                        <p:strVal val="visible"/>
                                      </p:to>
                                    </p:set>
                                    <p:animEffect transition="in" filter="fade">
                                      <p:cBhvr>
                                        <p:cTn id="34" dur="1000"/>
                                        <p:tgtEl>
                                          <p:spTgt spid="5">
                                            <p:graphicEl>
                                              <a:dgm id="{899276ED-D07C-4879-8F1C-F6391095FAA1}"/>
                                            </p:graphicEl>
                                          </p:spTgt>
                                        </p:tgtEl>
                                      </p:cBhvr>
                                    </p:animEffect>
                                    <p:anim calcmode="lin" valueType="num">
                                      <p:cBhvr>
                                        <p:cTn id="35" dur="1000" fill="hold"/>
                                        <p:tgtEl>
                                          <p:spTgt spid="5">
                                            <p:graphicEl>
                                              <a:dgm id="{899276ED-D07C-4879-8F1C-F6391095FAA1}"/>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899276ED-D07C-4879-8F1C-F6391095FAA1}"/>
                                            </p:graphic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5">
                                            <p:graphicEl>
                                              <a:dgm id="{D65A731C-08C7-4591-A3BD-A989B7CA11E1}"/>
                                            </p:graphicEl>
                                          </p:spTgt>
                                        </p:tgtEl>
                                        <p:attrNameLst>
                                          <p:attrName>style.visibility</p:attrName>
                                        </p:attrNameLst>
                                      </p:cBhvr>
                                      <p:to>
                                        <p:strVal val="visible"/>
                                      </p:to>
                                    </p:set>
                                    <p:animEffect transition="in" filter="fade">
                                      <p:cBhvr>
                                        <p:cTn id="40" dur="1000"/>
                                        <p:tgtEl>
                                          <p:spTgt spid="5">
                                            <p:graphicEl>
                                              <a:dgm id="{D65A731C-08C7-4591-A3BD-A989B7CA11E1}"/>
                                            </p:graphicEl>
                                          </p:spTgt>
                                        </p:tgtEl>
                                      </p:cBhvr>
                                    </p:animEffect>
                                    <p:anim calcmode="lin" valueType="num">
                                      <p:cBhvr>
                                        <p:cTn id="41" dur="1000" fill="hold"/>
                                        <p:tgtEl>
                                          <p:spTgt spid="5">
                                            <p:graphicEl>
                                              <a:dgm id="{D65A731C-08C7-4591-A3BD-A989B7CA11E1}"/>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D65A731C-08C7-4591-A3BD-A989B7CA11E1}"/>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
                                            <p:graphicEl>
                                              <a:dgm id="{1FD9BE2A-7703-4233-A806-DFC82BA34277}"/>
                                            </p:graphicEl>
                                          </p:spTgt>
                                        </p:tgtEl>
                                        <p:attrNameLst>
                                          <p:attrName>style.visibility</p:attrName>
                                        </p:attrNameLst>
                                      </p:cBhvr>
                                      <p:to>
                                        <p:strVal val="visible"/>
                                      </p:to>
                                    </p:set>
                                    <p:animEffect transition="in" filter="fade">
                                      <p:cBhvr>
                                        <p:cTn id="45" dur="1000"/>
                                        <p:tgtEl>
                                          <p:spTgt spid="5">
                                            <p:graphicEl>
                                              <a:dgm id="{1FD9BE2A-7703-4233-A806-DFC82BA34277}"/>
                                            </p:graphicEl>
                                          </p:spTgt>
                                        </p:tgtEl>
                                      </p:cBhvr>
                                    </p:animEffect>
                                    <p:anim calcmode="lin" valueType="num">
                                      <p:cBhvr>
                                        <p:cTn id="46" dur="1000" fill="hold"/>
                                        <p:tgtEl>
                                          <p:spTgt spid="5">
                                            <p:graphicEl>
                                              <a:dgm id="{1FD9BE2A-7703-4233-A806-DFC82BA34277}"/>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1FD9BE2A-7703-4233-A806-DFC82BA3427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ANÁLISIS</a:t>
            </a:r>
            <a:endParaRPr lang="es-EC" sz="2800" b="1" dirty="0">
              <a:latin typeface="Consolas" panose="020B0609020204030204" pitchFamily="49" charset="0"/>
              <a:cs typeface="Consolas" panose="020B0609020204030204" pitchFamily="49"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170444838"/>
              </p:ext>
            </p:extLst>
          </p:nvPr>
        </p:nvGraphicFramePr>
        <p:xfrm>
          <a:off x="899590" y="1052736"/>
          <a:ext cx="7776867" cy="5112570"/>
        </p:xfrm>
        <a:graphic>
          <a:graphicData uri="http://schemas.openxmlformats.org/drawingml/2006/table">
            <a:tbl>
              <a:tblPr firstRow="1" firstCol="1" bandRow="1">
                <a:tableStyleId>{5C22544A-7EE6-4342-B048-85BDC9FD1C3A}</a:tableStyleId>
              </a:tblPr>
              <a:tblGrid>
                <a:gridCol w="2002205"/>
                <a:gridCol w="2887331"/>
                <a:gridCol w="2887331"/>
              </a:tblGrid>
              <a:tr h="454805">
                <a:tc rowSpan="2">
                  <a:txBody>
                    <a:bodyPr/>
                    <a:lstStyle/>
                    <a:p>
                      <a:pPr indent="269875" algn="ctr">
                        <a:lnSpc>
                          <a:spcPct val="100000"/>
                        </a:lnSpc>
                        <a:spcAft>
                          <a:spcPts val="0"/>
                        </a:spcAft>
                      </a:pPr>
                      <a:r>
                        <a:rPr lang="es-MX" sz="2000" dirty="0">
                          <a:effectLst/>
                        </a:rPr>
                        <a:t>AÑO</a:t>
                      </a:r>
                      <a:endParaRPr lang="es-MX" sz="2000" dirty="0">
                        <a:effectLst/>
                        <a:latin typeface="Arial"/>
                        <a:ea typeface="Calibri"/>
                        <a:cs typeface="Times New Roman"/>
                      </a:endParaRPr>
                    </a:p>
                  </a:txBody>
                  <a:tcPr marL="44450" marR="44450" marT="0" marB="0" anchor="ctr"/>
                </a:tc>
                <a:tc gridSpan="2">
                  <a:txBody>
                    <a:bodyPr/>
                    <a:lstStyle/>
                    <a:p>
                      <a:pPr indent="269875" algn="ctr">
                        <a:lnSpc>
                          <a:spcPct val="100000"/>
                        </a:lnSpc>
                        <a:spcAft>
                          <a:spcPts val="0"/>
                        </a:spcAft>
                      </a:pPr>
                      <a:r>
                        <a:rPr lang="es-MX" sz="2000" dirty="0">
                          <a:effectLst/>
                        </a:rPr>
                        <a:t>CANTIDADES</a:t>
                      </a:r>
                      <a:endParaRPr lang="es-MX" sz="2000" dirty="0">
                        <a:effectLst/>
                        <a:latin typeface="Arial"/>
                        <a:ea typeface="Calibri"/>
                        <a:cs typeface="Times New Roman"/>
                      </a:endParaRPr>
                    </a:p>
                  </a:txBody>
                  <a:tcPr marL="44450" marR="44450" marT="0" marB="0" anchor="b"/>
                </a:tc>
                <a:tc hMerge="1">
                  <a:txBody>
                    <a:bodyPr/>
                    <a:lstStyle/>
                    <a:p>
                      <a:endParaRPr lang="es-MX"/>
                    </a:p>
                  </a:txBody>
                  <a:tcPr/>
                </a:tc>
              </a:tr>
              <a:tr h="1474130">
                <a:tc vMerge="1">
                  <a:txBody>
                    <a:bodyPr/>
                    <a:lstStyle/>
                    <a:p>
                      <a:endParaRPr lang="es-MX"/>
                    </a:p>
                  </a:txBody>
                  <a:tcPr/>
                </a:tc>
                <a:tc>
                  <a:txBody>
                    <a:bodyPr/>
                    <a:lstStyle/>
                    <a:p>
                      <a:pPr indent="269875" algn="ctr">
                        <a:lnSpc>
                          <a:spcPct val="100000"/>
                        </a:lnSpc>
                        <a:spcAft>
                          <a:spcPts val="0"/>
                        </a:spcAft>
                      </a:pPr>
                      <a:r>
                        <a:rPr lang="es-MX" sz="2000" dirty="0" smtClean="0">
                          <a:effectLst/>
                        </a:rPr>
                        <a:t>MOTORES</a:t>
                      </a:r>
                      <a:r>
                        <a:rPr lang="es-MX" sz="2000" baseline="0" dirty="0" smtClean="0">
                          <a:effectLst/>
                        </a:rPr>
                        <a:t> </a:t>
                      </a:r>
                      <a:r>
                        <a:rPr lang="es-MX" sz="2000" dirty="0" smtClean="0">
                          <a:effectLst/>
                        </a:rPr>
                        <a:t>ROBADOS</a:t>
                      </a:r>
                      <a:endParaRPr lang="es-MX" sz="2000" dirty="0">
                        <a:effectLst/>
                        <a:latin typeface="Arial"/>
                        <a:ea typeface="Calibri"/>
                        <a:cs typeface="Times New Roman"/>
                      </a:endParaRPr>
                    </a:p>
                  </a:txBody>
                  <a:tcPr marL="44450" marR="44450" marT="0" marB="0" anchor="ctr"/>
                </a:tc>
                <a:tc>
                  <a:txBody>
                    <a:bodyPr/>
                    <a:lstStyle/>
                    <a:p>
                      <a:pPr indent="269875" algn="ctr">
                        <a:lnSpc>
                          <a:spcPct val="100000"/>
                        </a:lnSpc>
                        <a:spcAft>
                          <a:spcPts val="0"/>
                        </a:spcAft>
                      </a:pPr>
                      <a:r>
                        <a:rPr lang="es-MX" sz="2000">
                          <a:effectLst/>
                        </a:rPr>
                        <a:t>EMBARCACIONES ROBADAS</a:t>
                      </a:r>
                      <a:endParaRPr lang="es-MX" sz="2000">
                        <a:effectLst/>
                        <a:latin typeface="Arial"/>
                        <a:ea typeface="Calibri"/>
                        <a:cs typeface="Times New Roman"/>
                      </a:endParaRPr>
                    </a:p>
                  </a:txBody>
                  <a:tcPr marL="44450" marR="44450" marT="0" marB="0" anchor="ctr"/>
                </a:tc>
              </a:tr>
              <a:tr h="454805">
                <a:tc>
                  <a:txBody>
                    <a:bodyPr/>
                    <a:lstStyle/>
                    <a:p>
                      <a:pPr indent="269875" algn="ctr">
                        <a:lnSpc>
                          <a:spcPct val="100000"/>
                        </a:lnSpc>
                        <a:spcAft>
                          <a:spcPts val="0"/>
                        </a:spcAft>
                      </a:pPr>
                      <a:r>
                        <a:rPr lang="es-MX" sz="2000">
                          <a:effectLst/>
                        </a:rPr>
                        <a:t>2011</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73</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2</a:t>
                      </a:r>
                      <a:endParaRPr lang="es-MX" sz="2000">
                        <a:effectLst/>
                        <a:latin typeface="Arial"/>
                        <a:ea typeface="Calibri"/>
                        <a:cs typeface="Times New Roman"/>
                      </a:endParaRPr>
                    </a:p>
                  </a:txBody>
                  <a:tcPr marL="44450" marR="44450" marT="0" marB="0" anchor="b"/>
                </a:tc>
              </a:tr>
              <a:tr h="454805">
                <a:tc>
                  <a:txBody>
                    <a:bodyPr/>
                    <a:lstStyle/>
                    <a:p>
                      <a:pPr indent="269875" algn="ctr">
                        <a:lnSpc>
                          <a:spcPct val="100000"/>
                        </a:lnSpc>
                        <a:spcAft>
                          <a:spcPts val="0"/>
                        </a:spcAft>
                      </a:pPr>
                      <a:r>
                        <a:rPr lang="es-MX" sz="2000">
                          <a:effectLst/>
                        </a:rPr>
                        <a:t>2012</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4</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dirty="0">
                          <a:effectLst/>
                        </a:rPr>
                        <a:t>0</a:t>
                      </a:r>
                      <a:endParaRPr lang="es-MX" sz="2000" dirty="0">
                        <a:effectLst/>
                        <a:latin typeface="Arial"/>
                        <a:ea typeface="Calibri"/>
                        <a:cs typeface="Times New Roman"/>
                      </a:endParaRPr>
                    </a:p>
                  </a:txBody>
                  <a:tcPr marL="44450" marR="44450" marT="0" marB="0" anchor="b"/>
                </a:tc>
              </a:tr>
              <a:tr h="454805">
                <a:tc>
                  <a:txBody>
                    <a:bodyPr/>
                    <a:lstStyle/>
                    <a:p>
                      <a:pPr indent="269875" algn="ctr">
                        <a:lnSpc>
                          <a:spcPct val="100000"/>
                        </a:lnSpc>
                        <a:spcAft>
                          <a:spcPts val="0"/>
                        </a:spcAft>
                      </a:pPr>
                      <a:r>
                        <a:rPr lang="es-MX" sz="2000">
                          <a:effectLst/>
                        </a:rPr>
                        <a:t>2013</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106</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2</a:t>
                      </a:r>
                      <a:endParaRPr lang="es-MX" sz="2000">
                        <a:effectLst/>
                        <a:latin typeface="Arial"/>
                        <a:ea typeface="Calibri"/>
                        <a:cs typeface="Times New Roman"/>
                      </a:endParaRPr>
                    </a:p>
                  </a:txBody>
                  <a:tcPr marL="44450" marR="44450" marT="0" marB="0" anchor="b"/>
                </a:tc>
              </a:tr>
              <a:tr h="454805">
                <a:tc>
                  <a:txBody>
                    <a:bodyPr/>
                    <a:lstStyle/>
                    <a:p>
                      <a:pPr indent="269875" algn="ctr">
                        <a:lnSpc>
                          <a:spcPct val="100000"/>
                        </a:lnSpc>
                        <a:spcAft>
                          <a:spcPts val="0"/>
                        </a:spcAft>
                      </a:pPr>
                      <a:r>
                        <a:rPr lang="es-MX" sz="2000">
                          <a:effectLst/>
                        </a:rPr>
                        <a:t>2014</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83</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21</a:t>
                      </a:r>
                      <a:endParaRPr lang="es-MX" sz="2000">
                        <a:effectLst/>
                        <a:latin typeface="Arial"/>
                        <a:ea typeface="Calibri"/>
                        <a:cs typeface="Times New Roman"/>
                      </a:endParaRPr>
                    </a:p>
                  </a:txBody>
                  <a:tcPr marL="44450" marR="44450" marT="0" marB="0" anchor="b"/>
                </a:tc>
              </a:tr>
              <a:tr h="454805">
                <a:tc>
                  <a:txBody>
                    <a:bodyPr/>
                    <a:lstStyle/>
                    <a:p>
                      <a:pPr indent="269875" algn="ctr">
                        <a:lnSpc>
                          <a:spcPct val="100000"/>
                        </a:lnSpc>
                        <a:spcAft>
                          <a:spcPts val="0"/>
                        </a:spcAft>
                      </a:pPr>
                      <a:r>
                        <a:rPr lang="es-MX" sz="2000">
                          <a:effectLst/>
                        </a:rPr>
                        <a:t>2015</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120</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23</a:t>
                      </a:r>
                      <a:endParaRPr lang="es-MX" sz="2000">
                        <a:effectLst/>
                        <a:latin typeface="Arial"/>
                        <a:ea typeface="Calibri"/>
                        <a:cs typeface="Times New Roman"/>
                      </a:endParaRPr>
                    </a:p>
                  </a:txBody>
                  <a:tcPr marL="44450" marR="44450" marT="0" marB="0" anchor="b"/>
                </a:tc>
              </a:tr>
              <a:tr h="454805">
                <a:tc>
                  <a:txBody>
                    <a:bodyPr/>
                    <a:lstStyle/>
                    <a:p>
                      <a:pPr indent="269875" algn="ctr">
                        <a:lnSpc>
                          <a:spcPct val="100000"/>
                        </a:lnSpc>
                        <a:spcAft>
                          <a:spcPts val="0"/>
                        </a:spcAft>
                      </a:pPr>
                      <a:r>
                        <a:rPr lang="es-MX" sz="2000" dirty="0">
                          <a:effectLst/>
                        </a:rPr>
                        <a:t>2016</a:t>
                      </a:r>
                      <a:endParaRPr lang="es-MX" sz="2000" dirty="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181</a:t>
                      </a:r>
                      <a:endParaRPr lang="es-MX" sz="200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a:effectLst/>
                        </a:rPr>
                        <a:t>26</a:t>
                      </a:r>
                      <a:endParaRPr lang="es-MX" sz="2000">
                        <a:effectLst/>
                        <a:latin typeface="Arial"/>
                        <a:ea typeface="Calibri"/>
                        <a:cs typeface="Times New Roman"/>
                      </a:endParaRPr>
                    </a:p>
                  </a:txBody>
                  <a:tcPr marL="44450" marR="44450" marT="0" marB="0" anchor="b"/>
                </a:tc>
              </a:tr>
              <a:tr h="454805">
                <a:tc>
                  <a:txBody>
                    <a:bodyPr/>
                    <a:lstStyle/>
                    <a:p>
                      <a:pPr indent="269875" algn="ctr">
                        <a:lnSpc>
                          <a:spcPct val="100000"/>
                        </a:lnSpc>
                        <a:spcAft>
                          <a:spcPts val="0"/>
                        </a:spcAft>
                      </a:pPr>
                      <a:r>
                        <a:rPr lang="es-MX" sz="2000" b="1" dirty="0">
                          <a:effectLst/>
                        </a:rPr>
                        <a:t>TOTAL</a:t>
                      </a:r>
                      <a:endParaRPr lang="es-MX" sz="2000" b="1" dirty="0">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b="1">
                          <a:effectLst/>
                        </a:rPr>
                        <a:t>568</a:t>
                      </a:r>
                      <a:endParaRPr lang="es-MX" sz="2000" b="1">
                        <a:effectLst/>
                        <a:latin typeface="Arial"/>
                        <a:ea typeface="Calibri"/>
                        <a:cs typeface="Times New Roman"/>
                      </a:endParaRPr>
                    </a:p>
                  </a:txBody>
                  <a:tcPr marL="44450" marR="44450" marT="0" marB="0" anchor="b"/>
                </a:tc>
                <a:tc>
                  <a:txBody>
                    <a:bodyPr/>
                    <a:lstStyle/>
                    <a:p>
                      <a:pPr indent="269875" algn="r">
                        <a:lnSpc>
                          <a:spcPct val="100000"/>
                        </a:lnSpc>
                        <a:spcAft>
                          <a:spcPts val="0"/>
                        </a:spcAft>
                      </a:pPr>
                      <a:r>
                        <a:rPr lang="es-MX" sz="2000" b="1" dirty="0">
                          <a:effectLst/>
                        </a:rPr>
                        <a:t>73</a:t>
                      </a:r>
                      <a:endParaRPr lang="es-MX" sz="2000" b="1" dirty="0">
                        <a:effectLst/>
                        <a:latin typeface="Arial"/>
                        <a:ea typeface="Calibri"/>
                        <a:cs typeface="Times New Roman"/>
                      </a:endParaRPr>
                    </a:p>
                  </a:txBody>
                  <a:tcPr marL="44450" marR="44450" marT="0" marB="0" anchor="b"/>
                </a:tc>
              </a:tr>
            </a:tbl>
          </a:graphicData>
        </a:graphic>
      </p:graphicFrame>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19</a:t>
            </a:fld>
            <a:endParaRPr lang="es-EC" dirty="0"/>
          </a:p>
        </p:txBody>
      </p:sp>
    </p:spTree>
    <p:extLst>
      <p:ext uri="{BB962C8B-B14F-4D97-AF65-F5344CB8AC3E}">
        <p14:creationId xmlns:p14="http://schemas.microsoft.com/office/powerpoint/2010/main" val="364902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p:cNvGraphicFramePr>
          <p:nvPr>
            <p:extLst>
              <p:ext uri="{D42A27DB-BD31-4B8C-83A1-F6EECF244321}">
                <p14:modId xmlns:p14="http://schemas.microsoft.com/office/powerpoint/2010/main" val="609639460"/>
              </p:ext>
            </p:extLst>
          </p:nvPr>
        </p:nvGraphicFramePr>
        <p:xfrm>
          <a:off x="734888" y="945344"/>
          <a:ext cx="8244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Image result for ARMADA DEL ECU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latin typeface="Consolas" panose="020B0609020204030204" pitchFamily="49" charset="0"/>
                <a:cs typeface="Consolas" panose="020B0609020204030204" pitchFamily="49" charset="0"/>
              </a:rPr>
              <a:t>AGENDA</a:t>
            </a:r>
            <a:endParaRPr lang="es-EC" sz="2800" dirty="0">
              <a:latin typeface="Consolas" panose="020B0609020204030204" pitchFamily="49" charset="0"/>
              <a:cs typeface="Consolas" panose="020B0609020204030204" pitchFamily="49" charset="0"/>
            </a:endParaRP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Marcador de número de diapositiva"/>
          <p:cNvSpPr>
            <a:spLocks noGrp="1"/>
          </p:cNvSpPr>
          <p:nvPr>
            <p:ph type="sldNum" sz="quarter" idx="12"/>
          </p:nvPr>
        </p:nvSpPr>
        <p:spPr/>
        <p:txBody>
          <a:bodyPr/>
          <a:lstStyle/>
          <a:p>
            <a:pPr algn="r"/>
            <a:fld id="{9C45796D-F81B-42E6-8076-DF0575147E93}" type="slidenum">
              <a:rPr lang="es-EC" smtClean="0"/>
              <a:pPr algn="r"/>
              <a:t>2</a:t>
            </a:fld>
            <a:endParaRPr lang="es-EC" dirty="0"/>
          </a:p>
        </p:txBody>
      </p:sp>
    </p:spTree>
    <p:extLst>
      <p:ext uri="{BB962C8B-B14F-4D97-AF65-F5344CB8AC3E}">
        <p14:creationId xmlns:p14="http://schemas.microsoft.com/office/powerpoint/2010/main" val="3894491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graphicEl>
                                              <a:dgm id="{03F51824-5902-4103-BDC2-4EBC922C4DFD}"/>
                                            </p:graphicEl>
                                          </p:spTgt>
                                        </p:tgtEl>
                                        <p:attrNameLst>
                                          <p:attrName>style.visibility</p:attrName>
                                        </p:attrNameLst>
                                      </p:cBhvr>
                                      <p:to>
                                        <p:strVal val="visible"/>
                                      </p:to>
                                    </p:set>
                                    <p:anim calcmode="lin" valueType="num">
                                      <p:cBhvr additive="base">
                                        <p:cTn id="7" dur="1000" fill="hold"/>
                                        <p:tgtEl>
                                          <p:spTgt spid="5">
                                            <p:graphicEl>
                                              <a:dgm id="{03F51824-5902-4103-BDC2-4EBC922C4DF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graphicEl>
                                              <a:dgm id="{03F51824-5902-4103-BDC2-4EBC922C4DF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graphicEl>
                                              <a:dgm id="{66E8AA54-12F9-41D9-A241-BA71D61AD648}"/>
                                            </p:graphicEl>
                                          </p:spTgt>
                                        </p:tgtEl>
                                        <p:attrNameLst>
                                          <p:attrName>style.visibility</p:attrName>
                                        </p:attrNameLst>
                                      </p:cBhvr>
                                      <p:to>
                                        <p:strVal val="visible"/>
                                      </p:to>
                                    </p:set>
                                    <p:anim calcmode="lin" valueType="num">
                                      <p:cBhvr additive="base">
                                        <p:cTn id="12" dur="1000" fill="hold"/>
                                        <p:tgtEl>
                                          <p:spTgt spid="5">
                                            <p:graphicEl>
                                              <a:dgm id="{66E8AA54-12F9-41D9-A241-BA71D61AD648}"/>
                                            </p:graphic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graphicEl>
                                              <a:dgm id="{66E8AA54-12F9-41D9-A241-BA71D61AD648}"/>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graphicEl>
                                              <a:dgm id="{9BB1DB0C-D6B3-45E4-868E-C86EFF7AF912}"/>
                                            </p:graphicEl>
                                          </p:spTgt>
                                        </p:tgtEl>
                                        <p:attrNameLst>
                                          <p:attrName>style.visibility</p:attrName>
                                        </p:attrNameLst>
                                      </p:cBhvr>
                                      <p:to>
                                        <p:strVal val="visible"/>
                                      </p:to>
                                    </p:set>
                                    <p:anim calcmode="lin" valueType="num">
                                      <p:cBhvr additive="base">
                                        <p:cTn id="16" dur="1000" fill="hold"/>
                                        <p:tgtEl>
                                          <p:spTgt spid="5">
                                            <p:graphicEl>
                                              <a:dgm id="{9BB1DB0C-D6B3-45E4-868E-C86EFF7AF912}"/>
                                            </p:graphic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graphicEl>
                                              <a:dgm id="{9BB1DB0C-D6B3-45E4-868E-C86EFF7AF912}"/>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5">
                                            <p:graphicEl>
                                              <a:dgm id="{C9B42AC4-4ED0-4CE7-BB2F-A6A99F52F31D}"/>
                                            </p:graphicEl>
                                          </p:spTgt>
                                        </p:tgtEl>
                                        <p:attrNameLst>
                                          <p:attrName>style.visibility</p:attrName>
                                        </p:attrNameLst>
                                      </p:cBhvr>
                                      <p:to>
                                        <p:strVal val="visible"/>
                                      </p:to>
                                    </p:set>
                                    <p:anim calcmode="lin" valueType="num">
                                      <p:cBhvr additive="base">
                                        <p:cTn id="21" dur="1000" fill="hold"/>
                                        <p:tgtEl>
                                          <p:spTgt spid="5">
                                            <p:graphicEl>
                                              <a:dgm id="{C9B42AC4-4ED0-4CE7-BB2F-A6A99F52F31D}"/>
                                            </p:graphic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graphicEl>
                                              <a:dgm id="{C9B42AC4-4ED0-4CE7-BB2F-A6A99F52F31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268E35E6-01F5-450D-A2F6-987BF19EC640}"/>
                                            </p:graphicEl>
                                          </p:spTgt>
                                        </p:tgtEl>
                                        <p:attrNameLst>
                                          <p:attrName>style.visibility</p:attrName>
                                        </p:attrNameLst>
                                      </p:cBhvr>
                                      <p:to>
                                        <p:strVal val="visible"/>
                                      </p:to>
                                    </p:set>
                                    <p:anim calcmode="lin" valueType="num">
                                      <p:cBhvr additive="base">
                                        <p:cTn id="25" dur="1000" fill="hold"/>
                                        <p:tgtEl>
                                          <p:spTgt spid="5">
                                            <p:graphicEl>
                                              <a:dgm id="{268E35E6-01F5-450D-A2F6-987BF19EC640}"/>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graphicEl>
                                              <a:dgm id="{268E35E6-01F5-450D-A2F6-987BF19EC640}"/>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5">
                                            <p:graphicEl>
                                              <a:dgm id="{44F59351-D7D5-4F14-B14E-765557969A9E}"/>
                                            </p:graphicEl>
                                          </p:spTgt>
                                        </p:tgtEl>
                                        <p:attrNameLst>
                                          <p:attrName>style.visibility</p:attrName>
                                        </p:attrNameLst>
                                      </p:cBhvr>
                                      <p:to>
                                        <p:strVal val="visible"/>
                                      </p:to>
                                    </p:set>
                                    <p:anim calcmode="lin" valueType="num">
                                      <p:cBhvr additive="base">
                                        <p:cTn id="30" dur="1000" fill="hold"/>
                                        <p:tgtEl>
                                          <p:spTgt spid="5">
                                            <p:graphicEl>
                                              <a:dgm id="{44F59351-D7D5-4F14-B14E-765557969A9E}"/>
                                            </p:graphicEl>
                                          </p:spTgt>
                                        </p:tgtEl>
                                        <p:attrNameLst>
                                          <p:attrName>ppt_x</p:attrName>
                                        </p:attrNameLst>
                                      </p:cBhvr>
                                      <p:tavLst>
                                        <p:tav tm="0">
                                          <p:val>
                                            <p:strVal val="#ppt_x"/>
                                          </p:val>
                                        </p:tav>
                                        <p:tav tm="100000">
                                          <p:val>
                                            <p:strVal val="#ppt_x"/>
                                          </p:val>
                                        </p:tav>
                                      </p:tavLst>
                                    </p:anim>
                                    <p:anim calcmode="lin" valueType="num">
                                      <p:cBhvr additive="base">
                                        <p:cTn id="31" dur="1000" fill="hold"/>
                                        <p:tgtEl>
                                          <p:spTgt spid="5">
                                            <p:graphicEl>
                                              <a:dgm id="{44F59351-D7D5-4F14-B14E-765557969A9E}"/>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graphicEl>
                                              <a:dgm id="{FDF8A640-6623-491A-A099-D664D96F7120}"/>
                                            </p:graphicEl>
                                          </p:spTgt>
                                        </p:tgtEl>
                                        <p:attrNameLst>
                                          <p:attrName>style.visibility</p:attrName>
                                        </p:attrNameLst>
                                      </p:cBhvr>
                                      <p:to>
                                        <p:strVal val="visible"/>
                                      </p:to>
                                    </p:set>
                                    <p:anim calcmode="lin" valueType="num">
                                      <p:cBhvr additive="base">
                                        <p:cTn id="34" dur="1000" fill="hold"/>
                                        <p:tgtEl>
                                          <p:spTgt spid="5">
                                            <p:graphicEl>
                                              <a:dgm id="{FDF8A640-6623-491A-A099-D664D96F7120}"/>
                                            </p:graphicEl>
                                          </p:spTgt>
                                        </p:tgtEl>
                                        <p:attrNameLst>
                                          <p:attrName>ppt_x</p:attrName>
                                        </p:attrNameLst>
                                      </p:cBhvr>
                                      <p:tavLst>
                                        <p:tav tm="0">
                                          <p:val>
                                            <p:strVal val="#ppt_x"/>
                                          </p:val>
                                        </p:tav>
                                        <p:tav tm="100000">
                                          <p:val>
                                            <p:strVal val="#ppt_x"/>
                                          </p:val>
                                        </p:tav>
                                      </p:tavLst>
                                    </p:anim>
                                    <p:anim calcmode="lin" valueType="num">
                                      <p:cBhvr additive="base">
                                        <p:cTn id="35" dur="1000" fill="hold"/>
                                        <p:tgtEl>
                                          <p:spTgt spid="5">
                                            <p:graphicEl>
                                              <a:dgm id="{FDF8A640-6623-491A-A099-D664D96F7120}"/>
                                            </p:graphicEl>
                                          </p:spTgt>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5">
                                            <p:graphicEl>
                                              <a:dgm id="{639551E2-1727-4706-90D6-941A9B590050}"/>
                                            </p:graphicEl>
                                          </p:spTgt>
                                        </p:tgtEl>
                                        <p:attrNameLst>
                                          <p:attrName>style.visibility</p:attrName>
                                        </p:attrNameLst>
                                      </p:cBhvr>
                                      <p:to>
                                        <p:strVal val="visible"/>
                                      </p:to>
                                    </p:set>
                                    <p:anim calcmode="lin" valueType="num">
                                      <p:cBhvr additive="base">
                                        <p:cTn id="39" dur="1000" fill="hold"/>
                                        <p:tgtEl>
                                          <p:spTgt spid="5">
                                            <p:graphicEl>
                                              <a:dgm id="{639551E2-1727-4706-90D6-941A9B590050}"/>
                                            </p:graphic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graphicEl>
                                              <a:dgm id="{639551E2-1727-4706-90D6-941A9B590050}"/>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6B26A16-FB3A-4B16-9876-F4C8CF3C2AD7}"/>
                                            </p:graphicEl>
                                          </p:spTgt>
                                        </p:tgtEl>
                                        <p:attrNameLst>
                                          <p:attrName>style.visibility</p:attrName>
                                        </p:attrNameLst>
                                      </p:cBhvr>
                                      <p:to>
                                        <p:strVal val="visible"/>
                                      </p:to>
                                    </p:set>
                                    <p:anim calcmode="lin" valueType="num">
                                      <p:cBhvr additive="base">
                                        <p:cTn id="43" dur="1000" fill="hold"/>
                                        <p:tgtEl>
                                          <p:spTgt spid="5">
                                            <p:graphicEl>
                                              <a:dgm id="{F6B26A16-FB3A-4B16-9876-F4C8CF3C2AD7}"/>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graphicEl>
                                              <a:dgm id="{F6B26A16-FB3A-4B16-9876-F4C8CF3C2AD7}"/>
                                            </p:graphicEl>
                                          </p:spTgt>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5">
                                            <p:graphicEl>
                                              <a:dgm id="{26D1703F-9A9E-4BCD-A4EA-F31D3DB01BE1}"/>
                                            </p:graphicEl>
                                          </p:spTgt>
                                        </p:tgtEl>
                                        <p:attrNameLst>
                                          <p:attrName>style.visibility</p:attrName>
                                        </p:attrNameLst>
                                      </p:cBhvr>
                                      <p:to>
                                        <p:strVal val="visible"/>
                                      </p:to>
                                    </p:set>
                                    <p:anim calcmode="lin" valueType="num">
                                      <p:cBhvr additive="base">
                                        <p:cTn id="48" dur="1000" fill="hold"/>
                                        <p:tgtEl>
                                          <p:spTgt spid="5">
                                            <p:graphicEl>
                                              <a:dgm id="{26D1703F-9A9E-4BCD-A4EA-F31D3DB01BE1}"/>
                                            </p:graphicEl>
                                          </p:spTgt>
                                        </p:tgtEl>
                                        <p:attrNameLst>
                                          <p:attrName>ppt_x</p:attrName>
                                        </p:attrNameLst>
                                      </p:cBhvr>
                                      <p:tavLst>
                                        <p:tav tm="0">
                                          <p:val>
                                            <p:strVal val="#ppt_x"/>
                                          </p:val>
                                        </p:tav>
                                        <p:tav tm="100000">
                                          <p:val>
                                            <p:strVal val="#ppt_x"/>
                                          </p:val>
                                        </p:tav>
                                      </p:tavLst>
                                    </p:anim>
                                    <p:anim calcmode="lin" valueType="num">
                                      <p:cBhvr additive="base">
                                        <p:cTn id="49" dur="1000" fill="hold"/>
                                        <p:tgtEl>
                                          <p:spTgt spid="5">
                                            <p:graphicEl>
                                              <a:dgm id="{26D1703F-9A9E-4BCD-A4EA-F31D3DB01BE1}"/>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
                                            <p:graphicEl>
                                              <a:dgm id="{D90D6B3D-8DA9-42E2-8435-5E500B327858}"/>
                                            </p:graphicEl>
                                          </p:spTgt>
                                        </p:tgtEl>
                                        <p:attrNameLst>
                                          <p:attrName>style.visibility</p:attrName>
                                        </p:attrNameLst>
                                      </p:cBhvr>
                                      <p:to>
                                        <p:strVal val="visible"/>
                                      </p:to>
                                    </p:set>
                                    <p:anim calcmode="lin" valueType="num">
                                      <p:cBhvr additive="base">
                                        <p:cTn id="52" dur="1000" fill="hold"/>
                                        <p:tgtEl>
                                          <p:spTgt spid="5">
                                            <p:graphicEl>
                                              <a:dgm id="{D90D6B3D-8DA9-42E2-8435-5E500B327858}"/>
                                            </p:graphicEl>
                                          </p:spTgt>
                                        </p:tgtEl>
                                        <p:attrNameLst>
                                          <p:attrName>ppt_x</p:attrName>
                                        </p:attrNameLst>
                                      </p:cBhvr>
                                      <p:tavLst>
                                        <p:tav tm="0">
                                          <p:val>
                                            <p:strVal val="#ppt_x"/>
                                          </p:val>
                                        </p:tav>
                                        <p:tav tm="100000">
                                          <p:val>
                                            <p:strVal val="#ppt_x"/>
                                          </p:val>
                                        </p:tav>
                                      </p:tavLst>
                                    </p:anim>
                                    <p:anim calcmode="lin" valueType="num">
                                      <p:cBhvr additive="base">
                                        <p:cTn id="53" dur="1000" fill="hold"/>
                                        <p:tgtEl>
                                          <p:spTgt spid="5">
                                            <p:graphicEl>
                                              <a:dgm id="{D90D6B3D-8DA9-42E2-8435-5E500B327858}"/>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5">
                                            <p:graphicEl>
                                              <a:dgm id="{5416B83A-AC4C-4D8A-82A2-8914FE2CB1F9}"/>
                                            </p:graphicEl>
                                          </p:spTgt>
                                        </p:tgtEl>
                                        <p:attrNameLst>
                                          <p:attrName>style.visibility</p:attrName>
                                        </p:attrNameLst>
                                      </p:cBhvr>
                                      <p:to>
                                        <p:strVal val="visible"/>
                                      </p:to>
                                    </p:set>
                                    <p:anim calcmode="lin" valueType="num">
                                      <p:cBhvr additive="base">
                                        <p:cTn id="57" dur="1000" fill="hold"/>
                                        <p:tgtEl>
                                          <p:spTgt spid="5">
                                            <p:graphicEl>
                                              <a:dgm id="{5416B83A-AC4C-4D8A-82A2-8914FE2CB1F9}"/>
                                            </p:graphicEl>
                                          </p:spTgt>
                                        </p:tgtEl>
                                        <p:attrNameLst>
                                          <p:attrName>ppt_x</p:attrName>
                                        </p:attrNameLst>
                                      </p:cBhvr>
                                      <p:tavLst>
                                        <p:tav tm="0">
                                          <p:val>
                                            <p:strVal val="#ppt_x"/>
                                          </p:val>
                                        </p:tav>
                                        <p:tav tm="100000">
                                          <p:val>
                                            <p:strVal val="#ppt_x"/>
                                          </p:val>
                                        </p:tav>
                                      </p:tavLst>
                                    </p:anim>
                                    <p:anim calcmode="lin" valueType="num">
                                      <p:cBhvr additive="base">
                                        <p:cTn id="58" dur="1000" fill="hold"/>
                                        <p:tgtEl>
                                          <p:spTgt spid="5">
                                            <p:graphicEl>
                                              <a:dgm id="{5416B83A-AC4C-4D8A-82A2-8914FE2CB1F9}"/>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graphicEl>
                                              <a:dgm id="{316B915B-56BA-48BD-BF26-2F3DA21A5445}"/>
                                            </p:graphicEl>
                                          </p:spTgt>
                                        </p:tgtEl>
                                        <p:attrNameLst>
                                          <p:attrName>style.visibility</p:attrName>
                                        </p:attrNameLst>
                                      </p:cBhvr>
                                      <p:to>
                                        <p:strVal val="visible"/>
                                      </p:to>
                                    </p:set>
                                    <p:anim calcmode="lin" valueType="num">
                                      <p:cBhvr additive="base">
                                        <p:cTn id="61" dur="1000" fill="hold"/>
                                        <p:tgtEl>
                                          <p:spTgt spid="5">
                                            <p:graphicEl>
                                              <a:dgm id="{316B915B-56BA-48BD-BF26-2F3DA21A5445}"/>
                                            </p:graphicEl>
                                          </p:spTgt>
                                        </p:tgtEl>
                                        <p:attrNameLst>
                                          <p:attrName>ppt_x</p:attrName>
                                        </p:attrNameLst>
                                      </p:cBhvr>
                                      <p:tavLst>
                                        <p:tav tm="0">
                                          <p:val>
                                            <p:strVal val="#ppt_x"/>
                                          </p:val>
                                        </p:tav>
                                        <p:tav tm="100000">
                                          <p:val>
                                            <p:strVal val="#ppt_x"/>
                                          </p:val>
                                        </p:tav>
                                      </p:tavLst>
                                    </p:anim>
                                    <p:anim calcmode="lin" valueType="num">
                                      <p:cBhvr additive="base">
                                        <p:cTn id="62" dur="1000" fill="hold"/>
                                        <p:tgtEl>
                                          <p:spTgt spid="5">
                                            <p:graphicEl>
                                              <a:dgm id="{316B915B-56BA-48BD-BF26-2F3DA21A5445}"/>
                                            </p:graphicEl>
                                          </p:spTgt>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2" presetClass="entr" presetSubtype="4" fill="hold" grpId="0" nodeType="afterEffect">
                                  <p:stCondLst>
                                    <p:cond delay="0"/>
                                  </p:stCondLst>
                                  <p:childTnLst>
                                    <p:set>
                                      <p:cBhvr>
                                        <p:cTn id="65" dur="1" fill="hold">
                                          <p:stCondLst>
                                            <p:cond delay="0"/>
                                          </p:stCondLst>
                                        </p:cTn>
                                        <p:tgtEl>
                                          <p:spTgt spid="5">
                                            <p:graphicEl>
                                              <a:dgm id="{4BC6E44A-8DA7-422C-BDC2-3CE24BE968D6}"/>
                                            </p:graphicEl>
                                          </p:spTgt>
                                        </p:tgtEl>
                                        <p:attrNameLst>
                                          <p:attrName>style.visibility</p:attrName>
                                        </p:attrNameLst>
                                      </p:cBhvr>
                                      <p:to>
                                        <p:strVal val="visible"/>
                                      </p:to>
                                    </p:set>
                                    <p:anim calcmode="lin" valueType="num">
                                      <p:cBhvr additive="base">
                                        <p:cTn id="66" dur="1000" fill="hold"/>
                                        <p:tgtEl>
                                          <p:spTgt spid="5">
                                            <p:graphicEl>
                                              <a:dgm id="{4BC6E44A-8DA7-422C-BDC2-3CE24BE968D6}"/>
                                            </p:graphicEl>
                                          </p:spTgt>
                                        </p:tgtEl>
                                        <p:attrNameLst>
                                          <p:attrName>ppt_x</p:attrName>
                                        </p:attrNameLst>
                                      </p:cBhvr>
                                      <p:tavLst>
                                        <p:tav tm="0">
                                          <p:val>
                                            <p:strVal val="#ppt_x"/>
                                          </p:val>
                                        </p:tav>
                                        <p:tav tm="100000">
                                          <p:val>
                                            <p:strVal val="#ppt_x"/>
                                          </p:val>
                                        </p:tav>
                                      </p:tavLst>
                                    </p:anim>
                                    <p:anim calcmode="lin" valueType="num">
                                      <p:cBhvr additive="base">
                                        <p:cTn id="67" dur="1000" fill="hold"/>
                                        <p:tgtEl>
                                          <p:spTgt spid="5">
                                            <p:graphicEl>
                                              <a:dgm id="{4BC6E44A-8DA7-422C-BDC2-3CE24BE968D6}"/>
                                            </p:graphic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
                                            <p:graphicEl>
                                              <a:dgm id="{FF03D12B-0213-44FA-8704-16E800507DD1}"/>
                                            </p:graphicEl>
                                          </p:spTgt>
                                        </p:tgtEl>
                                        <p:attrNameLst>
                                          <p:attrName>style.visibility</p:attrName>
                                        </p:attrNameLst>
                                      </p:cBhvr>
                                      <p:to>
                                        <p:strVal val="visible"/>
                                      </p:to>
                                    </p:set>
                                    <p:anim calcmode="lin" valueType="num">
                                      <p:cBhvr additive="base">
                                        <p:cTn id="70" dur="1000" fill="hold"/>
                                        <p:tgtEl>
                                          <p:spTgt spid="5">
                                            <p:graphicEl>
                                              <a:dgm id="{FF03D12B-0213-44FA-8704-16E800507DD1}"/>
                                            </p:graphicEl>
                                          </p:spTgt>
                                        </p:tgtEl>
                                        <p:attrNameLst>
                                          <p:attrName>ppt_x</p:attrName>
                                        </p:attrNameLst>
                                      </p:cBhvr>
                                      <p:tavLst>
                                        <p:tav tm="0">
                                          <p:val>
                                            <p:strVal val="#ppt_x"/>
                                          </p:val>
                                        </p:tav>
                                        <p:tav tm="100000">
                                          <p:val>
                                            <p:strVal val="#ppt_x"/>
                                          </p:val>
                                        </p:tav>
                                      </p:tavLst>
                                    </p:anim>
                                    <p:anim calcmode="lin" valueType="num">
                                      <p:cBhvr additive="base">
                                        <p:cTn id="71" dur="1000" fill="hold"/>
                                        <p:tgtEl>
                                          <p:spTgt spid="5">
                                            <p:graphicEl>
                                              <a:dgm id="{FF03D12B-0213-44FA-8704-16E800507DD1}"/>
                                            </p:graphicEl>
                                          </p:spTgt>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24" presetClass="emph" presetSubtype="0" fill="hold" grpId="1" nodeType="afterEffect">
                                  <p:stCondLst>
                                    <p:cond delay="1000"/>
                                  </p:stCondLst>
                                  <p:childTnLst>
                                    <p:animClr clrSpc="hsl" dir="cw">
                                      <p:cBhvr override="childStyle">
                                        <p:cTn id="74" dur="1000" fill="hold"/>
                                        <p:tgtEl>
                                          <p:spTgt spid="5">
                                            <p:graphicEl>
                                              <a:dgm id="{03F51824-5902-4103-BDC2-4EBC922C4DFD}"/>
                                            </p:graphicEl>
                                          </p:spTgt>
                                        </p:tgtEl>
                                        <p:attrNameLst>
                                          <p:attrName>style.color</p:attrName>
                                        </p:attrNameLst>
                                      </p:cBhvr>
                                      <p:by>
                                        <p:hsl h="0" s="-12549" l="-25098"/>
                                      </p:by>
                                    </p:animClr>
                                    <p:animClr clrSpc="hsl" dir="cw">
                                      <p:cBhvr>
                                        <p:cTn id="75" dur="1000" fill="hold"/>
                                        <p:tgtEl>
                                          <p:spTgt spid="5">
                                            <p:graphicEl>
                                              <a:dgm id="{03F51824-5902-4103-BDC2-4EBC922C4DFD}"/>
                                            </p:graphicEl>
                                          </p:spTgt>
                                        </p:tgtEl>
                                        <p:attrNameLst>
                                          <p:attrName>fillcolor</p:attrName>
                                        </p:attrNameLst>
                                      </p:cBhvr>
                                      <p:by>
                                        <p:hsl h="0" s="-12549" l="-25098"/>
                                      </p:by>
                                    </p:animClr>
                                    <p:animClr clrSpc="hsl" dir="cw">
                                      <p:cBhvr>
                                        <p:cTn id="76" dur="1000" fill="hold"/>
                                        <p:tgtEl>
                                          <p:spTgt spid="5">
                                            <p:graphicEl>
                                              <a:dgm id="{03F51824-5902-4103-BDC2-4EBC922C4DFD}"/>
                                            </p:graphicEl>
                                          </p:spTgt>
                                        </p:tgtEl>
                                        <p:attrNameLst>
                                          <p:attrName>stroke.color</p:attrName>
                                        </p:attrNameLst>
                                      </p:cBhvr>
                                      <p:by>
                                        <p:hsl h="0" s="-12549" l="-25098"/>
                                      </p:by>
                                    </p:animClr>
                                    <p:set>
                                      <p:cBhvr>
                                        <p:cTn id="77" dur="1000" fill="hold"/>
                                        <p:tgtEl>
                                          <p:spTgt spid="5">
                                            <p:graphicEl>
                                              <a:dgm id="{03F51824-5902-4103-BDC2-4EBC922C4DFD}"/>
                                            </p:graphicEl>
                                          </p:spTgt>
                                        </p:tgtEl>
                                        <p:attrNameLst>
                                          <p:attrName>fill.type</p:attrName>
                                        </p:attrNameLst>
                                      </p:cBhvr>
                                      <p:to>
                                        <p:strVal val="solid"/>
                                      </p:to>
                                    </p:set>
                                  </p:childTnLst>
                                </p:cTn>
                              </p:par>
                              <p:par>
                                <p:cTn id="78" presetID="24" presetClass="emph" presetSubtype="0" fill="hold" grpId="1" nodeType="withEffect">
                                  <p:stCondLst>
                                    <p:cond delay="1000"/>
                                  </p:stCondLst>
                                  <p:childTnLst>
                                    <p:animClr clrSpc="hsl" dir="cw">
                                      <p:cBhvr override="childStyle">
                                        <p:cTn id="79" dur="1000" fill="hold"/>
                                        <p:tgtEl>
                                          <p:spTgt spid="5">
                                            <p:graphicEl>
                                              <a:dgm id="{66E8AA54-12F9-41D9-A241-BA71D61AD648}"/>
                                            </p:graphicEl>
                                          </p:spTgt>
                                        </p:tgtEl>
                                        <p:attrNameLst>
                                          <p:attrName>style.color</p:attrName>
                                        </p:attrNameLst>
                                      </p:cBhvr>
                                      <p:by>
                                        <p:hsl h="0" s="-12549" l="-25098"/>
                                      </p:by>
                                    </p:animClr>
                                    <p:animClr clrSpc="hsl" dir="cw">
                                      <p:cBhvr>
                                        <p:cTn id="80" dur="1000" fill="hold"/>
                                        <p:tgtEl>
                                          <p:spTgt spid="5">
                                            <p:graphicEl>
                                              <a:dgm id="{66E8AA54-12F9-41D9-A241-BA71D61AD648}"/>
                                            </p:graphicEl>
                                          </p:spTgt>
                                        </p:tgtEl>
                                        <p:attrNameLst>
                                          <p:attrName>fillcolor</p:attrName>
                                        </p:attrNameLst>
                                      </p:cBhvr>
                                      <p:by>
                                        <p:hsl h="0" s="-12549" l="-25098"/>
                                      </p:by>
                                    </p:animClr>
                                    <p:animClr clrSpc="hsl" dir="cw">
                                      <p:cBhvr>
                                        <p:cTn id="81" dur="1000" fill="hold"/>
                                        <p:tgtEl>
                                          <p:spTgt spid="5">
                                            <p:graphicEl>
                                              <a:dgm id="{66E8AA54-12F9-41D9-A241-BA71D61AD648}"/>
                                            </p:graphicEl>
                                          </p:spTgt>
                                        </p:tgtEl>
                                        <p:attrNameLst>
                                          <p:attrName>stroke.color</p:attrName>
                                        </p:attrNameLst>
                                      </p:cBhvr>
                                      <p:by>
                                        <p:hsl h="0" s="-12549" l="-25098"/>
                                      </p:by>
                                    </p:animClr>
                                    <p:set>
                                      <p:cBhvr>
                                        <p:cTn id="82" dur="1000" fill="hold"/>
                                        <p:tgtEl>
                                          <p:spTgt spid="5">
                                            <p:graphicEl>
                                              <a:dgm id="{66E8AA54-12F9-41D9-A241-BA71D61AD648}"/>
                                            </p:graphicEl>
                                          </p:spTgt>
                                        </p:tgtEl>
                                        <p:attrNameLst>
                                          <p:attrName>fill.type</p:attrName>
                                        </p:attrNameLst>
                                      </p:cBhvr>
                                      <p:to>
                                        <p:strVal val="solid"/>
                                      </p:to>
                                    </p:set>
                                  </p:childTnLst>
                                </p:cTn>
                              </p:par>
                              <p:par>
                                <p:cTn id="83" presetID="24" presetClass="emph" presetSubtype="0" fill="hold" grpId="1" nodeType="withEffect">
                                  <p:stCondLst>
                                    <p:cond delay="1000"/>
                                  </p:stCondLst>
                                  <p:childTnLst>
                                    <p:animClr clrSpc="hsl" dir="cw">
                                      <p:cBhvr override="childStyle">
                                        <p:cTn id="84" dur="1000" fill="hold"/>
                                        <p:tgtEl>
                                          <p:spTgt spid="5">
                                            <p:graphicEl>
                                              <a:dgm id="{9BB1DB0C-D6B3-45E4-868E-C86EFF7AF912}"/>
                                            </p:graphicEl>
                                          </p:spTgt>
                                        </p:tgtEl>
                                        <p:attrNameLst>
                                          <p:attrName>style.color</p:attrName>
                                        </p:attrNameLst>
                                      </p:cBhvr>
                                      <p:by>
                                        <p:hsl h="0" s="-12549" l="-25098"/>
                                      </p:by>
                                    </p:animClr>
                                    <p:animClr clrSpc="hsl" dir="cw">
                                      <p:cBhvr>
                                        <p:cTn id="85" dur="1000" fill="hold"/>
                                        <p:tgtEl>
                                          <p:spTgt spid="5">
                                            <p:graphicEl>
                                              <a:dgm id="{9BB1DB0C-D6B3-45E4-868E-C86EFF7AF912}"/>
                                            </p:graphicEl>
                                          </p:spTgt>
                                        </p:tgtEl>
                                        <p:attrNameLst>
                                          <p:attrName>fillcolor</p:attrName>
                                        </p:attrNameLst>
                                      </p:cBhvr>
                                      <p:by>
                                        <p:hsl h="0" s="-12549" l="-25098"/>
                                      </p:by>
                                    </p:animClr>
                                    <p:animClr clrSpc="hsl" dir="cw">
                                      <p:cBhvr>
                                        <p:cTn id="86" dur="1000" fill="hold"/>
                                        <p:tgtEl>
                                          <p:spTgt spid="5">
                                            <p:graphicEl>
                                              <a:dgm id="{9BB1DB0C-D6B3-45E4-868E-C86EFF7AF912}"/>
                                            </p:graphicEl>
                                          </p:spTgt>
                                        </p:tgtEl>
                                        <p:attrNameLst>
                                          <p:attrName>stroke.color</p:attrName>
                                        </p:attrNameLst>
                                      </p:cBhvr>
                                      <p:by>
                                        <p:hsl h="0" s="-12549" l="-25098"/>
                                      </p:by>
                                    </p:animClr>
                                    <p:set>
                                      <p:cBhvr>
                                        <p:cTn id="87" dur="1000" fill="hold"/>
                                        <p:tgtEl>
                                          <p:spTgt spid="5">
                                            <p:graphicEl>
                                              <a:dgm id="{9BB1DB0C-D6B3-45E4-868E-C86EFF7AF912}"/>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1869350" y="4677377"/>
            <a:ext cx="6048672" cy="1401019"/>
          </a:xfrm>
        </p:spPr>
        <p:txBody>
          <a:bodyPr/>
          <a:lstStyle/>
          <a:p>
            <a:pPr marL="0" indent="0" algn="just">
              <a:buNone/>
            </a:pPr>
            <a:r>
              <a:rPr lang="es-EC" dirty="0" smtClean="0"/>
              <a:t>El 41,43% considera que el conocimiento del personal es poco.</a:t>
            </a:r>
            <a:endParaRPr lang="es-MX" dirty="0"/>
          </a:p>
        </p:txBody>
      </p:sp>
      <p:sp>
        <p:nvSpPr>
          <p:cNvPr id="4" name="3 Marcador de número de diapositiva"/>
          <p:cNvSpPr>
            <a:spLocks noGrp="1"/>
          </p:cNvSpPr>
          <p:nvPr>
            <p:ph type="sldNum" sz="quarter" idx="12"/>
          </p:nvPr>
        </p:nvSpPr>
        <p:spPr/>
        <p:txBody>
          <a:bodyPr/>
          <a:lstStyle/>
          <a:p>
            <a:fld id="{9C45796D-F81B-42E6-8076-DF0575147E93}" type="slidenum">
              <a:rPr lang="es-EC" smtClean="0"/>
              <a:pPr/>
              <a:t>20</a:t>
            </a:fld>
            <a:endParaRPr lang="es-EC"/>
          </a:p>
        </p:txBody>
      </p:sp>
      <p:sp>
        <p:nvSpPr>
          <p:cNvPr id="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ANÁLISIS</a:t>
            </a:r>
            <a:endParaRPr lang="es-EC" sz="2800" b="1" dirty="0">
              <a:latin typeface="Consolas" panose="020B0609020204030204" pitchFamily="49" charset="0"/>
              <a:cs typeface="Consolas" panose="020B0609020204030204" pitchFamily="49" charset="0"/>
            </a:endParaRPr>
          </a:p>
        </p:txBody>
      </p:sp>
      <p:graphicFrame>
        <p:nvGraphicFramePr>
          <p:cNvPr id="6" name="5 Gráfico"/>
          <p:cNvGraphicFramePr/>
          <p:nvPr>
            <p:extLst>
              <p:ext uri="{D42A27DB-BD31-4B8C-83A1-F6EECF244321}">
                <p14:modId xmlns:p14="http://schemas.microsoft.com/office/powerpoint/2010/main" val="4152548606"/>
              </p:ext>
            </p:extLst>
          </p:nvPr>
        </p:nvGraphicFramePr>
        <p:xfrm>
          <a:off x="1979712" y="1628800"/>
          <a:ext cx="5904656"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772924021"/>
              </p:ext>
            </p:extLst>
          </p:nvPr>
        </p:nvGraphicFramePr>
        <p:xfrm>
          <a:off x="1619672" y="1556792"/>
          <a:ext cx="6120680"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8" name="2 Marcador de contenido"/>
          <p:cNvSpPr txBox="1">
            <a:spLocks/>
          </p:cNvSpPr>
          <p:nvPr/>
        </p:nvSpPr>
        <p:spPr>
          <a:xfrm>
            <a:off x="1907704" y="4692277"/>
            <a:ext cx="6048672" cy="14010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dirty="0" smtClean="0"/>
              <a:t>El 93,55% considera que si es necesario que el personal realice una capacitación.</a:t>
            </a:r>
            <a:endParaRPr lang="es-MX" dirty="0"/>
          </a:p>
        </p:txBody>
      </p:sp>
    </p:spTree>
    <p:extLst>
      <p:ext uri="{BB962C8B-B14F-4D97-AF65-F5344CB8AC3E}">
        <p14:creationId xmlns:p14="http://schemas.microsoft.com/office/powerpoint/2010/main" val="19784341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Graphic spid="6" grpId="0">
        <p:bldAsOne/>
      </p:bldGraphic>
      <p:bldGraphic spid="6" grpId="1">
        <p:bldAsOne/>
      </p:bldGraphic>
      <p:bldGraphic spid="7" grpId="0">
        <p:bldAsOne/>
      </p:bldGraphic>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0872" y="1495325"/>
            <a:ext cx="8229600" cy="4525963"/>
          </a:xfrm>
        </p:spPr>
        <p:txBody>
          <a:bodyPr/>
          <a:lstStyle/>
          <a:p>
            <a:pPr algn="just"/>
            <a:r>
              <a:rPr lang="es-EC" sz="2800" dirty="0" smtClean="0"/>
              <a:t>El robo de motores y embarcaciones es la principal actividad ilícita que se suscita en la jurisdicción de la Capitanía de Salinas.</a:t>
            </a:r>
          </a:p>
          <a:p>
            <a:pPr algn="just"/>
            <a:r>
              <a:rPr lang="es-EC" sz="2800" dirty="0" smtClean="0"/>
              <a:t>Las embarcaciones artesanales no poseen dispositivos de monitoreo satelital, lo cual limita las respuestas eficientes por parte del personal de Guardacostas.</a:t>
            </a:r>
          </a:p>
          <a:p>
            <a:pPr algn="just"/>
            <a:r>
              <a:rPr lang="es-EC" sz="2800" dirty="0" smtClean="0"/>
              <a:t>El personal de Guardacostas necesita una previa capacitación de estos sistemas para una respuesta mas eficaz al momento de realizar operaciones.</a:t>
            </a:r>
            <a:endParaRPr lang="es-MX" sz="2800" dirty="0"/>
          </a:p>
        </p:txBody>
      </p:sp>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RESULTADOS DEL ANÁLISIS</a:t>
            </a:r>
            <a:endParaRPr lang="es-EC" sz="2800" b="1" dirty="0">
              <a:latin typeface="Consolas" panose="020B0609020204030204" pitchFamily="49" charset="0"/>
              <a:cs typeface="Consolas" panose="020B0609020204030204" pitchFamily="49"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21</a:t>
            </a:fld>
            <a:endParaRPr lang="es-EC"/>
          </a:p>
        </p:txBody>
      </p:sp>
    </p:spTree>
    <p:extLst>
      <p:ext uri="{BB962C8B-B14F-4D97-AF65-F5344CB8AC3E}">
        <p14:creationId xmlns:p14="http://schemas.microsoft.com/office/powerpoint/2010/main" val="233105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a:t>MARCO JURÍDICO</a:t>
            </a:r>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3834627710"/>
              </p:ext>
            </p:extLst>
          </p:nvPr>
        </p:nvGraphicFramePr>
        <p:xfrm>
          <a:off x="734888" y="945344"/>
          <a:ext cx="8244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22</a:t>
            </a:fld>
            <a:endParaRPr lang="es-EC" dirty="0"/>
          </a:p>
        </p:txBody>
      </p:sp>
    </p:spTree>
    <p:extLst>
      <p:ext uri="{BB962C8B-B14F-4D97-AF65-F5344CB8AC3E}">
        <p14:creationId xmlns:p14="http://schemas.microsoft.com/office/powerpoint/2010/main" val="3894491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5">
                                            <p:graphicEl>
                                              <a:dgm id="{5416B83A-AC4C-4D8A-82A2-8914FE2CB1F9}"/>
                                            </p:graphicEl>
                                          </p:spTgt>
                                        </p:tgtEl>
                                        <p:attrNameLst>
                                          <p:attrName>style.color</p:attrName>
                                        </p:attrNameLst>
                                      </p:cBhvr>
                                      <p:by>
                                        <p:hsl h="0" s="-12549" l="-25098"/>
                                      </p:by>
                                    </p:animClr>
                                    <p:animClr clrSpc="hsl" dir="cw">
                                      <p:cBhvr>
                                        <p:cTn id="7" dur="500" fill="hold"/>
                                        <p:tgtEl>
                                          <p:spTgt spid="5">
                                            <p:graphicEl>
                                              <a:dgm id="{5416B83A-AC4C-4D8A-82A2-8914FE2CB1F9}"/>
                                            </p:graphicEl>
                                          </p:spTgt>
                                        </p:tgtEl>
                                        <p:attrNameLst>
                                          <p:attrName>fillcolor</p:attrName>
                                        </p:attrNameLst>
                                      </p:cBhvr>
                                      <p:by>
                                        <p:hsl h="0" s="-12549" l="-25098"/>
                                      </p:by>
                                    </p:animClr>
                                    <p:animClr clrSpc="hsl" dir="cw">
                                      <p:cBhvr>
                                        <p:cTn id="8" dur="500" fill="hold"/>
                                        <p:tgtEl>
                                          <p:spTgt spid="5">
                                            <p:graphicEl>
                                              <a:dgm id="{5416B83A-AC4C-4D8A-82A2-8914FE2CB1F9}"/>
                                            </p:graphicEl>
                                          </p:spTgt>
                                        </p:tgtEl>
                                        <p:attrNameLst>
                                          <p:attrName>stroke.color</p:attrName>
                                        </p:attrNameLst>
                                      </p:cBhvr>
                                      <p:by>
                                        <p:hsl h="0" s="-12549" l="-25098"/>
                                      </p:by>
                                    </p:animClr>
                                    <p:set>
                                      <p:cBhvr>
                                        <p:cTn id="9" dur="500" fill="hold"/>
                                        <p:tgtEl>
                                          <p:spTgt spid="5">
                                            <p:graphicEl>
                                              <a:dgm id="{5416B83A-AC4C-4D8A-82A2-8914FE2CB1F9}"/>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graphicEl>
                                              <a:dgm id="{316B915B-56BA-48BD-BF26-2F3DA21A5445}"/>
                                            </p:graphicEl>
                                          </p:spTgt>
                                        </p:tgtEl>
                                        <p:attrNameLst>
                                          <p:attrName>style.color</p:attrName>
                                        </p:attrNameLst>
                                      </p:cBhvr>
                                      <p:by>
                                        <p:hsl h="0" s="-12549" l="-25098"/>
                                      </p:by>
                                    </p:animClr>
                                    <p:animClr clrSpc="hsl" dir="cw">
                                      <p:cBhvr>
                                        <p:cTn id="12" dur="500" fill="hold"/>
                                        <p:tgtEl>
                                          <p:spTgt spid="5">
                                            <p:graphicEl>
                                              <a:dgm id="{316B915B-56BA-48BD-BF26-2F3DA21A5445}"/>
                                            </p:graphicEl>
                                          </p:spTgt>
                                        </p:tgtEl>
                                        <p:attrNameLst>
                                          <p:attrName>fillcolor</p:attrName>
                                        </p:attrNameLst>
                                      </p:cBhvr>
                                      <p:by>
                                        <p:hsl h="0" s="-12549" l="-25098"/>
                                      </p:by>
                                    </p:animClr>
                                    <p:animClr clrSpc="hsl" dir="cw">
                                      <p:cBhvr>
                                        <p:cTn id="13" dur="500" fill="hold"/>
                                        <p:tgtEl>
                                          <p:spTgt spid="5">
                                            <p:graphicEl>
                                              <a:dgm id="{316B915B-56BA-48BD-BF26-2F3DA21A5445}"/>
                                            </p:graphicEl>
                                          </p:spTgt>
                                        </p:tgtEl>
                                        <p:attrNameLst>
                                          <p:attrName>stroke.color</p:attrName>
                                        </p:attrNameLst>
                                      </p:cBhvr>
                                      <p:by>
                                        <p:hsl h="0" s="-12549" l="-25098"/>
                                      </p:by>
                                    </p:animClr>
                                    <p:set>
                                      <p:cBhvr>
                                        <p:cTn id="14" dur="500" fill="hold"/>
                                        <p:tgtEl>
                                          <p:spTgt spid="5">
                                            <p:graphicEl>
                                              <a:dgm id="{316B915B-56BA-48BD-BF26-2F3DA21A5445}"/>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PROPUESTA</a:t>
            </a:r>
            <a:endParaRPr lang="es-EC" sz="2800" b="1" dirty="0">
              <a:latin typeface="Consolas" panose="020B0609020204030204" pitchFamily="49" charset="0"/>
              <a:cs typeface="Consolas" panose="020B0609020204030204" pitchFamily="49" charset="0"/>
            </a:endParaRPr>
          </a:p>
        </p:txBody>
      </p:sp>
      <p:graphicFrame>
        <p:nvGraphicFramePr>
          <p:cNvPr id="2" name="1 Diagrama"/>
          <p:cNvGraphicFramePr/>
          <p:nvPr>
            <p:extLst>
              <p:ext uri="{D42A27DB-BD31-4B8C-83A1-F6EECF244321}">
                <p14:modId xmlns:p14="http://schemas.microsoft.com/office/powerpoint/2010/main" val="485208276"/>
              </p:ext>
            </p:extLst>
          </p:nvPr>
        </p:nvGraphicFramePr>
        <p:xfrm>
          <a:off x="683568" y="1052736"/>
          <a:ext cx="820891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pPr algn="r"/>
            <a:fld id="{9C45796D-F81B-42E6-8076-DF0575147E93}" type="slidenum">
              <a:rPr lang="es-EC" smtClean="0"/>
              <a:pPr algn="r"/>
              <a:t>23</a:t>
            </a:fld>
            <a:endParaRPr lang="es-EC" dirty="0"/>
          </a:p>
        </p:txBody>
      </p:sp>
    </p:spTree>
    <p:extLst>
      <p:ext uri="{BB962C8B-B14F-4D97-AF65-F5344CB8AC3E}">
        <p14:creationId xmlns:p14="http://schemas.microsoft.com/office/powerpoint/2010/main" val="41096786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graphicEl>
                                              <a:dgm id="{6CD16FB8-BCC8-481F-809C-EAF16798D917}"/>
                                            </p:graphicEl>
                                          </p:spTgt>
                                        </p:tgtEl>
                                        <p:attrNameLst>
                                          <p:attrName>style.visibility</p:attrName>
                                        </p:attrNameLst>
                                      </p:cBhvr>
                                      <p:to>
                                        <p:strVal val="visible"/>
                                      </p:to>
                                    </p:set>
                                    <p:anim calcmode="lin" valueType="num">
                                      <p:cBhvr additive="base">
                                        <p:cTn id="7" dur="500" fill="hold"/>
                                        <p:tgtEl>
                                          <p:spTgt spid="2">
                                            <p:graphicEl>
                                              <a:dgm id="{6CD16FB8-BCC8-481F-809C-EAF16798D91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6CD16FB8-BCC8-481F-809C-EAF16798D917}"/>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graphicEl>
                                              <a:dgm id="{58528C91-93F6-4182-AC1A-29B72CCCD4D1}"/>
                                            </p:graphicEl>
                                          </p:spTgt>
                                        </p:tgtEl>
                                        <p:attrNameLst>
                                          <p:attrName>style.visibility</p:attrName>
                                        </p:attrNameLst>
                                      </p:cBhvr>
                                      <p:to>
                                        <p:strVal val="visible"/>
                                      </p:to>
                                    </p:set>
                                    <p:anim calcmode="lin" valueType="num">
                                      <p:cBhvr additive="base">
                                        <p:cTn id="12" dur="500" fill="hold"/>
                                        <p:tgtEl>
                                          <p:spTgt spid="2">
                                            <p:graphicEl>
                                              <a:dgm id="{58528C91-93F6-4182-AC1A-29B72CCCD4D1}"/>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graphicEl>
                                              <a:dgm id="{58528C91-93F6-4182-AC1A-29B72CCCD4D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AtOnc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OBJETIVO DE LA PROPUESTA</a:t>
            </a:r>
            <a:endParaRPr lang="es-EC" sz="2800" b="1" dirty="0">
              <a:latin typeface="Consolas" panose="020B0609020204030204" pitchFamily="49" charset="0"/>
              <a:cs typeface="Consolas" panose="020B0609020204030204" pitchFamily="49" charset="0"/>
            </a:endParaRPr>
          </a:p>
        </p:txBody>
      </p:sp>
      <p:graphicFrame>
        <p:nvGraphicFramePr>
          <p:cNvPr id="5" name="4 Diagrama"/>
          <p:cNvGraphicFramePr/>
          <p:nvPr>
            <p:extLst>
              <p:ext uri="{D42A27DB-BD31-4B8C-83A1-F6EECF244321}">
                <p14:modId xmlns:p14="http://schemas.microsoft.com/office/powerpoint/2010/main" val="3400027317"/>
              </p:ext>
            </p:extLst>
          </p:nvPr>
        </p:nvGraphicFramePr>
        <p:xfrm>
          <a:off x="971600" y="1124744"/>
          <a:ext cx="777686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ruz"/>
          <p:cNvSpPr/>
          <p:nvPr/>
        </p:nvSpPr>
        <p:spPr>
          <a:xfrm>
            <a:off x="6300192" y="3897112"/>
            <a:ext cx="540000" cy="540000"/>
          </a:xfrm>
          <a:prstGeom prst="plus">
            <a:avLst>
              <a:gd name="adj" fmla="val 382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pPr algn="r"/>
            <a:fld id="{9C45796D-F81B-42E6-8076-DF0575147E93}" type="slidenum">
              <a:rPr lang="es-EC" smtClean="0"/>
              <a:pPr algn="r"/>
              <a:t>24</a:t>
            </a:fld>
            <a:endParaRPr lang="es-EC" dirty="0"/>
          </a:p>
        </p:txBody>
      </p:sp>
    </p:spTree>
    <p:extLst>
      <p:ext uri="{BB962C8B-B14F-4D97-AF65-F5344CB8AC3E}">
        <p14:creationId xmlns:p14="http://schemas.microsoft.com/office/powerpoint/2010/main" val="42428339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graphicEl>
                                              <a:dgm id="{2251047E-4604-4539-B072-8AA5798A1D2C}"/>
                                            </p:graphicEl>
                                          </p:spTgt>
                                        </p:tgtEl>
                                        <p:attrNameLst>
                                          <p:attrName>style.visibility</p:attrName>
                                        </p:attrNameLst>
                                      </p:cBhvr>
                                      <p:to>
                                        <p:strVal val="visible"/>
                                      </p:to>
                                    </p:set>
                                    <p:animEffect transition="in" filter="wheel(1)">
                                      <p:cBhvr>
                                        <p:cTn id="7" dur="2000"/>
                                        <p:tgtEl>
                                          <p:spTgt spid="5">
                                            <p:graphicEl>
                                              <a:dgm id="{2251047E-4604-4539-B072-8AA5798A1D2C}"/>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graphicEl>
                                              <a:dgm id="{9FADB19C-CD89-4D3E-A551-47745EF2C4DB}"/>
                                            </p:graphicEl>
                                          </p:spTgt>
                                        </p:tgtEl>
                                        <p:attrNameLst>
                                          <p:attrName>style.visibility</p:attrName>
                                        </p:attrNameLst>
                                      </p:cBhvr>
                                      <p:to>
                                        <p:strVal val="visible"/>
                                      </p:to>
                                    </p:set>
                                    <p:animEffect transition="in" filter="wheel(1)">
                                      <p:cBhvr>
                                        <p:cTn id="10" dur="2000"/>
                                        <p:tgtEl>
                                          <p:spTgt spid="5">
                                            <p:graphicEl>
                                              <a:dgm id="{9FADB19C-CD89-4D3E-A551-47745EF2C4DB}"/>
                                            </p:graphicEl>
                                          </p:spTgt>
                                        </p:tgtEl>
                                      </p:cBhvr>
                                    </p:animEffect>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5">
                                            <p:graphicEl>
                                              <a:dgm id="{984AC9AE-EC69-46E3-B7E4-179A2FC31B84}"/>
                                            </p:graphicEl>
                                          </p:spTgt>
                                        </p:tgtEl>
                                        <p:attrNameLst>
                                          <p:attrName>style.visibility</p:attrName>
                                        </p:attrNameLst>
                                      </p:cBhvr>
                                      <p:to>
                                        <p:strVal val="visible"/>
                                      </p:to>
                                    </p:set>
                                    <p:animEffect transition="in" filter="fade">
                                      <p:cBhvr>
                                        <p:cTn id="14" dur="1000"/>
                                        <p:tgtEl>
                                          <p:spTgt spid="5">
                                            <p:graphicEl>
                                              <a:dgm id="{984AC9AE-EC69-46E3-B7E4-179A2FC31B84}"/>
                                            </p:graphicEl>
                                          </p:spTgt>
                                        </p:tgtEl>
                                      </p:cBhvr>
                                    </p:animEffect>
                                    <p:anim calcmode="lin" valueType="num">
                                      <p:cBhvr>
                                        <p:cTn id="15" dur="1000" fill="hold"/>
                                        <p:tgtEl>
                                          <p:spTgt spid="5">
                                            <p:graphicEl>
                                              <a:dgm id="{984AC9AE-EC69-46E3-B7E4-179A2FC31B84}"/>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984AC9AE-EC69-46E3-B7E4-179A2FC31B84}"/>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5">
                                            <p:graphicEl>
                                              <a:dgm id="{FF88BE17-067D-41F1-A5D3-6844F3CE05D6}"/>
                                            </p:graphicEl>
                                          </p:spTgt>
                                        </p:tgtEl>
                                        <p:attrNameLst>
                                          <p:attrName>style.visibility</p:attrName>
                                        </p:attrNameLst>
                                      </p:cBhvr>
                                      <p:to>
                                        <p:strVal val="visible"/>
                                      </p:to>
                                    </p:set>
                                    <p:animEffect transition="in" filter="fade">
                                      <p:cBhvr>
                                        <p:cTn id="19" dur="1000"/>
                                        <p:tgtEl>
                                          <p:spTgt spid="5">
                                            <p:graphicEl>
                                              <a:dgm id="{FF88BE17-067D-41F1-A5D3-6844F3CE05D6}"/>
                                            </p:graphicEl>
                                          </p:spTgt>
                                        </p:tgtEl>
                                      </p:cBhvr>
                                    </p:animEffect>
                                    <p:anim calcmode="lin" valueType="num">
                                      <p:cBhvr>
                                        <p:cTn id="20" dur="1000" fill="hold"/>
                                        <p:tgtEl>
                                          <p:spTgt spid="5">
                                            <p:graphicEl>
                                              <a:dgm id="{FF88BE17-067D-41F1-A5D3-6844F3CE05D6}"/>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FF88BE17-067D-41F1-A5D3-6844F3CE05D6}"/>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
                                            <p:graphicEl>
                                              <a:dgm id="{5C88576A-5124-4148-82FF-E5842C813604}"/>
                                            </p:graphicEl>
                                          </p:spTgt>
                                        </p:tgtEl>
                                        <p:attrNameLst>
                                          <p:attrName>style.visibility</p:attrName>
                                        </p:attrNameLst>
                                      </p:cBhvr>
                                      <p:to>
                                        <p:strVal val="visible"/>
                                      </p:to>
                                    </p:set>
                                    <p:animEffect transition="in" filter="fade">
                                      <p:cBhvr>
                                        <p:cTn id="25" dur="1000"/>
                                        <p:tgtEl>
                                          <p:spTgt spid="5">
                                            <p:graphicEl>
                                              <a:dgm id="{5C88576A-5124-4148-82FF-E5842C813604}"/>
                                            </p:graphicEl>
                                          </p:spTgt>
                                        </p:tgtEl>
                                      </p:cBhvr>
                                    </p:animEffect>
                                    <p:anim calcmode="lin" valueType="num">
                                      <p:cBhvr>
                                        <p:cTn id="26" dur="1000" fill="hold"/>
                                        <p:tgtEl>
                                          <p:spTgt spid="5">
                                            <p:graphicEl>
                                              <a:dgm id="{5C88576A-5124-4148-82FF-E5842C813604}"/>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5C88576A-5124-4148-82FF-E5842C813604}"/>
                                            </p:graphic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5">
                                            <p:graphicEl>
                                              <a:dgm id="{281FDEFB-7B0A-46FD-9BFF-3886023CCE7F}"/>
                                            </p:graphicEl>
                                          </p:spTgt>
                                        </p:tgtEl>
                                        <p:attrNameLst>
                                          <p:attrName>style.visibility</p:attrName>
                                        </p:attrNameLst>
                                      </p:cBhvr>
                                      <p:to>
                                        <p:strVal val="visible"/>
                                      </p:to>
                                    </p:set>
                                    <p:animEffect transition="in" filter="fade">
                                      <p:cBhvr>
                                        <p:cTn id="30" dur="1000"/>
                                        <p:tgtEl>
                                          <p:spTgt spid="5">
                                            <p:graphicEl>
                                              <a:dgm id="{281FDEFB-7B0A-46FD-9BFF-3886023CCE7F}"/>
                                            </p:graphicEl>
                                          </p:spTgt>
                                        </p:tgtEl>
                                      </p:cBhvr>
                                    </p:animEffect>
                                    <p:anim calcmode="lin" valueType="num">
                                      <p:cBhvr>
                                        <p:cTn id="31" dur="1000" fill="hold"/>
                                        <p:tgtEl>
                                          <p:spTgt spid="5">
                                            <p:graphicEl>
                                              <a:dgm id="{281FDEFB-7B0A-46FD-9BFF-3886023CCE7F}"/>
                                            </p:graphicEl>
                                          </p:spTgt>
                                        </p:tgtEl>
                                        <p:attrNameLst>
                                          <p:attrName>ppt_x</p:attrName>
                                        </p:attrNameLst>
                                      </p:cBhvr>
                                      <p:tavLst>
                                        <p:tav tm="0">
                                          <p:val>
                                            <p:strVal val="#ppt_x"/>
                                          </p:val>
                                        </p:tav>
                                        <p:tav tm="100000">
                                          <p:val>
                                            <p:strVal val="#ppt_x"/>
                                          </p:val>
                                        </p:tav>
                                      </p:tavLst>
                                    </p:anim>
                                    <p:anim calcmode="lin" valueType="num">
                                      <p:cBhvr>
                                        <p:cTn id="32" dur="1000" fill="hold"/>
                                        <p:tgtEl>
                                          <p:spTgt spid="5">
                                            <p:graphicEl>
                                              <a:dgm id="{281FDEFB-7B0A-46FD-9BFF-3886023CCE7F}"/>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grpId="0" nodeType="afterEffect">
                                  <p:stCondLst>
                                    <p:cond delay="0"/>
                                  </p:stCondLst>
                                  <p:childTnLst>
                                    <p:set>
                                      <p:cBhvr>
                                        <p:cTn id="41" dur="1" fill="hold">
                                          <p:stCondLst>
                                            <p:cond delay="0"/>
                                          </p:stCondLst>
                                        </p:cTn>
                                        <p:tgtEl>
                                          <p:spTgt spid="5">
                                            <p:graphicEl>
                                              <a:dgm id="{0406D718-50AB-45DE-8412-90D1FFE3C2EE}"/>
                                            </p:graphicEl>
                                          </p:spTgt>
                                        </p:tgtEl>
                                        <p:attrNameLst>
                                          <p:attrName>style.visibility</p:attrName>
                                        </p:attrNameLst>
                                      </p:cBhvr>
                                      <p:to>
                                        <p:strVal val="visible"/>
                                      </p:to>
                                    </p:set>
                                    <p:animEffect transition="in" filter="fade">
                                      <p:cBhvr>
                                        <p:cTn id="42" dur="1000"/>
                                        <p:tgtEl>
                                          <p:spTgt spid="5">
                                            <p:graphicEl>
                                              <a:dgm id="{0406D718-50AB-45DE-8412-90D1FFE3C2EE}"/>
                                            </p:graphicEl>
                                          </p:spTgt>
                                        </p:tgtEl>
                                      </p:cBhvr>
                                    </p:animEffect>
                                    <p:anim calcmode="lin" valueType="num">
                                      <p:cBhvr>
                                        <p:cTn id="43" dur="1000" fill="hold"/>
                                        <p:tgtEl>
                                          <p:spTgt spid="5">
                                            <p:graphicEl>
                                              <a:dgm id="{0406D718-50AB-45DE-8412-90D1FFE3C2EE}"/>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0406D718-50AB-45DE-8412-90D1FFE3C2EE}"/>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
                                            <p:graphicEl>
                                              <a:dgm id="{489A72AC-3492-4F49-A7A2-3B12D04174C6}"/>
                                            </p:graphicEl>
                                          </p:spTgt>
                                        </p:tgtEl>
                                        <p:attrNameLst>
                                          <p:attrName>style.visibility</p:attrName>
                                        </p:attrNameLst>
                                      </p:cBhvr>
                                      <p:to>
                                        <p:strVal val="visible"/>
                                      </p:to>
                                    </p:set>
                                    <p:animEffect transition="in" filter="fade">
                                      <p:cBhvr>
                                        <p:cTn id="47" dur="1000"/>
                                        <p:tgtEl>
                                          <p:spTgt spid="5">
                                            <p:graphicEl>
                                              <a:dgm id="{489A72AC-3492-4F49-A7A2-3B12D04174C6}"/>
                                            </p:graphicEl>
                                          </p:spTgt>
                                        </p:tgtEl>
                                      </p:cBhvr>
                                    </p:animEffect>
                                    <p:anim calcmode="lin" valueType="num">
                                      <p:cBhvr>
                                        <p:cTn id="48" dur="1000" fill="hold"/>
                                        <p:tgtEl>
                                          <p:spTgt spid="5">
                                            <p:graphicEl>
                                              <a:dgm id="{489A72AC-3492-4F49-A7A2-3B12D04174C6}"/>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dgm id="{489A72AC-3492-4F49-A7A2-3B12D04174C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2595733510"/>
              </p:ext>
            </p:extLst>
          </p:nvPr>
        </p:nvGraphicFramePr>
        <p:xfrm>
          <a:off x="817240" y="1268760"/>
          <a:ext cx="8003232"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4"/>
          <p:cNvSpPr/>
          <p:nvPr/>
        </p:nvSpPr>
        <p:spPr>
          <a:xfrm>
            <a:off x="467544" y="-23828"/>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DISEÑO DE LA PROPUESTA</a:t>
            </a:r>
            <a:endParaRPr lang="es-EC" sz="2800" b="1" dirty="0">
              <a:latin typeface="Consolas" panose="020B0609020204030204" pitchFamily="49" charset="0"/>
              <a:cs typeface="Consolas" panose="020B0609020204030204" pitchFamily="49" charset="0"/>
            </a:endParaRPr>
          </a:p>
        </p:txBody>
      </p:sp>
      <p:pic>
        <p:nvPicPr>
          <p:cNvPr id="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pPr algn="r"/>
            <a:fld id="{9C45796D-F81B-42E6-8076-DF0575147E93}" type="slidenum">
              <a:rPr lang="es-EC" smtClean="0"/>
              <a:pPr algn="r"/>
              <a:t>25</a:t>
            </a:fld>
            <a:endParaRPr lang="es-EC" dirty="0"/>
          </a:p>
        </p:txBody>
      </p:sp>
    </p:spTree>
    <p:extLst>
      <p:ext uri="{BB962C8B-B14F-4D97-AF65-F5344CB8AC3E}">
        <p14:creationId xmlns:p14="http://schemas.microsoft.com/office/powerpoint/2010/main" val="3412090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graphicEl>
                                              <a:dgm id="{296EBBAC-4BF8-4B67-B554-925632228FA5}"/>
                                            </p:graphicEl>
                                          </p:spTgt>
                                        </p:tgtEl>
                                        <p:attrNameLst>
                                          <p:attrName>style.visibility</p:attrName>
                                        </p:attrNameLst>
                                      </p:cBhvr>
                                      <p:to>
                                        <p:strVal val="visible"/>
                                      </p:to>
                                    </p:set>
                                    <p:anim calcmode="lin" valueType="num">
                                      <p:cBhvr>
                                        <p:cTn id="7" dur="500" fill="hold"/>
                                        <p:tgtEl>
                                          <p:spTgt spid="2">
                                            <p:graphicEl>
                                              <a:dgm id="{296EBBAC-4BF8-4B67-B554-925632228FA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296EBBAC-4BF8-4B67-B554-925632228FA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296EBBAC-4BF8-4B67-B554-925632228FA5}"/>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graphicEl>
                                              <a:dgm id="{91DB00BE-C7BC-4253-B8B0-61A0D4A34542}"/>
                                            </p:graphicEl>
                                          </p:spTgt>
                                        </p:tgtEl>
                                        <p:attrNameLst>
                                          <p:attrName>style.visibility</p:attrName>
                                        </p:attrNameLst>
                                      </p:cBhvr>
                                      <p:to>
                                        <p:strVal val="visible"/>
                                      </p:to>
                                    </p:set>
                                    <p:anim calcmode="lin" valueType="num">
                                      <p:cBhvr>
                                        <p:cTn id="12" dur="500" fill="hold"/>
                                        <p:tgtEl>
                                          <p:spTgt spid="2">
                                            <p:graphicEl>
                                              <a:dgm id="{91DB00BE-C7BC-4253-B8B0-61A0D4A34542}"/>
                                            </p:graphicEl>
                                          </p:spTgt>
                                        </p:tgtEl>
                                        <p:attrNameLst>
                                          <p:attrName>ppt_w</p:attrName>
                                        </p:attrNameLst>
                                      </p:cBhvr>
                                      <p:tavLst>
                                        <p:tav tm="0">
                                          <p:val>
                                            <p:fltVal val="0"/>
                                          </p:val>
                                        </p:tav>
                                        <p:tav tm="100000">
                                          <p:val>
                                            <p:strVal val="#ppt_w"/>
                                          </p:val>
                                        </p:tav>
                                      </p:tavLst>
                                    </p:anim>
                                    <p:anim calcmode="lin" valueType="num">
                                      <p:cBhvr>
                                        <p:cTn id="13" dur="500" fill="hold"/>
                                        <p:tgtEl>
                                          <p:spTgt spid="2">
                                            <p:graphicEl>
                                              <a:dgm id="{91DB00BE-C7BC-4253-B8B0-61A0D4A34542}"/>
                                            </p:graphicEl>
                                          </p:spTgt>
                                        </p:tgtEl>
                                        <p:attrNameLst>
                                          <p:attrName>ppt_h</p:attrName>
                                        </p:attrNameLst>
                                      </p:cBhvr>
                                      <p:tavLst>
                                        <p:tav tm="0">
                                          <p:val>
                                            <p:fltVal val="0"/>
                                          </p:val>
                                        </p:tav>
                                        <p:tav tm="100000">
                                          <p:val>
                                            <p:strVal val="#ppt_h"/>
                                          </p:val>
                                        </p:tav>
                                      </p:tavLst>
                                    </p:anim>
                                    <p:animEffect transition="in" filter="fade">
                                      <p:cBhvr>
                                        <p:cTn id="14" dur="500"/>
                                        <p:tgtEl>
                                          <p:spTgt spid="2">
                                            <p:graphicEl>
                                              <a:dgm id="{91DB00BE-C7BC-4253-B8B0-61A0D4A34542}"/>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E80C4FC-E14E-40F1-876A-6940453F4295}"/>
                                            </p:graphicEl>
                                          </p:spTgt>
                                        </p:tgtEl>
                                        <p:attrNameLst>
                                          <p:attrName>style.visibility</p:attrName>
                                        </p:attrNameLst>
                                      </p:cBhvr>
                                      <p:to>
                                        <p:strVal val="visible"/>
                                      </p:to>
                                    </p:set>
                                    <p:anim calcmode="lin" valueType="num">
                                      <p:cBhvr>
                                        <p:cTn id="19" dur="500" fill="hold"/>
                                        <p:tgtEl>
                                          <p:spTgt spid="2">
                                            <p:graphicEl>
                                              <a:dgm id="{1E80C4FC-E14E-40F1-876A-6940453F429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E80C4FC-E14E-40F1-876A-6940453F429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E80C4FC-E14E-40F1-876A-6940453F4295}"/>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graphicEl>
                                              <a:dgm id="{9B5EF529-1E18-4886-A857-DF226311040B}"/>
                                            </p:graphicEl>
                                          </p:spTgt>
                                        </p:tgtEl>
                                        <p:attrNameLst>
                                          <p:attrName>style.visibility</p:attrName>
                                        </p:attrNameLst>
                                      </p:cBhvr>
                                      <p:to>
                                        <p:strVal val="visible"/>
                                      </p:to>
                                    </p:set>
                                    <p:anim calcmode="lin" valueType="num">
                                      <p:cBhvr>
                                        <p:cTn id="24" dur="500" fill="hold"/>
                                        <p:tgtEl>
                                          <p:spTgt spid="2">
                                            <p:graphicEl>
                                              <a:dgm id="{9B5EF529-1E18-4886-A857-DF226311040B}"/>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9B5EF529-1E18-4886-A857-DF226311040B}"/>
                                            </p:graphicEl>
                                          </p:spTgt>
                                        </p:tgtEl>
                                        <p:attrNameLst>
                                          <p:attrName>ppt_h</p:attrName>
                                        </p:attrNameLst>
                                      </p:cBhvr>
                                      <p:tavLst>
                                        <p:tav tm="0">
                                          <p:val>
                                            <p:fltVal val="0"/>
                                          </p:val>
                                        </p:tav>
                                        <p:tav tm="100000">
                                          <p:val>
                                            <p:strVal val="#ppt_h"/>
                                          </p:val>
                                        </p:tav>
                                      </p:tavLst>
                                    </p:anim>
                                    <p:animEffect transition="in" filter="fade">
                                      <p:cBhvr>
                                        <p:cTn id="26" dur="500"/>
                                        <p:tgtEl>
                                          <p:spTgt spid="2">
                                            <p:graphicEl>
                                              <a:dgm id="{9B5EF529-1E18-4886-A857-DF22631104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3828"/>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DISEÑO DE LA PROPUESTA</a:t>
            </a:r>
            <a:endParaRPr lang="es-EC" sz="2800" b="1" dirty="0">
              <a:latin typeface="Consolas" panose="020B0609020204030204" pitchFamily="49" charset="0"/>
              <a:cs typeface="Consolas" panose="020B0609020204030204" pitchFamily="49"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921155467"/>
              </p:ext>
            </p:extLst>
          </p:nvPr>
        </p:nvGraphicFramePr>
        <p:xfrm>
          <a:off x="755576" y="1052736"/>
          <a:ext cx="8208911" cy="5256587"/>
        </p:xfrm>
        <a:graphic>
          <a:graphicData uri="http://schemas.openxmlformats.org/drawingml/2006/table">
            <a:tbl>
              <a:tblPr firstRow="1" firstCol="1" bandRow="1">
                <a:tableStyleId>{5C22544A-7EE6-4342-B048-85BDC9FD1C3A}</a:tableStyleId>
              </a:tblPr>
              <a:tblGrid>
                <a:gridCol w="4044646"/>
                <a:gridCol w="2260602"/>
                <a:gridCol w="1903663"/>
              </a:tblGrid>
              <a:tr h="618422">
                <a:tc>
                  <a:txBody>
                    <a:bodyPr/>
                    <a:lstStyle/>
                    <a:p>
                      <a:pPr indent="269875" algn="l">
                        <a:lnSpc>
                          <a:spcPct val="100000"/>
                        </a:lnSpc>
                        <a:spcAft>
                          <a:spcPts val="0"/>
                        </a:spcAft>
                      </a:pPr>
                      <a:r>
                        <a:rPr lang="es-MX" sz="2000" dirty="0">
                          <a:effectLst/>
                          <a:latin typeface="+mn-lt"/>
                        </a:rPr>
                        <a:t>DETALLE</a:t>
                      </a:r>
                      <a:endParaRPr lang="es-MX" sz="2000" dirty="0">
                        <a:effectLst/>
                        <a:latin typeface="+mn-lt"/>
                        <a:ea typeface="Calibri"/>
                        <a:cs typeface="Times New Roman"/>
                      </a:endParaRPr>
                    </a:p>
                  </a:txBody>
                  <a:tcPr marL="43140" marR="43140" marT="0" marB="0" anchor="ctr"/>
                </a:tc>
                <a:tc>
                  <a:txBody>
                    <a:bodyPr/>
                    <a:lstStyle/>
                    <a:p>
                      <a:pPr indent="269875" algn="l">
                        <a:lnSpc>
                          <a:spcPct val="100000"/>
                        </a:lnSpc>
                        <a:spcAft>
                          <a:spcPts val="0"/>
                        </a:spcAft>
                      </a:pPr>
                      <a:r>
                        <a:rPr lang="es-MX" sz="2000" dirty="0">
                          <a:effectLst/>
                          <a:latin typeface="+mn-lt"/>
                        </a:rPr>
                        <a:t>SPOT Trace</a:t>
                      </a:r>
                      <a:endParaRPr lang="es-MX" sz="2000" dirty="0">
                        <a:effectLst/>
                        <a:latin typeface="+mn-lt"/>
                        <a:ea typeface="Calibri"/>
                        <a:cs typeface="Times New Roman"/>
                      </a:endParaRPr>
                    </a:p>
                  </a:txBody>
                  <a:tcPr marL="43140" marR="43140" marT="0" marB="0" anchor="ctr"/>
                </a:tc>
                <a:tc>
                  <a:txBody>
                    <a:bodyPr/>
                    <a:lstStyle/>
                    <a:p>
                      <a:pPr indent="269875" algn="l">
                        <a:lnSpc>
                          <a:spcPct val="100000"/>
                        </a:lnSpc>
                        <a:spcAft>
                          <a:spcPts val="0"/>
                        </a:spcAft>
                      </a:pPr>
                      <a:r>
                        <a:rPr lang="es-MX" sz="2000">
                          <a:effectLst/>
                          <a:latin typeface="+mn-lt"/>
                        </a:rPr>
                        <a:t>SPOT Gen 3</a:t>
                      </a:r>
                      <a:endParaRPr lang="es-MX" sz="2000">
                        <a:effectLst/>
                        <a:latin typeface="+mn-lt"/>
                        <a:ea typeface="Calibri"/>
                        <a:cs typeface="Times New Roman"/>
                      </a:endParaRPr>
                    </a:p>
                  </a:txBody>
                  <a:tcPr marL="43140" marR="43140" marT="0" marB="0" anchor="ctr"/>
                </a:tc>
              </a:tr>
              <a:tr h="618422">
                <a:tc>
                  <a:txBody>
                    <a:bodyPr/>
                    <a:lstStyle/>
                    <a:p>
                      <a:pPr indent="269875" algn="l">
                        <a:lnSpc>
                          <a:spcPct val="100000"/>
                        </a:lnSpc>
                        <a:spcAft>
                          <a:spcPts val="0"/>
                        </a:spcAft>
                      </a:pPr>
                      <a:r>
                        <a:rPr lang="es-MX" sz="2000" dirty="0">
                          <a:effectLst/>
                          <a:latin typeface="+mn-lt"/>
                        </a:rPr>
                        <a:t>Número de Embarcaciones</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1.885</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1.885</a:t>
                      </a:r>
                      <a:endParaRPr lang="es-MX" sz="2000" dirty="0">
                        <a:effectLst/>
                        <a:latin typeface="+mn-lt"/>
                        <a:ea typeface="Calibri"/>
                        <a:cs typeface="Times New Roman"/>
                      </a:endParaRPr>
                    </a:p>
                  </a:txBody>
                  <a:tcPr marL="43140" marR="43140" marT="0" marB="0" anchor="ctr"/>
                </a:tc>
              </a:tr>
              <a:tr h="618422">
                <a:tc>
                  <a:txBody>
                    <a:bodyPr/>
                    <a:lstStyle/>
                    <a:p>
                      <a:pPr indent="269875" algn="l">
                        <a:lnSpc>
                          <a:spcPct val="100000"/>
                        </a:lnSpc>
                        <a:spcAft>
                          <a:spcPts val="0"/>
                        </a:spcAft>
                      </a:pPr>
                      <a:r>
                        <a:rPr lang="es-MX" sz="2000" dirty="0">
                          <a:effectLst/>
                          <a:latin typeface="+mn-lt"/>
                        </a:rPr>
                        <a:t>Costo del dispositivo</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$200,00</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a:effectLst/>
                          <a:latin typeface="+mn-lt"/>
                        </a:rPr>
                        <a:t>$223,00</a:t>
                      </a:r>
                      <a:endParaRPr lang="es-MX" sz="2000">
                        <a:effectLst/>
                        <a:latin typeface="+mn-lt"/>
                        <a:ea typeface="Calibri"/>
                        <a:cs typeface="Times New Roman"/>
                      </a:endParaRPr>
                    </a:p>
                  </a:txBody>
                  <a:tcPr marL="43140" marR="43140" marT="0" marB="0" anchor="ctr"/>
                </a:tc>
              </a:tr>
              <a:tr h="618422">
                <a:tc>
                  <a:txBody>
                    <a:bodyPr/>
                    <a:lstStyle/>
                    <a:p>
                      <a:pPr indent="269875" algn="l">
                        <a:lnSpc>
                          <a:spcPct val="100000"/>
                        </a:lnSpc>
                        <a:spcAft>
                          <a:spcPts val="0"/>
                        </a:spcAft>
                      </a:pPr>
                      <a:r>
                        <a:rPr lang="es-MX" sz="2000" dirty="0">
                          <a:effectLst/>
                          <a:latin typeface="+mn-lt"/>
                        </a:rPr>
                        <a:t>Servicio Anual</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$130,00</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a:effectLst/>
                          <a:latin typeface="+mn-lt"/>
                        </a:rPr>
                        <a:t>$174,00</a:t>
                      </a:r>
                      <a:endParaRPr lang="es-MX" sz="2000">
                        <a:effectLst/>
                        <a:latin typeface="+mn-lt"/>
                        <a:ea typeface="Calibri"/>
                        <a:cs typeface="Times New Roman"/>
                      </a:endParaRPr>
                    </a:p>
                  </a:txBody>
                  <a:tcPr marL="43140" marR="43140" marT="0" marB="0" anchor="ctr"/>
                </a:tc>
              </a:tr>
              <a:tr h="309211">
                <a:tc>
                  <a:txBody>
                    <a:bodyPr/>
                    <a:lstStyle/>
                    <a:p>
                      <a:pPr indent="269875" algn="l">
                        <a:lnSpc>
                          <a:spcPct val="100000"/>
                        </a:lnSpc>
                        <a:spcAft>
                          <a:spcPts val="0"/>
                        </a:spcAft>
                      </a:pPr>
                      <a:r>
                        <a:rPr lang="es-MX" sz="2000">
                          <a:effectLst/>
                          <a:latin typeface="+mn-lt"/>
                        </a:rPr>
                        <a:t>Costo de baterías</a:t>
                      </a:r>
                      <a:endParaRPr lang="es-MX" sz="200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$7,00</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a:effectLst/>
                          <a:latin typeface="+mn-lt"/>
                        </a:rPr>
                        <a:t>$7,00</a:t>
                      </a:r>
                      <a:endParaRPr lang="es-MX" sz="2000">
                        <a:effectLst/>
                        <a:latin typeface="+mn-lt"/>
                        <a:ea typeface="Calibri"/>
                        <a:cs typeface="Times New Roman"/>
                      </a:endParaRPr>
                    </a:p>
                  </a:txBody>
                  <a:tcPr marL="43140" marR="43140" marT="0" marB="0" anchor="ctr"/>
                </a:tc>
              </a:tr>
              <a:tr h="618422">
                <a:tc>
                  <a:txBody>
                    <a:bodyPr/>
                    <a:lstStyle/>
                    <a:p>
                      <a:pPr indent="269875" algn="l">
                        <a:lnSpc>
                          <a:spcPct val="100000"/>
                        </a:lnSpc>
                        <a:spcAft>
                          <a:spcPts val="0"/>
                        </a:spcAft>
                      </a:pPr>
                      <a:r>
                        <a:rPr lang="es-MX" sz="2000">
                          <a:effectLst/>
                          <a:latin typeface="+mn-lt"/>
                        </a:rPr>
                        <a:t>Costo total de los dispositivos </a:t>
                      </a:r>
                      <a:endParaRPr lang="es-MX" sz="200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$377.000,00</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$420.355,00</a:t>
                      </a:r>
                      <a:endParaRPr lang="es-MX" sz="2000" dirty="0">
                        <a:effectLst/>
                        <a:latin typeface="+mn-lt"/>
                        <a:ea typeface="Calibri"/>
                        <a:cs typeface="Times New Roman"/>
                      </a:endParaRPr>
                    </a:p>
                  </a:txBody>
                  <a:tcPr marL="43140" marR="43140" marT="0" marB="0" anchor="ctr"/>
                </a:tc>
              </a:tr>
              <a:tr h="618422">
                <a:tc>
                  <a:txBody>
                    <a:bodyPr/>
                    <a:lstStyle/>
                    <a:p>
                      <a:pPr indent="269875" algn="l">
                        <a:lnSpc>
                          <a:spcPct val="100000"/>
                        </a:lnSpc>
                        <a:spcAft>
                          <a:spcPts val="0"/>
                        </a:spcAft>
                      </a:pPr>
                      <a:r>
                        <a:rPr lang="es-MX" sz="2000">
                          <a:effectLst/>
                          <a:latin typeface="+mn-lt"/>
                        </a:rPr>
                        <a:t>Costo total del servicio anual (6 Años)</a:t>
                      </a:r>
                      <a:endParaRPr lang="es-MX" sz="200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$1.470.300,00</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$1.967.940,00</a:t>
                      </a:r>
                      <a:endParaRPr lang="es-MX" sz="2000" dirty="0">
                        <a:effectLst/>
                        <a:latin typeface="+mn-lt"/>
                        <a:ea typeface="Calibri"/>
                        <a:cs typeface="Times New Roman"/>
                      </a:endParaRPr>
                    </a:p>
                  </a:txBody>
                  <a:tcPr marL="43140" marR="43140" marT="0" marB="0" anchor="ctr"/>
                </a:tc>
              </a:tr>
              <a:tr h="618422">
                <a:tc>
                  <a:txBody>
                    <a:bodyPr/>
                    <a:lstStyle/>
                    <a:p>
                      <a:pPr indent="269875" algn="l">
                        <a:lnSpc>
                          <a:spcPct val="100000"/>
                        </a:lnSpc>
                        <a:spcAft>
                          <a:spcPts val="0"/>
                        </a:spcAft>
                      </a:pPr>
                      <a:r>
                        <a:rPr lang="es-MX" sz="2000">
                          <a:effectLst/>
                          <a:latin typeface="+mn-lt"/>
                        </a:rPr>
                        <a:t>Costo de baterías</a:t>
                      </a:r>
                      <a:endParaRPr lang="es-MX" sz="200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$13.195,00</a:t>
                      </a:r>
                      <a:endParaRPr lang="es-MX" sz="2000"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dirty="0">
                          <a:effectLst/>
                          <a:latin typeface="+mn-lt"/>
                        </a:rPr>
                        <a:t>$13.195,00</a:t>
                      </a:r>
                      <a:endParaRPr lang="es-MX" sz="2000" dirty="0">
                        <a:effectLst/>
                        <a:latin typeface="+mn-lt"/>
                        <a:ea typeface="Calibri"/>
                        <a:cs typeface="Times New Roman"/>
                      </a:endParaRPr>
                    </a:p>
                  </a:txBody>
                  <a:tcPr marL="43140" marR="43140" marT="0" marB="0" anchor="ctr"/>
                </a:tc>
              </a:tr>
              <a:tr h="618422">
                <a:tc>
                  <a:txBody>
                    <a:bodyPr/>
                    <a:lstStyle/>
                    <a:p>
                      <a:pPr indent="269875" algn="l">
                        <a:lnSpc>
                          <a:spcPct val="100000"/>
                        </a:lnSpc>
                        <a:spcAft>
                          <a:spcPts val="0"/>
                        </a:spcAft>
                      </a:pPr>
                      <a:r>
                        <a:rPr lang="es-MX" sz="2000" b="1" dirty="0">
                          <a:effectLst/>
                          <a:latin typeface="+mn-lt"/>
                        </a:rPr>
                        <a:t>Costo total de la inversión</a:t>
                      </a:r>
                      <a:endParaRPr lang="es-MX" sz="2000" b="1"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b="1" dirty="0">
                          <a:effectLst/>
                          <a:latin typeface="+mn-lt"/>
                        </a:rPr>
                        <a:t>$1.860.495,00</a:t>
                      </a:r>
                      <a:endParaRPr lang="es-MX" sz="2000" b="1" dirty="0">
                        <a:effectLst/>
                        <a:latin typeface="+mn-lt"/>
                        <a:ea typeface="Calibri"/>
                        <a:cs typeface="Times New Roman"/>
                      </a:endParaRPr>
                    </a:p>
                  </a:txBody>
                  <a:tcPr marL="43140" marR="43140" marT="0" marB="0" anchor="ctr"/>
                </a:tc>
                <a:tc>
                  <a:txBody>
                    <a:bodyPr/>
                    <a:lstStyle/>
                    <a:p>
                      <a:pPr indent="269875" algn="r">
                        <a:lnSpc>
                          <a:spcPct val="100000"/>
                        </a:lnSpc>
                        <a:spcAft>
                          <a:spcPts val="0"/>
                        </a:spcAft>
                      </a:pPr>
                      <a:r>
                        <a:rPr lang="es-MX" sz="2000" b="1" dirty="0">
                          <a:effectLst/>
                          <a:latin typeface="+mn-lt"/>
                        </a:rPr>
                        <a:t>$2.401.490,00</a:t>
                      </a:r>
                      <a:endParaRPr lang="es-MX" sz="2000" b="1" dirty="0">
                        <a:effectLst/>
                        <a:latin typeface="+mn-lt"/>
                        <a:ea typeface="Calibri"/>
                        <a:cs typeface="Times New Roman"/>
                      </a:endParaRPr>
                    </a:p>
                  </a:txBody>
                  <a:tcPr marL="43140" marR="43140" marT="0" marB="0" anchor="ctr"/>
                </a:tc>
              </a:tr>
            </a:tbl>
          </a:graphicData>
        </a:graphic>
      </p:graphicFrame>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26</a:t>
            </a:fld>
            <a:endParaRPr lang="es-EC"/>
          </a:p>
        </p:txBody>
      </p:sp>
    </p:spTree>
    <p:extLst>
      <p:ext uri="{BB962C8B-B14F-4D97-AF65-F5344CB8AC3E}">
        <p14:creationId xmlns:p14="http://schemas.microsoft.com/office/powerpoint/2010/main" val="5600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3828"/>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DISEÑO DE LA PROPUESTA</a:t>
            </a:r>
            <a:endParaRPr lang="es-EC" sz="2800" b="1" dirty="0">
              <a:latin typeface="Consolas" panose="020B0609020204030204" pitchFamily="49" charset="0"/>
              <a:cs typeface="Consolas" panose="020B0609020204030204" pitchFamily="49"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974186372"/>
              </p:ext>
            </p:extLst>
          </p:nvPr>
        </p:nvGraphicFramePr>
        <p:xfrm>
          <a:off x="806941" y="1124742"/>
          <a:ext cx="7992888" cy="4968554"/>
        </p:xfrm>
        <a:graphic>
          <a:graphicData uri="http://schemas.openxmlformats.org/drawingml/2006/table">
            <a:tbl>
              <a:tblPr firstRow="1" firstCol="1" bandRow="1">
                <a:tableStyleId>{5C22544A-7EE6-4342-B048-85BDC9FD1C3A}</a:tableStyleId>
              </a:tblPr>
              <a:tblGrid>
                <a:gridCol w="1828881"/>
                <a:gridCol w="2438508"/>
                <a:gridCol w="1580514"/>
                <a:gridCol w="2144985"/>
              </a:tblGrid>
              <a:tr h="1127374">
                <a:tc>
                  <a:txBody>
                    <a:bodyPr/>
                    <a:lstStyle/>
                    <a:p>
                      <a:pPr indent="269875" algn="ctr">
                        <a:lnSpc>
                          <a:spcPct val="150000"/>
                        </a:lnSpc>
                        <a:spcAft>
                          <a:spcPts val="0"/>
                        </a:spcAft>
                      </a:pPr>
                      <a:r>
                        <a:rPr lang="es-MX" sz="2000" dirty="0">
                          <a:effectLst/>
                          <a:latin typeface="+mj-lt"/>
                        </a:rPr>
                        <a:t>AÑO</a:t>
                      </a:r>
                      <a:endParaRPr lang="es-MX" sz="2000" dirty="0">
                        <a:effectLst/>
                        <a:latin typeface="+mj-lt"/>
                        <a:ea typeface="Calibri"/>
                        <a:cs typeface="Times New Roman"/>
                      </a:endParaRPr>
                    </a:p>
                  </a:txBody>
                  <a:tcPr marL="43140" marR="43140" marT="0" marB="0" anchor="ctr"/>
                </a:tc>
                <a:tc>
                  <a:txBody>
                    <a:bodyPr/>
                    <a:lstStyle/>
                    <a:p>
                      <a:pPr indent="269875" algn="ctr">
                        <a:lnSpc>
                          <a:spcPct val="150000"/>
                        </a:lnSpc>
                        <a:spcAft>
                          <a:spcPts val="0"/>
                        </a:spcAft>
                      </a:pPr>
                      <a:r>
                        <a:rPr lang="es-MX" sz="2000">
                          <a:effectLst/>
                          <a:latin typeface="+mj-lt"/>
                        </a:rPr>
                        <a:t>CANT. MOTORES ROBADOS</a:t>
                      </a:r>
                      <a:endParaRPr lang="es-MX" sz="2000">
                        <a:effectLst/>
                        <a:latin typeface="+mj-lt"/>
                        <a:ea typeface="Calibri"/>
                        <a:cs typeface="Times New Roman"/>
                      </a:endParaRPr>
                    </a:p>
                  </a:txBody>
                  <a:tcPr marL="43140" marR="43140" marT="0" marB="0" anchor="ctr"/>
                </a:tc>
                <a:tc>
                  <a:txBody>
                    <a:bodyPr/>
                    <a:lstStyle/>
                    <a:p>
                      <a:pPr indent="269875" algn="ctr">
                        <a:lnSpc>
                          <a:spcPct val="150000"/>
                        </a:lnSpc>
                        <a:spcAft>
                          <a:spcPts val="0"/>
                        </a:spcAft>
                      </a:pPr>
                      <a:r>
                        <a:rPr lang="es-MX" sz="2000">
                          <a:effectLst/>
                          <a:latin typeface="+mj-lt"/>
                        </a:rPr>
                        <a:t>COSTO DE MOTOR</a:t>
                      </a:r>
                      <a:endParaRPr lang="es-MX" sz="2000">
                        <a:effectLst/>
                        <a:latin typeface="+mj-lt"/>
                        <a:ea typeface="Calibri"/>
                        <a:cs typeface="Times New Roman"/>
                      </a:endParaRPr>
                    </a:p>
                  </a:txBody>
                  <a:tcPr marL="43140" marR="43140" marT="0" marB="0" anchor="ctr"/>
                </a:tc>
                <a:tc>
                  <a:txBody>
                    <a:bodyPr/>
                    <a:lstStyle/>
                    <a:p>
                      <a:pPr indent="269875" algn="ctr">
                        <a:lnSpc>
                          <a:spcPct val="150000"/>
                        </a:lnSpc>
                        <a:spcAft>
                          <a:spcPts val="0"/>
                        </a:spcAft>
                      </a:pPr>
                      <a:r>
                        <a:rPr lang="es-MX" sz="2000" dirty="0">
                          <a:effectLst/>
                          <a:latin typeface="+mj-lt"/>
                        </a:rPr>
                        <a:t>GASTO ANUAL POR MOTORES</a:t>
                      </a:r>
                      <a:endParaRPr lang="es-MX" sz="2000" dirty="0">
                        <a:effectLst/>
                        <a:latin typeface="+mj-lt"/>
                        <a:ea typeface="Calibri"/>
                        <a:cs typeface="Times New Roman"/>
                      </a:endParaRPr>
                    </a:p>
                  </a:txBody>
                  <a:tcPr marL="43140" marR="43140" marT="0" marB="0" anchor="ctr"/>
                </a:tc>
              </a:tr>
              <a:tr h="548740">
                <a:tc>
                  <a:txBody>
                    <a:bodyPr/>
                    <a:lstStyle/>
                    <a:p>
                      <a:pPr indent="269875" algn="ctr">
                        <a:lnSpc>
                          <a:spcPct val="150000"/>
                        </a:lnSpc>
                        <a:spcAft>
                          <a:spcPts val="0"/>
                        </a:spcAft>
                      </a:pPr>
                      <a:r>
                        <a:rPr lang="es-MX" sz="2000">
                          <a:effectLst/>
                          <a:latin typeface="+mj-lt"/>
                        </a:rPr>
                        <a:t>2011</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dirty="0">
                          <a:effectLst/>
                          <a:latin typeface="+mj-lt"/>
                        </a:rPr>
                        <a:t>73</a:t>
                      </a:r>
                      <a:endParaRPr lang="es-MX" sz="2000" dirty="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$7.800,00</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dirty="0">
                          <a:effectLst/>
                          <a:latin typeface="+mj-lt"/>
                        </a:rPr>
                        <a:t>$569.400,00</a:t>
                      </a:r>
                      <a:endParaRPr lang="es-MX" sz="2000" dirty="0">
                        <a:effectLst/>
                        <a:latin typeface="+mj-lt"/>
                        <a:ea typeface="Calibri"/>
                        <a:cs typeface="Times New Roman"/>
                      </a:endParaRPr>
                    </a:p>
                  </a:txBody>
                  <a:tcPr marL="43140" marR="43140" marT="0" marB="0" anchor="b"/>
                </a:tc>
              </a:tr>
              <a:tr h="548740">
                <a:tc>
                  <a:txBody>
                    <a:bodyPr/>
                    <a:lstStyle/>
                    <a:p>
                      <a:pPr indent="269875" algn="ctr">
                        <a:lnSpc>
                          <a:spcPct val="150000"/>
                        </a:lnSpc>
                        <a:spcAft>
                          <a:spcPts val="0"/>
                        </a:spcAft>
                      </a:pPr>
                      <a:r>
                        <a:rPr lang="es-MX" sz="2000">
                          <a:effectLst/>
                          <a:latin typeface="+mj-lt"/>
                        </a:rPr>
                        <a:t>2012</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4</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$7.800,00</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dirty="0">
                          <a:effectLst/>
                          <a:latin typeface="+mj-lt"/>
                        </a:rPr>
                        <a:t>$31.200,00</a:t>
                      </a:r>
                      <a:endParaRPr lang="es-MX" sz="2000" dirty="0">
                        <a:effectLst/>
                        <a:latin typeface="+mj-lt"/>
                        <a:ea typeface="Calibri"/>
                        <a:cs typeface="Times New Roman"/>
                      </a:endParaRPr>
                    </a:p>
                  </a:txBody>
                  <a:tcPr marL="43140" marR="43140" marT="0" marB="0" anchor="b"/>
                </a:tc>
              </a:tr>
              <a:tr h="548740">
                <a:tc>
                  <a:txBody>
                    <a:bodyPr/>
                    <a:lstStyle/>
                    <a:p>
                      <a:pPr indent="269875" algn="ctr">
                        <a:lnSpc>
                          <a:spcPct val="150000"/>
                        </a:lnSpc>
                        <a:spcAft>
                          <a:spcPts val="0"/>
                        </a:spcAft>
                      </a:pPr>
                      <a:r>
                        <a:rPr lang="es-MX" sz="2000">
                          <a:effectLst/>
                          <a:latin typeface="+mj-lt"/>
                        </a:rPr>
                        <a:t>2013</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106</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$7.800,00</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$826.800,00</a:t>
                      </a:r>
                      <a:endParaRPr lang="es-MX" sz="2000">
                        <a:effectLst/>
                        <a:latin typeface="+mj-lt"/>
                        <a:ea typeface="Calibri"/>
                        <a:cs typeface="Times New Roman"/>
                      </a:endParaRPr>
                    </a:p>
                  </a:txBody>
                  <a:tcPr marL="43140" marR="43140" marT="0" marB="0" anchor="b"/>
                </a:tc>
              </a:tr>
              <a:tr h="548740">
                <a:tc>
                  <a:txBody>
                    <a:bodyPr/>
                    <a:lstStyle/>
                    <a:p>
                      <a:pPr indent="269875" algn="ctr">
                        <a:lnSpc>
                          <a:spcPct val="150000"/>
                        </a:lnSpc>
                        <a:spcAft>
                          <a:spcPts val="0"/>
                        </a:spcAft>
                      </a:pPr>
                      <a:r>
                        <a:rPr lang="es-MX" sz="2000">
                          <a:effectLst/>
                          <a:latin typeface="+mj-lt"/>
                        </a:rPr>
                        <a:t>2014</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83</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$7.800,00</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dirty="0">
                          <a:effectLst/>
                          <a:latin typeface="+mj-lt"/>
                        </a:rPr>
                        <a:t>$647.400,00</a:t>
                      </a:r>
                      <a:endParaRPr lang="es-MX" sz="2000" dirty="0">
                        <a:effectLst/>
                        <a:latin typeface="+mj-lt"/>
                        <a:ea typeface="Calibri"/>
                        <a:cs typeface="Times New Roman"/>
                      </a:endParaRPr>
                    </a:p>
                  </a:txBody>
                  <a:tcPr marL="43140" marR="43140" marT="0" marB="0" anchor="b"/>
                </a:tc>
              </a:tr>
              <a:tr h="548740">
                <a:tc>
                  <a:txBody>
                    <a:bodyPr/>
                    <a:lstStyle/>
                    <a:p>
                      <a:pPr indent="269875" algn="ctr">
                        <a:lnSpc>
                          <a:spcPct val="150000"/>
                        </a:lnSpc>
                        <a:spcAft>
                          <a:spcPts val="0"/>
                        </a:spcAft>
                      </a:pPr>
                      <a:r>
                        <a:rPr lang="es-MX" sz="2000">
                          <a:effectLst/>
                          <a:latin typeface="+mj-lt"/>
                        </a:rPr>
                        <a:t>2015</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121</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$7.800,00</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dirty="0">
                          <a:effectLst/>
                          <a:latin typeface="+mj-lt"/>
                        </a:rPr>
                        <a:t>$943.800,00</a:t>
                      </a:r>
                      <a:endParaRPr lang="es-MX" sz="2000" dirty="0">
                        <a:effectLst/>
                        <a:latin typeface="+mj-lt"/>
                        <a:ea typeface="Calibri"/>
                        <a:cs typeface="Times New Roman"/>
                      </a:endParaRPr>
                    </a:p>
                  </a:txBody>
                  <a:tcPr marL="43140" marR="43140" marT="0" marB="0" anchor="b"/>
                </a:tc>
              </a:tr>
              <a:tr h="548740">
                <a:tc>
                  <a:txBody>
                    <a:bodyPr/>
                    <a:lstStyle/>
                    <a:p>
                      <a:pPr indent="269875" algn="ctr">
                        <a:lnSpc>
                          <a:spcPct val="150000"/>
                        </a:lnSpc>
                        <a:spcAft>
                          <a:spcPts val="0"/>
                        </a:spcAft>
                      </a:pPr>
                      <a:r>
                        <a:rPr lang="es-MX" sz="2000">
                          <a:effectLst/>
                          <a:latin typeface="+mj-lt"/>
                        </a:rPr>
                        <a:t>2016</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181</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a:effectLst/>
                          <a:latin typeface="+mj-lt"/>
                        </a:rPr>
                        <a:t>$7.800,00</a:t>
                      </a:r>
                      <a:endParaRPr lang="es-MX" sz="2000">
                        <a:effectLst/>
                        <a:latin typeface="+mj-lt"/>
                        <a:ea typeface="Calibri"/>
                        <a:cs typeface="Times New Roman"/>
                      </a:endParaRPr>
                    </a:p>
                  </a:txBody>
                  <a:tcPr marL="43140" marR="43140" marT="0" marB="0" anchor="b"/>
                </a:tc>
                <a:tc>
                  <a:txBody>
                    <a:bodyPr/>
                    <a:lstStyle/>
                    <a:p>
                      <a:pPr indent="269875" algn="ctr">
                        <a:lnSpc>
                          <a:spcPct val="150000"/>
                        </a:lnSpc>
                        <a:spcAft>
                          <a:spcPts val="0"/>
                        </a:spcAft>
                      </a:pPr>
                      <a:r>
                        <a:rPr lang="es-MX" sz="2000" dirty="0">
                          <a:effectLst/>
                          <a:latin typeface="+mj-lt"/>
                        </a:rPr>
                        <a:t>$1.411.800,00</a:t>
                      </a:r>
                      <a:endParaRPr lang="es-MX" sz="2000" dirty="0">
                        <a:effectLst/>
                        <a:latin typeface="+mj-lt"/>
                        <a:ea typeface="Calibri"/>
                        <a:cs typeface="Times New Roman"/>
                      </a:endParaRPr>
                    </a:p>
                  </a:txBody>
                  <a:tcPr marL="43140" marR="43140" marT="0" marB="0" anchor="b"/>
                </a:tc>
              </a:tr>
              <a:tr h="548740">
                <a:tc>
                  <a:txBody>
                    <a:bodyPr/>
                    <a:lstStyle/>
                    <a:p>
                      <a:pPr>
                        <a:lnSpc>
                          <a:spcPct val="115000"/>
                        </a:lnSpc>
                      </a:pPr>
                      <a:endParaRPr lang="es-MX" sz="2000">
                        <a:effectLst/>
                        <a:latin typeface="+mj-lt"/>
                        <a:cs typeface="Times New Roman"/>
                      </a:endParaRPr>
                    </a:p>
                  </a:txBody>
                  <a:tcPr marL="43140" marR="43140" marT="0" marB="0" anchor="b"/>
                </a:tc>
                <a:tc>
                  <a:txBody>
                    <a:bodyPr/>
                    <a:lstStyle/>
                    <a:p>
                      <a:pPr>
                        <a:lnSpc>
                          <a:spcPct val="115000"/>
                        </a:lnSpc>
                      </a:pPr>
                      <a:endParaRPr lang="es-MX" sz="2000">
                        <a:effectLst/>
                        <a:latin typeface="+mj-lt"/>
                        <a:cs typeface="Times New Roman"/>
                      </a:endParaRPr>
                    </a:p>
                  </a:txBody>
                  <a:tcPr marL="43140" marR="43140" marT="0" marB="0" anchor="b"/>
                </a:tc>
                <a:tc>
                  <a:txBody>
                    <a:bodyPr/>
                    <a:lstStyle/>
                    <a:p>
                      <a:pPr indent="269875" algn="l">
                        <a:lnSpc>
                          <a:spcPct val="150000"/>
                        </a:lnSpc>
                        <a:spcAft>
                          <a:spcPts val="0"/>
                        </a:spcAft>
                      </a:pPr>
                      <a:r>
                        <a:rPr lang="es-MX" sz="2000" b="1" dirty="0">
                          <a:effectLst/>
                          <a:latin typeface="+mj-lt"/>
                        </a:rPr>
                        <a:t>TOTAL</a:t>
                      </a:r>
                      <a:endParaRPr lang="es-MX" sz="2000" b="1" dirty="0">
                        <a:effectLst/>
                        <a:latin typeface="+mj-lt"/>
                        <a:ea typeface="Calibri"/>
                        <a:cs typeface="Times New Roman"/>
                      </a:endParaRPr>
                    </a:p>
                  </a:txBody>
                  <a:tcPr marL="43140" marR="43140" marT="0" marB="0" anchor="b"/>
                </a:tc>
                <a:tc>
                  <a:txBody>
                    <a:bodyPr/>
                    <a:lstStyle/>
                    <a:p>
                      <a:pPr indent="269875" algn="r">
                        <a:lnSpc>
                          <a:spcPct val="150000"/>
                        </a:lnSpc>
                        <a:spcAft>
                          <a:spcPts val="0"/>
                        </a:spcAft>
                      </a:pPr>
                      <a:r>
                        <a:rPr lang="es-MX" sz="2000" b="1" dirty="0">
                          <a:effectLst/>
                          <a:latin typeface="+mj-lt"/>
                        </a:rPr>
                        <a:t>$4.430.400,00</a:t>
                      </a:r>
                      <a:endParaRPr lang="es-MX" sz="2000" b="1" dirty="0">
                        <a:effectLst/>
                        <a:latin typeface="+mj-lt"/>
                        <a:ea typeface="Calibri"/>
                        <a:cs typeface="Times New Roman"/>
                      </a:endParaRPr>
                    </a:p>
                  </a:txBody>
                  <a:tcPr marL="43140" marR="43140" marT="0" marB="0" anchor="b"/>
                </a:tc>
              </a:tr>
            </a:tbl>
          </a:graphicData>
        </a:graphic>
      </p:graphicFrame>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pPr algn="r"/>
            <a:fld id="{9C45796D-F81B-42E6-8076-DF0575147E93}" type="slidenum">
              <a:rPr lang="es-EC" smtClean="0"/>
              <a:pPr algn="r"/>
              <a:t>27</a:t>
            </a:fld>
            <a:endParaRPr lang="es-EC" dirty="0"/>
          </a:p>
        </p:txBody>
      </p:sp>
    </p:spTree>
    <p:extLst>
      <p:ext uri="{BB962C8B-B14F-4D97-AF65-F5344CB8AC3E}">
        <p14:creationId xmlns:p14="http://schemas.microsoft.com/office/powerpoint/2010/main" val="4051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3828"/>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DISEÑO DE LA PROPUESTA</a:t>
            </a:r>
            <a:endParaRPr lang="es-EC" sz="2800" b="1" dirty="0">
              <a:latin typeface="Consolas" panose="020B0609020204030204" pitchFamily="49" charset="0"/>
              <a:cs typeface="Consolas" panose="020B0609020204030204" pitchFamily="49"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505534259"/>
              </p:ext>
            </p:extLst>
          </p:nvPr>
        </p:nvGraphicFramePr>
        <p:xfrm>
          <a:off x="1130977" y="2132856"/>
          <a:ext cx="7344816" cy="3048000"/>
        </p:xfrm>
        <a:graphic>
          <a:graphicData uri="http://schemas.openxmlformats.org/drawingml/2006/table">
            <a:tbl>
              <a:tblPr firstRow="1" firstCol="1" bandRow="1">
                <a:tableStyleId>{5C22544A-7EE6-4342-B048-85BDC9FD1C3A}</a:tableStyleId>
              </a:tblPr>
              <a:tblGrid>
                <a:gridCol w="1384581"/>
                <a:gridCol w="1969236"/>
                <a:gridCol w="1737613"/>
                <a:gridCol w="2253386"/>
              </a:tblGrid>
              <a:tr h="809625">
                <a:tc>
                  <a:txBody>
                    <a:bodyPr/>
                    <a:lstStyle/>
                    <a:p>
                      <a:pPr marL="0" indent="269875" algn="ctr" defTabSz="914400" rtl="0" eaLnBrk="1" latinLnBrk="0" hangingPunct="1">
                        <a:lnSpc>
                          <a:spcPct val="100000"/>
                        </a:lnSpc>
                        <a:spcAft>
                          <a:spcPts val="0"/>
                        </a:spcAft>
                      </a:pPr>
                      <a:r>
                        <a:rPr lang="es-MX" sz="2000" b="1" kern="1200" dirty="0">
                          <a:solidFill>
                            <a:schemeClr val="bg1"/>
                          </a:solidFill>
                          <a:effectLst/>
                          <a:latin typeface="+mn-lt"/>
                          <a:ea typeface="+mn-ea"/>
                          <a:cs typeface="+mn-cs"/>
                        </a:rPr>
                        <a:t>AÑO</a:t>
                      </a:r>
                    </a:p>
                  </a:txBody>
                  <a:tcPr marL="44450" marR="44450" marT="0" marB="0" anchor="ctr"/>
                </a:tc>
                <a:tc>
                  <a:txBody>
                    <a:bodyPr/>
                    <a:lstStyle/>
                    <a:p>
                      <a:pPr marL="0" indent="269875" algn="ctr" defTabSz="914400" rtl="0" eaLnBrk="1" latinLnBrk="0" hangingPunct="1">
                        <a:lnSpc>
                          <a:spcPct val="100000"/>
                        </a:lnSpc>
                        <a:spcAft>
                          <a:spcPts val="0"/>
                        </a:spcAft>
                      </a:pPr>
                      <a:r>
                        <a:rPr lang="es-MX" sz="2000" b="1" kern="1200" dirty="0">
                          <a:solidFill>
                            <a:schemeClr val="bg1"/>
                          </a:solidFill>
                          <a:effectLst/>
                          <a:latin typeface="+mn-lt"/>
                          <a:ea typeface="+mn-ea"/>
                          <a:cs typeface="+mn-cs"/>
                        </a:rPr>
                        <a:t>CANT. EMBARCACIONES ROBADAS</a:t>
                      </a:r>
                    </a:p>
                  </a:txBody>
                  <a:tcPr marL="44450" marR="44450" marT="0" marB="0" anchor="ctr"/>
                </a:tc>
                <a:tc>
                  <a:txBody>
                    <a:bodyPr/>
                    <a:lstStyle/>
                    <a:p>
                      <a:pPr marL="0" indent="269875" algn="ctr" defTabSz="914400" rtl="0" eaLnBrk="1" latinLnBrk="0" hangingPunct="1">
                        <a:lnSpc>
                          <a:spcPct val="100000"/>
                        </a:lnSpc>
                        <a:spcAft>
                          <a:spcPts val="0"/>
                        </a:spcAft>
                      </a:pPr>
                      <a:r>
                        <a:rPr lang="es-MX" sz="2000" b="1" kern="1200" dirty="0">
                          <a:solidFill>
                            <a:schemeClr val="bg1"/>
                          </a:solidFill>
                          <a:effectLst/>
                          <a:latin typeface="+mn-lt"/>
                          <a:ea typeface="+mn-ea"/>
                          <a:cs typeface="+mn-cs"/>
                        </a:rPr>
                        <a:t>COSTO DE LA EMBARCACION</a:t>
                      </a:r>
                    </a:p>
                  </a:txBody>
                  <a:tcPr marL="44450" marR="44450" marT="0" marB="0" anchor="ctr"/>
                </a:tc>
                <a:tc>
                  <a:txBody>
                    <a:bodyPr/>
                    <a:lstStyle/>
                    <a:p>
                      <a:pPr marL="0" indent="269875" algn="ctr" defTabSz="914400" rtl="0" eaLnBrk="1" latinLnBrk="0" hangingPunct="1">
                        <a:lnSpc>
                          <a:spcPct val="100000"/>
                        </a:lnSpc>
                        <a:spcAft>
                          <a:spcPts val="0"/>
                        </a:spcAft>
                      </a:pPr>
                      <a:r>
                        <a:rPr lang="es-MX" sz="2000" b="1" kern="1200" dirty="0">
                          <a:solidFill>
                            <a:schemeClr val="bg1"/>
                          </a:solidFill>
                          <a:effectLst/>
                          <a:latin typeface="+mn-lt"/>
                          <a:ea typeface="+mn-ea"/>
                          <a:cs typeface="+mn-cs"/>
                        </a:rPr>
                        <a:t>GASTO ANUAL POR EMBARCCACIONES</a:t>
                      </a:r>
                    </a:p>
                  </a:txBody>
                  <a:tcPr marL="44450" marR="44450" marT="0" marB="0" anchor="ctr"/>
                </a:tc>
              </a:tr>
              <a:tr h="200025">
                <a:tc>
                  <a:txBody>
                    <a:bodyPr/>
                    <a:lstStyle/>
                    <a:p>
                      <a:pPr marL="0" indent="269875" algn="r" defTabSz="914400" rtl="0" eaLnBrk="1" latinLnBrk="0" hangingPunct="1">
                        <a:lnSpc>
                          <a:spcPct val="100000"/>
                        </a:lnSpc>
                        <a:spcAft>
                          <a:spcPts val="0"/>
                        </a:spcAft>
                      </a:pPr>
                      <a:r>
                        <a:rPr lang="es-MX" sz="2000" b="1" kern="1200">
                          <a:solidFill>
                            <a:schemeClr val="bg1"/>
                          </a:solidFill>
                          <a:effectLst/>
                          <a:latin typeface="+mn-lt"/>
                          <a:ea typeface="+mn-ea"/>
                          <a:cs typeface="+mn-cs"/>
                        </a:rPr>
                        <a:t>2011</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2</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a:solidFill>
                            <a:schemeClr val="dk1"/>
                          </a:solidFill>
                          <a:effectLst/>
                          <a:latin typeface="+mn-lt"/>
                          <a:ea typeface="+mn-ea"/>
                          <a:cs typeface="+mn-cs"/>
                        </a:rPr>
                        <a:t>$6.000,00</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a:solidFill>
                            <a:schemeClr val="dk1"/>
                          </a:solidFill>
                          <a:effectLst/>
                          <a:latin typeface="+mn-lt"/>
                          <a:ea typeface="+mn-ea"/>
                          <a:cs typeface="+mn-cs"/>
                        </a:rPr>
                        <a:t>$12.000,00</a:t>
                      </a:r>
                    </a:p>
                  </a:txBody>
                  <a:tcPr marL="44450" marR="44450" marT="0" marB="0" anchor="b"/>
                </a:tc>
              </a:tr>
              <a:tr h="200025">
                <a:tc>
                  <a:txBody>
                    <a:bodyPr/>
                    <a:lstStyle/>
                    <a:p>
                      <a:pPr marL="0" indent="269875" algn="r" defTabSz="914400" rtl="0" eaLnBrk="1" latinLnBrk="0" hangingPunct="1">
                        <a:lnSpc>
                          <a:spcPct val="100000"/>
                        </a:lnSpc>
                        <a:spcAft>
                          <a:spcPts val="0"/>
                        </a:spcAft>
                      </a:pPr>
                      <a:r>
                        <a:rPr lang="es-MX" sz="2000" b="1" kern="1200">
                          <a:solidFill>
                            <a:schemeClr val="bg1"/>
                          </a:solidFill>
                          <a:effectLst/>
                          <a:latin typeface="+mn-lt"/>
                          <a:ea typeface="+mn-ea"/>
                          <a:cs typeface="+mn-cs"/>
                        </a:rPr>
                        <a:t>2012</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0</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$6.000,00</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a:solidFill>
                            <a:schemeClr val="dk1"/>
                          </a:solidFill>
                          <a:effectLst/>
                          <a:latin typeface="+mn-lt"/>
                          <a:ea typeface="+mn-ea"/>
                          <a:cs typeface="+mn-cs"/>
                        </a:rPr>
                        <a:t>$0,00</a:t>
                      </a:r>
                    </a:p>
                  </a:txBody>
                  <a:tcPr marL="44450" marR="44450" marT="0" marB="0" anchor="b"/>
                </a:tc>
              </a:tr>
              <a:tr h="200025">
                <a:tc>
                  <a:txBody>
                    <a:bodyPr/>
                    <a:lstStyle/>
                    <a:p>
                      <a:pPr marL="0" indent="269875" algn="r" defTabSz="914400" rtl="0" eaLnBrk="1" latinLnBrk="0" hangingPunct="1">
                        <a:lnSpc>
                          <a:spcPct val="100000"/>
                        </a:lnSpc>
                        <a:spcAft>
                          <a:spcPts val="0"/>
                        </a:spcAft>
                      </a:pPr>
                      <a:r>
                        <a:rPr lang="es-MX" sz="2000" b="1" kern="1200">
                          <a:solidFill>
                            <a:schemeClr val="bg1"/>
                          </a:solidFill>
                          <a:effectLst/>
                          <a:latin typeface="+mn-lt"/>
                          <a:ea typeface="+mn-ea"/>
                          <a:cs typeface="+mn-cs"/>
                        </a:rPr>
                        <a:t>2013</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2</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$6.000,00</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a:solidFill>
                            <a:schemeClr val="dk1"/>
                          </a:solidFill>
                          <a:effectLst/>
                          <a:latin typeface="+mn-lt"/>
                          <a:ea typeface="+mn-ea"/>
                          <a:cs typeface="+mn-cs"/>
                        </a:rPr>
                        <a:t>$12.000,00</a:t>
                      </a:r>
                    </a:p>
                  </a:txBody>
                  <a:tcPr marL="44450" marR="44450" marT="0" marB="0" anchor="b"/>
                </a:tc>
              </a:tr>
              <a:tr h="200025">
                <a:tc>
                  <a:txBody>
                    <a:bodyPr/>
                    <a:lstStyle/>
                    <a:p>
                      <a:pPr marL="0" indent="269875" algn="r" defTabSz="914400" rtl="0" eaLnBrk="1" latinLnBrk="0" hangingPunct="1">
                        <a:lnSpc>
                          <a:spcPct val="100000"/>
                        </a:lnSpc>
                        <a:spcAft>
                          <a:spcPts val="0"/>
                        </a:spcAft>
                      </a:pPr>
                      <a:r>
                        <a:rPr lang="es-MX" sz="2000" b="1" kern="1200">
                          <a:solidFill>
                            <a:schemeClr val="bg1"/>
                          </a:solidFill>
                          <a:effectLst/>
                          <a:latin typeface="+mn-lt"/>
                          <a:ea typeface="+mn-ea"/>
                          <a:cs typeface="+mn-cs"/>
                        </a:rPr>
                        <a:t>2014</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21</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$6.000,00</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$126.000,00</a:t>
                      </a:r>
                    </a:p>
                  </a:txBody>
                  <a:tcPr marL="44450" marR="44450" marT="0" marB="0" anchor="b"/>
                </a:tc>
              </a:tr>
              <a:tr h="200025">
                <a:tc>
                  <a:txBody>
                    <a:bodyPr/>
                    <a:lstStyle/>
                    <a:p>
                      <a:pPr marL="0" indent="269875" algn="r" defTabSz="914400" rtl="0" eaLnBrk="1" latinLnBrk="0" hangingPunct="1">
                        <a:lnSpc>
                          <a:spcPct val="100000"/>
                        </a:lnSpc>
                        <a:spcAft>
                          <a:spcPts val="0"/>
                        </a:spcAft>
                      </a:pPr>
                      <a:r>
                        <a:rPr lang="es-MX" sz="2000" b="1" kern="1200">
                          <a:solidFill>
                            <a:schemeClr val="bg1"/>
                          </a:solidFill>
                          <a:effectLst/>
                          <a:latin typeface="+mn-lt"/>
                          <a:ea typeface="+mn-ea"/>
                          <a:cs typeface="+mn-cs"/>
                        </a:rPr>
                        <a:t>2015</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22</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a:solidFill>
                            <a:schemeClr val="dk1"/>
                          </a:solidFill>
                          <a:effectLst/>
                          <a:latin typeface="+mn-lt"/>
                          <a:ea typeface="+mn-ea"/>
                          <a:cs typeface="+mn-cs"/>
                        </a:rPr>
                        <a:t>$6.000,00</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$132.000,00</a:t>
                      </a:r>
                    </a:p>
                  </a:txBody>
                  <a:tcPr marL="44450" marR="44450" marT="0" marB="0" anchor="b"/>
                </a:tc>
              </a:tr>
              <a:tr h="209550">
                <a:tc>
                  <a:txBody>
                    <a:bodyPr/>
                    <a:lstStyle/>
                    <a:p>
                      <a:pPr marL="0" indent="269875" algn="r" defTabSz="914400" rtl="0" eaLnBrk="1" latinLnBrk="0" hangingPunct="1">
                        <a:lnSpc>
                          <a:spcPct val="100000"/>
                        </a:lnSpc>
                        <a:spcAft>
                          <a:spcPts val="0"/>
                        </a:spcAft>
                      </a:pPr>
                      <a:r>
                        <a:rPr lang="es-MX" sz="2000" b="1" kern="1200">
                          <a:solidFill>
                            <a:schemeClr val="bg1"/>
                          </a:solidFill>
                          <a:effectLst/>
                          <a:latin typeface="+mn-lt"/>
                          <a:ea typeface="+mn-ea"/>
                          <a:cs typeface="+mn-cs"/>
                        </a:rPr>
                        <a:t>2016</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26</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$6.000,00</a:t>
                      </a:r>
                    </a:p>
                  </a:txBody>
                  <a:tcPr marL="44450" marR="44450" marT="0" marB="0" anchor="b"/>
                </a:tc>
                <a:tc>
                  <a:txBody>
                    <a:bodyPr/>
                    <a:lstStyle/>
                    <a:p>
                      <a:pPr marL="0" indent="269875" algn="r" defTabSz="914400" rtl="0" eaLnBrk="1" latinLnBrk="0" hangingPunct="1">
                        <a:lnSpc>
                          <a:spcPct val="100000"/>
                        </a:lnSpc>
                        <a:spcAft>
                          <a:spcPts val="0"/>
                        </a:spcAft>
                      </a:pPr>
                      <a:r>
                        <a:rPr lang="es-MX" sz="2000" b="0" kern="1200" dirty="0">
                          <a:solidFill>
                            <a:schemeClr val="dk1"/>
                          </a:solidFill>
                          <a:effectLst/>
                          <a:latin typeface="+mn-lt"/>
                          <a:ea typeface="+mn-ea"/>
                          <a:cs typeface="+mn-cs"/>
                        </a:rPr>
                        <a:t>$156.000,00</a:t>
                      </a:r>
                    </a:p>
                  </a:txBody>
                  <a:tcPr marL="44450" marR="44450" marT="0" marB="0" anchor="b"/>
                </a:tc>
              </a:tr>
              <a:tr h="209550">
                <a:tc>
                  <a:txBody>
                    <a:bodyPr/>
                    <a:lstStyle/>
                    <a:p>
                      <a:pPr marL="0" indent="269875" algn="r" defTabSz="914400" rtl="0" eaLnBrk="1" latinLnBrk="0" hangingPunct="1">
                        <a:lnSpc>
                          <a:spcPct val="100000"/>
                        </a:lnSpc>
                        <a:spcAft>
                          <a:spcPts val="0"/>
                        </a:spcAft>
                      </a:pPr>
                      <a:endParaRPr lang="es-MX" sz="2000" b="1" kern="1200" dirty="0">
                        <a:solidFill>
                          <a:schemeClr val="bg1"/>
                        </a:solidFill>
                        <a:effectLst/>
                        <a:latin typeface="+mn-lt"/>
                        <a:ea typeface="+mn-ea"/>
                        <a:cs typeface="+mn-cs"/>
                      </a:endParaRPr>
                    </a:p>
                  </a:txBody>
                  <a:tcPr marL="44450" marR="44450" marT="0" marB="0" anchor="b"/>
                </a:tc>
                <a:tc>
                  <a:txBody>
                    <a:bodyPr/>
                    <a:lstStyle/>
                    <a:p>
                      <a:pPr marL="0" indent="269875" algn="r" defTabSz="914400" rtl="0" eaLnBrk="1" latinLnBrk="0" hangingPunct="1">
                        <a:lnSpc>
                          <a:spcPct val="100000"/>
                        </a:lnSpc>
                        <a:spcAft>
                          <a:spcPts val="0"/>
                        </a:spcAft>
                      </a:pPr>
                      <a:endParaRPr lang="es-MX" sz="2000" b="1" kern="1200">
                        <a:solidFill>
                          <a:schemeClr val="dk1"/>
                        </a:solidFill>
                        <a:effectLst/>
                        <a:latin typeface="+mn-lt"/>
                        <a:ea typeface="+mn-ea"/>
                        <a:cs typeface="+mn-cs"/>
                      </a:endParaRPr>
                    </a:p>
                  </a:txBody>
                  <a:tcPr marL="44450" marR="44450" marT="0" marB="0" anchor="b"/>
                </a:tc>
                <a:tc>
                  <a:txBody>
                    <a:bodyPr/>
                    <a:lstStyle/>
                    <a:p>
                      <a:pPr marL="0" indent="269875" algn="r" defTabSz="914400" rtl="0" eaLnBrk="1" latinLnBrk="0" hangingPunct="1">
                        <a:lnSpc>
                          <a:spcPct val="100000"/>
                        </a:lnSpc>
                        <a:spcAft>
                          <a:spcPts val="0"/>
                        </a:spcAft>
                      </a:pPr>
                      <a:r>
                        <a:rPr lang="es-MX" sz="2000" b="1" kern="1200">
                          <a:solidFill>
                            <a:schemeClr val="dk1"/>
                          </a:solidFill>
                          <a:effectLst/>
                          <a:latin typeface="+mn-lt"/>
                          <a:ea typeface="+mn-ea"/>
                          <a:cs typeface="+mn-cs"/>
                        </a:rPr>
                        <a:t>TOTAL</a:t>
                      </a:r>
                    </a:p>
                  </a:txBody>
                  <a:tcPr marL="44450" marR="44450" marT="0" marB="0" anchor="b"/>
                </a:tc>
                <a:tc>
                  <a:txBody>
                    <a:bodyPr/>
                    <a:lstStyle/>
                    <a:p>
                      <a:pPr marL="0" indent="269875" algn="r" defTabSz="914400" rtl="0" eaLnBrk="1" latinLnBrk="0" hangingPunct="1">
                        <a:lnSpc>
                          <a:spcPct val="100000"/>
                        </a:lnSpc>
                        <a:spcAft>
                          <a:spcPts val="0"/>
                        </a:spcAft>
                      </a:pPr>
                      <a:r>
                        <a:rPr lang="es-MX" sz="2000" b="1" kern="1200" dirty="0">
                          <a:solidFill>
                            <a:schemeClr val="dk1"/>
                          </a:solidFill>
                          <a:effectLst/>
                          <a:latin typeface="+mn-lt"/>
                          <a:ea typeface="+mn-ea"/>
                          <a:cs typeface="+mn-cs"/>
                        </a:rPr>
                        <a:t>$438.000,00</a:t>
                      </a:r>
                    </a:p>
                  </a:txBody>
                  <a:tcPr marL="44450" marR="44450" marT="0" marB="0" anchor="b"/>
                </a:tc>
              </a:tr>
            </a:tbl>
          </a:graphicData>
        </a:graphic>
      </p:graphicFrame>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pPr algn="r"/>
            <a:fld id="{9C45796D-F81B-42E6-8076-DF0575147E93}" type="slidenum">
              <a:rPr lang="es-EC" smtClean="0"/>
              <a:pPr algn="r"/>
              <a:t>28</a:t>
            </a:fld>
            <a:endParaRPr lang="es-EC" dirty="0"/>
          </a:p>
        </p:txBody>
      </p:sp>
    </p:spTree>
    <p:extLst>
      <p:ext uri="{BB962C8B-B14F-4D97-AF65-F5344CB8AC3E}">
        <p14:creationId xmlns:p14="http://schemas.microsoft.com/office/powerpoint/2010/main" val="4051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64330011"/>
              </p:ext>
            </p:extLst>
          </p:nvPr>
        </p:nvGraphicFramePr>
        <p:xfrm>
          <a:off x="950957" y="1268760"/>
          <a:ext cx="7704855" cy="3200400"/>
        </p:xfrm>
        <a:graphic>
          <a:graphicData uri="http://schemas.openxmlformats.org/drawingml/2006/table">
            <a:tbl>
              <a:tblPr firstRow="1" firstCol="1" bandRow="1">
                <a:tableStyleId>{5C22544A-7EE6-4342-B048-85BDC9FD1C3A}</a:tableStyleId>
              </a:tblPr>
              <a:tblGrid>
                <a:gridCol w="3021511"/>
                <a:gridCol w="2827272"/>
                <a:gridCol w="1856072"/>
              </a:tblGrid>
              <a:tr h="800100">
                <a:tc>
                  <a:txBody>
                    <a:bodyPr/>
                    <a:lstStyle/>
                    <a:p>
                      <a:pPr indent="269875" algn="ctr">
                        <a:lnSpc>
                          <a:spcPct val="150000"/>
                        </a:lnSpc>
                        <a:spcAft>
                          <a:spcPts val="0"/>
                        </a:spcAft>
                      </a:pPr>
                      <a:r>
                        <a:rPr lang="es-MX" sz="2000" dirty="0">
                          <a:effectLst/>
                        </a:rPr>
                        <a:t>GASTO POR ROBO DE MOTORES Y EMBACARCACIONES</a:t>
                      </a:r>
                      <a:endParaRPr lang="es-MX" sz="2000" dirty="0">
                        <a:effectLst/>
                        <a:latin typeface="Arial"/>
                        <a:ea typeface="Calibri"/>
                        <a:cs typeface="Times New Roman"/>
                      </a:endParaRPr>
                    </a:p>
                  </a:txBody>
                  <a:tcPr marL="44450" marR="44450" marT="0" marB="0" anchor="ctr"/>
                </a:tc>
                <a:tc>
                  <a:txBody>
                    <a:bodyPr/>
                    <a:lstStyle/>
                    <a:p>
                      <a:pPr indent="269875" algn="ctr">
                        <a:lnSpc>
                          <a:spcPct val="150000"/>
                        </a:lnSpc>
                        <a:spcAft>
                          <a:spcPts val="0"/>
                        </a:spcAft>
                      </a:pPr>
                      <a:r>
                        <a:rPr lang="es-MX" sz="2000">
                          <a:effectLst/>
                        </a:rPr>
                        <a:t>COSTO TOTAL DE LA INVERSION SPOT Trace</a:t>
                      </a:r>
                      <a:endParaRPr lang="es-MX" sz="2000">
                        <a:effectLst/>
                        <a:latin typeface="Arial"/>
                        <a:ea typeface="Calibri"/>
                        <a:cs typeface="Times New Roman"/>
                      </a:endParaRPr>
                    </a:p>
                  </a:txBody>
                  <a:tcPr marL="44450" marR="44450" marT="0" marB="0" anchor="ctr"/>
                </a:tc>
                <a:tc>
                  <a:txBody>
                    <a:bodyPr/>
                    <a:lstStyle/>
                    <a:p>
                      <a:pPr indent="269875" algn="ctr">
                        <a:lnSpc>
                          <a:spcPct val="150000"/>
                        </a:lnSpc>
                        <a:spcAft>
                          <a:spcPts val="0"/>
                        </a:spcAft>
                      </a:pPr>
                      <a:r>
                        <a:rPr lang="es-MX" sz="2000">
                          <a:effectLst/>
                        </a:rPr>
                        <a:t>COSTO TOTAL DE LA INVERSION SPOT Gen 3</a:t>
                      </a:r>
                      <a:endParaRPr lang="es-MX" sz="2000">
                        <a:effectLst/>
                        <a:latin typeface="Arial"/>
                        <a:ea typeface="Calibri"/>
                        <a:cs typeface="Times New Roman"/>
                      </a:endParaRPr>
                    </a:p>
                  </a:txBody>
                  <a:tcPr marL="44450" marR="44450" marT="0" marB="0" anchor="ctr"/>
                </a:tc>
              </a:tr>
              <a:tr h="190500">
                <a:tc>
                  <a:txBody>
                    <a:bodyPr/>
                    <a:lstStyle/>
                    <a:p>
                      <a:pPr marL="0" indent="269875" algn="ctr" defTabSz="914400" rtl="0" eaLnBrk="1" latinLnBrk="0" hangingPunct="1">
                        <a:lnSpc>
                          <a:spcPct val="150000"/>
                        </a:lnSpc>
                        <a:spcAft>
                          <a:spcPts val="0"/>
                        </a:spcAft>
                      </a:pPr>
                      <a:r>
                        <a:rPr lang="es-MX" sz="2000" kern="1200" dirty="0">
                          <a:solidFill>
                            <a:schemeClr val="dk1"/>
                          </a:solidFill>
                          <a:effectLst/>
                          <a:latin typeface="+mn-lt"/>
                          <a:ea typeface="+mn-ea"/>
                          <a:cs typeface="+mn-cs"/>
                        </a:rPr>
                        <a:t>$4.868.400,00</a:t>
                      </a:r>
                    </a:p>
                  </a:txBody>
                  <a:tcPr marL="44450" marR="44450" marT="0" marB="0" anchor="ctr">
                    <a:solidFill>
                      <a:schemeClr val="accent1">
                        <a:lumMod val="40000"/>
                        <a:lumOff val="60000"/>
                      </a:schemeClr>
                    </a:solidFill>
                  </a:tcPr>
                </a:tc>
                <a:tc>
                  <a:txBody>
                    <a:bodyPr/>
                    <a:lstStyle/>
                    <a:p>
                      <a:pPr indent="269875" algn="ctr">
                        <a:lnSpc>
                          <a:spcPct val="150000"/>
                        </a:lnSpc>
                        <a:spcAft>
                          <a:spcPts val="0"/>
                        </a:spcAft>
                      </a:pPr>
                      <a:r>
                        <a:rPr lang="es-MX" sz="2000" dirty="0">
                          <a:effectLst/>
                        </a:rPr>
                        <a:t>$1.860.495,00</a:t>
                      </a:r>
                      <a:endParaRPr lang="es-MX" sz="2000" dirty="0">
                        <a:effectLst/>
                        <a:latin typeface="Arial"/>
                        <a:ea typeface="Calibri"/>
                        <a:cs typeface="Times New Roman"/>
                      </a:endParaRPr>
                    </a:p>
                  </a:txBody>
                  <a:tcPr marL="44450" marR="44450" marT="0" marB="0" anchor="ctr">
                    <a:solidFill>
                      <a:schemeClr val="accent1">
                        <a:lumMod val="40000"/>
                        <a:lumOff val="60000"/>
                      </a:schemeClr>
                    </a:solidFill>
                  </a:tcPr>
                </a:tc>
                <a:tc>
                  <a:txBody>
                    <a:bodyPr/>
                    <a:lstStyle/>
                    <a:p>
                      <a:pPr indent="269875" algn="ctr">
                        <a:lnSpc>
                          <a:spcPct val="150000"/>
                        </a:lnSpc>
                        <a:spcAft>
                          <a:spcPts val="0"/>
                        </a:spcAft>
                      </a:pPr>
                      <a:r>
                        <a:rPr lang="es-MX" sz="2000" dirty="0">
                          <a:effectLst/>
                        </a:rPr>
                        <a:t>$2.401.490,00</a:t>
                      </a:r>
                      <a:endParaRPr lang="es-MX" sz="2000" dirty="0">
                        <a:effectLst/>
                        <a:latin typeface="Arial"/>
                        <a:ea typeface="Calibri"/>
                        <a:cs typeface="Times New Roman"/>
                      </a:endParaRPr>
                    </a:p>
                  </a:txBody>
                  <a:tcPr marL="44450" marR="44450" marT="0" marB="0" anchor="ctr">
                    <a:solidFill>
                      <a:schemeClr val="accent1">
                        <a:lumMod val="40000"/>
                        <a:lumOff val="60000"/>
                      </a:schemeClr>
                    </a:solidFill>
                  </a:tcPr>
                </a:tc>
              </a:tr>
              <a:tr h="409575">
                <a:tc>
                  <a:txBody>
                    <a:bodyPr/>
                    <a:lstStyle/>
                    <a:p>
                      <a:pPr indent="269875" algn="ctr">
                        <a:lnSpc>
                          <a:spcPct val="150000"/>
                        </a:lnSpc>
                        <a:spcAft>
                          <a:spcPts val="0"/>
                        </a:spcAft>
                      </a:pPr>
                      <a:r>
                        <a:rPr lang="es-MX" sz="2000" b="1" dirty="0">
                          <a:effectLst/>
                        </a:rPr>
                        <a:t>Diferencia de gastos por robos con inversión</a:t>
                      </a:r>
                      <a:endParaRPr lang="es-MX" sz="2000" b="1" dirty="0">
                        <a:effectLst/>
                        <a:latin typeface="Arial"/>
                        <a:ea typeface="Calibri"/>
                        <a:cs typeface="Times New Roman"/>
                      </a:endParaRPr>
                    </a:p>
                  </a:txBody>
                  <a:tcPr marL="44450" marR="44450" marT="0" marB="0" anchor="ctr"/>
                </a:tc>
                <a:tc>
                  <a:txBody>
                    <a:bodyPr/>
                    <a:lstStyle/>
                    <a:p>
                      <a:pPr indent="269875" algn="ctr">
                        <a:lnSpc>
                          <a:spcPct val="150000"/>
                        </a:lnSpc>
                        <a:spcAft>
                          <a:spcPts val="0"/>
                        </a:spcAft>
                      </a:pPr>
                      <a:r>
                        <a:rPr lang="es-MX" sz="2000" b="1" dirty="0" smtClean="0">
                          <a:effectLst/>
                        </a:rPr>
                        <a:t>$</a:t>
                      </a:r>
                      <a:r>
                        <a:rPr lang="es-MX" sz="2000" b="1" dirty="0">
                          <a:effectLst/>
                        </a:rPr>
                        <a:t>3.007.905,00</a:t>
                      </a:r>
                      <a:endParaRPr lang="es-MX" sz="2000" b="1" dirty="0">
                        <a:effectLst/>
                        <a:latin typeface="Arial"/>
                        <a:ea typeface="Calibri"/>
                        <a:cs typeface="Times New Roman"/>
                      </a:endParaRPr>
                    </a:p>
                  </a:txBody>
                  <a:tcPr marL="44450" marR="44450" marT="0" marB="0" anchor="ctr"/>
                </a:tc>
                <a:tc>
                  <a:txBody>
                    <a:bodyPr/>
                    <a:lstStyle/>
                    <a:p>
                      <a:pPr indent="269875" algn="ctr">
                        <a:lnSpc>
                          <a:spcPct val="150000"/>
                        </a:lnSpc>
                        <a:spcAft>
                          <a:spcPts val="0"/>
                        </a:spcAft>
                      </a:pPr>
                      <a:r>
                        <a:rPr lang="es-MX" sz="2000" b="1" dirty="0">
                          <a:effectLst/>
                        </a:rPr>
                        <a:t>$</a:t>
                      </a:r>
                      <a:r>
                        <a:rPr lang="es-MX" sz="2000" b="1" dirty="0" smtClean="0">
                          <a:effectLst/>
                        </a:rPr>
                        <a:t>2.466.910,00</a:t>
                      </a:r>
                      <a:endParaRPr lang="es-MX" sz="2000" b="1" dirty="0">
                        <a:effectLst/>
                        <a:latin typeface="Arial"/>
                        <a:ea typeface="Calibri"/>
                        <a:cs typeface="Times New Roman"/>
                      </a:endParaRPr>
                    </a:p>
                  </a:txBody>
                  <a:tcPr marL="44450" marR="44450" marT="0" marB="0" anchor="ctr"/>
                </a:tc>
              </a:tr>
            </a:tbl>
          </a:graphicData>
        </a:graphic>
      </p:graphicFrame>
      <p:sp>
        <p:nvSpPr>
          <p:cNvPr id="5" name="Rectángulo 14"/>
          <p:cNvSpPr/>
          <p:nvPr/>
        </p:nvSpPr>
        <p:spPr>
          <a:xfrm>
            <a:off x="467544" y="-23828"/>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DISEÑO DE LA PROPUESTA</a:t>
            </a:r>
            <a:endParaRPr lang="es-EC" sz="2800" b="1" dirty="0">
              <a:latin typeface="Consolas" panose="020B0609020204030204" pitchFamily="49" charset="0"/>
              <a:cs typeface="Consolas" panose="020B0609020204030204" pitchFamily="49" charset="0"/>
            </a:endParaRPr>
          </a:p>
        </p:txBody>
      </p:sp>
      <p:sp>
        <p:nvSpPr>
          <p:cNvPr id="6" name="5 CuadroTexto"/>
          <p:cNvSpPr txBox="1"/>
          <p:nvPr/>
        </p:nvSpPr>
        <p:spPr>
          <a:xfrm>
            <a:off x="971600" y="4941168"/>
            <a:ext cx="7632848" cy="830997"/>
          </a:xfrm>
          <a:prstGeom prst="rect">
            <a:avLst/>
          </a:prstGeom>
          <a:noFill/>
        </p:spPr>
        <p:txBody>
          <a:bodyPr wrap="square" rtlCol="0">
            <a:spAutoFit/>
          </a:bodyPr>
          <a:lstStyle/>
          <a:p>
            <a:pPr algn="ctr"/>
            <a:r>
              <a:rPr lang="es-EC" sz="2400" b="1" dirty="0" smtClean="0"/>
              <a:t>La diferencia de costos entre los dos dispositivos es de $540.995,00</a:t>
            </a:r>
            <a:endParaRPr lang="es-MX" sz="2400" b="1"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29</a:t>
            </a:fld>
            <a:endParaRPr lang="es-EC"/>
          </a:p>
        </p:txBody>
      </p:sp>
    </p:spTree>
    <p:extLst>
      <p:ext uri="{BB962C8B-B14F-4D97-AF65-F5344CB8AC3E}">
        <p14:creationId xmlns:p14="http://schemas.microsoft.com/office/powerpoint/2010/main" val="21203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a:t>MARCO JURÍDICO</a:t>
            </a:r>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INTRODUCCIÓN</a:t>
            </a:r>
            <a:endParaRPr lang="es-EC" sz="2800" b="1" dirty="0">
              <a:latin typeface="Consolas" panose="020B0609020204030204" pitchFamily="49" charset="0"/>
              <a:cs typeface="Consolas" panose="020B0609020204030204" pitchFamily="49" charset="0"/>
            </a:endParaRPr>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3570413450"/>
              </p:ext>
            </p:extLst>
          </p:nvPr>
        </p:nvGraphicFramePr>
        <p:xfrm>
          <a:off x="66288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3</a:t>
            </a:fld>
            <a:endParaRPr lang="es-EC"/>
          </a:p>
        </p:txBody>
      </p:sp>
    </p:spTree>
    <p:extLst>
      <p:ext uri="{BB962C8B-B14F-4D97-AF65-F5344CB8AC3E}">
        <p14:creationId xmlns:p14="http://schemas.microsoft.com/office/powerpoint/2010/main" val="25794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36B009EE-3B43-4DA5-AFEB-66F6CB90787A}"/>
                                            </p:graphicEl>
                                          </p:spTgt>
                                        </p:tgtEl>
                                        <p:attrNameLst>
                                          <p:attrName>style.visibility</p:attrName>
                                        </p:attrNameLst>
                                      </p:cBhvr>
                                      <p:to>
                                        <p:strVal val="visible"/>
                                      </p:to>
                                    </p:set>
                                    <p:anim calcmode="lin" valueType="num">
                                      <p:cBhvr additive="base">
                                        <p:cTn id="7" dur="1000" fill="hold"/>
                                        <p:tgtEl>
                                          <p:spTgt spid="6">
                                            <p:graphicEl>
                                              <a:dgm id="{36B009EE-3B43-4DA5-AFEB-66F6CB90787A}"/>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graphicEl>
                                              <a:dgm id="{36B009EE-3B43-4DA5-AFEB-66F6CB90787A}"/>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
                                            <p:graphicEl>
                                              <a:dgm id="{712346A5-F532-4016-B771-EA7AF3F2FB35}"/>
                                            </p:graphicEl>
                                          </p:spTgt>
                                        </p:tgtEl>
                                        <p:attrNameLst>
                                          <p:attrName>style.visibility</p:attrName>
                                        </p:attrNameLst>
                                      </p:cBhvr>
                                      <p:to>
                                        <p:strVal val="visible"/>
                                      </p:to>
                                    </p:set>
                                    <p:anim calcmode="lin" valueType="num">
                                      <p:cBhvr additive="base">
                                        <p:cTn id="12" dur="1000" fill="hold"/>
                                        <p:tgtEl>
                                          <p:spTgt spid="6">
                                            <p:graphicEl>
                                              <a:dgm id="{712346A5-F532-4016-B771-EA7AF3F2FB35}"/>
                                            </p:graphic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graphicEl>
                                              <a:dgm id="{712346A5-F532-4016-B771-EA7AF3F2FB35}"/>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6">
                                            <p:graphicEl>
                                              <a:dgm id="{338F6FA4-B03D-4706-8FAE-BC9899550F2E}"/>
                                            </p:graphicEl>
                                          </p:spTgt>
                                        </p:tgtEl>
                                        <p:attrNameLst>
                                          <p:attrName>style.visibility</p:attrName>
                                        </p:attrNameLst>
                                      </p:cBhvr>
                                      <p:to>
                                        <p:strVal val="visible"/>
                                      </p:to>
                                    </p:set>
                                    <p:anim calcmode="lin" valueType="num">
                                      <p:cBhvr additive="base">
                                        <p:cTn id="17" dur="1000" fill="hold"/>
                                        <p:tgtEl>
                                          <p:spTgt spid="6">
                                            <p:graphicEl>
                                              <a:dgm id="{338F6FA4-B03D-4706-8FAE-BC9899550F2E}"/>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graphicEl>
                                              <a:dgm id="{338F6FA4-B03D-4706-8FAE-BC9899550F2E}"/>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6">
                                            <p:graphicEl>
                                              <a:dgm id="{C4C273F5-9C40-49BC-8C69-B2569401DD0A}"/>
                                            </p:graphicEl>
                                          </p:spTgt>
                                        </p:tgtEl>
                                        <p:attrNameLst>
                                          <p:attrName>style.visibility</p:attrName>
                                        </p:attrNameLst>
                                      </p:cBhvr>
                                      <p:to>
                                        <p:strVal val="visible"/>
                                      </p:to>
                                    </p:set>
                                    <p:anim calcmode="lin" valueType="num">
                                      <p:cBhvr additive="base">
                                        <p:cTn id="22" dur="1000" fill="hold"/>
                                        <p:tgtEl>
                                          <p:spTgt spid="6">
                                            <p:graphicEl>
                                              <a:dgm id="{C4C273F5-9C40-49BC-8C69-B2569401DD0A}"/>
                                            </p:graphic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graphicEl>
                                              <a:dgm id="{C4C273F5-9C40-49BC-8C69-B2569401DD0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2711424928"/>
              </p:ext>
            </p:extLst>
          </p:nvPr>
        </p:nvGraphicFramePr>
        <p:xfrm>
          <a:off x="-180528" y="1307901"/>
          <a:ext cx="9217024"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9C45796D-F81B-42E6-8076-DF0575147E93}" type="slidenum">
              <a:rPr lang="es-EC" smtClean="0"/>
              <a:pPr/>
              <a:t>30</a:t>
            </a:fld>
            <a:endParaRPr lang="es-EC"/>
          </a:p>
        </p:txBody>
      </p:sp>
      <p:sp>
        <p:nvSpPr>
          <p:cNvPr id="5" name="Rectángulo 14"/>
          <p:cNvSpPr/>
          <p:nvPr/>
        </p:nvSpPr>
        <p:spPr>
          <a:xfrm>
            <a:off x="467544" y="-23828"/>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DISEÑO DE LA PROPUESTA</a:t>
            </a:r>
            <a:endParaRPr lang="es-EC" sz="2800" b="1" dirty="0">
              <a:latin typeface="Consolas" panose="020B0609020204030204" pitchFamily="49" charset="0"/>
              <a:cs typeface="Consolas" panose="020B0609020204030204" pitchFamily="49" charset="0"/>
            </a:endParaRPr>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17363"/>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Flecha derecha"/>
          <p:cNvSpPr/>
          <p:nvPr/>
        </p:nvSpPr>
        <p:spPr>
          <a:xfrm>
            <a:off x="5508104" y="3501008"/>
            <a:ext cx="1080120" cy="792088"/>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872700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graphicEl>
                                              <a:dgm id="{094E9CE7-6E4C-44DE-B88E-0A4B9F4DF391}"/>
                                            </p:graphicEl>
                                          </p:spTgt>
                                        </p:tgtEl>
                                        <p:attrNameLst>
                                          <p:attrName>style.visibility</p:attrName>
                                        </p:attrNameLst>
                                      </p:cBhvr>
                                      <p:to>
                                        <p:strVal val="visible"/>
                                      </p:to>
                                    </p:set>
                                    <p:animEffect transition="in" filter="fade">
                                      <p:cBhvr>
                                        <p:cTn id="7" dur="1000"/>
                                        <p:tgtEl>
                                          <p:spTgt spid="8">
                                            <p:graphicEl>
                                              <a:dgm id="{094E9CE7-6E4C-44DE-B88E-0A4B9F4DF391}"/>
                                            </p:graphicEl>
                                          </p:spTgt>
                                        </p:tgtEl>
                                      </p:cBhvr>
                                    </p:animEffect>
                                    <p:anim calcmode="lin" valueType="num">
                                      <p:cBhvr>
                                        <p:cTn id="8" dur="1000" fill="hold"/>
                                        <p:tgtEl>
                                          <p:spTgt spid="8">
                                            <p:graphicEl>
                                              <a:dgm id="{094E9CE7-6E4C-44DE-B88E-0A4B9F4DF391}"/>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094E9CE7-6E4C-44DE-B88E-0A4B9F4DF39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740A081A-DB4E-4C6E-9301-BB665A307124}"/>
                                            </p:graphicEl>
                                          </p:spTgt>
                                        </p:tgtEl>
                                        <p:attrNameLst>
                                          <p:attrName>style.visibility</p:attrName>
                                        </p:attrNameLst>
                                      </p:cBhvr>
                                      <p:to>
                                        <p:strVal val="visible"/>
                                      </p:to>
                                    </p:set>
                                    <p:animEffect transition="in" filter="fade">
                                      <p:cBhvr>
                                        <p:cTn id="12" dur="1000"/>
                                        <p:tgtEl>
                                          <p:spTgt spid="8">
                                            <p:graphicEl>
                                              <a:dgm id="{740A081A-DB4E-4C6E-9301-BB665A307124}"/>
                                            </p:graphicEl>
                                          </p:spTgt>
                                        </p:tgtEl>
                                      </p:cBhvr>
                                    </p:animEffect>
                                    <p:anim calcmode="lin" valueType="num">
                                      <p:cBhvr>
                                        <p:cTn id="13" dur="1000" fill="hold"/>
                                        <p:tgtEl>
                                          <p:spTgt spid="8">
                                            <p:graphicEl>
                                              <a:dgm id="{740A081A-DB4E-4C6E-9301-BB665A307124}"/>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740A081A-DB4E-4C6E-9301-BB665A307124}"/>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8">
                                            <p:graphicEl>
                                              <a:dgm id="{522801B2-9CB9-4FE5-8160-5D40251B1825}"/>
                                            </p:graphicEl>
                                          </p:spTgt>
                                        </p:tgtEl>
                                        <p:attrNameLst>
                                          <p:attrName>style.visibility</p:attrName>
                                        </p:attrNameLst>
                                      </p:cBhvr>
                                      <p:to>
                                        <p:strVal val="visible"/>
                                      </p:to>
                                    </p:set>
                                    <p:anim calcmode="lin" valueType="num">
                                      <p:cBhvr additive="base">
                                        <p:cTn id="23" dur="1000" fill="hold"/>
                                        <p:tgtEl>
                                          <p:spTgt spid="8">
                                            <p:graphicEl>
                                              <a:dgm id="{522801B2-9CB9-4FE5-8160-5D40251B1825}"/>
                                            </p:graphic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8">
                                            <p:graphicEl>
                                              <a:dgm id="{522801B2-9CB9-4FE5-8160-5D40251B182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C45796D-F81B-42E6-8076-DF0575147E93}" type="slidenum">
              <a:rPr lang="es-EC" smtClean="0"/>
              <a:pPr/>
              <a:t>31</a:t>
            </a:fld>
            <a:endParaRPr lang="es-EC"/>
          </a:p>
        </p:txBody>
      </p:sp>
      <p:sp>
        <p:nvSpPr>
          <p:cNvPr id="5" name="Rectángulo 14"/>
          <p:cNvSpPr/>
          <p:nvPr/>
        </p:nvSpPr>
        <p:spPr>
          <a:xfrm>
            <a:off x="467544" y="-23828"/>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DISEÑO DE LA PROPUESTA</a:t>
            </a:r>
            <a:endParaRPr lang="es-EC" sz="2800" b="1" dirty="0">
              <a:latin typeface="Consolas" panose="020B0609020204030204" pitchFamily="49" charset="0"/>
              <a:cs typeface="Consolas" panose="020B0609020204030204" pitchFamily="49"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933" y="-17363"/>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268760"/>
            <a:ext cx="5904656" cy="4973742"/>
          </a:xfrm>
          <a:prstGeom prst="rect">
            <a:avLst/>
          </a:prstGeom>
        </p:spPr>
      </p:pic>
      <p:cxnSp>
        <p:nvCxnSpPr>
          <p:cNvPr id="11" name="10 Conector recto de flecha"/>
          <p:cNvCxnSpPr/>
          <p:nvPr/>
        </p:nvCxnSpPr>
        <p:spPr>
          <a:xfrm flipV="1">
            <a:off x="4932040" y="1268760"/>
            <a:ext cx="0" cy="936104"/>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5" name="14 Conector recto de flecha"/>
          <p:cNvCxnSpPr/>
          <p:nvPr/>
        </p:nvCxnSpPr>
        <p:spPr>
          <a:xfrm flipV="1">
            <a:off x="5724128" y="1628800"/>
            <a:ext cx="1296144" cy="61906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9" name="18 Conector recto de flecha"/>
          <p:cNvCxnSpPr/>
          <p:nvPr/>
        </p:nvCxnSpPr>
        <p:spPr>
          <a:xfrm>
            <a:off x="6012160" y="4480108"/>
            <a:ext cx="1440160" cy="46106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1" name="20 Conector recto de flecha"/>
          <p:cNvCxnSpPr/>
          <p:nvPr/>
        </p:nvCxnSpPr>
        <p:spPr>
          <a:xfrm>
            <a:off x="5868144" y="5128180"/>
            <a:ext cx="1440160" cy="317044"/>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3" name="22 Conector recto de flecha"/>
          <p:cNvCxnSpPr/>
          <p:nvPr/>
        </p:nvCxnSpPr>
        <p:spPr>
          <a:xfrm>
            <a:off x="5076056" y="5157192"/>
            <a:ext cx="1440160" cy="72008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5" name="24 Conector recto de flecha"/>
          <p:cNvCxnSpPr/>
          <p:nvPr/>
        </p:nvCxnSpPr>
        <p:spPr>
          <a:xfrm flipH="1">
            <a:off x="2843808" y="5157192"/>
            <a:ext cx="1224136" cy="36004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7" name="26 Conector recto de flecha"/>
          <p:cNvCxnSpPr/>
          <p:nvPr/>
        </p:nvCxnSpPr>
        <p:spPr>
          <a:xfrm flipH="1">
            <a:off x="2771800" y="4437112"/>
            <a:ext cx="1224136" cy="36004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28" name="27 Conector recto de flecha"/>
          <p:cNvCxnSpPr/>
          <p:nvPr/>
        </p:nvCxnSpPr>
        <p:spPr>
          <a:xfrm flipH="1" flipV="1">
            <a:off x="2915816" y="1628800"/>
            <a:ext cx="1296144" cy="648072"/>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
        <p:nvSpPr>
          <p:cNvPr id="30" name="29 CuadroTexto"/>
          <p:cNvSpPr txBox="1"/>
          <p:nvPr/>
        </p:nvSpPr>
        <p:spPr>
          <a:xfrm>
            <a:off x="4499992" y="980728"/>
            <a:ext cx="2016224" cy="369332"/>
          </a:xfrm>
          <a:prstGeom prst="rect">
            <a:avLst/>
          </a:prstGeom>
          <a:noFill/>
        </p:spPr>
        <p:txBody>
          <a:bodyPr wrap="square" rtlCol="0">
            <a:spAutoFit/>
          </a:bodyPr>
          <a:lstStyle/>
          <a:p>
            <a:r>
              <a:rPr lang="es-EC" dirty="0" smtClean="0"/>
              <a:t>Luz GPS</a:t>
            </a:r>
            <a:endParaRPr lang="es-MX" dirty="0"/>
          </a:p>
        </p:txBody>
      </p:sp>
      <p:sp>
        <p:nvSpPr>
          <p:cNvPr id="31" name="30 CuadroTexto"/>
          <p:cNvSpPr txBox="1"/>
          <p:nvPr/>
        </p:nvSpPr>
        <p:spPr>
          <a:xfrm>
            <a:off x="6588224" y="1270501"/>
            <a:ext cx="2016224" cy="646331"/>
          </a:xfrm>
          <a:prstGeom prst="rect">
            <a:avLst/>
          </a:prstGeom>
          <a:noFill/>
        </p:spPr>
        <p:txBody>
          <a:bodyPr wrap="square" rtlCol="0">
            <a:spAutoFit/>
          </a:bodyPr>
          <a:lstStyle/>
          <a:p>
            <a:pPr algn="ctr"/>
            <a:r>
              <a:rPr lang="es-EC" dirty="0" smtClean="0"/>
              <a:t>Luz de envío de mensajes</a:t>
            </a:r>
            <a:endParaRPr lang="es-MX" dirty="0"/>
          </a:p>
        </p:txBody>
      </p:sp>
      <p:sp>
        <p:nvSpPr>
          <p:cNvPr id="32" name="31 CuadroTexto"/>
          <p:cNvSpPr txBox="1"/>
          <p:nvPr/>
        </p:nvSpPr>
        <p:spPr>
          <a:xfrm>
            <a:off x="6804248" y="4797152"/>
            <a:ext cx="2016224" cy="369332"/>
          </a:xfrm>
          <a:prstGeom prst="rect">
            <a:avLst/>
          </a:prstGeom>
          <a:noFill/>
        </p:spPr>
        <p:txBody>
          <a:bodyPr wrap="square" rtlCol="0">
            <a:spAutoFit/>
          </a:bodyPr>
          <a:lstStyle/>
          <a:p>
            <a:pPr algn="ctr"/>
            <a:r>
              <a:rPr lang="es-EC" dirty="0" smtClean="0"/>
              <a:t>S.O.S</a:t>
            </a:r>
            <a:endParaRPr lang="es-MX" dirty="0"/>
          </a:p>
        </p:txBody>
      </p:sp>
      <p:sp>
        <p:nvSpPr>
          <p:cNvPr id="33" name="32 CuadroTexto"/>
          <p:cNvSpPr txBox="1"/>
          <p:nvPr/>
        </p:nvSpPr>
        <p:spPr>
          <a:xfrm>
            <a:off x="7020272" y="5291916"/>
            <a:ext cx="2016224" cy="369332"/>
          </a:xfrm>
          <a:prstGeom prst="rect">
            <a:avLst/>
          </a:prstGeom>
          <a:noFill/>
        </p:spPr>
        <p:txBody>
          <a:bodyPr wrap="square" rtlCol="0">
            <a:spAutoFit/>
          </a:bodyPr>
          <a:lstStyle/>
          <a:p>
            <a:pPr algn="ctr"/>
            <a:r>
              <a:rPr lang="es-EC" dirty="0" smtClean="0"/>
              <a:t>Confirmación</a:t>
            </a:r>
            <a:endParaRPr lang="es-MX" dirty="0"/>
          </a:p>
        </p:txBody>
      </p:sp>
      <p:sp>
        <p:nvSpPr>
          <p:cNvPr id="34" name="33 CuadroTexto"/>
          <p:cNvSpPr txBox="1"/>
          <p:nvPr/>
        </p:nvSpPr>
        <p:spPr>
          <a:xfrm>
            <a:off x="6228184" y="5723964"/>
            <a:ext cx="2016224" cy="369332"/>
          </a:xfrm>
          <a:prstGeom prst="rect">
            <a:avLst/>
          </a:prstGeom>
          <a:noFill/>
        </p:spPr>
        <p:txBody>
          <a:bodyPr wrap="square" rtlCol="0">
            <a:spAutoFit/>
          </a:bodyPr>
          <a:lstStyle/>
          <a:p>
            <a:pPr algn="ctr"/>
            <a:r>
              <a:rPr lang="es-EC" dirty="0" smtClean="0"/>
              <a:t>Seguimiento</a:t>
            </a:r>
            <a:endParaRPr lang="es-MX" dirty="0"/>
          </a:p>
        </p:txBody>
      </p:sp>
      <p:sp>
        <p:nvSpPr>
          <p:cNvPr id="35" name="34 CuadroTexto"/>
          <p:cNvSpPr txBox="1"/>
          <p:nvPr/>
        </p:nvSpPr>
        <p:spPr>
          <a:xfrm>
            <a:off x="1331640" y="5301208"/>
            <a:ext cx="2016224" cy="646331"/>
          </a:xfrm>
          <a:prstGeom prst="rect">
            <a:avLst/>
          </a:prstGeom>
          <a:noFill/>
        </p:spPr>
        <p:txBody>
          <a:bodyPr wrap="square" rtlCol="0">
            <a:spAutoFit/>
          </a:bodyPr>
          <a:lstStyle/>
          <a:p>
            <a:pPr algn="ctr"/>
            <a:r>
              <a:rPr lang="es-EC" dirty="0" smtClean="0"/>
              <a:t>Mensaje personalizado</a:t>
            </a:r>
            <a:endParaRPr lang="es-EC" dirty="0"/>
          </a:p>
        </p:txBody>
      </p:sp>
      <p:sp>
        <p:nvSpPr>
          <p:cNvPr id="36" name="35 CuadroTexto"/>
          <p:cNvSpPr txBox="1"/>
          <p:nvPr/>
        </p:nvSpPr>
        <p:spPr>
          <a:xfrm>
            <a:off x="1187624" y="4643844"/>
            <a:ext cx="2016224" cy="369332"/>
          </a:xfrm>
          <a:prstGeom prst="rect">
            <a:avLst/>
          </a:prstGeom>
          <a:noFill/>
        </p:spPr>
        <p:txBody>
          <a:bodyPr wrap="square" rtlCol="0">
            <a:spAutoFit/>
          </a:bodyPr>
          <a:lstStyle/>
          <a:p>
            <a:pPr algn="ctr"/>
            <a:r>
              <a:rPr lang="es-EC" dirty="0" smtClean="0"/>
              <a:t>Asistencia</a:t>
            </a:r>
            <a:endParaRPr lang="es-EC" dirty="0"/>
          </a:p>
        </p:txBody>
      </p:sp>
      <p:sp>
        <p:nvSpPr>
          <p:cNvPr id="37" name="36 CuadroTexto"/>
          <p:cNvSpPr txBox="1"/>
          <p:nvPr/>
        </p:nvSpPr>
        <p:spPr>
          <a:xfrm>
            <a:off x="1043608" y="1340768"/>
            <a:ext cx="2016224" cy="369332"/>
          </a:xfrm>
          <a:prstGeom prst="rect">
            <a:avLst/>
          </a:prstGeom>
          <a:noFill/>
        </p:spPr>
        <p:txBody>
          <a:bodyPr wrap="square" rtlCol="0">
            <a:spAutoFit/>
          </a:bodyPr>
          <a:lstStyle/>
          <a:p>
            <a:pPr algn="ctr"/>
            <a:r>
              <a:rPr lang="es-EC" dirty="0" smtClean="0"/>
              <a:t>Luz de encendido</a:t>
            </a:r>
            <a:endParaRPr lang="es-EC" dirty="0"/>
          </a:p>
        </p:txBody>
      </p:sp>
    </p:spTree>
    <p:extLst>
      <p:ext uri="{BB962C8B-B14F-4D97-AF65-F5344CB8AC3E}">
        <p14:creationId xmlns:p14="http://schemas.microsoft.com/office/powerpoint/2010/main" val="675945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a:t>MARCO JURÍDICO</a:t>
            </a:r>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1489518028"/>
              </p:ext>
            </p:extLst>
          </p:nvPr>
        </p:nvGraphicFramePr>
        <p:xfrm>
          <a:off x="734888" y="908720"/>
          <a:ext cx="8244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32</a:t>
            </a:fld>
            <a:endParaRPr lang="es-EC" dirty="0"/>
          </a:p>
        </p:txBody>
      </p:sp>
    </p:spTree>
    <p:extLst>
      <p:ext uri="{BB962C8B-B14F-4D97-AF65-F5344CB8AC3E}">
        <p14:creationId xmlns:p14="http://schemas.microsoft.com/office/powerpoint/2010/main" val="3894491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5">
                                            <p:graphicEl>
                                              <a:dgm id="{4BC6E44A-8DA7-422C-BDC2-3CE24BE968D6}"/>
                                            </p:graphicEl>
                                          </p:spTgt>
                                        </p:tgtEl>
                                        <p:attrNameLst>
                                          <p:attrName>style.color</p:attrName>
                                        </p:attrNameLst>
                                      </p:cBhvr>
                                      <p:by>
                                        <p:hsl h="0" s="-12549" l="-25098"/>
                                      </p:by>
                                    </p:animClr>
                                    <p:animClr clrSpc="hsl" dir="cw">
                                      <p:cBhvr>
                                        <p:cTn id="7" dur="500" fill="hold"/>
                                        <p:tgtEl>
                                          <p:spTgt spid="5">
                                            <p:graphicEl>
                                              <a:dgm id="{4BC6E44A-8DA7-422C-BDC2-3CE24BE968D6}"/>
                                            </p:graphicEl>
                                          </p:spTgt>
                                        </p:tgtEl>
                                        <p:attrNameLst>
                                          <p:attrName>fillcolor</p:attrName>
                                        </p:attrNameLst>
                                      </p:cBhvr>
                                      <p:by>
                                        <p:hsl h="0" s="-12549" l="-25098"/>
                                      </p:by>
                                    </p:animClr>
                                    <p:animClr clrSpc="hsl" dir="cw">
                                      <p:cBhvr>
                                        <p:cTn id="8" dur="500" fill="hold"/>
                                        <p:tgtEl>
                                          <p:spTgt spid="5">
                                            <p:graphicEl>
                                              <a:dgm id="{4BC6E44A-8DA7-422C-BDC2-3CE24BE968D6}"/>
                                            </p:graphicEl>
                                          </p:spTgt>
                                        </p:tgtEl>
                                        <p:attrNameLst>
                                          <p:attrName>stroke.color</p:attrName>
                                        </p:attrNameLst>
                                      </p:cBhvr>
                                      <p:by>
                                        <p:hsl h="0" s="-12549" l="-25098"/>
                                      </p:by>
                                    </p:animClr>
                                    <p:set>
                                      <p:cBhvr>
                                        <p:cTn id="9" dur="500" fill="hold"/>
                                        <p:tgtEl>
                                          <p:spTgt spid="5">
                                            <p:graphicEl>
                                              <a:dgm id="{4BC6E44A-8DA7-422C-BDC2-3CE24BE968D6}"/>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graphicEl>
                                              <a:dgm id="{FF03D12B-0213-44FA-8704-16E800507DD1}"/>
                                            </p:graphicEl>
                                          </p:spTgt>
                                        </p:tgtEl>
                                        <p:attrNameLst>
                                          <p:attrName>style.color</p:attrName>
                                        </p:attrNameLst>
                                      </p:cBhvr>
                                      <p:by>
                                        <p:hsl h="0" s="-12549" l="-25098"/>
                                      </p:by>
                                    </p:animClr>
                                    <p:animClr clrSpc="hsl" dir="cw">
                                      <p:cBhvr>
                                        <p:cTn id="12" dur="500" fill="hold"/>
                                        <p:tgtEl>
                                          <p:spTgt spid="5">
                                            <p:graphicEl>
                                              <a:dgm id="{FF03D12B-0213-44FA-8704-16E800507DD1}"/>
                                            </p:graphicEl>
                                          </p:spTgt>
                                        </p:tgtEl>
                                        <p:attrNameLst>
                                          <p:attrName>fillcolor</p:attrName>
                                        </p:attrNameLst>
                                      </p:cBhvr>
                                      <p:by>
                                        <p:hsl h="0" s="-12549" l="-25098"/>
                                      </p:by>
                                    </p:animClr>
                                    <p:animClr clrSpc="hsl" dir="cw">
                                      <p:cBhvr>
                                        <p:cTn id="13" dur="500" fill="hold"/>
                                        <p:tgtEl>
                                          <p:spTgt spid="5">
                                            <p:graphicEl>
                                              <a:dgm id="{FF03D12B-0213-44FA-8704-16E800507DD1}"/>
                                            </p:graphicEl>
                                          </p:spTgt>
                                        </p:tgtEl>
                                        <p:attrNameLst>
                                          <p:attrName>stroke.color</p:attrName>
                                        </p:attrNameLst>
                                      </p:cBhvr>
                                      <p:by>
                                        <p:hsl h="0" s="-12549" l="-25098"/>
                                      </p:by>
                                    </p:animClr>
                                    <p:set>
                                      <p:cBhvr>
                                        <p:cTn id="14" dur="500" fill="hold"/>
                                        <p:tgtEl>
                                          <p:spTgt spid="5">
                                            <p:graphicEl>
                                              <a:dgm id="{FF03D12B-0213-44FA-8704-16E800507DD1}"/>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424936" cy="5328592"/>
          </a:xfrm>
        </p:spPr>
        <p:txBody>
          <a:bodyPr/>
          <a:lstStyle/>
          <a:p>
            <a:pPr lvl="0" algn="just"/>
            <a:r>
              <a:rPr lang="es-MX" sz="2400" dirty="0"/>
              <a:t>La evaluación del nivel de conocimiento del  personal de Guardacostas en el campo informático, marítimo y portuario para el correcto manejo del módulo Gis del SIGMAP y del Themis permitirá evidenciar la situación actual del  personal para controlar las actividades marítimas y neutralizar las actividades ilícitas en los espacios acuáticos</a:t>
            </a:r>
            <a:r>
              <a:rPr lang="es-MX" sz="2400" dirty="0" smtClean="0"/>
              <a:t>.</a:t>
            </a:r>
            <a:endParaRPr lang="es-MX" sz="2400" dirty="0"/>
          </a:p>
          <a:p>
            <a:pPr lvl="0" algn="just"/>
            <a:r>
              <a:rPr lang="es-MX" sz="2400" dirty="0"/>
              <a:t>El diagnóstico de las actuales falencias que poseen tanto, el módulo Gis del SIGMAP y el Themis, contribuirá con el  mejoramiento de estos sistemas basado en sus limitaciones</a:t>
            </a:r>
            <a:r>
              <a:rPr lang="es-MX" sz="2400" dirty="0" smtClean="0"/>
              <a:t>.</a:t>
            </a:r>
            <a:r>
              <a:rPr lang="es-MX" sz="2400" dirty="0"/>
              <a:t> </a:t>
            </a:r>
          </a:p>
          <a:p>
            <a:pPr lvl="0" algn="just"/>
            <a:r>
              <a:rPr lang="es-MX" sz="2400" dirty="0"/>
              <a:t>La utilización de un dispositivo de monitoreo satelital para las embarcaciones artesanales en el puerto de Santa Rosa contribuirá al Comando Guardacostas a llevar un mejor control marítimo, ayudando a mejorar la seguridad  de las personas de este lugar, y de reducir el robo de motores y embarcaciones.</a:t>
            </a:r>
          </a:p>
          <a:p>
            <a:pPr algn="just"/>
            <a:endParaRPr lang="es-MX" sz="2400" dirty="0"/>
          </a:p>
        </p:txBody>
      </p:sp>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CONCLUSIONES</a:t>
            </a:r>
            <a:endParaRPr lang="es-EC" sz="2800" b="1" dirty="0">
              <a:latin typeface="Consolas" panose="020B0609020204030204" pitchFamily="49" charset="0"/>
              <a:cs typeface="Consolas" panose="020B0609020204030204" pitchFamily="49"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pPr algn="r"/>
            <a:fld id="{9C45796D-F81B-42E6-8076-DF0575147E93}" type="slidenum">
              <a:rPr lang="es-EC" smtClean="0"/>
              <a:pPr algn="r"/>
              <a:t>33</a:t>
            </a:fld>
            <a:endParaRPr lang="es-EC" dirty="0"/>
          </a:p>
        </p:txBody>
      </p:sp>
    </p:spTree>
    <p:extLst>
      <p:ext uri="{BB962C8B-B14F-4D97-AF65-F5344CB8AC3E}">
        <p14:creationId xmlns:p14="http://schemas.microsoft.com/office/powerpoint/2010/main" val="17630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5204"/>
            <a:ext cx="8424936" cy="5404156"/>
          </a:xfrm>
        </p:spPr>
        <p:txBody>
          <a:bodyPr/>
          <a:lstStyle/>
          <a:p>
            <a:pPr lvl="0" algn="just"/>
            <a:r>
              <a:rPr lang="es-MX" sz="2400" dirty="0"/>
              <a:t>Capacitar al personal Guardacostas en el campo informático, marítimo y portuario para el correcto manejo del módulo Gis del SIGMAP al momento de relevar sus cargos, para optimizar el control marítimo en los espacios acuáticos</a:t>
            </a:r>
            <a:r>
              <a:rPr lang="es-MX" sz="2400" dirty="0" smtClean="0"/>
              <a:t>.</a:t>
            </a:r>
            <a:endParaRPr lang="es-MX" sz="2400" dirty="0"/>
          </a:p>
          <a:p>
            <a:pPr lvl="0" algn="just"/>
            <a:r>
              <a:rPr lang="es-MX" sz="2400" dirty="0"/>
              <a:t>Mejorar las falencias actuales del </a:t>
            </a:r>
            <a:r>
              <a:rPr lang="es-MX" sz="2400" dirty="0" smtClean="0"/>
              <a:t>módulo </a:t>
            </a:r>
            <a:r>
              <a:rPr lang="es-MX" sz="2400" dirty="0"/>
              <a:t>Gis del SIGMAP, y del Themis, para neutralizar las actividades ilícitas existentes dentro de la jurisdicción de la </a:t>
            </a:r>
            <a:r>
              <a:rPr lang="es-MX" sz="2400" dirty="0" smtClean="0"/>
              <a:t>Capitanía </a:t>
            </a:r>
            <a:r>
              <a:rPr lang="es-MX" sz="2400" dirty="0"/>
              <a:t>de </a:t>
            </a:r>
            <a:r>
              <a:rPr lang="es-MX" sz="2400" dirty="0" smtClean="0"/>
              <a:t>Salinas.</a:t>
            </a:r>
            <a:endParaRPr lang="es-MX" sz="2400" dirty="0"/>
          </a:p>
          <a:p>
            <a:pPr algn="just"/>
            <a:r>
              <a:rPr lang="es-MX" sz="2400" dirty="0"/>
              <a:t>Realizar mantenimientos continuos de los dispositivos de monitoreo satelital para las embarcaciones artesanales en el puerto de Santa Rosa para asegurar su correcto funcionamiento, y mantener el control marítimo por parte del Comando Guardacostas.</a:t>
            </a:r>
          </a:p>
        </p:txBody>
      </p:sp>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RECOMENDACIONES</a:t>
            </a:r>
            <a:endParaRPr lang="es-EC" sz="2800" b="1" dirty="0">
              <a:latin typeface="Consolas" panose="020B0609020204030204" pitchFamily="49" charset="0"/>
              <a:cs typeface="Consolas" panose="020B0609020204030204" pitchFamily="49"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pPr algn="r"/>
            <a:fld id="{9C45796D-F81B-42E6-8076-DF0575147E93}" type="slidenum">
              <a:rPr lang="es-EC" smtClean="0"/>
              <a:pPr algn="r"/>
              <a:t>34</a:t>
            </a:fld>
            <a:endParaRPr lang="es-EC" dirty="0"/>
          </a:p>
        </p:txBody>
      </p:sp>
    </p:spTree>
    <p:extLst>
      <p:ext uri="{BB962C8B-B14F-4D97-AF65-F5344CB8AC3E}">
        <p14:creationId xmlns:p14="http://schemas.microsoft.com/office/powerpoint/2010/main" val="42487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lgn="r"/>
            <a:fld id="{9C45796D-F81B-42E6-8076-DF0575147E93}" type="slidenum">
              <a:rPr lang="es-EC" smtClean="0"/>
              <a:pPr algn="r"/>
              <a:t>35</a:t>
            </a:fld>
            <a:endParaRPr lang="es-EC"/>
          </a:p>
        </p:txBody>
      </p:sp>
      <p:sp>
        <p:nvSpPr>
          <p:cNvPr id="5" name="4 Rectángulo"/>
          <p:cNvSpPr/>
          <p:nvPr/>
        </p:nvSpPr>
        <p:spPr>
          <a:xfrm>
            <a:off x="885489" y="2505670"/>
            <a:ext cx="7449860" cy="2308324"/>
          </a:xfrm>
          <a:prstGeom prst="rect">
            <a:avLst/>
          </a:prstGeom>
          <a:noFill/>
        </p:spPr>
        <p:txBody>
          <a:bodyPr wrap="none" lIns="91440" tIns="45720" rIns="91440" bIns="45720">
            <a:spAutoFit/>
          </a:bodyPr>
          <a:lstStyle/>
          <a:p>
            <a:pPr algn="ctr"/>
            <a:r>
              <a:rPr lang="es-E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GRACIAS POR SU </a:t>
            </a:r>
          </a:p>
          <a:p>
            <a:pPr algn="ctr"/>
            <a:r>
              <a:rPr lang="es-E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ATENCIÓN</a:t>
            </a:r>
            <a:endParaRPr lang="es-E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5588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a:t>MARCO JURÍDICO</a:t>
            </a:r>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586146317"/>
              </p:ext>
            </p:extLst>
          </p:nvPr>
        </p:nvGraphicFramePr>
        <p:xfrm>
          <a:off x="734888" y="980728"/>
          <a:ext cx="8244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4</a:t>
            </a:fld>
            <a:endParaRPr lang="es-EC" dirty="0"/>
          </a:p>
        </p:txBody>
      </p:sp>
    </p:spTree>
    <p:extLst>
      <p:ext uri="{BB962C8B-B14F-4D97-AF65-F5344CB8AC3E}">
        <p14:creationId xmlns:p14="http://schemas.microsoft.com/office/powerpoint/2010/main" val="3894491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600" fill="hold"/>
                                        <p:tgtEl>
                                          <p:spTgt spid="5">
                                            <p:graphicEl>
                                              <a:dgm id="{03F51824-5902-4103-BDC2-4EBC922C4DFD}"/>
                                            </p:graphicEl>
                                          </p:spTgt>
                                        </p:tgtEl>
                                        <p:attrNameLst>
                                          <p:attrName>style.color</p:attrName>
                                        </p:attrNameLst>
                                      </p:cBhvr>
                                      <p:by>
                                        <p:hsl h="0" s="-12549" l="-25098"/>
                                      </p:by>
                                    </p:animClr>
                                    <p:animClr clrSpc="hsl" dir="cw">
                                      <p:cBhvr>
                                        <p:cTn id="7" dur="600" fill="hold"/>
                                        <p:tgtEl>
                                          <p:spTgt spid="5">
                                            <p:graphicEl>
                                              <a:dgm id="{03F51824-5902-4103-BDC2-4EBC922C4DFD}"/>
                                            </p:graphicEl>
                                          </p:spTgt>
                                        </p:tgtEl>
                                        <p:attrNameLst>
                                          <p:attrName>fillcolor</p:attrName>
                                        </p:attrNameLst>
                                      </p:cBhvr>
                                      <p:by>
                                        <p:hsl h="0" s="-12549" l="-25098"/>
                                      </p:by>
                                    </p:animClr>
                                    <p:animClr clrSpc="hsl" dir="cw">
                                      <p:cBhvr>
                                        <p:cTn id="8" dur="600" fill="hold"/>
                                        <p:tgtEl>
                                          <p:spTgt spid="5">
                                            <p:graphicEl>
                                              <a:dgm id="{03F51824-5902-4103-BDC2-4EBC922C4DFD}"/>
                                            </p:graphicEl>
                                          </p:spTgt>
                                        </p:tgtEl>
                                        <p:attrNameLst>
                                          <p:attrName>stroke.color</p:attrName>
                                        </p:attrNameLst>
                                      </p:cBhvr>
                                      <p:by>
                                        <p:hsl h="0" s="-12549" l="-25098"/>
                                      </p:by>
                                    </p:animClr>
                                    <p:set>
                                      <p:cBhvr>
                                        <p:cTn id="9" dur="600" fill="hold"/>
                                        <p:tgtEl>
                                          <p:spTgt spid="5">
                                            <p:graphicEl>
                                              <a:dgm id="{03F51824-5902-4103-BDC2-4EBC922C4DFD}"/>
                                            </p:graphicEl>
                                          </p:spTgt>
                                        </p:tgtEl>
                                        <p:attrNameLst>
                                          <p:attrName>fill.type</p:attrName>
                                        </p:attrNameLst>
                                      </p:cBhvr>
                                      <p:to>
                                        <p:strVal val="solid"/>
                                      </p:to>
                                    </p:set>
                                  </p:childTnLst>
                                </p:cTn>
                              </p:par>
                            </p:childTnLst>
                          </p:cTn>
                        </p:par>
                        <p:par>
                          <p:cTn id="10" fill="hold">
                            <p:stCondLst>
                              <p:cond delay="600"/>
                            </p:stCondLst>
                            <p:childTnLst>
                              <p:par>
                                <p:cTn id="11" presetID="24" presetClass="emph" presetSubtype="0" fill="hold" grpId="0" nodeType="afterEffect">
                                  <p:stCondLst>
                                    <p:cond delay="0"/>
                                  </p:stCondLst>
                                  <p:childTnLst>
                                    <p:animClr clrSpc="hsl" dir="cw">
                                      <p:cBhvr override="childStyle">
                                        <p:cTn id="12" dur="500" fill="hold"/>
                                        <p:tgtEl>
                                          <p:spTgt spid="5">
                                            <p:graphicEl>
                                              <a:dgm id="{C9B42AC4-4ED0-4CE7-BB2F-A6A99F52F31D}"/>
                                            </p:graphicEl>
                                          </p:spTgt>
                                        </p:tgtEl>
                                        <p:attrNameLst>
                                          <p:attrName>style.color</p:attrName>
                                        </p:attrNameLst>
                                      </p:cBhvr>
                                      <p:by>
                                        <p:hsl h="0" s="-12549" l="-25098"/>
                                      </p:by>
                                    </p:animClr>
                                    <p:animClr clrSpc="hsl" dir="cw">
                                      <p:cBhvr>
                                        <p:cTn id="13" dur="500" fill="hold"/>
                                        <p:tgtEl>
                                          <p:spTgt spid="5">
                                            <p:graphicEl>
                                              <a:dgm id="{C9B42AC4-4ED0-4CE7-BB2F-A6A99F52F31D}"/>
                                            </p:graphicEl>
                                          </p:spTgt>
                                        </p:tgtEl>
                                        <p:attrNameLst>
                                          <p:attrName>fillcolor</p:attrName>
                                        </p:attrNameLst>
                                      </p:cBhvr>
                                      <p:by>
                                        <p:hsl h="0" s="-12549" l="-25098"/>
                                      </p:by>
                                    </p:animClr>
                                    <p:animClr clrSpc="hsl" dir="cw">
                                      <p:cBhvr>
                                        <p:cTn id="14" dur="500" fill="hold"/>
                                        <p:tgtEl>
                                          <p:spTgt spid="5">
                                            <p:graphicEl>
                                              <a:dgm id="{C9B42AC4-4ED0-4CE7-BB2F-A6A99F52F31D}"/>
                                            </p:graphicEl>
                                          </p:spTgt>
                                        </p:tgtEl>
                                        <p:attrNameLst>
                                          <p:attrName>stroke.color</p:attrName>
                                        </p:attrNameLst>
                                      </p:cBhvr>
                                      <p:by>
                                        <p:hsl h="0" s="-12549" l="-25098"/>
                                      </p:by>
                                    </p:animClr>
                                    <p:set>
                                      <p:cBhvr>
                                        <p:cTn id="15" dur="500" fill="hold"/>
                                        <p:tgtEl>
                                          <p:spTgt spid="5">
                                            <p:graphicEl>
                                              <a:dgm id="{C9B42AC4-4ED0-4CE7-BB2F-A6A99F52F31D}"/>
                                            </p:graphicEl>
                                          </p:spTgt>
                                        </p:tgtEl>
                                        <p:attrNameLst>
                                          <p:attrName>fill.type</p:attrName>
                                        </p:attrNameLst>
                                      </p:cBhvr>
                                      <p:to>
                                        <p:strVal val="solid"/>
                                      </p:to>
                                    </p:set>
                                  </p:childTnLst>
                                </p:cTn>
                              </p:par>
                              <p:par>
                                <p:cTn id="16" presetID="24" presetClass="emph" presetSubtype="0" fill="hold" grpId="0" nodeType="withEffect">
                                  <p:stCondLst>
                                    <p:cond delay="0"/>
                                  </p:stCondLst>
                                  <p:childTnLst>
                                    <p:animClr clrSpc="hsl" dir="cw">
                                      <p:cBhvr override="childStyle">
                                        <p:cTn id="17" dur="500" fill="hold"/>
                                        <p:tgtEl>
                                          <p:spTgt spid="5">
                                            <p:graphicEl>
                                              <a:dgm id="{268E35E6-01F5-450D-A2F6-987BF19EC640}"/>
                                            </p:graphicEl>
                                          </p:spTgt>
                                        </p:tgtEl>
                                        <p:attrNameLst>
                                          <p:attrName>style.color</p:attrName>
                                        </p:attrNameLst>
                                      </p:cBhvr>
                                      <p:by>
                                        <p:hsl h="0" s="-12549" l="-25098"/>
                                      </p:by>
                                    </p:animClr>
                                    <p:animClr clrSpc="hsl" dir="cw">
                                      <p:cBhvr>
                                        <p:cTn id="18" dur="500" fill="hold"/>
                                        <p:tgtEl>
                                          <p:spTgt spid="5">
                                            <p:graphicEl>
                                              <a:dgm id="{268E35E6-01F5-450D-A2F6-987BF19EC640}"/>
                                            </p:graphicEl>
                                          </p:spTgt>
                                        </p:tgtEl>
                                        <p:attrNameLst>
                                          <p:attrName>fillcolor</p:attrName>
                                        </p:attrNameLst>
                                      </p:cBhvr>
                                      <p:by>
                                        <p:hsl h="0" s="-12549" l="-25098"/>
                                      </p:by>
                                    </p:animClr>
                                    <p:animClr clrSpc="hsl" dir="cw">
                                      <p:cBhvr>
                                        <p:cTn id="19" dur="500" fill="hold"/>
                                        <p:tgtEl>
                                          <p:spTgt spid="5">
                                            <p:graphicEl>
                                              <a:dgm id="{268E35E6-01F5-450D-A2F6-987BF19EC640}"/>
                                            </p:graphicEl>
                                          </p:spTgt>
                                        </p:tgtEl>
                                        <p:attrNameLst>
                                          <p:attrName>stroke.color</p:attrName>
                                        </p:attrNameLst>
                                      </p:cBhvr>
                                      <p:by>
                                        <p:hsl h="0" s="-12549" l="-25098"/>
                                      </p:by>
                                    </p:animClr>
                                    <p:set>
                                      <p:cBhvr>
                                        <p:cTn id="20" dur="500" fill="hold"/>
                                        <p:tgtEl>
                                          <p:spTgt spid="5">
                                            <p:graphicEl>
                                              <a:dgm id="{268E35E6-01F5-450D-A2F6-987BF19EC640}"/>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PLANTEAMIENTO DEL PROBLEMA</a:t>
            </a:r>
            <a:endParaRPr lang="es-EC" sz="2800" b="1" dirty="0">
              <a:latin typeface="Consolas" panose="020B0609020204030204" pitchFamily="49" charset="0"/>
              <a:cs typeface="Consolas" panose="020B0609020204030204" pitchFamily="49" charset="0"/>
            </a:endParaRPr>
          </a:p>
        </p:txBody>
      </p:sp>
      <p:graphicFrame>
        <p:nvGraphicFramePr>
          <p:cNvPr id="9" name="9 Marcador de contenido"/>
          <p:cNvGraphicFramePr>
            <a:graphicFrameLocks/>
          </p:cNvGraphicFramePr>
          <p:nvPr>
            <p:extLst>
              <p:ext uri="{D42A27DB-BD31-4B8C-83A1-F6EECF244321}">
                <p14:modId xmlns:p14="http://schemas.microsoft.com/office/powerpoint/2010/main" val="3494907026"/>
              </p:ext>
            </p:extLst>
          </p:nvPr>
        </p:nvGraphicFramePr>
        <p:xfrm>
          <a:off x="251520" y="1877986"/>
          <a:ext cx="4608512" cy="3207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extLst>
              <p:ext uri="{D42A27DB-BD31-4B8C-83A1-F6EECF244321}">
                <p14:modId xmlns:p14="http://schemas.microsoft.com/office/powerpoint/2010/main" val="1699927224"/>
              </p:ext>
            </p:extLst>
          </p:nvPr>
        </p:nvGraphicFramePr>
        <p:xfrm>
          <a:off x="3203848" y="242088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b="22227"/>
          <a:stretch/>
        </p:blipFill>
        <p:spPr bwMode="auto">
          <a:xfrm>
            <a:off x="588095" y="4797152"/>
            <a:ext cx="2831777" cy="165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t="18382"/>
          <a:stretch/>
        </p:blipFill>
        <p:spPr bwMode="auto">
          <a:xfrm>
            <a:off x="5652120" y="1132762"/>
            <a:ext cx="2304256" cy="119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pPr algn="r"/>
            <a:fld id="{9C45796D-F81B-42E6-8076-DF0575147E93}" type="slidenum">
              <a:rPr lang="es-EC" smtClean="0"/>
              <a:pPr algn="r"/>
              <a:t>5</a:t>
            </a:fld>
            <a:endParaRPr lang="es-EC" dirty="0"/>
          </a:p>
        </p:txBody>
      </p:sp>
    </p:spTree>
    <p:extLst>
      <p:ext uri="{BB962C8B-B14F-4D97-AF65-F5344CB8AC3E}">
        <p14:creationId xmlns:p14="http://schemas.microsoft.com/office/powerpoint/2010/main" val="1216309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graphicEl>
                                              <a:dgm id="{CB0BD480-7031-4440-9458-59679158DECD}"/>
                                            </p:graphicEl>
                                          </p:spTgt>
                                        </p:tgtEl>
                                        <p:attrNameLst>
                                          <p:attrName>style.visibility</p:attrName>
                                        </p:attrNameLst>
                                      </p:cBhvr>
                                      <p:to>
                                        <p:strVal val="visible"/>
                                      </p:to>
                                    </p:set>
                                    <p:animEffect transition="in" filter="wipe(up)">
                                      <p:cBhvr>
                                        <p:cTn id="7" dur="500"/>
                                        <p:tgtEl>
                                          <p:spTgt spid="9">
                                            <p:graphicEl>
                                              <a:dgm id="{CB0BD480-7031-4440-9458-59679158DECD}"/>
                                            </p:graphicEl>
                                          </p:spTgt>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graphicEl>
                                              <a:dgm id="{6029C4BD-0742-40B5-9CC5-97B76FAA38F9}"/>
                                            </p:graphicEl>
                                          </p:spTgt>
                                        </p:tgtEl>
                                        <p:attrNameLst>
                                          <p:attrName>style.visibility</p:attrName>
                                        </p:attrNameLst>
                                      </p:cBhvr>
                                      <p:to>
                                        <p:strVal val="visible"/>
                                      </p:to>
                                    </p:set>
                                    <p:animEffect transition="in" filter="fade">
                                      <p:cBhvr>
                                        <p:cTn id="11" dur="1000"/>
                                        <p:tgtEl>
                                          <p:spTgt spid="9">
                                            <p:graphicEl>
                                              <a:dgm id="{6029C4BD-0742-40B5-9CC5-97B76FAA38F9}"/>
                                            </p:graphicEl>
                                          </p:spTgt>
                                        </p:tgtEl>
                                      </p:cBhvr>
                                    </p:animEffect>
                                    <p:anim calcmode="lin" valueType="num">
                                      <p:cBhvr>
                                        <p:cTn id="12" dur="1000" fill="hold"/>
                                        <p:tgtEl>
                                          <p:spTgt spid="9">
                                            <p:graphicEl>
                                              <a:dgm id="{6029C4BD-0742-40B5-9CC5-97B76FAA38F9}"/>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dgm id="{6029C4BD-0742-40B5-9CC5-97B76FAA38F9}"/>
                                            </p:graphic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9">
                                            <p:graphicEl>
                                              <a:dgm id="{6C95BD0C-63F6-41B2-BDB9-56898DCFB483}"/>
                                            </p:graphicEl>
                                          </p:spTgt>
                                        </p:tgtEl>
                                        <p:attrNameLst>
                                          <p:attrName>style.visibility</p:attrName>
                                        </p:attrNameLst>
                                      </p:cBhvr>
                                      <p:to>
                                        <p:strVal val="visible"/>
                                      </p:to>
                                    </p:set>
                                    <p:animEffect transition="in" filter="fade">
                                      <p:cBhvr>
                                        <p:cTn id="16" dur="1000"/>
                                        <p:tgtEl>
                                          <p:spTgt spid="9">
                                            <p:graphicEl>
                                              <a:dgm id="{6C95BD0C-63F6-41B2-BDB9-56898DCFB483}"/>
                                            </p:graphicEl>
                                          </p:spTgt>
                                        </p:tgtEl>
                                      </p:cBhvr>
                                    </p:animEffect>
                                    <p:anim calcmode="lin" valueType="num">
                                      <p:cBhvr>
                                        <p:cTn id="17" dur="1000" fill="hold"/>
                                        <p:tgtEl>
                                          <p:spTgt spid="9">
                                            <p:graphicEl>
                                              <a:dgm id="{6C95BD0C-63F6-41B2-BDB9-56898DCFB483}"/>
                                            </p:graphicEl>
                                          </p:spTgt>
                                        </p:tgtEl>
                                        <p:attrNameLst>
                                          <p:attrName>ppt_x</p:attrName>
                                        </p:attrNameLst>
                                      </p:cBhvr>
                                      <p:tavLst>
                                        <p:tav tm="0">
                                          <p:val>
                                            <p:strVal val="#ppt_x"/>
                                          </p:val>
                                        </p:tav>
                                        <p:tav tm="100000">
                                          <p:val>
                                            <p:strVal val="#ppt_x"/>
                                          </p:val>
                                        </p:tav>
                                      </p:tavLst>
                                    </p:anim>
                                    <p:anim calcmode="lin" valueType="num">
                                      <p:cBhvr>
                                        <p:cTn id="18" dur="1000" fill="hold"/>
                                        <p:tgtEl>
                                          <p:spTgt spid="9">
                                            <p:graphicEl>
                                              <a:dgm id="{6C95BD0C-63F6-41B2-BDB9-56898DCFB483}"/>
                                            </p:graphic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9">
                                            <p:graphicEl>
                                              <a:dgm id="{A14B3304-1239-4CB7-A8E4-C54BA3CBFD01}"/>
                                            </p:graphicEl>
                                          </p:spTgt>
                                        </p:tgtEl>
                                        <p:attrNameLst>
                                          <p:attrName>style.visibility</p:attrName>
                                        </p:attrNameLst>
                                      </p:cBhvr>
                                      <p:to>
                                        <p:strVal val="visible"/>
                                      </p:to>
                                    </p:set>
                                    <p:animEffect transition="in" filter="fade">
                                      <p:cBhvr>
                                        <p:cTn id="22" dur="1000"/>
                                        <p:tgtEl>
                                          <p:spTgt spid="9">
                                            <p:graphicEl>
                                              <a:dgm id="{A14B3304-1239-4CB7-A8E4-C54BA3CBFD01}"/>
                                            </p:graphicEl>
                                          </p:spTgt>
                                        </p:tgtEl>
                                      </p:cBhvr>
                                    </p:animEffect>
                                    <p:anim calcmode="lin" valueType="num">
                                      <p:cBhvr>
                                        <p:cTn id="23" dur="1000" fill="hold"/>
                                        <p:tgtEl>
                                          <p:spTgt spid="9">
                                            <p:graphicEl>
                                              <a:dgm id="{A14B3304-1239-4CB7-A8E4-C54BA3CBFD01}"/>
                                            </p:graphicEl>
                                          </p:spTgt>
                                        </p:tgtEl>
                                        <p:attrNameLst>
                                          <p:attrName>ppt_x</p:attrName>
                                        </p:attrNameLst>
                                      </p:cBhvr>
                                      <p:tavLst>
                                        <p:tav tm="0">
                                          <p:val>
                                            <p:strVal val="#ppt_x"/>
                                          </p:val>
                                        </p:tav>
                                        <p:tav tm="100000">
                                          <p:val>
                                            <p:strVal val="#ppt_x"/>
                                          </p:val>
                                        </p:tav>
                                      </p:tavLst>
                                    </p:anim>
                                    <p:anim calcmode="lin" valueType="num">
                                      <p:cBhvr>
                                        <p:cTn id="24" dur="1000" fill="hold"/>
                                        <p:tgtEl>
                                          <p:spTgt spid="9">
                                            <p:graphicEl>
                                              <a:dgm id="{A14B3304-1239-4CB7-A8E4-C54BA3CBFD01}"/>
                                            </p:graphic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graphicEl>
                                              <a:dgm id="{59F67881-6012-4C30-9CFF-C70DF943E870}"/>
                                            </p:graphicEl>
                                          </p:spTgt>
                                        </p:tgtEl>
                                        <p:attrNameLst>
                                          <p:attrName>style.visibility</p:attrName>
                                        </p:attrNameLst>
                                      </p:cBhvr>
                                      <p:to>
                                        <p:strVal val="visible"/>
                                      </p:to>
                                    </p:set>
                                    <p:animEffect transition="in" filter="fade">
                                      <p:cBhvr>
                                        <p:cTn id="27" dur="1000"/>
                                        <p:tgtEl>
                                          <p:spTgt spid="9">
                                            <p:graphicEl>
                                              <a:dgm id="{59F67881-6012-4C30-9CFF-C70DF943E870}"/>
                                            </p:graphicEl>
                                          </p:spTgt>
                                        </p:tgtEl>
                                      </p:cBhvr>
                                    </p:animEffect>
                                    <p:anim calcmode="lin" valueType="num">
                                      <p:cBhvr>
                                        <p:cTn id="28" dur="1000" fill="hold"/>
                                        <p:tgtEl>
                                          <p:spTgt spid="9">
                                            <p:graphicEl>
                                              <a:dgm id="{59F67881-6012-4C30-9CFF-C70DF943E870}"/>
                                            </p:graphicEl>
                                          </p:spTgt>
                                        </p:tgtEl>
                                        <p:attrNameLst>
                                          <p:attrName>ppt_x</p:attrName>
                                        </p:attrNameLst>
                                      </p:cBhvr>
                                      <p:tavLst>
                                        <p:tav tm="0">
                                          <p:val>
                                            <p:strVal val="#ppt_x"/>
                                          </p:val>
                                        </p:tav>
                                        <p:tav tm="100000">
                                          <p:val>
                                            <p:strVal val="#ppt_x"/>
                                          </p:val>
                                        </p:tav>
                                      </p:tavLst>
                                    </p:anim>
                                    <p:anim calcmode="lin" valueType="num">
                                      <p:cBhvr>
                                        <p:cTn id="29" dur="1000" fill="hold"/>
                                        <p:tgtEl>
                                          <p:spTgt spid="9">
                                            <p:graphicEl>
                                              <a:dgm id="{59F67881-6012-4C30-9CFF-C70DF943E870}"/>
                                            </p:graphic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9">
                                            <p:graphicEl>
                                              <a:dgm id="{B61E808D-73D1-486D-9B21-6D05858B0E3A}"/>
                                            </p:graphicEl>
                                          </p:spTgt>
                                        </p:tgtEl>
                                        <p:attrNameLst>
                                          <p:attrName>style.visibility</p:attrName>
                                        </p:attrNameLst>
                                      </p:cBhvr>
                                      <p:to>
                                        <p:strVal val="visible"/>
                                      </p:to>
                                    </p:set>
                                    <p:animEffect transition="in" filter="fade">
                                      <p:cBhvr>
                                        <p:cTn id="33" dur="1000"/>
                                        <p:tgtEl>
                                          <p:spTgt spid="9">
                                            <p:graphicEl>
                                              <a:dgm id="{B61E808D-73D1-486D-9B21-6D05858B0E3A}"/>
                                            </p:graphicEl>
                                          </p:spTgt>
                                        </p:tgtEl>
                                      </p:cBhvr>
                                    </p:animEffect>
                                    <p:anim calcmode="lin" valueType="num">
                                      <p:cBhvr>
                                        <p:cTn id="34" dur="1000" fill="hold"/>
                                        <p:tgtEl>
                                          <p:spTgt spid="9">
                                            <p:graphicEl>
                                              <a:dgm id="{B61E808D-73D1-486D-9B21-6D05858B0E3A}"/>
                                            </p:graphicEl>
                                          </p:spTgt>
                                        </p:tgtEl>
                                        <p:attrNameLst>
                                          <p:attrName>ppt_x</p:attrName>
                                        </p:attrNameLst>
                                      </p:cBhvr>
                                      <p:tavLst>
                                        <p:tav tm="0">
                                          <p:val>
                                            <p:strVal val="#ppt_x"/>
                                          </p:val>
                                        </p:tav>
                                        <p:tav tm="100000">
                                          <p:val>
                                            <p:strVal val="#ppt_x"/>
                                          </p:val>
                                        </p:tav>
                                      </p:tavLst>
                                    </p:anim>
                                    <p:anim calcmode="lin" valueType="num">
                                      <p:cBhvr>
                                        <p:cTn id="35" dur="1000" fill="hold"/>
                                        <p:tgtEl>
                                          <p:spTgt spid="9">
                                            <p:graphicEl>
                                              <a:dgm id="{B61E808D-73D1-486D-9B21-6D05858B0E3A}"/>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9">
                                            <p:graphicEl>
                                              <a:dgm id="{9071BFBD-4686-487D-83D3-E1E61323688D}"/>
                                            </p:graphicEl>
                                          </p:spTgt>
                                        </p:tgtEl>
                                        <p:attrNameLst>
                                          <p:attrName>style.visibility</p:attrName>
                                        </p:attrNameLst>
                                      </p:cBhvr>
                                      <p:to>
                                        <p:strVal val="visible"/>
                                      </p:to>
                                    </p:set>
                                    <p:animEffect transition="in" filter="fade">
                                      <p:cBhvr>
                                        <p:cTn id="38" dur="1000"/>
                                        <p:tgtEl>
                                          <p:spTgt spid="9">
                                            <p:graphicEl>
                                              <a:dgm id="{9071BFBD-4686-487D-83D3-E1E61323688D}"/>
                                            </p:graphicEl>
                                          </p:spTgt>
                                        </p:tgtEl>
                                      </p:cBhvr>
                                    </p:animEffect>
                                    <p:anim calcmode="lin" valueType="num">
                                      <p:cBhvr>
                                        <p:cTn id="39" dur="1000" fill="hold"/>
                                        <p:tgtEl>
                                          <p:spTgt spid="9">
                                            <p:graphicEl>
                                              <a:dgm id="{9071BFBD-4686-487D-83D3-E1E61323688D}"/>
                                            </p:graphicEl>
                                          </p:spTgt>
                                        </p:tgtEl>
                                        <p:attrNameLst>
                                          <p:attrName>ppt_x</p:attrName>
                                        </p:attrNameLst>
                                      </p:cBhvr>
                                      <p:tavLst>
                                        <p:tav tm="0">
                                          <p:val>
                                            <p:strVal val="#ppt_x"/>
                                          </p:val>
                                        </p:tav>
                                        <p:tav tm="100000">
                                          <p:val>
                                            <p:strVal val="#ppt_x"/>
                                          </p:val>
                                        </p:tav>
                                      </p:tavLst>
                                    </p:anim>
                                    <p:anim calcmode="lin" valueType="num">
                                      <p:cBhvr>
                                        <p:cTn id="40" dur="1000" fill="hold"/>
                                        <p:tgtEl>
                                          <p:spTgt spid="9">
                                            <p:graphicEl>
                                              <a:dgm id="{9071BFBD-4686-487D-83D3-E1E61323688D}"/>
                                            </p:graphic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6"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graphicEl>
                                              <a:dgm id="{E5244FA5-FC72-4D64-9857-F8B40CA7FEB5}"/>
                                            </p:graphicEl>
                                          </p:spTgt>
                                        </p:tgtEl>
                                        <p:attrNameLst>
                                          <p:attrName>style.visibility</p:attrName>
                                        </p:attrNameLst>
                                      </p:cBhvr>
                                      <p:to>
                                        <p:strVal val="visible"/>
                                      </p:to>
                                    </p:set>
                                    <p:animEffect transition="in" filter="fade">
                                      <p:cBhvr>
                                        <p:cTn id="49" dur="1000"/>
                                        <p:tgtEl>
                                          <p:spTgt spid="10">
                                            <p:graphicEl>
                                              <a:dgm id="{E5244FA5-FC72-4D64-9857-F8B40CA7FEB5}"/>
                                            </p:graphicEl>
                                          </p:spTgt>
                                        </p:tgtEl>
                                      </p:cBhvr>
                                    </p:animEffect>
                                    <p:anim calcmode="lin" valueType="num">
                                      <p:cBhvr>
                                        <p:cTn id="50" dur="1000" fill="hold"/>
                                        <p:tgtEl>
                                          <p:spTgt spid="10">
                                            <p:graphicEl>
                                              <a:dgm id="{E5244FA5-FC72-4D64-9857-F8B40CA7FEB5}"/>
                                            </p:graphicEl>
                                          </p:spTgt>
                                        </p:tgtEl>
                                        <p:attrNameLst>
                                          <p:attrName>ppt_x</p:attrName>
                                        </p:attrNameLst>
                                      </p:cBhvr>
                                      <p:tavLst>
                                        <p:tav tm="0">
                                          <p:val>
                                            <p:strVal val="#ppt_x"/>
                                          </p:val>
                                        </p:tav>
                                        <p:tav tm="100000">
                                          <p:val>
                                            <p:strVal val="#ppt_x"/>
                                          </p:val>
                                        </p:tav>
                                      </p:tavLst>
                                    </p:anim>
                                    <p:anim calcmode="lin" valueType="num">
                                      <p:cBhvr>
                                        <p:cTn id="51" dur="1000" fill="hold"/>
                                        <p:tgtEl>
                                          <p:spTgt spid="10">
                                            <p:graphicEl>
                                              <a:dgm id="{E5244FA5-FC72-4D64-9857-F8B40CA7FEB5}"/>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graphicEl>
                                              <a:dgm id="{CB21BE0B-2516-4978-971E-FAC6B48D6876}"/>
                                            </p:graphicEl>
                                          </p:spTgt>
                                        </p:tgtEl>
                                        <p:attrNameLst>
                                          <p:attrName>style.visibility</p:attrName>
                                        </p:attrNameLst>
                                      </p:cBhvr>
                                      <p:to>
                                        <p:strVal val="visible"/>
                                      </p:to>
                                    </p:set>
                                    <p:animEffect transition="in" filter="fade">
                                      <p:cBhvr>
                                        <p:cTn id="54" dur="1000"/>
                                        <p:tgtEl>
                                          <p:spTgt spid="10">
                                            <p:graphicEl>
                                              <a:dgm id="{CB21BE0B-2516-4978-971E-FAC6B48D6876}"/>
                                            </p:graphicEl>
                                          </p:spTgt>
                                        </p:tgtEl>
                                      </p:cBhvr>
                                    </p:animEffect>
                                    <p:anim calcmode="lin" valueType="num">
                                      <p:cBhvr>
                                        <p:cTn id="55" dur="1000" fill="hold"/>
                                        <p:tgtEl>
                                          <p:spTgt spid="10">
                                            <p:graphicEl>
                                              <a:dgm id="{CB21BE0B-2516-4978-971E-FAC6B48D6876}"/>
                                            </p:graphicEl>
                                          </p:spTgt>
                                        </p:tgtEl>
                                        <p:attrNameLst>
                                          <p:attrName>ppt_x</p:attrName>
                                        </p:attrNameLst>
                                      </p:cBhvr>
                                      <p:tavLst>
                                        <p:tav tm="0">
                                          <p:val>
                                            <p:strVal val="#ppt_x"/>
                                          </p:val>
                                        </p:tav>
                                        <p:tav tm="100000">
                                          <p:val>
                                            <p:strVal val="#ppt_x"/>
                                          </p:val>
                                        </p:tav>
                                      </p:tavLst>
                                    </p:anim>
                                    <p:anim calcmode="lin" valueType="num">
                                      <p:cBhvr>
                                        <p:cTn id="56" dur="1000" fill="hold"/>
                                        <p:tgtEl>
                                          <p:spTgt spid="10">
                                            <p:graphicEl>
                                              <a:dgm id="{CB21BE0B-2516-4978-971E-FAC6B48D6876}"/>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
                                            <p:graphicEl>
                                              <a:dgm id="{3F1F33A5-FE72-47D7-A7C1-19B91AED1697}"/>
                                            </p:graphicEl>
                                          </p:spTgt>
                                        </p:tgtEl>
                                        <p:attrNameLst>
                                          <p:attrName>style.visibility</p:attrName>
                                        </p:attrNameLst>
                                      </p:cBhvr>
                                      <p:to>
                                        <p:strVal val="visible"/>
                                      </p:to>
                                    </p:set>
                                    <p:animEffect transition="in" filter="fade">
                                      <p:cBhvr>
                                        <p:cTn id="59" dur="1000"/>
                                        <p:tgtEl>
                                          <p:spTgt spid="10">
                                            <p:graphicEl>
                                              <a:dgm id="{3F1F33A5-FE72-47D7-A7C1-19B91AED1697}"/>
                                            </p:graphicEl>
                                          </p:spTgt>
                                        </p:tgtEl>
                                      </p:cBhvr>
                                    </p:animEffect>
                                    <p:anim calcmode="lin" valueType="num">
                                      <p:cBhvr>
                                        <p:cTn id="60" dur="1000" fill="hold"/>
                                        <p:tgtEl>
                                          <p:spTgt spid="10">
                                            <p:graphicEl>
                                              <a:dgm id="{3F1F33A5-FE72-47D7-A7C1-19B91AED1697}"/>
                                            </p:graphicEl>
                                          </p:spTgt>
                                        </p:tgtEl>
                                        <p:attrNameLst>
                                          <p:attrName>ppt_x</p:attrName>
                                        </p:attrNameLst>
                                      </p:cBhvr>
                                      <p:tavLst>
                                        <p:tav tm="0">
                                          <p:val>
                                            <p:strVal val="#ppt_x"/>
                                          </p:val>
                                        </p:tav>
                                        <p:tav tm="100000">
                                          <p:val>
                                            <p:strVal val="#ppt_x"/>
                                          </p:val>
                                        </p:tav>
                                      </p:tavLst>
                                    </p:anim>
                                    <p:anim calcmode="lin" valueType="num">
                                      <p:cBhvr>
                                        <p:cTn id="61" dur="1000" fill="hold"/>
                                        <p:tgtEl>
                                          <p:spTgt spid="10">
                                            <p:graphicEl>
                                              <a:dgm id="{3F1F33A5-FE72-47D7-A7C1-19B91AED1697}"/>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
                                            <p:graphicEl>
                                              <a:dgm id="{6E327F1F-A9D6-4F97-81DC-81CBAF7A0ED3}"/>
                                            </p:graphicEl>
                                          </p:spTgt>
                                        </p:tgtEl>
                                        <p:attrNameLst>
                                          <p:attrName>style.visibility</p:attrName>
                                        </p:attrNameLst>
                                      </p:cBhvr>
                                      <p:to>
                                        <p:strVal val="visible"/>
                                      </p:to>
                                    </p:set>
                                    <p:animEffect transition="in" filter="fade">
                                      <p:cBhvr>
                                        <p:cTn id="64" dur="1000"/>
                                        <p:tgtEl>
                                          <p:spTgt spid="10">
                                            <p:graphicEl>
                                              <a:dgm id="{6E327F1F-A9D6-4F97-81DC-81CBAF7A0ED3}"/>
                                            </p:graphicEl>
                                          </p:spTgt>
                                        </p:tgtEl>
                                      </p:cBhvr>
                                    </p:animEffect>
                                    <p:anim calcmode="lin" valueType="num">
                                      <p:cBhvr>
                                        <p:cTn id="65" dur="1000" fill="hold"/>
                                        <p:tgtEl>
                                          <p:spTgt spid="10">
                                            <p:graphicEl>
                                              <a:dgm id="{6E327F1F-A9D6-4F97-81DC-81CBAF7A0ED3}"/>
                                            </p:graphicEl>
                                          </p:spTgt>
                                        </p:tgtEl>
                                        <p:attrNameLst>
                                          <p:attrName>ppt_x</p:attrName>
                                        </p:attrNameLst>
                                      </p:cBhvr>
                                      <p:tavLst>
                                        <p:tav tm="0">
                                          <p:val>
                                            <p:strVal val="#ppt_x"/>
                                          </p:val>
                                        </p:tav>
                                        <p:tav tm="100000">
                                          <p:val>
                                            <p:strVal val="#ppt_x"/>
                                          </p:val>
                                        </p:tav>
                                      </p:tavLst>
                                    </p:anim>
                                    <p:anim calcmode="lin" valueType="num">
                                      <p:cBhvr>
                                        <p:cTn id="66" dur="1000" fill="hold"/>
                                        <p:tgtEl>
                                          <p:spTgt spid="10">
                                            <p:graphicEl>
                                              <a:dgm id="{6E327F1F-A9D6-4F97-81DC-81CBAF7A0ED3}"/>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graphicEl>
                                              <a:dgm id="{ED612255-F5B4-495F-89A7-6F63B48C9130}"/>
                                            </p:graphicEl>
                                          </p:spTgt>
                                        </p:tgtEl>
                                        <p:attrNameLst>
                                          <p:attrName>style.visibility</p:attrName>
                                        </p:attrNameLst>
                                      </p:cBhvr>
                                      <p:to>
                                        <p:strVal val="visible"/>
                                      </p:to>
                                    </p:set>
                                    <p:animEffect transition="in" filter="fade">
                                      <p:cBhvr>
                                        <p:cTn id="69" dur="1000"/>
                                        <p:tgtEl>
                                          <p:spTgt spid="10">
                                            <p:graphicEl>
                                              <a:dgm id="{ED612255-F5B4-495F-89A7-6F63B48C9130}"/>
                                            </p:graphicEl>
                                          </p:spTgt>
                                        </p:tgtEl>
                                      </p:cBhvr>
                                    </p:animEffect>
                                    <p:anim calcmode="lin" valueType="num">
                                      <p:cBhvr>
                                        <p:cTn id="70" dur="1000" fill="hold"/>
                                        <p:tgtEl>
                                          <p:spTgt spid="10">
                                            <p:graphicEl>
                                              <a:dgm id="{ED612255-F5B4-495F-89A7-6F63B48C9130}"/>
                                            </p:graphicEl>
                                          </p:spTgt>
                                        </p:tgtEl>
                                        <p:attrNameLst>
                                          <p:attrName>ppt_x</p:attrName>
                                        </p:attrNameLst>
                                      </p:cBhvr>
                                      <p:tavLst>
                                        <p:tav tm="0">
                                          <p:val>
                                            <p:strVal val="#ppt_x"/>
                                          </p:val>
                                        </p:tav>
                                        <p:tav tm="100000">
                                          <p:val>
                                            <p:strVal val="#ppt_x"/>
                                          </p:val>
                                        </p:tav>
                                      </p:tavLst>
                                    </p:anim>
                                    <p:anim calcmode="lin" valueType="num">
                                      <p:cBhvr>
                                        <p:cTn id="71" dur="1000" fill="hold"/>
                                        <p:tgtEl>
                                          <p:spTgt spid="10">
                                            <p:graphicEl>
                                              <a:dgm id="{ED612255-F5B4-495F-89A7-6F63B48C9130}"/>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0">
                                            <p:graphicEl>
                                              <a:dgm id="{4FC715FE-E1F4-422F-A197-20DBBD3A26FC}"/>
                                            </p:graphicEl>
                                          </p:spTgt>
                                        </p:tgtEl>
                                        <p:attrNameLst>
                                          <p:attrName>style.visibility</p:attrName>
                                        </p:attrNameLst>
                                      </p:cBhvr>
                                      <p:to>
                                        <p:strVal val="visible"/>
                                      </p:to>
                                    </p:set>
                                    <p:animEffect transition="in" filter="fade">
                                      <p:cBhvr>
                                        <p:cTn id="74" dur="1000"/>
                                        <p:tgtEl>
                                          <p:spTgt spid="10">
                                            <p:graphicEl>
                                              <a:dgm id="{4FC715FE-E1F4-422F-A197-20DBBD3A26FC}"/>
                                            </p:graphicEl>
                                          </p:spTgt>
                                        </p:tgtEl>
                                      </p:cBhvr>
                                    </p:animEffect>
                                    <p:anim calcmode="lin" valueType="num">
                                      <p:cBhvr>
                                        <p:cTn id="75" dur="1000" fill="hold"/>
                                        <p:tgtEl>
                                          <p:spTgt spid="10">
                                            <p:graphicEl>
                                              <a:dgm id="{4FC715FE-E1F4-422F-A197-20DBBD3A26FC}"/>
                                            </p:graphicEl>
                                          </p:spTgt>
                                        </p:tgtEl>
                                        <p:attrNameLst>
                                          <p:attrName>ppt_x</p:attrName>
                                        </p:attrNameLst>
                                      </p:cBhvr>
                                      <p:tavLst>
                                        <p:tav tm="0">
                                          <p:val>
                                            <p:strVal val="#ppt_x"/>
                                          </p:val>
                                        </p:tav>
                                        <p:tav tm="100000">
                                          <p:val>
                                            <p:strVal val="#ppt_x"/>
                                          </p:val>
                                        </p:tav>
                                      </p:tavLst>
                                    </p:anim>
                                    <p:anim calcmode="lin" valueType="num">
                                      <p:cBhvr>
                                        <p:cTn id="76" dur="1000" fill="hold"/>
                                        <p:tgtEl>
                                          <p:spTgt spid="10">
                                            <p:graphicEl>
                                              <a:dgm id="{4FC715FE-E1F4-422F-A197-20DBBD3A26F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
                                            <p:graphicEl>
                                              <a:dgm id="{D759146B-A8E0-4FF1-BF14-57E3C0905842}"/>
                                            </p:graphicEl>
                                          </p:spTgt>
                                        </p:tgtEl>
                                        <p:attrNameLst>
                                          <p:attrName>style.visibility</p:attrName>
                                        </p:attrNameLst>
                                      </p:cBhvr>
                                      <p:to>
                                        <p:strVal val="visible"/>
                                      </p:to>
                                    </p:set>
                                    <p:animEffect transition="in" filter="fade">
                                      <p:cBhvr>
                                        <p:cTn id="79" dur="1000"/>
                                        <p:tgtEl>
                                          <p:spTgt spid="10">
                                            <p:graphicEl>
                                              <a:dgm id="{D759146B-A8E0-4FF1-BF14-57E3C0905842}"/>
                                            </p:graphicEl>
                                          </p:spTgt>
                                        </p:tgtEl>
                                      </p:cBhvr>
                                    </p:animEffect>
                                    <p:anim calcmode="lin" valueType="num">
                                      <p:cBhvr>
                                        <p:cTn id="80" dur="1000" fill="hold"/>
                                        <p:tgtEl>
                                          <p:spTgt spid="10">
                                            <p:graphicEl>
                                              <a:dgm id="{D759146B-A8E0-4FF1-BF14-57E3C0905842}"/>
                                            </p:graphicEl>
                                          </p:spTgt>
                                        </p:tgtEl>
                                        <p:attrNameLst>
                                          <p:attrName>ppt_x</p:attrName>
                                        </p:attrNameLst>
                                      </p:cBhvr>
                                      <p:tavLst>
                                        <p:tav tm="0">
                                          <p:val>
                                            <p:strVal val="#ppt_x"/>
                                          </p:val>
                                        </p:tav>
                                        <p:tav tm="100000">
                                          <p:val>
                                            <p:strVal val="#ppt_x"/>
                                          </p:val>
                                        </p:tav>
                                      </p:tavLst>
                                    </p:anim>
                                    <p:anim calcmode="lin" valueType="num">
                                      <p:cBhvr>
                                        <p:cTn id="81" dur="1000" fill="hold"/>
                                        <p:tgtEl>
                                          <p:spTgt spid="10">
                                            <p:graphicEl>
                                              <a:dgm id="{D759146B-A8E0-4FF1-BF14-57E3C0905842}"/>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
                                            <p:graphicEl>
                                              <a:dgm id="{D02DB6A5-AE84-4081-8276-FA47B06C52D9}"/>
                                            </p:graphicEl>
                                          </p:spTgt>
                                        </p:tgtEl>
                                        <p:attrNameLst>
                                          <p:attrName>style.visibility</p:attrName>
                                        </p:attrNameLst>
                                      </p:cBhvr>
                                      <p:to>
                                        <p:strVal val="visible"/>
                                      </p:to>
                                    </p:set>
                                    <p:animEffect transition="in" filter="fade">
                                      <p:cBhvr>
                                        <p:cTn id="84" dur="1000"/>
                                        <p:tgtEl>
                                          <p:spTgt spid="10">
                                            <p:graphicEl>
                                              <a:dgm id="{D02DB6A5-AE84-4081-8276-FA47B06C52D9}"/>
                                            </p:graphicEl>
                                          </p:spTgt>
                                        </p:tgtEl>
                                      </p:cBhvr>
                                    </p:animEffect>
                                    <p:anim calcmode="lin" valueType="num">
                                      <p:cBhvr>
                                        <p:cTn id="85" dur="1000" fill="hold"/>
                                        <p:tgtEl>
                                          <p:spTgt spid="10">
                                            <p:graphicEl>
                                              <a:dgm id="{D02DB6A5-AE84-4081-8276-FA47B06C52D9}"/>
                                            </p:graphicEl>
                                          </p:spTgt>
                                        </p:tgtEl>
                                        <p:attrNameLst>
                                          <p:attrName>ppt_x</p:attrName>
                                        </p:attrNameLst>
                                      </p:cBhvr>
                                      <p:tavLst>
                                        <p:tav tm="0">
                                          <p:val>
                                            <p:strVal val="#ppt_x"/>
                                          </p:val>
                                        </p:tav>
                                        <p:tav tm="100000">
                                          <p:val>
                                            <p:strVal val="#ppt_x"/>
                                          </p:val>
                                        </p:tav>
                                      </p:tavLst>
                                    </p:anim>
                                    <p:anim calcmode="lin" valueType="num">
                                      <p:cBhvr>
                                        <p:cTn id="86" dur="1000" fill="hold"/>
                                        <p:tgtEl>
                                          <p:spTgt spid="10">
                                            <p:graphicEl>
                                              <a:dgm id="{D02DB6A5-AE84-4081-8276-FA47B06C52D9}"/>
                                            </p:graphic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0">
                                            <p:graphicEl>
                                              <a:dgm id="{56BBFD72-1763-47F8-96FA-8E3B4A9F663A}"/>
                                            </p:graphicEl>
                                          </p:spTgt>
                                        </p:tgtEl>
                                        <p:attrNameLst>
                                          <p:attrName>style.visibility</p:attrName>
                                        </p:attrNameLst>
                                      </p:cBhvr>
                                      <p:to>
                                        <p:strVal val="visible"/>
                                      </p:to>
                                    </p:set>
                                    <p:animEffect transition="in" filter="fade">
                                      <p:cBhvr>
                                        <p:cTn id="89" dur="1000"/>
                                        <p:tgtEl>
                                          <p:spTgt spid="10">
                                            <p:graphicEl>
                                              <a:dgm id="{56BBFD72-1763-47F8-96FA-8E3B4A9F663A}"/>
                                            </p:graphicEl>
                                          </p:spTgt>
                                        </p:tgtEl>
                                      </p:cBhvr>
                                    </p:animEffect>
                                    <p:anim calcmode="lin" valueType="num">
                                      <p:cBhvr>
                                        <p:cTn id="90" dur="1000" fill="hold"/>
                                        <p:tgtEl>
                                          <p:spTgt spid="10">
                                            <p:graphicEl>
                                              <a:dgm id="{56BBFD72-1763-47F8-96FA-8E3B4A9F663A}"/>
                                            </p:graphicEl>
                                          </p:spTgt>
                                        </p:tgtEl>
                                        <p:attrNameLst>
                                          <p:attrName>ppt_x</p:attrName>
                                        </p:attrNameLst>
                                      </p:cBhvr>
                                      <p:tavLst>
                                        <p:tav tm="0">
                                          <p:val>
                                            <p:strVal val="#ppt_x"/>
                                          </p:val>
                                        </p:tav>
                                        <p:tav tm="100000">
                                          <p:val>
                                            <p:strVal val="#ppt_x"/>
                                          </p:val>
                                        </p:tav>
                                      </p:tavLst>
                                    </p:anim>
                                    <p:anim calcmode="lin" valueType="num">
                                      <p:cBhvr>
                                        <p:cTn id="91" dur="1000" fill="hold"/>
                                        <p:tgtEl>
                                          <p:spTgt spid="10">
                                            <p:graphicEl>
                                              <a:dgm id="{56BBFD72-1763-47F8-96FA-8E3B4A9F663A}"/>
                                            </p:graphic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0">
                                            <p:graphicEl>
                                              <a:dgm id="{5C55AB13-188D-4BDA-BF9A-1746B5CA56AB}"/>
                                            </p:graphicEl>
                                          </p:spTgt>
                                        </p:tgtEl>
                                        <p:attrNameLst>
                                          <p:attrName>style.visibility</p:attrName>
                                        </p:attrNameLst>
                                      </p:cBhvr>
                                      <p:to>
                                        <p:strVal val="visible"/>
                                      </p:to>
                                    </p:set>
                                    <p:animEffect transition="in" filter="fade">
                                      <p:cBhvr>
                                        <p:cTn id="94" dur="1000"/>
                                        <p:tgtEl>
                                          <p:spTgt spid="10">
                                            <p:graphicEl>
                                              <a:dgm id="{5C55AB13-188D-4BDA-BF9A-1746B5CA56AB}"/>
                                            </p:graphicEl>
                                          </p:spTgt>
                                        </p:tgtEl>
                                      </p:cBhvr>
                                    </p:animEffect>
                                    <p:anim calcmode="lin" valueType="num">
                                      <p:cBhvr>
                                        <p:cTn id="95" dur="1000" fill="hold"/>
                                        <p:tgtEl>
                                          <p:spTgt spid="10">
                                            <p:graphicEl>
                                              <a:dgm id="{5C55AB13-188D-4BDA-BF9A-1746B5CA56AB}"/>
                                            </p:graphicEl>
                                          </p:spTgt>
                                        </p:tgtEl>
                                        <p:attrNameLst>
                                          <p:attrName>ppt_x</p:attrName>
                                        </p:attrNameLst>
                                      </p:cBhvr>
                                      <p:tavLst>
                                        <p:tav tm="0">
                                          <p:val>
                                            <p:strVal val="#ppt_x"/>
                                          </p:val>
                                        </p:tav>
                                        <p:tav tm="100000">
                                          <p:val>
                                            <p:strVal val="#ppt_x"/>
                                          </p:val>
                                        </p:tav>
                                      </p:tavLst>
                                    </p:anim>
                                    <p:anim calcmode="lin" valueType="num">
                                      <p:cBhvr>
                                        <p:cTn id="96" dur="1000" fill="hold"/>
                                        <p:tgtEl>
                                          <p:spTgt spid="10">
                                            <p:graphicEl>
                                              <a:dgm id="{5C55AB13-188D-4BDA-BF9A-1746B5CA56AB}"/>
                                            </p:graphic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0">
                                            <p:graphicEl>
                                              <a:dgm id="{27539B40-8E87-4E62-9A8C-DD2281FBBD15}"/>
                                            </p:graphicEl>
                                          </p:spTgt>
                                        </p:tgtEl>
                                        <p:attrNameLst>
                                          <p:attrName>style.visibility</p:attrName>
                                        </p:attrNameLst>
                                      </p:cBhvr>
                                      <p:to>
                                        <p:strVal val="visible"/>
                                      </p:to>
                                    </p:set>
                                    <p:animEffect transition="in" filter="fade">
                                      <p:cBhvr>
                                        <p:cTn id="99" dur="1000"/>
                                        <p:tgtEl>
                                          <p:spTgt spid="10">
                                            <p:graphicEl>
                                              <a:dgm id="{27539B40-8E87-4E62-9A8C-DD2281FBBD15}"/>
                                            </p:graphicEl>
                                          </p:spTgt>
                                        </p:tgtEl>
                                      </p:cBhvr>
                                    </p:animEffect>
                                    <p:anim calcmode="lin" valueType="num">
                                      <p:cBhvr>
                                        <p:cTn id="100" dur="1000" fill="hold"/>
                                        <p:tgtEl>
                                          <p:spTgt spid="10">
                                            <p:graphicEl>
                                              <a:dgm id="{27539B40-8E87-4E62-9A8C-DD2281FBBD15}"/>
                                            </p:graphicEl>
                                          </p:spTgt>
                                        </p:tgtEl>
                                        <p:attrNameLst>
                                          <p:attrName>ppt_x</p:attrName>
                                        </p:attrNameLst>
                                      </p:cBhvr>
                                      <p:tavLst>
                                        <p:tav tm="0">
                                          <p:val>
                                            <p:strVal val="#ppt_x"/>
                                          </p:val>
                                        </p:tav>
                                        <p:tav tm="100000">
                                          <p:val>
                                            <p:strVal val="#ppt_x"/>
                                          </p:val>
                                        </p:tav>
                                      </p:tavLst>
                                    </p:anim>
                                    <p:anim calcmode="lin" valueType="num">
                                      <p:cBhvr>
                                        <p:cTn id="101" dur="1000" fill="hold"/>
                                        <p:tgtEl>
                                          <p:spTgt spid="10">
                                            <p:graphicEl>
                                              <a:dgm id="{27539B40-8E87-4E62-9A8C-DD2281FBBD15}"/>
                                            </p:graphic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0">
                                            <p:graphicEl>
                                              <a:dgm id="{EB954A79-9395-4123-8CEE-6848FD806777}"/>
                                            </p:graphicEl>
                                          </p:spTgt>
                                        </p:tgtEl>
                                        <p:attrNameLst>
                                          <p:attrName>style.visibility</p:attrName>
                                        </p:attrNameLst>
                                      </p:cBhvr>
                                      <p:to>
                                        <p:strVal val="visible"/>
                                      </p:to>
                                    </p:set>
                                    <p:animEffect transition="in" filter="fade">
                                      <p:cBhvr>
                                        <p:cTn id="104" dur="1000"/>
                                        <p:tgtEl>
                                          <p:spTgt spid="10">
                                            <p:graphicEl>
                                              <a:dgm id="{EB954A79-9395-4123-8CEE-6848FD806777}"/>
                                            </p:graphicEl>
                                          </p:spTgt>
                                        </p:tgtEl>
                                      </p:cBhvr>
                                    </p:animEffect>
                                    <p:anim calcmode="lin" valueType="num">
                                      <p:cBhvr>
                                        <p:cTn id="105" dur="1000" fill="hold"/>
                                        <p:tgtEl>
                                          <p:spTgt spid="10">
                                            <p:graphicEl>
                                              <a:dgm id="{EB954A79-9395-4123-8CEE-6848FD806777}"/>
                                            </p:graphicEl>
                                          </p:spTgt>
                                        </p:tgtEl>
                                        <p:attrNameLst>
                                          <p:attrName>ppt_x</p:attrName>
                                        </p:attrNameLst>
                                      </p:cBhvr>
                                      <p:tavLst>
                                        <p:tav tm="0">
                                          <p:val>
                                            <p:strVal val="#ppt_x"/>
                                          </p:val>
                                        </p:tav>
                                        <p:tav tm="100000">
                                          <p:val>
                                            <p:strVal val="#ppt_x"/>
                                          </p:val>
                                        </p:tav>
                                      </p:tavLst>
                                    </p:anim>
                                    <p:anim calcmode="lin" valueType="num">
                                      <p:cBhvr>
                                        <p:cTn id="106" dur="1000" fill="hold"/>
                                        <p:tgtEl>
                                          <p:spTgt spid="10">
                                            <p:graphicEl>
                                              <a:dgm id="{EB954A79-9395-4123-8CEE-6848FD806777}"/>
                                            </p:graphicEl>
                                          </p:spTgt>
                                        </p:tgtEl>
                                        <p:attrNameLst>
                                          <p:attrName>ppt_y</p:attrName>
                                        </p:attrNameLst>
                                      </p:cBhvr>
                                      <p:tavLst>
                                        <p:tav tm="0">
                                          <p:val>
                                            <p:strVal val="#ppt_y+.1"/>
                                          </p:val>
                                        </p:tav>
                                        <p:tav tm="100000">
                                          <p:val>
                                            <p:strVal val="#ppt_y"/>
                                          </p:val>
                                        </p:tav>
                                      </p:tavLst>
                                    </p:anim>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10">
                                            <p:graphicEl>
                                              <a:dgm id="{B6DF3EB5-88AB-494F-BC6B-81F211C1DC2E}"/>
                                            </p:graphicEl>
                                          </p:spTgt>
                                        </p:tgtEl>
                                        <p:attrNameLst>
                                          <p:attrName>style.visibility</p:attrName>
                                        </p:attrNameLst>
                                      </p:cBhvr>
                                      <p:to>
                                        <p:strVal val="visible"/>
                                      </p:to>
                                    </p:set>
                                    <p:animEffect transition="in" filter="fade">
                                      <p:cBhvr>
                                        <p:cTn id="110" dur="1000"/>
                                        <p:tgtEl>
                                          <p:spTgt spid="10">
                                            <p:graphicEl>
                                              <a:dgm id="{B6DF3EB5-88AB-494F-BC6B-81F211C1DC2E}"/>
                                            </p:graphicEl>
                                          </p:spTgt>
                                        </p:tgtEl>
                                      </p:cBhvr>
                                    </p:animEffect>
                                    <p:anim calcmode="lin" valueType="num">
                                      <p:cBhvr>
                                        <p:cTn id="111" dur="1000" fill="hold"/>
                                        <p:tgtEl>
                                          <p:spTgt spid="10">
                                            <p:graphicEl>
                                              <a:dgm id="{B6DF3EB5-88AB-494F-BC6B-81F211C1DC2E}"/>
                                            </p:graphicEl>
                                          </p:spTgt>
                                        </p:tgtEl>
                                        <p:attrNameLst>
                                          <p:attrName>ppt_x</p:attrName>
                                        </p:attrNameLst>
                                      </p:cBhvr>
                                      <p:tavLst>
                                        <p:tav tm="0">
                                          <p:val>
                                            <p:strVal val="#ppt_x"/>
                                          </p:val>
                                        </p:tav>
                                        <p:tav tm="100000">
                                          <p:val>
                                            <p:strVal val="#ppt_x"/>
                                          </p:val>
                                        </p:tav>
                                      </p:tavLst>
                                    </p:anim>
                                    <p:anim calcmode="lin" valueType="num">
                                      <p:cBhvr>
                                        <p:cTn id="112" dur="1000" fill="hold"/>
                                        <p:tgtEl>
                                          <p:spTgt spid="10">
                                            <p:graphicEl>
                                              <a:dgm id="{B6DF3EB5-88AB-494F-BC6B-81F211C1DC2E}"/>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0">
                                            <p:graphicEl>
                                              <a:dgm id="{01B46051-C07F-4F87-8D09-628E980ECCB5}"/>
                                            </p:graphicEl>
                                          </p:spTgt>
                                        </p:tgtEl>
                                        <p:attrNameLst>
                                          <p:attrName>style.visibility</p:attrName>
                                        </p:attrNameLst>
                                      </p:cBhvr>
                                      <p:to>
                                        <p:strVal val="visible"/>
                                      </p:to>
                                    </p:set>
                                    <p:animEffect transition="in" filter="fade">
                                      <p:cBhvr>
                                        <p:cTn id="115" dur="1000"/>
                                        <p:tgtEl>
                                          <p:spTgt spid="10">
                                            <p:graphicEl>
                                              <a:dgm id="{01B46051-C07F-4F87-8D09-628E980ECCB5}"/>
                                            </p:graphicEl>
                                          </p:spTgt>
                                        </p:tgtEl>
                                      </p:cBhvr>
                                    </p:animEffect>
                                    <p:anim calcmode="lin" valueType="num">
                                      <p:cBhvr>
                                        <p:cTn id="116" dur="1000" fill="hold"/>
                                        <p:tgtEl>
                                          <p:spTgt spid="10">
                                            <p:graphicEl>
                                              <a:dgm id="{01B46051-C07F-4F87-8D09-628E980ECCB5}"/>
                                            </p:graphicEl>
                                          </p:spTgt>
                                        </p:tgtEl>
                                        <p:attrNameLst>
                                          <p:attrName>ppt_x</p:attrName>
                                        </p:attrNameLst>
                                      </p:cBhvr>
                                      <p:tavLst>
                                        <p:tav tm="0">
                                          <p:val>
                                            <p:strVal val="#ppt_x"/>
                                          </p:val>
                                        </p:tav>
                                        <p:tav tm="100000">
                                          <p:val>
                                            <p:strVal val="#ppt_x"/>
                                          </p:val>
                                        </p:tav>
                                      </p:tavLst>
                                    </p:anim>
                                    <p:anim calcmode="lin" valueType="num">
                                      <p:cBhvr>
                                        <p:cTn id="117" dur="1000" fill="hold"/>
                                        <p:tgtEl>
                                          <p:spTgt spid="10">
                                            <p:graphicEl>
                                              <a:dgm id="{01B46051-C07F-4F87-8D09-628E980ECCB5}"/>
                                            </p:graphicEl>
                                          </p:spTgt>
                                        </p:tgtEl>
                                        <p:attrNameLst>
                                          <p:attrName>ppt_y</p:attrName>
                                        </p:attrNameLst>
                                      </p:cBhvr>
                                      <p:tavLst>
                                        <p:tav tm="0">
                                          <p:val>
                                            <p:strVal val="#ppt_y+.1"/>
                                          </p:val>
                                        </p:tav>
                                        <p:tav tm="100000">
                                          <p:val>
                                            <p:strVal val="#ppt_y"/>
                                          </p:val>
                                        </p:tav>
                                      </p:tavLst>
                                    </p:anim>
                                  </p:childTnLst>
                                </p:cTn>
                              </p:par>
                            </p:childTnLst>
                          </p:cTn>
                        </p:par>
                        <p:par>
                          <p:cTn id="118" fill="hold">
                            <p:stCondLst>
                              <p:cond delay="2000"/>
                            </p:stCondLst>
                            <p:childTnLst>
                              <p:par>
                                <p:cTn id="119" presetID="42" presetClass="entr" presetSubtype="0" fill="hold" grpId="0" nodeType="afterEffect">
                                  <p:stCondLst>
                                    <p:cond delay="0"/>
                                  </p:stCondLst>
                                  <p:childTnLst>
                                    <p:set>
                                      <p:cBhvr>
                                        <p:cTn id="120" dur="1" fill="hold">
                                          <p:stCondLst>
                                            <p:cond delay="0"/>
                                          </p:stCondLst>
                                        </p:cTn>
                                        <p:tgtEl>
                                          <p:spTgt spid="10">
                                            <p:graphicEl>
                                              <a:dgm id="{9FC29FEC-49ED-45ED-A661-46FBC7E730BB}"/>
                                            </p:graphicEl>
                                          </p:spTgt>
                                        </p:tgtEl>
                                        <p:attrNameLst>
                                          <p:attrName>style.visibility</p:attrName>
                                        </p:attrNameLst>
                                      </p:cBhvr>
                                      <p:to>
                                        <p:strVal val="visible"/>
                                      </p:to>
                                    </p:set>
                                    <p:animEffect transition="in" filter="fade">
                                      <p:cBhvr>
                                        <p:cTn id="121" dur="1000"/>
                                        <p:tgtEl>
                                          <p:spTgt spid="10">
                                            <p:graphicEl>
                                              <a:dgm id="{9FC29FEC-49ED-45ED-A661-46FBC7E730BB}"/>
                                            </p:graphicEl>
                                          </p:spTgt>
                                        </p:tgtEl>
                                      </p:cBhvr>
                                    </p:animEffect>
                                    <p:anim calcmode="lin" valueType="num">
                                      <p:cBhvr>
                                        <p:cTn id="122" dur="1000" fill="hold"/>
                                        <p:tgtEl>
                                          <p:spTgt spid="10">
                                            <p:graphicEl>
                                              <a:dgm id="{9FC29FEC-49ED-45ED-A661-46FBC7E730BB}"/>
                                            </p:graphicEl>
                                          </p:spTgt>
                                        </p:tgtEl>
                                        <p:attrNameLst>
                                          <p:attrName>ppt_x</p:attrName>
                                        </p:attrNameLst>
                                      </p:cBhvr>
                                      <p:tavLst>
                                        <p:tav tm="0">
                                          <p:val>
                                            <p:strVal val="#ppt_x"/>
                                          </p:val>
                                        </p:tav>
                                        <p:tav tm="100000">
                                          <p:val>
                                            <p:strVal val="#ppt_x"/>
                                          </p:val>
                                        </p:tav>
                                      </p:tavLst>
                                    </p:anim>
                                    <p:anim calcmode="lin" valueType="num">
                                      <p:cBhvr>
                                        <p:cTn id="123" dur="1000" fill="hold"/>
                                        <p:tgtEl>
                                          <p:spTgt spid="10">
                                            <p:graphicEl>
                                              <a:dgm id="{9FC29FEC-49ED-45ED-A661-46FBC7E730BB}"/>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0">
                                            <p:graphicEl>
                                              <a:dgm id="{680054EC-5AC1-4C92-9B09-149007EE6359}"/>
                                            </p:graphicEl>
                                          </p:spTgt>
                                        </p:tgtEl>
                                        <p:attrNameLst>
                                          <p:attrName>style.visibility</p:attrName>
                                        </p:attrNameLst>
                                      </p:cBhvr>
                                      <p:to>
                                        <p:strVal val="visible"/>
                                      </p:to>
                                    </p:set>
                                    <p:animEffect transition="in" filter="fade">
                                      <p:cBhvr>
                                        <p:cTn id="126" dur="1000"/>
                                        <p:tgtEl>
                                          <p:spTgt spid="10">
                                            <p:graphicEl>
                                              <a:dgm id="{680054EC-5AC1-4C92-9B09-149007EE6359}"/>
                                            </p:graphicEl>
                                          </p:spTgt>
                                        </p:tgtEl>
                                      </p:cBhvr>
                                    </p:animEffect>
                                    <p:anim calcmode="lin" valueType="num">
                                      <p:cBhvr>
                                        <p:cTn id="127" dur="1000" fill="hold"/>
                                        <p:tgtEl>
                                          <p:spTgt spid="10">
                                            <p:graphicEl>
                                              <a:dgm id="{680054EC-5AC1-4C92-9B09-149007EE6359}"/>
                                            </p:graphicEl>
                                          </p:spTgt>
                                        </p:tgtEl>
                                        <p:attrNameLst>
                                          <p:attrName>ppt_x</p:attrName>
                                        </p:attrNameLst>
                                      </p:cBhvr>
                                      <p:tavLst>
                                        <p:tav tm="0">
                                          <p:val>
                                            <p:strVal val="#ppt_x"/>
                                          </p:val>
                                        </p:tav>
                                        <p:tav tm="100000">
                                          <p:val>
                                            <p:strVal val="#ppt_x"/>
                                          </p:val>
                                        </p:tav>
                                      </p:tavLst>
                                    </p:anim>
                                    <p:anim calcmode="lin" valueType="num">
                                      <p:cBhvr>
                                        <p:cTn id="128" dur="1000" fill="hold"/>
                                        <p:tgtEl>
                                          <p:spTgt spid="10">
                                            <p:graphicEl>
                                              <a:dgm id="{680054EC-5AC1-4C92-9B09-149007EE6359}"/>
                                            </p:graphicEl>
                                          </p:spTgt>
                                        </p:tgtEl>
                                        <p:attrNameLst>
                                          <p:attrName>ppt_y</p:attrName>
                                        </p:attrNameLst>
                                      </p:cBhvr>
                                      <p:tavLst>
                                        <p:tav tm="0">
                                          <p:val>
                                            <p:strVal val="#ppt_y+.1"/>
                                          </p:val>
                                        </p:tav>
                                        <p:tav tm="100000">
                                          <p:val>
                                            <p:strVal val="#ppt_y"/>
                                          </p:val>
                                        </p:tav>
                                      </p:tavLst>
                                    </p:anim>
                                  </p:childTnLst>
                                </p:cTn>
                              </p:par>
                            </p:childTnLst>
                          </p:cTn>
                        </p:par>
                        <p:par>
                          <p:cTn id="129" fill="hold">
                            <p:stCondLst>
                              <p:cond delay="3000"/>
                            </p:stCondLst>
                            <p:childTnLst>
                              <p:par>
                                <p:cTn id="130" presetID="42" presetClass="entr" presetSubtype="0" fill="hold" grpId="0" nodeType="afterEffect">
                                  <p:stCondLst>
                                    <p:cond delay="0"/>
                                  </p:stCondLst>
                                  <p:childTnLst>
                                    <p:set>
                                      <p:cBhvr>
                                        <p:cTn id="131" dur="1" fill="hold">
                                          <p:stCondLst>
                                            <p:cond delay="0"/>
                                          </p:stCondLst>
                                        </p:cTn>
                                        <p:tgtEl>
                                          <p:spTgt spid="10">
                                            <p:graphicEl>
                                              <a:dgm id="{2CC40A75-2171-4D2A-8995-9108D77DC6F1}"/>
                                            </p:graphicEl>
                                          </p:spTgt>
                                        </p:tgtEl>
                                        <p:attrNameLst>
                                          <p:attrName>style.visibility</p:attrName>
                                        </p:attrNameLst>
                                      </p:cBhvr>
                                      <p:to>
                                        <p:strVal val="visible"/>
                                      </p:to>
                                    </p:set>
                                    <p:animEffect transition="in" filter="fade">
                                      <p:cBhvr>
                                        <p:cTn id="132" dur="1000"/>
                                        <p:tgtEl>
                                          <p:spTgt spid="10">
                                            <p:graphicEl>
                                              <a:dgm id="{2CC40A75-2171-4D2A-8995-9108D77DC6F1}"/>
                                            </p:graphicEl>
                                          </p:spTgt>
                                        </p:tgtEl>
                                      </p:cBhvr>
                                    </p:animEffect>
                                    <p:anim calcmode="lin" valueType="num">
                                      <p:cBhvr>
                                        <p:cTn id="133" dur="1000" fill="hold"/>
                                        <p:tgtEl>
                                          <p:spTgt spid="10">
                                            <p:graphicEl>
                                              <a:dgm id="{2CC40A75-2171-4D2A-8995-9108D77DC6F1}"/>
                                            </p:graphicEl>
                                          </p:spTgt>
                                        </p:tgtEl>
                                        <p:attrNameLst>
                                          <p:attrName>ppt_x</p:attrName>
                                        </p:attrNameLst>
                                      </p:cBhvr>
                                      <p:tavLst>
                                        <p:tav tm="0">
                                          <p:val>
                                            <p:strVal val="#ppt_x"/>
                                          </p:val>
                                        </p:tav>
                                        <p:tav tm="100000">
                                          <p:val>
                                            <p:strVal val="#ppt_x"/>
                                          </p:val>
                                        </p:tav>
                                      </p:tavLst>
                                    </p:anim>
                                    <p:anim calcmode="lin" valueType="num">
                                      <p:cBhvr>
                                        <p:cTn id="134" dur="1000" fill="hold"/>
                                        <p:tgtEl>
                                          <p:spTgt spid="10">
                                            <p:graphicEl>
                                              <a:dgm id="{2CC40A75-2171-4D2A-8995-9108D77DC6F1}"/>
                                            </p:graphic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0">
                                            <p:graphicEl>
                                              <a:dgm id="{8B8734AC-FEE2-465E-AB86-9FC94047BAB2}"/>
                                            </p:graphicEl>
                                          </p:spTgt>
                                        </p:tgtEl>
                                        <p:attrNameLst>
                                          <p:attrName>style.visibility</p:attrName>
                                        </p:attrNameLst>
                                      </p:cBhvr>
                                      <p:to>
                                        <p:strVal val="visible"/>
                                      </p:to>
                                    </p:set>
                                    <p:animEffect transition="in" filter="fade">
                                      <p:cBhvr>
                                        <p:cTn id="137" dur="1000"/>
                                        <p:tgtEl>
                                          <p:spTgt spid="10">
                                            <p:graphicEl>
                                              <a:dgm id="{8B8734AC-FEE2-465E-AB86-9FC94047BAB2}"/>
                                            </p:graphicEl>
                                          </p:spTgt>
                                        </p:tgtEl>
                                      </p:cBhvr>
                                    </p:animEffect>
                                    <p:anim calcmode="lin" valueType="num">
                                      <p:cBhvr>
                                        <p:cTn id="138" dur="1000" fill="hold"/>
                                        <p:tgtEl>
                                          <p:spTgt spid="10">
                                            <p:graphicEl>
                                              <a:dgm id="{8B8734AC-FEE2-465E-AB86-9FC94047BAB2}"/>
                                            </p:graphicEl>
                                          </p:spTgt>
                                        </p:tgtEl>
                                        <p:attrNameLst>
                                          <p:attrName>ppt_x</p:attrName>
                                        </p:attrNameLst>
                                      </p:cBhvr>
                                      <p:tavLst>
                                        <p:tav tm="0">
                                          <p:val>
                                            <p:strVal val="#ppt_x"/>
                                          </p:val>
                                        </p:tav>
                                        <p:tav tm="100000">
                                          <p:val>
                                            <p:strVal val="#ppt_x"/>
                                          </p:val>
                                        </p:tav>
                                      </p:tavLst>
                                    </p:anim>
                                    <p:anim calcmode="lin" valueType="num">
                                      <p:cBhvr>
                                        <p:cTn id="139" dur="1000" fill="hold"/>
                                        <p:tgtEl>
                                          <p:spTgt spid="10">
                                            <p:graphicEl>
                                              <a:dgm id="{8B8734AC-FEE2-465E-AB86-9FC94047BAB2}"/>
                                            </p:graphicEl>
                                          </p:spTgt>
                                        </p:tgtEl>
                                        <p:attrNameLst>
                                          <p:attrName>ppt_y</p:attrName>
                                        </p:attrNameLst>
                                      </p:cBhvr>
                                      <p:tavLst>
                                        <p:tav tm="0">
                                          <p:val>
                                            <p:strVal val="#ppt_y+.1"/>
                                          </p:val>
                                        </p:tav>
                                        <p:tav tm="100000">
                                          <p:val>
                                            <p:strVal val="#ppt_y"/>
                                          </p:val>
                                        </p:tav>
                                      </p:tavLst>
                                    </p:anim>
                                  </p:childTnLst>
                                </p:cTn>
                              </p:par>
                            </p:childTnLst>
                          </p:cTn>
                        </p:par>
                        <p:par>
                          <p:cTn id="140" fill="hold">
                            <p:stCondLst>
                              <p:cond delay="4000"/>
                            </p:stCondLst>
                            <p:childTnLst>
                              <p:par>
                                <p:cTn id="141" presetID="16" presetClass="entr" presetSubtype="21" fill="hold" nodeType="after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barn(inVertical)">
                                      <p:cBhvr>
                                        <p:cTn id="1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10"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23463758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lgn="r"/>
            <a:fld id="{9C45796D-F81B-42E6-8076-DF0575147E93}" type="slidenum">
              <a:rPr lang="es-EC" smtClean="0"/>
              <a:pPr algn="r"/>
              <a:t>6</a:t>
            </a:fld>
            <a:endParaRPr lang="es-EC"/>
          </a:p>
        </p:txBody>
      </p:sp>
      <p:sp>
        <p:nvSpPr>
          <p:cNvPr id="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  JUSTIFICACIÓN DEL PROBLEMA</a:t>
            </a:r>
            <a:endParaRPr lang="es-EC" sz="2800" b="1" dirty="0">
              <a:latin typeface="Consolas" panose="020B0609020204030204" pitchFamily="49" charset="0"/>
              <a:cs typeface="Consolas" panose="020B0609020204030204" pitchFamily="49" charset="0"/>
            </a:endParaRPr>
          </a:p>
        </p:txBody>
      </p:sp>
      <p:graphicFrame>
        <p:nvGraphicFramePr>
          <p:cNvPr id="6" name="3 Marcador de contenido"/>
          <p:cNvGraphicFramePr>
            <a:graphicFrameLocks/>
          </p:cNvGraphicFramePr>
          <p:nvPr>
            <p:extLst>
              <p:ext uri="{D42A27DB-BD31-4B8C-83A1-F6EECF244321}">
                <p14:modId xmlns:p14="http://schemas.microsoft.com/office/powerpoint/2010/main" val="3277643842"/>
              </p:ext>
            </p:extLst>
          </p:nvPr>
        </p:nvGraphicFramePr>
        <p:xfrm>
          <a:off x="2195736" y="1124744"/>
          <a:ext cx="7926863"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Flecha a la derecha con muesca"/>
          <p:cNvSpPr/>
          <p:nvPr/>
        </p:nvSpPr>
        <p:spPr>
          <a:xfrm>
            <a:off x="467544" y="2060848"/>
            <a:ext cx="3528392" cy="2088232"/>
          </a:xfrm>
          <a:prstGeom prst="notchedRightArrow">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2">
                    <a:lumMod val="50000"/>
                  </a:schemeClr>
                </a:solidFill>
              </a:rPr>
              <a:t>Mayor aprovechamiento</a:t>
            </a:r>
            <a:endParaRPr lang="es-MX" sz="2400" dirty="0">
              <a:solidFill>
                <a:schemeClr val="tx2">
                  <a:lumMod val="50000"/>
                </a:schemeClr>
              </a:solidFill>
            </a:endParaRPr>
          </a:p>
        </p:txBody>
      </p:sp>
      <p:pic>
        <p:nvPicPr>
          <p:cNvPr id="8"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1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1000"/>
                                  </p:stCondLst>
                                  <p:childTnLst>
                                    <p:set>
                                      <p:cBhvr>
                                        <p:cTn id="10" dur="1" fill="hold">
                                          <p:stCondLst>
                                            <p:cond delay="0"/>
                                          </p:stCondLst>
                                        </p:cTn>
                                        <p:tgtEl>
                                          <p:spTgt spid="6">
                                            <p:graphicEl>
                                              <a:dgm id="{D90AB528-8642-4287-93B5-71DC3053530A}"/>
                                            </p:graphicEl>
                                          </p:spTgt>
                                        </p:tgtEl>
                                        <p:attrNameLst>
                                          <p:attrName>style.visibility</p:attrName>
                                        </p:attrNameLst>
                                      </p:cBhvr>
                                      <p:to>
                                        <p:strVal val="visible"/>
                                      </p:to>
                                    </p:set>
                                    <p:animEffect transition="in" filter="fade">
                                      <p:cBhvr>
                                        <p:cTn id="11" dur="1000"/>
                                        <p:tgtEl>
                                          <p:spTgt spid="6">
                                            <p:graphicEl>
                                              <a:dgm id="{D90AB528-8642-4287-93B5-71DC3053530A}"/>
                                            </p:graphicEl>
                                          </p:spTgt>
                                        </p:tgtEl>
                                      </p:cBhvr>
                                    </p:animEffect>
                                    <p:anim calcmode="lin" valueType="num">
                                      <p:cBhvr>
                                        <p:cTn id="12" dur="1000" fill="hold"/>
                                        <p:tgtEl>
                                          <p:spTgt spid="6">
                                            <p:graphicEl>
                                              <a:dgm id="{D90AB528-8642-4287-93B5-71DC3053530A}"/>
                                            </p:graphicEl>
                                          </p:spTgt>
                                        </p:tgtEl>
                                        <p:attrNameLst>
                                          <p:attrName>ppt_x</p:attrName>
                                        </p:attrNameLst>
                                      </p:cBhvr>
                                      <p:tavLst>
                                        <p:tav tm="0">
                                          <p:val>
                                            <p:strVal val="#ppt_x"/>
                                          </p:val>
                                        </p:tav>
                                        <p:tav tm="100000">
                                          <p:val>
                                            <p:strVal val="#ppt_x"/>
                                          </p:val>
                                        </p:tav>
                                      </p:tavLst>
                                    </p:anim>
                                    <p:anim calcmode="lin" valueType="num">
                                      <p:cBhvr>
                                        <p:cTn id="13" dur="1000" fill="hold"/>
                                        <p:tgtEl>
                                          <p:spTgt spid="6">
                                            <p:graphicEl>
                                              <a:dgm id="{D90AB528-8642-4287-93B5-71DC3053530A}"/>
                                            </p:graphic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1000"/>
                                  </p:stCondLst>
                                  <p:childTnLst>
                                    <p:set>
                                      <p:cBhvr>
                                        <p:cTn id="15" dur="1" fill="hold">
                                          <p:stCondLst>
                                            <p:cond delay="0"/>
                                          </p:stCondLst>
                                        </p:cTn>
                                        <p:tgtEl>
                                          <p:spTgt spid="6">
                                            <p:graphicEl>
                                              <a:dgm id="{07B86A6D-876B-422F-9CFF-F35369066D0A}"/>
                                            </p:graphicEl>
                                          </p:spTgt>
                                        </p:tgtEl>
                                        <p:attrNameLst>
                                          <p:attrName>style.visibility</p:attrName>
                                        </p:attrNameLst>
                                      </p:cBhvr>
                                      <p:to>
                                        <p:strVal val="visible"/>
                                      </p:to>
                                    </p:set>
                                    <p:animEffect transition="in" filter="fade">
                                      <p:cBhvr>
                                        <p:cTn id="16" dur="1000"/>
                                        <p:tgtEl>
                                          <p:spTgt spid="6">
                                            <p:graphicEl>
                                              <a:dgm id="{07B86A6D-876B-422F-9CFF-F35369066D0A}"/>
                                            </p:graphicEl>
                                          </p:spTgt>
                                        </p:tgtEl>
                                      </p:cBhvr>
                                    </p:animEffect>
                                    <p:anim calcmode="lin" valueType="num">
                                      <p:cBhvr>
                                        <p:cTn id="17" dur="1000" fill="hold"/>
                                        <p:tgtEl>
                                          <p:spTgt spid="6">
                                            <p:graphicEl>
                                              <a:dgm id="{07B86A6D-876B-422F-9CFF-F35369066D0A}"/>
                                            </p:graphicEl>
                                          </p:spTgt>
                                        </p:tgtEl>
                                        <p:attrNameLst>
                                          <p:attrName>ppt_x</p:attrName>
                                        </p:attrNameLst>
                                      </p:cBhvr>
                                      <p:tavLst>
                                        <p:tav tm="0">
                                          <p:val>
                                            <p:strVal val="#ppt_x"/>
                                          </p:val>
                                        </p:tav>
                                        <p:tav tm="100000">
                                          <p:val>
                                            <p:strVal val="#ppt_x"/>
                                          </p:val>
                                        </p:tav>
                                      </p:tavLst>
                                    </p:anim>
                                    <p:anim calcmode="lin" valueType="num">
                                      <p:cBhvr>
                                        <p:cTn id="18" dur="1000" fill="hold"/>
                                        <p:tgtEl>
                                          <p:spTgt spid="6">
                                            <p:graphicEl>
                                              <a:dgm id="{07B86A6D-876B-422F-9CFF-F35369066D0A}"/>
                                            </p:graphicEl>
                                          </p:spTgt>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1000"/>
                                  </p:stCondLst>
                                  <p:childTnLst>
                                    <p:set>
                                      <p:cBhvr>
                                        <p:cTn id="20" dur="1" fill="hold">
                                          <p:stCondLst>
                                            <p:cond delay="0"/>
                                          </p:stCondLst>
                                        </p:cTn>
                                        <p:tgtEl>
                                          <p:spTgt spid="6">
                                            <p:graphicEl>
                                              <a:dgm id="{CB53A426-1DE6-4834-B1C0-26132C9D1D0F}"/>
                                            </p:graphicEl>
                                          </p:spTgt>
                                        </p:tgtEl>
                                        <p:attrNameLst>
                                          <p:attrName>style.visibility</p:attrName>
                                        </p:attrNameLst>
                                      </p:cBhvr>
                                      <p:to>
                                        <p:strVal val="visible"/>
                                      </p:to>
                                    </p:set>
                                    <p:animEffect transition="in" filter="fade">
                                      <p:cBhvr>
                                        <p:cTn id="21" dur="1000"/>
                                        <p:tgtEl>
                                          <p:spTgt spid="6">
                                            <p:graphicEl>
                                              <a:dgm id="{CB53A426-1DE6-4834-B1C0-26132C9D1D0F}"/>
                                            </p:graphicEl>
                                          </p:spTgt>
                                        </p:tgtEl>
                                      </p:cBhvr>
                                    </p:animEffect>
                                    <p:anim calcmode="lin" valueType="num">
                                      <p:cBhvr>
                                        <p:cTn id="22" dur="1000" fill="hold"/>
                                        <p:tgtEl>
                                          <p:spTgt spid="6">
                                            <p:graphicEl>
                                              <a:dgm id="{CB53A426-1DE6-4834-B1C0-26132C9D1D0F}"/>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CB53A426-1DE6-4834-B1C0-26132C9D1D0F}"/>
                                            </p:graphic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
                                            <p:graphicEl>
                                              <a:dgm id="{C25BA3BC-0CB4-4E4B-BC11-A07A7B6DFC94}"/>
                                            </p:graphicEl>
                                          </p:spTgt>
                                        </p:tgtEl>
                                        <p:attrNameLst>
                                          <p:attrName>style.visibility</p:attrName>
                                        </p:attrNameLst>
                                      </p:cBhvr>
                                      <p:to>
                                        <p:strVal val="visible"/>
                                      </p:to>
                                    </p:set>
                                    <p:animEffect transition="in" filter="fade">
                                      <p:cBhvr>
                                        <p:cTn id="27" dur="1000"/>
                                        <p:tgtEl>
                                          <p:spTgt spid="6">
                                            <p:graphicEl>
                                              <a:dgm id="{C25BA3BC-0CB4-4E4B-BC11-A07A7B6DFC94}"/>
                                            </p:graphicEl>
                                          </p:spTgt>
                                        </p:tgtEl>
                                      </p:cBhvr>
                                    </p:animEffect>
                                    <p:anim calcmode="lin" valueType="num">
                                      <p:cBhvr>
                                        <p:cTn id="28" dur="1000" fill="hold"/>
                                        <p:tgtEl>
                                          <p:spTgt spid="6">
                                            <p:graphicEl>
                                              <a:dgm id="{C25BA3BC-0CB4-4E4B-BC11-A07A7B6DFC94}"/>
                                            </p:graphicEl>
                                          </p:spTgt>
                                        </p:tgtEl>
                                        <p:attrNameLst>
                                          <p:attrName>ppt_x</p:attrName>
                                        </p:attrNameLst>
                                      </p:cBhvr>
                                      <p:tavLst>
                                        <p:tav tm="0">
                                          <p:val>
                                            <p:strVal val="#ppt_x"/>
                                          </p:val>
                                        </p:tav>
                                        <p:tav tm="100000">
                                          <p:val>
                                            <p:strVal val="#ppt_x"/>
                                          </p:val>
                                        </p:tav>
                                      </p:tavLst>
                                    </p:anim>
                                    <p:anim calcmode="lin" valueType="num">
                                      <p:cBhvr>
                                        <p:cTn id="29" dur="1000" fill="hold"/>
                                        <p:tgtEl>
                                          <p:spTgt spid="6">
                                            <p:graphicEl>
                                              <a:dgm id="{C25BA3BC-0CB4-4E4B-BC11-A07A7B6DFC94}"/>
                                            </p:graphic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
                                            <p:graphicEl>
                                              <a:dgm id="{ADA35061-168D-4456-985E-DBA580DD74BA}"/>
                                            </p:graphicEl>
                                          </p:spTgt>
                                        </p:tgtEl>
                                        <p:attrNameLst>
                                          <p:attrName>style.visibility</p:attrName>
                                        </p:attrNameLst>
                                      </p:cBhvr>
                                      <p:to>
                                        <p:strVal val="visible"/>
                                      </p:to>
                                    </p:set>
                                    <p:animEffect transition="in" filter="fade">
                                      <p:cBhvr>
                                        <p:cTn id="33" dur="1000"/>
                                        <p:tgtEl>
                                          <p:spTgt spid="6">
                                            <p:graphicEl>
                                              <a:dgm id="{ADA35061-168D-4456-985E-DBA580DD74BA}"/>
                                            </p:graphicEl>
                                          </p:spTgt>
                                        </p:tgtEl>
                                      </p:cBhvr>
                                    </p:animEffect>
                                    <p:anim calcmode="lin" valueType="num">
                                      <p:cBhvr>
                                        <p:cTn id="34" dur="1000" fill="hold"/>
                                        <p:tgtEl>
                                          <p:spTgt spid="6">
                                            <p:graphicEl>
                                              <a:dgm id="{ADA35061-168D-4456-985E-DBA580DD74BA}"/>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ADA35061-168D-4456-985E-DBA580DD74BA}"/>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6">
                                            <p:graphicEl>
                                              <a:dgm id="{6A419774-A107-4970-97FA-71010C037622}"/>
                                            </p:graphicEl>
                                          </p:spTgt>
                                        </p:tgtEl>
                                        <p:attrNameLst>
                                          <p:attrName>style.visibility</p:attrName>
                                        </p:attrNameLst>
                                      </p:cBhvr>
                                      <p:to>
                                        <p:strVal val="visible"/>
                                      </p:to>
                                    </p:set>
                                    <p:animEffect transition="in" filter="fade">
                                      <p:cBhvr>
                                        <p:cTn id="39" dur="1000"/>
                                        <p:tgtEl>
                                          <p:spTgt spid="6">
                                            <p:graphicEl>
                                              <a:dgm id="{6A419774-A107-4970-97FA-71010C037622}"/>
                                            </p:graphicEl>
                                          </p:spTgt>
                                        </p:tgtEl>
                                      </p:cBhvr>
                                    </p:animEffect>
                                    <p:anim calcmode="lin" valueType="num">
                                      <p:cBhvr>
                                        <p:cTn id="40" dur="1000" fill="hold"/>
                                        <p:tgtEl>
                                          <p:spTgt spid="6">
                                            <p:graphicEl>
                                              <a:dgm id="{6A419774-A107-4970-97FA-71010C03762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6A419774-A107-4970-97FA-71010C037622}"/>
                                            </p:graphic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1" presetClass="entr" presetSubtype="0" fill="hold" grpId="0" nodeType="afterEffect">
                                  <p:stCondLst>
                                    <p:cond delay="0"/>
                                  </p:stCondLst>
                                  <p:childTnLst>
                                    <p:set>
                                      <p:cBhvr>
                                        <p:cTn id="44" dur="1" fill="hold">
                                          <p:stCondLst>
                                            <p:cond delay="0"/>
                                          </p:stCondLst>
                                        </p:cTn>
                                        <p:tgtEl>
                                          <p:spTgt spid="6">
                                            <p:graphicEl>
                                              <a:dgm id="{EAD15B5C-45A9-4625-A9E3-A05BF2F2936B}"/>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7"/>
                                        </p:tgtEl>
                                      </p:cBhvr>
                                    </p:animEffect>
                                    <p:anim calcmode="lin" valueType="num">
                                      <p:cBhvr>
                                        <p:cTn id="49" dur="1000"/>
                                        <p:tgtEl>
                                          <p:spTgt spid="7"/>
                                        </p:tgtEl>
                                        <p:attrNameLst>
                                          <p:attrName>ppt_x</p:attrName>
                                        </p:attrNameLst>
                                      </p:cBhvr>
                                      <p:tavLst>
                                        <p:tav tm="0">
                                          <p:val>
                                            <p:strVal val="ppt_x"/>
                                          </p:val>
                                        </p:tav>
                                        <p:tav tm="100000">
                                          <p:val>
                                            <p:strVal val="ppt_x"/>
                                          </p:val>
                                        </p:tav>
                                      </p:tavLst>
                                    </p:anim>
                                    <p:anim calcmode="lin" valueType="num">
                                      <p:cBhvr>
                                        <p:cTn id="50" dur="1000"/>
                                        <p:tgtEl>
                                          <p:spTgt spid="7"/>
                                        </p:tgtEl>
                                        <p:attrNameLst>
                                          <p:attrName>ppt_y</p:attrName>
                                        </p:attrNameLst>
                                      </p:cBhvr>
                                      <p:tavLst>
                                        <p:tav tm="0">
                                          <p:val>
                                            <p:strVal val="ppt_y"/>
                                          </p:val>
                                        </p:tav>
                                        <p:tav tm="100000">
                                          <p:val>
                                            <p:strVal val="ppt_y+.1"/>
                                          </p:val>
                                        </p:tav>
                                      </p:tavLst>
                                    </p:anim>
                                    <p:set>
                                      <p:cBhvr>
                                        <p:cTn id="51" dur="1" fill="hold">
                                          <p:stCondLst>
                                            <p:cond delay="999"/>
                                          </p:stCondLst>
                                        </p:cTn>
                                        <p:tgtEl>
                                          <p:spTgt spid="7"/>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1000"/>
                                        <p:tgtEl>
                                          <p:spTgt spid="6">
                                            <p:graphicEl>
                                              <a:dgm id="{D90AB528-8642-4287-93B5-71DC3053530A}"/>
                                            </p:graphicEl>
                                          </p:spTgt>
                                        </p:tgtEl>
                                      </p:cBhvr>
                                    </p:animEffect>
                                    <p:anim calcmode="lin" valueType="num">
                                      <p:cBhvr>
                                        <p:cTn id="54" dur="1000"/>
                                        <p:tgtEl>
                                          <p:spTgt spid="6">
                                            <p:graphicEl>
                                              <a:dgm id="{D90AB528-8642-4287-93B5-71DC3053530A}"/>
                                            </p:graphicEl>
                                          </p:spTgt>
                                        </p:tgtEl>
                                        <p:attrNameLst>
                                          <p:attrName>ppt_x</p:attrName>
                                        </p:attrNameLst>
                                      </p:cBhvr>
                                      <p:tavLst>
                                        <p:tav tm="0">
                                          <p:val>
                                            <p:strVal val="ppt_x"/>
                                          </p:val>
                                        </p:tav>
                                        <p:tav tm="100000">
                                          <p:val>
                                            <p:strVal val="ppt_x"/>
                                          </p:val>
                                        </p:tav>
                                      </p:tavLst>
                                    </p:anim>
                                    <p:anim calcmode="lin" valueType="num">
                                      <p:cBhvr>
                                        <p:cTn id="55" dur="1000"/>
                                        <p:tgtEl>
                                          <p:spTgt spid="6">
                                            <p:graphicEl>
                                              <a:dgm id="{D90AB528-8642-4287-93B5-71DC3053530A}"/>
                                            </p:graphicEl>
                                          </p:spTgt>
                                        </p:tgtEl>
                                        <p:attrNameLst>
                                          <p:attrName>ppt_y</p:attrName>
                                        </p:attrNameLst>
                                      </p:cBhvr>
                                      <p:tavLst>
                                        <p:tav tm="0">
                                          <p:val>
                                            <p:strVal val="ppt_y"/>
                                          </p:val>
                                        </p:tav>
                                        <p:tav tm="100000">
                                          <p:val>
                                            <p:strVal val="ppt_y+.1"/>
                                          </p:val>
                                        </p:tav>
                                      </p:tavLst>
                                    </p:anim>
                                    <p:set>
                                      <p:cBhvr>
                                        <p:cTn id="56" dur="1" fill="hold">
                                          <p:stCondLst>
                                            <p:cond delay="999"/>
                                          </p:stCondLst>
                                        </p:cTn>
                                        <p:tgtEl>
                                          <p:spTgt spid="6">
                                            <p:graphicEl>
                                              <a:dgm id="{D90AB528-8642-4287-93B5-71DC3053530A}"/>
                                            </p:graphicEl>
                                          </p:spTgt>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1000"/>
                                        <p:tgtEl>
                                          <p:spTgt spid="6">
                                            <p:graphicEl>
                                              <a:dgm id="{07B86A6D-876B-422F-9CFF-F35369066D0A}"/>
                                            </p:graphicEl>
                                          </p:spTgt>
                                        </p:tgtEl>
                                      </p:cBhvr>
                                    </p:animEffect>
                                    <p:anim calcmode="lin" valueType="num">
                                      <p:cBhvr>
                                        <p:cTn id="59" dur="1000"/>
                                        <p:tgtEl>
                                          <p:spTgt spid="6">
                                            <p:graphicEl>
                                              <a:dgm id="{07B86A6D-876B-422F-9CFF-F35369066D0A}"/>
                                            </p:graphicEl>
                                          </p:spTgt>
                                        </p:tgtEl>
                                        <p:attrNameLst>
                                          <p:attrName>ppt_x</p:attrName>
                                        </p:attrNameLst>
                                      </p:cBhvr>
                                      <p:tavLst>
                                        <p:tav tm="0">
                                          <p:val>
                                            <p:strVal val="ppt_x"/>
                                          </p:val>
                                        </p:tav>
                                        <p:tav tm="100000">
                                          <p:val>
                                            <p:strVal val="ppt_x"/>
                                          </p:val>
                                        </p:tav>
                                      </p:tavLst>
                                    </p:anim>
                                    <p:anim calcmode="lin" valueType="num">
                                      <p:cBhvr>
                                        <p:cTn id="60" dur="1000"/>
                                        <p:tgtEl>
                                          <p:spTgt spid="6">
                                            <p:graphicEl>
                                              <a:dgm id="{07B86A6D-876B-422F-9CFF-F35369066D0A}"/>
                                            </p:graphicEl>
                                          </p:spTgt>
                                        </p:tgtEl>
                                        <p:attrNameLst>
                                          <p:attrName>ppt_y</p:attrName>
                                        </p:attrNameLst>
                                      </p:cBhvr>
                                      <p:tavLst>
                                        <p:tav tm="0">
                                          <p:val>
                                            <p:strVal val="ppt_y"/>
                                          </p:val>
                                        </p:tav>
                                        <p:tav tm="100000">
                                          <p:val>
                                            <p:strVal val="ppt_y+.1"/>
                                          </p:val>
                                        </p:tav>
                                      </p:tavLst>
                                    </p:anim>
                                    <p:set>
                                      <p:cBhvr>
                                        <p:cTn id="61" dur="1" fill="hold">
                                          <p:stCondLst>
                                            <p:cond delay="999"/>
                                          </p:stCondLst>
                                        </p:cTn>
                                        <p:tgtEl>
                                          <p:spTgt spid="6">
                                            <p:graphicEl>
                                              <a:dgm id="{07B86A6D-876B-422F-9CFF-F35369066D0A}"/>
                                            </p:graphicEl>
                                          </p:spTgt>
                                        </p:tgtEl>
                                        <p:attrNameLst>
                                          <p:attrName>style.visibility</p:attrName>
                                        </p:attrNameLst>
                                      </p:cBhvr>
                                      <p:to>
                                        <p:strVal val="hidden"/>
                                      </p:to>
                                    </p:set>
                                  </p:childTnLst>
                                </p:cTn>
                              </p:par>
                              <p:par>
                                <p:cTn id="62" presetID="42" presetClass="exit" presetSubtype="0" fill="hold" grpId="1" nodeType="withEffect">
                                  <p:stCondLst>
                                    <p:cond delay="0"/>
                                  </p:stCondLst>
                                  <p:childTnLst>
                                    <p:animEffect transition="out" filter="fade">
                                      <p:cBhvr>
                                        <p:cTn id="63" dur="1000"/>
                                        <p:tgtEl>
                                          <p:spTgt spid="6">
                                            <p:graphicEl>
                                              <a:dgm id="{CB53A426-1DE6-4834-B1C0-26132C9D1D0F}"/>
                                            </p:graphicEl>
                                          </p:spTgt>
                                        </p:tgtEl>
                                      </p:cBhvr>
                                    </p:animEffect>
                                    <p:anim calcmode="lin" valueType="num">
                                      <p:cBhvr>
                                        <p:cTn id="64" dur="1000"/>
                                        <p:tgtEl>
                                          <p:spTgt spid="6">
                                            <p:graphicEl>
                                              <a:dgm id="{CB53A426-1DE6-4834-B1C0-26132C9D1D0F}"/>
                                            </p:graphicEl>
                                          </p:spTgt>
                                        </p:tgtEl>
                                        <p:attrNameLst>
                                          <p:attrName>ppt_x</p:attrName>
                                        </p:attrNameLst>
                                      </p:cBhvr>
                                      <p:tavLst>
                                        <p:tav tm="0">
                                          <p:val>
                                            <p:strVal val="ppt_x"/>
                                          </p:val>
                                        </p:tav>
                                        <p:tav tm="100000">
                                          <p:val>
                                            <p:strVal val="ppt_x"/>
                                          </p:val>
                                        </p:tav>
                                      </p:tavLst>
                                    </p:anim>
                                    <p:anim calcmode="lin" valueType="num">
                                      <p:cBhvr>
                                        <p:cTn id="65" dur="1000"/>
                                        <p:tgtEl>
                                          <p:spTgt spid="6">
                                            <p:graphicEl>
                                              <a:dgm id="{CB53A426-1DE6-4834-B1C0-26132C9D1D0F}"/>
                                            </p:graphic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6">
                                            <p:graphicEl>
                                              <a:dgm id="{CB53A426-1DE6-4834-B1C0-26132C9D1D0F}"/>
                                            </p:graphicEl>
                                          </p:spTgt>
                                        </p:tgtEl>
                                        <p:attrNameLst>
                                          <p:attrName>style.visibility</p:attrName>
                                        </p:attrNameLst>
                                      </p:cBhvr>
                                      <p:to>
                                        <p:strVal val="hidden"/>
                                      </p:to>
                                    </p:set>
                                  </p:childTnLst>
                                </p:cTn>
                              </p:par>
                              <p:par>
                                <p:cTn id="67" presetID="42" presetClass="exit" presetSubtype="0" fill="hold" grpId="1" nodeType="withEffect">
                                  <p:stCondLst>
                                    <p:cond delay="0"/>
                                  </p:stCondLst>
                                  <p:childTnLst>
                                    <p:animEffect transition="out" filter="fade">
                                      <p:cBhvr>
                                        <p:cTn id="68" dur="1000"/>
                                        <p:tgtEl>
                                          <p:spTgt spid="6">
                                            <p:graphicEl>
                                              <a:dgm id="{C25BA3BC-0CB4-4E4B-BC11-A07A7B6DFC94}"/>
                                            </p:graphicEl>
                                          </p:spTgt>
                                        </p:tgtEl>
                                      </p:cBhvr>
                                    </p:animEffect>
                                    <p:anim calcmode="lin" valueType="num">
                                      <p:cBhvr>
                                        <p:cTn id="69" dur="1000"/>
                                        <p:tgtEl>
                                          <p:spTgt spid="6">
                                            <p:graphicEl>
                                              <a:dgm id="{C25BA3BC-0CB4-4E4B-BC11-A07A7B6DFC94}"/>
                                            </p:graphicEl>
                                          </p:spTgt>
                                        </p:tgtEl>
                                        <p:attrNameLst>
                                          <p:attrName>ppt_x</p:attrName>
                                        </p:attrNameLst>
                                      </p:cBhvr>
                                      <p:tavLst>
                                        <p:tav tm="0">
                                          <p:val>
                                            <p:strVal val="ppt_x"/>
                                          </p:val>
                                        </p:tav>
                                        <p:tav tm="100000">
                                          <p:val>
                                            <p:strVal val="ppt_x"/>
                                          </p:val>
                                        </p:tav>
                                      </p:tavLst>
                                    </p:anim>
                                    <p:anim calcmode="lin" valueType="num">
                                      <p:cBhvr>
                                        <p:cTn id="70" dur="1000"/>
                                        <p:tgtEl>
                                          <p:spTgt spid="6">
                                            <p:graphicEl>
                                              <a:dgm id="{C25BA3BC-0CB4-4E4B-BC11-A07A7B6DFC94}"/>
                                            </p:graphicEl>
                                          </p:spTgt>
                                        </p:tgtEl>
                                        <p:attrNameLst>
                                          <p:attrName>ppt_y</p:attrName>
                                        </p:attrNameLst>
                                      </p:cBhvr>
                                      <p:tavLst>
                                        <p:tav tm="0">
                                          <p:val>
                                            <p:strVal val="ppt_y"/>
                                          </p:val>
                                        </p:tav>
                                        <p:tav tm="100000">
                                          <p:val>
                                            <p:strVal val="ppt_y+.1"/>
                                          </p:val>
                                        </p:tav>
                                      </p:tavLst>
                                    </p:anim>
                                    <p:set>
                                      <p:cBhvr>
                                        <p:cTn id="71" dur="1" fill="hold">
                                          <p:stCondLst>
                                            <p:cond delay="999"/>
                                          </p:stCondLst>
                                        </p:cTn>
                                        <p:tgtEl>
                                          <p:spTgt spid="6">
                                            <p:graphicEl>
                                              <a:dgm id="{C25BA3BC-0CB4-4E4B-BC11-A07A7B6DFC94}"/>
                                            </p:graphicEl>
                                          </p:spTgt>
                                        </p:tgtEl>
                                        <p:attrNameLst>
                                          <p:attrName>style.visibility</p:attrName>
                                        </p:attrNameLst>
                                      </p:cBhvr>
                                      <p:to>
                                        <p:strVal val="hidden"/>
                                      </p:to>
                                    </p:set>
                                  </p:childTnLst>
                                </p:cTn>
                              </p:par>
                              <p:par>
                                <p:cTn id="72" presetID="42" presetClass="exit" presetSubtype="0" fill="hold" grpId="1" nodeType="withEffect">
                                  <p:stCondLst>
                                    <p:cond delay="0"/>
                                  </p:stCondLst>
                                  <p:childTnLst>
                                    <p:animEffect transition="out" filter="fade">
                                      <p:cBhvr>
                                        <p:cTn id="73" dur="1000"/>
                                        <p:tgtEl>
                                          <p:spTgt spid="6">
                                            <p:graphicEl>
                                              <a:dgm id="{ADA35061-168D-4456-985E-DBA580DD74BA}"/>
                                            </p:graphicEl>
                                          </p:spTgt>
                                        </p:tgtEl>
                                      </p:cBhvr>
                                    </p:animEffect>
                                    <p:anim calcmode="lin" valueType="num">
                                      <p:cBhvr>
                                        <p:cTn id="74" dur="1000"/>
                                        <p:tgtEl>
                                          <p:spTgt spid="6">
                                            <p:graphicEl>
                                              <a:dgm id="{ADA35061-168D-4456-985E-DBA580DD74BA}"/>
                                            </p:graphicEl>
                                          </p:spTgt>
                                        </p:tgtEl>
                                        <p:attrNameLst>
                                          <p:attrName>ppt_x</p:attrName>
                                        </p:attrNameLst>
                                      </p:cBhvr>
                                      <p:tavLst>
                                        <p:tav tm="0">
                                          <p:val>
                                            <p:strVal val="ppt_x"/>
                                          </p:val>
                                        </p:tav>
                                        <p:tav tm="100000">
                                          <p:val>
                                            <p:strVal val="ppt_x"/>
                                          </p:val>
                                        </p:tav>
                                      </p:tavLst>
                                    </p:anim>
                                    <p:anim calcmode="lin" valueType="num">
                                      <p:cBhvr>
                                        <p:cTn id="75" dur="1000"/>
                                        <p:tgtEl>
                                          <p:spTgt spid="6">
                                            <p:graphicEl>
                                              <a:dgm id="{ADA35061-168D-4456-985E-DBA580DD74BA}"/>
                                            </p:graphicEl>
                                          </p:spTgt>
                                        </p:tgtEl>
                                        <p:attrNameLst>
                                          <p:attrName>ppt_y</p:attrName>
                                        </p:attrNameLst>
                                      </p:cBhvr>
                                      <p:tavLst>
                                        <p:tav tm="0">
                                          <p:val>
                                            <p:strVal val="ppt_y"/>
                                          </p:val>
                                        </p:tav>
                                        <p:tav tm="100000">
                                          <p:val>
                                            <p:strVal val="ppt_y+.1"/>
                                          </p:val>
                                        </p:tav>
                                      </p:tavLst>
                                    </p:anim>
                                    <p:set>
                                      <p:cBhvr>
                                        <p:cTn id="76" dur="1" fill="hold">
                                          <p:stCondLst>
                                            <p:cond delay="999"/>
                                          </p:stCondLst>
                                        </p:cTn>
                                        <p:tgtEl>
                                          <p:spTgt spid="6">
                                            <p:graphicEl>
                                              <a:dgm id="{ADA35061-168D-4456-985E-DBA580DD74BA}"/>
                                            </p:graphicEl>
                                          </p:spTgt>
                                        </p:tgtEl>
                                        <p:attrNameLst>
                                          <p:attrName>style.visibility</p:attrName>
                                        </p:attrNameLst>
                                      </p:cBhvr>
                                      <p:to>
                                        <p:strVal val="hidden"/>
                                      </p:to>
                                    </p:set>
                                  </p:childTnLst>
                                </p:cTn>
                              </p:par>
                              <p:par>
                                <p:cTn id="77" presetID="42" presetClass="exit" presetSubtype="0" fill="hold" grpId="1" nodeType="withEffect">
                                  <p:stCondLst>
                                    <p:cond delay="0"/>
                                  </p:stCondLst>
                                  <p:childTnLst>
                                    <p:animEffect transition="out" filter="fade">
                                      <p:cBhvr>
                                        <p:cTn id="78" dur="1000"/>
                                        <p:tgtEl>
                                          <p:spTgt spid="6">
                                            <p:graphicEl>
                                              <a:dgm id="{6A419774-A107-4970-97FA-71010C037622}"/>
                                            </p:graphicEl>
                                          </p:spTgt>
                                        </p:tgtEl>
                                      </p:cBhvr>
                                    </p:animEffect>
                                    <p:anim calcmode="lin" valueType="num">
                                      <p:cBhvr>
                                        <p:cTn id="79" dur="1000"/>
                                        <p:tgtEl>
                                          <p:spTgt spid="6">
                                            <p:graphicEl>
                                              <a:dgm id="{6A419774-A107-4970-97FA-71010C037622}"/>
                                            </p:graphicEl>
                                          </p:spTgt>
                                        </p:tgtEl>
                                        <p:attrNameLst>
                                          <p:attrName>ppt_x</p:attrName>
                                        </p:attrNameLst>
                                      </p:cBhvr>
                                      <p:tavLst>
                                        <p:tav tm="0">
                                          <p:val>
                                            <p:strVal val="ppt_x"/>
                                          </p:val>
                                        </p:tav>
                                        <p:tav tm="100000">
                                          <p:val>
                                            <p:strVal val="ppt_x"/>
                                          </p:val>
                                        </p:tav>
                                      </p:tavLst>
                                    </p:anim>
                                    <p:anim calcmode="lin" valueType="num">
                                      <p:cBhvr>
                                        <p:cTn id="80" dur="1000"/>
                                        <p:tgtEl>
                                          <p:spTgt spid="6">
                                            <p:graphicEl>
                                              <a:dgm id="{6A419774-A107-4970-97FA-71010C037622}"/>
                                            </p:graphicEl>
                                          </p:spTgt>
                                        </p:tgtEl>
                                        <p:attrNameLst>
                                          <p:attrName>ppt_y</p:attrName>
                                        </p:attrNameLst>
                                      </p:cBhvr>
                                      <p:tavLst>
                                        <p:tav tm="0">
                                          <p:val>
                                            <p:strVal val="ppt_y"/>
                                          </p:val>
                                        </p:tav>
                                        <p:tav tm="100000">
                                          <p:val>
                                            <p:strVal val="ppt_y+.1"/>
                                          </p:val>
                                        </p:tav>
                                      </p:tavLst>
                                    </p:anim>
                                    <p:set>
                                      <p:cBhvr>
                                        <p:cTn id="81" dur="1" fill="hold">
                                          <p:stCondLst>
                                            <p:cond delay="999"/>
                                          </p:stCondLst>
                                        </p:cTn>
                                        <p:tgtEl>
                                          <p:spTgt spid="6">
                                            <p:graphicEl>
                                              <a:dgm id="{6A419774-A107-4970-97FA-71010C037622}"/>
                                            </p:graphicEl>
                                          </p:spTgt>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1000"/>
                                        <p:tgtEl>
                                          <p:spTgt spid="6">
                                            <p:graphicEl>
                                              <a:dgm id="{EAD15B5C-45A9-4625-A9E3-A05BF2F2936B}"/>
                                            </p:graphicEl>
                                          </p:spTgt>
                                        </p:tgtEl>
                                      </p:cBhvr>
                                    </p:animEffect>
                                    <p:anim calcmode="lin" valueType="num">
                                      <p:cBhvr>
                                        <p:cTn id="84" dur="1000"/>
                                        <p:tgtEl>
                                          <p:spTgt spid="6">
                                            <p:graphicEl>
                                              <a:dgm id="{EAD15B5C-45A9-4625-A9E3-A05BF2F2936B}"/>
                                            </p:graphicEl>
                                          </p:spTgt>
                                        </p:tgtEl>
                                        <p:attrNameLst>
                                          <p:attrName>ppt_x</p:attrName>
                                        </p:attrNameLst>
                                      </p:cBhvr>
                                      <p:tavLst>
                                        <p:tav tm="0">
                                          <p:val>
                                            <p:strVal val="ppt_x"/>
                                          </p:val>
                                        </p:tav>
                                        <p:tav tm="100000">
                                          <p:val>
                                            <p:strVal val="ppt_x"/>
                                          </p:val>
                                        </p:tav>
                                      </p:tavLst>
                                    </p:anim>
                                    <p:anim calcmode="lin" valueType="num">
                                      <p:cBhvr>
                                        <p:cTn id="85" dur="1000"/>
                                        <p:tgtEl>
                                          <p:spTgt spid="6">
                                            <p:graphicEl>
                                              <a:dgm id="{EAD15B5C-45A9-4625-A9E3-A05BF2F2936B}"/>
                                            </p:graphicEl>
                                          </p:spTgt>
                                        </p:tgtEl>
                                        <p:attrNameLst>
                                          <p:attrName>ppt_y</p:attrName>
                                        </p:attrNameLst>
                                      </p:cBhvr>
                                      <p:tavLst>
                                        <p:tav tm="0">
                                          <p:val>
                                            <p:strVal val="ppt_y"/>
                                          </p:val>
                                        </p:tav>
                                        <p:tav tm="100000">
                                          <p:val>
                                            <p:strVal val="ppt_y+.1"/>
                                          </p:val>
                                        </p:tav>
                                      </p:tavLst>
                                    </p:anim>
                                    <p:set>
                                      <p:cBhvr>
                                        <p:cTn id="86" dur="1" fill="hold">
                                          <p:stCondLst>
                                            <p:cond delay="999"/>
                                          </p:stCondLst>
                                        </p:cTn>
                                        <p:tgtEl>
                                          <p:spTgt spid="6">
                                            <p:graphicEl>
                                              <a:dgm id="{EAD15B5C-45A9-4625-A9E3-A05BF2F2936B}"/>
                                            </p:graphicEl>
                                          </p:spTgt>
                                        </p:tgtEl>
                                        <p:attrNameLst>
                                          <p:attrName>style.visibility</p:attrName>
                                        </p:attrNameLst>
                                      </p:cBhvr>
                                      <p:to>
                                        <p:strVal val="hidden"/>
                                      </p:to>
                                    </p:set>
                                  </p:childTnLst>
                                </p:cTn>
                              </p:par>
                            </p:childTnLst>
                          </p:cTn>
                        </p:par>
                        <p:par>
                          <p:cTn id="87" fill="hold">
                            <p:stCondLst>
                              <p:cond delay="1000"/>
                            </p:stCondLst>
                            <p:childTnLst>
                              <p:par>
                                <p:cTn id="88" presetID="47" presetClass="entr" presetSubtype="0" fill="hold" grpId="0" nodeType="afterEffect">
                                  <p:stCondLst>
                                    <p:cond delay="0"/>
                                  </p:stCondLst>
                                  <p:childTnLst>
                                    <p:set>
                                      <p:cBhvr>
                                        <p:cTn id="89" dur="1" fill="hold">
                                          <p:stCondLst>
                                            <p:cond delay="0"/>
                                          </p:stCondLst>
                                        </p:cTn>
                                        <p:tgtEl>
                                          <p:spTgt spid="10">
                                            <p:graphicEl>
                                              <a:dgm id="{360CC610-2C32-4072-A8EB-33F536957600}"/>
                                            </p:graphicEl>
                                          </p:spTgt>
                                        </p:tgtEl>
                                        <p:attrNameLst>
                                          <p:attrName>style.visibility</p:attrName>
                                        </p:attrNameLst>
                                      </p:cBhvr>
                                      <p:to>
                                        <p:strVal val="visible"/>
                                      </p:to>
                                    </p:set>
                                    <p:animEffect transition="in" filter="fade">
                                      <p:cBhvr>
                                        <p:cTn id="90" dur="1000"/>
                                        <p:tgtEl>
                                          <p:spTgt spid="10">
                                            <p:graphicEl>
                                              <a:dgm id="{360CC610-2C32-4072-A8EB-33F536957600}"/>
                                            </p:graphicEl>
                                          </p:spTgt>
                                        </p:tgtEl>
                                      </p:cBhvr>
                                    </p:animEffect>
                                    <p:anim calcmode="lin" valueType="num">
                                      <p:cBhvr>
                                        <p:cTn id="91" dur="1000" fill="hold"/>
                                        <p:tgtEl>
                                          <p:spTgt spid="10">
                                            <p:graphicEl>
                                              <a:dgm id="{360CC610-2C32-4072-A8EB-33F536957600}"/>
                                            </p:graphicEl>
                                          </p:spTgt>
                                        </p:tgtEl>
                                        <p:attrNameLst>
                                          <p:attrName>ppt_x</p:attrName>
                                        </p:attrNameLst>
                                      </p:cBhvr>
                                      <p:tavLst>
                                        <p:tav tm="0">
                                          <p:val>
                                            <p:strVal val="#ppt_x"/>
                                          </p:val>
                                        </p:tav>
                                        <p:tav tm="100000">
                                          <p:val>
                                            <p:strVal val="#ppt_x"/>
                                          </p:val>
                                        </p:tav>
                                      </p:tavLst>
                                    </p:anim>
                                    <p:anim calcmode="lin" valueType="num">
                                      <p:cBhvr>
                                        <p:cTn id="92" dur="1000" fill="hold"/>
                                        <p:tgtEl>
                                          <p:spTgt spid="10">
                                            <p:graphicEl>
                                              <a:dgm id="{360CC610-2C32-4072-A8EB-33F536957600}"/>
                                            </p:graphicEl>
                                          </p:spTgt>
                                        </p:tgtEl>
                                        <p:attrNameLst>
                                          <p:attrName>ppt_y</p:attrName>
                                        </p:attrNameLst>
                                      </p:cBhvr>
                                      <p:tavLst>
                                        <p:tav tm="0">
                                          <p:val>
                                            <p:strVal val="#ppt_y-.1"/>
                                          </p:val>
                                        </p:tav>
                                        <p:tav tm="100000">
                                          <p:val>
                                            <p:strVal val="#ppt_y"/>
                                          </p:val>
                                        </p:tav>
                                      </p:tavLst>
                                    </p:anim>
                                  </p:childTnLst>
                                </p:cTn>
                              </p:par>
                            </p:childTnLst>
                          </p:cTn>
                        </p:par>
                        <p:par>
                          <p:cTn id="93" fill="hold">
                            <p:stCondLst>
                              <p:cond delay="2000"/>
                            </p:stCondLst>
                            <p:childTnLst>
                              <p:par>
                                <p:cTn id="94" presetID="53" presetClass="entr" presetSubtype="16" fill="hold" grpId="0" nodeType="afterEffect">
                                  <p:stCondLst>
                                    <p:cond delay="0"/>
                                  </p:stCondLst>
                                  <p:childTnLst>
                                    <p:set>
                                      <p:cBhvr>
                                        <p:cTn id="95" dur="1" fill="hold">
                                          <p:stCondLst>
                                            <p:cond delay="0"/>
                                          </p:stCondLst>
                                        </p:cTn>
                                        <p:tgtEl>
                                          <p:spTgt spid="10">
                                            <p:graphicEl>
                                              <a:dgm id="{4F41D931-B9C2-4E36-B44A-27C0EE350851}"/>
                                            </p:graphicEl>
                                          </p:spTgt>
                                        </p:tgtEl>
                                        <p:attrNameLst>
                                          <p:attrName>style.visibility</p:attrName>
                                        </p:attrNameLst>
                                      </p:cBhvr>
                                      <p:to>
                                        <p:strVal val="visible"/>
                                      </p:to>
                                    </p:set>
                                    <p:anim calcmode="lin" valueType="num">
                                      <p:cBhvr>
                                        <p:cTn id="96" dur="500" fill="hold"/>
                                        <p:tgtEl>
                                          <p:spTgt spid="10">
                                            <p:graphicEl>
                                              <a:dgm id="{4F41D931-B9C2-4E36-B44A-27C0EE350851}"/>
                                            </p:graphicEl>
                                          </p:spTgt>
                                        </p:tgtEl>
                                        <p:attrNameLst>
                                          <p:attrName>ppt_w</p:attrName>
                                        </p:attrNameLst>
                                      </p:cBhvr>
                                      <p:tavLst>
                                        <p:tav tm="0">
                                          <p:val>
                                            <p:fltVal val="0"/>
                                          </p:val>
                                        </p:tav>
                                        <p:tav tm="100000">
                                          <p:val>
                                            <p:strVal val="#ppt_w"/>
                                          </p:val>
                                        </p:tav>
                                      </p:tavLst>
                                    </p:anim>
                                    <p:anim calcmode="lin" valueType="num">
                                      <p:cBhvr>
                                        <p:cTn id="97" dur="500" fill="hold"/>
                                        <p:tgtEl>
                                          <p:spTgt spid="10">
                                            <p:graphicEl>
                                              <a:dgm id="{4F41D931-B9C2-4E36-B44A-27C0EE350851}"/>
                                            </p:graphicEl>
                                          </p:spTgt>
                                        </p:tgtEl>
                                        <p:attrNameLst>
                                          <p:attrName>ppt_h</p:attrName>
                                        </p:attrNameLst>
                                      </p:cBhvr>
                                      <p:tavLst>
                                        <p:tav tm="0">
                                          <p:val>
                                            <p:fltVal val="0"/>
                                          </p:val>
                                        </p:tav>
                                        <p:tav tm="100000">
                                          <p:val>
                                            <p:strVal val="#ppt_h"/>
                                          </p:val>
                                        </p:tav>
                                      </p:tavLst>
                                    </p:anim>
                                    <p:animEffect transition="in" filter="fade">
                                      <p:cBhvr>
                                        <p:cTn id="98" dur="500"/>
                                        <p:tgtEl>
                                          <p:spTgt spid="10">
                                            <p:graphicEl>
                                              <a:dgm id="{4F41D931-B9C2-4E36-B44A-27C0EE350851}"/>
                                            </p:graphicEl>
                                          </p:spTgt>
                                        </p:tgtEl>
                                      </p:cBhvr>
                                    </p:animEffect>
                                  </p:childTnLst>
                                </p:cTn>
                              </p:par>
                            </p:childTnLst>
                          </p:cTn>
                        </p:par>
                        <p:par>
                          <p:cTn id="99" fill="hold">
                            <p:stCondLst>
                              <p:cond delay="2500"/>
                            </p:stCondLst>
                            <p:childTnLst>
                              <p:par>
                                <p:cTn id="100" presetID="47" presetClass="entr" presetSubtype="0" fill="hold" grpId="0" nodeType="afterEffect">
                                  <p:stCondLst>
                                    <p:cond delay="0"/>
                                  </p:stCondLst>
                                  <p:childTnLst>
                                    <p:set>
                                      <p:cBhvr>
                                        <p:cTn id="101" dur="1" fill="hold">
                                          <p:stCondLst>
                                            <p:cond delay="0"/>
                                          </p:stCondLst>
                                        </p:cTn>
                                        <p:tgtEl>
                                          <p:spTgt spid="10">
                                            <p:graphicEl>
                                              <a:dgm id="{8D5B9C67-19D3-4C34-AC86-A43116ABC086}"/>
                                            </p:graphicEl>
                                          </p:spTgt>
                                        </p:tgtEl>
                                        <p:attrNameLst>
                                          <p:attrName>style.visibility</p:attrName>
                                        </p:attrNameLst>
                                      </p:cBhvr>
                                      <p:to>
                                        <p:strVal val="visible"/>
                                      </p:to>
                                    </p:set>
                                    <p:animEffect transition="in" filter="fade">
                                      <p:cBhvr>
                                        <p:cTn id="102" dur="1000"/>
                                        <p:tgtEl>
                                          <p:spTgt spid="10">
                                            <p:graphicEl>
                                              <a:dgm id="{8D5B9C67-19D3-4C34-AC86-A43116ABC086}"/>
                                            </p:graphicEl>
                                          </p:spTgt>
                                        </p:tgtEl>
                                      </p:cBhvr>
                                    </p:animEffect>
                                    <p:anim calcmode="lin" valueType="num">
                                      <p:cBhvr>
                                        <p:cTn id="103" dur="1000" fill="hold"/>
                                        <p:tgtEl>
                                          <p:spTgt spid="10">
                                            <p:graphicEl>
                                              <a:dgm id="{8D5B9C67-19D3-4C34-AC86-A43116ABC086}"/>
                                            </p:graphicEl>
                                          </p:spTgt>
                                        </p:tgtEl>
                                        <p:attrNameLst>
                                          <p:attrName>ppt_x</p:attrName>
                                        </p:attrNameLst>
                                      </p:cBhvr>
                                      <p:tavLst>
                                        <p:tav tm="0">
                                          <p:val>
                                            <p:strVal val="#ppt_x"/>
                                          </p:val>
                                        </p:tav>
                                        <p:tav tm="100000">
                                          <p:val>
                                            <p:strVal val="#ppt_x"/>
                                          </p:val>
                                        </p:tav>
                                      </p:tavLst>
                                    </p:anim>
                                    <p:anim calcmode="lin" valueType="num">
                                      <p:cBhvr>
                                        <p:cTn id="104" dur="1000" fill="hold"/>
                                        <p:tgtEl>
                                          <p:spTgt spid="10">
                                            <p:graphicEl>
                                              <a:dgm id="{8D5B9C67-19D3-4C34-AC86-A43116ABC086}"/>
                                            </p:graphicEl>
                                          </p:spTgt>
                                        </p:tgtEl>
                                        <p:attrNameLst>
                                          <p:attrName>ppt_y</p:attrName>
                                        </p:attrNameLst>
                                      </p:cBhvr>
                                      <p:tavLst>
                                        <p:tav tm="0">
                                          <p:val>
                                            <p:strVal val="#ppt_y-.1"/>
                                          </p:val>
                                        </p:tav>
                                        <p:tav tm="100000">
                                          <p:val>
                                            <p:strVal val="#ppt_y"/>
                                          </p:val>
                                        </p:tav>
                                      </p:tavLst>
                                    </p:anim>
                                  </p:childTnLst>
                                </p:cTn>
                              </p:par>
                            </p:childTnLst>
                          </p:cTn>
                        </p:par>
                        <p:par>
                          <p:cTn id="105" fill="hold">
                            <p:stCondLst>
                              <p:cond delay="3500"/>
                            </p:stCondLst>
                            <p:childTnLst>
                              <p:par>
                                <p:cTn id="106" presetID="2" presetClass="entr" presetSubtype="8" fill="hold" grpId="0" nodeType="afterEffect">
                                  <p:stCondLst>
                                    <p:cond delay="0"/>
                                  </p:stCondLst>
                                  <p:childTnLst>
                                    <p:set>
                                      <p:cBhvr>
                                        <p:cTn id="107" dur="1" fill="hold">
                                          <p:stCondLst>
                                            <p:cond delay="0"/>
                                          </p:stCondLst>
                                        </p:cTn>
                                        <p:tgtEl>
                                          <p:spTgt spid="10">
                                            <p:graphicEl>
                                              <a:dgm id="{BC74EDD1-03EF-4975-9C84-E2CCCFAC1FCA}"/>
                                            </p:graphicEl>
                                          </p:spTgt>
                                        </p:tgtEl>
                                        <p:attrNameLst>
                                          <p:attrName>style.visibility</p:attrName>
                                        </p:attrNameLst>
                                      </p:cBhvr>
                                      <p:to>
                                        <p:strVal val="visible"/>
                                      </p:to>
                                    </p:set>
                                    <p:anim calcmode="lin" valueType="num">
                                      <p:cBhvr additive="base">
                                        <p:cTn id="108" dur="500" fill="hold"/>
                                        <p:tgtEl>
                                          <p:spTgt spid="10">
                                            <p:graphicEl>
                                              <a:dgm id="{BC74EDD1-03EF-4975-9C84-E2CCCFAC1FCA}"/>
                                            </p:graphicEl>
                                          </p:spTgt>
                                        </p:tgtEl>
                                        <p:attrNameLst>
                                          <p:attrName>ppt_x</p:attrName>
                                        </p:attrNameLst>
                                      </p:cBhvr>
                                      <p:tavLst>
                                        <p:tav tm="0">
                                          <p:val>
                                            <p:strVal val="0-#ppt_w/2"/>
                                          </p:val>
                                        </p:tav>
                                        <p:tav tm="100000">
                                          <p:val>
                                            <p:strVal val="#ppt_x"/>
                                          </p:val>
                                        </p:tav>
                                      </p:tavLst>
                                    </p:anim>
                                    <p:anim calcmode="lin" valueType="num">
                                      <p:cBhvr additive="base">
                                        <p:cTn id="109" dur="500" fill="hold"/>
                                        <p:tgtEl>
                                          <p:spTgt spid="10">
                                            <p:graphicEl>
                                              <a:dgm id="{BC74EDD1-03EF-4975-9C84-E2CCCFAC1FCA}"/>
                                            </p:graphicEl>
                                          </p:spTgt>
                                        </p:tgtEl>
                                        <p:attrNameLst>
                                          <p:attrName>ppt_y</p:attrName>
                                        </p:attrNameLst>
                                      </p:cBhvr>
                                      <p:tavLst>
                                        <p:tav tm="0">
                                          <p:val>
                                            <p:strVal val="#ppt_y"/>
                                          </p:val>
                                        </p:tav>
                                        <p:tav tm="100000">
                                          <p:val>
                                            <p:strVal val="#ppt_y"/>
                                          </p:val>
                                        </p:tav>
                                      </p:tavLst>
                                    </p:anim>
                                  </p:childTnLst>
                                </p:cTn>
                              </p:par>
                            </p:childTnLst>
                          </p:cTn>
                        </p:par>
                        <p:par>
                          <p:cTn id="110" fill="hold">
                            <p:stCondLst>
                              <p:cond delay="4000"/>
                            </p:stCondLst>
                            <p:childTnLst>
                              <p:par>
                                <p:cTn id="111" presetID="47" presetClass="entr" presetSubtype="0" fill="hold" grpId="0" nodeType="afterEffect">
                                  <p:stCondLst>
                                    <p:cond delay="0"/>
                                  </p:stCondLst>
                                  <p:childTnLst>
                                    <p:set>
                                      <p:cBhvr>
                                        <p:cTn id="112" dur="1" fill="hold">
                                          <p:stCondLst>
                                            <p:cond delay="0"/>
                                          </p:stCondLst>
                                        </p:cTn>
                                        <p:tgtEl>
                                          <p:spTgt spid="10">
                                            <p:graphicEl>
                                              <a:dgm id="{B1695DFB-8C7C-44A3-8F18-1FE140E4569F}"/>
                                            </p:graphicEl>
                                          </p:spTgt>
                                        </p:tgtEl>
                                        <p:attrNameLst>
                                          <p:attrName>style.visibility</p:attrName>
                                        </p:attrNameLst>
                                      </p:cBhvr>
                                      <p:to>
                                        <p:strVal val="visible"/>
                                      </p:to>
                                    </p:set>
                                    <p:animEffect transition="in" filter="fade">
                                      <p:cBhvr>
                                        <p:cTn id="113" dur="1000"/>
                                        <p:tgtEl>
                                          <p:spTgt spid="10">
                                            <p:graphicEl>
                                              <a:dgm id="{B1695DFB-8C7C-44A3-8F18-1FE140E4569F}"/>
                                            </p:graphicEl>
                                          </p:spTgt>
                                        </p:tgtEl>
                                      </p:cBhvr>
                                    </p:animEffect>
                                    <p:anim calcmode="lin" valueType="num">
                                      <p:cBhvr>
                                        <p:cTn id="114" dur="1000" fill="hold"/>
                                        <p:tgtEl>
                                          <p:spTgt spid="10">
                                            <p:graphicEl>
                                              <a:dgm id="{B1695DFB-8C7C-44A3-8F18-1FE140E4569F}"/>
                                            </p:graphicEl>
                                          </p:spTgt>
                                        </p:tgtEl>
                                        <p:attrNameLst>
                                          <p:attrName>ppt_x</p:attrName>
                                        </p:attrNameLst>
                                      </p:cBhvr>
                                      <p:tavLst>
                                        <p:tav tm="0">
                                          <p:val>
                                            <p:strVal val="#ppt_x"/>
                                          </p:val>
                                        </p:tav>
                                        <p:tav tm="100000">
                                          <p:val>
                                            <p:strVal val="#ppt_x"/>
                                          </p:val>
                                        </p:tav>
                                      </p:tavLst>
                                    </p:anim>
                                    <p:anim calcmode="lin" valueType="num">
                                      <p:cBhvr>
                                        <p:cTn id="115" dur="1000" fill="hold"/>
                                        <p:tgtEl>
                                          <p:spTgt spid="10">
                                            <p:graphicEl>
                                              <a:dgm id="{B1695DFB-8C7C-44A3-8F18-1FE140E4569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Graphic spid="6" grpId="0">
        <p:bldSub>
          <a:bldDgm bld="one"/>
        </p:bldSub>
      </p:bldGraphic>
      <p:bldGraphic spid="6" grpId="1">
        <p:bldSub>
          <a:bldDgm bld="one"/>
        </p:bldSub>
      </p:bldGraphic>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0736512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HIPÓTESIS</a:t>
            </a:r>
            <a:endParaRPr lang="es-EC" sz="2800" b="1" dirty="0">
              <a:latin typeface="Consolas" panose="020B0609020204030204" pitchFamily="49" charset="0"/>
              <a:cs typeface="Consolas" panose="020B0609020204030204" pitchFamily="49" charset="0"/>
            </a:endParaRPr>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7</a:t>
            </a:fld>
            <a:endParaRPr lang="es-EC"/>
          </a:p>
        </p:txBody>
      </p:sp>
    </p:spTree>
    <p:extLst>
      <p:ext uri="{BB962C8B-B14F-4D97-AF65-F5344CB8AC3E}">
        <p14:creationId xmlns:p14="http://schemas.microsoft.com/office/powerpoint/2010/main" val="19728171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3B4FBCC9-CFAE-4D8C-A8B6-C56BAD840C5A}"/>
                                            </p:graphicEl>
                                          </p:spTgt>
                                        </p:tgtEl>
                                        <p:attrNameLst>
                                          <p:attrName>style.visibility</p:attrName>
                                        </p:attrNameLst>
                                      </p:cBhvr>
                                      <p:to>
                                        <p:strVal val="visible"/>
                                      </p:to>
                                    </p:set>
                                    <p:animEffect transition="in" filter="fade">
                                      <p:cBhvr>
                                        <p:cTn id="7" dur="500"/>
                                        <p:tgtEl>
                                          <p:spTgt spid="5">
                                            <p:graphicEl>
                                              <a:dgm id="{3B4FBCC9-CFAE-4D8C-A8B6-C56BAD840C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graphicEl>
                                              <a:dgm id="{EB4E9B78-8248-4FB8-BD54-C494F0BA2CFF}"/>
                                            </p:graphicEl>
                                          </p:spTgt>
                                        </p:tgtEl>
                                        <p:attrNameLst>
                                          <p:attrName>style.visibility</p:attrName>
                                        </p:attrNameLst>
                                      </p:cBhvr>
                                      <p:to>
                                        <p:strVal val="visible"/>
                                      </p:to>
                                    </p:set>
                                    <p:animEffect transition="in" filter="fade">
                                      <p:cBhvr>
                                        <p:cTn id="12" dur="1000"/>
                                        <p:tgtEl>
                                          <p:spTgt spid="5">
                                            <p:graphicEl>
                                              <a:dgm id="{EB4E9B78-8248-4FB8-BD54-C494F0BA2CFF}"/>
                                            </p:graphicEl>
                                          </p:spTgt>
                                        </p:tgtEl>
                                      </p:cBhvr>
                                    </p:animEffect>
                                    <p:anim calcmode="lin" valueType="num">
                                      <p:cBhvr>
                                        <p:cTn id="13" dur="1000" fill="hold"/>
                                        <p:tgtEl>
                                          <p:spTgt spid="5">
                                            <p:graphicEl>
                                              <a:dgm id="{EB4E9B78-8248-4FB8-BD54-C494F0BA2CFF}"/>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EB4E9B78-8248-4FB8-BD54-C494F0BA2CFF}"/>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graphicEl>
                                              <a:dgm id="{B77CEEAD-795F-4B13-9CB2-D9DA2191EE57}"/>
                                            </p:graphicEl>
                                          </p:spTgt>
                                        </p:tgtEl>
                                        <p:attrNameLst>
                                          <p:attrName>style.visibility</p:attrName>
                                        </p:attrNameLst>
                                      </p:cBhvr>
                                      <p:to>
                                        <p:strVal val="visible"/>
                                      </p:to>
                                    </p:set>
                                    <p:animEffect transition="in" filter="fade">
                                      <p:cBhvr>
                                        <p:cTn id="17" dur="1000"/>
                                        <p:tgtEl>
                                          <p:spTgt spid="5">
                                            <p:graphicEl>
                                              <a:dgm id="{B77CEEAD-795F-4B13-9CB2-D9DA2191EE57}"/>
                                            </p:graphicEl>
                                          </p:spTgt>
                                        </p:tgtEl>
                                      </p:cBhvr>
                                    </p:animEffect>
                                    <p:anim calcmode="lin" valueType="num">
                                      <p:cBhvr>
                                        <p:cTn id="18" dur="1000" fill="hold"/>
                                        <p:tgtEl>
                                          <p:spTgt spid="5">
                                            <p:graphicEl>
                                              <a:dgm id="{B77CEEAD-795F-4B13-9CB2-D9DA2191EE57}"/>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B77CEEAD-795F-4B13-9CB2-D9DA2191EE57}"/>
                                            </p:graphic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graphicEl>
                                              <a:dgm id="{DEB8E394-97AF-4755-8586-8256191D12C1}"/>
                                            </p:graphicEl>
                                          </p:spTgt>
                                        </p:tgtEl>
                                        <p:attrNameLst>
                                          <p:attrName>style.visibility</p:attrName>
                                        </p:attrNameLst>
                                      </p:cBhvr>
                                      <p:to>
                                        <p:strVal val="visible"/>
                                      </p:to>
                                    </p:set>
                                    <p:animEffect transition="in" filter="fade">
                                      <p:cBhvr>
                                        <p:cTn id="22" dur="1000"/>
                                        <p:tgtEl>
                                          <p:spTgt spid="5">
                                            <p:graphicEl>
                                              <a:dgm id="{DEB8E394-97AF-4755-8586-8256191D12C1}"/>
                                            </p:graphicEl>
                                          </p:spTgt>
                                        </p:tgtEl>
                                      </p:cBhvr>
                                    </p:animEffect>
                                    <p:anim calcmode="lin" valueType="num">
                                      <p:cBhvr>
                                        <p:cTn id="23" dur="1000" fill="hold"/>
                                        <p:tgtEl>
                                          <p:spTgt spid="5">
                                            <p:graphicEl>
                                              <a:dgm id="{DEB8E394-97AF-4755-8586-8256191D12C1}"/>
                                            </p:graphicEl>
                                          </p:spTgt>
                                        </p:tgtEl>
                                        <p:attrNameLst>
                                          <p:attrName>ppt_x</p:attrName>
                                        </p:attrNameLst>
                                      </p:cBhvr>
                                      <p:tavLst>
                                        <p:tav tm="0">
                                          <p:val>
                                            <p:strVal val="#ppt_x"/>
                                          </p:val>
                                        </p:tav>
                                        <p:tav tm="100000">
                                          <p:val>
                                            <p:strVal val="#ppt_x"/>
                                          </p:val>
                                        </p:tav>
                                      </p:tavLst>
                                    </p:anim>
                                    <p:anim calcmode="lin" valueType="num">
                                      <p:cBhvr>
                                        <p:cTn id="24" dur="1000" fill="hold"/>
                                        <p:tgtEl>
                                          <p:spTgt spid="5">
                                            <p:graphicEl>
                                              <a:dgm id="{DEB8E394-97AF-4755-8586-8256191D12C1}"/>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graphicEl>
                                              <a:dgm id="{FDA1AE38-D403-4D5D-934D-035EC66F755B}"/>
                                            </p:graphicEl>
                                          </p:spTgt>
                                        </p:tgtEl>
                                        <p:attrNameLst>
                                          <p:attrName>style.visibility</p:attrName>
                                        </p:attrNameLst>
                                      </p:cBhvr>
                                      <p:to>
                                        <p:strVal val="visible"/>
                                      </p:to>
                                    </p:set>
                                    <p:animEffect transition="in" filter="fade">
                                      <p:cBhvr>
                                        <p:cTn id="29" dur="1000"/>
                                        <p:tgtEl>
                                          <p:spTgt spid="5">
                                            <p:graphicEl>
                                              <a:dgm id="{FDA1AE38-D403-4D5D-934D-035EC66F755B}"/>
                                            </p:graphicEl>
                                          </p:spTgt>
                                        </p:tgtEl>
                                      </p:cBhvr>
                                    </p:animEffect>
                                    <p:anim calcmode="lin" valueType="num">
                                      <p:cBhvr>
                                        <p:cTn id="30" dur="1000" fill="hold"/>
                                        <p:tgtEl>
                                          <p:spTgt spid="5">
                                            <p:graphicEl>
                                              <a:dgm id="{FDA1AE38-D403-4D5D-934D-035EC66F755B}"/>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FDA1AE38-D403-4D5D-934D-035EC66F755B}"/>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5">
                                            <p:graphicEl>
                                              <a:dgm id="{8DBAFD34-56F0-4305-862C-F0D30DEA8D46}"/>
                                            </p:graphicEl>
                                          </p:spTgt>
                                        </p:tgtEl>
                                        <p:attrNameLst>
                                          <p:attrName>style.visibility</p:attrName>
                                        </p:attrNameLst>
                                      </p:cBhvr>
                                      <p:to>
                                        <p:strVal val="visible"/>
                                      </p:to>
                                    </p:set>
                                    <p:animEffect transition="in" filter="fade">
                                      <p:cBhvr>
                                        <p:cTn id="34" dur="1000"/>
                                        <p:tgtEl>
                                          <p:spTgt spid="5">
                                            <p:graphicEl>
                                              <a:dgm id="{8DBAFD34-56F0-4305-862C-F0D30DEA8D46}"/>
                                            </p:graphicEl>
                                          </p:spTgt>
                                        </p:tgtEl>
                                      </p:cBhvr>
                                    </p:animEffect>
                                    <p:anim calcmode="lin" valueType="num">
                                      <p:cBhvr>
                                        <p:cTn id="35" dur="1000" fill="hold"/>
                                        <p:tgtEl>
                                          <p:spTgt spid="5">
                                            <p:graphicEl>
                                              <a:dgm id="{8DBAFD34-56F0-4305-862C-F0D30DEA8D46}"/>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8DBAFD34-56F0-4305-862C-F0D30DEA8D4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a:t>MARCO JURÍDICO</a:t>
            </a:r>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2855202186"/>
              </p:ext>
            </p:extLst>
          </p:nvPr>
        </p:nvGraphicFramePr>
        <p:xfrm>
          <a:off x="734888" y="945344"/>
          <a:ext cx="8244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8</a:t>
            </a:fld>
            <a:endParaRPr lang="es-EC" dirty="0"/>
          </a:p>
        </p:txBody>
      </p:sp>
    </p:spTree>
    <p:extLst>
      <p:ext uri="{BB962C8B-B14F-4D97-AF65-F5344CB8AC3E}">
        <p14:creationId xmlns:p14="http://schemas.microsoft.com/office/powerpoint/2010/main" val="3894491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5">
                                            <p:graphicEl>
                                              <a:dgm id="{44F59351-D7D5-4F14-B14E-765557969A9E}"/>
                                            </p:graphicEl>
                                          </p:spTgt>
                                        </p:tgtEl>
                                        <p:attrNameLst>
                                          <p:attrName>style.color</p:attrName>
                                        </p:attrNameLst>
                                      </p:cBhvr>
                                      <p:by>
                                        <p:hsl h="0" s="-12549" l="-25098"/>
                                      </p:by>
                                    </p:animClr>
                                    <p:animClr clrSpc="hsl" dir="cw">
                                      <p:cBhvr>
                                        <p:cTn id="7" dur="500" fill="hold"/>
                                        <p:tgtEl>
                                          <p:spTgt spid="5">
                                            <p:graphicEl>
                                              <a:dgm id="{44F59351-D7D5-4F14-B14E-765557969A9E}"/>
                                            </p:graphicEl>
                                          </p:spTgt>
                                        </p:tgtEl>
                                        <p:attrNameLst>
                                          <p:attrName>fillcolor</p:attrName>
                                        </p:attrNameLst>
                                      </p:cBhvr>
                                      <p:by>
                                        <p:hsl h="0" s="-12549" l="-25098"/>
                                      </p:by>
                                    </p:animClr>
                                    <p:animClr clrSpc="hsl" dir="cw">
                                      <p:cBhvr>
                                        <p:cTn id="8" dur="500" fill="hold"/>
                                        <p:tgtEl>
                                          <p:spTgt spid="5">
                                            <p:graphicEl>
                                              <a:dgm id="{44F59351-D7D5-4F14-B14E-765557969A9E}"/>
                                            </p:graphicEl>
                                          </p:spTgt>
                                        </p:tgtEl>
                                        <p:attrNameLst>
                                          <p:attrName>stroke.color</p:attrName>
                                        </p:attrNameLst>
                                      </p:cBhvr>
                                      <p:by>
                                        <p:hsl h="0" s="-12549" l="-25098"/>
                                      </p:by>
                                    </p:animClr>
                                    <p:set>
                                      <p:cBhvr>
                                        <p:cTn id="9" dur="500" fill="hold"/>
                                        <p:tgtEl>
                                          <p:spTgt spid="5">
                                            <p:graphicEl>
                                              <a:dgm id="{44F59351-D7D5-4F14-B14E-765557969A9E}"/>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graphicEl>
                                              <a:dgm id="{FDF8A640-6623-491A-A099-D664D96F7120}"/>
                                            </p:graphicEl>
                                          </p:spTgt>
                                        </p:tgtEl>
                                        <p:attrNameLst>
                                          <p:attrName>style.color</p:attrName>
                                        </p:attrNameLst>
                                      </p:cBhvr>
                                      <p:by>
                                        <p:hsl h="0" s="-12549" l="-25098"/>
                                      </p:by>
                                    </p:animClr>
                                    <p:animClr clrSpc="hsl" dir="cw">
                                      <p:cBhvr>
                                        <p:cTn id="12" dur="500" fill="hold"/>
                                        <p:tgtEl>
                                          <p:spTgt spid="5">
                                            <p:graphicEl>
                                              <a:dgm id="{FDF8A640-6623-491A-A099-D664D96F7120}"/>
                                            </p:graphicEl>
                                          </p:spTgt>
                                        </p:tgtEl>
                                        <p:attrNameLst>
                                          <p:attrName>fillcolor</p:attrName>
                                        </p:attrNameLst>
                                      </p:cBhvr>
                                      <p:by>
                                        <p:hsl h="0" s="-12549" l="-25098"/>
                                      </p:by>
                                    </p:animClr>
                                    <p:animClr clrSpc="hsl" dir="cw">
                                      <p:cBhvr>
                                        <p:cTn id="13" dur="500" fill="hold"/>
                                        <p:tgtEl>
                                          <p:spTgt spid="5">
                                            <p:graphicEl>
                                              <a:dgm id="{FDF8A640-6623-491A-A099-D664D96F7120}"/>
                                            </p:graphicEl>
                                          </p:spTgt>
                                        </p:tgtEl>
                                        <p:attrNameLst>
                                          <p:attrName>stroke.color</p:attrName>
                                        </p:attrNameLst>
                                      </p:cBhvr>
                                      <p:by>
                                        <p:hsl h="0" s="-12549" l="-25098"/>
                                      </p:by>
                                    </p:animClr>
                                    <p:set>
                                      <p:cBhvr>
                                        <p:cTn id="14" dur="500" fill="hold"/>
                                        <p:tgtEl>
                                          <p:spTgt spid="5">
                                            <p:graphicEl>
                                              <a:dgm id="{FDF8A640-6623-491A-A099-D664D96F7120}"/>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8864" y="1855365"/>
            <a:ext cx="8229600" cy="4525963"/>
          </a:xfrm>
        </p:spPr>
        <p:txBody>
          <a:bodyPr/>
          <a:lstStyle/>
          <a:p>
            <a:pPr algn="just"/>
            <a:r>
              <a:rPr lang="es-MX" dirty="0"/>
              <a:t>Analizar los sistemas de información del Centro de Operaciones Guardacostas para la neutralización de las actividades ilícitas en los espacios acuáticos mediante los diferentes programas informáticos que se utilizan en el Comando Guardacostas</a:t>
            </a:r>
            <a:r>
              <a:rPr lang="es-MX" dirty="0" smtClean="0"/>
              <a:t>.</a:t>
            </a:r>
            <a:endParaRPr lang="es-MX" dirty="0"/>
          </a:p>
        </p:txBody>
      </p:sp>
      <p:sp>
        <p:nvSpPr>
          <p:cNvPr id="4"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OBJETIVO GENERAL</a:t>
            </a:r>
            <a:endParaRPr lang="es-EC" sz="2800" b="1" dirty="0">
              <a:latin typeface="Consolas" panose="020B0609020204030204" pitchFamily="49" charset="0"/>
              <a:cs typeface="Consolas" panose="020B0609020204030204" pitchFamily="49"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50" y="-27384"/>
            <a:ext cx="712787"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17802"/>
            <a:ext cx="908050" cy="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pPr algn="r"/>
            <a:fld id="{9C45796D-F81B-42E6-8076-DF0575147E93}" type="slidenum">
              <a:rPr lang="es-EC" smtClean="0"/>
              <a:pPr algn="r"/>
              <a:t>9</a:t>
            </a:fld>
            <a:endParaRPr lang="es-EC"/>
          </a:p>
        </p:txBody>
      </p:sp>
    </p:spTree>
    <p:extLst>
      <p:ext uri="{BB962C8B-B14F-4D97-AF65-F5344CB8AC3E}">
        <p14:creationId xmlns:p14="http://schemas.microsoft.com/office/powerpoint/2010/main" val="19592549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9815</TotalTime>
  <Words>1275</Words>
  <Application>Microsoft Office PowerPoint</Application>
  <PresentationFormat>Presentación en pantalla (4:3)</PresentationFormat>
  <Paragraphs>379</Paragraphs>
  <Slides>35</Slides>
  <Notes>9</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DEPARTAMENTO DE SEGURIDAD Y DEFENSA   CARRERA LICENCIATURA EN CIENCIAS NAVALES   TRABAJO DE TITULACIÓN PREVIO A LA OBTENCIÓN DEL TÍTULO DE LICENCIADO EN  CIENCIAS NAVALES   TEMA: SISTEMA DE INFORMACIÓN DEL CENTRO DE OPERACIONES GUARDACOSTAS PARA LA NEUTRALIZACIÓN DE ACTIVIDADES ILÍCITAS EN LOS ESPACIOS ACUÁTICOS.   AUTOR: MILTON RICARDO CARVAJAL CONTRERAS DIRECTOR: TNFG-GC JOSE PAZMIÑO YEPEZ CODIRECTOR: MSC. FATIMA CAMPOS   SALINAS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RICARDO</cp:lastModifiedBy>
  <cp:revision>535</cp:revision>
  <cp:lastPrinted>2016-08-01T05:52:50Z</cp:lastPrinted>
  <dcterms:created xsi:type="dcterms:W3CDTF">2014-05-07T23:33:20Z</dcterms:created>
  <dcterms:modified xsi:type="dcterms:W3CDTF">2016-12-05T15:37:00Z</dcterms:modified>
  <cp:contentStatus/>
</cp:coreProperties>
</file>