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xml" ContentType="application/vnd.openxmlformats-officedocument.presentationml.notesSlide+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xml" ContentType="application/vnd.openxmlformats-officedocument.presentationml.notesSlide+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7.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8.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9.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0.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1.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2.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3.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0.xml" ContentType="application/vnd.openxmlformats-officedocument.presentationml.notesSlide+xml"/>
  <Override PartName="/ppt/diagrams/data34.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1.xml" ContentType="application/vnd.openxmlformats-officedocument.presentationml.notesSlide+xml"/>
  <Override PartName="/ppt/diagrams/data35.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60"/>
  </p:notesMasterIdLst>
  <p:handoutMasterIdLst>
    <p:handoutMasterId r:id="rId61"/>
  </p:handoutMasterIdLst>
  <p:sldIdLst>
    <p:sldId id="256" r:id="rId2"/>
    <p:sldId id="322" r:id="rId3"/>
    <p:sldId id="323" r:id="rId4"/>
    <p:sldId id="272" r:id="rId5"/>
    <p:sldId id="283" r:id="rId6"/>
    <p:sldId id="284" r:id="rId7"/>
    <p:sldId id="286" r:id="rId8"/>
    <p:sldId id="287" r:id="rId9"/>
    <p:sldId id="333" r:id="rId10"/>
    <p:sldId id="274" r:id="rId11"/>
    <p:sldId id="336" r:id="rId12"/>
    <p:sldId id="259" r:id="rId13"/>
    <p:sldId id="260" r:id="rId14"/>
    <p:sldId id="261" r:id="rId15"/>
    <p:sldId id="335" r:id="rId16"/>
    <p:sldId id="279" r:id="rId17"/>
    <p:sldId id="337" r:id="rId18"/>
    <p:sldId id="281" r:id="rId19"/>
    <p:sldId id="282" r:id="rId20"/>
    <p:sldId id="340" r:id="rId21"/>
    <p:sldId id="263" r:id="rId22"/>
    <p:sldId id="329" r:id="rId23"/>
    <p:sldId id="332" r:id="rId24"/>
    <p:sldId id="326" r:id="rId25"/>
    <p:sldId id="342" r:id="rId26"/>
    <p:sldId id="327" r:id="rId27"/>
    <p:sldId id="324" r:id="rId28"/>
    <p:sldId id="328" r:id="rId29"/>
    <p:sldId id="341" r:id="rId30"/>
    <p:sldId id="343" r:id="rId31"/>
    <p:sldId id="344" r:id="rId32"/>
    <p:sldId id="345" r:id="rId33"/>
    <p:sldId id="317" r:id="rId34"/>
    <p:sldId id="318" r:id="rId35"/>
    <p:sldId id="319" r:id="rId36"/>
    <p:sldId id="320" r:id="rId37"/>
    <p:sldId id="321" r:id="rId38"/>
    <p:sldId id="288" r:id="rId39"/>
    <p:sldId id="301" r:id="rId40"/>
    <p:sldId id="302" r:id="rId41"/>
    <p:sldId id="306" r:id="rId42"/>
    <p:sldId id="307" r:id="rId43"/>
    <p:sldId id="309" r:id="rId44"/>
    <p:sldId id="310" r:id="rId45"/>
    <p:sldId id="289" r:id="rId46"/>
    <p:sldId id="290" r:id="rId47"/>
    <p:sldId id="291" r:id="rId48"/>
    <p:sldId id="292" r:id="rId49"/>
    <p:sldId id="293" r:id="rId50"/>
    <p:sldId id="299" r:id="rId51"/>
    <p:sldId id="295" r:id="rId52"/>
    <p:sldId id="300" r:id="rId53"/>
    <p:sldId id="296" r:id="rId54"/>
    <p:sldId id="297" r:id="rId55"/>
    <p:sldId id="298" r:id="rId56"/>
    <p:sldId id="270" r:id="rId57"/>
    <p:sldId id="271" r:id="rId58"/>
    <p:sldId id="33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82047" autoAdjust="0"/>
  </p:normalViewPr>
  <p:slideViewPr>
    <p:cSldViewPr snapToGrid="0" showGuides="1">
      <p:cViewPr varScale="1">
        <p:scale>
          <a:sx n="61" d="100"/>
          <a:sy n="61" d="100"/>
        </p:scale>
        <p:origin x="1086" y="42"/>
      </p:cViewPr>
      <p:guideLst>
        <p:guide orient="horz" pos="2183"/>
        <p:guide pos="3908"/>
      </p:guideLst>
    </p:cSldViewPr>
  </p:slideViewPr>
  <p:notesTextViewPr>
    <p:cViewPr>
      <p:scale>
        <a:sx n="1" d="1"/>
        <a:sy n="1" d="1"/>
      </p:scale>
      <p:origin x="0" y="-79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image" Target="../media/image220.png"/></Relationships>
</file>

<file path=ppt/diagrams/_rels/data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png"/></Relationships>
</file>

<file path=ppt/diagrams/_rels/data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pn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png"/></Relationships>
</file>

<file path=ppt/diagrams/_rels/drawing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DCC14-ED3D-46B6-B9EF-0B99770E3928}"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s-EC"/>
        </a:p>
      </dgm:t>
    </dgm:pt>
    <dgm:pt modelId="{FF36D9C1-3617-4776-AF21-7315EE0A6FEE}">
      <dgm:prSet phldrT="[Texto]" custT="1"/>
      <dgm:spPr/>
      <dgm:t>
        <a:bodyPr/>
        <a:lstStyle/>
        <a:p>
          <a:r>
            <a:rPr lang="es-EC" sz="1500" dirty="0" smtClean="0"/>
            <a:t>Gestión Estratégica</a:t>
          </a:r>
          <a:endParaRPr lang="es-EC" sz="1500" dirty="0"/>
        </a:p>
      </dgm:t>
    </dgm:pt>
    <dgm:pt modelId="{6EFEF007-D876-4D78-AC9E-24791E185623}" type="parTrans" cxnId="{29AC4BEB-CB17-4917-9722-C6BEA7C6B26E}">
      <dgm:prSet/>
      <dgm:spPr/>
      <dgm:t>
        <a:bodyPr/>
        <a:lstStyle/>
        <a:p>
          <a:endParaRPr lang="es-EC" sz="1500"/>
        </a:p>
      </dgm:t>
    </dgm:pt>
    <dgm:pt modelId="{83C5E745-CEFE-4C05-BD2E-DBF10FC43FA4}" type="sibTrans" cxnId="{29AC4BEB-CB17-4917-9722-C6BEA7C6B26E}">
      <dgm:prSet/>
      <dgm:spPr/>
      <dgm:t>
        <a:bodyPr/>
        <a:lstStyle/>
        <a:p>
          <a:endParaRPr lang="es-EC" sz="1500"/>
        </a:p>
      </dgm:t>
    </dgm:pt>
    <dgm:pt modelId="{F4A80C1D-C4E2-4271-99D5-D93444F7287B}" type="asst">
      <dgm:prSet phldrT="[Texto]" custT="1"/>
      <dgm:spPr/>
      <dgm:t>
        <a:bodyPr/>
        <a:lstStyle/>
        <a:p>
          <a:r>
            <a:rPr lang="es-EC" sz="1500" dirty="0" smtClean="0"/>
            <a:t>Arte y/o ciencia de anticipar y generar el cambio, con el propósito de crear permanentemente estrategias que permitan garantizar el futuro del negocio</a:t>
          </a:r>
          <a:endParaRPr lang="es-EC" sz="1500" dirty="0"/>
        </a:p>
      </dgm:t>
    </dgm:pt>
    <dgm:pt modelId="{1DCA5EFF-6B6D-4609-B12C-FD02FE9D6842}" type="parTrans" cxnId="{4B111CFE-CD12-4974-B651-A558DABDDB65}">
      <dgm:prSet/>
      <dgm:spPr/>
      <dgm:t>
        <a:bodyPr/>
        <a:lstStyle/>
        <a:p>
          <a:endParaRPr lang="es-EC" sz="1500"/>
        </a:p>
      </dgm:t>
    </dgm:pt>
    <dgm:pt modelId="{6FEA4F0B-750E-4534-87B6-CC62467AC609}" type="sibTrans" cxnId="{4B111CFE-CD12-4974-B651-A558DABDDB65}">
      <dgm:prSet/>
      <dgm:spPr/>
      <dgm:t>
        <a:bodyPr/>
        <a:lstStyle/>
        <a:p>
          <a:endParaRPr lang="es-EC" sz="1500"/>
        </a:p>
      </dgm:t>
    </dgm:pt>
    <dgm:pt modelId="{28704C4A-DC0A-44A5-9987-C3072AF50804}">
      <dgm:prSet phldrT="[Texto]" custT="1"/>
      <dgm:spPr/>
      <dgm:t>
        <a:bodyPr/>
        <a:lstStyle/>
        <a:p>
          <a:r>
            <a:rPr lang="es-EC" sz="1500" dirty="0" smtClean="0"/>
            <a:t>Fase 1:</a:t>
          </a:r>
          <a:endParaRPr lang="es-EC" sz="1500" dirty="0"/>
        </a:p>
      </dgm:t>
    </dgm:pt>
    <dgm:pt modelId="{E47D3ACA-FFD7-4ABF-8028-CDAC077F731A}" type="parTrans" cxnId="{C6657648-D596-41A9-B166-416FA93CAFA3}">
      <dgm:prSet/>
      <dgm:spPr/>
      <dgm:t>
        <a:bodyPr/>
        <a:lstStyle/>
        <a:p>
          <a:endParaRPr lang="es-EC" sz="1500"/>
        </a:p>
      </dgm:t>
    </dgm:pt>
    <dgm:pt modelId="{C476BCB3-40E5-40B4-BC3D-4E88B658810E}" type="sibTrans" cxnId="{C6657648-D596-41A9-B166-416FA93CAFA3}">
      <dgm:prSet/>
      <dgm:spPr/>
      <dgm:t>
        <a:bodyPr/>
        <a:lstStyle/>
        <a:p>
          <a:endParaRPr lang="es-EC" sz="1500"/>
        </a:p>
      </dgm:t>
    </dgm:pt>
    <dgm:pt modelId="{B7E4B54D-022B-44E0-82A8-31F5B6F38461}">
      <dgm:prSet phldrT="[Texto]" custT="1"/>
      <dgm:spPr/>
      <dgm:t>
        <a:bodyPr/>
        <a:lstStyle/>
        <a:p>
          <a:r>
            <a:rPr lang="es-EC" sz="1500" dirty="0" smtClean="0"/>
            <a:t>Fase 2:</a:t>
          </a:r>
          <a:endParaRPr lang="es-EC" sz="1500" dirty="0"/>
        </a:p>
      </dgm:t>
    </dgm:pt>
    <dgm:pt modelId="{D4B21E82-5D92-4FA3-8566-24AA052D7F93}" type="parTrans" cxnId="{FC412890-24F4-44BB-AE18-183F11420911}">
      <dgm:prSet/>
      <dgm:spPr/>
      <dgm:t>
        <a:bodyPr/>
        <a:lstStyle/>
        <a:p>
          <a:endParaRPr lang="es-EC" sz="1500"/>
        </a:p>
      </dgm:t>
    </dgm:pt>
    <dgm:pt modelId="{EE743765-1928-49AA-89A9-008E1D8A76D5}" type="sibTrans" cxnId="{FC412890-24F4-44BB-AE18-183F11420911}">
      <dgm:prSet/>
      <dgm:spPr/>
      <dgm:t>
        <a:bodyPr/>
        <a:lstStyle/>
        <a:p>
          <a:endParaRPr lang="es-EC" sz="1500"/>
        </a:p>
      </dgm:t>
    </dgm:pt>
    <dgm:pt modelId="{6C45F121-FB4A-415A-B080-62E2F6D988F0}">
      <dgm:prSet phldrT="[Texto]" custT="1"/>
      <dgm:spPr/>
      <dgm:t>
        <a:bodyPr/>
        <a:lstStyle/>
        <a:p>
          <a:r>
            <a:rPr lang="es-EC" sz="1500" dirty="0" smtClean="0"/>
            <a:t>Fase 3:</a:t>
          </a:r>
          <a:endParaRPr lang="es-EC" sz="1500" dirty="0"/>
        </a:p>
      </dgm:t>
    </dgm:pt>
    <dgm:pt modelId="{8CC81658-0586-4EB3-9336-DB29B094E33F}" type="parTrans" cxnId="{F9A4CEB3-E163-4ED4-8635-61A18CF4F999}">
      <dgm:prSet/>
      <dgm:spPr/>
      <dgm:t>
        <a:bodyPr/>
        <a:lstStyle/>
        <a:p>
          <a:endParaRPr lang="es-EC" sz="1500"/>
        </a:p>
      </dgm:t>
    </dgm:pt>
    <dgm:pt modelId="{5DC90C2A-4A94-4FB1-AE93-106141E19EAC}" type="sibTrans" cxnId="{F9A4CEB3-E163-4ED4-8635-61A18CF4F999}">
      <dgm:prSet/>
      <dgm:spPr/>
      <dgm:t>
        <a:bodyPr/>
        <a:lstStyle/>
        <a:p>
          <a:endParaRPr lang="es-EC" sz="1500"/>
        </a:p>
      </dgm:t>
    </dgm:pt>
    <dgm:pt modelId="{377C3ED6-3EFD-4FEE-90D9-79EDAECFB00C}">
      <dgm:prSet phldrT="[Texto]" custT="1"/>
      <dgm:spPr/>
      <dgm:t>
        <a:bodyPr/>
        <a:lstStyle/>
        <a:p>
          <a:r>
            <a:rPr lang="es-EC" sz="1500" dirty="0" smtClean="0"/>
            <a:t>Planificación</a:t>
          </a:r>
          <a:endParaRPr lang="es-EC" sz="1500" dirty="0"/>
        </a:p>
      </dgm:t>
    </dgm:pt>
    <dgm:pt modelId="{7BC3542B-61C9-4265-BC3B-1DD7ADCE4ED3}" type="parTrans" cxnId="{CEE36EDD-FBF8-4C64-897B-FB08049223C3}">
      <dgm:prSet/>
      <dgm:spPr/>
      <dgm:t>
        <a:bodyPr/>
        <a:lstStyle/>
        <a:p>
          <a:endParaRPr lang="es-EC"/>
        </a:p>
      </dgm:t>
    </dgm:pt>
    <dgm:pt modelId="{42772DF4-59F3-4822-84C5-E428FBC79173}" type="sibTrans" cxnId="{CEE36EDD-FBF8-4C64-897B-FB08049223C3}">
      <dgm:prSet/>
      <dgm:spPr/>
      <dgm:t>
        <a:bodyPr/>
        <a:lstStyle/>
        <a:p>
          <a:endParaRPr lang="es-EC"/>
        </a:p>
      </dgm:t>
    </dgm:pt>
    <dgm:pt modelId="{0D4E2551-2F37-4FC6-A1B9-F6D0BB6001C2}">
      <dgm:prSet phldrT="[Texto]" custT="1"/>
      <dgm:spPr/>
      <dgm:t>
        <a:bodyPr/>
        <a:lstStyle/>
        <a:p>
          <a:r>
            <a:rPr lang="es-EC" sz="1500" dirty="0" smtClean="0"/>
            <a:t>Ejecución</a:t>
          </a:r>
          <a:endParaRPr lang="es-EC" sz="1500" dirty="0"/>
        </a:p>
      </dgm:t>
    </dgm:pt>
    <dgm:pt modelId="{9A545B52-6D6B-44E5-9D3C-FEEFC7965E61}" type="parTrans" cxnId="{DDF6421E-4863-4887-9535-F5E76CC38BCE}">
      <dgm:prSet/>
      <dgm:spPr/>
      <dgm:t>
        <a:bodyPr/>
        <a:lstStyle/>
        <a:p>
          <a:endParaRPr lang="es-EC"/>
        </a:p>
      </dgm:t>
    </dgm:pt>
    <dgm:pt modelId="{382069FD-5E6C-4FAA-921A-60F9A22A129A}" type="sibTrans" cxnId="{DDF6421E-4863-4887-9535-F5E76CC38BCE}">
      <dgm:prSet/>
      <dgm:spPr/>
      <dgm:t>
        <a:bodyPr/>
        <a:lstStyle/>
        <a:p>
          <a:endParaRPr lang="es-EC"/>
        </a:p>
      </dgm:t>
    </dgm:pt>
    <dgm:pt modelId="{D757C886-8829-46C2-BC3F-F828FE621085}">
      <dgm:prSet phldrT="[Texto]" custT="1"/>
      <dgm:spPr/>
      <dgm:t>
        <a:bodyPr/>
        <a:lstStyle/>
        <a:p>
          <a:r>
            <a:rPr lang="es-EC" sz="1500" dirty="0" smtClean="0"/>
            <a:t>Control y evaluación</a:t>
          </a:r>
          <a:endParaRPr lang="es-EC" sz="1500" dirty="0"/>
        </a:p>
      </dgm:t>
    </dgm:pt>
    <dgm:pt modelId="{79C236C4-030C-4357-B578-A684506AAFDA}" type="parTrans" cxnId="{4670CF3F-9746-4C80-B3A3-ADA0A5A78D66}">
      <dgm:prSet/>
      <dgm:spPr/>
      <dgm:t>
        <a:bodyPr/>
        <a:lstStyle/>
        <a:p>
          <a:endParaRPr lang="es-EC"/>
        </a:p>
      </dgm:t>
    </dgm:pt>
    <dgm:pt modelId="{FAE32085-33D7-4744-B7CC-2A703B821AE2}" type="sibTrans" cxnId="{4670CF3F-9746-4C80-B3A3-ADA0A5A78D66}">
      <dgm:prSet/>
      <dgm:spPr/>
      <dgm:t>
        <a:bodyPr/>
        <a:lstStyle/>
        <a:p>
          <a:endParaRPr lang="es-EC"/>
        </a:p>
      </dgm:t>
    </dgm:pt>
    <dgm:pt modelId="{7B2A8B3D-6F97-4ED5-B46C-A4157C6DB180}" type="pres">
      <dgm:prSet presAssocID="{E79DCC14-ED3D-46B6-B9EF-0B99770E3928}" presName="hierChild1" presStyleCnt="0">
        <dgm:presLayoutVars>
          <dgm:orgChart val="1"/>
          <dgm:chPref val="1"/>
          <dgm:dir/>
          <dgm:animOne val="branch"/>
          <dgm:animLvl val="lvl"/>
          <dgm:resizeHandles/>
        </dgm:presLayoutVars>
      </dgm:prSet>
      <dgm:spPr/>
      <dgm:t>
        <a:bodyPr/>
        <a:lstStyle/>
        <a:p>
          <a:endParaRPr lang="es-ES_tradnl"/>
        </a:p>
      </dgm:t>
    </dgm:pt>
    <dgm:pt modelId="{996D2345-17AF-4199-9F78-ED97C14D1A1D}" type="pres">
      <dgm:prSet presAssocID="{FF36D9C1-3617-4776-AF21-7315EE0A6FEE}" presName="hierRoot1" presStyleCnt="0">
        <dgm:presLayoutVars>
          <dgm:hierBranch val="init"/>
        </dgm:presLayoutVars>
      </dgm:prSet>
      <dgm:spPr/>
    </dgm:pt>
    <dgm:pt modelId="{216D5DEE-4890-402B-89B2-7C53920CA483}" type="pres">
      <dgm:prSet presAssocID="{FF36D9C1-3617-4776-AF21-7315EE0A6FEE}" presName="rootComposite1" presStyleCnt="0"/>
      <dgm:spPr/>
    </dgm:pt>
    <dgm:pt modelId="{C36C6040-6A38-4DA9-89EE-F8FC77FA39A2}" type="pres">
      <dgm:prSet presAssocID="{FF36D9C1-3617-4776-AF21-7315EE0A6FEE}" presName="rootText1" presStyleLbl="node0" presStyleIdx="0" presStyleCnt="1" custScaleX="189345" custScaleY="72529">
        <dgm:presLayoutVars>
          <dgm:chPref val="3"/>
        </dgm:presLayoutVars>
      </dgm:prSet>
      <dgm:spPr/>
      <dgm:t>
        <a:bodyPr/>
        <a:lstStyle/>
        <a:p>
          <a:endParaRPr lang="es-ES_tradnl"/>
        </a:p>
      </dgm:t>
    </dgm:pt>
    <dgm:pt modelId="{84D7A21F-385A-47B7-8A92-4E6CEE2AB1D9}" type="pres">
      <dgm:prSet presAssocID="{FF36D9C1-3617-4776-AF21-7315EE0A6FEE}" presName="rootConnector1" presStyleLbl="node1" presStyleIdx="0" presStyleCnt="0"/>
      <dgm:spPr/>
      <dgm:t>
        <a:bodyPr/>
        <a:lstStyle/>
        <a:p>
          <a:endParaRPr lang="es-ES_tradnl"/>
        </a:p>
      </dgm:t>
    </dgm:pt>
    <dgm:pt modelId="{2F25CA65-1DE0-4C43-B5FE-2AF9A1D73B1B}" type="pres">
      <dgm:prSet presAssocID="{FF36D9C1-3617-4776-AF21-7315EE0A6FEE}" presName="hierChild2" presStyleCnt="0"/>
      <dgm:spPr/>
    </dgm:pt>
    <dgm:pt modelId="{3C4C5338-C1A3-476B-AD9D-9609AEBC948D}" type="pres">
      <dgm:prSet presAssocID="{E47D3ACA-FFD7-4ABF-8028-CDAC077F731A}" presName="Name37" presStyleLbl="parChTrans1D2" presStyleIdx="0" presStyleCnt="4"/>
      <dgm:spPr/>
      <dgm:t>
        <a:bodyPr/>
        <a:lstStyle/>
        <a:p>
          <a:endParaRPr lang="es-ES_tradnl"/>
        </a:p>
      </dgm:t>
    </dgm:pt>
    <dgm:pt modelId="{FF62BF67-B8B3-48BC-9850-5F4B0FF9D692}" type="pres">
      <dgm:prSet presAssocID="{28704C4A-DC0A-44A5-9987-C3072AF50804}" presName="hierRoot2" presStyleCnt="0">
        <dgm:presLayoutVars>
          <dgm:hierBranch val="init"/>
        </dgm:presLayoutVars>
      </dgm:prSet>
      <dgm:spPr/>
    </dgm:pt>
    <dgm:pt modelId="{D1A92890-EF17-40C3-9B80-FBE463DDE742}" type="pres">
      <dgm:prSet presAssocID="{28704C4A-DC0A-44A5-9987-C3072AF50804}" presName="rootComposite" presStyleCnt="0"/>
      <dgm:spPr/>
    </dgm:pt>
    <dgm:pt modelId="{8B2663DA-516E-497E-9399-2C639B102735}" type="pres">
      <dgm:prSet presAssocID="{28704C4A-DC0A-44A5-9987-C3072AF50804}" presName="rootText" presStyleLbl="node2" presStyleIdx="0" presStyleCnt="3">
        <dgm:presLayoutVars>
          <dgm:chPref val="3"/>
        </dgm:presLayoutVars>
      </dgm:prSet>
      <dgm:spPr/>
      <dgm:t>
        <a:bodyPr/>
        <a:lstStyle/>
        <a:p>
          <a:endParaRPr lang="es-EC"/>
        </a:p>
      </dgm:t>
    </dgm:pt>
    <dgm:pt modelId="{02A0B53A-11D3-4A8A-B3ED-4176281AF9B1}" type="pres">
      <dgm:prSet presAssocID="{28704C4A-DC0A-44A5-9987-C3072AF50804}" presName="rootConnector" presStyleLbl="node2" presStyleIdx="0" presStyleCnt="3"/>
      <dgm:spPr/>
      <dgm:t>
        <a:bodyPr/>
        <a:lstStyle/>
        <a:p>
          <a:endParaRPr lang="es-ES_tradnl"/>
        </a:p>
      </dgm:t>
    </dgm:pt>
    <dgm:pt modelId="{9F75CEDF-5523-4D5B-8A14-108914A73463}" type="pres">
      <dgm:prSet presAssocID="{28704C4A-DC0A-44A5-9987-C3072AF50804}" presName="hierChild4" presStyleCnt="0"/>
      <dgm:spPr/>
    </dgm:pt>
    <dgm:pt modelId="{0AEB170E-1623-40B4-8A9C-02BDCA9C22CD}" type="pres">
      <dgm:prSet presAssocID="{7BC3542B-61C9-4265-BC3B-1DD7ADCE4ED3}" presName="Name37" presStyleLbl="parChTrans1D3" presStyleIdx="0" presStyleCnt="3"/>
      <dgm:spPr/>
      <dgm:t>
        <a:bodyPr/>
        <a:lstStyle/>
        <a:p>
          <a:endParaRPr lang="es-ES_tradnl"/>
        </a:p>
      </dgm:t>
    </dgm:pt>
    <dgm:pt modelId="{3FA6FE9E-2488-4539-9E43-207C243AA291}" type="pres">
      <dgm:prSet presAssocID="{377C3ED6-3EFD-4FEE-90D9-79EDAECFB00C}" presName="hierRoot2" presStyleCnt="0">
        <dgm:presLayoutVars>
          <dgm:hierBranch val="init"/>
        </dgm:presLayoutVars>
      </dgm:prSet>
      <dgm:spPr/>
    </dgm:pt>
    <dgm:pt modelId="{70A18ED6-BC63-4A96-AAB1-F7CE3F6F54A8}" type="pres">
      <dgm:prSet presAssocID="{377C3ED6-3EFD-4FEE-90D9-79EDAECFB00C}" presName="rootComposite" presStyleCnt="0"/>
      <dgm:spPr/>
    </dgm:pt>
    <dgm:pt modelId="{E6A8BCEE-0698-42E2-A82F-568C04F27C96}" type="pres">
      <dgm:prSet presAssocID="{377C3ED6-3EFD-4FEE-90D9-79EDAECFB00C}" presName="rootText" presStyleLbl="node3" presStyleIdx="0" presStyleCnt="3">
        <dgm:presLayoutVars>
          <dgm:chPref val="3"/>
        </dgm:presLayoutVars>
      </dgm:prSet>
      <dgm:spPr/>
      <dgm:t>
        <a:bodyPr/>
        <a:lstStyle/>
        <a:p>
          <a:endParaRPr lang="es-EC"/>
        </a:p>
      </dgm:t>
    </dgm:pt>
    <dgm:pt modelId="{F10328B6-1BBC-498D-B30A-011099B12FDF}" type="pres">
      <dgm:prSet presAssocID="{377C3ED6-3EFD-4FEE-90D9-79EDAECFB00C}" presName="rootConnector" presStyleLbl="node3" presStyleIdx="0" presStyleCnt="3"/>
      <dgm:spPr/>
      <dgm:t>
        <a:bodyPr/>
        <a:lstStyle/>
        <a:p>
          <a:endParaRPr lang="es-ES_tradnl"/>
        </a:p>
      </dgm:t>
    </dgm:pt>
    <dgm:pt modelId="{0BB8E2CE-040B-40BE-907C-63A0BEE3F800}" type="pres">
      <dgm:prSet presAssocID="{377C3ED6-3EFD-4FEE-90D9-79EDAECFB00C}" presName="hierChild4" presStyleCnt="0"/>
      <dgm:spPr/>
    </dgm:pt>
    <dgm:pt modelId="{58CC9286-1334-4683-9EE5-5EF792D657F3}" type="pres">
      <dgm:prSet presAssocID="{377C3ED6-3EFD-4FEE-90D9-79EDAECFB00C}" presName="hierChild5" presStyleCnt="0"/>
      <dgm:spPr/>
    </dgm:pt>
    <dgm:pt modelId="{D1E88E1F-FAE4-4C51-A677-FFAFA95D69FE}" type="pres">
      <dgm:prSet presAssocID="{28704C4A-DC0A-44A5-9987-C3072AF50804}" presName="hierChild5" presStyleCnt="0"/>
      <dgm:spPr/>
    </dgm:pt>
    <dgm:pt modelId="{155266C9-F380-43E6-840C-FFC95F0DF931}" type="pres">
      <dgm:prSet presAssocID="{D4B21E82-5D92-4FA3-8566-24AA052D7F93}" presName="Name37" presStyleLbl="parChTrans1D2" presStyleIdx="1" presStyleCnt="4"/>
      <dgm:spPr/>
      <dgm:t>
        <a:bodyPr/>
        <a:lstStyle/>
        <a:p>
          <a:endParaRPr lang="es-ES_tradnl"/>
        </a:p>
      </dgm:t>
    </dgm:pt>
    <dgm:pt modelId="{FC27F8A8-FCED-4FFD-981F-4279A16316CA}" type="pres">
      <dgm:prSet presAssocID="{B7E4B54D-022B-44E0-82A8-31F5B6F38461}" presName="hierRoot2" presStyleCnt="0">
        <dgm:presLayoutVars>
          <dgm:hierBranch val="init"/>
        </dgm:presLayoutVars>
      </dgm:prSet>
      <dgm:spPr/>
    </dgm:pt>
    <dgm:pt modelId="{02E322FF-E1B0-493B-BC95-C967F76E20AF}" type="pres">
      <dgm:prSet presAssocID="{B7E4B54D-022B-44E0-82A8-31F5B6F38461}" presName="rootComposite" presStyleCnt="0"/>
      <dgm:spPr/>
    </dgm:pt>
    <dgm:pt modelId="{1B913F36-C5FF-40F1-B322-A6A9523C0274}" type="pres">
      <dgm:prSet presAssocID="{B7E4B54D-022B-44E0-82A8-31F5B6F38461}" presName="rootText" presStyleLbl="node2" presStyleIdx="1" presStyleCnt="3">
        <dgm:presLayoutVars>
          <dgm:chPref val="3"/>
        </dgm:presLayoutVars>
      </dgm:prSet>
      <dgm:spPr/>
      <dgm:t>
        <a:bodyPr/>
        <a:lstStyle/>
        <a:p>
          <a:endParaRPr lang="es-EC"/>
        </a:p>
      </dgm:t>
    </dgm:pt>
    <dgm:pt modelId="{14337973-EA0E-4049-BCEE-B86BA01265C5}" type="pres">
      <dgm:prSet presAssocID="{B7E4B54D-022B-44E0-82A8-31F5B6F38461}" presName="rootConnector" presStyleLbl="node2" presStyleIdx="1" presStyleCnt="3"/>
      <dgm:spPr/>
      <dgm:t>
        <a:bodyPr/>
        <a:lstStyle/>
        <a:p>
          <a:endParaRPr lang="es-ES_tradnl"/>
        </a:p>
      </dgm:t>
    </dgm:pt>
    <dgm:pt modelId="{8BCF687F-D769-4C44-AEC2-0480FA4CBA08}" type="pres">
      <dgm:prSet presAssocID="{B7E4B54D-022B-44E0-82A8-31F5B6F38461}" presName="hierChild4" presStyleCnt="0"/>
      <dgm:spPr/>
    </dgm:pt>
    <dgm:pt modelId="{9A488E27-E4E6-46D4-A2FC-7CE7CFD4464E}" type="pres">
      <dgm:prSet presAssocID="{9A545B52-6D6B-44E5-9D3C-FEEFC7965E61}" presName="Name37" presStyleLbl="parChTrans1D3" presStyleIdx="1" presStyleCnt="3"/>
      <dgm:spPr/>
      <dgm:t>
        <a:bodyPr/>
        <a:lstStyle/>
        <a:p>
          <a:endParaRPr lang="es-ES_tradnl"/>
        </a:p>
      </dgm:t>
    </dgm:pt>
    <dgm:pt modelId="{0D11D921-1ACF-45BE-B95C-1CCED9FE0E9F}" type="pres">
      <dgm:prSet presAssocID="{0D4E2551-2F37-4FC6-A1B9-F6D0BB6001C2}" presName="hierRoot2" presStyleCnt="0">
        <dgm:presLayoutVars>
          <dgm:hierBranch val="init"/>
        </dgm:presLayoutVars>
      </dgm:prSet>
      <dgm:spPr/>
    </dgm:pt>
    <dgm:pt modelId="{DDA034CD-7E13-40B8-9D82-5E31C989F8D2}" type="pres">
      <dgm:prSet presAssocID="{0D4E2551-2F37-4FC6-A1B9-F6D0BB6001C2}" presName="rootComposite" presStyleCnt="0"/>
      <dgm:spPr/>
    </dgm:pt>
    <dgm:pt modelId="{1FE8284B-D111-4D6E-AA2C-A177C4FA9EC2}" type="pres">
      <dgm:prSet presAssocID="{0D4E2551-2F37-4FC6-A1B9-F6D0BB6001C2}" presName="rootText" presStyleLbl="node3" presStyleIdx="1" presStyleCnt="3">
        <dgm:presLayoutVars>
          <dgm:chPref val="3"/>
        </dgm:presLayoutVars>
      </dgm:prSet>
      <dgm:spPr/>
      <dgm:t>
        <a:bodyPr/>
        <a:lstStyle/>
        <a:p>
          <a:endParaRPr lang="es-EC"/>
        </a:p>
      </dgm:t>
    </dgm:pt>
    <dgm:pt modelId="{B554CF48-BF19-4E1D-BC6F-90BD47B9761E}" type="pres">
      <dgm:prSet presAssocID="{0D4E2551-2F37-4FC6-A1B9-F6D0BB6001C2}" presName="rootConnector" presStyleLbl="node3" presStyleIdx="1" presStyleCnt="3"/>
      <dgm:spPr/>
      <dgm:t>
        <a:bodyPr/>
        <a:lstStyle/>
        <a:p>
          <a:endParaRPr lang="es-ES_tradnl"/>
        </a:p>
      </dgm:t>
    </dgm:pt>
    <dgm:pt modelId="{7F8059D3-97F9-412A-A194-37C926A0A286}" type="pres">
      <dgm:prSet presAssocID="{0D4E2551-2F37-4FC6-A1B9-F6D0BB6001C2}" presName="hierChild4" presStyleCnt="0"/>
      <dgm:spPr/>
    </dgm:pt>
    <dgm:pt modelId="{E88FDD20-BFB9-4499-99D1-BC7AAF6C5364}" type="pres">
      <dgm:prSet presAssocID="{0D4E2551-2F37-4FC6-A1B9-F6D0BB6001C2}" presName="hierChild5" presStyleCnt="0"/>
      <dgm:spPr/>
    </dgm:pt>
    <dgm:pt modelId="{8754E62D-1361-4B08-9170-987735242A1F}" type="pres">
      <dgm:prSet presAssocID="{B7E4B54D-022B-44E0-82A8-31F5B6F38461}" presName="hierChild5" presStyleCnt="0"/>
      <dgm:spPr/>
    </dgm:pt>
    <dgm:pt modelId="{4EF6E009-37A9-495E-B50E-933F739EF358}" type="pres">
      <dgm:prSet presAssocID="{8CC81658-0586-4EB3-9336-DB29B094E33F}" presName="Name37" presStyleLbl="parChTrans1D2" presStyleIdx="2" presStyleCnt="4"/>
      <dgm:spPr/>
      <dgm:t>
        <a:bodyPr/>
        <a:lstStyle/>
        <a:p>
          <a:endParaRPr lang="es-ES_tradnl"/>
        </a:p>
      </dgm:t>
    </dgm:pt>
    <dgm:pt modelId="{46A69890-724D-49DD-B18E-266EB0B28C56}" type="pres">
      <dgm:prSet presAssocID="{6C45F121-FB4A-415A-B080-62E2F6D988F0}" presName="hierRoot2" presStyleCnt="0">
        <dgm:presLayoutVars>
          <dgm:hierBranch val="init"/>
        </dgm:presLayoutVars>
      </dgm:prSet>
      <dgm:spPr/>
    </dgm:pt>
    <dgm:pt modelId="{C19AD262-69BC-433D-940B-AE579B3F4850}" type="pres">
      <dgm:prSet presAssocID="{6C45F121-FB4A-415A-B080-62E2F6D988F0}" presName="rootComposite" presStyleCnt="0"/>
      <dgm:spPr/>
    </dgm:pt>
    <dgm:pt modelId="{B5619C45-C001-4438-9FC9-22FAF6F44E3C}" type="pres">
      <dgm:prSet presAssocID="{6C45F121-FB4A-415A-B080-62E2F6D988F0}" presName="rootText" presStyleLbl="node2" presStyleIdx="2" presStyleCnt="3">
        <dgm:presLayoutVars>
          <dgm:chPref val="3"/>
        </dgm:presLayoutVars>
      </dgm:prSet>
      <dgm:spPr/>
      <dgm:t>
        <a:bodyPr/>
        <a:lstStyle/>
        <a:p>
          <a:endParaRPr lang="es-EC"/>
        </a:p>
      </dgm:t>
    </dgm:pt>
    <dgm:pt modelId="{BD39193F-2237-4660-9575-A9E65F9D8CCE}" type="pres">
      <dgm:prSet presAssocID="{6C45F121-FB4A-415A-B080-62E2F6D988F0}" presName="rootConnector" presStyleLbl="node2" presStyleIdx="2" presStyleCnt="3"/>
      <dgm:spPr/>
      <dgm:t>
        <a:bodyPr/>
        <a:lstStyle/>
        <a:p>
          <a:endParaRPr lang="es-ES_tradnl"/>
        </a:p>
      </dgm:t>
    </dgm:pt>
    <dgm:pt modelId="{8761836D-E1ED-4AE0-8CF5-7A1A9170B185}" type="pres">
      <dgm:prSet presAssocID="{6C45F121-FB4A-415A-B080-62E2F6D988F0}" presName="hierChild4" presStyleCnt="0"/>
      <dgm:spPr/>
    </dgm:pt>
    <dgm:pt modelId="{30D4BC8F-5E39-40B6-9C7A-EBD339118AC2}" type="pres">
      <dgm:prSet presAssocID="{79C236C4-030C-4357-B578-A684506AAFDA}" presName="Name37" presStyleLbl="parChTrans1D3" presStyleIdx="2" presStyleCnt="3"/>
      <dgm:spPr/>
      <dgm:t>
        <a:bodyPr/>
        <a:lstStyle/>
        <a:p>
          <a:endParaRPr lang="es-ES_tradnl"/>
        </a:p>
      </dgm:t>
    </dgm:pt>
    <dgm:pt modelId="{F98A6E8D-EAD1-44B3-8B0C-48ECC0D310CC}" type="pres">
      <dgm:prSet presAssocID="{D757C886-8829-46C2-BC3F-F828FE621085}" presName="hierRoot2" presStyleCnt="0">
        <dgm:presLayoutVars>
          <dgm:hierBranch val="init"/>
        </dgm:presLayoutVars>
      </dgm:prSet>
      <dgm:spPr/>
    </dgm:pt>
    <dgm:pt modelId="{D85296A3-4992-4D57-834F-231EA5FC64D3}" type="pres">
      <dgm:prSet presAssocID="{D757C886-8829-46C2-BC3F-F828FE621085}" presName="rootComposite" presStyleCnt="0"/>
      <dgm:spPr/>
    </dgm:pt>
    <dgm:pt modelId="{EBEC7D53-B3E4-4F6C-8BBD-00D7526ADDAE}" type="pres">
      <dgm:prSet presAssocID="{D757C886-8829-46C2-BC3F-F828FE621085}" presName="rootText" presStyleLbl="node3" presStyleIdx="2" presStyleCnt="3">
        <dgm:presLayoutVars>
          <dgm:chPref val="3"/>
        </dgm:presLayoutVars>
      </dgm:prSet>
      <dgm:spPr/>
      <dgm:t>
        <a:bodyPr/>
        <a:lstStyle/>
        <a:p>
          <a:endParaRPr lang="es-EC"/>
        </a:p>
      </dgm:t>
    </dgm:pt>
    <dgm:pt modelId="{232334BF-0FEC-4660-9D50-10C7B81D84E4}" type="pres">
      <dgm:prSet presAssocID="{D757C886-8829-46C2-BC3F-F828FE621085}" presName="rootConnector" presStyleLbl="node3" presStyleIdx="2" presStyleCnt="3"/>
      <dgm:spPr/>
      <dgm:t>
        <a:bodyPr/>
        <a:lstStyle/>
        <a:p>
          <a:endParaRPr lang="es-ES_tradnl"/>
        </a:p>
      </dgm:t>
    </dgm:pt>
    <dgm:pt modelId="{FE22A0CD-ED66-498C-AF3A-AC0F75F8A2B9}" type="pres">
      <dgm:prSet presAssocID="{D757C886-8829-46C2-BC3F-F828FE621085}" presName="hierChild4" presStyleCnt="0"/>
      <dgm:spPr/>
    </dgm:pt>
    <dgm:pt modelId="{5E37767F-680B-4C0E-9228-67F837C68486}" type="pres">
      <dgm:prSet presAssocID="{D757C886-8829-46C2-BC3F-F828FE621085}" presName="hierChild5" presStyleCnt="0"/>
      <dgm:spPr/>
    </dgm:pt>
    <dgm:pt modelId="{0A72EFF9-26CA-4DA4-A0A2-EEC8D7205257}" type="pres">
      <dgm:prSet presAssocID="{6C45F121-FB4A-415A-B080-62E2F6D988F0}" presName="hierChild5" presStyleCnt="0"/>
      <dgm:spPr/>
    </dgm:pt>
    <dgm:pt modelId="{8EAE348F-5CD6-4FFB-AB46-DE6871D87694}" type="pres">
      <dgm:prSet presAssocID="{FF36D9C1-3617-4776-AF21-7315EE0A6FEE}" presName="hierChild3" presStyleCnt="0"/>
      <dgm:spPr/>
    </dgm:pt>
    <dgm:pt modelId="{A4731740-876B-4072-8AEF-B572A5D6DDBF}" type="pres">
      <dgm:prSet presAssocID="{1DCA5EFF-6B6D-4609-B12C-FD02FE9D6842}" presName="Name111" presStyleLbl="parChTrans1D2" presStyleIdx="3" presStyleCnt="4"/>
      <dgm:spPr/>
      <dgm:t>
        <a:bodyPr/>
        <a:lstStyle/>
        <a:p>
          <a:endParaRPr lang="es-ES_tradnl"/>
        </a:p>
      </dgm:t>
    </dgm:pt>
    <dgm:pt modelId="{F187DD4B-BEAF-4FE3-BBB6-590797B3BD87}" type="pres">
      <dgm:prSet presAssocID="{F4A80C1D-C4E2-4271-99D5-D93444F7287B}" presName="hierRoot3" presStyleCnt="0">
        <dgm:presLayoutVars>
          <dgm:hierBranch val="init"/>
        </dgm:presLayoutVars>
      </dgm:prSet>
      <dgm:spPr/>
    </dgm:pt>
    <dgm:pt modelId="{8350885C-E573-4A75-A87F-467587CA7AED}" type="pres">
      <dgm:prSet presAssocID="{F4A80C1D-C4E2-4271-99D5-D93444F7287B}" presName="rootComposite3" presStyleCnt="0"/>
      <dgm:spPr/>
    </dgm:pt>
    <dgm:pt modelId="{86CB914C-BBF5-405A-8629-B779FE955A09}" type="pres">
      <dgm:prSet presAssocID="{F4A80C1D-C4E2-4271-99D5-D93444F7287B}" presName="rootText3" presStyleLbl="asst1" presStyleIdx="0" presStyleCnt="1" custScaleX="262116" custScaleY="101143">
        <dgm:presLayoutVars>
          <dgm:chPref val="3"/>
        </dgm:presLayoutVars>
      </dgm:prSet>
      <dgm:spPr/>
      <dgm:t>
        <a:bodyPr/>
        <a:lstStyle/>
        <a:p>
          <a:endParaRPr lang="es-EC"/>
        </a:p>
      </dgm:t>
    </dgm:pt>
    <dgm:pt modelId="{18C7118C-E06A-4F1A-A900-9EED284716B6}" type="pres">
      <dgm:prSet presAssocID="{F4A80C1D-C4E2-4271-99D5-D93444F7287B}" presName="rootConnector3" presStyleLbl="asst1" presStyleIdx="0" presStyleCnt="1"/>
      <dgm:spPr/>
      <dgm:t>
        <a:bodyPr/>
        <a:lstStyle/>
        <a:p>
          <a:endParaRPr lang="es-ES_tradnl"/>
        </a:p>
      </dgm:t>
    </dgm:pt>
    <dgm:pt modelId="{0633BCF1-D501-4DB2-B63F-1DEFAEF58DEF}" type="pres">
      <dgm:prSet presAssocID="{F4A80C1D-C4E2-4271-99D5-D93444F7287B}" presName="hierChild6" presStyleCnt="0"/>
      <dgm:spPr/>
    </dgm:pt>
    <dgm:pt modelId="{38469CE9-5A7F-48D0-B6AA-0B564BC82F7A}" type="pres">
      <dgm:prSet presAssocID="{F4A80C1D-C4E2-4271-99D5-D93444F7287B}" presName="hierChild7" presStyleCnt="0"/>
      <dgm:spPr/>
    </dgm:pt>
  </dgm:ptLst>
  <dgm:cxnLst>
    <dgm:cxn modelId="{4670CF3F-9746-4C80-B3A3-ADA0A5A78D66}" srcId="{6C45F121-FB4A-415A-B080-62E2F6D988F0}" destId="{D757C886-8829-46C2-BC3F-F828FE621085}" srcOrd="0" destOrd="0" parTransId="{79C236C4-030C-4357-B578-A684506AAFDA}" sibTransId="{FAE32085-33D7-4744-B7CC-2A703B821AE2}"/>
    <dgm:cxn modelId="{188765CF-36B8-4CC5-AD09-597287EC4515}" type="presOf" srcId="{28704C4A-DC0A-44A5-9987-C3072AF50804}" destId="{02A0B53A-11D3-4A8A-B3ED-4176281AF9B1}" srcOrd="1" destOrd="0" presId="urn:microsoft.com/office/officeart/2005/8/layout/orgChart1"/>
    <dgm:cxn modelId="{6FDD4138-3D17-43BB-9BAC-E527F146453E}" type="presOf" srcId="{8CC81658-0586-4EB3-9336-DB29B094E33F}" destId="{4EF6E009-37A9-495E-B50E-933F739EF358}" srcOrd="0" destOrd="0" presId="urn:microsoft.com/office/officeart/2005/8/layout/orgChart1"/>
    <dgm:cxn modelId="{29AC4BEB-CB17-4917-9722-C6BEA7C6B26E}" srcId="{E79DCC14-ED3D-46B6-B9EF-0B99770E3928}" destId="{FF36D9C1-3617-4776-AF21-7315EE0A6FEE}" srcOrd="0" destOrd="0" parTransId="{6EFEF007-D876-4D78-AC9E-24791E185623}" sibTransId="{83C5E745-CEFE-4C05-BD2E-DBF10FC43FA4}"/>
    <dgm:cxn modelId="{1204411F-895F-451E-A80A-421095ABE3D5}" type="presOf" srcId="{FF36D9C1-3617-4776-AF21-7315EE0A6FEE}" destId="{C36C6040-6A38-4DA9-89EE-F8FC77FA39A2}" srcOrd="0" destOrd="0" presId="urn:microsoft.com/office/officeart/2005/8/layout/orgChart1"/>
    <dgm:cxn modelId="{076B6E76-B682-498B-BA7B-070AD2F3C38F}" type="presOf" srcId="{F4A80C1D-C4E2-4271-99D5-D93444F7287B}" destId="{86CB914C-BBF5-405A-8629-B779FE955A09}" srcOrd="0" destOrd="0" presId="urn:microsoft.com/office/officeart/2005/8/layout/orgChart1"/>
    <dgm:cxn modelId="{FBD967DE-8202-45E3-A7B2-BF8787F8AE00}" type="presOf" srcId="{6C45F121-FB4A-415A-B080-62E2F6D988F0}" destId="{B5619C45-C001-4438-9FC9-22FAF6F44E3C}" srcOrd="0" destOrd="0" presId="urn:microsoft.com/office/officeart/2005/8/layout/orgChart1"/>
    <dgm:cxn modelId="{93CF21ED-9328-4F96-AEFA-6B73AC7EFCD4}" type="presOf" srcId="{D757C886-8829-46C2-BC3F-F828FE621085}" destId="{EBEC7D53-B3E4-4F6C-8BBD-00D7526ADDAE}" srcOrd="0" destOrd="0" presId="urn:microsoft.com/office/officeart/2005/8/layout/orgChart1"/>
    <dgm:cxn modelId="{3C4752C9-EFD8-429D-AFEB-2FAEE0485825}" type="presOf" srcId="{377C3ED6-3EFD-4FEE-90D9-79EDAECFB00C}" destId="{E6A8BCEE-0698-42E2-A82F-568C04F27C96}" srcOrd="0" destOrd="0" presId="urn:microsoft.com/office/officeart/2005/8/layout/orgChart1"/>
    <dgm:cxn modelId="{FC412890-24F4-44BB-AE18-183F11420911}" srcId="{FF36D9C1-3617-4776-AF21-7315EE0A6FEE}" destId="{B7E4B54D-022B-44E0-82A8-31F5B6F38461}" srcOrd="2" destOrd="0" parTransId="{D4B21E82-5D92-4FA3-8566-24AA052D7F93}" sibTransId="{EE743765-1928-49AA-89A9-008E1D8A76D5}"/>
    <dgm:cxn modelId="{CEE36EDD-FBF8-4C64-897B-FB08049223C3}" srcId="{28704C4A-DC0A-44A5-9987-C3072AF50804}" destId="{377C3ED6-3EFD-4FEE-90D9-79EDAECFB00C}" srcOrd="0" destOrd="0" parTransId="{7BC3542B-61C9-4265-BC3B-1DD7ADCE4ED3}" sibTransId="{42772DF4-59F3-4822-84C5-E428FBC79173}"/>
    <dgm:cxn modelId="{762CA2C1-29FD-47D9-AB0B-1DC071BB5968}" type="presOf" srcId="{28704C4A-DC0A-44A5-9987-C3072AF50804}" destId="{8B2663DA-516E-497E-9399-2C639B102735}" srcOrd="0" destOrd="0" presId="urn:microsoft.com/office/officeart/2005/8/layout/orgChart1"/>
    <dgm:cxn modelId="{4676E879-ABA9-4077-83E3-142DACFAA6C3}" type="presOf" srcId="{D4B21E82-5D92-4FA3-8566-24AA052D7F93}" destId="{155266C9-F380-43E6-840C-FFC95F0DF931}" srcOrd="0" destOrd="0" presId="urn:microsoft.com/office/officeart/2005/8/layout/orgChart1"/>
    <dgm:cxn modelId="{90FB2972-4400-4EE4-BB40-E530F44D6E88}" type="presOf" srcId="{E79DCC14-ED3D-46B6-B9EF-0B99770E3928}" destId="{7B2A8B3D-6F97-4ED5-B46C-A4157C6DB180}" srcOrd="0" destOrd="0" presId="urn:microsoft.com/office/officeart/2005/8/layout/orgChart1"/>
    <dgm:cxn modelId="{55DE1DE7-D515-48C6-B15F-0C1F4F9ADC77}" type="presOf" srcId="{7BC3542B-61C9-4265-BC3B-1DD7ADCE4ED3}" destId="{0AEB170E-1623-40B4-8A9C-02BDCA9C22CD}" srcOrd="0" destOrd="0" presId="urn:microsoft.com/office/officeart/2005/8/layout/orgChart1"/>
    <dgm:cxn modelId="{8C2FA36E-B8E6-456F-8ECB-3DD5F1734278}" type="presOf" srcId="{F4A80C1D-C4E2-4271-99D5-D93444F7287B}" destId="{18C7118C-E06A-4F1A-A900-9EED284716B6}" srcOrd="1" destOrd="0" presId="urn:microsoft.com/office/officeart/2005/8/layout/orgChart1"/>
    <dgm:cxn modelId="{9C3028F5-5AA7-48A6-BAAC-0D91225CB8B7}" type="presOf" srcId="{0D4E2551-2F37-4FC6-A1B9-F6D0BB6001C2}" destId="{B554CF48-BF19-4E1D-BC6F-90BD47B9761E}" srcOrd="1" destOrd="0" presId="urn:microsoft.com/office/officeart/2005/8/layout/orgChart1"/>
    <dgm:cxn modelId="{9DA90F5F-3D2E-4877-A9FC-FC48E7B579BA}" type="presOf" srcId="{377C3ED6-3EFD-4FEE-90D9-79EDAECFB00C}" destId="{F10328B6-1BBC-498D-B30A-011099B12FDF}" srcOrd="1" destOrd="0" presId="urn:microsoft.com/office/officeart/2005/8/layout/orgChart1"/>
    <dgm:cxn modelId="{4B111CFE-CD12-4974-B651-A558DABDDB65}" srcId="{FF36D9C1-3617-4776-AF21-7315EE0A6FEE}" destId="{F4A80C1D-C4E2-4271-99D5-D93444F7287B}" srcOrd="0" destOrd="0" parTransId="{1DCA5EFF-6B6D-4609-B12C-FD02FE9D6842}" sibTransId="{6FEA4F0B-750E-4534-87B6-CC62467AC609}"/>
    <dgm:cxn modelId="{0AAE02D9-B820-49BE-95D8-A9554D4C008F}" type="presOf" srcId="{FF36D9C1-3617-4776-AF21-7315EE0A6FEE}" destId="{84D7A21F-385A-47B7-8A92-4E6CEE2AB1D9}" srcOrd="1" destOrd="0" presId="urn:microsoft.com/office/officeart/2005/8/layout/orgChart1"/>
    <dgm:cxn modelId="{C6657648-D596-41A9-B166-416FA93CAFA3}" srcId="{FF36D9C1-3617-4776-AF21-7315EE0A6FEE}" destId="{28704C4A-DC0A-44A5-9987-C3072AF50804}" srcOrd="1" destOrd="0" parTransId="{E47D3ACA-FFD7-4ABF-8028-CDAC077F731A}" sibTransId="{C476BCB3-40E5-40B4-BC3D-4E88B658810E}"/>
    <dgm:cxn modelId="{E2AFF742-328D-4255-A706-71E46637A7C0}" type="presOf" srcId="{79C236C4-030C-4357-B578-A684506AAFDA}" destId="{30D4BC8F-5E39-40B6-9C7A-EBD339118AC2}" srcOrd="0" destOrd="0" presId="urn:microsoft.com/office/officeart/2005/8/layout/orgChart1"/>
    <dgm:cxn modelId="{B8CBCE2D-DC75-4979-928F-3C1ECE4FC49C}" type="presOf" srcId="{E47D3ACA-FFD7-4ABF-8028-CDAC077F731A}" destId="{3C4C5338-C1A3-476B-AD9D-9609AEBC948D}" srcOrd="0" destOrd="0" presId="urn:microsoft.com/office/officeart/2005/8/layout/orgChart1"/>
    <dgm:cxn modelId="{DDF6421E-4863-4887-9535-F5E76CC38BCE}" srcId="{B7E4B54D-022B-44E0-82A8-31F5B6F38461}" destId="{0D4E2551-2F37-4FC6-A1B9-F6D0BB6001C2}" srcOrd="0" destOrd="0" parTransId="{9A545B52-6D6B-44E5-9D3C-FEEFC7965E61}" sibTransId="{382069FD-5E6C-4FAA-921A-60F9A22A129A}"/>
    <dgm:cxn modelId="{F9A4CEB3-E163-4ED4-8635-61A18CF4F999}" srcId="{FF36D9C1-3617-4776-AF21-7315EE0A6FEE}" destId="{6C45F121-FB4A-415A-B080-62E2F6D988F0}" srcOrd="3" destOrd="0" parTransId="{8CC81658-0586-4EB3-9336-DB29B094E33F}" sibTransId="{5DC90C2A-4A94-4FB1-AE93-106141E19EAC}"/>
    <dgm:cxn modelId="{6C556EBA-D3E0-47FA-943B-0E2AC1047C54}" type="presOf" srcId="{B7E4B54D-022B-44E0-82A8-31F5B6F38461}" destId="{14337973-EA0E-4049-BCEE-B86BA01265C5}" srcOrd="1" destOrd="0" presId="urn:microsoft.com/office/officeart/2005/8/layout/orgChart1"/>
    <dgm:cxn modelId="{9A6F1AE7-EB96-4D40-A274-8EAA6DEF7714}" type="presOf" srcId="{D757C886-8829-46C2-BC3F-F828FE621085}" destId="{232334BF-0FEC-4660-9D50-10C7B81D84E4}" srcOrd="1" destOrd="0" presId="urn:microsoft.com/office/officeart/2005/8/layout/orgChart1"/>
    <dgm:cxn modelId="{2187AABC-EB6E-4AA1-B5C4-871A0692F239}" type="presOf" srcId="{9A545B52-6D6B-44E5-9D3C-FEEFC7965E61}" destId="{9A488E27-E4E6-46D4-A2FC-7CE7CFD4464E}" srcOrd="0" destOrd="0" presId="urn:microsoft.com/office/officeart/2005/8/layout/orgChart1"/>
    <dgm:cxn modelId="{58D03550-F918-4E6E-9455-912268515DC1}" type="presOf" srcId="{0D4E2551-2F37-4FC6-A1B9-F6D0BB6001C2}" destId="{1FE8284B-D111-4D6E-AA2C-A177C4FA9EC2}" srcOrd="0" destOrd="0" presId="urn:microsoft.com/office/officeart/2005/8/layout/orgChart1"/>
    <dgm:cxn modelId="{BD6D8785-713E-46A9-96DB-74E2034589E3}" type="presOf" srcId="{6C45F121-FB4A-415A-B080-62E2F6D988F0}" destId="{BD39193F-2237-4660-9575-A9E65F9D8CCE}" srcOrd="1" destOrd="0" presId="urn:microsoft.com/office/officeart/2005/8/layout/orgChart1"/>
    <dgm:cxn modelId="{2BE424F9-767A-4F01-AC23-7F94F45BECC4}" type="presOf" srcId="{1DCA5EFF-6B6D-4609-B12C-FD02FE9D6842}" destId="{A4731740-876B-4072-8AEF-B572A5D6DDBF}" srcOrd="0" destOrd="0" presId="urn:microsoft.com/office/officeart/2005/8/layout/orgChart1"/>
    <dgm:cxn modelId="{358ED037-05D6-40BB-A74A-3F2BF874D7FC}" type="presOf" srcId="{B7E4B54D-022B-44E0-82A8-31F5B6F38461}" destId="{1B913F36-C5FF-40F1-B322-A6A9523C0274}" srcOrd="0" destOrd="0" presId="urn:microsoft.com/office/officeart/2005/8/layout/orgChart1"/>
    <dgm:cxn modelId="{B622A05E-2C18-4137-9B1B-3B564290BB8A}" type="presParOf" srcId="{7B2A8B3D-6F97-4ED5-B46C-A4157C6DB180}" destId="{996D2345-17AF-4199-9F78-ED97C14D1A1D}" srcOrd="0" destOrd="0" presId="urn:microsoft.com/office/officeart/2005/8/layout/orgChart1"/>
    <dgm:cxn modelId="{0F9D020C-0CE8-4E0A-91AB-3C52B056FE2E}" type="presParOf" srcId="{996D2345-17AF-4199-9F78-ED97C14D1A1D}" destId="{216D5DEE-4890-402B-89B2-7C53920CA483}" srcOrd="0" destOrd="0" presId="urn:microsoft.com/office/officeart/2005/8/layout/orgChart1"/>
    <dgm:cxn modelId="{DF21C807-67C9-4545-A158-B4E012428FDA}" type="presParOf" srcId="{216D5DEE-4890-402B-89B2-7C53920CA483}" destId="{C36C6040-6A38-4DA9-89EE-F8FC77FA39A2}" srcOrd="0" destOrd="0" presId="urn:microsoft.com/office/officeart/2005/8/layout/orgChart1"/>
    <dgm:cxn modelId="{BF31C709-FE48-4EC3-A04A-FF27E234E3BD}" type="presParOf" srcId="{216D5DEE-4890-402B-89B2-7C53920CA483}" destId="{84D7A21F-385A-47B7-8A92-4E6CEE2AB1D9}" srcOrd="1" destOrd="0" presId="urn:microsoft.com/office/officeart/2005/8/layout/orgChart1"/>
    <dgm:cxn modelId="{D15536B8-CC05-438A-8625-28627A6814F6}" type="presParOf" srcId="{996D2345-17AF-4199-9F78-ED97C14D1A1D}" destId="{2F25CA65-1DE0-4C43-B5FE-2AF9A1D73B1B}" srcOrd="1" destOrd="0" presId="urn:microsoft.com/office/officeart/2005/8/layout/orgChart1"/>
    <dgm:cxn modelId="{5AA0228F-5B27-4551-8030-9A1C6D966ABF}" type="presParOf" srcId="{2F25CA65-1DE0-4C43-B5FE-2AF9A1D73B1B}" destId="{3C4C5338-C1A3-476B-AD9D-9609AEBC948D}" srcOrd="0" destOrd="0" presId="urn:microsoft.com/office/officeart/2005/8/layout/orgChart1"/>
    <dgm:cxn modelId="{F872EC34-9BA6-4B6C-A5F9-896894F9DE03}" type="presParOf" srcId="{2F25CA65-1DE0-4C43-B5FE-2AF9A1D73B1B}" destId="{FF62BF67-B8B3-48BC-9850-5F4B0FF9D692}" srcOrd="1" destOrd="0" presId="urn:microsoft.com/office/officeart/2005/8/layout/orgChart1"/>
    <dgm:cxn modelId="{7ED06BC0-9E68-4ABF-ABC5-E7E9E6C8C836}" type="presParOf" srcId="{FF62BF67-B8B3-48BC-9850-5F4B0FF9D692}" destId="{D1A92890-EF17-40C3-9B80-FBE463DDE742}" srcOrd="0" destOrd="0" presId="urn:microsoft.com/office/officeart/2005/8/layout/orgChart1"/>
    <dgm:cxn modelId="{E67DD615-400A-4036-9F3A-94D68C60BF12}" type="presParOf" srcId="{D1A92890-EF17-40C3-9B80-FBE463DDE742}" destId="{8B2663DA-516E-497E-9399-2C639B102735}" srcOrd="0" destOrd="0" presId="urn:microsoft.com/office/officeart/2005/8/layout/orgChart1"/>
    <dgm:cxn modelId="{89B0D8A2-2EDD-47CA-939A-D07A32545600}" type="presParOf" srcId="{D1A92890-EF17-40C3-9B80-FBE463DDE742}" destId="{02A0B53A-11D3-4A8A-B3ED-4176281AF9B1}" srcOrd="1" destOrd="0" presId="urn:microsoft.com/office/officeart/2005/8/layout/orgChart1"/>
    <dgm:cxn modelId="{81D74854-E9E8-4CFA-B51A-D6BCC12D4151}" type="presParOf" srcId="{FF62BF67-B8B3-48BC-9850-5F4B0FF9D692}" destId="{9F75CEDF-5523-4D5B-8A14-108914A73463}" srcOrd="1" destOrd="0" presId="urn:microsoft.com/office/officeart/2005/8/layout/orgChart1"/>
    <dgm:cxn modelId="{CBA6F326-B8FA-42F7-B0D1-8F577544E187}" type="presParOf" srcId="{9F75CEDF-5523-4D5B-8A14-108914A73463}" destId="{0AEB170E-1623-40B4-8A9C-02BDCA9C22CD}" srcOrd="0" destOrd="0" presId="urn:microsoft.com/office/officeart/2005/8/layout/orgChart1"/>
    <dgm:cxn modelId="{6011F7C0-EEAF-42B0-9DBC-129BE35ABEA6}" type="presParOf" srcId="{9F75CEDF-5523-4D5B-8A14-108914A73463}" destId="{3FA6FE9E-2488-4539-9E43-207C243AA291}" srcOrd="1" destOrd="0" presId="urn:microsoft.com/office/officeart/2005/8/layout/orgChart1"/>
    <dgm:cxn modelId="{0676E8B9-AE75-4A6B-9559-127EEE36C011}" type="presParOf" srcId="{3FA6FE9E-2488-4539-9E43-207C243AA291}" destId="{70A18ED6-BC63-4A96-AAB1-F7CE3F6F54A8}" srcOrd="0" destOrd="0" presId="urn:microsoft.com/office/officeart/2005/8/layout/orgChart1"/>
    <dgm:cxn modelId="{85E14060-7624-4BB6-860A-39A7E8641224}" type="presParOf" srcId="{70A18ED6-BC63-4A96-AAB1-F7CE3F6F54A8}" destId="{E6A8BCEE-0698-42E2-A82F-568C04F27C96}" srcOrd="0" destOrd="0" presId="urn:microsoft.com/office/officeart/2005/8/layout/orgChart1"/>
    <dgm:cxn modelId="{9A62D1D7-6C55-4118-979F-3A58E5DDAF4D}" type="presParOf" srcId="{70A18ED6-BC63-4A96-AAB1-F7CE3F6F54A8}" destId="{F10328B6-1BBC-498D-B30A-011099B12FDF}" srcOrd="1" destOrd="0" presId="urn:microsoft.com/office/officeart/2005/8/layout/orgChart1"/>
    <dgm:cxn modelId="{F80D2E97-30D4-44E1-A08A-2098910DFE66}" type="presParOf" srcId="{3FA6FE9E-2488-4539-9E43-207C243AA291}" destId="{0BB8E2CE-040B-40BE-907C-63A0BEE3F800}" srcOrd="1" destOrd="0" presId="urn:microsoft.com/office/officeart/2005/8/layout/orgChart1"/>
    <dgm:cxn modelId="{2A6E7B06-3B0D-4FCA-BABA-88651EFDF25F}" type="presParOf" srcId="{3FA6FE9E-2488-4539-9E43-207C243AA291}" destId="{58CC9286-1334-4683-9EE5-5EF792D657F3}" srcOrd="2" destOrd="0" presId="urn:microsoft.com/office/officeart/2005/8/layout/orgChart1"/>
    <dgm:cxn modelId="{B850FD92-0EAE-442F-B924-B9F2331BD3FA}" type="presParOf" srcId="{FF62BF67-B8B3-48BC-9850-5F4B0FF9D692}" destId="{D1E88E1F-FAE4-4C51-A677-FFAFA95D69FE}" srcOrd="2" destOrd="0" presId="urn:microsoft.com/office/officeart/2005/8/layout/orgChart1"/>
    <dgm:cxn modelId="{C57C929B-6CA1-451B-9718-6ECEE30B5E63}" type="presParOf" srcId="{2F25CA65-1DE0-4C43-B5FE-2AF9A1D73B1B}" destId="{155266C9-F380-43E6-840C-FFC95F0DF931}" srcOrd="2" destOrd="0" presId="urn:microsoft.com/office/officeart/2005/8/layout/orgChart1"/>
    <dgm:cxn modelId="{2855B229-4030-4822-8939-AE07FC41565E}" type="presParOf" srcId="{2F25CA65-1DE0-4C43-B5FE-2AF9A1D73B1B}" destId="{FC27F8A8-FCED-4FFD-981F-4279A16316CA}" srcOrd="3" destOrd="0" presId="urn:microsoft.com/office/officeart/2005/8/layout/orgChart1"/>
    <dgm:cxn modelId="{B496E566-D0C2-4E6E-846F-E4B534EFD9DF}" type="presParOf" srcId="{FC27F8A8-FCED-4FFD-981F-4279A16316CA}" destId="{02E322FF-E1B0-493B-BC95-C967F76E20AF}" srcOrd="0" destOrd="0" presId="urn:microsoft.com/office/officeart/2005/8/layout/orgChart1"/>
    <dgm:cxn modelId="{811A1D24-7401-4FC1-8052-040F57D4171E}" type="presParOf" srcId="{02E322FF-E1B0-493B-BC95-C967F76E20AF}" destId="{1B913F36-C5FF-40F1-B322-A6A9523C0274}" srcOrd="0" destOrd="0" presId="urn:microsoft.com/office/officeart/2005/8/layout/orgChart1"/>
    <dgm:cxn modelId="{22287CF7-B8BB-47E3-8EF0-C293D5CC0158}" type="presParOf" srcId="{02E322FF-E1B0-493B-BC95-C967F76E20AF}" destId="{14337973-EA0E-4049-BCEE-B86BA01265C5}" srcOrd="1" destOrd="0" presId="urn:microsoft.com/office/officeart/2005/8/layout/orgChart1"/>
    <dgm:cxn modelId="{8B3A6775-E7C7-4363-8583-D9149B198CB0}" type="presParOf" srcId="{FC27F8A8-FCED-4FFD-981F-4279A16316CA}" destId="{8BCF687F-D769-4C44-AEC2-0480FA4CBA08}" srcOrd="1" destOrd="0" presId="urn:microsoft.com/office/officeart/2005/8/layout/orgChart1"/>
    <dgm:cxn modelId="{250D6D0E-E85D-4345-B64A-E0D467FA9FFD}" type="presParOf" srcId="{8BCF687F-D769-4C44-AEC2-0480FA4CBA08}" destId="{9A488E27-E4E6-46D4-A2FC-7CE7CFD4464E}" srcOrd="0" destOrd="0" presId="urn:microsoft.com/office/officeart/2005/8/layout/orgChart1"/>
    <dgm:cxn modelId="{E40E4FCE-994F-4280-A494-1F2E6A40EC25}" type="presParOf" srcId="{8BCF687F-D769-4C44-AEC2-0480FA4CBA08}" destId="{0D11D921-1ACF-45BE-B95C-1CCED9FE0E9F}" srcOrd="1" destOrd="0" presId="urn:microsoft.com/office/officeart/2005/8/layout/orgChart1"/>
    <dgm:cxn modelId="{7F602F70-ED00-44E5-B057-B912C337DA84}" type="presParOf" srcId="{0D11D921-1ACF-45BE-B95C-1CCED9FE0E9F}" destId="{DDA034CD-7E13-40B8-9D82-5E31C989F8D2}" srcOrd="0" destOrd="0" presId="urn:microsoft.com/office/officeart/2005/8/layout/orgChart1"/>
    <dgm:cxn modelId="{2C1A7A5A-8268-4D2D-90D4-AAC0CAF2E5AA}" type="presParOf" srcId="{DDA034CD-7E13-40B8-9D82-5E31C989F8D2}" destId="{1FE8284B-D111-4D6E-AA2C-A177C4FA9EC2}" srcOrd="0" destOrd="0" presId="urn:microsoft.com/office/officeart/2005/8/layout/orgChart1"/>
    <dgm:cxn modelId="{4F1965AA-EBED-409D-B2DB-356EEE6B66D0}" type="presParOf" srcId="{DDA034CD-7E13-40B8-9D82-5E31C989F8D2}" destId="{B554CF48-BF19-4E1D-BC6F-90BD47B9761E}" srcOrd="1" destOrd="0" presId="urn:microsoft.com/office/officeart/2005/8/layout/orgChart1"/>
    <dgm:cxn modelId="{6810D8AE-2FB3-406B-9BE5-F35F3EDCE748}" type="presParOf" srcId="{0D11D921-1ACF-45BE-B95C-1CCED9FE0E9F}" destId="{7F8059D3-97F9-412A-A194-37C926A0A286}" srcOrd="1" destOrd="0" presId="urn:microsoft.com/office/officeart/2005/8/layout/orgChart1"/>
    <dgm:cxn modelId="{33868AB2-D27B-46B8-BE0A-5C337499A544}" type="presParOf" srcId="{0D11D921-1ACF-45BE-B95C-1CCED9FE0E9F}" destId="{E88FDD20-BFB9-4499-99D1-BC7AAF6C5364}" srcOrd="2" destOrd="0" presId="urn:microsoft.com/office/officeart/2005/8/layout/orgChart1"/>
    <dgm:cxn modelId="{BE2FF3F6-56E1-4874-A0DC-B61EDDAAA138}" type="presParOf" srcId="{FC27F8A8-FCED-4FFD-981F-4279A16316CA}" destId="{8754E62D-1361-4B08-9170-987735242A1F}" srcOrd="2" destOrd="0" presId="urn:microsoft.com/office/officeart/2005/8/layout/orgChart1"/>
    <dgm:cxn modelId="{9C5DCC4D-D3D6-4E5E-A81B-D77A3C2FAFE9}" type="presParOf" srcId="{2F25CA65-1DE0-4C43-B5FE-2AF9A1D73B1B}" destId="{4EF6E009-37A9-495E-B50E-933F739EF358}" srcOrd="4" destOrd="0" presId="urn:microsoft.com/office/officeart/2005/8/layout/orgChart1"/>
    <dgm:cxn modelId="{5466E22A-C6AC-46FB-AC5A-B56C626A21EF}" type="presParOf" srcId="{2F25CA65-1DE0-4C43-B5FE-2AF9A1D73B1B}" destId="{46A69890-724D-49DD-B18E-266EB0B28C56}" srcOrd="5" destOrd="0" presId="urn:microsoft.com/office/officeart/2005/8/layout/orgChart1"/>
    <dgm:cxn modelId="{420EECB4-9374-476F-AFF1-E27A0ED92F26}" type="presParOf" srcId="{46A69890-724D-49DD-B18E-266EB0B28C56}" destId="{C19AD262-69BC-433D-940B-AE579B3F4850}" srcOrd="0" destOrd="0" presId="urn:microsoft.com/office/officeart/2005/8/layout/orgChart1"/>
    <dgm:cxn modelId="{ECCA1149-2318-4FC8-8AEA-33E79FFB57B1}" type="presParOf" srcId="{C19AD262-69BC-433D-940B-AE579B3F4850}" destId="{B5619C45-C001-4438-9FC9-22FAF6F44E3C}" srcOrd="0" destOrd="0" presId="urn:microsoft.com/office/officeart/2005/8/layout/orgChart1"/>
    <dgm:cxn modelId="{8C33EBB2-F904-47C4-A6EF-FFE476D58F0F}" type="presParOf" srcId="{C19AD262-69BC-433D-940B-AE579B3F4850}" destId="{BD39193F-2237-4660-9575-A9E65F9D8CCE}" srcOrd="1" destOrd="0" presId="urn:microsoft.com/office/officeart/2005/8/layout/orgChart1"/>
    <dgm:cxn modelId="{9D36741F-29A6-4EB7-A10F-5DB53C774692}" type="presParOf" srcId="{46A69890-724D-49DD-B18E-266EB0B28C56}" destId="{8761836D-E1ED-4AE0-8CF5-7A1A9170B185}" srcOrd="1" destOrd="0" presId="urn:microsoft.com/office/officeart/2005/8/layout/orgChart1"/>
    <dgm:cxn modelId="{A5F50B72-4BE3-4F65-B589-C1A43C7AEA75}" type="presParOf" srcId="{8761836D-E1ED-4AE0-8CF5-7A1A9170B185}" destId="{30D4BC8F-5E39-40B6-9C7A-EBD339118AC2}" srcOrd="0" destOrd="0" presId="urn:microsoft.com/office/officeart/2005/8/layout/orgChart1"/>
    <dgm:cxn modelId="{DA3338E6-68B6-4F6C-8087-B5840AAE3B68}" type="presParOf" srcId="{8761836D-E1ED-4AE0-8CF5-7A1A9170B185}" destId="{F98A6E8D-EAD1-44B3-8B0C-48ECC0D310CC}" srcOrd="1" destOrd="0" presId="urn:microsoft.com/office/officeart/2005/8/layout/orgChart1"/>
    <dgm:cxn modelId="{5DF08420-5C38-48BA-BCB3-26AE9D427979}" type="presParOf" srcId="{F98A6E8D-EAD1-44B3-8B0C-48ECC0D310CC}" destId="{D85296A3-4992-4D57-834F-231EA5FC64D3}" srcOrd="0" destOrd="0" presId="urn:microsoft.com/office/officeart/2005/8/layout/orgChart1"/>
    <dgm:cxn modelId="{AA4BB6FA-21C2-460C-B5F7-AD1CCB0EB99B}" type="presParOf" srcId="{D85296A3-4992-4D57-834F-231EA5FC64D3}" destId="{EBEC7D53-B3E4-4F6C-8BBD-00D7526ADDAE}" srcOrd="0" destOrd="0" presId="urn:microsoft.com/office/officeart/2005/8/layout/orgChart1"/>
    <dgm:cxn modelId="{7F17035F-888E-49BC-B4B6-0F6E10DD3D24}" type="presParOf" srcId="{D85296A3-4992-4D57-834F-231EA5FC64D3}" destId="{232334BF-0FEC-4660-9D50-10C7B81D84E4}" srcOrd="1" destOrd="0" presId="urn:microsoft.com/office/officeart/2005/8/layout/orgChart1"/>
    <dgm:cxn modelId="{6A8D7F42-DDEB-489D-A9C9-6DDCE3D22E80}" type="presParOf" srcId="{F98A6E8D-EAD1-44B3-8B0C-48ECC0D310CC}" destId="{FE22A0CD-ED66-498C-AF3A-AC0F75F8A2B9}" srcOrd="1" destOrd="0" presId="urn:microsoft.com/office/officeart/2005/8/layout/orgChart1"/>
    <dgm:cxn modelId="{0A0118F4-9ABD-4BA7-AE45-56EF07E8589D}" type="presParOf" srcId="{F98A6E8D-EAD1-44B3-8B0C-48ECC0D310CC}" destId="{5E37767F-680B-4C0E-9228-67F837C68486}" srcOrd="2" destOrd="0" presId="urn:microsoft.com/office/officeart/2005/8/layout/orgChart1"/>
    <dgm:cxn modelId="{71C6A026-DAC5-465E-B6BB-E67922E263F2}" type="presParOf" srcId="{46A69890-724D-49DD-B18E-266EB0B28C56}" destId="{0A72EFF9-26CA-4DA4-A0A2-EEC8D7205257}" srcOrd="2" destOrd="0" presId="urn:microsoft.com/office/officeart/2005/8/layout/orgChart1"/>
    <dgm:cxn modelId="{68C72168-F875-4EA7-9637-E805C1053BC9}" type="presParOf" srcId="{996D2345-17AF-4199-9F78-ED97C14D1A1D}" destId="{8EAE348F-5CD6-4FFB-AB46-DE6871D87694}" srcOrd="2" destOrd="0" presId="urn:microsoft.com/office/officeart/2005/8/layout/orgChart1"/>
    <dgm:cxn modelId="{24BC1BDB-C890-4143-95F7-309B6A3CFFBA}" type="presParOf" srcId="{8EAE348F-5CD6-4FFB-AB46-DE6871D87694}" destId="{A4731740-876B-4072-8AEF-B572A5D6DDBF}" srcOrd="0" destOrd="0" presId="urn:microsoft.com/office/officeart/2005/8/layout/orgChart1"/>
    <dgm:cxn modelId="{25605250-6A49-433F-AD8D-7A5C3B8E7379}" type="presParOf" srcId="{8EAE348F-5CD6-4FFB-AB46-DE6871D87694}" destId="{F187DD4B-BEAF-4FE3-BBB6-590797B3BD87}" srcOrd="1" destOrd="0" presId="urn:microsoft.com/office/officeart/2005/8/layout/orgChart1"/>
    <dgm:cxn modelId="{7BC614F5-7962-431F-AD2D-2E976A9F3646}" type="presParOf" srcId="{F187DD4B-BEAF-4FE3-BBB6-590797B3BD87}" destId="{8350885C-E573-4A75-A87F-467587CA7AED}" srcOrd="0" destOrd="0" presId="urn:microsoft.com/office/officeart/2005/8/layout/orgChart1"/>
    <dgm:cxn modelId="{B30FA7B0-F6DD-4E21-8CAB-A3485F553E27}" type="presParOf" srcId="{8350885C-E573-4A75-A87F-467587CA7AED}" destId="{86CB914C-BBF5-405A-8629-B779FE955A09}" srcOrd="0" destOrd="0" presId="urn:microsoft.com/office/officeart/2005/8/layout/orgChart1"/>
    <dgm:cxn modelId="{3C1FC097-054B-4601-A01C-CC3ACFEEEE3F}" type="presParOf" srcId="{8350885C-E573-4A75-A87F-467587CA7AED}" destId="{18C7118C-E06A-4F1A-A900-9EED284716B6}" srcOrd="1" destOrd="0" presId="urn:microsoft.com/office/officeart/2005/8/layout/orgChart1"/>
    <dgm:cxn modelId="{219CECC7-F691-4EA0-8504-E4025FDDEC70}" type="presParOf" srcId="{F187DD4B-BEAF-4FE3-BBB6-590797B3BD87}" destId="{0633BCF1-D501-4DB2-B63F-1DEFAEF58DEF}" srcOrd="1" destOrd="0" presId="urn:microsoft.com/office/officeart/2005/8/layout/orgChart1"/>
    <dgm:cxn modelId="{09CF84F4-758C-430B-9940-BC19CFDE90BD}" type="presParOf" srcId="{F187DD4B-BEAF-4FE3-BBB6-590797B3BD87}" destId="{38469CE9-5A7F-48D0-B6AA-0B564BC82F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685D48-9BD4-466F-A1EE-CCDB1992CCC8}"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s-EC"/>
        </a:p>
      </dgm:t>
    </dgm:pt>
    <dgm:pt modelId="{E5375EF4-7487-4A9F-BF3A-0686B20F6402}">
      <dgm:prSet phldrT="[Texto]"/>
      <dgm:spPr/>
      <dgm:t>
        <a:bodyPr/>
        <a:lstStyle/>
        <a:p>
          <a:r>
            <a:rPr lang="es-EC" dirty="0" smtClean="0"/>
            <a:t>Modelo de Fred David</a:t>
          </a:r>
          <a:endParaRPr lang="es-EC" dirty="0"/>
        </a:p>
      </dgm:t>
    </dgm:pt>
    <dgm:pt modelId="{7615FA46-C0E8-4CAE-9F0E-F7646A34A2DC}" type="parTrans" cxnId="{2750DF8E-7149-4410-8435-E151E281EC0F}">
      <dgm:prSet/>
      <dgm:spPr/>
      <dgm:t>
        <a:bodyPr/>
        <a:lstStyle/>
        <a:p>
          <a:endParaRPr lang="es-EC"/>
        </a:p>
      </dgm:t>
    </dgm:pt>
    <dgm:pt modelId="{21A49BD6-E924-4C43-A5B6-1F33C17AD42A}" type="sibTrans" cxnId="{2750DF8E-7149-4410-8435-E151E281EC0F}">
      <dgm:prSet/>
      <dgm:spPr/>
      <dgm:t>
        <a:bodyPr/>
        <a:lstStyle/>
        <a:p>
          <a:endParaRPr lang="es-EC"/>
        </a:p>
      </dgm:t>
    </dgm:pt>
    <dgm:pt modelId="{BC945ED8-70CE-44D6-B471-0609508FF2C6}">
      <dgm:prSet phldrT="[Texto]"/>
      <dgm:spPr/>
      <dgm:t>
        <a:bodyPr/>
        <a:lstStyle/>
        <a:p>
          <a:r>
            <a:rPr lang="es-EC" dirty="0" smtClean="0"/>
            <a:t>Etapa 1: Formulación de la Estrategia</a:t>
          </a:r>
          <a:endParaRPr lang="es-EC" dirty="0"/>
        </a:p>
      </dgm:t>
    </dgm:pt>
    <dgm:pt modelId="{DFA38456-833C-4445-ADC6-7DBA24B84BCD}" type="parTrans" cxnId="{4FB09E6C-ACF2-4E63-9871-C5C10D24988A}">
      <dgm:prSet/>
      <dgm:spPr/>
      <dgm:t>
        <a:bodyPr/>
        <a:lstStyle/>
        <a:p>
          <a:endParaRPr lang="es-EC"/>
        </a:p>
      </dgm:t>
    </dgm:pt>
    <dgm:pt modelId="{AB964E9E-DC42-4799-A05B-ED7F8817CE8F}" type="sibTrans" cxnId="{4FB09E6C-ACF2-4E63-9871-C5C10D24988A}">
      <dgm:prSet/>
      <dgm:spPr/>
      <dgm:t>
        <a:bodyPr/>
        <a:lstStyle/>
        <a:p>
          <a:endParaRPr lang="es-EC"/>
        </a:p>
      </dgm:t>
    </dgm:pt>
    <dgm:pt modelId="{417BEE79-7261-4CDA-B3B3-683BFA422C53}">
      <dgm:prSet phldrT="[Texto]"/>
      <dgm:spPr/>
      <dgm:t>
        <a:bodyPr/>
        <a:lstStyle/>
        <a:p>
          <a:r>
            <a:rPr lang="es-EC" dirty="0" smtClean="0"/>
            <a:t>Realizar un análisis externo</a:t>
          </a:r>
          <a:endParaRPr lang="es-EC" dirty="0"/>
        </a:p>
      </dgm:t>
    </dgm:pt>
    <dgm:pt modelId="{EF8EE887-2E89-40A1-B9F5-52ABB9CE272E}" type="parTrans" cxnId="{04AC2340-8243-4A25-A179-6D0E9B457693}">
      <dgm:prSet/>
      <dgm:spPr/>
      <dgm:t>
        <a:bodyPr/>
        <a:lstStyle/>
        <a:p>
          <a:endParaRPr lang="es-EC"/>
        </a:p>
      </dgm:t>
    </dgm:pt>
    <dgm:pt modelId="{B4356674-4465-40A8-A772-A6ABD444E170}" type="sibTrans" cxnId="{04AC2340-8243-4A25-A179-6D0E9B457693}">
      <dgm:prSet/>
      <dgm:spPr/>
      <dgm:t>
        <a:bodyPr/>
        <a:lstStyle/>
        <a:p>
          <a:endParaRPr lang="es-EC"/>
        </a:p>
      </dgm:t>
    </dgm:pt>
    <dgm:pt modelId="{C0DC8E7C-74A3-4729-B239-465CB488FC83}">
      <dgm:prSet phldrT="[Texto]"/>
      <dgm:spPr/>
      <dgm:t>
        <a:bodyPr/>
        <a:lstStyle/>
        <a:p>
          <a:r>
            <a:rPr lang="es-EC" dirty="0" smtClean="0"/>
            <a:t>Elaborar la declaración de misión y visión</a:t>
          </a:r>
          <a:endParaRPr lang="es-EC" dirty="0"/>
        </a:p>
      </dgm:t>
    </dgm:pt>
    <dgm:pt modelId="{DAA8F4E1-6A0B-4268-94C7-43F7BF808636}" type="parTrans" cxnId="{79C3541E-B4B5-46E4-AF0F-4292F8581589}">
      <dgm:prSet/>
      <dgm:spPr/>
      <dgm:t>
        <a:bodyPr/>
        <a:lstStyle/>
        <a:p>
          <a:endParaRPr lang="es-EC"/>
        </a:p>
      </dgm:t>
    </dgm:pt>
    <dgm:pt modelId="{73631050-9553-4BC7-8655-F07FCF2D9F02}" type="sibTrans" cxnId="{79C3541E-B4B5-46E4-AF0F-4292F8581589}">
      <dgm:prSet/>
      <dgm:spPr/>
      <dgm:t>
        <a:bodyPr/>
        <a:lstStyle/>
        <a:p>
          <a:endParaRPr lang="es-EC"/>
        </a:p>
      </dgm:t>
    </dgm:pt>
    <dgm:pt modelId="{7B3E1778-90DF-4BA3-A0FA-8771510934B4}">
      <dgm:prSet phldrT="[Texto]"/>
      <dgm:spPr/>
      <dgm:t>
        <a:bodyPr/>
        <a:lstStyle/>
        <a:p>
          <a:r>
            <a:rPr lang="es-EC" dirty="0" smtClean="0"/>
            <a:t>Realizar un análisis interno </a:t>
          </a:r>
          <a:endParaRPr lang="es-EC" dirty="0"/>
        </a:p>
      </dgm:t>
    </dgm:pt>
    <dgm:pt modelId="{48223B09-5D50-4BF9-ACDA-4A9ABC8D8283}" type="parTrans" cxnId="{B7E48E1D-C341-4A09-9556-2A559C73F34A}">
      <dgm:prSet/>
      <dgm:spPr/>
      <dgm:t>
        <a:bodyPr/>
        <a:lstStyle/>
        <a:p>
          <a:endParaRPr lang="es-EC"/>
        </a:p>
      </dgm:t>
    </dgm:pt>
    <dgm:pt modelId="{9CF2A2A6-FA79-481B-A916-56E5C1B09259}" type="sibTrans" cxnId="{B7E48E1D-C341-4A09-9556-2A559C73F34A}">
      <dgm:prSet/>
      <dgm:spPr/>
      <dgm:t>
        <a:bodyPr/>
        <a:lstStyle/>
        <a:p>
          <a:endParaRPr lang="es-EC"/>
        </a:p>
      </dgm:t>
    </dgm:pt>
    <dgm:pt modelId="{597C4E22-E89D-43D5-B707-745AA8A2058A}">
      <dgm:prSet phldrT="[Texto]"/>
      <dgm:spPr/>
      <dgm:t>
        <a:bodyPr/>
        <a:lstStyle/>
        <a:p>
          <a:r>
            <a:rPr lang="es-EC" dirty="0" smtClean="0"/>
            <a:t>Etapa 2: Implementación de la estrategia</a:t>
          </a:r>
          <a:endParaRPr lang="es-EC" dirty="0"/>
        </a:p>
      </dgm:t>
    </dgm:pt>
    <dgm:pt modelId="{333EA199-2626-45B7-8793-B17E8BFE63AB}" type="parTrans" cxnId="{88B236EA-303F-4B25-B23C-0CA5C306BBBE}">
      <dgm:prSet/>
      <dgm:spPr/>
      <dgm:t>
        <a:bodyPr/>
        <a:lstStyle/>
        <a:p>
          <a:endParaRPr lang="es-EC"/>
        </a:p>
      </dgm:t>
    </dgm:pt>
    <dgm:pt modelId="{3A420EFF-6A6B-43A3-B94A-42013ED3D2B0}" type="sibTrans" cxnId="{88B236EA-303F-4B25-B23C-0CA5C306BBBE}">
      <dgm:prSet/>
      <dgm:spPr/>
      <dgm:t>
        <a:bodyPr/>
        <a:lstStyle/>
        <a:p>
          <a:endParaRPr lang="es-EC"/>
        </a:p>
      </dgm:t>
    </dgm:pt>
    <dgm:pt modelId="{4D57B7A8-1581-4FA5-B788-9B11107C9CA0}">
      <dgm:prSet phldrT="[Texto]"/>
      <dgm:spPr/>
      <dgm:t>
        <a:bodyPr/>
        <a:lstStyle/>
        <a:p>
          <a:r>
            <a:rPr lang="es-EC" dirty="0" smtClean="0"/>
            <a:t>Etapa 3: Evaluación de la estrategia</a:t>
          </a:r>
          <a:endParaRPr lang="es-EC" dirty="0"/>
        </a:p>
      </dgm:t>
    </dgm:pt>
    <dgm:pt modelId="{EBD6F47F-60D4-423D-9811-B65E067D0214}" type="parTrans" cxnId="{CBDEC4C8-9DF5-4394-A51B-AE5D3EFD36CA}">
      <dgm:prSet/>
      <dgm:spPr/>
      <dgm:t>
        <a:bodyPr/>
        <a:lstStyle/>
        <a:p>
          <a:endParaRPr lang="es-EC"/>
        </a:p>
      </dgm:t>
    </dgm:pt>
    <dgm:pt modelId="{63612404-CBEB-4474-BA84-4223F0B5D196}" type="sibTrans" cxnId="{CBDEC4C8-9DF5-4394-A51B-AE5D3EFD36CA}">
      <dgm:prSet/>
      <dgm:spPr/>
      <dgm:t>
        <a:bodyPr/>
        <a:lstStyle/>
        <a:p>
          <a:endParaRPr lang="es-EC"/>
        </a:p>
      </dgm:t>
    </dgm:pt>
    <dgm:pt modelId="{3BB441B3-D37B-4E70-B62A-5A7D663A53D8}">
      <dgm:prSet phldrT="[Texto]"/>
      <dgm:spPr/>
      <dgm:t>
        <a:bodyPr/>
        <a:lstStyle/>
        <a:p>
          <a:r>
            <a:rPr lang="es-EC" dirty="0" smtClean="0"/>
            <a:t>Medir y evaluar el desempeño </a:t>
          </a:r>
          <a:endParaRPr lang="es-EC" dirty="0"/>
        </a:p>
      </dgm:t>
    </dgm:pt>
    <dgm:pt modelId="{D759BCDE-C20C-411D-B68B-33D53C45410F}" type="parTrans" cxnId="{3C5BE015-452F-460D-9828-49CAC8A21129}">
      <dgm:prSet/>
      <dgm:spPr/>
      <dgm:t>
        <a:bodyPr/>
        <a:lstStyle/>
        <a:p>
          <a:endParaRPr lang="es-EC"/>
        </a:p>
      </dgm:t>
    </dgm:pt>
    <dgm:pt modelId="{B35E6918-5C8E-4527-A1C0-0A9D8701869D}" type="sibTrans" cxnId="{3C5BE015-452F-460D-9828-49CAC8A21129}">
      <dgm:prSet/>
      <dgm:spPr/>
      <dgm:t>
        <a:bodyPr/>
        <a:lstStyle/>
        <a:p>
          <a:endParaRPr lang="es-EC"/>
        </a:p>
      </dgm:t>
    </dgm:pt>
    <dgm:pt modelId="{0EA7B24E-4DE5-489F-AF34-8A3E0F8E4EF6}" type="asst">
      <dgm:prSet phldrT="[Texto]"/>
      <dgm:spPr/>
      <dgm:t>
        <a:bodyPr/>
        <a:lstStyle/>
        <a:p>
          <a:r>
            <a:rPr lang="es-EC" dirty="0" smtClean="0"/>
            <a:t>Gestión Estratégica</a:t>
          </a:r>
          <a:endParaRPr lang="es-EC" dirty="0"/>
        </a:p>
      </dgm:t>
    </dgm:pt>
    <dgm:pt modelId="{3EE9EC3D-561D-475D-AFDE-D8DD24A9DDF1}" type="sibTrans" cxnId="{AE98C34E-DD3B-4031-9B7D-5CD0A954B1BD}">
      <dgm:prSet/>
      <dgm:spPr/>
      <dgm:t>
        <a:bodyPr/>
        <a:lstStyle/>
        <a:p>
          <a:endParaRPr lang="es-EC"/>
        </a:p>
      </dgm:t>
    </dgm:pt>
    <dgm:pt modelId="{CE917843-BE91-4C61-8647-E6D29BB9ED09}" type="parTrans" cxnId="{AE98C34E-DD3B-4031-9B7D-5CD0A954B1BD}">
      <dgm:prSet/>
      <dgm:spPr/>
      <dgm:t>
        <a:bodyPr/>
        <a:lstStyle/>
        <a:p>
          <a:endParaRPr lang="es-EC"/>
        </a:p>
      </dgm:t>
    </dgm:pt>
    <dgm:pt modelId="{21E36170-87F1-4ED6-8A52-B58FE7387952}" type="pres">
      <dgm:prSet presAssocID="{91685D48-9BD4-466F-A1EE-CCDB1992CCC8}" presName="hierChild1" presStyleCnt="0">
        <dgm:presLayoutVars>
          <dgm:orgChart val="1"/>
          <dgm:chPref val="1"/>
          <dgm:dir/>
          <dgm:animOne val="branch"/>
          <dgm:animLvl val="lvl"/>
          <dgm:resizeHandles/>
        </dgm:presLayoutVars>
      </dgm:prSet>
      <dgm:spPr/>
      <dgm:t>
        <a:bodyPr/>
        <a:lstStyle/>
        <a:p>
          <a:endParaRPr lang="es-EC"/>
        </a:p>
      </dgm:t>
    </dgm:pt>
    <dgm:pt modelId="{41B536DC-C5F8-4036-A207-080B0796ECB6}" type="pres">
      <dgm:prSet presAssocID="{E5375EF4-7487-4A9F-BF3A-0686B20F6402}" presName="hierRoot1" presStyleCnt="0">
        <dgm:presLayoutVars>
          <dgm:hierBranch val="init"/>
        </dgm:presLayoutVars>
      </dgm:prSet>
      <dgm:spPr/>
    </dgm:pt>
    <dgm:pt modelId="{41CB38E2-BBD4-4F10-BCAC-DEAD98E0180F}" type="pres">
      <dgm:prSet presAssocID="{E5375EF4-7487-4A9F-BF3A-0686B20F6402}" presName="rootComposite1" presStyleCnt="0"/>
      <dgm:spPr/>
    </dgm:pt>
    <dgm:pt modelId="{065D9355-DA83-4900-853F-C60E39D360F3}" type="pres">
      <dgm:prSet presAssocID="{E5375EF4-7487-4A9F-BF3A-0686B20F6402}" presName="rootText1" presStyleLbl="node0" presStyleIdx="0" presStyleCnt="1">
        <dgm:presLayoutVars>
          <dgm:chPref val="3"/>
        </dgm:presLayoutVars>
      </dgm:prSet>
      <dgm:spPr/>
      <dgm:t>
        <a:bodyPr/>
        <a:lstStyle/>
        <a:p>
          <a:endParaRPr lang="es-EC"/>
        </a:p>
      </dgm:t>
    </dgm:pt>
    <dgm:pt modelId="{3E183E20-393F-4970-8BE7-2BE25CC4E7BF}" type="pres">
      <dgm:prSet presAssocID="{E5375EF4-7487-4A9F-BF3A-0686B20F6402}" presName="rootConnector1" presStyleLbl="node1" presStyleIdx="0" presStyleCnt="0"/>
      <dgm:spPr/>
      <dgm:t>
        <a:bodyPr/>
        <a:lstStyle/>
        <a:p>
          <a:endParaRPr lang="es-EC"/>
        </a:p>
      </dgm:t>
    </dgm:pt>
    <dgm:pt modelId="{1B39D5C6-94C0-4554-8CFC-02EE53BE4035}" type="pres">
      <dgm:prSet presAssocID="{E5375EF4-7487-4A9F-BF3A-0686B20F6402}" presName="hierChild2" presStyleCnt="0"/>
      <dgm:spPr/>
    </dgm:pt>
    <dgm:pt modelId="{7DE34BF1-B824-4079-83B9-BE258A636C55}" type="pres">
      <dgm:prSet presAssocID="{DFA38456-833C-4445-ADC6-7DBA24B84BCD}" presName="Name64" presStyleLbl="parChTrans1D2" presStyleIdx="0" presStyleCnt="4"/>
      <dgm:spPr/>
      <dgm:t>
        <a:bodyPr/>
        <a:lstStyle/>
        <a:p>
          <a:endParaRPr lang="es-EC"/>
        </a:p>
      </dgm:t>
    </dgm:pt>
    <dgm:pt modelId="{5A986FC6-9172-48D7-8CB2-6D69C88C9CC1}" type="pres">
      <dgm:prSet presAssocID="{BC945ED8-70CE-44D6-B471-0609508FF2C6}" presName="hierRoot2" presStyleCnt="0">
        <dgm:presLayoutVars>
          <dgm:hierBranch val="init"/>
        </dgm:presLayoutVars>
      </dgm:prSet>
      <dgm:spPr/>
    </dgm:pt>
    <dgm:pt modelId="{6E14ACE3-29BC-4834-A2A5-76CCC6086B5F}" type="pres">
      <dgm:prSet presAssocID="{BC945ED8-70CE-44D6-B471-0609508FF2C6}" presName="rootComposite" presStyleCnt="0"/>
      <dgm:spPr/>
    </dgm:pt>
    <dgm:pt modelId="{B665141C-81E0-4E8E-A8A7-0EC8F6E834CA}" type="pres">
      <dgm:prSet presAssocID="{BC945ED8-70CE-44D6-B471-0609508FF2C6}" presName="rootText" presStyleLbl="node2" presStyleIdx="0" presStyleCnt="3">
        <dgm:presLayoutVars>
          <dgm:chPref val="3"/>
        </dgm:presLayoutVars>
      </dgm:prSet>
      <dgm:spPr/>
      <dgm:t>
        <a:bodyPr/>
        <a:lstStyle/>
        <a:p>
          <a:endParaRPr lang="es-EC"/>
        </a:p>
      </dgm:t>
    </dgm:pt>
    <dgm:pt modelId="{DCCF7BA4-C5CB-41D4-9721-D111BE563BD5}" type="pres">
      <dgm:prSet presAssocID="{BC945ED8-70CE-44D6-B471-0609508FF2C6}" presName="rootConnector" presStyleLbl="node2" presStyleIdx="0" presStyleCnt="3"/>
      <dgm:spPr/>
      <dgm:t>
        <a:bodyPr/>
        <a:lstStyle/>
        <a:p>
          <a:endParaRPr lang="es-EC"/>
        </a:p>
      </dgm:t>
    </dgm:pt>
    <dgm:pt modelId="{5D5E4710-48BB-42F0-B3E3-75F936D18119}" type="pres">
      <dgm:prSet presAssocID="{BC945ED8-70CE-44D6-B471-0609508FF2C6}" presName="hierChild4" presStyleCnt="0"/>
      <dgm:spPr/>
    </dgm:pt>
    <dgm:pt modelId="{DB805003-3326-4AD0-9300-34A2F8B95365}" type="pres">
      <dgm:prSet presAssocID="{DAA8F4E1-6A0B-4268-94C7-43F7BF808636}" presName="Name64" presStyleLbl="parChTrans1D3" presStyleIdx="0" presStyleCnt="4"/>
      <dgm:spPr/>
      <dgm:t>
        <a:bodyPr/>
        <a:lstStyle/>
        <a:p>
          <a:endParaRPr lang="es-EC"/>
        </a:p>
      </dgm:t>
    </dgm:pt>
    <dgm:pt modelId="{47A9C8A8-FFE5-43DD-B179-0D0D998F689D}" type="pres">
      <dgm:prSet presAssocID="{C0DC8E7C-74A3-4729-B239-465CB488FC83}" presName="hierRoot2" presStyleCnt="0">
        <dgm:presLayoutVars>
          <dgm:hierBranch val="init"/>
        </dgm:presLayoutVars>
      </dgm:prSet>
      <dgm:spPr/>
    </dgm:pt>
    <dgm:pt modelId="{31D87626-16EA-4CC1-A3B2-7F0CB632A4F5}" type="pres">
      <dgm:prSet presAssocID="{C0DC8E7C-74A3-4729-B239-465CB488FC83}" presName="rootComposite" presStyleCnt="0"/>
      <dgm:spPr/>
    </dgm:pt>
    <dgm:pt modelId="{CBE8EB62-9445-4E56-8F25-B7B08D8B2CE9}" type="pres">
      <dgm:prSet presAssocID="{C0DC8E7C-74A3-4729-B239-465CB488FC83}" presName="rootText" presStyleLbl="node3" presStyleIdx="0" presStyleCnt="4">
        <dgm:presLayoutVars>
          <dgm:chPref val="3"/>
        </dgm:presLayoutVars>
      </dgm:prSet>
      <dgm:spPr/>
      <dgm:t>
        <a:bodyPr/>
        <a:lstStyle/>
        <a:p>
          <a:endParaRPr lang="es-EC"/>
        </a:p>
      </dgm:t>
    </dgm:pt>
    <dgm:pt modelId="{D4F3871C-9932-4BBE-9274-0599A80D1DA4}" type="pres">
      <dgm:prSet presAssocID="{C0DC8E7C-74A3-4729-B239-465CB488FC83}" presName="rootConnector" presStyleLbl="node3" presStyleIdx="0" presStyleCnt="4"/>
      <dgm:spPr/>
      <dgm:t>
        <a:bodyPr/>
        <a:lstStyle/>
        <a:p>
          <a:endParaRPr lang="es-EC"/>
        </a:p>
      </dgm:t>
    </dgm:pt>
    <dgm:pt modelId="{3474C1D7-9118-4EEF-B7D7-5725DFBCE233}" type="pres">
      <dgm:prSet presAssocID="{C0DC8E7C-74A3-4729-B239-465CB488FC83}" presName="hierChild4" presStyleCnt="0"/>
      <dgm:spPr/>
    </dgm:pt>
    <dgm:pt modelId="{2495F412-DE54-4509-BC69-3F122F22FB9C}" type="pres">
      <dgm:prSet presAssocID="{C0DC8E7C-74A3-4729-B239-465CB488FC83}" presName="hierChild5" presStyleCnt="0"/>
      <dgm:spPr/>
    </dgm:pt>
    <dgm:pt modelId="{69F1EDB5-2D9F-4C4B-B0FA-48F9C5A5E4A4}" type="pres">
      <dgm:prSet presAssocID="{EF8EE887-2E89-40A1-B9F5-52ABB9CE272E}" presName="Name64" presStyleLbl="parChTrans1D3" presStyleIdx="1" presStyleCnt="4"/>
      <dgm:spPr/>
      <dgm:t>
        <a:bodyPr/>
        <a:lstStyle/>
        <a:p>
          <a:endParaRPr lang="es-EC"/>
        </a:p>
      </dgm:t>
    </dgm:pt>
    <dgm:pt modelId="{3A2A190A-3955-4F09-B560-DC8695164C37}" type="pres">
      <dgm:prSet presAssocID="{417BEE79-7261-4CDA-B3B3-683BFA422C53}" presName="hierRoot2" presStyleCnt="0">
        <dgm:presLayoutVars>
          <dgm:hierBranch val="init"/>
        </dgm:presLayoutVars>
      </dgm:prSet>
      <dgm:spPr/>
    </dgm:pt>
    <dgm:pt modelId="{A957DCD6-5C54-40E7-B137-B4191970560D}" type="pres">
      <dgm:prSet presAssocID="{417BEE79-7261-4CDA-B3B3-683BFA422C53}" presName="rootComposite" presStyleCnt="0"/>
      <dgm:spPr/>
    </dgm:pt>
    <dgm:pt modelId="{BA244D88-4E50-479A-86C3-08C1BB77E5BE}" type="pres">
      <dgm:prSet presAssocID="{417BEE79-7261-4CDA-B3B3-683BFA422C53}" presName="rootText" presStyleLbl="node3" presStyleIdx="1" presStyleCnt="4">
        <dgm:presLayoutVars>
          <dgm:chPref val="3"/>
        </dgm:presLayoutVars>
      </dgm:prSet>
      <dgm:spPr/>
      <dgm:t>
        <a:bodyPr/>
        <a:lstStyle/>
        <a:p>
          <a:endParaRPr lang="es-EC"/>
        </a:p>
      </dgm:t>
    </dgm:pt>
    <dgm:pt modelId="{52D31F27-A071-461A-8379-1F8129AEFCB6}" type="pres">
      <dgm:prSet presAssocID="{417BEE79-7261-4CDA-B3B3-683BFA422C53}" presName="rootConnector" presStyleLbl="node3" presStyleIdx="1" presStyleCnt="4"/>
      <dgm:spPr/>
      <dgm:t>
        <a:bodyPr/>
        <a:lstStyle/>
        <a:p>
          <a:endParaRPr lang="es-EC"/>
        </a:p>
      </dgm:t>
    </dgm:pt>
    <dgm:pt modelId="{CDCDB9CC-47D3-4DAE-8094-92E6E1A4D7DD}" type="pres">
      <dgm:prSet presAssocID="{417BEE79-7261-4CDA-B3B3-683BFA422C53}" presName="hierChild4" presStyleCnt="0"/>
      <dgm:spPr/>
    </dgm:pt>
    <dgm:pt modelId="{BF8E931C-4763-42FD-B007-DB62EE85ECE2}" type="pres">
      <dgm:prSet presAssocID="{417BEE79-7261-4CDA-B3B3-683BFA422C53}" presName="hierChild5" presStyleCnt="0"/>
      <dgm:spPr/>
    </dgm:pt>
    <dgm:pt modelId="{BA92AC0D-B48B-4B46-BAD4-C3D5DA64AE52}" type="pres">
      <dgm:prSet presAssocID="{48223B09-5D50-4BF9-ACDA-4A9ABC8D8283}" presName="Name64" presStyleLbl="parChTrans1D3" presStyleIdx="2" presStyleCnt="4"/>
      <dgm:spPr/>
      <dgm:t>
        <a:bodyPr/>
        <a:lstStyle/>
        <a:p>
          <a:endParaRPr lang="es-EC"/>
        </a:p>
      </dgm:t>
    </dgm:pt>
    <dgm:pt modelId="{BCEB42C1-B09D-4FA4-97DF-6A00C262EDDE}" type="pres">
      <dgm:prSet presAssocID="{7B3E1778-90DF-4BA3-A0FA-8771510934B4}" presName="hierRoot2" presStyleCnt="0">
        <dgm:presLayoutVars>
          <dgm:hierBranch val="init"/>
        </dgm:presLayoutVars>
      </dgm:prSet>
      <dgm:spPr/>
    </dgm:pt>
    <dgm:pt modelId="{193203DA-043F-4B0A-967A-6248F0F9E79C}" type="pres">
      <dgm:prSet presAssocID="{7B3E1778-90DF-4BA3-A0FA-8771510934B4}" presName="rootComposite" presStyleCnt="0"/>
      <dgm:spPr/>
    </dgm:pt>
    <dgm:pt modelId="{BC692E93-6658-44DE-A3B3-403789685976}" type="pres">
      <dgm:prSet presAssocID="{7B3E1778-90DF-4BA3-A0FA-8771510934B4}" presName="rootText" presStyleLbl="node3" presStyleIdx="2" presStyleCnt="4">
        <dgm:presLayoutVars>
          <dgm:chPref val="3"/>
        </dgm:presLayoutVars>
      </dgm:prSet>
      <dgm:spPr/>
      <dgm:t>
        <a:bodyPr/>
        <a:lstStyle/>
        <a:p>
          <a:endParaRPr lang="es-EC"/>
        </a:p>
      </dgm:t>
    </dgm:pt>
    <dgm:pt modelId="{DE3D728C-06D1-4017-9837-4200921E1FE7}" type="pres">
      <dgm:prSet presAssocID="{7B3E1778-90DF-4BA3-A0FA-8771510934B4}" presName="rootConnector" presStyleLbl="node3" presStyleIdx="2" presStyleCnt="4"/>
      <dgm:spPr/>
      <dgm:t>
        <a:bodyPr/>
        <a:lstStyle/>
        <a:p>
          <a:endParaRPr lang="es-EC"/>
        </a:p>
      </dgm:t>
    </dgm:pt>
    <dgm:pt modelId="{14FD2453-67F3-4693-85FD-D413D3CDB4A6}" type="pres">
      <dgm:prSet presAssocID="{7B3E1778-90DF-4BA3-A0FA-8771510934B4}" presName="hierChild4" presStyleCnt="0"/>
      <dgm:spPr/>
    </dgm:pt>
    <dgm:pt modelId="{B0D26B45-DD1B-4B61-805D-482F55232CE5}" type="pres">
      <dgm:prSet presAssocID="{7B3E1778-90DF-4BA3-A0FA-8771510934B4}" presName="hierChild5" presStyleCnt="0"/>
      <dgm:spPr/>
    </dgm:pt>
    <dgm:pt modelId="{4CB9D257-5A1A-4634-97EF-72B8C806595C}" type="pres">
      <dgm:prSet presAssocID="{BC945ED8-70CE-44D6-B471-0609508FF2C6}" presName="hierChild5" presStyleCnt="0"/>
      <dgm:spPr/>
    </dgm:pt>
    <dgm:pt modelId="{EA39F3C8-F6CA-446C-94CC-116A27EF5BCB}" type="pres">
      <dgm:prSet presAssocID="{333EA199-2626-45B7-8793-B17E8BFE63AB}" presName="Name64" presStyleLbl="parChTrans1D2" presStyleIdx="1" presStyleCnt="4"/>
      <dgm:spPr/>
      <dgm:t>
        <a:bodyPr/>
        <a:lstStyle/>
        <a:p>
          <a:endParaRPr lang="es-EC"/>
        </a:p>
      </dgm:t>
    </dgm:pt>
    <dgm:pt modelId="{156A8D8F-E57F-457D-8EC7-0CABA3F642BD}" type="pres">
      <dgm:prSet presAssocID="{597C4E22-E89D-43D5-B707-745AA8A2058A}" presName="hierRoot2" presStyleCnt="0">
        <dgm:presLayoutVars>
          <dgm:hierBranch val="init"/>
        </dgm:presLayoutVars>
      </dgm:prSet>
      <dgm:spPr/>
    </dgm:pt>
    <dgm:pt modelId="{460F1935-FD10-4AC4-8D5F-BFFDDB5F03CE}" type="pres">
      <dgm:prSet presAssocID="{597C4E22-E89D-43D5-B707-745AA8A2058A}" presName="rootComposite" presStyleCnt="0"/>
      <dgm:spPr/>
    </dgm:pt>
    <dgm:pt modelId="{A1A6C356-5382-40B9-B731-620E253DCB23}" type="pres">
      <dgm:prSet presAssocID="{597C4E22-E89D-43D5-B707-745AA8A2058A}" presName="rootText" presStyleLbl="node2" presStyleIdx="1" presStyleCnt="3">
        <dgm:presLayoutVars>
          <dgm:chPref val="3"/>
        </dgm:presLayoutVars>
      </dgm:prSet>
      <dgm:spPr/>
      <dgm:t>
        <a:bodyPr/>
        <a:lstStyle/>
        <a:p>
          <a:endParaRPr lang="es-EC"/>
        </a:p>
      </dgm:t>
    </dgm:pt>
    <dgm:pt modelId="{72BE81F7-7AA2-40FE-8AE7-6935C33D1C7E}" type="pres">
      <dgm:prSet presAssocID="{597C4E22-E89D-43D5-B707-745AA8A2058A}" presName="rootConnector" presStyleLbl="node2" presStyleIdx="1" presStyleCnt="3"/>
      <dgm:spPr/>
      <dgm:t>
        <a:bodyPr/>
        <a:lstStyle/>
        <a:p>
          <a:endParaRPr lang="es-EC"/>
        </a:p>
      </dgm:t>
    </dgm:pt>
    <dgm:pt modelId="{76791060-C1D3-46EB-A64F-D0A95D2727DD}" type="pres">
      <dgm:prSet presAssocID="{597C4E22-E89D-43D5-B707-745AA8A2058A}" presName="hierChild4" presStyleCnt="0"/>
      <dgm:spPr/>
    </dgm:pt>
    <dgm:pt modelId="{63B445DF-1D7B-4425-B189-AAC44C90836D}" type="pres">
      <dgm:prSet presAssocID="{597C4E22-E89D-43D5-B707-745AA8A2058A}" presName="hierChild5" presStyleCnt="0"/>
      <dgm:spPr/>
    </dgm:pt>
    <dgm:pt modelId="{D67F826F-C79A-4FF4-98E6-F0B33035107C}" type="pres">
      <dgm:prSet presAssocID="{EBD6F47F-60D4-423D-9811-B65E067D0214}" presName="Name64" presStyleLbl="parChTrans1D2" presStyleIdx="2" presStyleCnt="4"/>
      <dgm:spPr/>
      <dgm:t>
        <a:bodyPr/>
        <a:lstStyle/>
        <a:p>
          <a:endParaRPr lang="es-EC"/>
        </a:p>
      </dgm:t>
    </dgm:pt>
    <dgm:pt modelId="{35CA9B78-D5B9-4D6F-8D76-F9954F905ED7}" type="pres">
      <dgm:prSet presAssocID="{4D57B7A8-1581-4FA5-B788-9B11107C9CA0}" presName="hierRoot2" presStyleCnt="0">
        <dgm:presLayoutVars>
          <dgm:hierBranch val="init"/>
        </dgm:presLayoutVars>
      </dgm:prSet>
      <dgm:spPr/>
    </dgm:pt>
    <dgm:pt modelId="{DBE645E8-7803-436A-9238-EA6EF0FF4286}" type="pres">
      <dgm:prSet presAssocID="{4D57B7A8-1581-4FA5-B788-9B11107C9CA0}" presName="rootComposite" presStyleCnt="0"/>
      <dgm:spPr/>
    </dgm:pt>
    <dgm:pt modelId="{BE2BB6CF-9B87-44BC-92B8-3F54E3308BD9}" type="pres">
      <dgm:prSet presAssocID="{4D57B7A8-1581-4FA5-B788-9B11107C9CA0}" presName="rootText" presStyleLbl="node2" presStyleIdx="2" presStyleCnt="3">
        <dgm:presLayoutVars>
          <dgm:chPref val="3"/>
        </dgm:presLayoutVars>
      </dgm:prSet>
      <dgm:spPr/>
      <dgm:t>
        <a:bodyPr/>
        <a:lstStyle/>
        <a:p>
          <a:endParaRPr lang="es-EC"/>
        </a:p>
      </dgm:t>
    </dgm:pt>
    <dgm:pt modelId="{19372998-4BE1-4C9E-9F55-2DAB9695B5B0}" type="pres">
      <dgm:prSet presAssocID="{4D57B7A8-1581-4FA5-B788-9B11107C9CA0}" presName="rootConnector" presStyleLbl="node2" presStyleIdx="2" presStyleCnt="3"/>
      <dgm:spPr/>
      <dgm:t>
        <a:bodyPr/>
        <a:lstStyle/>
        <a:p>
          <a:endParaRPr lang="es-EC"/>
        </a:p>
      </dgm:t>
    </dgm:pt>
    <dgm:pt modelId="{B81E0B16-1DFF-44FE-BBB6-19ADAD17E821}" type="pres">
      <dgm:prSet presAssocID="{4D57B7A8-1581-4FA5-B788-9B11107C9CA0}" presName="hierChild4" presStyleCnt="0"/>
      <dgm:spPr/>
    </dgm:pt>
    <dgm:pt modelId="{76DBB057-2D7C-41B2-B9DC-FC4C3D330C7D}" type="pres">
      <dgm:prSet presAssocID="{D759BCDE-C20C-411D-B68B-33D53C45410F}" presName="Name64" presStyleLbl="parChTrans1D3" presStyleIdx="3" presStyleCnt="4"/>
      <dgm:spPr/>
      <dgm:t>
        <a:bodyPr/>
        <a:lstStyle/>
        <a:p>
          <a:endParaRPr lang="es-EC"/>
        </a:p>
      </dgm:t>
    </dgm:pt>
    <dgm:pt modelId="{A97DD7E9-624B-47DB-8FF3-D20670976FE5}" type="pres">
      <dgm:prSet presAssocID="{3BB441B3-D37B-4E70-B62A-5A7D663A53D8}" presName="hierRoot2" presStyleCnt="0">
        <dgm:presLayoutVars>
          <dgm:hierBranch val="init"/>
        </dgm:presLayoutVars>
      </dgm:prSet>
      <dgm:spPr/>
    </dgm:pt>
    <dgm:pt modelId="{BBFEBB26-9586-4539-9BCC-1B9C60F409DD}" type="pres">
      <dgm:prSet presAssocID="{3BB441B3-D37B-4E70-B62A-5A7D663A53D8}" presName="rootComposite" presStyleCnt="0"/>
      <dgm:spPr/>
    </dgm:pt>
    <dgm:pt modelId="{BCC0B11D-4E61-4835-98CC-5F2017853907}" type="pres">
      <dgm:prSet presAssocID="{3BB441B3-D37B-4E70-B62A-5A7D663A53D8}" presName="rootText" presStyleLbl="node3" presStyleIdx="3" presStyleCnt="4">
        <dgm:presLayoutVars>
          <dgm:chPref val="3"/>
        </dgm:presLayoutVars>
      </dgm:prSet>
      <dgm:spPr/>
      <dgm:t>
        <a:bodyPr/>
        <a:lstStyle/>
        <a:p>
          <a:endParaRPr lang="es-EC"/>
        </a:p>
      </dgm:t>
    </dgm:pt>
    <dgm:pt modelId="{2437E8E9-76E0-489A-9B54-5A71C6A52D40}" type="pres">
      <dgm:prSet presAssocID="{3BB441B3-D37B-4E70-B62A-5A7D663A53D8}" presName="rootConnector" presStyleLbl="node3" presStyleIdx="3" presStyleCnt="4"/>
      <dgm:spPr/>
      <dgm:t>
        <a:bodyPr/>
        <a:lstStyle/>
        <a:p>
          <a:endParaRPr lang="es-EC"/>
        </a:p>
      </dgm:t>
    </dgm:pt>
    <dgm:pt modelId="{170CF8B1-2675-4B77-8D64-F930F5F31310}" type="pres">
      <dgm:prSet presAssocID="{3BB441B3-D37B-4E70-B62A-5A7D663A53D8}" presName="hierChild4" presStyleCnt="0"/>
      <dgm:spPr/>
    </dgm:pt>
    <dgm:pt modelId="{BCE1D44B-75EC-4292-87D0-AC6F9E7D583C}" type="pres">
      <dgm:prSet presAssocID="{3BB441B3-D37B-4E70-B62A-5A7D663A53D8}" presName="hierChild5" presStyleCnt="0"/>
      <dgm:spPr/>
    </dgm:pt>
    <dgm:pt modelId="{BEB5B402-0046-433D-8F06-038E59D21C7F}" type="pres">
      <dgm:prSet presAssocID="{4D57B7A8-1581-4FA5-B788-9B11107C9CA0}" presName="hierChild5" presStyleCnt="0"/>
      <dgm:spPr/>
    </dgm:pt>
    <dgm:pt modelId="{E30E8ED1-FE7A-4EF6-BE71-3D964B278814}" type="pres">
      <dgm:prSet presAssocID="{E5375EF4-7487-4A9F-BF3A-0686B20F6402}" presName="hierChild3" presStyleCnt="0"/>
      <dgm:spPr/>
    </dgm:pt>
    <dgm:pt modelId="{E8FCFB4B-9C30-42D2-B124-71C98B21FD9A}" type="pres">
      <dgm:prSet presAssocID="{CE917843-BE91-4C61-8647-E6D29BB9ED09}" presName="Name115" presStyleLbl="parChTrans1D2" presStyleIdx="3" presStyleCnt="4"/>
      <dgm:spPr/>
      <dgm:t>
        <a:bodyPr/>
        <a:lstStyle/>
        <a:p>
          <a:endParaRPr lang="es-EC"/>
        </a:p>
      </dgm:t>
    </dgm:pt>
    <dgm:pt modelId="{6A73FC3F-24B7-4C64-8C11-F0FD6190B34E}" type="pres">
      <dgm:prSet presAssocID="{0EA7B24E-4DE5-489F-AF34-8A3E0F8E4EF6}" presName="hierRoot3" presStyleCnt="0">
        <dgm:presLayoutVars>
          <dgm:hierBranch val="init"/>
        </dgm:presLayoutVars>
      </dgm:prSet>
      <dgm:spPr/>
    </dgm:pt>
    <dgm:pt modelId="{11ED818D-AEF8-4ED8-AD76-D3D45296826A}" type="pres">
      <dgm:prSet presAssocID="{0EA7B24E-4DE5-489F-AF34-8A3E0F8E4EF6}" presName="rootComposite3" presStyleCnt="0"/>
      <dgm:spPr/>
    </dgm:pt>
    <dgm:pt modelId="{CD11794D-788C-47B4-8482-F1691302EBF4}" type="pres">
      <dgm:prSet presAssocID="{0EA7B24E-4DE5-489F-AF34-8A3E0F8E4EF6}" presName="rootText3" presStyleLbl="asst1" presStyleIdx="0" presStyleCnt="1">
        <dgm:presLayoutVars>
          <dgm:chPref val="3"/>
        </dgm:presLayoutVars>
      </dgm:prSet>
      <dgm:spPr/>
      <dgm:t>
        <a:bodyPr/>
        <a:lstStyle/>
        <a:p>
          <a:endParaRPr lang="es-EC"/>
        </a:p>
      </dgm:t>
    </dgm:pt>
    <dgm:pt modelId="{63727A60-2A3A-46ED-AFBC-3A6BEE92F3F1}" type="pres">
      <dgm:prSet presAssocID="{0EA7B24E-4DE5-489F-AF34-8A3E0F8E4EF6}" presName="rootConnector3" presStyleLbl="asst1" presStyleIdx="0" presStyleCnt="1"/>
      <dgm:spPr/>
      <dgm:t>
        <a:bodyPr/>
        <a:lstStyle/>
        <a:p>
          <a:endParaRPr lang="es-EC"/>
        </a:p>
      </dgm:t>
    </dgm:pt>
    <dgm:pt modelId="{E8D77153-A7CA-4CF0-ABD8-D49B83CADD28}" type="pres">
      <dgm:prSet presAssocID="{0EA7B24E-4DE5-489F-AF34-8A3E0F8E4EF6}" presName="hierChild6" presStyleCnt="0"/>
      <dgm:spPr/>
    </dgm:pt>
    <dgm:pt modelId="{12B9519D-5641-4D32-A532-C10D6160CF21}" type="pres">
      <dgm:prSet presAssocID="{0EA7B24E-4DE5-489F-AF34-8A3E0F8E4EF6}" presName="hierChild7" presStyleCnt="0"/>
      <dgm:spPr/>
    </dgm:pt>
  </dgm:ptLst>
  <dgm:cxnLst>
    <dgm:cxn modelId="{12E26222-E7D5-4796-9F5E-FD2F356B975D}" type="presOf" srcId="{D759BCDE-C20C-411D-B68B-33D53C45410F}" destId="{76DBB057-2D7C-41B2-B9DC-FC4C3D330C7D}" srcOrd="0" destOrd="0" presId="urn:microsoft.com/office/officeart/2009/3/layout/HorizontalOrganizationChart"/>
    <dgm:cxn modelId="{3C5BE015-452F-460D-9828-49CAC8A21129}" srcId="{4D57B7A8-1581-4FA5-B788-9B11107C9CA0}" destId="{3BB441B3-D37B-4E70-B62A-5A7D663A53D8}" srcOrd="0" destOrd="0" parTransId="{D759BCDE-C20C-411D-B68B-33D53C45410F}" sibTransId="{B35E6918-5C8E-4527-A1C0-0A9D8701869D}"/>
    <dgm:cxn modelId="{93903EF2-9D09-4D07-9437-A9BDED3388DF}" type="presOf" srcId="{48223B09-5D50-4BF9-ACDA-4A9ABC8D8283}" destId="{BA92AC0D-B48B-4B46-BAD4-C3D5DA64AE52}" srcOrd="0" destOrd="0" presId="urn:microsoft.com/office/officeart/2009/3/layout/HorizontalOrganizationChart"/>
    <dgm:cxn modelId="{4FB09E6C-ACF2-4E63-9871-C5C10D24988A}" srcId="{E5375EF4-7487-4A9F-BF3A-0686B20F6402}" destId="{BC945ED8-70CE-44D6-B471-0609508FF2C6}" srcOrd="1" destOrd="0" parTransId="{DFA38456-833C-4445-ADC6-7DBA24B84BCD}" sibTransId="{AB964E9E-DC42-4799-A05B-ED7F8817CE8F}"/>
    <dgm:cxn modelId="{52A1BA08-B2D3-49C0-AE25-2A487BD2FC89}" type="presOf" srcId="{7B3E1778-90DF-4BA3-A0FA-8771510934B4}" destId="{BC692E93-6658-44DE-A3B3-403789685976}" srcOrd="0" destOrd="0" presId="urn:microsoft.com/office/officeart/2009/3/layout/HorizontalOrganizationChart"/>
    <dgm:cxn modelId="{B7E48E1D-C341-4A09-9556-2A559C73F34A}" srcId="{BC945ED8-70CE-44D6-B471-0609508FF2C6}" destId="{7B3E1778-90DF-4BA3-A0FA-8771510934B4}" srcOrd="2" destOrd="0" parTransId="{48223B09-5D50-4BF9-ACDA-4A9ABC8D8283}" sibTransId="{9CF2A2A6-FA79-481B-A916-56E5C1B09259}"/>
    <dgm:cxn modelId="{8A9B2750-2A88-42A5-AE65-2EBB7003EBFB}" type="presOf" srcId="{3BB441B3-D37B-4E70-B62A-5A7D663A53D8}" destId="{2437E8E9-76E0-489A-9B54-5A71C6A52D40}" srcOrd="1" destOrd="0" presId="urn:microsoft.com/office/officeart/2009/3/layout/HorizontalOrganizationChart"/>
    <dgm:cxn modelId="{CBDEC4C8-9DF5-4394-A51B-AE5D3EFD36CA}" srcId="{E5375EF4-7487-4A9F-BF3A-0686B20F6402}" destId="{4D57B7A8-1581-4FA5-B788-9B11107C9CA0}" srcOrd="3" destOrd="0" parTransId="{EBD6F47F-60D4-423D-9811-B65E067D0214}" sibTransId="{63612404-CBEB-4474-BA84-4223F0B5D196}"/>
    <dgm:cxn modelId="{F0D9D456-8B0C-4E82-9681-CCCB79783B4A}" type="presOf" srcId="{0EA7B24E-4DE5-489F-AF34-8A3E0F8E4EF6}" destId="{CD11794D-788C-47B4-8482-F1691302EBF4}" srcOrd="0" destOrd="0" presId="urn:microsoft.com/office/officeart/2009/3/layout/HorizontalOrganizationChart"/>
    <dgm:cxn modelId="{2DAA2C55-0875-4A43-A885-6330FD953857}" type="presOf" srcId="{C0DC8E7C-74A3-4729-B239-465CB488FC83}" destId="{CBE8EB62-9445-4E56-8F25-B7B08D8B2CE9}" srcOrd="0" destOrd="0" presId="urn:microsoft.com/office/officeart/2009/3/layout/HorizontalOrganizationChart"/>
    <dgm:cxn modelId="{AA9724C1-407D-4740-B367-DB045ED37019}" type="presOf" srcId="{CE917843-BE91-4C61-8647-E6D29BB9ED09}" destId="{E8FCFB4B-9C30-42D2-B124-71C98B21FD9A}" srcOrd="0" destOrd="0" presId="urn:microsoft.com/office/officeart/2009/3/layout/HorizontalOrganizationChart"/>
    <dgm:cxn modelId="{ED308E50-8797-4B0B-AF34-FB9AF9FC7155}" type="presOf" srcId="{417BEE79-7261-4CDA-B3B3-683BFA422C53}" destId="{52D31F27-A071-461A-8379-1F8129AEFCB6}" srcOrd="1" destOrd="0" presId="urn:microsoft.com/office/officeart/2009/3/layout/HorizontalOrganizationChart"/>
    <dgm:cxn modelId="{7513567E-EC94-47C3-9E52-EB7B8D10A73D}" type="presOf" srcId="{DAA8F4E1-6A0B-4268-94C7-43F7BF808636}" destId="{DB805003-3326-4AD0-9300-34A2F8B95365}" srcOrd="0" destOrd="0" presId="urn:microsoft.com/office/officeart/2009/3/layout/HorizontalOrganizationChart"/>
    <dgm:cxn modelId="{6A0B7E60-C42B-4DB9-9FA6-5A0277A4D623}" type="presOf" srcId="{597C4E22-E89D-43D5-B707-745AA8A2058A}" destId="{A1A6C356-5382-40B9-B731-620E253DCB23}" srcOrd="0" destOrd="0" presId="urn:microsoft.com/office/officeart/2009/3/layout/HorizontalOrganizationChart"/>
    <dgm:cxn modelId="{CA6E45BA-1212-4257-BC57-D70B8676514E}" type="presOf" srcId="{4D57B7A8-1581-4FA5-B788-9B11107C9CA0}" destId="{BE2BB6CF-9B87-44BC-92B8-3F54E3308BD9}" srcOrd="0" destOrd="0" presId="urn:microsoft.com/office/officeart/2009/3/layout/HorizontalOrganizationChart"/>
    <dgm:cxn modelId="{0E175283-7BAF-4018-BC87-23C8A5FBFB34}" type="presOf" srcId="{DFA38456-833C-4445-ADC6-7DBA24B84BCD}" destId="{7DE34BF1-B824-4079-83B9-BE258A636C55}" srcOrd="0" destOrd="0" presId="urn:microsoft.com/office/officeart/2009/3/layout/HorizontalOrganizationChart"/>
    <dgm:cxn modelId="{744526F0-AFB4-4B94-A1DB-7DF7E11BD3B9}" type="presOf" srcId="{417BEE79-7261-4CDA-B3B3-683BFA422C53}" destId="{BA244D88-4E50-479A-86C3-08C1BB77E5BE}" srcOrd="0" destOrd="0" presId="urn:microsoft.com/office/officeart/2009/3/layout/HorizontalOrganizationChart"/>
    <dgm:cxn modelId="{95B2DD5F-9B59-4537-8CD0-D88F1E487EE1}" type="presOf" srcId="{C0DC8E7C-74A3-4729-B239-465CB488FC83}" destId="{D4F3871C-9932-4BBE-9274-0599A80D1DA4}" srcOrd="1" destOrd="0" presId="urn:microsoft.com/office/officeart/2009/3/layout/HorizontalOrganizationChart"/>
    <dgm:cxn modelId="{9F17BDB3-E35F-46A0-A293-023CC14A3DAB}" type="presOf" srcId="{EF8EE887-2E89-40A1-B9F5-52ABB9CE272E}" destId="{69F1EDB5-2D9F-4C4B-B0FA-48F9C5A5E4A4}" srcOrd="0" destOrd="0" presId="urn:microsoft.com/office/officeart/2009/3/layout/HorizontalOrganizationChart"/>
    <dgm:cxn modelId="{3DCE1CF1-DB77-430A-BC7B-3C33CC82A6F3}" type="presOf" srcId="{91685D48-9BD4-466F-A1EE-CCDB1992CCC8}" destId="{21E36170-87F1-4ED6-8A52-B58FE7387952}" srcOrd="0" destOrd="0" presId="urn:microsoft.com/office/officeart/2009/3/layout/HorizontalOrganizationChart"/>
    <dgm:cxn modelId="{AA9C1BE6-B8AC-4209-B264-195164643CF0}" type="presOf" srcId="{597C4E22-E89D-43D5-B707-745AA8A2058A}" destId="{72BE81F7-7AA2-40FE-8AE7-6935C33D1C7E}" srcOrd="1" destOrd="0" presId="urn:microsoft.com/office/officeart/2009/3/layout/HorizontalOrganizationChart"/>
    <dgm:cxn modelId="{8CE79BC2-555E-43CB-890C-236E5C3741B7}" type="presOf" srcId="{333EA199-2626-45B7-8793-B17E8BFE63AB}" destId="{EA39F3C8-F6CA-446C-94CC-116A27EF5BCB}" srcOrd="0" destOrd="0" presId="urn:microsoft.com/office/officeart/2009/3/layout/HorizontalOrganizationChart"/>
    <dgm:cxn modelId="{AA15702D-F095-4BF6-AD32-EDD864B2DF2F}" type="presOf" srcId="{E5375EF4-7487-4A9F-BF3A-0686B20F6402}" destId="{065D9355-DA83-4900-853F-C60E39D360F3}" srcOrd="0" destOrd="0" presId="urn:microsoft.com/office/officeart/2009/3/layout/HorizontalOrganizationChart"/>
    <dgm:cxn modelId="{A7466A88-84A0-475E-9498-D7B6CF3D0B37}" type="presOf" srcId="{3BB441B3-D37B-4E70-B62A-5A7D663A53D8}" destId="{BCC0B11D-4E61-4835-98CC-5F2017853907}" srcOrd="0" destOrd="0" presId="urn:microsoft.com/office/officeart/2009/3/layout/HorizontalOrganizationChart"/>
    <dgm:cxn modelId="{04AC2340-8243-4A25-A179-6D0E9B457693}" srcId="{BC945ED8-70CE-44D6-B471-0609508FF2C6}" destId="{417BEE79-7261-4CDA-B3B3-683BFA422C53}" srcOrd="1" destOrd="0" parTransId="{EF8EE887-2E89-40A1-B9F5-52ABB9CE272E}" sibTransId="{B4356674-4465-40A8-A772-A6ABD444E170}"/>
    <dgm:cxn modelId="{E5C023FF-D778-429E-849B-F4A5AAB62BD3}" type="presOf" srcId="{7B3E1778-90DF-4BA3-A0FA-8771510934B4}" destId="{DE3D728C-06D1-4017-9837-4200921E1FE7}" srcOrd="1" destOrd="0" presId="urn:microsoft.com/office/officeart/2009/3/layout/HorizontalOrganizationChart"/>
    <dgm:cxn modelId="{3AB0F6B1-0190-41F3-A5D4-07EF694217D4}" type="presOf" srcId="{E5375EF4-7487-4A9F-BF3A-0686B20F6402}" destId="{3E183E20-393F-4970-8BE7-2BE25CC4E7BF}" srcOrd="1" destOrd="0" presId="urn:microsoft.com/office/officeart/2009/3/layout/HorizontalOrganizationChart"/>
    <dgm:cxn modelId="{E998630F-FEEB-47BF-9E9B-C836DC5672C4}" type="presOf" srcId="{BC945ED8-70CE-44D6-B471-0609508FF2C6}" destId="{B665141C-81E0-4E8E-A8A7-0EC8F6E834CA}" srcOrd="0" destOrd="0" presId="urn:microsoft.com/office/officeart/2009/3/layout/HorizontalOrganizationChart"/>
    <dgm:cxn modelId="{AE98C34E-DD3B-4031-9B7D-5CD0A954B1BD}" srcId="{E5375EF4-7487-4A9F-BF3A-0686B20F6402}" destId="{0EA7B24E-4DE5-489F-AF34-8A3E0F8E4EF6}" srcOrd="0" destOrd="0" parTransId="{CE917843-BE91-4C61-8647-E6D29BB9ED09}" sibTransId="{3EE9EC3D-561D-475D-AFDE-D8DD24A9DDF1}"/>
    <dgm:cxn modelId="{F6DF1FDA-A2D3-40AE-9844-CCCF2732C1FC}" type="presOf" srcId="{0EA7B24E-4DE5-489F-AF34-8A3E0F8E4EF6}" destId="{63727A60-2A3A-46ED-AFBC-3A6BEE92F3F1}" srcOrd="1" destOrd="0" presId="urn:microsoft.com/office/officeart/2009/3/layout/HorizontalOrganizationChart"/>
    <dgm:cxn modelId="{2750DF8E-7149-4410-8435-E151E281EC0F}" srcId="{91685D48-9BD4-466F-A1EE-CCDB1992CCC8}" destId="{E5375EF4-7487-4A9F-BF3A-0686B20F6402}" srcOrd="0" destOrd="0" parTransId="{7615FA46-C0E8-4CAE-9F0E-F7646A34A2DC}" sibTransId="{21A49BD6-E924-4C43-A5B6-1F33C17AD42A}"/>
    <dgm:cxn modelId="{79C3541E-B4B5-46E4-AF0F-4292F8581589}" srcId="{BC945ED8-70CE-44D6-B471-0609508FF2C6}" destId="{C0DC8E7C-74A3-4729-B239-465CB488FC83}" srcOrd="0" destOrd="0" parTransId="{DAA8F4E1-6A0B-4268-94C7-43F7BF808636}" sibTransId="{73631050-9553-4BC7-8655-F07FCF2D9F02}"/>
    <dgm:cxn modelId="{1EA5D5B4-7BD0-4FA3-8C65-1A25012AD890}" type="presOf" srcId="{4D57B7A8-1581-4FA5-B788-9B11107C9CA0}" destId="{19372998-4BE1-4C9E-9F55-2DAB9695B5B0}" srcOrd="1" destOrd="0" presId="urn:microsoft.com/office/officeart/2009/3/layout/HorizontalOrganizationChart"/>
    <dgm:cxn modelId="{88B236EA-303F-4B25-B23C-0CA5C306BBBE}" srcId="{E5375EF4-7487-4A9F-BF3A-0686B20F6402}" destId="{597C4E22-E89D-43D5-B707-745AA8A2058A}" srcOrd="2" destOrd="0" parTransId="{333EA199-2626-45B7-8793-B17E8BFE63AB}" sibTransId="{3A420EFF-6A6B-43A3-B94A-42013ED3D2B0}"/>
    <dgm:cxn modelId="{DF561578-2937-427A-8CBE-F580654D272B}" type="presOf" srcId="{EBD6F47F-60D4-423D-9811-B65E067D0214}" destId="{D67F826F-C79A-4FF4-98E6-F0B33035107C}" srcOrd="0" destOrd="0" presId="urn:microsoft.com/office/officeart/2009/3/layout/HorizontalOrganizationChart"/>
    <dgm:cxn modelId="{A3A36AE1-104E-41C2-955A-CAD8544E5325}" type="presOf" srcId="{BC945ED8-70CE-44D6-B471-0609508FF2C6}" destId="{DCCF7BA4-C5CB-41D4-9721-D111BE563BD5}" srcOrd="1" destOrd="0" presId="urn:microsoft.com/office/officeart/2009/3/layout/HorizontalOrganizationChart"/>
    <dgm:cxn modelId="{F61C617B-0B3D-459D-A849-639118EE8E48}" type="presParOf" srcId="{21E36170-87F1-4ED6-8A52-B58FE7387952}" destId="{41B536DC-C5F8-4036-A207-080B0796ECB6}" srcOrd="0" destOrd="0" presId="urn:microsoft.com/office/officeart/2009/3/layout/HorizontalOrganizationChart"/>
    <dgm:cxn modelId="{FDA9A063-1352-4798-81C0-29E89A726E4E}" type="presParOf" srcId="{41B536DC-C5F8-4036-A207-080B0796ECB6}" destId="{41CB38E2-BBD4-4F10-BCAC-DEAD98E0180F}" srcOrd="0" destOrd="0" presId="urn:microsoft.com/office/officeart/2009/3/layout/HorizontalOrganizationChart"/>
    <dgm:cxn modelId="{1010129E-1CDB-44BE-AC93-CE88E93D0DA6}" type="presParOf" srcId="{41CB38E2-BBD4-4F10-BCAC-DEAD98E0180F}" destId="{065D9355-DA83-4900-853F-C60E39D360F3}" srcOrd="0" destOrd="0" presId="urn:microsoft.com/office/officeart/2009/3/layout/HorizontalOrganizationChart"/>
    <dgm:cxn modelId="{39690C32-1C53-442B-AEDD-191CC4369F1A}" type="presParOf" srcId="{41CB38E2-BBD4-4F10-BCAC-DEAD98E0180F}" destId="{3E183E20-393F-4970-8BE7-2BE25CC4E7BF}" srcOrd="1" destOrd="0" presId="urn:microsoft.com/office/officeart/2009/3/layout/HorizontalOrganizationChart"/>
    <dgm:cxn modelId="{2CB34D8A-57C0-4EF9-A00A-B2093AAC8BB7}" type="presParOf" srcId="{41B536DC-C5F8-4036-A207-080B0796ECB6}" destId="{1B39D5C6-94C0-4554-8CFC-02EE53BE4035}" srcOrd="1" destOrd="0" presId="urn:microsoft.com/office/officeart/2009/3/layout/HorizontalOrganizationChart"/>
    <dgm:cxn modelId="{39777292-7C4D-4857-BA50-426DC93CDE08}" type="presParOf" srcId="{1B39D5C6-94C0-4554-8CFC-02EE53BE4035}" destId="{7DE34BF1-B824-4079-83B9-BE258A636C55}" srcOrd="0" destOrd="0" presId="urn:microsoft.com/office/officeart/2009/3/layout/HorizontalOrganizationChart"/>
    <dgm:cxn modelId="{C09E30CD-ECA8-4941-B74A-D9460F86CFDE}" type="presParOf" srcId="{1B39D5C6-94C0-4554-8CFC-02EE53BE4035}" destId="{5A986FC6-9172-48D7-8CB2-6D69C88C9CC1}" srcOrd="1" destOrd="0" presId="urn:microsoft.com/office/officeart/2009/3/layout/HorizontalOrganizationChart"/>
    <dgm:cxn modelId="{365C1062-06B3-438F-B55B-43B2D56DEC69}" type="presParOf" srcId="{5A986FC6-9172-48D7-8CB2-6D69C88C9CC1}" destId="{6E14ACE3-29BC-4834-A2A5-76CCC6086B5F}" srcOrd="0" destOrd="0" presId="urn:microsoft.com/office/officeart/2009/3/layout/HorizontalOrganizationChart"/>
    <dgm:cxn modelId="{3D1B4A2D-DCE5-4415-9E0A-573663A71D52}" type="presParOf" srcId="{6E14ACE3-29BC-4834-A2A5-76CCC6086B5F}" destId="{B665141C-81E0-4E8E-A8A7-0EC8F6E834CA}" srcOrd="0" destOrd="0" presId="urn:microsoft.com/office/officeart/2009/3/layout/HorizontalOrganizationChart"/>
    <dgm:cxn modelId="{5B900123-7B7E-4D7F-A2B2-B737CB421E21}" type="presParOf" srcId="{6E14ACE3-29BC-4834-A2A5-76CCC6086B5F}" destId="{DCCF7BA4-C5CB-41D4-9721-D111BE563BD5}" srcOrd="1" destOrd="0" presId="urn:microsoft.com/office/officeart/2009/3/layout/HorizontalOrganizationChart"/>
    <dgm:cxn modelId="{939A9862-97B5-4670-925A-3AF9A1F18ACF}" type="presParOf" srcId="{5A986FC6-9172-48D7-8CB2-6D69C88C9CC1}" destId="{5D5E4710-48BB-42F0-B3E3-75F936D18119}" srcOrd="1" destOrd="0" presId="urn:microsoft.com/office/officeart/2009/3/layout/HorizontalOrganizationChart"/>
    <dgm:cxn modelId="{9F7AC40C-62AF-4024-AF96-8A5AB4FBDF93}" type="presParOf" srcId="{5D5E4710-48BB-42F0-B3E3-75F936D18119}" destId="{DB805003-3326-4AD0-9300-34A2F8B95365}" srcOrd="0" destOrd="0" presId="urn:microsoft.com/office/officeart/2009/3/layout/HorizontalOrganizationChart"/>
    <dgm:cxn modelId="{0FBDFA52-D798-4E32-9F6E-E854827D86D5}" type="presParOf" srcId="{5D5E4710-48BB-42F0-B3E3-75F936D18119}" destId="{47A9C8A8-FFE5-43DD-B179-0D0D998F689D}" srcOrd="1" destOrd="0" presId="urn:microsoft.com/office/officeart/2009/3/layout/HorizontalOrganizationChart"/>
    <dgm:cxn modelId="{CEFB748F-309C-4E97-AB36-747A5C8ACD49}" type="presParOf" srcId="{47A9C8A8-FFE5-43DD-B179-0D0D998F689D}" destId="{31D87626-16EA-4CC1-A3B2-7F0CB632A4F5}" srcOrd="0" destOrd="0" presId="urn:microsoft.com/office/officeart/2009/3/layout/HorizontalOrganizationChart"/>
    <dgm:cxn modelId="{46AAB811-E37E-4B68-AF6A-813C687CCABC}" type="presParOf" srcId="{31D87626-16EA-4CC1-A3B2-7F0CB632A4F5}" destId="{CBE8EB62-9445-4E56-8F25-B7B08D8B2CE9}" srcOrd="0" destOrd="0" presId="urn:microsoft.com/office/officeart/2009/3/layout/HorizontalOrganizationChart"/>
    <dgm:cxn modelId="{0ECF4295-0032-4331-95D7-EE88091584CF}" type="presParOf" srcId="{31D87626-16EA-4CC1-A3B2-7F0CB632A4F5}" destId="{D4F3871C-9932-4BBE-9274-0599A80D1DA4}" srcOrd="1" destOrd="0" presId="urn:microsoft.com/office/officeart/2009/3/layout/HorizontalOrganizationChart"/>
    <dgm:cxn modelId="{3FE03DF7-88EE-4B91-9009-2B79B68DF2FF}" type="presParOf" srcId="{47A9C8A8-FFE5-43DD-B179-0D0D998F689D}" destId="{3474C1D7-9118-4EEF-B7D7-5725DFBCE233}" srcOrd="1" destOrd="0" presId="urn:microsoft.com/office/officeart/2009/3/layout/HorizontalOrganizationChart"/>
    <dgm:cxn modelId="{CF77EC49-D717-4024-A948-B38B07D754FF}" type="presParOf" srcId="{47A9C8A8-FFE5-43DD-B179-0D0D998F689D}" destId="{2495F412-DE54-4509-BC69-3F122F22FB9C}" srcOrd="2" destOrd="0" presId="urn:microsoft.com/office/officeart/2009/3/layout/HorizontalOrganizationChart"/>
    <dgm:cxn modelId="{F124DA6D-494C-4329-AC9A-BFBC830698B3}" type="presParOf" srcId="{5D5E4710-48BB-42F0-B3E3-75F936D18119}" destId="{69F1EDB5-2D9F-4C4B-B0FA-48F9C5A5E4A4}" srcOrd="2" destOrd="0" presId="urn:microsoft.com/office/officeart/2009/3/layout/HorizontalOrganizationChart"/>
    <dgm:cxn modelId="{8982CD79-6556-41A6-9591-E522871961FC}" type="presParOf" srcId="{5D5E4710-48BB-42F0-B3E3-75F936D18119}" destId="{3A2A190A-3955-4F09-B560-DC8695164C37}" srcOrd="3" destOrd="0" presId="urn:microsoft.com/office/officeart/2009/3/layout/HorizontalOrganizationChart"/>
    <dgm:cxn modelId="{F4563CA9-4133-4C5F-A762-9CDC111133C6}" type="presParOf" srcId="{3A2A190A-3955-4F09-B560-DC8695164C37}" destId="{A957DCD6-5C54-40E7-B137-B4191970560D}" srcOrd="0" destOrd="0" presId="urn:microsoft.com/office/officeart/2009/3/layout/HorizontalOrganizationChart"/>
    <dgm:cxn modelId="{20A7BA7B-9911-4B8F-A8A9-96D543595DAF}" type="presParOf" srcId="{A957DCD6-5C54-40E7-B137-B4191970560D}" destId="{BA244D88-4E50-479A-86C3-08C1BB77E5BE}" srcOrd="0" destOrd="0" presId="urn:microsoft.com/office/officeart/2009/3/layout/HorizontalOrganizationChart"/>
    <dgm:cxn modelId="{A156CF3D-5FDE-43E5-BD88-2D629C065834}" type="presParOf" srcId="{A957DCD6-5C54-40E7-B137-B4191970560D}" destId="{52D31F27-A071-461A-8379-1F8129AEFCB6}" srcOrd="1" destOrd="0" presId="urn:microsoft.com/office/officeart/2009/3/layout/HorizontalOrganizationChart"/>
    <dgm:cxn modelId="{2C5B20E8-2C05-47C5-9108-D516D8FD9EFD}" type="presParOf" srcId="{3A2A190A-3955-4F09-B560-DC8695164C37}" destId="{CDCDB9CC-47D3-4DAE-8094-92E6E1A4D7DD}" srcOrd="1" destOrd="0" presId="urn:microsoft.com/office/officeart/2009/3/layout/HorizontalOrganizationChart"/>
    <dgm:cxn modelId="{1AB84FB8-13C6-419D-87F3-F2A1A00743BA}" type="presParOf" srcId="{3A2A190A-3955-4F09-B560-DC8695164C37}" destId="{BF8E931C-4763-42FD-B007-DB62EE85ECE2}" srcOrd="2" destOrd="0" presId="urn:microsoft.com/office/officeart/2009/3/layout/HorizontalOrganizationChart"/>
    <dgm:cxn modelId="{FF2B314D-2173-4E93-9391-747C1479F5A0}" type="presParOf" srcId="{5D5E4710-48BB-42F0-B3E3-75F936D18119}" destId="{BA92AC0D-B48B-4B46-BAD4-C3D5DA64AE52}" srcOrd="4" destOrd="0" presId="urn:microsoft.com/office/officeart/2009/3/layout/HorizontalOrganizationChart"/>
    <dgm:cxn modelId="{83A8E160-3674-407C-A8DC-C11E8DDC5B78}" type="presParOf" srcId="{5D5E4710-48BB-42F0-B3E3-75F936D18119}" destId="{BCEB42C1-B09D-4FA4-97DF-6A00C262EDDE}" srcOrd="5" destOrd="0" presId="urn:microsoft.com/office/officeart/2009/3/layout/HorizontalOrganizationChart"/>
    <dgm:cxn modelId="{55A3ACDF-F50F-4639-9065-8A3FC0A6ED37}" type="presParOf" srcId="{BCEB42C1-B09D-4FA4-97DF-6A00C262EDDE}" destId="{193203DA-043F-4B0A-967A-6248F0F9E79C}" srcOrd="0" destOrd="0" presId="urn:microsoft.com/office/officeart/2009/3/layout/HorizontalOrganizationChart"/>
    <dgm:cxn modelId="{E9BCEE41-02E8-40FF-8759-C0D152E3F96B}" type="presParOf" srcId="{193203DA-043F-4B0A-967A-6248F0F9E79C}" destId="{BC692E93-6658-44DE-A3B3-403789685976}" srcOrd="0" destOrd="0" presId="urn:microsoft.com/office/officeart/2009/3/layout/HorizontalOrganizationChart"/>
    <dgm:cxn modelId="{EE7C9E90-6A17-4AF9-905B-78C930A61AEB}" type="presParOf" srcId="{193203DA-043F-4B0A-967A-6248F0F9E79C}" destId="{DE3D728C-06D1-4017-9837-4200921E1FE7}" srcOrd="1" destOrd="0" presId="urn:microsoft.com/office/officeart/2009/3/layout/HorizontalOrganizationChart"/>
    <dgm:cxn modelId="{FE48F214-0CD4-4341-A1F9-B01D6456CB30}" type="presParOf" srcId="{BCEB42C1-B09D-4FA4-97DF-6A00C262EDDE}" destId="{14FD2453-67F3-4693-85FD-D413D3CDB4A6}" srcOrd="1" destOrd="0" presId="urn:microsoft.com/office/officeart/2009/3/layout/HorizontalOrganizationChart"/>
    <dgm:cxn modelId="{E4ADDDFB-1EAF-4CAD-99EA-E3CB5E53B75E}" type="presParOf" srcId="{BCEB42C1-B09D-4FA4-97DF-6A00C262EDDE}" destId="{B0D26B45-DD1B-4B61-805D-482F55232CE5}" srcOrd="2" destOrd="0" presId="urn:microsoft.com/office/officeart/2009/3/layout/HorizontalOrganizationChart"/>
    <dgm:cxn modelId="{6A4C8A5E-CEB1-4E08-BC97-F88A8BCAB5A2}" type="presParOf" srcId="{5A986FC6-9172-48D7-8CB2-6D69C88C9CC1}" destId="{4CB9D257-5A1A-4634-97EF-72B8C806595C}" srcOrd="2" destOrd="0" presId="urn:microsoft.com/office/officeart/2009/3/layout/HorizontalOrganizationChart"/>
    <dgm:cxn modelId="{026075CE-4A9A-4CB9-87D7-CA6F90073189}" type="presParOf" srcId="{1B39D5C6-94C0-4554-8CFC-02EE53BE4035}" destId="{EA39F3C8-F6CA-446C-94CC-116A27EF5BCB}" srcOrd="2" destOrd="0" presId="urn:microsoft.com/office/officeart/2009/3/layout/HorizontalOrganizationChart"/>
    <dgm:cxn modelId="{54774B9F-8BC0-4E59-A655-A128431C1611}" type="presParOf" srcId="{1B39D5C6-94C0-4554-8CFC-02EE53BE4035}" destId="{156A8D8F-E57F-457D-8EC7-0CABA3F642BD}" srcOrd="3" destOrd="0" presId="urn:microsoft.com/office/officeart/2009/3/layout/HorizontalOrganizationChart"/>
    <dgm:cxn modelId="{45E3ED31-3F06-4CA0-8B4C-9309F07483D3}" type="presParOf" srcId="{156A8D8F-E57F-457D-8EC7-0CABA3F642BD}" destId="{460F1935-FD10-4AC4-8D5F-BFFDDB5F03CE}" srcOrd="0" destOrd="0" presId="urn:microsoft.com/office/officeart/2009/3/layout/HorizontalOrganizationChart"/>
    <dgm:cxn modelId="{A19909CD-C159-4D33-A3AC-8F4FCA73E36D}" type="presParOf" srcId="{460F1935-FD10-4AC4-8D5F-BFFDDB5F03CE}" destId="{A1A6C356-5382-40B9-B731-620E253DCB23}" srcOrd="0" destOrd="0" presId="urn:microsoft.com/office/officeart/2009/3/layout/HorizontalOrganizationChart"/>
    <dgm:cxn modelId="{AA50695A-C486-4AA7-8EA9-7DFC41FAE09E}" type="presParOf" srcId="{460F1935-FD10-4AC4-8D5F-BFFDDB5F03CE}" destId="{72BE81F7-7AA2-40FE-8AE7-6935C33D1C7E}" srcOrd="1" destOrd="0" presId="urn:microsoft.com/office/officeart/2009/3/layout/HorizontalOrganizationChart"/>
    <dgm:cxn modelId="{851299FF-FDA0-40A1-BD87-1C2B1839C75D}" type="presParOf" srcId="{156A8D8F-E57F-457D-8EC7-0CABA3F642BD}" destId="{76791060-C1D3-46EB-A64F-D0A95D2727DD}" srcOrd="1" destOrd="0" presId="urn:microsoft.com/office/officeart/2009/3/layout/HorizontalOrganizationChart"/>
    <dgm:cxn modelId="{37E970E9-A4EB-411D-B946-322069C4F007}" type="presParOf" srcId="{156A8D8F-E57F-457D-8EC7-0CABA3F642BD}" destId="{63B445DF-1D7B-4425-B189-AAC44C90836D}" srcOrd="2" destOrd="0" presId="urn:microsoft.com/office/officeart/2009/3/layout/HorizontalOrganizationChart"/>
    <dgm:cxn modelId="{3425E5EE-7F29-4B7A-B78F-CF63268CD6BD}" type="presParOf" srcId="{1B39D5C6-94C0-4554-8CFC-02EE53BE4035}" destId="{D67F826F-C79A-4FF4-98E6-F0B33035107C}" srcOrd="4" destOrd="0" presId="urn:microsoft.com/office/officeart/2009/3/layout/HorizontalOrganizationChart"/>
    <dgm:cxn modelId="{B0EA326E-DE9F-4AAA-A390-AFB5CFA25142}" type="presParOf" srcId="{1B39D5C6-94C0-4554-8CFC-02EE53BE4035}" destId="{35CA9B78-D5B9-4D6F-8D76-F9954F905ED7}" srcOrd="5" destOrd="0" presId="urn:microsoft.com/office/officeart/2009/3/layout/HorizontalOrganizationChart"/>
    <dgm:cxn modelId="{532566FF-5CAD-4618-B680-AED375DF210C}" type="presParOf" srcId="{35CA9B78-D5B9-4D6F-8D76-F9954F905ED7}" destId="{DBE645E8-7803-436A-9238-EA6EF0FF4286}" srcOrd="0" destOrd="0" presId="urn:microsoft.com/office/officeart/2009/3/layout/HorizontalOrganizationChart"/>
    <dgm:cxn modelId="{654C953C-5733-4A34-804D-5C681AEED417}" type="presParOf" srcId="{DBE645E8-7803-436A-9238-EA6EF0FF4286}" destId="{BE2BB6CF-9B87-44BC-92B8-3F54E3308BD9}" srcOrd="0" destOrd="0" presId="urn:microsoft.com/office/officeart/2009/3/layout/HorizontalOrganizationChart"/>
    <dgm:cxn modelId="{54421A26-A669-432A-8FB3-D2083BB651B7}" type="presParOf" srcId="{DBE645E8-7803-436A-9238-EA6EF0FF4286}" destId="{19372998-4BE1-4C9E-9F55-2DAB9695B5B0}" srcOrd="1" destOrd="0" presId="urn:microsoft.com/office/officeart/2009/3/layout/HorizontalOrganizationChart"/>
    <dgm:cxn modelId="{2EC71B18-7DFF-4CB0-9E93-79253C50BDC3}" type="presParOf" srcId="{35CA9B78-D5B9-4D6F-8D76-F9954F905ED7}" destId="{B81E0B16-1DFF-44FE-BBB6-19ADAD17E821}" srcOrd="1" destOrd="0" presId="urn:microsoft.com/office/officeart/2009/3/layout/HorizontalOrganizationChart"/>
    <dgm:cxn modelId="{31526753-2A96-4F29-8BFA-BFE03D5A2D50}" type="presParOf" srcId="{B81E0B16-1DFF-44FE-BBB6-19ADAD17E821}" destId="{76DBB057-2D7C-41B2-B9DC-FC4C3D330C7D}" srcOrd="0" destOrd="0" presId="urn:microsoft.com/office/officeart/2009/3/layout/HorizontalOrganizationChart"/>
    <dgm:cxn modelId="{23995B02-562E-45C5-9965-14F8C3A3098F}" type="presParOf" srcId="{B81E0B16-1DFF-44FE-BBB6-19ADAD17E821}" destId="{A97DD7E9-624B-47DB-8FF3-D20670976FE5}" srcOrd="1" destOrd="0" presId="urn:microsoft.com/office/officeart/2009/3/layout/HorizontalOrganizationChart"/>
    <dgm:cxn modelId="{8C768894-6FE9-4429-B3AA-0B6679043203}" type="presParOf" srcId="{A97DD7E9-624B-47DB-8FF3-D20670976FE5}" destId="{BBFEBB26-9586-4539-9BCC-1B9C60F409DD}" srcOrd="0" destOrd="0" presId="urn:microsoft.com/office/officeart/2009/3/layout/HorizontalOrganizationChart"/>
    <dgm:cxn modelId="{1A23E117-3411-4534-AA0B-F05FD770E3C2}" type="presParOf" srcId="{BBFEBB26-9586-4539-9BCC-1B9C60F409DD}" destId="{BCC0B11D-4E61-4835-98CC-5F2017853907}" srcOrd="0" destOrd="0" presId="urn:microsoft.com/office/officeart/2009/3/layout/HorizontalOrganizationChart"/>
    <dgm:cxn modelId="{9D90178B-CE02-478C-80C7-EF64DC68E7E2}" type="presParOf" srcId="{BBFEBB26-9586-4539-9BCC-1B9C60F409DD}" destId="{2437E8E9-76E0-489A-9B54-5A71C6A52D40}" srcOrd="1" destOrd="0" presId="urn:microsoft.com/office/officeart/2009/3/layout/HorizontalOrganizationChart"/>
    <dgm:cxn modelId="{30355AD1-5866-43AB-83CC-169127FF930A}" type="presParOf" srcId="{A97DD7E9-624B-47DB-8FF3-D20670976FE5}" destId="{170CF8B1-2675-4B77-8D64-F930F5F31310}" srcOrd="1" destOrd="0" presId="urn:microsoft.com/office/officeart/2009/3/layout/HorizontalOrganizationChart"/>
    <dgm:cxn modelId="{5E857524-6028-49C2-9FCE-FFC58925D5CC}" type="presParOf" srcId="{A97DD7E9-624B-47DB-8FF3-D20670976FE5}" destId="{BCE1D44B-75EC-4292-87D0-AC6F9E7D583C}" srcOrd="2" destOrd="0" presId="urn:microsoft.com/office/officeart/2009/3/layout/HorizontalOrganizationChart"/>
    <dgm:cxn modelId="{B9F8EA38-CFF3-4590-9AD1-9C29E2E58E51}" type="presParOf" srcId="{35CA9B78-D5B9-4D6F-8D76-F9954F905ED7}" destId="{BEB5B402-0046-433D-8F06-038E59D21C7F}" srcOrd="2" destOrd="0" presId="urn:microsoft.com/office/officeart/2009/3/layout/HorizontalOrganizationChart"/>
    <dgm:cxn modelId="{B2904F06-0604-4E40-89B3-40FCFD534301}" type="presParOf" srcId="{41B536DC-C5F8-4036-A207-080B0796ECB6}" destId="{E30E8ED1-FE7A-4EF6-BE71-3D964B278814}" srcOrd="2" destOrd="0" presId="urn:microsoft.com/office/officeart/2009/3/layout/HorizontalOrganizationChart"/>
    <dgm:cxn modelId="{BFDCD4DE-E21D-4F22-9E81-A7CF4E2F9A78}" type="presParOf" srcId="{E30E8ED1-FE7A-4EF6-BE71-3D964B278814}" destId="{E8FCFB4B-9C30-42D2-B124-71C98B21FD9A}" srcOrd="0" destOrd="0" presId="urn:microsoft.com/office/officeart/2009/3/layout/HorizontalOrganizationChart"/>
    <dgm:cxn modelId="{EAD3C26C-6D7A-4147-B16E-BF478F4F8C7D}" type="presParOf" srcId="{E30E8ED1-FE7A-4EF6-BE71-3D964B278814}" destId="{6A73FC3F-24B7-4C64-8C11-F0FD6190B34E}" srcOrd="1" destOrd="0" presId="urn:microsoft.com/office/officeart/2009/3/layout/HorizontalOrganizationChart"/>
    <dgm:cxn modelId="{F6A98E49-7C61-4DCB-ACD6-A54AA8F47826}" type="presParOf" srcId="{6A73FC3F-24B7-4C64-8C11-F0FD6190B34E}" destId="{11ED818D-AEF8-4ED8-AD76-D3D45296826A}" srcOrd="0" destOrd="0" presId="urn:microsoft.com/office/officeart/2009/3/layout/HorizontalOrganizationChart"/>
    <dgm:cxn modelId="{43CB3B76-74A4-4BCF-90CB-D4735A9C788E}" type="presParOf" srcId="{11ED818D-AEF8-4ED8-AD76-D3D45296826A}" destId="{CD11794D-788C-47B4-8482-F1691302EBF4}" srcOrd="0" destOrd="0" presId="urn:microsoft.com/office/officeart/2009/3/layout/HorizontalOrganizationChart"/>
    <dgm:cxn modelId="{7FA09424-565B-4C32-90ED-86ACADBA9F38}" type="presParOf" srcId="{11ED818D-AEF8-4ED8-AD76-D3D45296826A}" destId="{63727A60-2A3A-46ED-AFBC-3A6BEE92F3F1}" srcOrd="1" destOrd="0" presId="urn:microsoft.com/office/officeart/2009/3/layout/HorizontalOrganizationChart"/>
    <dgm:cxn modelId="{7C5ED468-42D0-4871-911A-3FDC5A0350C3}" type="presParOf" srcId="{6A73FC3F-24B7-4C64-8C11-F0FD6190B34E}" destId="{E8D77153-A7CA-4CF0-ABD8-D49B83CADD28}" srcOrd="1" destOrd="0" presId="urn:microsoft.com/office/officeart/2009/3/layout/HorizontalOrganizationChart"/>
    <dgm:cxn modelId="{734521AA-BC42-463F-A02A-7912533E1B6C}" type="presParOf" srcId="{6A73FC3F-24B7-4C64-8C11-F0FD6190B34E}" destId="{12B9519D-5641-4D32-A532-C10D6160CF2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D5A40C-B744-4856-939E-67D8BD353036}" type="doc">
      <dgm:prSet loTypeId="urn:microsoft.com/office/officeart/2005/8/layout/bProcess4" loCatId="process" qsTypeId="urn:microsoft.com/office/officeart/2005/8/quickstyle/simple5" qsCatId="simple" csTypeId="urn:microsoft.com/office/officeart/2005/8/colors/colorful1" csCatId="colorful" phldr="1"/>
      <dgm:spPr/>
      <dgm:t>
        <a:bodyPr/>
        <a:lstStyle/>
        <a:p>
          <a:endParaRPr lang="pt-BR"/>
        </a:p>
      </dgm:t>
    </dgm:pt>
    <dgm:pt modelId="{D30DFCE5-21DA-40C2-8C9A-3A899D361731}">
      <dgm:prSet phldrT="[Texto]" custT="1"/>
      <dgm:spPr/>
      <dgm:t>
        <a:bodyPr/>
        <a:lstStyle/>
        <a:p>
          <a:r>
            <a:rPr lang="es-EC" sz="1600" dirty="0"/>
            <a:t>Determinar cómo realizan la Gestión Estratégica las medianas y grandes empresas </a:t>
          </a:r>
          <a:r>
            <a:rPr lang="es-EC" sz="1600" dirty="0" smtClean="0"/>
            <a:t>textiles de </a:t>
          </a:r>
          <a:r>
            <a:rPr lang="es-EC" sz="1600" dirty="0"/>
            <a:t>los cantones Quito y Rumiñahui y </a:t>
          </a:r>
          <a:r>
            <a:rPr lang="es-EC" sz="1600" dirty="0" smtClean="0"/>
            <a:t>su </a:t>
          </a:r>
          <a:r>
            <a:rPr lang="es-EC" sz="1600" dirty="0"/>
            <a:t>impacto en </a:t>
          </a:r>
          <a:r>
            <a:rPr lang="es-EC" sz="1600" dirty="0" smtClean="0"/>
            <a:t>la baja rentabilidad</a:t>
          </a:r>
          <a:r>
            <a:rPr lang="es-EC" sz="1600" dirty="0"/>
            <a:t>.</a:t>
          </a:r>
          <a:endParaRPr lang="pt-BR" sz="1600" dirty="0"/>
        </a:p>
      </dgm:t>
    </dgm:pt>
    <dgm:pt modelId="{3918AF01-1E5C-43EC-BB93-423DCA4EE9E7}" type="parTrans" cxnId="{1364C7A5-BE41-4994-B2FD-1C91FBFA65D7}">
      <dgm:prSet/>
      <dgm:spPr/>
      <dgm:t>
        <a:bodyPr/>
        <a:lstStyle/>
        <a:p>
          <a:endParaRPr lang="pt-BR"/>
        </a:p>
      </dgm:t>
    </dgm:pt>
    <dgm:pt modelId="{252F39EA-1806-41FD-9D55-824D840AFDAA}" type="sibTrans" cxnId="{1364C7A5-BE41-4994-B2FD-1C91FBFA65D7}">
      <dgm:prSet/>
      <dgm:spPr/>
      <dgm:t>
        <a:bodyPr/>
        <a:lstStyle/>
        <a:p>
          <a:endParaRPr lang="pt-BR"/>
        </a:p>
      </dgm:t>
    </dgm:pt>
    <dgm:pt modelId="{EBF6A008-6E1A-42F8-9911-6D44E09F5DAF}" type="pres">
      <dgm:prSet presAssocID="{9AD5A40C-B744-4856-939E-67D8BD353036}" presName="Name0" presStyleCnt="0">
        <dgm:presLayoutVars>
          <dgm:dir/>
          <dgm:resizeHandles/>
        </dgm:presLayoutVars>
      </dgm:prSet>
      <dgm:spPr/>
      <dgm:t>
        <a:bodyPr/>
        <a:lstStyle/>
        <a:p>
          <a:endParaRPr lang="es-EC"/>
        </a:p>
      </dgm:t>
    </dgm:pt>
    <dgm:pt modelId="{64AC5683-482B-41A7-AEFF-3AB152417585}" type="pres">
      <dgm:prSet presAssocID="{D30DFCE5-21DA-40C2-8C9A-3A899D361731}" presName="compNode" presStyleCnt="0"/>
      <dgm:spPr/>
    </dgm:pt>
    <dgm:pt modelId="{148B98C3-40C6-4968-9D3A-D05C0E459ED1}" type="pres">
      <dgm:prSet presAssocID="{D30DFCE5-21DA-40C2-8C9A-3A899D361731}" presName="dummyConnPt" presStyleCnt="0"/>
      <dgm:spPr/>
    </dgm:pt>
    <dgm:pt modelId="{89F3CE05-C8CC-4A61-843D-742AD92F2860}" type="pres">
      <dgm:prSet presAssocID="{D30DFCE5-21DA-40C2-8C9A-3A899D361731}" presName="node" presStyleLbl="node1" presStyleIdx="0" presStyleCnt="1" custLinFactNeighborX="-313" custLinFactNeighborY="-18589">
        <dgm:presLayoutVars>
          <dgm:bulletEnabled val="1"/>
        </dgm:presLayoutVars>
      </dgm:prSet>
      <dgm:spPr/>
      <dgm:t>
        <a:bodyPr/>
        <a:lstStyle/>
        <a:p>
          <a:endParaRPr lang="es-EC"/>
        </a:p>
      </dgm:t>
    </dgm:pt>
  </dgm:ptLst>
  <dgm:cxnLst>
    <dgm:cxn modelId="{A2C85E0A-5CB4-4AC6-827E-4FB48D549334}" type="presOf" srcId="{D30DFCE5-21DA-40C2-8C9A-3A899D361731}" destId="{89F3CE05-C8CC-4A61-843D-742AD92F2860}" srcOrd="0" destOrd="0" presId="urn:microsoft.com/office/officeart/2005/8/layout/bProcess4"/>
    <dgm:cxn modelId="{1364C7A5-BE41-4994-B2FD-1C91FBFA65D7}" srcId="{9AD5A40C-B744-4856-939E-67D8BD353036}" destId="{D30DFCE5-21DA-40C2-8C9A-3A899D361731}" srcOrd="0" destOrd="0" parTransId="{3918AF01-1E5C-43EC-BB93-423DCA4EE9E7}" sibTransId="{252F39EA-1806-41FD-9D55-824D840AFDAA}"/>
    <dgm:cxn modelId="{36B6DDCF-94D1-46D1-9CF9-FAC445D0D1C9}" type="presOf" srcId="{9AD5A40C-B744-4856-939E-67D8BD353036}" destId="{EBF6A008-6E1A-42F8-9911-6D44E09F5DAF}" srcOrd="0" destOrd="0" presId="urn:microsoft.com/office/officeart/2005/8/layout/bProcess4"/>
    <dgm:cxn modelId="{142CD14D-33C8-4BEA-A596-CAD12512F9FE}" type="presParOf" srcId="{EBF6A008-6E1A-42F8-9911-6D44E09F5DAF}" destId="{64AC5683-482B-41A7-AEFF-3AB152417585}" srcOrd="0" destOrd="0" presId="urn:microsoft.com/office/officeart/2005/8/layout/bProcess4"/>
    <dgm:cxn modelId="{C12FA188-3622-4AF3-97F3-1CE4139A0C29}" type="presParOf" srcId="{64AC5683-482B-41A7-AEFF-3AB152417585}" destId="{148B98C3-40C6-4968-9D3A-D05C0E459ED1}" srcOrd="0" destOrd="0" presId="urn:microsoft.com/office/officeart/2005/8/layout/bProcess4"/>
    <dgm:cxn modelId="{88302D2A-FC85-47CB-8C1A-08F0A24E1F79}" type="presParOf" srcId="{64AC5683-482B-41A7-AEFF-3AB152417585}" destId="{89F3CE05-C8CC-4A61-843D-742AD92F286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D5A40C-B744-4856-939E-67D8BD353036}" type="doc">
      <dgm:prSet loTypeId="urn:microsoft.com/office/officeart/2005/8/layout/process4" loCatId="list" qsTypeId="urn:microsoft.com/office/officeart/2005/8/quickstyle/simple5" qsCatId="simple" csTypeId="urn:microsoft.com/office/officeart/2005/8/colors/colorful5" csCatId="colorful" phldr="1"/>
      <dgm:spPr/>
      <dgm:t>
        <a:bodyPr/>
        <a:lstStyle/>
        <a:p>
          <a:endParaRPr lang="pt-BR"/>
        </a:p>
      </dgm:t>
    </dgm:pt>
    <dgm:pt modelId="{D30DFCE5-21DA-40C2-8C9A-3A899D361731}">
      <dgm:prSet phldrT="[Texto]" custT="1"/>
      <dgm:spPr/>
      <dgm:t>
        <a:bodyPr/>
        <a:lstStyle/>
        <a:p>
          <a:r>
            <a:rPr lang="es-EC" sz="1400" dirty="0" smtClean="0"/>
            <a:t>a) Determinar la forma en que las medianas y grandes empresas textiles del cantón Quito y del cantón Rumiñahui realizan la Planificación Estratégica</a:t>
          </a:r>
          <a:endParaRPr lang="pt-BR" sz="1400" dirty="0"/>
        </a:p>
      </dgm:t>
    </dgm:pt>
    <dgm:pt modelId="{3918AF01-1E5C-43EC-BB93-423DCA4EE9E7}" type="parTrans" cxnId="{1364C7A5-BE41-4994-B2FD-1C91FBFA65D7}">
      <dgm:prSet/>
      <dgm:spPr/>
      <dgm:t>
        <a:bodyPr/>
        <a:lstStyle/>
        <a:p>
          <a:endParaRPr lang="pt-BR"/>
        </a:p>
      </dgm:t>
    </dgm:pt>
    <dgm:pt modelId="{252F39EA-1806-41FD-9D55-824D840AFDAA}" type="sibTrans" cxnId="{1364C7A5-BE41-4994-B2FD-1C91FBFA65D7}">
      <dgm:prSet/>
      <dgm:spPr/>
      <dgm:t>
        <a:bodyPr/>
        <a:lstStyle/>
        <a:p>
          <a:endParaRPr lang="pt-BR"/>
        </a:p>
      </dgm:t>
    </dgm:pt>
    <dgm:pt modelId="{07F5B503-B063-4A94-94C3-2752AB2D6240}">
      <dgm:prSet custT="1"/>
      <dgm:spPr/>
      <dgm:t>
        <a:bodyPr/>
        <a:lstStyle/>
        <a:p>
          <a:pPr>
            <a:buFont typeface="+mj-lt"/>
            <a:buNone/>
          </a:pPr>
          <a:r>
            <a:rPr lang="es-EC" sz="1400" dirty="0" smtClean="0"/>
            <a:t>c) Determinar </a:t>
          </a:r>
          <a:r>
            <a:rPr lang="es-EC" sz="1400" dirty="0"/>
            <a:t>la fase de control y evaluación de estas </a:t>
          </a:r>
          <a:r>
            <a:rPr lang="es-EC" sz="1400" dirty="0" smtClean="0"/>
            <a:t>empresas.</a:t>
          </a:r>
          <a:endParaRPr lang="es-EC" sz="1400" dirty="0"/>
        </a:p>
      </dgm:t>
    </dgm:pt>
    <dgm:pt modelId="{9BA5CFC0-659E-4C81-897D-46A6E8D4B037}" type="parTrans" cxnId="{35F4378E-9292-4C4C-83EA-C87AAC8CD673}">
      <dgm:prSet/>
      <dgm:spPr/>
      <dgm:t>
        <a:bodyPr/>
        <a:lstStyle/>
        <a:p>
          <a:endParaRPr lang="es-EC"/>
        </a:p>
      </dgm:t>
    </dgm:pt>
    <dgm:pt modelId="{5E79A634-C007-44F8-8946-F39525E4D02B}" type="sibTrans" cxnId="{35F4378E-9292-4C4C-83EA-C87AAC8CD673}">
      <dgm:prSet/>
      <dgm:spPr/>
      <dgm:t>
        <a:bodyPr/>
        <a:lstStyle/>
        <a:p>
          <a:endParaRPr lang="es-EC"/>
        </a:p>
      </dgm:t>
    </dgm:pt>
    <dgm:pt modelId="{0CBBE59B-A399-4F7B-9256-58BAEBFEE3E3}">
      <dgm:prSet custT="1"/>
      <dgm:spPr/>
      <dgm:t>
        <a:bodyPr/>
        <a:lstStyle/>
        <a:p>
          <a:pPr>
            <a:buFont typeface="+mj-lt"/>
            <a:buNone/>
          </a:pPr>
          <a:r>
            <a:rPr lang="es-EC" sz="1400" dirty="0" smtClean="0"/>
            <a:t>d) Analizar los resultados financieros alcanzados durante el periodo 2013-2016. </a:t>
          </a:r>
          <a:endParaRPr lang="es-EC" sz="1400" dirty="0"/>
        </a:p>
      </dgm:t>
    </dgm:pt>
    <dgm:pt modelId="{456D81B9-15A8-4778-9695-9CA4557357A7}" type="parTrans" cxnId="{18F33931-B17D-4F4B-B46F-405D8E756773}">
      <dgm:prSet/>
      <dgm:spPr/>
      <dgm:t>
        <a:bodyPr/>
        <a:lstStyle/>
        <a:p>
          <a:endParaRPr lang="es-EC"/>
        </a:p>
      </dgm:t>
    </dgm:pt>
    <dgm:pt modelId="{09D3AB87-C540-4D28-86BA-D752A61035F1}" type="sibTrans" cxnId="{18F33931-B17D-4F4B-B46F-405D8E756773}">
      <dgm:prSet/>
      <dgm:spPr/>
      <dgm:t>
        <a:bodyPr/>
        <a:lstStyle/>
        <a:p>
          <a:endParaRPr lang="es-EC"/>
        </a:p>
      </dgm:t>
    </dgm:pt>
    <dgm:pt modelId="{F560F993-534E-4C8C-8585-5D5D580307AB}">
      <dgm:prSet custT="1"/>
      <dgm:spPr/>
      <dgm:t>
        <a:bodyPr/>
        <a:lstStyle/>
        <a:p>
          <a:pPr>
            <a:buFont typeface="+mj-lt"/>
            <a:buNone/>
          </a:pPr>
          <a:r>
            <a:rPr lang="es-EC" sz="1400" dirty="0" smtClean="0"/>
            <a:t>e) Diseñar </a:t>
          </a:r>
          <a:r>
            <a:rPr lang="es-EC" sz="1400" dirty="0"/>
            <a:t>una propuesta de mejora para la correcta aplicación de Gestión Estratégica que aporte al incremento en la rentabilidad</a:t>
          </a:r>
          <a:r>
            <a:rPr lang="es-EC" sz="1100" dirty="0"/>
            <a:t>. </a:t>
          </a:r>
        </a:p>
      </dgm:t>
    </dgm:pt>
    <dgm:pt modelId="{D7663C6E-0694-45A7-B840-AAA71B69EB4C}" type="parTrans" cxnId="{92F70763-0B57-417A-9880-3176538917AB}">
      <dgm:prSet/>
      <dgm:spPr/>
      <dgm:t>
        <a:bodyPr/>
        <a:lstStyle/>
        <a:p>
          <a:endParaRPr lang="es-EC"/>
        </a:p>
      </dgm:t>
    </dgm:pt>
    <dgm:pt modelId="{6EEAB696-4DDE-4DAA-ADF6-9946DDB2D4C6}" type="sibTrans" cxnId="{92F70763-0B57-417A-9880-3176538917AB}">
      <dgm:prSet/>
      <dgm:spPr/>
      <dgm:t>
        <a:bodyPr/>
        <a:lstStyle/>
        <a:p>
          <a:endParaRPr lang="es-EC"/>
        </a:p>
      </dgm:t>
    </dgm:pt>
    <dgm:pt modelId="{4E5E834A-772D-4538-ACB6-13B3D33F8F51}">
      <dgm:prSet phldrT="[Texto]" custT="1"/>
      <dgm:spPr/>
      <dgm:t>
        <a:bodyPr/>
        <a:lstStyle/>
        <a:p>
          <a:r>
            <a:rPr lang="es-EC" sz="1400" dirty="0" smtClean="0"/>
            <a:t>b) Analizar como las medianas y grandes empresas textiles del cantón Quito y del cantón Rumiñahui realizan la fase de ejecución.</a:t>
          </a:r>
          <a:endParaRPr lang="pt-BR" sz="1400" dirty="0"/>
        </a:p>
      </dgm:t>
    </dgm:pt>
    <dgm:pt modelId="{9198858B-5665-4F70-B06E-373ECE1EFC2F}" type="parTrans" cxnId="{4274844D-5ACC-4FF2-AEA6-41306386BAC5}">
      <dgm:prSet/>
      <dgm:spPr/>
      <dgm:t>
        <a:bodyPr/>
        <a:lstStyle/>
        <a:p>
          <a:endParaRPr lang="es-EC"/>
        </a:p>
      </dgm:t>
    </dgm:pt>
    <dgm:pt modelId="{802F5203-6DAE-4053-A414-6AE9682A6364}" type="sibTrans" cxnId="{4274844D-5ACC-4FF2-AEA6-41306386BAC5}">
      <dgm:prSet/>
      <dgm:spPr/>
      <dgm:t>
        <a:bodyPr/>
        <a:lstStyle/>
        <a:p>
          <a:endParaRPr lang="es-EC"/>
        </a:p>
      </dgm:t>
    </dgm:pt>
    <dgm:pt modelId="{18F3E6D2-C5AF-44A2-B0A7-A419DB29D40B}" type="pres">
      <dgm:prSet presAssocID="{9AD5A40C-B744-4856-939E-67D8BD353036}" presName="Name0" presStyleCnt="0">
        <dgm:presLayoutVars>
          <dgm:dir/>
          <dgm:animLvl val="lvl"/>
          <dgm:resizeHandles val="exact"/>
        </dgm:presLayoutVars>
      </dgm:prSet>
      <dgm:spPr/>
      <dgm:t>
        <a:bodyPr/>
        <a:lstStyle/>
        <a:p>
          <a:endParaRPr lang="es-EC"/>
        </a:p>
      </dgm:t>
    </dgm:pt>
    <dgm:pt modelId="{339D5207-376F-45C9-9963-AA3065C4129C}" type="pres">
      <dgm:prSet presAssocID="{F560F993-534E-4C8C-8585-5D5D580307AB}" presName="boxAndChildren" presStyleCnt="0"/>
      <dgm:spPr/>
      <dgm:t>
        <a:bodyPr/>
        <a:lstStyle/>
        <a:p>
          <a:endParaRPr lang="es-EC"/>
        </a:p>
      </dgm:t>
    </dgm:pt>
    <dgm:pt modelId="{2A648B4E-4D1C-4BAA-8069-C58A07EC9D1E}" type="pres">
      <dgm:prSet presAssocID="{F560F993-534E-4C8C-8585-5D5D580307AB}" presName="parentTextBox" presStyleLbl="node1" presStyleIdx="0" presStyleCnt="5"/>
      <dgm:spPr/>
      <dgm:t>
        <a:bodyPr/>
        <a:lstStyle/>
        <a:p>
          <a:endParaRPr lang="es-EC"/>
        </a:p>
      </dgm:t>
    </dgm:pt>
    <dgm:pt modelId="{765FBD00-6B3D-457B-BBB5-95A41D3E1B64}" type="pres">
      <dgm:prSet presAssocID="{09D3AB87-C540-4D28-86BA-D752A61035F1}" presName="sp" presStyleCnt="0"/>
      <dgm:spPr/>
      <dgm:t>
        <a:bodyPr/>
        <a:lstStyle/>
        <a:p>
          <a:endParaRPr lang="es-EC"/>
        </a:p>
      </dgm:t>
    </dgm:pt>
    <dgm:pt modelId="{77E22CC4-7C68-4DEE-B919-CB9DD517E2AE}" type="pres">
      <dgm:prSet presAssocID="{0CBBE59B-A399-4F7B-9256-58BAEBFEE3E3}" presName="arrowAndChildren" presStyleCnt="0"/>
      <dgm:spPr/>
      <dgm:t>
        <a:bodyPr/>
        <a:lstStyle/>
        <a:p>
          <a:endParaRPr lang="es-EC"/>
        </a:p>
      </dgm:t>
    </dgm:pt>
    <dgm:pt modelId="{9A3DFCBD-E5BA-4F7E-B63E-A9CFC59F0623}" type="pres">
      <dgm:prSet presAssocID="{0CBBE59B-A399-4F7B-9256-58BAEBFEE3E3}" presName="parentTextArrow" presStyleLbl="node1" presStyleIdx="1" presStyleCnt="5"/>
      <dgm:spPr/>
      <dgm:t>
        <a:bodyPr/>
        <a:lstStyle/>
        <a:p>
          <a:endParaRPr lang="es-EC"/>
        </a:p>
      </dgm:t>
    </dgm:pt>
    <dgm:pt modelId="{8B5C95EF-5D4B-4BED-ABFB-CCFD5F8BDE06}" type="pres">
      <dgm:prSet presAssocID="{5E79A634-C007-44F8-8946-F39525E4D02B}" presName="sp" presStyleCnt="0"/>
      <dgm:spPr/>
      <dgm:t>
        <a:bodyPr/>
        <a:lstStyle/>
        <a:p>
          <a:endParaRPr lang="es-EC"/>
        </a:p>
      </dgm:t>
    </dgm:pt>
    <dgm:pt modelId="{61CE632D-2162-44A9-8963-B586473293BE}" type="pres">
      <dgm:prSet presAssocID="{07F5B503-B063-4A94-94C3-2752AB2D6240}" presName="arrowAndChildren" presStyleCnt="0"/>
      <dgm:spPr/>
      <dgm:t>
        <a:bodyPr/>
        <a:lstStyle/>
        <a:p>
          <a:endParaRPr lang="es-EC"/>
        </a:p>
      </dgm:t>
    </dgm:pt>
    <dgm:pt modelId="{C898D21B-DDDA-47AB-BFE9-E4B63B06A5D5}" type="pres">
      <dgm:prSet presAssocID="{07F5B503-B063-4A94-94C3-2752AB2D6240}" presName="parentTextArrow" presStyleLbl="node1" presStyleIdx="2" presStyleCnt="5"/>
      <dgm:spPr/>
      <dgm:t>
        <a:bodyPr/>
        <a:lstStyle/>
        <a:p>
          <a:endParaRPr lang="es-EC"/>
        </a:p>
      </dgm:t>
    </dgm:pt>
    <dgm:pt modelId="{4F8E6188-5664-434A-9A2A-F51F877316BF}" type="pres">
      <dgm:prSet presAssocID="{802F5203-6DAE-4053-A414-6AE9682A6364}" presName="sp" presStyleCnt="0"/>
      <dgm:spPr/>
      <dgm:t>
        <a:bodyPr/>
        <a:lstStyle/>
        <a:p>
          <a:endParaRPr lang="es-EC"/>
        </a:p>
      </dgm:t>
    </dgm:pt>
    <dgm:pt modelId="{129C3D20-0333-4741-B992-B21E0DA1B97C}" type="pres">
      <dgm:prSet presAssocID="{4E5E834A-772D-4538-ACB6-13B3D33F8F51}" presName="arrowAndChildren" presStyleCnt="0"/>
      <dgm:spPr/>
      <dgm:t>
        <a:bodyPr/>
        <a:lstStyle/>
        <a:p>
          <a:endParaRPr lang="es-EC"/>
        </a:p>
      </dgm:t>
    </dgm:pt>
    <dgm:pt modelId="{AFFEAF82-993D-4EA7-A169-BDFEED6BE968}" type="pres">
      <dgm:prSet presAssocID="{4E5E834A-772D-4538-ACB6-13B3D33F8F51}" presName="parentTextArrow" presStyleLbl="node1" presStyleIdx="3" presStyleCnt="5"/>
      <dgm:spPr/>
      <dgm:t>
        <a:bodyPr/>
        <a:lstStyle/>
        <a:p>
          <a:endParaRPr lang="es-EC"/>
        </a:p>
      </dgm:t>
    </dgm:pt>
    <dgm:pt modelId="{D1817FF5-F3AF-441A-BD84-651D5AAC310D}" type="pres">
      <dgm:prSet presAssocID="{252F39EA-1806-41FD-9D55-824D840AFDAA}" presName="sp" presStyleCnt="0"/>
      <dgm:spPr/>
      <dgm:t>
        <a:bodyPr/>
        <a:lstStyle/>
        <a:p>
          <a:endParaRPr lang="es-EC"/>
        </a:p>
      </dgm:t>
    </dgm:pt>
    <dgm:pt modelId="{6A1779EA-827A-4914-9E36-EE32051D11DD}" type="pres">
      <dgm:prSet presAssocID="{D30DFCE5-21DA-40C2-8C9A-3A899D361731}" presName="arrowAndChildren" presStyleCnt="0"/>
      <dgm:spPr/>
      <dgm:t>
        <a:bodyPr/>
        <a:lstStyle/>
        <a:p>
          <a:endParaRPr lang="es-EC"/>
        </a:p>
      </dgm:t>
    </dgm:pt>
    <dgm:pt modelId="{55E54B4A-08D0-4F01-ADC0-147E309F10A7}" type="pres">
      <dgm:prSet presAssocID="{D30DFCE5-21DA-40C2-8C9A-3A899D361731}" presName="parentTextArrow" presStyleLbl="node1" presStyleIdx="4" presStyleCnt="5"/>
      <dgm:spPr/>
      <dgm:t>
        <a:bodyPr/>
        <a:lstStyle/>
        <a:p>
          <a:endParaRPr lang="es-EC"/>
        </a:p>
      </dgm:t>
    </dgm:pt>
  </dgm:ptLst>
  <dgm:cxnLst>
    <dgm:cxn modelId="{4274844D-5ACC-4FF2-AEA6-41306386BAC5}" srcId="{9AD5A40C-B744-4856-939E-67D8BD353036}" destId="{4E5E834A-772D-4538-ACB6-13B3D33F8F51}" srcOrd="1" destOrd="0" parTransId="{9198858B-5665-4F70-B06E-373ECE1EFC2F}" sibTransId="{802F5203-6DAE-4053-A414-6AE9682A6364}"/>
    <dgm:cxn modelId="{5EB76BF5-ED5A-487F-8541-E8F662078192}" type="presOf" srcId="{F560F993-534E-4C8C-8585-5D5D580307AB}" destId="{2A648B4E-4D1C-4BAA-8069-C58A07EC9D1E}" srcOrd="0" destOrd="0" presId="urn:microsoft.com/office/officeart/2005/8/layout/process4"/>
    <dgm:cxn modelId="{1364C7A5-BE41-4994-B2FD-1C91FBFA65D7}" srcId="{9AD5A40C-B744-4856-939E-67D8BD353036}" destId="{D30DFCE5-21DA-40C2-8C9A-3A899D361731}" srcOrd="0" destOrd="0" parTransId="{3918AF01-1E5C-43EC-BB93-423DCA4EE9E7}" sibTransId="{252F39EA-1806-41FD-9D55-824D840AFDAA}"/>
    <dgm:cxn modelId="{61489AA8-AA53-4F92-A9A0-C2A4A2E834FE}" type="presOf" srcId="{9AD5A40C-B744-4856-939E-67D8BD353036}" destId="{18F3E6D2-C5AF-44A2-B0A7-A419DB29D40B}" srcOrd="0" destOrd="0" presId="urn:microsoft.com/office/officeart/2005/8/layout/process4"/>
    <dgm:cxn modelId="{6102A783-E541-444A-87A1-149B9880132E}" type="presOf" srcId="{4E5E834A-772D-4538-ACB6-13B3D33F8F51}" destId="{AFFEAF82-993D-4EA7-A169-BDFEED6BE968}" srcOrd="0" destOrd="0" presId="urn:microsoft.com/office/officeart/2005/8/layout/process4"/>
    <dgm:cxn modelId="{35F4378E-9292-4C4C-83EA-C87AAC8CD673}" srcId="{9AD5A40C-B744-4856-939E-67D8BD353036}" destId="{07F5B503-B063-4A94-94C3-2752AB2D6240}" srcOrd="2" destOrd="0" parTransId="{9BA5CFC0-659E-4C81-897D-46A6E8D4B037}" sibTransId="{5E79A634-C007-44F8-8946-F39525E4D02B}"/>
    <dgm:cxn modelId="{18F33931-B17D-4F4B-B46F-405D8E756773}" srcId="{9AD5A40C-B744-4856-939E-67D8BD353036}" destId="{0CBBE59B-A399-4F7B-9256-58BAEBFEE3E3}" srcOrd="3" destOrd="0" parTransId="{456D81B9-15A8-4778-9695-9CA4557357A7}" sibTransId="{09D3AB87-C540-4D28-86BA-D752A61035F1}"/>
    <dgm:cxn modelId="{2B243BAE-420F-42A0-B0F8-5002223F2C81}" type="presOf" srcId="{D30DFCE5-21DA-40C2-8C9A-3A899D361731}" destId="{55E54B4A-08D0-4F01-ADC0-147E309F10A7}" srcOrd="0" destOrd="0" presId="urn:microsoft.com/office/officeart/2005/8/layout/process4"/>
    <dgm:cxn modelId="{92F70763-0B57-417A-9880-3176538917AB}" srcId="{9AD5A40C-B744-4856-939E-67D8BD353036}" destId="{F560F993-534E-4C8C-8585-5D5D580307AB}" srcOrd="4" destOrd="0" parTransId="{D7663C6E-0694-45A7-B840-AAA71B69EB4C}" sibTransId="{6EEAB696-4DDE-4DAA-ADF6-9946DDB2D4C6}"/>
    <dgm:cxn modelId="{DCB827BF-4DA2-492A-9763-AB1816577AE6}" type="presOf" srcId="{07F5B503-B063-4A94-94C3-2752AB2D6240}" destId="{C898D21B-DDDA-47AB-BFE9-E4B63B06A5D5}" srcOrd="0" destOrd="0" presId="urn:microsoft.com/office/officeart/2005/8/layout/process4"/>
    <dgm:cxn modelId="{7B28E87D-7638-4F17-B1ED-B9C93CBA9320}" type="presOf" srcId="{0CBBE59B-A399-4F7B-9256-58BAEBFEE3E3}" destId="{9A3DFCBD-E5BA-4F7E-B63E-A9CFC59F0623}" srcOrd="0" destOrd="0" presId="urn:microsoft.com/office/officeart/2005/8/layout/process4"/>
    <dgm:cxn modelId="{739C9743-371C-45DF-81A5-84632FD059AA}" type="presParOf" srcId="{18F3E6D2-C5AF-44A2-B0A7-A419DB29D40B}" destId="{339D5207-376F-45C9-9963-AA3065C4129C}" srcOrd="0" destOrd="0" presId="urn:microsoft.com/office/officeart/2005/8/layout/process4"/>
    <dgm:cxn modelId="{F6E483BF-C3DB-4C6B-812F-6E258EDA89BD}" type="presParOf" srcId="{339D5207-376F-45C9-9963-AA3065C4129C}" destId="{2A648B4E-4D1C-4BAA-8069-C58A07EC9D1E}" srcOrd="0" destOrd="0" presId="urn:microsoft.com/office/officeart/2005/8/layout/process4"/>
    <dgm:cxn modelId="{EB296F4C-6055-4D21-9DCB-C3D7D0CF06A2}" type="presParOf" srcId="{18F3E6D2-C5AF-44A2-B0A7-A419DB29D40B}" destId="{765FBD00-6B3D-457B-BBB5-95A41D3E1B64}" srcOrd="1" destOrd="0" presId="urn:microsoft.com/office/officeart/2005/8/layout/process4"/>
    <dgm:cxn modelId="{E4CCFCCC-166E-4C84-B1BC-F13D46790261}" type="presParOf" srcId="{18F3E6D2-C5AF-44A2-B0A7-A419DB29D40B}" destId="{77E22CC4-7C68-4DEE-B919-CB9DD517E2AE}" srcOrd="2" destOrd="0" presId="urn:microsoft.com/office/officeart/2005/8/layout/process4"/>
    <dgm:cxn modelId="{0B679661-A48F-4FAB-94AE-E4AFC3301613}" type="presParOf" srcId="{77E22CC4-7C68-4DEE-B919-CB9DD517E2AE}" destId="{9A3DFCBD-E5BA-4F7E-B63E-A9CFC59F0623}" srcOrd="0" destOrd="0" presId="urn:microsoft.com/office/officeart/2005/8/layout/process4"/>
    <dgm:cxn modelId="{BA31BDB8-C5CC-4131-8D99-8AD64BC72926}" type="presParOf" srcId="{18F3E6D2-C5AF-44A2-B0A7-A419DB29D40B}" destId="{8B5C95EF-5D4B-4BED-ABFB-CCFD5F8BDE06}" srcOrd="3" destOrd="0" presId="urn:microsoft.com/office/officeart/2005/8/layout/process4"/>
    <dgm:cxn modelId="{4FBAC033-02E9-4C57-9253-15529B711605}" type="presParOf" srcId="{18F3E6D2-C5AF-44A2-B0A7-A419DB29D40B}" destId="{61CE632D-2162-44A9-8963-B586473293BE}" srcOrd="4" destOrd="0" presId="urn:microsoft.com/office/officeart/2005/8/layout/process4"/>
    <dgm:cxn modelId="{06681CCF-1DCB-4CAA-84AB-D20F3622EED3}" type="presParOf" srcId="{61CE632D-2162-44A9-8963-B586473293BE}" destId="{C898D21B-DDDA-47AB-BFE9-E4B63B06A5D5}" srcOrd="0" destOrd="0" presId="urn:microsoft.com/office/officeart/2005/8/layout/process4"/>
    <dgm:cxn modelId="{A41975E1-BEEB-4B11-9430-7D8D890E1190}" type="presParOf" srcId="{18F3E6D2-C5AF-44A2-B0A7-A419DB29D40B}" destId="{4F8E6188-5664-434A-9A2A-F51F877316BF}" srcOrd="5" destOrd="0" presId="urn:microsoft.com/office/officeart/2005/8/layout/process4"/>
    <dgm:cxn modelId="{D13E03E5-230F-4775-90DF-634058626453}" type="presParOf" srcId="{18F3E6D2-C5AF-44A2-B0A7-A419DB29D40B}" destId="{129C3D20-0333-4741-B992-B21E0DA1B97C}" srcOrd="6" destOrd="0" presId="urn:microsoft.com/office/officeart/2005/8/layout/process4"/>
    <dgm:cxn modelId="{FB59E3B9-D8B8-4DB7-B174-D8A9983DFC4B}" type="presParOf" srcId="{129C3D20-0333-4741-B992-B21E0DA1B97C}" destId="{AFFEAF82-993D-4EA7-A169-BDFEED6BE968}" srcOrd="0" destOrd="0" presId="urn:microsoft.com/office/officeart/2005/8/layout/process4"/>
    <dgm:cxn modelId="{3ACEE086-B95D-4A65-AB2B-81F014F7F374}" type="presParOf" srcId="{18F3E6D2-C5AF-44A2-B0A7-A419DB29D40B}" destId="{D1817FF5-F3AF-441A-BD84-651D5AAC310D}" srcOrd="7" destOrd="0" presId="urn:microsoft.com/office/officeart/2005/8/layout/process4"/>
    <dgm:cxn modelId="{1980B685-F962-4215-B93A-6B8F99CFD750}" type="presParOf" srcId="{18F3E6D2-C5AF-44A2-B0A7-A419DB29D40B}" destId="{6A1779EA-827A-4914-9E36-EE32051D11DD}" srcOrd="8" destOrd="0" presId="urn:microsoft.com/office/officeart/2005/8/layout/process4"/>
    <dgm:cxn modelId="{FC101CB2-BEC0-4578-9BD7-7E94AB56E756}" type="presParOf" srcId="{6A1779EA-827A-4914-9E36-EE32051D11DD}" destId="{55E54B4A-08D0-4F01-ADC0-147E309F10A7}"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E5D0FB-6C4A-4224-989D-A75E1046FDE3}" type="doc">
      <dgm:prSet loTypeId="urn:microsoft.com/office/officeart/2005/8/layout/chevron2" loCatId="list" qsTypeId="urn:microsoft.com/office/officeart/2005/8/quickstyle/simple5" qsCatId="simple" csTypeId="urn:microsoft.com/office/officeart/2005/8/colors/colorful2" csCatId="colorful" phldr="1"/>
      <dgm:spPr/>
      <dgm:t>
        <a:bodyPr/>
        <a:lstStyle/>
        <a:p>
          <a:endParaRPr lang="pt-BR"/>
        </a:p>
      </dgm:t>
    </dgm:pt>
    <mc:AlternateContent xmlns:mc="http://schemas.openxmlformats.org/markup-compatibility/2006" xmlns:a14="http://schemas.microsoft.com/office/drawing/2010/main">
      <mc:Choice Requires="a14">
        <dgm:pt modelId="{A69ADA15-DEBA-4030-A89C-25979F416596}">
          <dgm:prSet phldrT="[Texto]"/>
          <dgm:spPr/>
          <dgm: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𝑜</m:t>
                        </m:r>
                      </m:sub>
                    </m:sSub>
                  </m:oMath>
                </m:oMathPara>
              </a14:m>
              <a:endParaRPr lang="pt-BR" dirty="0"/>
            </a:p>
          </dgm:t>
        </dgm:pt>
      </mc:Choice>
      <mc:Fallback xmlns="">
        <dgm:pt modelId="{A69ADA15-DEBA-4030-A89C-25979F416596}">
          <dgm:prSet phldrT="[Texto]"/>
          <dgm:spPr/>
          <dgm:t>
            <a:bodyPr/>
            <a:lstStyle/>
            <a:p>
              <a:pPr/>
              <a:r>
                <a:rPr lang="es-ES" b="0" i="0" smtClean="0">
                  <a:latin typeface="Cambria Math" panose="02040503050406030204" pitchFamily="18" charset="0"/>
                </a:rPr>
                <a:t>𝐻</a:t>
              </a:r>
              <a:r>
                <a:rPr lang="pt-BR" b="0" i="0" smtClean="0">
                  <a:latin typeface="Cambria Math" panose="02040503050406030204" pitchFamily="18" charset="0"/>
                </a:rPr>
                <a:t>_</a:t>
              </a:r>
              <a:r>
                <a:rPr lang="es-ES" b="0" i="0" smtClean="0">
                  <a:latin typeface="Cambria Math" panose="02040503050406030204" pitchFamily="18" charset="0"/>
                </a:rPr>
                <a:t>𝑜</a:t>
              </a:r>
              <a:endParaRPr lang="pt-BR" dirty="0"/>
            </a:p>
          </dgm:t>
        </dgm:pt>
      </mc:Fallback>
    </mc:AlternateContent>
    <dgm:pt modelId="{7A5DF87D-43E0-4E3D-B82E-301E9F5A0D66}" type="parTrans" cxnId="{F8CE6005-38BB-44BC-97EC-289C8989DF8A}">
      <dgm:prSet/>
      <dgm:spPr/>
      <dgm:t>
        <a:bodyPr/>
        <a:lstStyle/>
        <a:p>
          <a:endParaRPr lang="pt-BR"/>
        </a:p>
      </dgm:t>
    </dgm:pt>
    <dgm:pt modelId="{E0620957-C920-45F8-8908-8447F4745C23}" type="sibTrans" cxnId="{F8CE6005-38BB-44BC-97EC-289C8989DF8A}">
      <dgm:prSet/>
      <dgm:spPr/>
      <dgm:t>
        <a:bodyPr/>
        <a:lstStyle/>
        <a:p>
          <a:endParaRPr lang="pt-BR"/>
        </a:p>
      </dgm:t>
    </dgm:pt>
    <dgm:pt modelId="{39B1D62F-0308-4994-9D94-D864AF31C84A}">
      <dgm:prSet phldrT="[Texto]"/>
      <dgm:spPr/>
      <dgm:t>
        <a:bodyPr/>
        <a:lstStyle/>
        <a:p>
          <a:r>
            <a:rPr lang="es-EC" dirty="0"/>
            <a:t>Las medianas y grandes empresas textiles del cantón Quito y cantón Rumiñahui aplican de manera correcta la Gestión Estratégica.</a:t>
          </a:r>
          <a:endParaRPr lang="pt-BR" dirty="0"/>
        </a:p>
      </dgm:t>
    </dgm:pt>
    <dgm:pt modelId="{F9582E4C-D7B3-4A68-9171-E7C5A60FE768}" type="parTrans" cxnId="{F5FC899A-5FEE-442C-A8E3-7C3F3ED68695}">
      <dgm:prSet/>
      <dgm:spPr/>
      <dgm:t>
        <a:bodyPr/>
        <a:lstStyle/>
        <a:p>
          <a:endParaRPr lang="pt-BR"/>
        </a:p>
      </dgm:t>
    </dgm:pt>
    <dgm:pt modelId="{A27216DC-4CE9-4DDF-B095-385673CC4927}" type="sibTrans" cxnId="{F5FC899A-5FEE-442C-A8E3-7C3F3ED68695}">
      <dgm:prSet/>
      <dgm:spPr/>
      <dgm:t>
        <a:bodyPr/>
        <a:lstStyle/>
        <a:p>
          <a:endParaRPr lang="pt-BR"/>
        </a:p>
      </dgm:t>
    </dgm:pt>
    <mc:AlternateContent xmlns:mc="http://schemas.openxmlformats.org/markup-compatibility/2006" xmlns:a14="http://schemas.microsoft.com/office/drawing/2010/main">
      <mc:Choice Requires="a14">
        <dgm:pt modelId="{62904E83-FB42-4847-9ADF-3F7C2D4D0CC7}">
          <dgm:prSet phldrT="[Texto]"/>
          <dgm:spPr/>
          <dgm: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1</m:t>
                        </m:r>
                      </m:sub>
                    </m:sSub>
                  </m:oMath>
                </m:oMathPara>
              </a14:m>
              <a:endParaRPr lang="es-EC" dirty="0"/>
            </a:p>
          </dgm:t>
        </dgm:pt>
      </mc:Choice>
      <mc:Fallback xmlns="">
        <dgm:pt modelId="{62904E83-FB42-4847-9ADF-3F7C2D4D0CC7}">
          <dgm:prSet phldrT="[Texto]"/>
          <dgm:spPr/>
          <dgm:t>
            <a:bodyPr/>
            <a:lstStyle/>
            <a:p>
              <a:pPr/>
              <a:r>
                <a:rPr lang="es-ES" b="0" i="0" smtClean="0">
                  <a:latin typeface="Cambria Math" panose="02040503050406030204" pitchFamily="18" charset="0"/>
                </a:rPr>
                <a:t>𝐻</a:t>
              </a:r>
              <a:r>
                <a:rPr lang="pt-BR" b="0" i="0" smtClean="0">
                  <a:latin typeface="Cambria Math" panose="02040503050406030204" pitchFamily="18" charset="0"/>
                </a:rPr>
                <a:t>_</a:t>
              </a:r>
              <a:r>
                <a:rPr lang="es-ES" b="0" i="0" smtClean="0">
                  <a:latin typeface="Cambria Math" panose="02040503050406030204" pitchFamily="18" charset="0"/>
                </a:rPr>
                <a:t>1</a:t>
              </a:r>
              <a:endParaRPr lang="es-EC" dirty="0"/>
            </a:p>
          </dgm:t>
        </dgm:pt>
      </mc:Fallback>
    </mc:AlternateContent>
    <dgm:pt modelId="{1B5ADB5E-5036-4DB6-A881-BA039F39E45A}" type="parTrans" cxnId="{D9E0C2E6-9A42-4A0F-97D9-5B61557DEEB3}">
      <dgm:prSet/>
      <dgm:spPr/>
      <dgm:t>
        <a:bodyPr/>
        <a:lstStyle/>
        <a:p>
          <a:endParaRPr lang="es-EC"/>
        </a:p>
      </dgm:t>
    </dgm:pt>
    <dgm:pt modelId="{1F3944D5-3594-4CB3-89C5-E2458C5DEAF3}" type="sibTrans" cxnId="{D9E0C2E6-9A42-4A0F-97D9-5B61557DEEB3}">
      <dgm:prSet/>
      <dgm:spPr/>
      <dgm:t>
        <a:bodyPr/>
        <a:lstStyle/>
        <a:p>
          <a:endParaRPr lang="es-EC"/>
        </a:p>
      </dgm:t>
    </dgm:pt>
    <dgm:pt modelId="{2A5F20F4-3ABB-4782-ADCE-9EAF7208C6CB}">
      <dgm:prSet/>
      <dgm:spPr/>
      <dgm:t>
        <a:bodyPr/>
        <a:lstStyle/>
        <a:p>
          <a:r>
            <a:rPr lang="es-EC" dirty="0"/>
            <a:t>Las medianas y grandes empresas textiles del cantón Quito y cantón Rumiñahui no aplican de manera correcta la Gestión Estratégica.</a:t>
          </a:r>
        </a:p>
      </dgm:t>
    </dgm:pt>
    <dgm:pt modelId="{23F26800-B90F-4F96-A8C1-BAD528A283F6}" type="parTrans" cxnId="{44F7AD9A-14A3-44B9-BD71-F27408832CFF}">
      <dgm:prSet/>
      <dgm:spPr/>
      <dgm:t>
        <a:bodyPr/>
        <a:lstStyle/>
        <a:p>
          <a:endParaRPr lang="es-EC"/>
        </a:p>
      </dgm:t>
    </dgm:pt>
    <dgm:pt modelId="{E81F7C56-0564-4408-A5D5-3D634787E768}" type="sibTrans" cxnId="{44F7AD9A-14A3-44B9-BD71-F27408832CFF}">
      <dgm:prSet/>
      <dgm:spPr/>
      <dgm:t>
        <a:bodyPr/>
        <a:lstStyle/>
        <a:p>
          <a:endParaRPr lang="es-EC"/>
        </a:p>
      </dgm:t>
    </dgm:pt>
    <dgm:pt modelId="{80575008-CE1F-4B01-B66A-C58CC4EC9F8A}" type="pres">
      <dgm:prSet presAssocID="{49E5D0FB-6C4A-4224-989D-A75E1046FDE3}" presName="linearFlow" presStyleCnt="0">
        <dgm:presLayoutVars>
          <dgm:dir/>
          <dgm:animLvl val="lvl"/>
          <dgm:resizeHandles val="exact"/>
        </dgm:presLayoutVars>
      </dgm:prSet>
      <dgm:spPr/>
      <dgm:t>
        <a:bodyPr/>
        <a:lstStyle/>
        <a:p>
          <a:endParaRPr lang="es-EC"/>
        </a:p>
      </dgm:t>
    </dgm:pt>
    <dgm:pt modelId="{13BD8091-E28D-4F32-B171-24750DC0B600}" type="pres">
      <dgm:prSet presAssocID="{A69ADA15-DEBA-4030-A89C-25979F416596}" presName="composite" presStyleCnt="0"/>
      <dgm:spPr/>
      <dgm:t>
        <a:bodyPr/>
        <a:lstStyle/>
        <a:p>
          <a:endParaRPr lang="es-EC"/>
        </a:p>
      </dgm:t>
    </dgm:pt>
    <dgm:pt modelId="{6AB7A3CA-E5E6-479C-B4F5-85711CE6B90C}" type="pres">
      <dgm:prSet presAssocID="{A69ADA15-DEBA-4030-A89C-25979F416596}" presName="parentText" presStyleLbl="alignNode1" presStyleIdx="0" presStyleCnt="2" custLinFactNeighborX="3005">
        <dgm:presLayoutVars>
          <dgm:chMax val="1"/>
          <dgm:bulletEnabled val="1"/>
        </dgm:presLayoutVars>
      </dgm:prSet>
      <dgm:spPr/>
      <dgm:t>
        <a:bodyPr/>
        <a:lstStyle/>
        <a:p>
          <a:endParaRPr lang="es-EC"/>
        </a:p>
      </dgm:t>
    </dgm:pt>
    <dgm:pt modelId="{9A3F9C13-6DB5-40A9-82D1-3E8E9283E3DF}" type="pres">
      <dgm:prSet presAssocID="{A69ADA15-DEBA-4030-A89C-25979F416596}" presName="descendantText" presStyleLbl="alignAcc1" presStyleIdx="0" presStyleCnt="2">
        <dgm:presLayoutVars>
          <dgm:bulletEnabled val="1"/>
        </dgm:presLayoutVars>
      </dgm:prSet>
      <dgm:spPr/>
      <dgm:t>
        <a:bodyPr/>
        <a:lstStyle/>
        <a:p>
          <a:endParaRPr lang="es-EC"/>
        </a:p>
      </dgm:t>
    </dgm:pt>
    <dgm:pt modelId="{40CA08F4-A7CB-4839-885D-04B68AB6F7FC}" type="pres">
      <dgm:prSet presAssocID="{E0620957-C920-45F8-8908-8447F4745C23}" presName="sp" presStyleCnt="0"/>
      <dgm:spPr/>
      <dgm:t>
        <a:bodyPr/>
        <a:lstStyle/>
        <a:p>
          <a:endParaRPr lang="es-EC"/>
        </a:p>
      </dgm:t>
    </dgm:pt>
    <dgm:pt modelId="{612B8D90-43C9-434C-80E2-1E3E660ED060}" type="pres">
      <dgm:prSet presAssocID="{62904E83-FB42-4847-9ADF-3F7C2D4D0CC7}" presName="composite" presStyleCnt="0"/>
      <dgm:spPr/>
      <dgm:t>
        <a:bodyPr/>
        <a:lstStyle/>
        <a:p>
          <a:endParaRPr lang="es-EC"/>
        </a:p>
      </dgm:t>
    </dgm:pt>
    <dgm:pt modelId="{9D68C2AB-5674-4736-B616-40D3A94E9654}" type="pres">
      <dgm:prSet presAssocID="{62904E83-FB42-4847-9ADF-3F7C2D4D0CC7}" presName="parentText" presStyleLbl="alignNode1" presStyleIdx="1" presStyleCnt="2" custLinFactNeighborX="3005">
        <dgm:presLayoutVars>
          <dgm:chMax val="1"/>
          <dgm:bulletEnabled val="1"/>
        </dgm:presLayoutVars>
      </dgm:prSet>
      <dgm:spPr/>
      <dgm:t>
        <a:bodyPr/>
        <a:lstStyle/>
        <a:p>
          <a:endParaRPr lang="es-EC"/>
        </a:p>
      </dgm:t>
    </dgm:pt>
    <dgm:pt modelId="{D7F7B988-FD17-46F8-8CB1-017E76006B37}" type="pres">
      <dgm:prSet presAssocID="{62904E83-FB42-4847-9ADF-3F7C2D4D0CC7}" presName="descendantText" presStyleLbl="alignAcc1" presStyleIdx="1" presStyleCnt="2">
        <dgm:presLayoutVars>
          <dgm:bulletEnabled val="1"/>
        </dgm:presLayoutVars>
      </dgm:prSet>
      <dgm:spPr/>
      <dgm:t>
        <a:bodyPr/>
        <a:lstStyle/>
        <a:p>
          <a:endParaRPr lang="es-EC"/>
        </a:p>
      </dgm:t>
    </dgm:pt>
  </dgm:ptLst>
  <dgm:cxnLst>
    <dgm:cxn modelId="{D9E0C2E6-9A42-4A0F-97D9-5B61557DEEB3}" srcId="{49E5D0FB-6C4A-4224-989D-A75E1046FDE3}" destId="{62904E83-FB42-4847-9ADF-3F7C2D4D0CC7}" srcOrd="1" destOrd="0" parTransId="{1B5ADB5E-5036-4DB6-A881-BA039F39E45A}" sibTransId="{1F3944D5-3594-4CB3-89C5-E2458C5DEAF3}"/>
    <dgm:cxn modelId="{F8CE6005-38BB-44BC-97EC-289C8989DF8A}" srcId="{49E5D0FB-6C4A-4224-989D-A75E1046FDE3}" destId="{A69ADA15-DEBA-4030-A89C-25979F416596}" srcOrd="0" destOrd="0" parTransId="{7A5DF87D-43E0-4E3D-B82E-301E9F5A0D66}" sibTransId="{E0620957-C920-45F8-8908-8447F4745C23}"/>
    <dgm:cxn modelId="{44F7AD9A-14A3-44B9-BD71-F27408832CFF}" srcId="{62904E83-FB42-4847-9ADF-3F7C2D4D0CC7}" destId="{2A5F20F4-3ABB-4782-ADCE-9EAF7208C6CB}" srcOrd="0" destOrd="0" parTransId="{23F26800-B90F-4F96-A8C1-BAD528A283F6}" sibTransId="{E81F7C56-0564-4408-A5D5-3D634787E768}"/>
    <dgm:cxn modelId="{ECDBACBA-0FEE-4F74-B5F8-802AFBFE320A}" type="presOf" srcId="{2A5F20F4-3ABB-4782-ADCE-9EAF7208C6CB}" destId="{D7F7B988-FD17-46F8-8CB1-017E76006B37}" srcOrd="0" destOrd="0" presId="urn:microsoft.com/office/officeart/2005/8/layout/chevron2"/>
    <dgm:cxn modelId="{C77E909C-1608-4218-8774-87207AD4309D}" type="presOf" srcId="{62904E83-FB42-4847-9ADF-3F7C2D4D0CC7}" destId="{9D68C2AB-5674-4736-B616-40D3A94E9654}" srcOrd="0" destOrd="0" presId="urn:microsoft.com/office/officeart/2005/8/layout/chevron2"/>
    <dgm:cxn modelId="{81784EA2-F190-4BCC-B4A0-4C832A90C859}" type="presOf" srcId="{49E5D0FB-6C4A-4224-989D-A75E1046FDE3}" destId="{80575008-CE1F-4B01-B66A-C58CC4EC9F8A}" srcOrd="0" destOrd="0" presId="urn:microsoft.com/office/officeart/2005/8/layout/chevron2"/>
    <dgm:cxn modelId="{D8C0F131-A691-4485-809C-0317FCFF4E89}" type="presOf" srcId="{39B1D62F-0308-4994-9D94-D864AF31C84A}" destId="{9A3F9C13-6DB5-40A9-82D1-3E8E9283E3DF}" srcOrd="0" destOrd="0" presId="urn:microsoft.com/office/officeart/2005/8/layout/chevron2"/>
    <dgm:cxn modelId="{C052943B-F058-4333-ACB3-F4A68AEB8360}" type="presOf" srcId="{A69ADA15-DEBA-4030-A89C-25979F416596}" destId="{6AB7A3CA-E5E6-479C-B4F5-85711CE6B90C}" srcOrd="0" destOrd="0" presId="urn:microsoft.com/office/officeart/2005/8/layout/chevron2"/>
    <dgm:cxn modelId="{F5FC899A-5FEE-442C-A8E3-7C3F3ED68695}" srcId="{A69ADA15-DEBA-4030-A89C-25979F416596}" destId="{39B1D62F-0308-4994-9D94-D864AF31C84A}" srcOrd="0" destOrd="0" parTransId="{F9582E4C-D7B3-4A68-9171-E7C5A60FE768}" sibTransId="{A27216DC-4CE9-4DDF-B095-385673CC4927}"/>
    <dgm:cxn modelId="{544CD53F-AF26-430F-AC9A-C9CFA9706628}" type="presParOf" srcId="{80575008-CE1F-4B01-B66A-C58CC4EC9F8A}" destId="{13BD8091-E28D-4F32-B171-24750DC0B600}" srcOrd="0" destOrd="0" presId="urn:microsoft.com/office/officeart/2005/8/layout/chevron2"/>
    <dgm:cxn modelId="{D78A01AD-3723-45F9-8A70-12FE46CFB744}" type="presParOf" srcId="{13BD8091-E28D-4F32-B171-24750DC0B600}" destId="{6AB7A3CA-E5E6-479C-B4F5-85711CE6B90C}" srcOrd="0" destOrd="0" presId="urn:microsoft.com/office/officeart/2005/8/layout/chevron2"/>
    <dgm:cxn modelId="{0370B19E-8F53-4201-8CF8-BA97145878C3}" type="presParOf" srcId="{13BD8091-E28D-4F32-B171-24750DC0B600}" destId="{9A3F9C13-6DB5-40A9-82D1-3E8E9283E3DF}" srcOrd="1" destOrd="0" presId="urn:microsoft.com/office/officeart/2005/8/layout/chevron2"/>
    <dgm:cxn modelId="{DEA6E4AD-52E6-4F28-BFFA-78D1A23C9818}" type="presParOf" srcId="{80575008-CE1F-4B01-B66A-C58CC4EC9F8A}" destId="{40CA08F4-A7CB-4839-885D-04B68AB6F7FC}" srcOrd="1" destOrd="0" presId="urn:microsoft.com/office/officeart/2005/8/layout/chevron2"/>
    <dgm:cxn modelId="{2AF73ACF-8695-4D56-969C-99896E155CD7}" type="presParOf" srcId="{80575008-CE1F-4B01-B66A-C58CC4EC9F8A}" destId="{612B8D90-43C9-434C-80E2-1E3E660ED060}" srcOrd="2" destOrd="0" presId="urn:microsoft.com/office/officeart/2005/8/layout/chevron2"/>
    <dgm:cxn modelId="{BA11AF90-FE2C-474F-B67C-7F7E4CA96DF4}" type="presParOf" srcId="{612B8D90-43C9-434C-80E2-1E3E660ED060}" destId="{9D68C2AB-5674-4736-B616-40D3A94E9654}" srcOrd="0" destOrd="0" presId="urn:microsoft.com/office/officeart/2005/8/layout/chevron2"/>
    <dgm:cxn modelId="{ECD9194B-78B8-4F5F-8F9A-15B6A814D289}" type="presParOf" srcId="{612B8D90-43C9-434C-80E2-1E3E660ED060}" destId="{D7F7B988-FD17-46F8-8CB1-017E76006B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E5D0FB-6C4A-4224-989D-A75E1046FDE3}" type="doc">
      <dgm:prSet loTypeId="urn:microsoft.com/office/officeart/2005/8/layout/chevron2" loCatId="list" qsTypeId="urn:microsoft.com/office/officeart/2005/8/quickstyle/simple5" qsCatId="simple" csTypeId="urn:microsoft.com/office/officeart/2005/8/colors/colorful2" csCatId="colorful" phldr="1"/>
      <dgm:spPr/>
      <dgm:t>
        <a:bodyPr/>
        <a:lstStyle/>
        <a:p>
          <a:endParaRPr lang="pt-BR"/>
        </a:p>
      </dgm:t>
    </dgm:pt>
    <dgm:pt modelId="{A69ADA15-DEBA-4030-A89C-25979F416596}">
      <dgm:prSet phldrT="[Texto]"/>
      <dgm:spPr>
        <a:blipFill rotWithShape="0">
          <a:blip xmlns:r="http://schemas.openxmlformats.org/officeDocument/2006/relationships" r:embed="rId1"/>
          <a:stretch>
            <a:fillRect/>
          </a:stretch>
        </a:blipFill>
      </dgm:spPr>
      <dgm:t>
        <a:bodyPr/>
        <a:lstStyle/>
        <a:p>
          <a:r>
            <a:rPr lang="es-EC">
              <a:noFill/>
            </a:rPr>
            <a:t> </a:t>
          </a:r>
        </a:p>
      </dgm:t>
    </dgm:pt>
    <dgm:pt modelId="{7A5DF87D-43E0-4E3D-B82E-301E9F5A0D66}" type="parTrans" cxnId="{F8CE6005-38BB-44BC-97EC-289C8989DF8A}">
      <dgm:prSet/>
      <dgm:spPr/>
      <dgm:t>
        <a:bodyPr/>
        <a:lstStyle/>
        <a:p>
          <a:endParaRPr lang="pt-BR"/>
        </a:p>
      </dgm:t>
    </dgm:pt>
    <dgm:pt modelId="{E0620957-C920-45F8-8908-8447F4745C23}" type="sibTrans" cxnId="{F8CE6005-38BB-44BC-97EC-289C8989DF8A}">
      <dgm:prSet/>
      <dgm:spPr/>
      <dgm:t>
        <a:bodyPr/>
        <a:lstStyle/>
        <a:p>
          <a:endParaRPr lang="pt-BR"/>
        </a:p>
      </dgm:t>
    </dgm:pt>
    <dgm:pt modelId="{39B1D62F-0308-4994-9D94-D864AF31C84A}">
      <dgm:prSet phldrT="[Texto]"/>
      <dgm:spPr/>
      <dgm:t>
        <a:bodyPr/>
        <a:lstStyle/>
        <a:p>
          <a:r>
            <a:rPr lang="es-EC" dirty="0"/>
            <a:t>Las medianas y grandes empresas textiles del cantón Quito y cantón Rumiñahui aplican de manera correcta la Gestión Estratégica.</a:t>
          </a:r>
          <a:endParaRPr lang="pt-BR" dirty="0"/>
        </a:p>
      </dgm:t>
    </dgm:pt>
    <dgm:pt modelId="{F9582E4C-D7B3-4A68-9171-E7C5A60FE768}" type="parTrans" cxnId="{F5FC899A-5FEE-442C-A8E3-7C3F3ED68695}">
      <dgm:prSet/>
      <dgm:spPr/>
      <dgm:t>
        <a:bodyPr/>
        <a:lstStyle/>
        <a:p>
          <a:endParaRPr lang="pt-BR"/>
        </a:p>
      </dgm:t>
    </dgm:pt>
    <dgm:pt modelId="{A27216DC-4CE9-4DDF-B095-385673CC4927}" type="sibTrans" cxnId="{F5FC899A-5FEE-442C-A8E3-7C3F3ED68695}">
      <dgm:prSet/>
      <dgm:spPr/>
      <dgm:t>
        <a:bodyPr/>
        <a:lstStyle/>
        <a:p>
          <a:endParaRPr lang="pt-BR"/>
        </a:p>
      </dgm:t>
    </dgm:pt>
    <dgm:pt modelId="{62904E83-FB42-4847-9ADF-3F7C2D4D0CC7}">
      <dgm:prSet phldrT="[Texto]"/>
      <dgm:spPr>
        <a:blipFill rotWithShape="0">
          <a:blip xmlns:r="http://schemas.openxmlformats.org/officeDocument/2006/relationships" r:embed="rId2"/>
          <a:stretch>
            <a:fillRect/>
          </a:stretch>
        </a:blipFill>
      </dgm:spPr>
      <dgm:t>
        <a:bodyPr/>
        <a:lstStyle/>
        <a:p>
          <a:r>
            <a:rPr lang="es-EC">
              <a:noFill/>
            </a:rPr>
            <a:t> </a:t>
          </a:r>
        </a:p>
      </dgm:t>
    </dgm:pt>
    <dgm:pt modelId="{1B5ADB5E-5036-4DB6-A881-BA039F39E45A}" type="parTrans" cxnId="{D9E0C2E6-9A42-4A0F-97D9-5B61557DEEB3}">
      <dgm:prSet/>
      <dgm:spPr/>
      <dgm:t>
        <a:bodyPr/>
        <a:lstStyle/>
        <a:p>
          <a:endParaRPr lang="es-EC"/>
        </a:p>
      </dgm:t>
    </dgm:pt>
    <dgm:pt modelId="{1F3944D5-3594-4CB3-89C5-E2458C5DEAF3}" type="sibTrans" cxnId="{D9E0C2E6-9A42-4A0F-97D9-5B61557DEEB3}">
      <dgm:prSet/>
      <dgm:spPr/>
      <dgm:t>
        <a:bodyPr/>
        <a:lstStyle/>
        <a:p>
          <a:endParaRPr lang="es-EC"/>
        </a:p>
      </dgm:t>
    </dgm:pt>
    <dgm:pt modelId="{2A5F20F4-3ABB-4782-ADCE-9EAF7208C6CB}">
      <dgm:prSet/>
      <dgm:spPr/>
      <dgm:t>
        <a:bodyPr/>
        <a:lstStyle/>
        <a:p>
          <a:r>
            <a:rPr lang="es-EC" dirty="0"/>
            <a:t>Las medianas y grandes empresas textiles del cantón Quito y cantón Rumiñahui no aplican de manera correcta la Gestión Estratégica.</a:t>
          </a:r>
        </a:p>
      </dgm:t>
    </dgm:pt>
    <dgm:pt modelId="{23F26800-B90F-4F96-A8C1-BAD528A283F6}" type="parTrans" cxnId="{44F7AD9A-14A3-44B9-BD71-F27408832CFF}">
      <dgm:prSet/>
      <dgm:spPr/>
      <dgm:t>
        <a:bodyPr/>
        <a:lstStyle/>
        <a:p>
          <a:endParaRPr lang="es-EC"/>
        </a:p>
      </dgm:t>
    </dgm:pt>
    <dgm:pt modelId="{E81F7C56-0564-4408-A5D5-3D634787E768}" type="sibTrans" cxnId="{44F7AD9A-14A3-44B9-BD71-F27408832CFF}">
      <dgm:prSet/>
      <dgm:spPr/>
      <dgm:t>
        <a:bodyPr/>
        <a:lstStyle/>
        <a:p>
          <a:endParaRPr lang="es-EC"/>
        </a:p>
      </dgm:t>
    </dgm:pt>
    <dgm:pt modelId="{80575008-CE1F-4B01-B66A-C58CC4EC9F8A}" type="pres">
      <dgm:prSet presAssocID="{49E5D0FB-6C4A-4224-989D-A75E1046FDE3}" presName="linearFlow" presStyleCnt="0">
        <dgm:presLayoutVars>
          <dgm:dir/>
          <dgm:animLvl val="lvl"/>
          <dgm:resizeHandles val="exact"/>
        </dgm:presLayoutVars>
      </dgm:prSet>
      <dgm:spPr/>
      <dgm:t>
        <a:bodyPr/>
        <a:lstStyle/>
        <a:p>
          <a:endParaRPr lang="es-EC"/>
        </a:p>
      </dgm:t>
    </dgm:pt>
    <dgm:pt modelId="{13BD8091-E28D-4F32-B171-24750DC0B600}" type="pres">
      <dgm:prSet presAssocID="{A69ADA15-DEBA-4030-A89C-25979F416596}" presName="composite" presStyleCnt="0"/>
      <dgm:spPr/>
      <dgm:t>
        <a:bodyPr/>
        <a:lstStyle/>
        <a:p>
          <a:endParaRPr lang="es-EC"/>
        </a:p>
      </dgm:t>
    </dgm:pt>
    <dgm:pt modelId="{6AB7A3CA-E5E6-479C-B4F5-85711CE6B90C}" type="pres">
      <dgm:prSet presAssocID="{A69ADA15-DEBA-4030-A89C-25979F416596}" presName="parentText" presStyleLbl="alignNode1" presStyleIdx="0" presStyleCnt="2" custLinFactNeighborX="3005">
        <dgm:presLayoutVars>
          <dgm:chMax val="1"/>
          <dgm:bulletEnabled val="1"/>
        </dgm:presLayoutVars>
      </dgm:prSet>
      <dgm:spPr/>
      <dgm:t>
        <a:bodyPr/>
        <a:lstStyle/>
        <a:p>
          <a:endParaRPr lang="es-EC"/>
        </a:p>
      </dgm:t>
    </dgm:pt>
    <dgm:pt modelId="{9A3F9C13-6DB5-40A9-82D1-3E8E9283E3DF}" type="pres">
      <dgm:prSet presAssocID="{A69ADA15-DEBA-4030-A89C-25979F416596}" presName="descendantText" presStyleLbl="alignAcc1" presStyleIdx="0" presStyleCnt="2">
        <dgm:presLayoutVars>
          <dgm:bulletEnabled val="1"/>
        </dgm:presLayoutVars>
      </dgm:prSet>
      <dgm:spPr/>
      <dgm:t>
        <a:bodyPr/>
        <a:lstStyle/>
        <a:p>
          <a:endParaRPr lang="es-EC"/>
        </a:p>
      </dgm:t>
    </dgm:pt>
    <dgm:pt modelId="{40CA08F4-A7CB-4839-885D-04B68AB6F7FC}" type="pres">
      <dgm:prSet presAssocID="{E0620957-C920-45F8-8908-8447F4745C23}" presName="sp" presStyleCnt="0"/>
      <dgm:spPr/>
      <dgm:t>
        <a:bodyPr/>
        <a:lstStyle/>
        <a:p>
          <a:endParaRPr lang="es-EC"/>
        </a:p>
      </dgm:t>
    </dgm:pt>
    <dgm:pt modelId="{612B8D90-43C9-434C-80E2-1E3E660ED060}" type="pres">
      <dgm:prSet presAssocID="{62904E83-FB42-4847-9ADF-3F7C2D4D0CC7}" presName="composite" presStyleCnt="0"/>
      <dgm:spPr/>
      <dgm:t>
        <a:bodyPr/>
        <a:lstStyle/>
        <a:p>
          <a:endParaRPr lang="es-EC"/>
        </a:p>
      </dgm:t>
    </dgm:pt>
    <dgm:pt modelId="{9D68C2AB-5674-4736-B616-40D3A94E9654}" type="pres">
      <dgm:prSet presAssocID="{62904E83-FB42-4847-9ADF-3F7C2D4D0CC7}" presName="parentText" presStyleLbl="alignNode1" presStyleIdx="1" presStyleCnt="2" custLinFactNeighborX="3005">
        <dgm:presLayoutVars>
          <dgm:chMax val="1"/>
          <dgm:bulletEnabled val="1"/>
        </dgm:presLayoutVars>
      </dgm:prSet>
      <dgm:spPr/>
      <dgm:t>
        <a:bodyPr/>
        <a:lstStyle/>
        <a:p>
          <a:endParaRPr lang="es-EC"/>
        </a:p>
      </dgm:t>
    </dgm:pt>
    <dgm:pt modelId="{D7F7B988-FD17-46F8-8CB1-017E76006B37}" type="pres">
      <dgm:prSet presAssocID="{62904E83-FB42-4847-9ADF-3F7C2D4D0CC7}" presName="descendantText" presStyleLbl="alignAcc1" presStyleIdx="1" presStyleCnt="2">
        <dgm:presLayoutVars>
          <dgm:bulletEnabled val="1"/>
        </dgm:presLayoutVars>
      </dgm:prSet>
      <dgm:spPr/>
      <dgm:t>
        <a:bodyPr/>
        <a:lstStyle/>
        <a:p>
          <a:endParaRPr lang="es-EC"/>
        </a:p>
      </dgm:t>
    </dgm:pt>
  </dgm:ptLst>
  <dgm:cxnLst>
    <dgm:cxn modelId="{D9E0C2E6-9A42-4A0F-97D9-5B61557DEEB3}" srcId="{49E5D0FB-6C4A-4224-989D-A75E1046FDE3}" destId="{62904E83-FB42-4847-9ADF-3F7C2D4D0CC7}" srcOrd="1" destOrd="0" parTransId="{1B5ADB5E-5036-4DB6-A881-BA039F39E45A}" sibTransId="{1F3944D5-3594-4CB3-89C5-E2458C5DEAF3}"/>
    <dgm:cxn modelId="{F8CE6005-38BB-44BC-97EC-289C8989DF8A}" srcId="{49E5D0FB-6C4A-4224-989D-A75E1046FDE3}" destId="{A69ADA15-DEBA-4030-A89C-25979F416596}" srcOrd="0" destOrd="0" parTransId="{7A5DF87D-43E0-4E3D-B82E-301E9F5A0D66}" sibTransId="{E0620957-C920-45F8-8908-8447F4745C23}"/>
    <dgm:cxn modelId="{44F7AD9A-14A3-44B9-BD71-F27408832CFF}" srcId="{62904E83-FB42-4847-9ADF-3F7C2D4D0CC7}" destId="{2A5F20F4-3ABB-4782-ADCE-9EAF7208C6CB}" srcOrd="0" destOrd="0" parTransId="{23F26800-B90F-4F96-A8C1-BAD528A283F6}" sibTransId="{E81F7C56-0564-4408-A5D5-3D634787E768}"/>
    <dgm:cxn modelId="{ECDBACBA-0FEE-4F74-B5F8-802AFBFE320A}" type="presOf" srcId="{2A5F20F4-3ABB-4782-ADCE-9EAF7208C6CB}" destId="{D7F7B988-FD17-46F8-8CB1-017E76006B37}" srcOrd="0" destOrd="0" presId="urn:microsoft.com/office/officeart/2005/8/layout/chevron2"/>
    <dgm:cxn modelId="{C77E909C-1608-4218-8774-87207AD4309D}" type="presOf" srcId="{62904E83-FB42-4847-9ADF-3F7C2D4D0CC7}" destId="{9D68C2AB-5674-4736-B616-40D3A94E9654}" srcOrd="0" destOrd="0" presId="urn:microsoft.com/office/officeart/2005/8/layout/chevron2"/>
    <dgm:cxn modelId="{81784EA2-F190-4BCC-B4A0-4C832A90C859}" type="presOf" srcId="{49E5D0FB-6C4A-4224-989D-A75E1046FDE3}" destId="{80575008-CE1F-4B01-B66A-C58CC4EC9F8A}" srcOrd="0" destOrd="0" presId="urn:microsoft.com/office/officeart/2005/8/layout/chevron2"/>
    <dgm:cxn modelId="{D8C0F131-A691-4485-809C-0317FCFF4E89}" type="presOf" srcId="{39B1D62F-0308-4994-9D94-D864AF31C84A}" destId="{9A3F9C13-6DB5-40A9-82D1-3E8E9283E3DF}" srcOrd="0" destOrd="0" presId="urn:microsoft.com/office/officeart/2005/8/layout/chevron2"/>
    <dgm:cxn modelId="{C052943B-F058-4333-ACB3-F4A68AEB8360}" type="presOf" srcId="{A69ADA15-DEBA-4030-A89C-25979F416596}" destId="{6AB7A3CA-E5E6-479C-B4F5-85711CE6B90C}" srcOrd="0" destOrd="0" presId="urn:microsoft.com/office/officeart/2005/8/layout/chevron2"/>
    <dgm:cxn modelId="{F5FC899A-5FEE-442C-A8E3-7C3F3ED68695}" srcId="{A69ADA15-DEBA-4030-A89C-25979F416596}" destId="{39B1D62F-0308-4994-9D94-D864AF31C84A}" srcOrd="0" destOrd="0" parTransId="{F9582E4C-D7B3-4A68-9171-E7C5A60FE768}" sibTransId="{A27216DC-4CE9-4DDF-B095-385673CC4927}"/>
    <dgm:cxn modelId="{544CD53F-AF26-430F-AC9A-C9CFA9706628}" type="presParOf" srcId="{80575008-CE1F-4B01-B66A-C58CC4EC9F8A}" destId="{13BD8091-E28D-4F32-B171-24750DC0B600}" srcOrd="0" destOrd="0" presId="urn:microsoft.com/office/officeart/2005/8/layout/chevron2"/>
    <dgm:cxn modelId="{D78A01AD-3723-45F9-8A70-12FE46CFB744}" type="presParOf" srcId="{13BD8091-E28D-4F32-B171-24750DC0B600}" destId="{6AB7A3CA-E5E6-479C-B4F5-85711CE6B90C}" srcOrd="0" destOrd="0" presId="urn:microsoft.com/office/officeart/2005/8/layout/chevron2"/>
    <dgm:cxn modelId="{0370B19E-8F53-4201-8CF8-BA97145878C3}" type="presParOf" srcId="{13BD8091-E28D-4F32-B171-24750DC0B600}" destId="{9A3F9C13-6DB5-40A9-82D1-3E8E9283E3DF}" srcOrd="1" destOrd="0" presId="urn:microsoft.com/office/officeart/2005/8/layout/chevron2"/>
    <dgm:cxn modelId="{DEA6E4AD-52E6-4F28-BFFA-78D1A23C9818}" type="presParOf" srcId="{80575008-CE1F-4B01-B66A-C58CC4EC9F8A}" destId="{40CA08F4-A7CB-4839-885D-04B68AB6F7FC}" srcOrd="1" destOrd="0" presId="urn:microsoft.com/office/officeart/2005/8/layout/chevron2"/>
    <dgm:cxn modelId="{2AF73ACF-8695-4D56-969C-99896E155CD7}" type="presParOf" srcId="{80575008-CE1F-4B01-B66A-C58CC4EC9F8A}" destId="{612B8D90-43C9-434C-80E2-1E3E660ED060}" srcOrd="2" destOrd="0" presId="urn:microsoft.com/office/officeart/2005/8/layout/chevron2"/>
    <dgm:cxn modelId="{BA11AF90-FE2C-474F-B67C-7F7E4CA96DF4}" type="presParOf" srcId="{612B8D90-43C9-434C-80E2-1E3E660ED060}" destId="{9D68C2AB-5674-4736-B616-40D3A94E9654}" srcOrd="0" destOrd="0" presId="urn:microsoft.com/office/officeart/2005/8/layout/chevron2"/>
    <dgm:cxn modelId="{ECD9194B-78B8-4F5F-8F9A-15B6A814D289}" type="presParOf" srcId="{612B8D90-43C9-434C-80E2-1E3E660ED060}" destId="{D7F7B988-FD17-46F8-8CB1-017E76006B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40EEA7-2EAE-4297-B7F6-49ECC86744C5}"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EC"/>
        </a:p>
      </dgm:t>
    </dgm:pt>
    <dgm:pt modelId="{2EF9EEE7-A1F3-4428-8A83-C4C8485D7F58}">
      <dgm:prSet phldrT="[Texto]" custT="1"/>
      <dgm:spPr/>
      <dgm:t>
        <a:bodyPr/>
        <a:lstStyle/>
        <a:p>
          <a:r>
            <a:rPr lang="es-EC" sz="1800" dirty="0" smtClean="0"/>
            <a:t>Por su finalidad </a:t>
          </a:r>
          <a:endParaRPr lang="es-EC" sz="1800" dirty="0"/>
        </a:p>
      </dgm:t>
    </dgm:pt>
    <dgm:pt modelId="{C9C838D7-6B0A-4D01-940C-1D6BE992DBB1}" type="parTrans" cxnId="{1447ED73-6DC1-462C-84F9-008BC14EEB7A}">
      <dgm:prSet/>
      <dgm:spPr/>
      <dgm:t>
        <a:bodyPr/>
        <a:lstStyle/>
        <a:p>
          <a:endParaRPr lang="es-EC"/>
        </a:p>
      </dgm:t>
    </dgm:pt>
    <dgm:pt modelId="{9B72CBC6-DB06-4815-B78B-6E1108641F71}" type="sibTrans" cxnId="{1447ED73-6DC1-462C-84F9-008BC14EEB7A}">
      <dgm:prSet/>
      <dgm:spPr/>
      <dgm:t>
        <a:bodyPr/>
        <a:lstStyle/>
        <a:p>
          <a:endParaRPr lang="es-EC"/>
        </a:p>
      </dgm:t>
    </dgm:pt>
    <dgm:pt modelId="{20A5E9E3-033E-4369-A071-FCC03BB97D96}">
      <dgm:prSet phldrT="[Texto]" custT="1"/>
      <dgm:spPr/>
      <dgm:t>
        <a:bodyPr/>
        <a:lstStyle/>
        <a:p>
          <a:r>
            <a:rPr lang="es-EC" sz="1800" dirty="0" smtClean="0"/>
            <a:t>Aplicada </a:t>
          </a:r>
          <a:endParaRPr lang="es-EC" sz="1800" dirty="0"/>
        </a:p>
      </dgm:t>
    </dgm:pt>
    <dgm:pt modelId="{9CF3A390-4683-45C4-B272-F077127C09E3}" type="parTrans" cxnId="{95D4DFA5-C520-44F4-825C-4858DA7D7238}">
      <dgm:prSet/>
      <dgm:spPr/>
      <dgm:t>
        <a:bodyPr/>
        <a:lstStyle/>
        <a:p>
          <a:endParaRPr lang="es-EC"/>
        </a:p>
      </dgm:t>
    </dgm:pt>
    <dgm:pt modelId="{0D0BC893-41FA-4A26-B954-06FE699054BA}" type="sibTrans" cxnId="{95D4DFA5-C520-44F4-825C-4858DA7D7238}">
      <dgm:prSet/>
      <dgm:spPr/>
      <dgm:t>
        <a:bodyPr/>
        <a:lstStyle/>
        <a:p>
          <a:endParaRPr lang="es-EC"/>
        </a:p>
      </dgm:t>
    </dgm:pt>
    <dgm:pt modelId="{8AE7F4C4-F199-4214-87D4-AD2358E19D65}">
      <dgm:prSet phldrT="[Texto]" custT="1"/>
      <dgm:spPr/>
      <dgm:t>
        <a:bodyPr/>
        <a:lstStyle/>
        <a:p>
          <a:r>
            <a:rPr lang="es-EC" sz="1800" dirty="0"/>
            <a:t>Por sus fuentes de información </a:t>
          </a:r>
        </a:p>
      </dgm:t>
    </dgm:pt>
    <dgm:pt modelId="{96D3DE69-A1F0-4AD9-A2F0-95D822D37DB5}" type="parTrans" cxnId="{645C478F-9599-45CA-B098-BAF3C739481E}">
      <dgm:prSet/>
      <dgm:spPr/>
      <dgm:t>
        <a:bodyPr/>
        <a:lstStyle/>
        <a:p>
          <a:endParaRPr lang="es-EC"/>
        </a:p>
      </dgm:t>
    </dgm:pt>
    <dgm:pt modelId="{CC1BA228-D2B8-4624-BB3D-AA1DF4D67F98}" type="sibTrans" cxnId="{645C478F-9599-45CA-B098-BAF3C739481E}">
      <dgm:prSet/>
      <dgm:spPr/>
      <dgm:t>
        <a:bodyPr/>
        <a:lstStyle/>
        <a:p>
          <a:endParaRPr lang="es-EC"/>
        </a:p>
      </dgm:t>
    </dgm:pt>
    <dgm:pt modelId="{CBE5064C-E955-48BC-B050-739E289E6189}">
      <dgm:prSet phldrT="[Texto]" custT="1"/>
      <dgm:spPr/>
      <dgm:t>
        <a:bodyPr/>
        <a:lstStyle/>
        <a:p>
          <a:r>
            <a:rPr lang="es-EC" sz="1800" dirty="0" smtClean="0"/>
            <a:t>De campo</a:t>
          </a:r>
          <a:endParaRPr lang="es-EC" sz="1800" dirty="0"/>
        </a:p>
      </dgm:t>
    </dgm:pt>
    <dgm:pt modelId="{1CC3992B-D222-4B87-95EE-5074C6A71F5C}" type="parTrans" cxnId="{8DDAB22B-7803-45C8-88CB-5DE2E608B16D}">
      <dgm:prSet/>
      <dgm:spPr/>
      <dgm:t>
        <a:bodyPr/>
        <a:lstStyle/>
        <a:p>
          <a:endParaRPr lang="es-EC"/>
        </a:p>
      </dgm:t>
    </dgm:pt>
    <dgm:pt modelId="{4FD15354-B12B-4ED1-89CD-71B1FD0FD372}" type="sibTrans" cxnId="{8DDAB22B-7803-45C8-88CB-5DE2E608B16D}">
      <dgm:prSet/>
      <dgm:spPr/>
      <dgm:t>
        <a:bodyPr/>
        <a:lstStyle/>
        <a:p>
          <a:endParaRPr lang="es-EC"/>
        </a:p>
      </dgm:t>
    </dgm:pt>
    <dgm:pt modelId="{2C4EB4F9-660A-4C91-88AA-E1F46F471F38}">
      <dgm:prSet phldrT="[Texto]" custT="1"/>
      <dgm:spPr/>
      <dgm:t>
        <a:bodyPr/>
        <a:lstStyle/>
        <a:p>
          <a:r>
            <a:rPr lang="es-EC" sz="1800" dirty="0"/>
            <a:t>Por su unidad de análisis </a:t>
          </a:r>
        </a:p>
      </dgm:t>
    </dgm:pt>
    <dgm:pt modelId="{68944CF6-45F4-4E33-A6D6-6C0C54B4E1D6}" type="parTrans" cxnId="{07E086D4-3A03-47F8-8EB5-2CA56F46A995}">
      <dgm:prSet/>
      <dgm:spPr/>
      <dgm:t>
        <a:bodyPr/>
        <a:lstStyle/>
        <a:p>
          <a:endParaRPr lang="es-EC"/>
        </a:p>
      </dgm:t>
    </dgm:pt>
    <dgm:pt modelId="{62C3A828-AD80-4237-9EE2-C33CD2F8D764}" type="sibTrans" cxnId="{07E086D4-3A03-47F8-8EB5-2CA56F46A995}">
      <dgm:prSet/>
      <dgm:spPr/>
      <dgm:t>
        <a:bodyPr/>
        <a:lstStyle/>
        <a:p>
          <a:endParaRPr lang="es-EC"/>
        </a:p>
      </dgm:t>
    </dgm:pt>
    <dgm:pt modelId="{0683EC54-EA56-4BC9-BBAB-ECCB996BA04C}">
      <dgm:prSet phldrT="[Texto]" custT="1"/>
      <dgm:spPr/>
      <dgm:t>
        <a:bodyPr/>
        <a:lstStyle/>
        <a:p>
          <a:r>
            <a:rPr lang="es-EC" sz="1800" dirty="0" smtClean="0"/>
            <a:t>Empresas medianas y grandes </a:t>
          </a:r>
          <a:endParaRPr lang="es-EC" sz="1800" dirty="0"/>
        </a:p>
      </dgm:t>
    </dgm:pt>
    <dgm:pt modelId="{C6F23449-458F-40F7-A36F-E63890A568B8}" type="parTrans" cxnId="{B41364E4-1663-4B64-AC57-C4048DACA487}">
      <dgm:prSet/>
      <dgm:spPr/>
      <dgm:t>
        <a:bodyPr/>
        <a:lstStyle/>
        <a:p>
          <a:endParaRPr lang="es-EC"/>
        </a:p>
      </dgm:t>
    </dgm:pt>
    <dgm:pt modelId="{E9AC7F20-2711-407D-AA49-D191A64EF235}" type="sibTrans" cxnId="{B41364E4-1663-4B64-AC57-C4048DACA487}">
      <dgm:prSet/>
      <dgm:spPr/>
      <dgm:t>
        <a:bodyPr/>
        <a:lstStyle/>
        <a:p>
          <a:endParaRPr lang="es-EC"/>
        </a:p>
      </dgm:t>
    </dgm:pt>
    <dgm:pt modelId="{6D1D696C-134B-49A7-AA13-868157BC3535}">
      <dgm:prSet phldrT="[Texto]" custT="1"/>
      <dgm:spPr/>
      <dgm:t>
        <a:bodyPr/>
        <a:lstStyle/>
        <a:p>
          <a:r>
            <a:rPr lang="es-EC" sz="1800" dirty="0"/>
            <a:t>Por el control de las variables</a:t>
          </a:r>
        </a:p>
      </dgm:t>
    </dgm:pt>
    <dgm:pt modelId="{5B6BAD08-854C-45DB-9CCE-F2D23EE161F5}" type="parTrans" cxnId="{6A7A7897-0F83-4640-B075-2FCFE21E410C}">
      <dgm:prSet/>
      <dgm:spPr/>
      <dgm:t>
        <a:bodyPr/>
        <a:lstStyle/>
        <a:p>
          <a:endParaRPr lang="es-EC"/>
        </a:p>
      </dgm:t>
    </dgm:pt>
    <dgm:pt modelId="{9DB07B61-43B8-4A8B-A265-0683E527E9D4}" type="sibTrans" cxnId="{6A7A7897-0F83-4640-B075-2FCFE21E410C}">
      <dgm:prSet/>
      <dgm:spPr/>
      <dgm:t>
        <a:bodyPr/>
        <a:lstStyle/>
        <a:p>
          <a:endParaRPr lang="es-EC"/>
        </a:p>
      </dgm:t>
    </dgm:pt>
    <dgm:pt modelId="{83907623-8570-41AF-830F-0984B468044F}">
      <dgm:prSet phldrT="[Texto]" custT="1"/>
      <dgm:spPr/>
      <dgm:t>
        <a:bodyPr/>
        <a:lstStyle/>
        <a:p>
          <a:r>
            <a:rPr lang="es-EC" sz="1800" dirty="0"/>
            <a:t>No experimental</a:t>
          </a:r>
        </a:p>
      </dgm:t>
    </dgm:pt>
    <dgm:pt modelId="{29F2D601-F2BC-4CCC-A199-9526183D8BD9}" type="parTrans" cxnId="{29F5763A-E49B-489F-B926-7CA7E86A8A45}">
      <dgm:prSet/>
      <dgm:spPr/>
      <dgm:t>
        <a:bodyPr/>
        <a:lstStyle/>
        <a:p>
          <a:endParaRPr lang="es-EC"/>
        </a:p>
      </dgm:t>
    </dgm:pt>
    <dgm:pt modelId="{E1896EBD-83DB-4D34-A7A5-ED930033088F}" type="sibTrans" cxnId="{29F5763A-E49B-489F-B926-7CA7E86A8A45}">
      <dgm:prSet/>
      <dgm:spPr/>
      <dgm:t>
        <a:bodyPr/>
        <a:lstStyle/>
        <a:p>
          <a:endParaRPr lang="es-EC"/>
        </a:p>
      </dgm:t>
    </dgm:pt>
    <dgm:pt modelId="{9139CC4D-713C-457B-9246-3BD71088C97E}">
      <dgm:prSet phldrT="[Texto]" custT="1"/>
      <dgm:spPr/>
      <dgm:t>
        <a:bodyPr/>
        <a:lstStyle/>
        <a:p>
          <a:r>
            <a:rPr lang="es-EC" sz="1800" dirty="0"/>
            <a:t>Por su alcance</a:t>
          </a:r>
        </a:p>
      </dgm:t>
    </dgm:pt>
    <dgm:pt modelId="{6F2D1C69-088D-4B9C-94C2-929B128817B2}" type="parTrans" cxnId="{1CE19C13-9821-4F2B-93D9-4F0A98DDFAD4}">
      <dgm:prSet/>
      <dgm:spPr/>
      <dgm:t>
        <a:bodyPr/>
        <a:lstStyle/>
        <a:p>
          <a:endParaRPr lang="es-EC"/>
        </a:p>
      </dgm:t>
    </dgm:pt>
    <dgm:pt modelId="{96B00C9D-28AE-4AB1-A906-35754414AA95}" type="sibTrans" cxnId="{1CE19C13-9821-4F2B-93D9-4F0A98DDFAD4}">
      <dgm:prSet/>
      <dgm:spPr/>
      <dgm:t>
        <a:bodyPr/>
        <a:lstStyle/>
        <a:p>
          <a:endParaRPr lang="es-EC"/>
        </a:p>
      </dgm:t>
    </dgm:pt>
    <dgm:pt modelId="{AEFF7247-FF06-4E12-8395-1B2AA6726B7F}">
      <dgm:prSet phldrT="[Texto]" custT="1"/>
      <dgm:spPr/>
      <dgm:t>
        <a:bodyPr/>
        <a:lstStyle/>
        <a:p>
          <a:r>
            <a:rPr lang="es-EC" sz="1800" dirty="0"/>
            <a:t>Correlacional </a:t>
          </a:r>
        </a:p>
      </dgm:t>
    </dgm:pt>
    <dgm:pt modelId="{F5C9D673-AFCD-4DBC-BE21-250A692C9A80}" type="parTrans" cxnId="{23002687-15C1-448C-B416-91BDD292A4DE}">
      <dgm:prSet/>
      <dgm:spPr/>
      <dgm:t>
        <a:bodyPr/>
        <a:lstStyle/>
        <a:p>
          <a:endParaRPr lang="es-EC"/>
        </a:p>
      </dgm:t>
    </dgm:pt>
    <dgm:pt modelId="{72C676EC-E6A7-4DAD-BCCB-F79BC597F4F5}" type="sibTrans" cxnId="{23002687-15C1-448C-B416-91BDD292A4DE}">
      <dgm:prSet/>
      <dgm:spPr/>
      <dgm:t>
        <a:bodyPr/>
        <a:lstStyle/>
        <a:p>
          <a:endParaRPr lang="es-EC"/>
        </a:p>
      </dgm:t>
    </dgm:pt>
    <dgm:pt modelId="{FBFA08C3-DD40-4465-BF39-A9BEE582B9B2}" type="pres">
      <dgm:prSet presAssocID="{E540EEA7-2EAE-4297-B7F6-49ECC86744C5}" presName="linear" presStyleCnt="0">
        <dgm:presLayoutVars>
          <dgm:dir/>
          <dgm:animLvl val="lvl"/>
          <dgm:resizeHandles val="exact"/>
        </dgm:presLayoutVars>
      </dgm:prSet>
      <dgm:spPr/>
      <dgm:t>
        <a:bodyPr/>
        <a:lstStyle/>
        <a:p>
          <a:endParaRPr lang="es-EC"/>
        </a:p>
      </dgm:t>
    </dgm:pt>
    <dgm:pt modelId="{F1C47726-3C16-44F0-858C-CE3EC7DE1D2C}" type="pres">
      <dgm:prSet presAssocID="{2EF9EEE7-A1F3-4428-8A83-C4C8485D7F58}" presName="parentLin" presStyleCnt="0"/>
      <dgm:spPr/>
    </dgm:pt>
    <dgm:pt modelId="{06BE2E59-FC94-4832-BF41-A47CCADA5363}" type="pres">
      <dgm:prSet presAssocID="{2EF9EEE7-A1F3-4428-8A83-C4C8485D7F58}" presName="parentLeftMargin" presStyleLbl="node1" presStyleIdx="0" presStyleCnt="5"/>
      <dgm:spPr/>
      <dgm:t>
        <a:bodyPr/>
        <a:lstStyle/>
        <a:p>
          <a:endParaRPr lang="es-EC"/>
        </a:p>
      </dgm:t>
    </dgm:pt>
    <dgm:pt modelId="{7198D7BC-C3DB-4F4B-9A1F-6DAD588EF3D7}" type="pres">
      <dgm:prSet presAssocID="{2EF9EEE7-A1F3-4428-8A83-C4C8485D7F58}" presName="parentText" presStyleLbl="node1" presStyleIdx="0" presStyleCnt="5">
        <dgm:presLayoutVars>
          <dgm:chMax val="0"/>
          <dgm:bulletEnabled val="1"/>
        </dgm:presLayoutVars>
      </dgm:prSet>
      <dgm:spPr/>
      <dgm:t>
        <a:bodyPr/>
        <a:lstStyle/>
        <a:p>
          <a:endParaRPr lang="es-EC"/>
        </a:p>
      </dgm:t>
    </dgm:pt>
    <dgm:pt modelId="{0A459612-4233-4C45-B0E3-0A2F96662607}" type="pres">
      <dgm:prSet presAssocID="{2EF9EEE7-A1F3-4428-8A83-C4C8485D7F58}" presName="negativeSpace" presStyleCnt="0"/>
      <dgm:spPr/>
    </dgm:pt>
    <dgm:pt modelId="{C0780077-4108-4C3E-BF58-6BA5C9F44284}" type="pres">
      <dgm:prSet presAssocID="{2EF9EEE7-A1F3-4428-8A83-C4C8485D7F58}" presName="childText" presStyleLbl="conFgAcc1" presStyleIdx="0" presStyleCnt="5">
        <dgm:presLayoutVars>
          <dgm:bulletEnabled val="1"/>
        </dgm:presLayoutVars>
      </dgm:prSet>
      <dgm:spPr/>
      <dgm:t>
        <a:bodyPr/>
        <a:lstStyle/>
        <a:p>
          <a:endParaRPr lang="es-EC"/>
        </a:p>
      </dgm:t>
    </dgm:pt>
    <dgm:pt modelId="{139DBAD1-7D8D-4210-848C-58F9AC152FF0}" type="pres">
      <dgm:prSet presAssocID="{9B72CBC6-DB06-4815-B78B-6E1108641F71}" presName="spaceBetweenRectangles" presStyleCnt="0"/>
      <dgm:spPr/>
    </dgm:pt>
    <dgm:pt modelId="{7CA50B45-3EAD-4EAA-9FE4-7D91E7C9BD2E}" type="pres">
      <dgm:prSet presAssocID="{8AE7F4C4-F199-4214-87D4-AD2358E19D65}" presName="parentLin" presStyleCnt="0"/>
      <dgm:spPr/>
    </dgm:pt>
    <dgm:pt modelId="{18689D96-75D1-42DA-B0FA-2C9B3480F8DE}" type="pres">
      <dgm:prSet presAssocID="{8AE7F4C4-F199-4214-87D4-AD2358E19D65}" presName="parentLeftMargin" presStyleLbl="node1" presStyleIdx="0" presStyleCnt="5"/>
      <dgm:spPr/>
      <dgm:t>
        <a:bodyPr/>
        <a:lstStyle/>
        <a:p>
          <a:endParaRPr lang="es-EC"/>
        </a:p>
      </dgm:t>
    </dgm:pt>
    <dgm:pt modelId="{DBA86EC1-9928-4236-9449-731D539211C2}" type="pres">
      <dgm:prSet presAssocID="{8AE7F4C4-F199-4214-87D4-AD2358E19D65}" presName="parentText" presStyleLbl="node1" presStyleIdx="1" presStyleCnt="5">
        <dgm:presLayoutVars>
          <dgm:chMax val="0"/>
          <dgm:bulletEnabled val="1"/>
        </dgm:presLayoutVars>
      </dgm:prSet>
      <dgm:spPr/>
      <dgm:t>
        <a:bodyPr/>
        <a:lstStyle/>
        <a:p>
          <a:endParaRPr lang="es-EC"/>
        </a:p>
      </dgm:t>
    </dgm:pt>
    <dgm:pt modelId="{97AECA9F-8C98-4D0A-AF35-6FBCC973CA0D}" type="pres">
      <dgm:prSet presAssocID="{8AE7F4C4-F199-4214-87D4-AD2358E19D65}" presName="negativeSpace" presStyleCnt="0"/>
      <dgm:spPr/>
    </dgm:pt>
    <dgm:pt modelId="{FB472CE7-3785-4996-B704-A63B4F99EA0C}" type="pres">
      <dgm:prSet presAssocID="{8AE7F4C4-F199-4214-87D4-AD2358E19D65}" presName="childText" presStyleLbl="conFgAcc1" presStyleIdx="1" presStyleCnt="5">
        <dgm:presLayoutVars>
          <dgm:bulletEnabled val="1"/>
        </dgm:presLayoutVars>
      </dgm:prSet>
      <dgm:spPr/>
      <dgm:t>
        <a:bodyPr/>
        <a:lstStyle/>
        <a:p>
          <a:endParaRPr lang="es-EC"/>
        </a:p>
      </dgm:t>
    </dgm:pt>
    <dgm:pt modelId="{203550D1-A379-414A-BFF2-4994EADF5E93}" type="pres">
      <dgm:prSet presAssocID="{CC1BA228-D2B8-4624-BB3D-AA1DF4D67F98}" presName="spaceBetweenRectangles" presStyleCnt="0"/>
      <dgm:spPr/>
    </dgm:pt>
    <dgm:pt modelId="{05DAD90E-97F9-4741-BC99-6A377887AB4B}" type="pres">
      <dgm:prSet presAssocID="{2C4EB4F9-660A-4C91-88AA-E1F46F471F38}" presName="parentLin" presStyleCnt="0"/>
      <dgm:spPr/>
    </dgm:pt>
    <dgm:pt modelId="{C2A91BC7-CB49-4F4E-98E7-6D1E5EBD3275}" type="pres">
      <dgm:prSet presAssocID="{2C4EB4F9-660A-4C91-88AA-E1F46F471F38}" presName="parentLeftMargin" presStyleLbl="node1" presStyleIdx="1" presStyleCnt="5"/>
      <dgm:spPr/>
      <dgm:t>
        <a:bodyPr/>
        <a:lstStyle/>
        <a:p>
          <a:endParaRPr lang="es-EC"/>
        </a:p>
      </dgm:t>
    </dgm:pt>
    <dgm:pt modelId="{2D743181-78D9-43D7-AA29-26A807A5BBC4}" type="pres">
      <dgm:prSet presAssocID="{2C4EB4F9-660A-4C91-88AA-E1F46F471F38}" presName="parentText" presStyleLbl="node1" presStyleIdx="2" presStyleCnt="5">
        <dgm:presLayoutVars>
          <dgm:chMax val="0"/>
          <dgm:bulletEnabled val="1"/>
        </dgm:presLayoutVars>
      </dgm:prSet>
      <dgm:spPr/>
      <dgm:t>
        <a:bodyPr/>
        <a:lstStyle/>
        <a:p>
          <a:endParaRPr lang="es-EC"/>
        </a:p>
      </dgm:t>
    </dgm:pt>
    <dgm:pt modelId="{53D2EC66-DEE5-4C77-9B44-E5D2D1AC8EA8}" type="pres">
      <dgm:prSet presAssocID="{2C4EB4F9-660A-4C91-88AA-E1F46F471F38}" presName="negativeSpace" presStyleCnt="0"/>
      <dgm:spPr/>
    </dgm:pt>
    <dgm:pt modelId="{0BC4F808-DE30-4189-AE90-95FBAE714B17}" type="pres">
      <dgm:prSet presAssocID="{2C4EB4F9-660A-4C91-88AA-E1F46F471F38}" presName="childText" presStyleLbl="conFgAcc1" presStyleIdx="2" presStyleCnt="5">
        <dgm:presLayoutVars>
          <dgm:bulletEnabled val="1"/>
        </dgm:presLayoutVars>
      </dgm:prSet>
      <dgm:spPr/>
      <dgm:t>
        <a:bodyPr/>
        <a:lstStyle/>
        <a:p>
          <a:endParaRPr lang="es-EC"/>
        </a:p>
      </dgm:t>
    </dgm:pt>
    <dgm:pt modelId="{C28C7AAF-1256-43B9-B2D1-E2BA87FFA69A}" type="pres">
      <dgm:prSet presAssocID="{62C3A828-AD80-4237-9EE2-C33CD2F8D764}" presName="spaceBetweenRectangles" presStyleCnt="0"/>
      <dgm:spPr/>
    </dgm:pt>
    <dgm:pt modelId="{018020D4-FCE1-42E6-824C-651461DE6C43}" type="pres">
      <dgm:prSet presAssocID="{6D1D696C-134B-49A7-AA13-868157BC3535}" presName="parentLin" presStyleCnt="0"/>
      <dgm:spPr/>
    </dgm:pt>
    <dgm:pt modelId="{9C4C9BB3-3BA5-4F56-998F-B16891F8D56C}" type="pres">
      <dgm:prSet presAssocID="{6D1D696C-134B-49A7-AA13-868157BC3535}" presName="parentLeftMargin" presStyleLbl="node1" presStyleIdx="2" presStyleCnt="5"/>
      <dgm:spPr/>
      <dgm:t>
        <a:bodyPr/>
        <a:lstStyle/>
        <a:p>
          <a:endParaRPr lang="es-EC"/>
        </a:p>
      </dgm:t>
    </dgm:pt>
    <dgm:pt modelId="{1C725CDF-BAB9-4E0B-A070-82CC9C28E753}" type="pres">
      <dgm:prSet presAssocID="{6D1D696C-134B-49A7-AA13-868157BC3535}" presName="parentText" presStyleLbl="node1" presStyleIdx="3" presStyleCnt="5">
        <dgm:presLayoutVars>
          <dgm:chMax val="0"/>
          <dgm:bulletEnabled val="1"/>
        </dgm:presLayoutVars>
      </dgm:prSet>
      <dgm:spPr/>
      <dgm:t>
        <a:bodyPr/>
        <a:lstStyle/>
        <a:p>
          <a:endParaRPr lang="es-EC"/>
        </a:p>
      </dgm:t>
    </dgm:pt>
    <dgm:pt modelId="{91BDE47E-2502-400C-B646-22E0F35DD73C}" type="pres">
      <dgm:prSet presAssocID="{6D1D696C-134B-49A7-AA13-868157BC3535}" presName="negativeSpace" presStyleCnt="0"/>
      <dgm:spPr/>
    </dgm:pt>
    <dgm:pt modelId="{E46D85ED-35FD-4E02-AAF5-37259D6C3ACF}" type="pres">
      <dgm:prSet presAssocID="{6D1D696C-134B-49A7-AA13-868157BC3535}" presName="childText" presStyleLbl="conFgAcc1" presStyleIdx="3" presStyleCnt="5">
        <dgm:presLayoutVars>
          <dgm:bulletEnabled val="1"/>
        </dgm:presLayoutVars>
      </dgm:prSet>
      <dgm:spPr/>
      <dgm:t>
        <a:bodyPr/>
        <a:lstStyle/>
        <a:p>
          <a:endParaRPr lang="es-EC"/>
        </a:p>
      </dgm:t>
    </dgm:pt>
    <dgm:pt modelId="{E6B1372E-C2DC-4B8A-8630-472D698ED5FA}" type="pres">
      <dgm:prSet presAssocID="{9DB07B61-43B8-4A8B-A265-0683E527E9D4}" presName="spaceBetweenRectangles" presStyleCnt="0"/>
      <dgm:spPr/>
    </dgm:pt>
    <dgm:pt modelId="{A1739FC0-357F-4F52-9091-B1239798F5F1}" type="pres">
      <dgm:prSet presAssocID="{9139CC4D-713C-457B-9246-3BD71088C97E}" presName="parentLin" presStyleCnt="0"/>
      <dgm:spPr/>
    </dgm:pt>
    <dgm:pt modelId="{6DF74122-ABC8-4715-9C76-72AE8F09B302}" type="pres">
      <dgm:prSet presAssocID="{9139CC4D-713C-457B-9246-3BD71088C97E}" presName="parentLeftMargin" presStyleLbl="node1" presStyleIdx="3" presStyleCnt="5"/>
      <dgm:spPr/>
      <dgm:t>
        <a:bodyPr/>
        <a:lstStyle/>
        <a:p>
          <a:endParaRPr lang="es-EC"/>
        </a:p>
      </dgm:t>
    </dgm:pt>
    <dgm:pt modelId="{772C363E-FECC-4E0F-A9F6-B8D72073A156}" type="pres">
      <dgm:prSet presAssocID="{9139CC4D-713C-457B-9246-3BD71088C97E}" presName="parentText" presStyleLbl="node1" presStyleIdx="4" presStyleCnt="5">
        <dgm:presLayoutVars>
          <dgm:chMax val="0"/>
          <dgm:bulletEnabled val="1"/>
        </dgm:presLayoutVars>
      </dgm:prSet>
      <dgm:spPr/>
      <dgm:t>
        <a:bodyPr/>
        <a:lstStyle/>
        <a:p>
          <a:endParaRPr lang="es-EC"/>
        </a:p>
      </dgm:t>
    </dgm:pt>
    <dgm:pt modelId="{7954D306-49E9-47F7-962F-69E042F82661}" type="pres">
      <dgm:prSet presAssocID="{9139CC4D-713C-457B-9246-3BD71088C97E}" presName="negativeSpace" presStyleCnt="0"/>
      <dgm:spPr/>
    </dgm:pt>
    <dgm:pt modelId="{7F0BC6AF-45F6-497A-9990-FE4F8B680506}" type="pres">
      <dgm:prSet presAssocID="{9139CC4D-713C-457B-9246-3BD71088C97E}" presName="childText" presStyleLbl="conFgAcc1" presStyleIdx="4" presStyleCnt="5">
        <dgm:presLayoutVars>
          <dgm:bulletEnabled val="1"/>
        </dgm:presLayoutVars>
      </dgm:prSet>
      <dgm:spPr/>
      <dgm:t>
        <a:bodyPr/>
        <a:lstStyle/>
        <a:p>
          <a:endParaRPr lang="es-EC"/>
        </a:p>
      </dgm:t>
    </dgm:pt>
  </dgm:ptLst>
  <dgm:cxnLst>
    <dgm:cxn modelId="{95D4DFA5-C520-44F4-825C-4858DA7D7238}" srcId="{2EF9EEE7-A1F3-4428-8A83-C4C8485D7F58}" destId="{20A5E9E3-033E-4369-A071-FCC03BB97D96}" srcOrd="0" destOrd="0" parTransId="{9CF3A390-4683-45C4-B272-F077127C09E3}" sibTransId="{0D0BC893-41FA-4A26-B954-06FE699054BA}"/>
    <dgm:cxn modelId="{29F5763A-E49B-489F-B926-7CA7E86A8A45}" srcId="{6D1D696C-134B-49A7-AA13-868157BC3535}" destId="{83907623-8570-41AF-830F-0984B468044F}" srcOrd="0" destOrd="0" parTransId="{29F2D601-F2BC-4CCC-A199-9526183D8BD9}" sibTransId="{E1896EBD-83DB-4D34-A7A5-ED930033088F}"/>
    <dgm:cxn modelId="{1CE19C13-9821-4F2B-93D9-4F0A98DDFAD4}" srcId="{E540EEA7-2EAE-4297-B7F6-49ECC86744C5}" destId="{9139CC4D-713C-457B-9246-3BD71088C97E}" srcOrd="4" destOrd="0" parTransId="{6F2D1C69-088D-4B9C-94C2-929B128817B2}" sibTransId="{96B00C9D-28AE-4AB1-A906-35754414AA95}"/>
    <dgm:cxn modelId="{ED532FBB-B976-4CA7-8503-1A2F1B749FE9}" type="presOf" srcId="{9139CC4D-713C-457B-9246-3BD71088C97E}" destId="{772C363E-FECC-4E0F-A9F6-B8D72073A156}" srcOrd="1" destOrd="0" presId="urn:microsoft.com/office/officeart/2005/8/layout/list1"/>
    <dgm:cxn modelId="{E19224F8-A216-4CA1-ACF3-5E22EB103F37}" type="presOf" srcId="{20A5E9E3-033E-4369-A071-FCC03BB97D96}" destId="{C0780077-4108-4C3E-BF58-6BA5C9F44284}" srcOrd="0" destOrd="0" presId="urn:microsoft.com/office/officeart/2005/8/layout/list1"/>
    <dgm:cxn modelId="{07E086D4-3A03-47F8-8EB5-2CA56F46A995}" srcId="{E540EEA7-2EAE-4297-B7F6-49ECC86744C5}" destId="{2C4EB4F9-660A-4C91-88AA-E1F46F471F38}" srcOrd="2" destOrd="0" parTransId="{68944CF6-45F4-4E33-A6D6-6C0C54B4E1D6}" sibTransId="{62C3A828-AD80-4237-9EE2-C33CD2F8D764}"/>
    <dgm:cxn modelId="{23128067-5BAE-45B4-8E2B-E666BEA7A0FC}" type="presOf" srcId="{2C4EB4F9-660A-4C91-88AA-E1F46F471F38}" destId="{2D743181-78D9-43D7-AA29-26A807A5BBC4}" srcOrd="1" destOrd="0" presId="urn:microsoft.com/office/officeart/2005/8/layout/list1"/>
    <dgm:cxn modelId="{5124AE5A-B753-4710-9AE4-AD51B5B1CA70}" type="presOf" srcId="{6D1D696C-134B-49A7-AA13-868157BC3535}" destId="{1C725CDF-BAB9-4E0B-A070-82CC9C28E753}" srcOrd="1" destOrd="0" presId="urn:microsoft.com/office/officeart/2005/8/layout/list1"/>
    <dgm:cxn modelId="{478CE2B6-999D-47D3-A970-66B7FD203068}" type="presOf" srcId="{2C4EB4F9-660A-4C91-88AA-E1F46F471F38}" destId="{C2A91BC7-CB49-4F4E-98E7-6D1E5EBD3275}" srcOrd="0" destOrd="0" presId="urn:microsoft.com/office/officeart/2005/8/layout/list1"/>
    <dgm:cxn modelId="{EE419280-3719-43AE-B215-57E960AF03DB}" type="presOf" srcId="{2EF9EEE7-A1F3-4428-8A83-C4C8485D7F58}" destId="{06BE2E59-FC94-4832-BF41-A47CCADA5363}" srcOrd="0" destOrd="0" presId="urn:microsoft.com/office/officeart/2005/8/layout/list1"/>
    <dgm:cxn modelId="{F6AE1FEF-EA9A-446D-8747-2B1C56D76578}" type="presOf" srcId="{CBE5064C-E955-48BC-B050-739E289E6189}" destId="{FB472CE7-3785-4996-B704-A63B4F99EA0C}" srcOrd="0" destOrd="0" presId="urn:microsoft.com/office/officeart/2005/8/layout/list1"/>
    <dgm:cxn modelId="{1447ED73-6DC1-462C-84F9-008BC14EEB7A}" srcId="{E540EEA7-2EAE-4297-B7F6-49ECC86744C5}" destId="{2EF9EEE7-A1F3-4428-8A83-C4C8485D7F58}" srcOrd="0" destOrd="0" parTransId="{C9C838D7-6B0A-4D01-940C-1D6BE992DBB1}" sibTransId="{9B72CBC6-DB06-4815-B78B-6E1108641F71}"/>
    <dgm:cxn modelId="{23002687-15C1-448C-B416-91BDD292A4DE}" srcId="{9139CC4D-713C-457B-9246-3BD71088C97E}" destId="{AEFF7247-FF06-4E12-8395-1B2AA6726B7F}" srcOrd="0" destOrd="0" parTransId="{F5C9D673-AFCD-4DBC-BE21-250A692C9A80}" sibTransId="{72C676EC-E6A7-4DAD-BCCB-F79BC597F4F5}"/>
    <dgm:cxn modelId="{6A7A7897-0F83-4640-B075-2FCFE21E410C}" srcId="{E540EEA7-2EAE-4297-B7F6-49ECC86744C5}" destId="{6D1D696C-134B-49A7-AA13-868157BC3535}" srcOrd="3" destOrd="0" parTransId="{5B6BAD08-854C-45DB-9CCE-F2D23EE161F5}" sibTransId="{9DB07B61-43B8-4A8B-A265-0683E527E9D4}"/>
    <dgm:cxn modelId="{4D02DBD1-3402-4D88-8213-EAAAF913A640}" type="presOf" srcId="{AEFF7247-FF06-4E12-8395-1B2AA6726B7F}" destId="{7F0BC6AF-45F6-497A-9990-FE4F8B680506}" srcOrd="0" destOrd="0" presId="urn:microsoft.com/office/officeart/2005/8/layout/list1"/>
    <dgm:cxn modelId="{63E62A6F-D762-48EC-B21C-E5B906F48F61}" type="presOf" srcId="{0683EC54-EA56-4BC9-BBAB-ECCB996BA04C}" destId="{0BC4F808-DE30-4189-AE90-95FBAE714B17}" srcOrd="0" destOrd="0" presId="urn:microsoft.com/office/officeart/2005/8/layout/list1"/>
    <dgm:cxn modelId="{645C478F-9599-45CA-B098-BAF3C739481E}" srcId="{E540EEA7-2EAE-4297-B7F6-49ECC86744C5}" destId="{8AE7F4C4-F199-4214-87D4-AD2358E19D65}" srcOrd="1" destOrd="0" parTransId="{96D3DE69-A1F0-4AD9-A2F0-95D822D37DB5}" sibTransId="{CC1BA228-D2B8-4624-BB3D-AA1DF4D67F98}"/>
    <dgm:cxn modelId="{B41364E4-1663-4B64-AC57-C4048DACA487}" srcId="{2C4EB4F9-660A-4C91-88AA-E1F46F471F38}" destId="{0683EC54-EA56-4BC9-BBAB-ECCB996BA04C}" srcOrd="0" destOrd="0" parTransId="{C6F23449-458F-40F7-A36F-E63890A568B8}" sibTransId="{E9AC7F20-2711-407D-AA49-D191A64EF235}"/>
    <dgm:cxn modelId="{F3802DB0-8568-4D70-90FE-8476255FA994}" type="presOf" srcId="{6D1D696C-134B-49A7-AA13-868157BC3535}" destId="{9C4C9BB3-3BA5-4F56-998F-B16891F8D56C}" srcOrd="0" destOrd="0" presId="urn:microsoft.com/office/officeart/2005/8/layout/list1"/>
    <dgm:cxn modelId="{B7A28D8B-6C16-4424-9291-35200D7D47E6}" type="presOf" srcId="{8AE7F4C4-F199-4214-87D4-AD2358E19D65}" destId="{DBA86EC1-9928-4236-9449-731D539211C2}" srcOrd="1" destOrd="0" presId="urn:microsoft.com/office/officeart/2005/8/layout/list1"/>
    <dgm:cxn modelId="{8DDAB22B-7803-45C8-88CB-5DE2E608B16D}" srcId="{8AE7F4C4-F199-4214-87D4-AD2358E19D65}" destId="{CBE5064C-E955-48BC-B050-739E289E6189}" srcOrd="0" destOrd="0" parTransId="{1CC3992B-D222-4B87-95EE-5074C6A71F5C}" sibTransId="{4FD15354-B12B-4ED1-89CD-71B1FD0FD372}"/>
    <dgm:cxn modelId="{B97CB468-F957-42E9-803B-8B00AA94F1B9}" type="presOf" srcId="{E540EEA7-2EAE-4297-B7F6-49ECC86744C5}" destId="{FBFA08C3-DD40-4465-BF39-A9BEE582B9B2}" srcOrd="0" destOrd="0" presId="urn:microsoft.com/office/officeart/2005/8/layout/list1"/>
    <dgm:cxn modelId="{31503B34-6FAD-4707-BB83-C7C00E344225}" type="presOf" srcId="{83907623-8570-41AF-830F-0984B468044F}" destId="{E46D85ED-35FD-4E02-AAF5-37259D6C3ACF}" srcOrd="0" destOrd="0" presId="urn:microsoft.com/office/officeart/2005/8/layout/list1"/>
    <dgm:cxn modelId="{583FF0D6-A1EC-4D3F-9D29-C65C9DCA5E7D}" type="presOf" srcId="{2EF9EEE7-A1F3-4428-8A83-C4C8485D7F58}" destId="{7198D7BC-C3DB-4F4B-9A1F-6DAD588EF3D7}" srcOrd="1" destOrd="0" presId="urn:microsoft.com/office/officeart/2005/8/layout/list1"/>
    <dgm:cxn modelId="{1F5D3838-F98B-48A2-BD89-7871DDD0AAD9}" type="presOf" srcId="{9139CC4D-713C-457B-9246-3BD71088C97E}" destId="{6DF74122-ABC8-4715-9C76-72AE8F09B302}" srcOrd="0" destOrd="0" presId="urn:microsoft.com/office/officeart/2005/8/layout/list1"/>
    <dgm:cxn modelId="{0B619B49-6992-4E83-9B0F-197A8131B536}" type="presOf" srcId="{8AE7F4C4-F199-4214-87D4-AD2358E19D65}" destId="{18689D96-75D1-42DA-B0FA-2C9B3480F8DE}" srcOrd="0" destOrd="0" presId="urn:microsoft.com/office/officeart/2005/8/layout/list1"/>
    <dgm:cxn modelId="{38B0219F-23BA-4FB4-AA8A-6042D434BED0}" type="presParOf" srcId="{FBFA08C3-DD40-4465-BF39-A9BEE582B9B2}" destId="{F1C47726-3C16-44F0-858C-CE3EC7DE1D2C}" srcOrd="0" destOrd="0" presId="urn:microsoft.com/office/officeart/2005/8/layout/list1"/>
    <dgm:cxn modelId="{C1521E89-2EB3-4A79-B6F2-794B98AF5350}" type="presParOf" srcId="{F1C47726-3C16-44F0-858C-CE3EC7DE1D2C}" destId="{06BE2E59-FC94-4832-BF41-A47CCADA5363}" srcOrd="0" destOrd="0" presId="urn:microsoft.com/office/officeart/2005/8/layout/list1"/>
    <dgm:cxn modelId="{A729354F-6000-473C-99B3-9C3A91717A0C}" type="presParOf" srcId="{F1C47726-3C16-44F0-858C-CE3EC7DE1D2C}" destId="{7198D7BC-C3DB-4F4B-9A1F-6DAD588EF3D7}" srcOrd="1" destOrd="0" presId="urn:microsoft.com/office/officeart/2005/8/layout/list1"/>
    <dgm:cxn modelId="{DA1E415E-464B-42E2-969A-1D49A837FD53}" type="presParOf" srcId="{FBFA08C3-DD40-4465-BF39-A9BEE582B9B2}" destId="{0A459612-4233-4C45-B0E3-0A2F96662607}" srcOrd="1" destOrd="0" presId="urn:microsoft.com/office/officeart/2005/8/layout/list1"/>
    <dgm:cxn modelId="{3D23DCC1-F021-422C-B2FD-0E9310629177}" type="presParOf" srcId="{FBFA08C3-DD40-4465-BF39-A9BEE582B9B2}" destId="{C0780077-4108-4C3E-BF58-6BA5C9F44284}" srcOrd="2" destOrd="0" presId="urn:microsoft.com/office/officeart/2005/8/layout/list1"/>
    <dgm:cxn modelId="{AE171682-E37A-4798-B484-B74CEEFDDE51}" type="presParOf" srcId="{FBFA08C3-DD40-4465-BF39-A9BEE582B9B2}" destId="{139DBAD1-7D8D-4210-848C-58F9AC152FF0}" srcOrd="3" destOrd="0" presId="urn:microsoft.com/office/officeart/2005/8/layout/list1"/>
    <dgm:cxn modelId="{01C62A5F-595F-4174-8F1F-EB4C6BA61CCF}" type="presParOf" srcId="{FBFA08C3-DD40-4465-BF39-A9BEE582B9B2}" destId="{7CA50B45-3EAD-4EAA-9FE4-7D91E7C9BD2E}" srcOrd="4" destOrd="0" presId="urn:microsoft.com/office/officeart/2005/8/layout/list1"/>
    <dgm:cxn modelId="{77189FE8-ECD9-4F57-BB32-647C7C99DBE5}" type="presParOf" srcId="{7CA50B45-3EAD-4EAA-9FE4-7D91E7C9BD2E}" destId="{18689D96-75D1-42DA-B0FA-2C9B3480F8DE}" srcOrd="0" destOrd="0" presId="urn:microsoft.com/office/officeart/2005/8/layout/list1"/>
    <dgm:cxn modelId="{449211A1-83D1-4E9C-9C40-46B44432B24F}" type="presParOf" srcId="{7CA50B45-3EAD-4EAA-9FE4-7D91E7C9BD2E}" destId="{DBA86EC1-9928-4236-9449-731D539211C2}" srcOrd="1" destOrd="0" presId="urn:microsoft.com/office/officeart/2005/8/layout/list1"/>
    <dgm:cxn modelId="{55032B7C-8E40-4644-951A-1E7C46E524F2}" type="presParOf" srcId="{FBFA08C3-DD40-4465-BF39-A9BEE582B9B2}" destId="{97AECA9F-8C98-4D0A-AF35-6FBCC973CA0D}" srcOrd="5" destOrd="0" presId="urn:microsoft.com/office/officeart/2005/8/layout/list1"/>
    <dgm:cxn modelId="{52CC75FB-0886-4648-BE1C-AFB136F09A2B}" type="presParOf" srcId="{FBFA08C3-DD40-4465-BF39-A9BEE582B9B2}" destId="{FB472CE7-3785-4996-B704-A63B4F99EA0C}" srcOrd="6" destOrd="0" presId="urn:microsoft.com/office/officeart/2005/8/layout/list1"/>
    <dgm:cxn modelId="{3BFC1BA4-5D9A-424F-BC6C-B1D56D41D858}" type="presParOf" srcId="{FBFA08C3-DD40-4465-BF39-A9BEE582B9B2}" destId="{203550D1-A379-414A-BFF2-4994EADF5E93}" srcOrd="7" destOrd="0" presId="urn:microsoft.com/office/officeart/2005/8/layout/list1"/>
    <dgm:cxn modelId="{0C97E9AC-2313-47BC-9B43-C857FEC7D906}" type="presParOf" srcId="{FBFA08C3-DD40-4465-BF39-A9BEE582B9B2}" destId="{05DAD90E-97F9-4741-BC99-6A377887AB4B}" srcOrd="8" destOrd="0" presId="urn:microsoft.com/office/officeart/2005/8/layout/list1"/>
    <dgm:cxn modelId="{3CD9B798-3A5C-463E-AE3A-D85E1E59DA17}" type="presParOf" srcId="{05DAD90E-97F9-4741-BC99-6A377887AB4B}" destId="{C2A91BC7-CB49-4F4E-98E7-6D1E5EBD3275}" srcOrd="0" destOrd="0" presId="urn:microsoft.com/office/officeart/2005/8/layout/list1"/>
    <dgm:cxn modelId="{D44E0A22-2F61-4E60-BB70-63CEF5098C48}" type="presParOf" srcId="{05DAD90E-97F9-4741-BC99-6A377887AB4B}" destId="{2D743181-78D9-43D7-AA29-26A807A5BBC4}" srcOrd="1" destOrd="0" presId="urn:microsoft.com/office/officeart/2005/8/layout/list1"/>
    <dgm:cxn modelId="{9A1A882C-057E-468F-941B-1585B8B243E8}" type="presParOf" srcId="{FBFA08C3-DD40-4465-BF39-A9BEE582B9B2}" destId="{53D2EC66-DEE5-4C77-9B44-E5D2D1AC8EA8}" srcOrd="9" destOrd="0" presId="urn:microsoft.com/office/officeart/2005/8/layout/list1"/>
    <dgm:cxn modelId="{151F0E81-F95C-487C-81B3-982A7CD7AAFA}" type="presParOf" srcId="{FBFA08C3-DD40-4465-BF39-A9BEE582B9B2}" destId="{0BC4F808-DE30-4189-AE90-95FBAE714B17}" srcOrd="10" destOrd="0" presId="urn:microsoft.com/office/officeart/2005/8/layout/list1"/>
    <dgm:cxn modelId="{74FD9D00-3483-4563-B6DF-6DEAF77F26BE}" type="presParOf" srcId="{FBFA08C3-DD40-4465-BF39-A9BEE582B9B2}" destId="{C28C7AAF-1256-43B9-B2D1-E2BA87FFA69A}" srcOrd="11" destOrd="0" presId="urn:microsoft.com/office/officeart/2005/8/layout/list1"/>
    <dgm:cxn modelId="{5831BAA6-712F-49F6-9762-8CCC7A51CBEC}" type="presParOf" srcId="{FBFA08C3-DD40-4465-BF39-A9BEE582B9B2}" destId="{018020D4-FCE1-42E6-824C-651461DE6C43}" srcOrd="12" destOrd="0" presId="urn:microsoft.com/office/officeart/2005/8/layout/list1"/>
    <dgm:cxn modelId="{7DDF13A9-C9E9-455C-830D-BC4651D4215F}" type="presParOf" srcId="{018020D4-FCE1-42E6-824C-651461DE6C43}" destId="{9C4C9BB3-3BA5-4F56-998F-B16891F8D56C}" srcOrd="0" destOrd="0" presId="urn:microsoft.com/office/officeart/2005/8/layout/list1"/>
    <dgm:cxn modelId="{736A341D-1EE4-4EB0-B264-2D22086B3819}" type="presParOf" srcId="{018020D4-FCE1-42E6-824C-651461DE6C43}" destId="{1C725CDF-BAB9-4E0B-A070-82CC9C28E753}" srcOrd="1" destOrd="0" presId="urn:microsoft.com/office/officeart/2005/8/layout/list1"/>
    <dgm:cxn modelId="{36647D8F-7CC9-4C81-811F-567F92EC8383}" type="presParOf" srcId="{FBFA08C3-DD40-4465-BF39-A9BEE582B9B2}" destId="{91BDE47E-2502-400C-B646-22E0F35DD73C}" srcOrd="13" destOrd="0" presId="urn:microsoft.com/office/officeart/2005/8/layout/list1"/>
    <dgm:cxn modelId="{06675596-A367-4232-974D-0339DF3D1A3D}" type="presParOf" srcId="{FBFA08C3-DD40-4465-BF39-A9BEE582B9B2}" destId="{E46D85ED-35FD-4E02-AAF5-37259D6C3ACF}" srcOrd="14" destOrd="0" presId="urn:microsoft.com/office/officeart/2005/8/layout/list1"/>
    <dgm:cxn modelId="{11721A99-47F2-4C67-AC72-D1249153FD39}" type="presParOf" srcId="{FBFA08C3-DD40-4465-BF39-A9BEE582B9B2}" destId="{E6B1372E-C2DC-4B8A-8630-472D698ED5FA}" srcOrd="15" destOrd="0" presId="urn:microsoft.com/office/officeart/2005/8/layout/list1"/>
    <dgm:cxn modelId="{3B1FDF4A-A49C-4713-B9F5-8A92881BC525}" type="presParOf" srcId="{FBFA08C3-DD40-4465-BF39-A9BEE582B9B2}" destId="{A1739FC0-357F-4F52-9091-B1239798F5F1}" srcOrd="16" destOrd="0" presId="urn:microsoft.com/office/officeart/2005/8/layout/list1"/>
    <dgm:cxn modelId="{6FAB637D-92FF-453A-811C-E2AB27F01BDC}" type="presParOf" srcId="{A1739FC0-357F-4F52-9091-B1239798F5F1}" destId="{6DF74122-ABC8-4715-9C76-72AE8F09B302}" srcOrd="0" destOrd="0" presId="urn:microsoft.com/office/officeart/2005/8/layout/list1"/>
    <dgm:cxn modelId="{EAED558C-5C70-4F24-AE4D-55ABA5FF3A9C}" type="presParOf" srcId="{A1739FC0-357F-4F52-9091-B1239798F5F1}" destId="{772C363E-FECC-4E0F-A9F6-B8D72073A156}" srcOrd="1" destOrd="0" presId="urn:microsoft.com/office/officeart/2005/8/layout/list1"/>
    <dgm:cxn modelId="{8DEBCDD3-80C7-4561-8DBE-20AD2A5369DA}" type="presParOf" srcId="{FBFA08C3-DD40-4465-BF39-A9BEE582B9B2}" destId="{7954D306-49E9-47F7-962F-69E042F82661}" srcOrd="17" destOrd="0" presId="urn:microsoft.com/office/officeart/2005/8/layout/list1"/>
    <dgm:cxn modelId="{3DEA4F9E-406E-43B1-AB69-5D0C54FFDE6B}" type="presParOf" srcId="{FBFA08C3-DD40-4465-BF39-A9BEE582B9B2}" destId="{7F0BC6AF-45F6-497A-9990-FE4F8B68050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2FB843-3C68-4A50-9AEC-A4B58700CD76}"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s-EC"/>
        </a:p>
      </dgm:t>
    </dgm:pt>
    <dgm:pt modelId="{AA963B09-9F6B-487A-8A2A-80E0F611C7AA}">
      <dgm:prSet phldrT="[Texto]" custT="1"/>
      <dgm:spPr/>
      <dgm:t>
        <a:bodyPr/>
        <a:lstStyle/>
        <a:p>
          <a:r>
            <a:rPr lang="es-EC" sz="1800" dirty="0" smtClean="0"/>
            <a:t>Enfoque de la investigación</a:t>
          </a:r>
          <a:endParaRPr lang="es-EC" sz="1800" dirty="0"/>
        </a:p>
      </dgm:t>
    </dgm:pt>
    <dgm:pt modelId="{7769B8BE-AAE5-4E44-8873-545F2A8A4DCF}" type="parTrans" cxnId="{19F9F9B8-5FB9-48ED-A736-0028B46EB6D8}">
      <dgm:prSet/>
      <dgm:spPr/>
      <dgm:t>
        <a:bodyPr/>
        <a:lstStyle/>
        <a:p>
          <a:endParaRPr lang="es-EC" sz="1600"/>
        </a:p>
      </dgm:t>
    </dgm:pt>
    <dgm:pt modelId="{E21157AF-68A4-40C8-A2E2-F68242CAD291}" type="sibTrans" cxnId="{19F9F9B8-5FB9-48ED-A736-0028B46EB6D8}">
      <dgm:prSet/>
      <dgm:spPr/>
      <dgm:t>
        <a:bodyPr/>
        <a:lstStyle/>
        <a:p>
          <a:endParaRPr lang="es-EC" sz="1600"/>
        </a:p>
      </dgm:t>
    </dgm:pt>
    <dgm:pt modelId="{73A9972A-E236-44B2-B2A0-01C68B26DE7C}">
      <dgm:prSet phldrT="[Texto]" custT="1"/>
      <dgm:spPr/>
      <dgm:t>
        <a:bodyPr/>
        <a:lstStyle/>
        <a:p>
          <a:r>
            <a:rPr lang="es-EC" sz="1800" dirty="0" smtClean="0"/>
            <a:t>Mixto</a:t>
          </a:r>
          <a:endParaRPr lang="es-EC" sz="1800" dirty="0"/>
        </a:p>
      </dgm:t>
    </dgm:pt>
    <dgm:pt modelId="{834776E3-9D75-4D26-8EDE-78E1CB6B3E52}" type="parTrans" cxnId="{ED46F716-D4DA-4957-AAC7-745C8E620DE7}">
      <dgm:prSet/>
      <dgm:spPr/>
      <dgm:t>
        <a:bodyPr/>
        <a:lstStyle/>
        <a:p>
          <a:endParaRPr lang="es-EC" sz="1600"/>
        </a:p>
      </dgm:t>
    </dgm:pt>
    <dgm:pt modelId="{F598FADA-9265-4E6C-9EA7-E0EA4AD5F7EC}" type="sibTrans" cxnId="{ED46F716-D4DA-4957-AAC7-745C8E620DE7}">
      <dgm:prSet/>
      <dgm:spPr/>
      <dgm:t>
        <a:bodyPr/>
        <a:lstStyle/>
        <a:p>
          <a:endParaRPr lang="es-EC" sz="1600"/>
        </a:p>
      </dgm:t>
    </dgm:pt>
    <dgm:pt modelId="{D5AD8818-FCD7-4B5D-8585-CCAC0F32267E}" type="pres">
      <dgm:prSet presAssocID="{C42FB843-3C68-4A50-9AEC-A4B58700CD76}" presName="linear" presStyleCnt="0">
        <dgm:presLayoutVars>
          <dgm:dir/>
          <dgm:animLvl val="lvl"/>
          <dgm:resizeHandles val="exact"/>
        </dgm:presLayoutVars>
      </dgm:prSet>
      <dgm:spPr/>
      <dgm:t>
        <a:bodyPr/>
        <a:lstStyle/>
        <a:p>
          <a:endParaRPr lang="es-EC"/>
        </a:p>
      </dgm:t>
    </dgm:pt>
    <dgm:pt modelId="{0BEF47FC-8D5C-4521-A5A8-5AE10E17215F}" type="pres">
      <dgm:prSet presAssocID="{AA963B09-9F6B-487A-8A2A-80E0F611C7AA}" presName="parentLin" presStyleCnt="0"/>
      <dgm:spPr/>
    </dgm:pt>
    <dgm:pt modelId="{4843546C-5711-4904-9A55-BA5CF7741071}" type="pres">
      <dgm:prSet presAssocID="{AA963B09-9F6B-487A-8A2A-80E0F611C7AA}" presName="parentLeftMargin" presStyleLbl="node1" presStyleIdx="0" presStyleCnt="1"/>
      <dgm:spPr/>
      <dgm:t>
        <a:bodyPr/>
        <a:lstStyle/>
        <a:p>
          <a:endParaRPr lang="es-EC"/>
        </a:p>
      </dgm:t>
    </dgm:pt>
    <dgm:pt modelId="{4B20164B-F1CD-4EDC-92F6-B926A5774E22}" type="pres">
      <dgm:prSet presAssocID="{AA963B09-9F6B-487A-8A2A-80E0F611C7AA}" presName="parentText" presStyleLbl="node1" presStyleIdx="0" presStyleCnt="1">
        <dgm:presLayoutVars>
          <dgm:chMax val="0"/>
          <dgm:bulletEnabled val="1"/>
        </dgm:presLayoutVars>
      </dgm:prSet>
      <dgm:spPr/>
      <dgm:t>
        <a:bodyPr/>
        <a:lstStyle/>
        <a:p>
          <a:endParaRPr lang="es-EC"/>
        </a:p>
      </dgm:t>
    </dgm:pt>
    <dgm:pt modelId="{FD084ECE-A3A7-4AD4-90F2-A9CBD583A623}" type="pres">
      <dgm:prSet presAssocID="{AA963B09-9F6B-487A-8A2A-80E0F611C7AA}" presName="negativeSpace" presStyleCnt="0"/>
      <dgm:spPr/>
    </dgm:pt>
    <dgm:pt modelId="{B05AF99F-75D8-4B11-B800-6F6B0DCC8335}" type="pres">
      <dgm:prSet presAssocID="{AA963B09-9F6B-487A-8A2A-80E0F611C7AA}" presName="childText" presStyleLbl="conFgAcc1" presStyleIdx="0" presStyleCnt="1">
        <dgm:presLayoutVars>
          <dgm:bulletEnabled val="1"/>
        </dgm:presLayoutVars>
      </dgm:prSet>
      <dgm:spPr/>
      <dgm:t>
        <a:bodyPr/>
        <a:lstStyle/>
        <a:p>
          <a:endParaRPr lang="es-EC"/>
        </a:p>
      </dgm:t>
    </dgm:pt>
  </dgm:ptLst>
  <dgm:cxnLst>
    <dgm:cxn modelId="{B9BEF9D9-1840-4410-A3D4-B64B7B280275}" type="presOf" srcId="{AA963B09-9F6B-487A-8A2A-80E0F611C7AA}" destId="{4843546C-5711-4904-9A55-BA5CF7741071}" srcOrd="0" destOrd="0" presId="urn:microsoft.com/office/officeart/2005/8/layout/list1"/>
    <dgm:cxn modelId="{ED46F716-D4DA-4957-AAC7-745C8E620DE7}" srcId="{AA963B09-9F6B-487A-8A2A-80E0F611C7AA}" destId="{73A9972A-E236-44B2-B2A0-01C68B26DE7C}" srcOrd="0" destOrd="0" parTransId="{834776E3-9D75-4D26-8EDE-78E1CB6B3E52}" sibTransId="{F598FADA-9265-4E6C-9EA7-E0EA4AD5F7EC}"/>
    <dgm:cxn modelId="{19F9F9B8-5FB9-48ED-A736-0028B46EB6D8}" srcId="{C42FB843-3C68-4A50-9AEC-A4B58700CD76}" destId="{AA963B09-9F6B-487A-8A2A-80E0F611C7AA}" srcOrd="0" destOrd="0" parTransId="{7769B8BE-AAE5-4E44-8873-545F2A8A4DCF}" sibTransId="{E21157AF-68A4-40C8-A2E2-F68242CAD291}"/>
    <dgm:cxn modelId="{390B0ED3-8F27-40E2-A048-9D590E6EB611}" type="presOf" srcId="{AA963B09-9F6B-487A-8A2A-80E0F611C7AA}" destId="{4B20164B-F1CD-4EDC-92F6-B926A5774E22}" srcOrd="1" destOrd="0" presId="urn:microsoft.com/office/officeart/2005/8/layout/list1"/>
    <dgm:cxn modelId="{18DBBC79-1126-4A34-BFEA-A30E3C82A834}" type="presOf" srcId="{C42FB843-3C68-4A50-9AEC-A4B58700CD76}" destId="{D5AD8818-FCD7-4B5D-8585-CCAC0F32267E}" srcOrd="0" destOrd="0" presId="urn:microsoft.com/office/officeart/2005/8/layout/list1"/>
    <dgm:cxn modelId="{4C3FC55E-2557-48A9-A784-CC259A642312}" type="presOf" srcId="{73A9972A-E236-44B2-B2A0-01C68B26DE7C}" destId="{B05AF99F-75D8-4B11-B800-6F6B0DCC8335}" srcOrd="0" destOrd="0" presId="urn:microsoft.com/office/officeart/2005/8/layout/list1"/>
    <dgm:cxn modelId="{0B73EFB1-92D1-413A-A164-67B14B065C61}" type="presParOf" srcId="{D5AD8818-FCD7-4B5D-8585-CCAC0F32267E}" destId="{0BEF47FC-8D5C-4521-A5A8-5AE10E17215F}" srcOrd="0" destOrd="0" presId="urn:microsoft.com/office/officeart/2005/8/layout/list1"/>
    <dgm:cxn modelId="{77907124-C94E-4427-81FC-A3A80561B4FC}" type="presParOf" srcId="{0BEF47FC-8D5C-4521-A5A8-5AE10E17215F}" destId="{4843546C-5711-4904-9A55-BA5CF7741071}" srcOrd="0" destOrd="0" presId="urn:microsoft.com/office/officeart/2005/8/layout/list1"/>
    <dgm:cxn modelId="{F25CB7D6-C802-43B0-88ED-EE50A338A8AF}" type="presParOf" srcId="{0BEF47FC-8D5C-4521-A5A8-5AE10E17215F}" destId="{4B20164B-F1CD-4EDC-92F6-B926A5774E22}" srcOrd="1" destOrd="0" presId="urn:microsoft.com/office/officeart/2005/8/layout/list1"/>
    <dgm:cxn modelId="{4FEB1540-7FF9-4C83-9E96-F23916ED5EBA}" type="presParOf" srcId="{D5AD8818-FCD7-4B5D-8585-CCAC0F32267E}" destId="{FD084ECE-A3A7-4AD4-90F2-A9CBD583A623}" srcOrd="1" destOrd="0" presId="urn:microsoft.com/office/officeart/2005/8/layout/list1"/>
    <dgm:cxn modelId="{96AE6948-823E-4304-B070-BEDEB25B4A5B}" type="presParOf" srcId="{D5AD8818-FCD7-4B5D-8585-CCAC0F32267E}" destId="{B05AF99F-75D8-4B11-B800-6F6B0DCC8335}"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41A085-9F6D-452F-A419-CAC8FBAD84A4}"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C"/>
        </a:p>
      </dgm:t>
    </dgm:pt>
    <dgm:pt modelId="{FB291C5C-6F9A-4982-902E-7D238FE93FA2}">
      <dgm:prSet phldrT="[Texto]" custT="1"/>
      <dgm:spPr/>
      <dgm:t>
        <a:bodyPr/>
        <a:lstStyle/>
        <a:p>
          <a:r>
            <a:rPr lang="es-EC" sz="1600" dirty="0" smtClean="0"/>
            <a:t>Se tomó en cuenta a las medianas y grandes industrias textiles del cantón Quito y cantón Rumiñahui. </a:t>
          </a:r>
          <a:endParaRPr lang="es-EC" sz="1600" dirty="0"/>
        </a:p>
      </dgm:t>
    </dgm:pt>
    <dgm:pt modelId="{1E72BC39-506A-486F-9AC4-46E0ED4DD5D2}" type="parTrans" cxnId="{3A67AB00-A897-4779-BBC5-E2DA4ACE1664}">
      <dgm:prSet/>
      <dgm:spPr/>
      <dgm:t>
        <a:bodyPr/>
        <a:lstStyle/>
        <a:p>
          <a:endParaRPr lang="es-EC"/>
        </a:p>
      </dgm:t>
    </dgm:pt>
    <dgm:pt modelId="{F36FD03D-94D8-459C-BB96-6B3132F05328}" type="sibTrans" cxnId="{3A67AB00-A897-4779-BBC5-E2DA4ACE1664}">
      <dgm:prSet/>
      <dgm:spPr/>
      <dgm:t>
        <a:bodyPr/>
        <a:lstStyle/>
        <a:p>
          <a:endParaRPr lang="es-EC"/>
        </a:p>
      </dgm:t>
    </dgm:pt>
    <dgm:pt modelId="{DCE29E00-9A3D-422F-BDF3-DDBE4AFFF76C}" type="pres">
      <dgm:prSet presAssocID="{D941A085-9F6D-452F-A419-CAC8FBAD84A4}" presName="linear" presStyleCnt="0">
        <dgm:presLayoutVars>
          <dgm:animLvl val="lvl"/>
          <dgm:resizeHandles val="exact"/>
        </dgm:presLayoutVars>
      </dgm:prSet>
      <dgm:spPr/>
      <dgm:t>
        <a:bodyPr/>
        <a:lstStyle/>
        <a:p>
          <a:endParaRPr lang="es-EC"/>
        </a:p>
      </dgm:t>
    </dgm:pt>
    <dgm:pt modelId="{B6D8D6CA-720E-4330-870F-5787AB98A59C}" type="pres">
      <dgm:prSet presAssocID="{FB291C5C-6F9A-4982-902E-7D238FE93FA2}" presName="parentText" presStyleLbl="node1" presStyleIdx="0" presStyleCnt="1" custLinFactNeighborX="-10274" custLinFactNeighborY="-6369">
        <dgm:presLayoutVars>
          <dgm:chMax val="0"/>
          <dgm:bulletEnabled val="1"/>
        </dgm:presLayoutVars>
      </dgm:prSet>
      <dgm:spPr/>
      <dgm:t>
        <a:bodyPr/>
        <a:lstStyle/>
        <a:p>
          <a:endParaRPr lang="es-EC"/>
        </a:p>
      </dgm:t>
    </dgm:pt>
  </dgm:ptLst>
  <dgm:cxnLst>
    <dgm:cxn modelId="{3A67AB00-A897-4779-BBC5-E2DA4ACE1664}" srcId="{D941A085-9F6D-452F-A419-CAC8FBAD84A4}" destId="{FB291C5C-6F9A-4982-902E-7D238FE93FA2}" srcOrd="0" destOrd="0" parTransId="{1E72BC39-506A-486F-9AC4-46E0ED4DD5D2}" sibTransId="{F36FD03D-94D8-459C-BB96-6B3132F05328}"/>
    <dgm:cxn modelId="{81DC544F-ECD9-477C-A953-6DCBEDB34D0A}" type="presOf" srcId="{D941A085-9F6D-452F-A419-CAC8FBAD84A4}" destId="{DCE29E00-9A3D-422F-BDF3-DDBE4AFFF76C}" srcOrd="0" destOrd="0" presId="urn:microsoft.com/office/officeart/2005/8/layout/vList2"/>
    <dgm:cxn modelId="{E55892A5-F1E5-485A-A2A2-40DD7D37382A}" type="presOf" srcId="{FB291C5C-6F9A-4982-902E-7D238FE93FA2}" destId="{B6D8D6CA-720E-4330-870F-5787AB98A59C}" srcOrd="0" destOrd="0" presId="urn:microsoft.com/office/officeart/2005/8/layout/vList2"/>
    <dgm:cxn modelId="{AAFAAF42-EAA7-4735-A925-DABB8287E3F2}" type="presParOf" srcId="{DCE29E00-9A3D-422F-BDF3-DDBE4AFFF76C}" destId="{B6D8D6CA-720E-4330-870F-5787AB98A59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46AF6A-E614-4B4B-9123-E290E162D498}"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s-EC"/>
        </a:p>
      </dgm:t>
    </dgm:pt>
    <dgm:pt modelId="{CE885C7D-29FE-4D91-8381-44F7F40C3AD5}">
      <dgm:prSet phldrT="[Texto]" custT="1"/>
      <dgm:spPr/>
      <dgm:t>
        <a:bodyPr/>
        <a:lstStyle/>
        <a:p>
          <a:r>
            <a:rPr lang="es-EC" sz="1400" dirty="0" smtClean="0"/>
            <a:t>Según la Superintendencia de Compañías en su directorio de empresas 2016. Dentro de la Clasificación Industrial Internacional Uniforme se encuentran los siguientes CIIUS:</a:t>
          </a:r>
          <a:endParaRPr lang="es-EC" sz="1400" dirty="0"/>
        </a:p>
      </dgm:t>
    </dgm:pt>
    <dgm:pt modelId="{975687E3-0551-4D4F-84E4-02B0982AC22E}" type="parTrans" cxnId="{19641DCA-B46C-412A-8659-ECEDF385C53F}">
      <dgm:prSet/>
      <dgm:spPr/>
      <dgm:t>
        <a:bodyPr/>
        <a:lstStyle/>
        <a:p>
          <a:endParaRPr lang="es-EC"/>
        </a:p>
      </dgm:t>
    </dgm:pt>
    <dgm:pt modelId="{8CDB2B9C-77CF-4F5A-894D-60CCCCDB7A14}" type="sibTrans" cxnId="{19641DCA-B46C-412A-8659-ECEDF385C53F}">
      <dgm:prSet/>
      <dgm:spPr/>
      <dgm:t>
        <a:bodyPr/>
        <a:lstStyle/>
        <a:p>
          <a:endParaRPr lang="es-EC"/>
        </a:p>
      </dgm:t>
    </dgm:pt>
    <dgm:pt modelId="{40248B77-11CC-4EF6-86DC-84C63E54E9DE}">
      <dgm:prSet phldrT="[Texto]" custT="1"/>
      <dgm:spPr/>
      <dgm:t>
        <a:bodyPr/>
        <a:lstStyle/>
        <a:p>
          <a:r>
            <a:rPr lang="es-EC" sz="1400" dirty="0" smtClean="0"/>
            <a:t>CIIU 13: Fabricación de productos textiles</a:t>
          </a:r>
          <a:endParaRPr lang="es-EC" sz="1400" dirty="0"/>
        </a:p>
      </dgm:t>
    </dgm:pt>
    <dgm:pt modelId="{FFE4BDEA-617E-4E5E-BD82-585452D5F145}" type="parTrans" cxnId="{DBEC266B-DF54-41F4-9598-BDED262CDBCF}">
      <dgm:prSet/>
      <dgm:spPr/>
      <dgm:t>
        <a:bodyPr/>
        <a:lstStyle/>
        <a:p>
          <a:endParaRPr lang="es-EC"/>
        </a:p>
      </dgm:t>
    </dgm:pt>
    <dgm:pt modelId="{6CC72307-5EA3-4471-8828-BF6C673A9DD6}" type="sibTrans" cxnId="{DBEC266B-DF54-41F4-9598-BDED262CDBCF}">
      <dgm:prSet/>
      <dgm:spPr/>
      <dgm:t>
        <a:bodyPr/>
        <a:lstStyle/>
        <a:p>
          <a:endParaRPr lang="es-EC"/>
        </a:p>
      </dgm:t>
    </dgm:pt>
    <dgm:pt modelId="{FC9C64D3-99F8-44BE-B251-C9C23845FC79}">
      <dgm:prSet phldrT="[Texto]" custT="1"/>
      <dgm:spPr/>
      <dgm:t>
        <a:bodyPr/>
        <a:lstStyle/>
        <a:p>
          <a:r>
            <a:rPr lang="es-EC" sz="1400" dirty="0" smtClean="0"/>
            <a:t>CIIU 14: Fabricación de prendas de vestir</a:t>
          </a:r>
          <a:endParaRPr lang="es-EC" sz="1400" dirty="0"/>
        </a:p>
      </dgm:t>
    </dgm:pt>
    <dgm:pt modelId="{35590205-9D53-4800-A3A9-E1F506C597B0}" type="parTrans" cxnId="{C72B035B-C483-49B6-8AE3-DF1AB7C4D521}">
      <dgm:prSet/>
      <dgm:spPr/>
      <dgm:t>
        <a:bodyPr/>
        <a:lstStyle/>
        <a:p>
          <a:endParaRPr lang="es-EC"/>
        </a:p>
      </dgm:t>
    </dgm:pt>
    <dgm:pt modelId="{A4EF252B-5B1D-4C92-A428-019F154AE75B}" type="sibTrans" cxnId="{C72B035B-C483-49B6-8AE3-DF1AB7C4D521}">
      <dgm:prSet/>
      <dgm:spPr/>
      <dgm:t>
        <a:bodyPr/>
        <a:lstStyle/>
        <a:p>
          <a:endParaRPr lang="es-EC"/>
        </a:p>
      </dgm:t>
    </dgm:pt>
    <dgm:pt modelId="{DBD0452E-6C8E-46D6-B2CC-1532152B3519}">
      <dgm:prSet phldrT="[Texto]" custT="1"/>
      <dgm:spPr/>
      <dgm:t>
        <a:bodyPr/>
        <a:lstStyle/>
        <a:p>
          <a:r>
            <a:rPr lang="es-EC" sz="1400" dirty="0" smtClean="0"/>
            <a:t>CIIU 15:Fabricación de cueros y productos conexos. </a:t>
          </a:r>
          <a:endParaRPr lang="es-EC" sz="1400" dirty="0"/>
        </a:p>
      </dgm:t>
    </dgm:pt>
    <dgm:pt modelId="{E49BAD6C-1B59-429A-8CA2-5D7B63B550FD}" type="parTrans" cxnId="{1A080932-5EE9-49BC-9CDA-5AF8C09C00A3}">
      <dgm:prSet/>
      <dgm:spPr/>
      <dgm:t>
        <a:bodyPr/>
        <a:lstStyle/>
        <a:p>
          <a:endParaRPr lang="es-EC"/>
        </a:p>
      </dgm:t>
    </dgm:pt>
    <dgm:pt modelId="{AFDAB3C7-0626-400B-8BED-F10FA1C4DB80}" type="sibTrans" cxnId="{1A080932-5EE9-49BC-9CDA-5AF8C09C00A3}">
      <dgm:prSet/>
      <dgm:spPr/>
      <dgm:t>
        <a:bodyPr/>
        <a:lstStyle/>
        <a:p>
          <a:endParaRPr lang="es-EC"/>
        </a:p>
      </dgm:t>
    </dgm:pt>
    <dgm:pt modelId="{06433A7C-DE49-40F2-9A38-10D99E41D0B9}" type="pres">
      <dgm:prSet presAssocID="{4C46AF6A-E614-4B4B-9123-E290E162D498}" presName="outerComposite" presStyleCnt="0">
        <dgm:presLayoutVars>
          <dgm:chMax val="5"/>
          <dgm:dir/>
          <dgm:resizeHandles val="exact"/>
        </dgm:presLayoutVars>
      </dgm:prSet>
      <dgm:spPr/>
      <dgm:t>
        <a:bodyPr/>
        <a:lstStyle/>
        <a:p>
          <a:endParaRPr lang="es-EC"/>
        </a:p>
      </dgm:t>
    </dgm:pt>
    <dgm:pt modelId="{A9F11B26-4D28-446F-BA8E-98E578D99972}" type="pres">
      <dgm:prSet presAssocID="{4C46AF6A-E614-4B4B-9123-E290E162D498}" presName="dummyMaxCanvas" presStyleCnt="0">
        <dgm:presLayoutVars/>
      </dgm:prSet>
      <dgm:spPr/>
    </dgm:pt>
    <dgm:pt modelId="{9A424C25-FE7B-497F-A601-11CE999664E7}" type="pres">
      <dgm:prSet presAssocID="{4C46AF6A-E614-4B4B-9123-E290E162D498}" presName="FourNodes_1" presStyleLbl="node1" presStyleIdx="0" presStyleCnt="4">
        <dgm:presLayoutVars>
          <dgm:bulletEnabled val="1"/>
        </dgm:presLayoutVars>
      </dgm:prSet>
      <dgm:spPr/>
      <dgm:t>
        <a:bodyPr/>
        <a:lstStyle/>
        <a:p>
          <a:endParaRPr lang="es-EC"/>
        </a:p>
      </dgm:t>
    </dgm:pt>
    <dgm:pt modelId="{D3F6022C-821B-4661-BDC6-4E4470175F01}" type="pres">
      <dgm:prSet presAssocID="{4C46AF6A-E614-4B4B-9123-E290E162D498}" presName="FourNodes_2" presStyleLbl="node1" presStyleIdx="1" presStyleCnt="4">
        <dgm:presLayoutVars>
          <dgm:bulletEnabled val="1"/>
        </dgm:presLayoutVars>
      </dgm:prSet>
      <dgm:spPr/>
      <dgm:t>
        <a:bodyPr/>
        <a:lstStyle/>
        <a:p>
          <a:endParaRPr lang="es-EC"/>
        </a:p>
      </dgm:t>
    </dgm:pt>
    <dgm:pt modelId="{67E51725-C773-4533-B8A6-9374DB8FFBBF}" type="pres">
      <dgm:prSet presAssocID="{4C46AF6A-E614-4B4B-9123-E290E162D498}" presName="FourNodes_3" presStyleLbl="node1" presStyleIdx="2" presStyleCnt="4">
        <dgm:presLayoutVars>
          <dgm:bulletEnabled val="1"/>
        </dgm:presLayoutVars>
      </dgm:prSet>
      <dgm:spPr/>
      <dgm:t>
        <a:bodyPr/>
        <a:lstStyle/>
        <a:p>
          <a:endParaRPr lang="es-EC"/>
        </a:p>
      </dgm:t>
    </dgm:pt>
    <dgm:pt modelId="{DF741021-248F-4A12-97B4-02E583DDECCA}" type="pres">
      <dgm:prSet presAssocID="{4C46AF6A-E614-4B4B-9123-E290E162D498}" presName="FourNodes_4" presStyleLbl="node1" presStyleIdx="3" presStyleCnt="4">
        <dgm:presLayoutVars>
          <dgm:bulletEnabled val="1"/>
        </dgm:presLayoutVars>
      </dgm:prSet>
      <dgm:spPr/>
      <dgm:t>
        <a:bodyPr/>
        <a:lstStyle/>
        <a:p>
          <a:endParaRPr lang="es-EC"/>
        </a:p>
      </dgm:t>
    </dgm:pt>
    <dgm:pt modelId="{36431AD0-935C-4BD9-BB9E-22CA56D3E917}" type="pres">
      <dgm:prSet presAssocID="{4C46AF6A-E614-4B4B-9123-E290E162D498}" presName="FourConn_1-2" presStyleLbl="fgAccFollowNode1" presStyleIdx="0" presStyleCnt="3">
        <dgm:presLayoutVars>
          <dgm:bulletEnabled val="1"/>
        </dgm:presLayoutVars>
      </dgm:prSet>
      <dgm:spPr/>
      <dgm:t>
        <a:bodyPr/>
        <a:lstStyle/>
        <a:p>
          <a:endParaRPr lang="es-EC"/>
        </a:p>
      </dgm:t>
    </dgm:pt>
    <dgm:pt modelId="{90494F24-DF1A-48F2-BDB0-7DE958EABFCD}" type="pres">
      <dgm:prSet presAssocID="{4C46AF6A-E614-4B4B-9123-E290E162D498}" presName="FourConn_2-3" presStyleLbl="fgAccFollowNode1" presStyleIdx="1" presStyleCnt="3">
        <dgm:presLayoutVars>
          <dgm:bulletEnabled val="1"/>
        </dgm:presLayoutVars>
      </dgm:prSet>
      <dgm:spPr/>
      <dgm:t>
        <a:bodyPr/>
        <a:lstStyle/>
        <a:p>
          <a:endParaRPr lang="es-EC"/>
        </a:p>
      </dgm:t>
    </dgm:pt>
    <dgm:pt modelId="{61BA1BE4-E531-4813-BF41-E93E64C3BAC2}" type="pres">
      <dgm:prSet presAssocID="{4C46AF6A-E614-4B4B-9123-E290E162D498}" presName="FourConn_3-4" presStyleLbl="fgAccFollowNode1" presStyleIdx="2" presStyleCnt="3">
        <dgm:presLayoutVars>
          <dgm:bulletEnabled val="1"/>
        </dgm:presLayoutVars>
      </dgm:prSet>
      <dgm:spPr/>
      <dgm:t>
        <a:bodyPr/>
        <a:lstStyle/>
        <a:p>
          <a:endParaRPr lang="es-EC"/>
        </a:p>
      </dgm:t>
    </dgm:pt>
    <dgm:pt modelId="{2841D218-BB22-4A95-8BCA-E6855EFFB43E}" type="pres">
      <dgm:prSet presAssocID="{4C46AF6A-E614-4B4B-9123-E290E162D498}" presName="FourNodes_1_text" presStyleLbl="node1" presStyleIdx="3" presStyleCnt="4">
        <dgm:presLayoutVars>
          <dgm:bulletEnabled val="1"/>
        </dgm:presLayoutVars>
      </dgm:prSet>
      <dgm:spPr/>
      <dgm:t>
        <a:bodyPr/>
        <a:lstStyle/>
        <a:p>
          <a:endParaRPr lang="es-EC"/>
        </a:p>
      </dgm:t>
    </dgm:pt>
    <dgm:pt modelId="{53C88DB7-B896-4155-BF26-CF2F391CC8D7}" type="pres">
      <dgm:prSet presAssocID="{4C46AF6A-E614-4B4B-9123-E290E162D498}" presName="FourNodes_2_text" presStyleLbl="node1" presStyleIdx="3" presStyleCnt="4">
        <dgm:presLayoutVars>
          <dgm:bulletEnabled val="1"/>
        </dgm:presLayoutVars>
      </dgm:prSet>
      <dgm:spPr/>
      <dgm:t>
        <a:bodyPr/>
        <a:lstStyle/>
        <a:p>
          <a:endParaRPr lang="es-EC"/>
        </a:p>
      </dgm:t>
    </dgm:pt>
    <dgm:pt modelId="{17B57167-42CB-4E8F-B90A-542B4EF06C9E}" type="pres">
      <dgm:prSet presAssocID="{4C46AF6A-E614-4B4B-9123-E290E162D498}" presName="FourNodes_3_text" presStyleLbl="node1" presStyleIdx="3" presStyleCnt="4">
        <dgm:presLayoutVars>
          <dgm:bulletEnabled val="1"/>
        </dgm:presLayoutVars>
      </dgm:prSet>
      <dgm:spPr/>
      <dgm:t>
        <a:bodyPr/>
        <a:lstStyle/>
        <a:p>
          <a:endParaRPr lang="es-EC"/>
        </a:p>
      </dgm:t>
    </dgm:pt>
    <dgm:pt modelId="{C97DB89A-BC5D-47D9-BA5F-7DEDE619C822}" type="pres">
      <dgm:prSet presAssocID="{4C46AF6A-E614-4B4B-9123-E290E162D498}" presName="FourNodes_4_text" presStyleLbl="node1" presStyleIdx="3" presStyleCnt="4">
        <dgm:presLayoutVars>
          <dgm:bulletEnabled val="1"/>
        </dgm:presLayoutVars>
      </dgm:prSet>
      <dgm:spPr/>
      <dgm:t>
        <a:bodyPr/>
        <a:lstStyle/>
        <a:p>
          <a:endParaRPr lang="es-EC"/>
        </a:p>
      </dgm:t>
    </dgm:pt>
  </dgm:ptLst>
  <dgm:cxnLst>
    <dgm:cxn modelId="{19641DCA-B46C-412A-8659-ECEDF385C53F}" srcId="{4C46AF6A-E614-4B4B-9123-E290E162D498}" destId="{CE885C7D-29FE-4D91-8381-44F7F40C3AD5}" srcOrd="0" destOrd="0" parTransId="{975687E3-0551-4D4F-84E4-02B0982AC22E}" sibTransId="{8CDB2B9C-77CF-4F5A-894D-60CCCCDB7A14}"/>
    <dgm:cxn modelId="{5C0AE1A2-CF25-4F39-8E48-E45939926A8E}" type="presOf" srcId="{CE885C7D-29FE-4D91-8381-44F7F40C3AD5}" destId="{2841D218-BB22-4A95-8BCA-E6855EFFB43E}" srcOrd="1" destOrd="0" presId="urn:microsoft.com/office/officeart/2005/8/layout/vProcess5"/>
    <dgm:cxn modelId="{8FB70ABA-BC60-4DBE-8092-47D14C32E97B}" type="presOf" srcId="{4C46AF6A-E614-4B4B-9123-E290E162D498}" destId="{06433A7C-DE49-40F2-9A38-10D99E41D0B9}" srcOrd="0" destOrd="0" presId="urn:microsoft.com/office/officeart/2005/8/layout/vProcess5"/>
    <dgm:cxn modelId="{7EB887D9-5763-4CB3-AF4E-D40D81473269}" type="presOf" srcId="{6CC72307-5EA3-4471-8828-BF6C673A9DD6}" destId="{90494F24-DF1A-48F2-BDB0-7DE958EABFCD}" srcOrd="0" destOrd="0" presId="urn:microsoft.com/office/officeart/2005/8/layout/vProcess5"/>
    <dgm:cxn modelId="{416231CA-7485-46AA-8C7C-B99222322258}" type="presOf" srcId="{8CDB2B9C-77CF-4F5A-894D-60CCCCDB7A14}" destId="{36431AD0-935C-4BD9-BB9E-22CA56D3E917}" srcOrd="0" destOrd="0" presId="urn:microsoft.com/office/officeart/2005/8/layout/vProcess5"/>
    <dgm:cxn modelId="{79F42AE2-F038-482A-9530-AE5D923C619E}" type="presOf" srcId="{40248B77-11CC-4EF6-86DC-84C63E54E9DE}" destId="{D3F6022C-821B-4661-BDC6-4E4470175F01}" srcOrd="0" destOrd="0" presId="urn:microsoft.com/office/officeart/2005/8/layout/vProcess5"/>
    <dgm:cxn modelId="{B86092F5-9A32-4D0D-8226-BBD74556DBB1}" type="presOf" srcId="{FC9C64D3-99F8-44BE-B251-C9C23845FC79}" destId="{17B57167-42CB-4E8F-B90A-542B4EF06C9E}" srcOrd="1" destOrd="0" presId="urn:microsoft.com/office/officeart/2005/8/layout/vProcess5"/>
    <dgm:cxn modelId="{1A080932-5EE9-49BC-9CDA-5AF8C09C00A3}" srcId="{4C46AF6A-E614-4B4B-9123-E290E162D498}" destId="{DBD0452E-6C8E-46D6-B2CC-1532152B3519}" srcOrd="3" destOrd="0" parTransId="{E49BAD6C-1B59-429A-8CA2-5D7B63B550FD}" sibTransId="{AFDAB3C7-0626-400B-8BED-F10FA1C4DB80}"/>
    <dgm:cxn modelId="{D7FC52D8-ED0C-4F98-96BC-F8A8BA436701}" type="presOf" srcId="{DBD0452E-6C8E-46D6-B2CC-1532152B3519}" destId="{C97DB89A-BC5D-47D9-BA5F-7DEDE619C822}" srcOrd="1" destOrd="0" presId="urn:microsoft.com/office/officeart/2005/8/layout/vProcess5"/>
    <dgm:cxn modelId="{C37330ED-F8CA-4DFE-AAF5-335E6EE97CC8}" type="presOf" srcId="{40248B77-11CC-4EF6-86DC-84C63E54E9DE}" destId="{53C88DB7-B896-4155-BF26-CF2F391CC8D7}" srcOrd="1" destOrd="0" presId="urn:microsoft.com/office/officeart/2005/8/layout/vProcess5"/>
    <dgm:cxn modelId="{CD21FCED-4C15-482D-B75A-E65EE4173015}" type="presOf" srcId="{CE885C7D-29FE-4D91-8381-44F7F40C3AD5}" destId="{9A424C25-FE7B-497F-A601-11CE999664E7}" srcOrd="0" destOrd="0" presId="urn:microsoft.com/office/officeart/2005/8/layout/vProcess5"/>
    <dgm:cxn modelId="{ABD23F53-0335-4A9C-8014-F294D83B6A7A}" type="presOf" srcId="{FC9C64D3-99F8-44BE-B251-C9C23845FC79}" destId="{67E51725-C773-4533-B8A6-9374DB8FFBBF}" srcOrd="0" destOrd="0" presId="urn:microsoft.com/office/officeart/2005/8/layout/vProcess5"/>
    <dgm:cxn modelId="{2CAA19E4-AFD3-48D8-9223-F3FD4025E64F}" type="presOf" srcId="{DBD0452E-6C8E-46D6-B2CC-1532152B3519}" destId="{DF741021-248F-4A12-97B4-02E583DDECCA}" srcOrd="0" destOrd="0" presId="urn:microsoft.com/office/officeart/2005/8/layout/vProcess5"/>
    <dgm:cxn modelId="{708FE555-3FA4-4A38-9623-381FA90EE70E}" type="presOf" srcId="{A4EF252B-5B1D-4C92-A428-019F154AE75B}" destId="{61BA1BE4-E531-4813-BF41-E93E64C3BAC2}" srcOrd="0" destOrd="0" presId="urn:microsoft.com/office/officeart/2005/8/layout/vProcess5"/>
    <dgm:cxn modelId="{DBEC266B-DF54-41F4-9598-BDED262CDBCF}" srcId="{4C46AF6A-E614-4B4B-9123-E290E162D498}" destId="{40248B77-11CC-4EF6-86DC-84C63E54E9DE}" srcOrd="1" destOrd="0" parTransId="{FFE4BDEA-617E-4E5E-BD82-585452D5F145}" sibTransId="{6CC72307-5EA3-4471-8828-BF6C673A9DD6}"/>
    <dgm:cxn modelId="{C72B035B-C483-49B6-8AE3-DF1AB7C4D521}" srcId="{4C46AF6A-E614-4B4B-9123-E290E162D498}" destId="{FC9C64D3-99F8-44BE-B251-C9C23845FC79}" srcOrd="2" destOrd="0" parTransId="{35590205-9D53-4800-A3A9-E1F506C597B0}" sibTransId="{A4EF252B-5B1D-4C92-A428-019F154AE75B}"/>
    <dgm:cxn modelId="{18FDD5F1-C8F1-41CD-9884-D67A09D697D2}" type="presParOf" srcId="{06433A7C-DE49-40F2-9A38-10D99E41D0B9}" destId="{A9F11B26-4D28-446F-BA8E-98E578D99972}" srcOrd="0" destOrd="0" presId="urn:microsoft.com/office/officeart/2005/8/layout/vProcess5"/>
    <dgm:cxn modelId="{030CF105-E302-469C-A66F-7FA1A24386C4}" type="presParOf" srcId="{06433A7C-DE49-40F2-9A38-10D99E41D0B9}" destId="{9A424C25-FE7B-497F-A601-11CE999664E7}" srcOrd="1" destOrd="0" presId="urn:microsoft.com/office/officeart/2005/8/layout/vProcess5"/>
    <dgm:cxn modelId="{5BCD3229-7B87-48D3-8A7D-E17E1A348406}" type="presParOf" srcId="{06433A7C-DE49-40F2-9A38-10D99E41D0B9}" destId="{D3F6022C-821B-4661-BDC6-4E4470175F01}" srcOrd="2" destOrd="0" presId="urn:microsoft.com/office/officeart/2005/8/layout/vProcess5"/>
    <dgm:cxn modelId="{9F7DD79F-3CE0-4FD5-B978-A1E020F9E95C}" type="presParOf" srcId="{06433A7C-DE49-40F2-9A38-10D99E41D0B9}" destId="{67E51725-C773-4533-B8A6-9374DB8FFBBF}" srcOrd="3" destOrd="0" presId="urn:microsoft.com/office/officeart/2005/8/layout/vProcess5"/>
    <dgm:cxn modelId="{C7A12EC9-1D88-4C4E-83E9-F8108407CAD8}" type="presParOf" srcId="{06433A7C-DE49-40F2-9A38-10D99E41D0B9}" destId="{DF741021-248F-4A12-97B4-02E583DDECCA}" srcOrd="4" destOrd="0" presId="urn:microsoft.com/office/officeart/2005/8/layout/vProcess5"/>
    <dgm:cxn modelId="{ACD1FC04-B944-4BDE-ACB1-80F9ABE1C253}" type="presParOf" srcId="{06433A7C-DE49-40F2-9A38-10D99E41D0B9}" destId="{36431AD0-935C-4BD9-BB9E-22CA56D3E917}" srcOrd="5" destOrd="0" presId="urn:microsoft.com/office/officeart/2005/8/layout/vProcess5"/>
    <dgm:cxn modelId="{5C687533-A4EF-495E-9387-37C2555BC8FA}" type="presParOf" srcId="{06433A7C-DE49-40F2-9A38-10D99E41D0B9}" destId="{90494F24-DF1A-48F2-BDB0-7DE958EABFCD}" srcOrd="6" destOrd="0" presId="urn:microsoft.com/office/officeart/2005/8/layout/vProcess5"/>
    <dgm:cxn modelId="{BBBE1909-B3A3-49FF-BB88-87FF3F1D3764}" type="presParOf" srcId="{06433A7C-DE49-40F2-9A38-10D99E41D0B9}" destId="{61BA1BE4-E531-4813-BF41-E93E64C3BAC2}" srcOrd="7" destOrd="0" presId="urn:microsoft.com/office/officeart/2005/8/layout/vProcess5"/>
    <dgm:cxn modelId="{6E0A8EAE-4A63-4620-95A8-ABD523EC071F}" type="presParOf" srcId="{06433A7C-DE49-40F2-9A38-10D99E41D0B9}" destId="{2841D218-BB22-4A95-8BCA-E6855EFFB43E}" srcOrd="8" destOrd="0" presId="urn:microsoft.com/office/officeart/2005/8/layout/vProcess5"/>
    <dgm:cxn modelId="{B5E590B2-D03C-46EB-BB0C-76FDF28DD60B}" type="presParOf" srcId="{06433A7C-DE49-40F2-9A38-10D99E41D0B9}" destId="{53C88DB7-B896-4155-BF26-CF2F391CC8D7}" srcOrd="9" destOrd="0" presId="urn:microsoft.com/office/officeart/2005/8/layout/vProcess5"/>
    <dgm:cxn modelId="{648F3B91-1538-42B1-A0C3-4DE3EDB20415}" type="presParOf" srcId="{06433A7C-DE49-40F2-9A38-10D99E41D0B9}" destId="{17B57167-42CB-4E8F-B90A-542B4EF06C9E}" srcOrd="10" destOrd="0" presId="urn:microsoft.com/office/officeart/2005/8/layout/vProcess5"/>
    <dgm:cxn modelId="{3524E5C5-B84E-4AAB-93A7-F73A33598617}" type="presParOf" srcId="{06433A7C-DE49-40F2-9A38-10D99E41D0B9}" destId="{C97DB89A-BC5D-47D9-BA5F-7DEDE619C822}" srcOrd="11"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988ABAF-E255-48DD-ADE8-02289D65AA97}"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s-EC"/>
        </a:p>
      </dgm:t>
    </dgm:pt>
    <dgm:pt modelId="{7465681F-9E29-44A7-B772-8685A8CEA76B}">
      <dgm:prSet phldrT="[Texto]"/>
      <dgm:spPr/>
      <dgm:t>
        <a:bodyPr/>
        <a:lstStyle/>
        <a:p>
          <a:r>
            <a:rPr lang="es-EC" b="1" dirty="0"/>
            <a:t>Método Adecuado</a:t>
          </a:r>
          <a:endParaRPr lang="es-EC" dirty="0"/>
        </a:p>
      </dgm:t>
    </dgm:pt>
    <dgm:pt modelId="{F416158C-DAD5-4D2B-8A82-84B8216163FE}" type="parTrans" cxnId="{7DDC972D-BE82-4449-AFA8-1CD38192B536}">
      <dgm:prSet/>
      <dgm:spPr/>
      <dgm:t>
        <a:bodyPr/>
        <a:lstStyle/>
        <a:p>
          <a:endParaRPr lang="es-EC"/>
        </a:p>
      </dgm:t>
    </dgm:pt>
    <dgm:pt modelId="{E58A1F59-DC2D-481A-B686-EF3460D38794}" type="sibTrans" cxnId="{7DDC972D-BE82-4449-AFA8-1CD38192B536}">
      <dgm:prSet/>
      <dgm:spPr/>
      <dgm:t>
        <a:bodyPr/>
        <a:lstStyle/>
        <a:p>
          <a:endParaRPr lang="es-EC"/>
        </a:p>
      </dgm:t>
    </dgm:pt>
    <dgm:pt modelId="{CD5BB428-1A26-40BF-B912-9DB0D1E4310F}">
      <dgm:prSet/>
      <dgm:spPr/>
      <dgm:t>
        <a:bodyPr/>
        <a:lstStyle/>
        <a:p>
          <a:r>
            <a:rPr lang="es-EC" dirty="0"/>
            <a:t>Debido a la información con la que se cuenta y el objetivo de esta investigación, se seleccionó el método de censo, ya que se pudo calcular de manera directa todos los elementos de la población y </a:t>
          </a:r>
          <a:r>
            <a:rPr lang="es-EC" dirty="0" smtClean="0"/>
            <a:t>cumplen </a:t>
          </a:r>
          <a:r>
            <a:rPr lang="es-EC" dirty="0"/>
            <a:t>con las características necesarias para ser aplicado. (Malhotra, 2008)</a:t>
          </a:r>
        </a:p>
      </dgm:t>
    </dgm:pt>
    <dgm:pt modelId="{749D9345-08B3-478F-8602-F0BE6041C451}" type="parTrans" cxnId="{B79D8529-DB99-441A-8185-4869E022ADA9}">
      <dgm:prSet/>
      <dgm:spPr/>
      <dgm:t>
        <a:bodyPr/>
        <a:lstStyle/>
        <a:p>
          <a:endParaRPr lang="es-EC"/>
        </a:p>
      </dgm:t>
    </dgm:pt>
    <dgm:pt modelId="{2B13D57C-C0C8-4B6D-AF5C-3CCBF80C8B25}" type="sibTrans" cxnId="{B79D8529-DB99-441A-8185-4869E022ADA9}">
      <dgm:prSet/>
      <dgm:spPr/>
      <dgm:t>
        <a:bodyPr/>
        <a:lstStyle/>
        <a:p>
          <a:endParaRPr lang="es-EC"/>
        </a:p>
      </dgm:t>
    </dgm:pt>
    <dgm:pt modelId="{ADFE7622-A7B1-4944-8550-A2C90B5CCD1A}" type="pres">
      <dgm:prSet presAssocID="{B988ABAF-E255-48DD-ADE8-02289D65AA97}" presName="linearFlow" presStyleCnt="0">
        <dgm:presLayoutVars>
          <dgm:dir/>
          <dgm:animLvl val="lvl"/>
          <dgm:resizeHandles val="exact"/>
        </dgm:presLayoutVars>
      </dgm:prSet>
      <dgm:spPr/>
      <dgm:t>
        <a:bodyPr/>
        <a:lstStyle/>
        <a:p>
          <a:endParaRPr lang="es-EC"/>
        </a:p>
      </dgm:t>
    </dgm:pt>
    <dgm:pt modelId="{42982493-55BB-4D64-B351-E3747799D440}" type="pres">
      <dgm:prSet presAssocID="{7465681F-9E29-44A7-B772-8685A8CEA76B}" presName="composite" presStyleCnt="0"/>
      <dgm:spPr/>
    </dgm:pt>
    <dgm:pt modelId="{DD7360BD-A14A-48D8-92B3-54E0B110AC9C}" type="pres">
      <dgm:prSet presAssocID="{7465681F-9E29-44A7-B772-8685A8CEA76B}" presName="parTx" presStyleLbl="node1" presStyleIdx="0" presStyleCnt="1">
        <dgm:presLayoutVars>
          <dgm:chMax val="0"/>
          <dgm:chPref val="0"/>
          <dgm:bulletEnabled val="1"/>
        </dgm:presLayoutVars>
      </dgm:prSet>
      <dgm:spPr/>
      <dgm:t>
        <a:bodyPr/>
        <a:lstStyle/>
        <a:p>
          <a:endParaRPr lang="es-EC"/>
        </a:p>
      </dgm:t>
    </dgm:pt>
    <dgm:pt modelId="{8D083826-5CDD-4378-9FCE-3089C28455C0}" type="pres">
      <dgm:prSet presAssocID="{7465681F-9E29-44A7-B772-8685A8CEA76B}" presName="parSh" presStyleLbl="node1" presStyleIdx="0" presStyleCnt="1" custLinFactNeighborX="-10566" custLinFactNeighborY="-3835"/>
      <dgm:spPr/>
      <dgm:t>
        <a:bodyPr/>
        <a:lstStyle/>
        <a:p>
          <a:endParaRPr lang="es-EC"/>
        </a:p>
      </dgm:t>
    </dgm:pt>
    <dgm:pt modelId="{83D1DA35-9901-46C7-9D73-EA4817D2D1CA}" type="pres">
      <dgm:prSet presAssocID="{7465681F-9E29-44A7-B772-8685A8CEA76B}" presName="desTx" presStyleLbl="fgAcc1" presStyleIdx="0" presStyleCnt="1">
        <dgm:presLayoutVars>
          <dgm:bulletEnabled val="1"/>
        </dgm:presLayoutVars>
      </dgm:prSet>
      <dgm:spPr/>
      <dgm:t>
        <a:bodyPr/>
        <a:lstStyle/>
        <a:p>
          <a:endParaRPr lang="es-EC"/>
        </a:p>
      </dgm:t>
    </dgm:pt>
  </dgm:ptLst>
  <dgm:cxnLst>
    <dgm:cxn modelId="{283E1E2D-4A9D-4F29-91E2-DFEDF5AB1E49}" type="presOf" srcId="{CD5BB428-1A26-40BF-B912-9DB0D1E4310F}" destId="{83D1DA35-9901-46C7-9D73-EA4817D2D1CA}" srcOrd="0" destOrd="0" presId="urn:microsoft.com/office/officeart/2005/8/layout/process3"/>
    <dgm:cxn modelId="{7DDC972D-BE82-4449-AFA8-1CD38192B536}" srcId="{B988ABAF-E255-48DD-ADE8-02289D65AA97}" destId="{7465681F-9E29-44A7-B772-8685A8CEA76B}" srcOrd="0" destOrd="0" parTransId="{F416158C-DAD5-4D2B-8A82-84B8216163FE}" sibTransId="{E58A1F59-DC2D-481A-B686-EF3460D38794}"/>
    <dgm:cxn modelId="{1D803692-42AA-404E-9D70-7C77B6B72F61}" type="presOf" srcId="{B988ABAF-E255-48DD-ADE8-02289D65AA97}" destId="{ADFE7622-A7B1-4944-8550-A2C90B5CCD1A}" srcOrd="0" destOrd="0" presId="urn:microsoft.com/office/officeart/2005/8/layout/process3"/>
    <dgm:cxn modelId="{FD22E7C8-A6B5-4343-A38A-58CF73E2F0DA}" type="presOf" srcId="{7465681F-9E29-44A7-B772-8685A8CEA76B}" destId="{DD7360BD-A14A-48D8-92B3-54E0B110AC9C}" srcOrd="0" destOrd="0" presId="urn:microsoft.com/office/officeart/2005/8/layout/process3"/>
    <dgm:cxn modelId="{2C5AFFB5-F505-401A-924A-24064E5452BC}" type="presOf" srcId="{7465681F-9E29-44A7-B772-8685A8CEA76B}" destId="{8D083826-5CDD-4378-9FCE-3089C28455C0}" srcOrd="1" destOrd="0" presId="urn:microsoft.com/office/officeart/2005/8/layout/process3"/>
    <dgm:cxn modelId="{B79D8529-DB99-441A-8185-4869E022ADA9}" srcId="{7465681F-9E29-44A7-B772-8685A8CEA76B}" destId="{CD5BB428-1A26-40BF-B912-9DB0D1E4310F}" srcOrd="0" destOrd="0" parTransId="{749D9345-08B3-478F-8602-F0BE6041C451}" sibTransId="{2B13D57C-C0C8-4B6D-AF5C-3CCBF80C8B25}"/>
    <dgm:cxn modelId="{B2015CA9-670C-4021-AAF2-D7D801BEBEFE}" type="presParOf" srcId="{ADFE7622-A7B1-4944-8550-A2C90B5CCD1A}" destId="{42982493-55BB-4D64-B351-E3747799D440}" srcOrd="0" destOrd="0" presId="urn:microsoft.com/office/officeart/2005/8/layout/process3"/>
    <dgm:cxn modelId="{4050B1BD-8B52-41E5-ABD5-0CF3E631FE4C}" type="presParOf" srcId="{42982493-55BB-4D64-B351-E3747799D440}" destId="{DD7360BD-A14A-48D8-92B3-54E0B110AC9C}" srcOrd="0" destOrd="0" presId="urn:microsoft.com/office/officeart/2005/8/layout/process3"/>
    <dgm:cxn modelId="{E85D06F7-99A1-48E0-9DA8-11C1E7A9CB93}" type="presParOf" srcId="{42982493-55BB-4D64-B351-E3747799D440}" destId="{8D083826-5CDD-4378-9FCE-3089C28455C0}" srcOrd="1" destOrd="0" presId="urn:microsoft.com/office/officeart/2005/8/layout/process3"/>
    <dgm:cxn modelId="{3E3E27DA-A9DF-4D6E-81D3-5778E696F78B}" type="presParOf" srcId="{42982493-55BB-4D64-B351-E3747799D440}" destId="{83D1DA35-9901-46C7-9D73-EA4817D2D1C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1D07A-0B13-42B8-9AB6-6C63C03FEC39}"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s-EC"/>
        </a:p>
      </dgm:t>
    </dgm:pt>
    <dgm:pt modelId="{E4DD8180-B024-4C53-A4DD-0EE63B88F7C9}">
      <dgm:prSet phldrT="[Texto]"/>
      <dgm:spPr/>
      <dgm:t>
        <a:bodyPr/>
        <a:lstStyle/>
        <a:p>
          <a:r>
            <a:rPr lang="es-EC" dirty="0" smtClean="0"/>
            <a:t>Rentabilidad </a:t>
          </a:r>
          <a:endParaRPr lang="es-EC" dirty="0"/>
        </a:p>
      </dgm:t>
    </dgm:pt>
    <dgm:pt modelId="{3DC337AF-C284-446C-8D1C-B0D7419B633B}" type="parTrans" cxnId="{7B053AC3-C7E0-4125-8A74-0739FBE2C065}">
      <dgm:prSet/>
      <dgm:spPr/>
      <dgm:t>
        <a:bodyPr/>
        <a:lstStyle/>
        <a:p>
          <a:endParaRPr lang="es-EC"/>
        </a:p>
      </dgm:t>
    </dgm:pt>
    <dgm:pt modelId="{C7D2B88F-3FEE-474D-A05D-1B523FBE5884}" type="sibTrans" cxnId="{7B053AC3-C7E0-4125-8A74-0739FBE2C065}">
      <dgm:prSet/>
      <dgm:spPr/>
      <dgm:t>
        <a:bodyPr/>
        <a:lstStyle/>
        <a:p>
          <a:endParaRPr lang="es-EC"/>
        </a:p>
      </dgm:t>
    </dgm:pt>
    <dgm:pt modelId="{88F2C3CF-5C0D-4E75-9607-51EA0D81791E}" type="asst">
      <dgm:prSet phldrT="[Texto]"/>
      <dgm:spPr/>
      <dgm:t>
        <a:bodyPr/>
        <a:lstStyle/>
        <a:p>
          <a:r>
            <a:rPr lang="es-EC" dirty="0" smtClean="0"/>
            <a:t>El beneficio comparado con el total de recursos empleados para obtener esos beneficios  </a:t>
          </a:r>
          <a:endParaRPr lang="es-EC" dirty="0"/>
        </a:p>
      </dgm:t>
    </dgm:pt>
    <dgm:pt modelId="{6645419B-713E-4C2B-9FE2-49CEB5DB1AD0}" type="parTrans" cxnId="{B5D76BED-A3FF-4116-89D0-5F6B95C466C5}">
      <dgm:prSet/>
      <dgm:spPr/>
      <dgm:t>
        <a:bodyPr/>
        <a:lstStyle/>
        <a:p>
          <a:endParaRPr lang="es-EC"/>
        </a:p>
      </dgm:t>
    </dgm:pt>
    <dgm:pt modelId="{A27EEB80-825A-47D1-8B20-B94532CB30DC}" type="sibTrans" cxnId="{B5D76BED-A3FF-4116-89D0-5F6B95C466C5}">
      <dgm:prSet/>
      <dgm:spPr/>
      <dgm:t>
        <a:bodyPr/>
        <a:lstStyle/>
        <a:p>
          <a:endParaRPr lang="es-EC"/>
        </a:p>
      </dgm:t>
    </dgm:pt>
    <dgm:pt modelId="{7D162FEE-0E5A-4812-9257-4BCC7A7BA391}">
      <dgm:prSet phldrT="[Texto]"/>
      <dgm:spPr/>
      <dgm:t>
        <a:bodyPr/>
        <a:lstStyle/>
        <a:p>
          <a:r>
            <a:rPr lang="es-EC" dirty="0" smtClean="0"/>
            <a:t>Liquidez</a:t>
          </a:r>
          <a:endParaRPr lang="es-EC" dirty="0"/>
        </a:p>
      </dgm:t>
    </dgm:pt>
    <dgm:pt modelId="{76B76F9D-59C0-4AA5-8B2B-6AF4A3A75D9E}" type="parTrans" cxnId="{223A2C23-80AA-4931-942A-5D44E5BECE76}">
      <dgm:prSet/>
      <dgm:spPr/>
      <dgm:t>
        <a:bodyPr/>
        <a:lstStyle/>
        <a:p>
          <a:endParaRPr lang="es-EC"/>
        </a:p>
      </dgm:t>
    </dgm:pt>
    <dgm:pt modelId="{0BD4AE81-0BBE-4034-9151-2F22FD67EF81}" type="sibTrans" cxnId="{223A2C23-80AA-4931-942A-5D44E5BECE76}">
      <dgm:prSet/>
      <dgm:spPr/>
      <dgm:t>
        <a:bodyPr/>
        <a:lstStyle/>
        <a:p>
          <a:endParaRPr lang="es-EC"/>
        </a:p>
      </dgm:t>
    </dgm:pt>
    <dgm:pt modelId="{F2C79A70-F9AC-4D6D-AC7D-43F61D7B74B2}">
      <dgm:prSet phldrT="[Texto]"/>
      <dgm:spPr/>
      <dgm:t>
        <a:bodyPr/>
        <a:lstStyle/>
        <a:p>
          <a:r>
            <a:rPr lang="es-EC" dirty="0" smtClean="0"/>
            <a:t>Solvencia</a:t>
          </a:r>
          <a:endParaRPr lang="es-EC" dirty="0"/>
        </a:p>
      </dgm:t>
    </dgm:pt>
    <dgm:pt modelId="{19B4727B-6AF6-41EB-9064-2CFF72FDD520}" type="parTrans" cxnId="{E6E50CE8-E894-45B4-8AF4-DA412C54F4EA}">
      <dgm:prSet/>
      <dgm:spPr/>
      <dgm:t>
        <a:bodyPr/>
        <a:lstStyle/>
        <a:p>
          <a:endParaRPr lang="es-EC"/>
        </a:p>
      </dgm:t>
    </dgm:pt>
    <dgm:pt modelId="{5616FC4A-039F-4AFC-B1C5-20B19281D485}" type="sibTrans" cxnId="{E6E50CE8-E894-45B4-8AF4-DA412C54F4EA}">
      <dgm:prSet/>
      <dgm:spPr/>
      <dgm:t>
        <a:bodyPr/>
        <a:lstStyle/>
        <a:p>
          <a:endParaRPr lang="es-EC"/>
        </a:p>
      </dgm:t>
    </dgm:pt>
    <dgm:pt modelId="{C3064731-B38A-474D-91ED-C31984BD93A2}">
      <dgm:prSet phldrT="[Texto]"/>
      <dgm:spPr/>
      <dgm:t>
        <a:bodyPr/>
        <a:lstStyle/>
        <a:p>
          <a:r>
            <a:rPr lang="es-EC" dirty="0" smtClean="0"/>
            <a:t>Gestión</a:t>
          </a:r>
          <a:endParaRPr lang="es-EC" dirty="0"/>
        </a:p>
      </dgm:t>
    </dgm:pt>
    <dgm:pt modelId="{C9219D35-4DCB-4C64-B312-616373DF415F}" type="parTrans" cxnId="{D2DC61E3-5461-420B-9934-65EC3E97C6F2}">
      <dgm:prSet/>
      <dgm:spPr/>
      <dgm:t>
        <a:bodyPr/>
        <a:lstStyle/>
        <a:p>
          <a:endParaRPr lang="es-EC"/>
        </a:p>
      </dgm:t>
    </dgm:pt>
    <dgm:pt modelId="{F567FB1F-0A2C-43F8-A038-A46AE7ACD1D1}" type="sibTrans" cxnId="{D2DC61E3-5461-420B-9934-65EC3E97C6F2}">
      <dgm:prSet/>
      <dgm:spPr/>
      <dgm:t>
        <a:bodyPr/>
        <a:lstStyle/>
        <a:p>
          <a:endParaRPr lang="es-EC"/>
        </a:p>
      </dgm:t>
    </dgm:pt>
    <dgm:pt modelId="{1F0C62EB-B09F-4E98-8CB3-75419E3F4722}" type="pres">
      <dgm:prSet presAssocID="{D5F1D07A-0B13-42B8-9AB6-6C63C03FEC39}" presName="hierChild1" presStyleCnt="0">
        <dgm:presLayoutVars>
          <dgm:orgChart val="1"/>
          <dgm:chPref val="1"/>
          <dgm:dir/>
          <dgm:animOne val="branch"/>
          <dgm:animLvl val="lvl"/>
          <dgm:resizeHandles/>
        </dgm:presLayoutVars>
      </dgm:prSet>
      <dgm:spPr/>
      <dgm:t>
        <a:bodyPr/>
        <a:lstStyle/>
        <a:p>
          <a:endParaRPr lang="es-ES_tradnl"/>
        </a:p>
      </dgm:t>
    </dgm:pt>
    <dgm:pt modelId="{B180903F-08AB-48BC-B6AC-4B650620FD4A}" type="pres">
      <dgm:prSet presAssocID="{E4DD8180-B024-4C53-A4DD-0EE63B88F7C9}" presName="hierRoot1" presStyleCnt="0">
        <dgm:presLayoutVars>
          <dgm:hierBranch val="init"/>
        </dgm:presLayoutVars>
      </dgm:prSet>
      <dgm:spPr/>
    </dgm:pt>
    <dgm:pt modelId="{71DF2D5D-20F9-415E-8485-ED437CB5B0B4}" type="pres">
      <dgm:prSet presAssocID="{E4DD8180-B024-4C53-A4DD-0EE63B88F7C9}" presName="rootComposite1" presStyleCnt="0"/>
      <dgm:spPr/>
    </dgm:pt>
    <dgm:pt modelId="{917F6851-B5E0-426C-80BC-EA1F5D2897CD}" type="pres">
      <dgm:prSet presAssocID="{E4DD8180-B024-4C53-A4DD-0EE63B88F7C9}" presName="rootText1" presStyleLbl="node0" presStyleIdx="0" presStyleCnt="1">
        <dgm:presLayoutVars>
          <dgm:chPref val="3"/>
        </dgm:presLayoutVars>
      </dgm:prSet>
      <dgm:spPr/>
      <dgm:t>
        <a:bodyPr/>
        <a:lstStyle/>
        <a:p>
          <a:endParaRPr lang="es-ES_tradnl"/>
        </a:p>
      </dgm:t>
    </dgm:pt>
    <dgm:pt modelId="{8C622C4A-E3CA-4074-8121-824E277BA422}" type="pres">
      <dgm:prSet presAssocID="{E4DD8180-B024-4C53-A4DD-0EE63B88F7C9}" presName="rootConnector1" presStyleLbl="node1" presStyleIdx="0" presStyleCnt="0"/>
      <dgm:spPr/>
      <dgm:t>
        <a:bodyPr/>
        <a:lstStyle/>
        <a:p>
          <a:endParaRPr lang="es-ES_tradnl"/>
        </a:p>
      </dgm:t>
    </dgm:pt>
    <dgm:pt modelId="{F8A6926D-E962-4E3B-9B72-428FE3C23610}" type="pres">
      <dgm:prSet presAssocID="{E4DD8180-B024-4C53-A4DD-0EE63B88F7C9}" presName="hierChild2" presStyleCnt="0"/>
      <dgm:spPr/>
    </dgm:pt>
    <dgm:pt modelId="{2882A44C-C1EB-4E35-A8B1-F82D7128572F}" type="pres">
      <dgm:prSet presAssocID="{76B76F9D-59C0-4AA5-8B2B-6AF4A3A75D9E}" presName="Name37" presStyleLbl="parChTrans1D2" presStyleIdx="0" presStyleCnt="4"/>
      <dgm:spPr/>
      <dgm:t>
        <a:bodyPr/>
        <a:lstStyle/>
        <a:p>
          <a:endParaRPr lang="es-ES_tradnl"/>
        </a:p>
      </dgm:t>
    </dgm:pt>
    <dgm:pt modelId="{15F76775-23B2-4304-B134-A6858D2FF338}" type="pres">
      <dgm:prSet presAssocID="{7D162FEE-0E5A-4812-9257-4BCC7A7BA391}" presName="hierRoot2" presStyleCnt="0">
        <dgm:presLayoutVars>
          <dgm:hierBranch val="init"/>
        </dgm:presLayoutVars>
      </dgm:prSet>
      <dgm:spPr/>
    </dgm:pt>
    <dgm:pt modelId="{FE7075EB-7B9E-47BE-A2DA-5A99E79B5C75}" type="pres">
      <dgm:prSet presAssocID="{7D162FEE-0E5A-4812-9257-4BCC7A7BA391}" presName="rootComposite" presStyleCnt="0"/>
      <dgm:spPr/>
    </dgm:pt>
    <dgm:pt modelId="{8A5FCBCC-EF0F-4D51-9F14-7B4058CAB0E8}" type="pres">
      <dgm:prSet presAssocID="{7D162FEE-0E5A-4812-9257-4BCC7A7BA391}" presName="rootText" presStyleLbl="node2" presStyleIdx="0" presStyleCnt="3">
        <dgm:presLayoutVars>
          <dgm:chPref val="3"/>
        </dgm:presLayoutVars>
      </dgm:prSet>
      <dgm:spPr/>
      <dgm:t>
        <a:bodyPr/>
        <a:lstStyle/>
        <a:p>
          <a:endParaRPr lang="es-EC"/>
        </a:p>
      </dgm:t>
    </dgm:pt>
    <dgm:pt modelId="{2046D8C8-F496-421B-BFED-A9DFDB980306}" type="pres">
      <dgm:prSet presAssocID="{7D162FEE-0E5A-4812-9257-4BCC7A7BA391}" presName="rootConnector" presStyleLbl="node2" presStyleIdx="0" presStyleCnt="3"/>
      <dgm:spPr/>
      <dgm:t>
        <a:bodyPr/>
        <a:lstStyle/>
        <a:p>
          <a:endParaRPr lang="es-ES_tradnl"/>
        </a:p>
      </dgm:t>
    </dgm:pt>
    <dgm:pt modelId="{5AA9F1A0-FFBE-42F9-80CB-8C9D276F896A}" type="pres">
      <dgm:prSet presAssocID="{7D162FEE-0E5A-4812-9257-4BCC7A7BA391}" presName="hierChild4" presStyleCnt="0"/>
      <dgm:spPr/>
    </dgm:pt>
    <dgm:pt modelId="{8CA58380-54E8-45FC-89FD-FF92C8DDB2D5}" type="pres">
      <dgm:prSet presAssocID="{7D162FEE-0E5A-4812-9257-4BCC7A7BA391}" presName="hierChild5" presStyleCnt="0"/>
      <dgm:spPr/>
    </dgm:pt>
    <dgm:pt modelId="{49B069C0-4D06-4B55-B82C-70ACC56F269B}" type="pres">
      <dgm:prSet presAssocID="{19B4727B-6AF6-41EB-9064-2CFF72FDD520}" presName="Name37" presStyleLbl="parChTrans1D2" presStyleIdx="1" presStyleCnt="4"/>
      <dgm:spPr/>
      <dgm:t>
        <a:bodyPr/>
        <a:lstStyle/>
        <a:p>
          <a:endParaRPr lang="es-ES_tradnl"/>
        </a:p>
      </dgm:t>
    </dgm:pt>
    <dgm:pt modelId="{CEEC12E8-3E27-4101-91B5-3A72F4787DB1}" type="pres">
      <dgm:prSet presAssocID="{F2C79A70-F9AC-4D6D-AC7D-43F61D7B74B2}" presName="hierRoot2" presStyleCnt="0">
        <dgm:presLayoutVars>
          <dgm:hierBranch val="init"/>
        </dgm:presLayoutVars>
      </dgm:prSet>
      <dgm:spPr/>
    </dgm:pt>
    <dgm:pt modelId="{713330C0-E760-478A-AB12-FFF8DD13FAD5}" type="pres">
      <dgm:prSet presAssocID="{F2C79A70-F9AC-4D6D-AC7D-43F61D7B74B2}" presName="rootComposite" presStyleCnt="0"/>
      <dgm:spPr/>
    </dgm:pt>
    <dgm:pt modelId="{457108B5-26A1-4048-80AC-383F70B3CED6}" type="pres">
      <dgm:prSet presAssocID="{F2C79A70-F9AC-4D6D-AC7D-43F61D7B74B2}" presName="rootText" presStyleLbl="node2" presStyleIdx="1" presStyleCnt="3">
        <dgm:presLayoutVars>
          <dgm:chPref val="3"/>
        </dgm:presLayoutVars>
      </dgm:prSet>
      <dgm:spPr/>
      <dgm:t>
        <a:bodyPr/>
        <a:lstStyle/>
        <a:p>
          <a:endParaRPr lang="es-ES_tradnl"/>
        </a:p>
      </dgm:t>
    </dgm:pt>
    <dgm:pt modelId="{1520593A-874A-4ABF-BFF9-08E337E6897D}" type="pres">
      <dgm:prSet presAssocID="{F2C79A70-F9AC-4D6D-AC7D-43F61D7B74B2}" presName="rootConnector" presStyleLbl="node2" presStyleIdx="1" presStyleCnt="3"/>
      <dgm:spPr/>
      <dgm:t>
        <a:bodyPr/>
        <a:lstStyle/>
        <a:p>
          <a:endParaRPr lang="es-ES_tradnl"/>
        </a:p>
      </dgm:t>
    </dgm:pt>
    <dgm:pt modelId="{2F767704-2632-4348-AFE3-6ED6E25F6B9F}" type="pres">
      <dgm:prSet presAssocID="{F2C79A70-F9AC-4D6D-AC7D-43F61D7B74B2}" presName="hierChild4" presStyleCnt="0"/>
      <dgm:spPr/>
    </dgm:pt>
    <dgm:pt modelId="{B84A2670-4F15-4683-94FC-15D8161AE6DE}" type="pres">
      <dgm:prSet presAssocID="{F2C79A70-F9AC-4D6D-AC7D-43F61D7B74B2}" presName="hierChild5" presStyleCnt="0"/>
      <dgm:spPr/>
    </dgm:pt>
    <dgm:pt modelId="{22C14EFB-90F0-4D33-926A-B271BD5EDA42}" type="pres">
      <dgm:prSet presAssocID="{C9219D35-4DCB-4C64-B312-616373DF415F}" presName="Name37" presStyleLbl="parChTrans1D2" presStyleIdx="2" presStyleCnt="4"/>
      <dgm:spPr/>
      <dgm:t>
        <a:bodyPr/>
        <a:lstStyle/>
        <a:p>
          <a:endParaRPr lang="es-ES_tradnl"/>
        </a:p>
      </dgm:t>
    </dgm:pt>
    <dgm:pt modelId="{42AD551F-40DF-40CE-A66A-B7DB638E31C1}" type="pres">
      <dgm:prSet presAssocID="{C3064731-B38A-474D-91ED-C31984BD93A2}" presName="hierRoot2" presStyleCnt="0">
        <dgm:presLayoutVars>
          <dgm:hierBranch val="init"/>
        </dgm:presLayoutVars>
      </dgm:prSet>
      <dgm:spPr/>
    </dgm:pt>
    <dgm:pt modelId="{52B28C40-E27B-41CE-9CAA-89B1591F5AF7}" type="pres">
      <dgm:prSet presAssocID="{C3064731-B38A-474D-91ED-C31984BD93A2}" presName="rootComposite" presStyleCnt="0"/>
      <dgm:spPr/>
    </dgm:pt>
    <dgm:pt modelId="{BC3CE7E9-940D-4F97-8AE5-6955056D7890}" type="pres">
      <dgm:prSet presAssocID="{C3064731-B38A-474D-91ED-C31984BD93A2}" presName="rootText" presStyleLbl="node2" presStyleIdx="2" presStyleCnt="3">
        <dgm:presLayoutVars>
          <dgm:chPref val="3"/>
        </dgm:presLayoutVars>
      </dgm:prSet>
      <dgm:spPr/>
      <dgm:t>
        <a:bodyPr/>
        <a:lstStyle/>
        <a:p>
          <a:endParaRPr lang="es-ES_tradnl"/>
        </a:p>
      </dgm:t>
    </dgm:pt>
    <dgm:pt modelId="{2111F25B-537D-455A-BDA9-840B3552E1AF}" type="pres">
      <dgm:prSet presAssocID="{C3064731-B38A-474D-91ED-C31984BD93A2}" presName="rootConnector" presStyleLbl="node2" presStyleIdx="2" presStyleCnt="3"/>
      <dgm:spPr/>
      <dgm:t>
        <a:bodyPr/>
        <a:lstStyle/>
        <a:p>
          <a:endParaRPr lang="es-ES_tradnl"/>
        </a:p>
      </dgm:t>
    </dgm:pt>
    <dgm:pt modelId="{D81F6820-B107-44D9-82AF-4A42E0182ACA}" type="pres">
      <dgm:prSet presAssocID="{C3064731-B38A-474D-91ED-C31984BD93A2}" presName="hierChild4" presStyleCnt="0"/>
      <dgm:spPr/>
    </dgm:pt>
    <dgm:pt modelId="{B5ADED51-9018-4018-8B41-D1A0971D4B14}" type="pres">
      <dgm:prSet presAssocID="{C3064731-B38A-474D-91ED-C31984BD93A2}" presName="hierChild5" presStyleCnt="0"/>
      <dgm:spPr/>
    </dgm:pt>
    <dgm:pt modelId="{01C7995B-B832-46CB-8E14-D94B630F4103}" type="pres">
      <dgm:prSet presAssocID="{E4DD8180-B024-4C53-A4DD-0EE63B88F7C9}" presName="hierChild3" presStyleCnt="0"/>
      <dgm:spPr/>
    </dgm:pt>
    <dgm:pt modelId="{8E74E091-3FBE-4BC5-9C6C-5B58C564E0DA}" type="pres">
      <dgm:prSet presAssocID="{6645419B-713E-4C2B-9FE2-49CEB5DB1AD0}" presName="Name111" presStyleLbl="parChTrans1D2" presStyleIdx="3" presStyleCnt="4"/>
      <dgm:spPr/>
      <dgm:t>
        <a:bodyPr/>
        <a:lstStyle/>
        <a:p>
          <a:endParaRPr lang="es-ES_tradnl"/>
        </a:p>
      </dgm:t>
    </dgm:pt>
    <dgm:pt modelId="{7483EC5F-563A-4EB4-9628-4C6CF0B3A033}" type="pres">
      <dgm:prSet presAssocID="{88F2C3CF-5C0D-4E75-9607-51EA0D81791E}" presName="hierRoot3" presStyleCnt="0">
        <dgm:presLayoutVars>
          <dgm:hierBranch val="init"/>
        </dgm:presLayoutVars>
      </dgm:prSet>
      <dgm:spPr/>
    </dgm:pt>
    <dgm:pt modelId="{02F6A7F1-045E-4028-89AC-91A88FBEAFE1}" type="pres">
      <dgm:prSet presAssocID="{88F2C3CF-5C0D-4E75-9607-51EA0D81791E}" presName="rootComposite3" presStyleCnt="0"/>
      <dgm:spPr/>
    </dgm:pt>
    <dgm:pt modelId="{B651AC44-2650-4F68-A6F2-D97E133AE7E4}" type="pres">
      <dgm:prSet presAssocID="{88F2C3CF-5C0D-4E75-9607-51EA0D81791E}" presName="rootText3" presStyleLbl="asst1" presStyleIdx="0" presStyleCnt="1" custScaleX="240863" custScaleY="63879">
        <dgm:presLayoutVars>
          <dgm:chPref val="3"/>
        </dgm:presLayoutVars>
      </dgm:prSet>
      <dgm:spPr/>
      <dgm:t>
        <a:bodyPr/>
        <a:lstStyle/>
        <a:p>
          <a:endParaRPr lang="es-EC"/>
        </a:p>
      </dgm:t>
    </dgm:pt>
    <dgm:pt modelId="{5DEA69F9-8384-422E-8700-D232D6326B9E}" type="pres">
      <dgm:prSet presAssocID="{88F2C3CF-5C0D-4E75-9607-51EA0D81791E}" presName="rootConnector3" presStyleLbl="asst1" presStyleIdx="0" presStyleCnt="1"/>
      <dgm:spPr/>
      <dgm:t>
        <a:bodyPr/>
        <a:lstStyle/>
        <a:p>
          <a:endParaRPr lang="es-ES_tradnl"/>
        </a:p>
      </dgm:t>
    </dgm:pt>
    <dgm:pt modelId="{CECCDE69-BDCD-49CC-BCE5-7563B8C57A5B}" type="pres">
      <dgm:prSet presAssocID="{88F2C3CF-5C0D-4E75-9607-51EA0D81791E}" presName="hierChild6" presStyleCnt="0"/>
      <dgm:spPr/>
    </dgm:pt>
    <dgm:pt modelId="{008BC96F-F759-423A-A0E5-264599FEE794}" type="pres">
      <dgm:prSet presAssocID="{88F2C3CF-5C0D-4E75-9607-51EA0D81791E}" presName="hierChild7" presStyleCnt="0"/>
      <dgm:spPr/>
    </dgm:pt>
  </dgm:ptLst>
  <dgm:cxnLst>
    <dgm:cxn modelId="{DE197D42-97DA-4538-BF5C-7B3B83BE0FD0}" type="presOf" srcId="{F2C79A70-F9AC-4D6D-AC7D-43F61D7B74B2}" destId="{1520593A-874A-4ABF-BFF9-08E337E6897D}" srcOrd="1" destOrd="0" presId="urn:microsoft.com/office/officeart/2005/8/layout/orgChart1"/>
    <dgm:cxn modelId="{157359DE-0731-4FCE-95FB-7B5342C51A5C}" type="presOf" srcId="{7D162FEE-0E5A-4812-9257-4BCC7A7BA391}" destId="{8A5FCBCC-EF0F-4D51-9F14-7B4058CAB0E8}" srcOrd="0" destOrd="0" presId="urn:microsoft.com/office/officeart/2005/8/layout/orgChart1"/>
    <dgm:cxn modelId="{576CB274-05BD-4199-95C2-AE8EFE00839D}" type="presOf" srcId="{C9219D35-4DCB-4C64-B312-616373DF415F}" destId="{22C14EFB-90F0-4D33-926A-B271BD5EDA42}" srcOrd="0" destOrd="0" presId="urn:microsoft.com/office/officeart/2005/8/layout/orgChart1"/>
    <dgm:cxn modelId="{B5D76BED-A3FF-4116-89D0-5F6B95C466C5}" srcId="{E4DD8180-B024-4C53-A4DD-0EE63B88F7C9}" destId="{88F2C3CF-5C0D-4E75-9607-51EA0D81791E}" srcOrd="0" destOrd="0" parTransId="{6645419B-713E-4C2B-9FE2-49CEB5DB1AD0}" sibTransId="{A27EEB80-825A-47D1-8B20-B94532CB30DC}"/>
    <dgm:cxn modelId="{E6E50CE8-E894-45B4-8AF4-DA412C54F4EA}" srcId="{E4DD8180-B024-4C53-A4DD-0EE63B88F7C9}" destId="{F2C79A70-F9AC-4D6D-AC7D-43F61D7B74B2}" srcOrd="2" destOrd="0" parTransId="{19B4727B-6AF6-41EB-9064-2CFF72FDD520}" sibTransId="{5616FC4A-039F-4AFC-B1C5-20B19281D485}"/>
    <dgm:cxn modelId="{26677925-6A0E-4C87-BFAB-1C3BEE49B96C}" type="presOf" srcId="{C3064731-B38A-474D-91ED-C31984BD93A2}" destId="{2111F25B-537D-455A-BDA9-840B3552E1AF}" srcOrd="1" destOrd="0" presId="urn:microsoft.com/office/officeart/2005/8/layout/orgChart1"/>
    <dgm:cxn modelId="{9584339A-E66B-47FB-8BC6-0E2B4CC329BB}" type="presOf" srcId="{D5F1D07A-0B13-42B8-9AB6-6C63C03FEC39}" destId="{1F0C62EB-B09F-4E98-8CB3-75419E3F4722}" srcOrd="0" destOrd="0" presId="urn:microsoft.com/office/officeart/2005/8/layout/orgChart1"/>
    <dgm:cxn modelId="{223A2C23-80AA-4931-942A-5D44E5BECE76}" srcId="{E4DD8180-B024-4C53-A4DD-0EE63B88F7C9}" destId="{7D162FEE-0E5A-4812-9257-4BCC7A7BA391}" srcOrd="1" destOrd="0" parTransId="{76B76F9D-59C0-4AA5-8B2B-6AF4A3A75D9E}" sibTransId="{0BD4AE81-0BBE-4034-9151-2F22FD67EF81}"/>
    <dgm:cxn modelId="{2AC93ED9-10D3-499A-8C80-DB9A2D90AFB5}" type="presOf" srcId="{88F2C3CF-5C0D-4E75-9607-51EA0D81791E}" destId="{5DEA69F9-8384-422E-8700-D232D6326B9E}" srcOrd="1" destOrd="0" presId="urn:microsoft.com/office/officeart/2005/8/layout/orgChart1"/>
    <dgm:cxn modelId="{B1A795FD-A4B9-4074-9B5E-E24B4C256279}" type="presOf" srcId="{76B76F9D-59C0-4AA5-8B2B-6AF4A3A75D9E}" destId="{2882A44C-C1EB-4E35-A8B1-F82D7128572F}" srcOrd="0" destOrd="0" presId="urn:microsoft.com/office/officeart/2005/8/layout/orgChart1"/>
    <dgm:cxn modelId="{F2D3A77C-DB36-415A-965C-87822337A384}" type="presOf" srcId="{88F2C3CF-5C0D-4E75-9607-51EA0D81791E}" destId="{B651AC44-2650-4F68-A6F2-D97E133AE7E4}" srcOrd="0" destOrd="0" presId="urn:microsoft.com/office/officeart/2005/8/layout/orgChart1"/>
    <dgm:cxn modelId="{FA59FE35-1E1A-458A-983D-81AA6126122E}" type="presOf" srcId="{E4DD8180-B024-4C53-A4DD-0EE63B88F7C9}" destId="{8C622C4A-E3CA-4074-8121-824E277BA422}" srcOrd="1" destOrd="0" presId="urn:microsoft.com/office/officeart/2005/8/layout/orgChart1"/>
    <dgm:cxn modelId="{D4006CD3-A19C-4636-9FA0-C322A6813871}" type="presOf" srcId="{E4DD8180-B024-4C53-A4DD-0EE63B88F7C9}" destId="{917F6851-B5E0-426C-80BC-EA1F5D2897CD}" srcOrd="0" destOrd="0" presId="urn:microsoft.com/office/officeart/2005/8/layout/orgChart1"/>
    <dgm:cxn modelId="{7B053AC3-C7E0-4125-8A74-0739FBE2C065}" srcId="{D5F1D07A-0B13-42B8-9AB6-6C63C03FEC39}" destId="{E4DD8180-B024-4C53-A4DD-0EE63B88F7C9}" srcOrd="0" destOrd="0" parTransId="{3DC337AF-C284-446C-8D1C-B0D7419B633B}" sibTransId="{C7D2B88F-3FEE-474D-A05D-1B523FBE5884}"/>
    <dgm:cxn modelId="{0D6F737A-E94E-44FF-9DF3-C599AA44285F}" type="presOf" srcId="{F2C79A70-F9AC-4D6D-AC7D-43F61D7B74B2}" destId="{457108B5-26A1-4048-80AC-383F70B3CED6}" srcOrd="0" destOrd="0" presId="urn:microsoft.com/office/officeart/2005/8/layout/orgChart1"/>
    <dgm:cxn modelId="{01664BE0-0D43-43EC-9BA1-2F66D230CB67}" type="presOf" srcId="{7D162FEE-0E5A-4812-9257-4BCC7A7BA391}" destId="{2046D8C8-F496-421B-BFED-A9DFDB980306}" srcOrd="1" destOrd="0" presId="urn:microsoft.com/office/officeart/2005/8/layout/orgChart1"/>
    <dgm:cxn modelId="{F69B0DED-D168-4357-8909-B78E404A69DB}" type="presOf" srcId="{C3064731-B38A-474D-91ED-C31984BD93A2}" destId="{BC3CE7E9-940D-4F97-8AE5-6955056D7890}" srcOrd="0" destOrd="0" presId="urn:microsoft.com/office/officeart/2005/8/layout/orgChart1"/>
    <dgm:cxn modelId="{D2DC61E3-5461-420B-9934-65EC3E97C6F2}" srcId="{E4DD8180-B024-4C53-A4DD-0EE63B88F7C9}" destId="{C3064731-B38A-474D-91ED-C31984BD93A2}" srcOrd="3" destOrd="0" parTransId="{C9219D35-4DCB-4C64-B312-616373DF415F}" sibTransId="{F567FB1F-0A2C-43F8-A038-A46AE7ACD1D1}"/>
    <dgm:cxn modelId="{685B7C42-AB1D-4D6D-BCF8-A94E58771049}" type="presOf" srcId="{6645419B-713E-4C2B-9FE2-49CEB5DB1AD0}" destId="{8E74E091-3FBE-4BC5-9C6C-5B58C564E0DA}" srcOrd="0" destOrd="0" presId="urn:microsoft.com/office/officeart/2005/8/layout/orgChart1"/>
    <dgm:cxn modelId="{00C8AF20-FD43-4367-BA49-F778476DE70D}" type="presOf" srcId="{19B4727B-6AF6-41EB-9064-2CFF72FDD520}" destId="{49B069C0-4D06-4B55-B82C-70ACC56F269B}" srcOrd="0" destOrd="0" presId="urn:microsoft.com/office/officeart/2005/8/layout/orgChart1"/>
    <dgm:cxn modelId="{F3194096-9526-43BA-BAAD-834BE21809C4}" type="presParOf" srcId="{1F0C62EB-B09F-4E98-8CB3-75419E3F4722}" destId="{B180903F-08AB-48BC-B6AC-4B650620FD4A}" srcOrd="0" destOrd="0" presId="urn:microsoft.com/office/officeart/2005/8/layout/orgChart1"/>
    <dgm:cxn modelId="{95BFFACE-7128-491C-9C64-1BBABF6C1B2C}" type="presParOf" srcId="{B180903F-08AB-48BC-B6AC-4B650620FD4A}" destId="{71DF2D5D-20F9-415E-8485-ED437CB5B0B4}" srcOrd="0" destOrd="0" presId="urn:microsoft.com/office/officeart/2005/8/layout/orgChart1"/>
    <dgm:cxn modelId="{F53E0B7C-2FF8-4160-9F1B-AF41CA60E606}" type="presParOf" srcId="{71DF2D5D-20F9-415E-8485-ED437CB5B0B4}" destId="{917F6851-B5E0-426C-80BC-EA1F5D2897CD}" srcOrd="0" destOrd="0" presId="urn:microsoft.com/office/officeart/2005/8/layout/orgChart1"/>
    <dgm:cxn modelId="{7FC60E7F-4E45-4E88-89FE-48D13A45FE96}" type="presParOf" srcId="{71DF2D5D-20F9-415E-8485-ED437CB5B0B4}" destId="{8C622C4A-E3CA-4074-8121-824E277BA422}" srcOrd="1" destOrd="0" presId="urn:microsoft.com/office/officeart/2005/8/layout/orgChart1"/>
    <dgm:cxn modelId="{EB65265E-1065-4C38-A2D2-B9548345EE58}" type="presParOf" srcId="{B180903F-08AB-48BC-B6AC-4B650620FD4A}" destId="{F8A6926D-E962-4E3B-9B72-428FE3C23610}" srcOrd="1" destOrd="0" presId="urn:microsoft.com/office/officeart/2005/8/layout/orgChart1"/>
    <dgm:cxn modelId="{C1242551-8979-4F38-B7F0-057307670461}" type="presParOf" srcId="{F8A6926D-E962-4E3B-9B72-428FE3C23610}" destId="{2882A44C-C1EB-4E35-A8B1-F82D7128572F}" srcOrd="0" destOrd="0" presId="urn:microsoft.com/office/officeart/2005/8/layout/orgChart1"/>
    <dgm:cxn modelId="{CC630B4D-8804-4548-A501-32C876168C4F}" type="presParOf" srcId="{F8A6926D-E962-4E3B-9B72-428FE3C23610}" destId="{15F76775-23B2-4304-B134-A6858D2FF338}" srcOrd="1" destOrd="0" presId="urn:microsoft.com/office/officeart/2005/8/layout/orgChart1"/>
    <dgm:cxn modelId="{A25222BE-4951-4AAF-B31D-69FD64EA28E8}" type="presParOf" srcId="{15F76775-23B2-4304-B134-A6858D2FF338}" destId="{FE7075EB-7B9E-47BE-A2DA-5A99E79B5C75}" srcOrd="0" destOrd="0" presId="urn:microsoft.com/office/officeart/2005/8/layout/orgChart1"/>
    <dgm:cxn modelId="{D3743B83-9153-42B7-BDCD-AB3E8D9BD7C8}" type="presParOf" srcId="{FE7075EB-7B9E-47BE-A2DA-5A99E79B5C75}" destId="{8A5FCBCC-EF0F-4D51-9F14-7B4058CAB0E8}" srcOrd="0" destOrd="0" presId="urn:microsoft.com/office/officeart/2005/8/layout/orgChart1"/>
    <dgm:cxn modelId="{C126FD26-8338-4D4C-8736-C8252344826F}" type="presParOf" srcId="{FE7075EB-7B9E-47BE-A2DA-5A99E79B5C75}" destId="{2046D8C8-F496-421B-BFED-A9DFDB980306}" srcOrd="1" destOrd="0" presId="urn:microsoft.com/office/officeart/2005/8/layout/orgChart1"/>
    <dgm:cxn modelId="{C94739F8-D67C-4A91-906D-7942ABBE165A}" type="presParOf" srcId="{15F76775-23B2-4304-B134-A6858D2FF338}" destId="{5AA9F1A0-FFBE-42F9-80CB-8C9D276F896A}" srcOrd="1" destOrd="0" presId="urn:microsoft.com/office/officeart/2005/8/layout/orgChart1"/>
    <dgm:cxn modelId="{AF4F2681-A0E2-4293-B5DD-DAC34E8CAF00}" type="presParOf" srcId="{15F76775-23B2-4304-B134-A6858D2FF338}" destId="{8CA58380-54E8-45FC-89FD-FF92C8DDB2D5}" srcOrd="2" destOrd="0" presId="urn:microsoft.com/office/officeart/2005/8/layout/orgChart1"/>
    <dgm:cxn modelId="{3B094BF6-89F6-49E4-871A-59188CF367FC}" type="presParOf" srcId="{F8A6926D-E962-4E3B-9B72-428FE3C23610}" destId="{49B069C0-4D06-4B55-B82C-70ACC56F269B}" srcOrd="2" destOrd="0" presId="urn:microsoft.com/office/officeart/2005/8/layout/orgChart1"/>
    <dgm:cxn modelId="{6A9ADD7B-CFA1-4E27-AA73-C482CE39664D}" type="presParOf" srcId="{F8A6926D-E962-4E3B-9B72-428FE3C23610}" destId="{CEEC12E8-3E27-4101-91B5-3A72F4787DB1}" srcOrd="3" destOrd="0" presId="urn:microsoft.com/office/officeart/2005/8/layout/orgChart1"/>
    <dgm:cxn modelId="{0C4809AA-D657-4D39-91BE-DD6951CCE20C}" type="presParOf" srcId="{CEEC12E8-3E27-4101-91B5-3A72F4787DB1}" destId="{713330C0-E760-478A-AB12-FFF8DD13FAD5}" srcOrd="0" destOrd="0" presId="urn:microsoft.com/office/officeart/2005/8/layout/orgChart1"/>
    <dgm:cxn modelId="{C679D079-4A57-4E87-A47B-A7CC45D5A7B7}" type="presParOf" srcId="{713330C0-E760-478A-AB12-FFF8DD13FAD5}" destId="{457108B5-26A1-4048-80AC-383F70B3CED6}" srcOrd="0" destOrd="0" presId="urn:microsoft.com/office/officeart/2005/8/layout/orgChart1"/>
    <dgm:cxn modelId="{24D26843-E02A-41B5-AA00-45224CE4B4F8}" type="presParOf" srcId="{713330C0-E760-478A-AB12-FFF8DD13FAD5}" destId="{1520593A-874A-4ABF-BFF9-08E337E6897D}" srcOrd="1" destOrd="0" presId="urn:microsoft.com/office/officeart/2005/8/layout/orgChart1"/>
    <dgm:cxn modelId="{61524F00-4CE2-40B5-A81C-7703D6DEE6CA}" type="presParOf" srcId="{CEEC12E8-3E27-4101-91B5-3A72F4787DB1}" destId="{2F767704-2632-4348-AFE3-6ED6E25F6B9F}" srcOrd="1" destOrd="0" presId="urn:microsoft.com/office/officeart/2005/8/layout/orgChart1"/>
    <dgm:cxn modelId="{EF1D1686-1127-4A4E-946A-85958D051D2C}" type="presParOf" srcId="{CEEC12E8-3E27-4101-91B5-3A72F4787DB1}" destId="{B84A2670-4F15-4683-94FC-15D8161AE6DE}" srcOrd="2" destOrd="0" presId="urn:microsoft.com/office/officeart/2005/8/layout/orgChart1"/>
    <dgm:cxn modelId="{76F9A89A-911F-4259-9F9E-8C34901DC05F}" type="presParOf" srcId="{F8A6926D-E962-4E3B-9B72-428FE3C23610}" destId="{22C14EFB-90F0-4D33-926A-B271BD5EDA42}" srcOrd="4" destOrd="0" presId="urn:microsoft.com/office/officeart/2005/8/layout/orgChart1"/>
    <dgm:cxn modelId="{D24BAB86-5E5B-407A-8661-684B4F258D3C}" type="presParOf" srcId="{F8A6926D-E962-4E3B-9B72-428FE3C23610}" destId="{42AD551F-40DF-40CE-A66A-B7DB638E31C1}" srcOrd="5" destOrd="0" presId="urn:microsoft.com/office/officeart/2005/8/layout/orgChart1"/>
    <dgm:cxn modelId="{FD25355A-499F-4B49-B2F0-7031CE6CC576}" type="presParOf" srcId="{42AD551F-40DF-40CE-A66A-B7DB638E31C1}" destId="{52B28C40-E27B-41CE-9CAA-89B1591F5AF7}" srcOrd="0" destOrd="0" presId="urn:microsoft.com/office/officeart/2005/8/layout/orgChart1"/>
    <dgm:cxn modelId="{A1B6BC6B-A14B-4E07-ABB4-EE86D7F33FF3}" type="presParOf" srcId="{52B28C40-E27B-41CE-9CAA-89B1591F5AF7}" destId="{BC3CE7E9-940D-4F97-8AE5-6955056D7890}" srcOrd="0" destOrd="0" presId="urn:microsoft.com/office/officeart/2005/8/layout/orgChart1"/>
    <dgm:cxn modelId="{B0074A1E-8A16-40DC-8F55-389045B55CFA}" type="presParOf" srcId="{52B28C40-E27B-41CE-9CAA-89B1591F5AF7}" destId="{2111F25B-537D-455A-BDA9-840B3552E1AF}" srcOrd="1" destOrd="0" presId="urn:microsoft.com/office/officeart/2005/8/layout/orgChart1"/>
    <dgm:cxn modelId="{6AF47BAB-9170-4986-8978-3C092D8B3168}" type="presParOf" srcId="{42AD551F-40DF-40CE-A66A-B7DB638E31C1}" destId="{D81F6820-B107-44D9-82AF-4A42E0182ACA}" srcOrd="1" destOrd="0" presId="urn:microsoft.com/office/officeart/2005/8/layout/orgChart1"/>
    <dgm:cxn modelId="{50CAFD31-04B4-4769-93F7-60C1752E8FEC}" type="presParOf" srcId="{42AD551F-40DF-40CE-A66A-B7DB638E31C1}" destId="{B5ADED51-9018-4018-8B41-D1A0971D4B14}" srcOrd="2" destOrd="0" presId="urn:microsoft.com/office/officeart/2005/8/layout/orgChart1"/>
    <dgm:cxn modelId="{458D3103-5506-479A-ABE8-09AD1C6A42AA}" type="presParOf" srcId="{B180903F-08AB-48BC-B6AC-4B650620FD4A}" destId="{01C7995B-B832-46CB-8E14-D94B630F4103}" srcOrd="2" destOrd="0" presId="urn:microsoft.com/office/officeart/2005/8/layout/orgChart1"/>
    <dgm:cxn modelId="{D7119F66-7F94-4203-A21B-200FF01E37BB}" type="presParOf" srcId="{01C7995B-B832-46CB-8E14-D94B630F4103}" destId="{8E74E091-3FBE-4BC5-9C6C-5B58C564E0DA}" srcOrd="0" destOrd="0" presId="urn:microsoft.com/office/officeart/2005/8/layout/orgChart1"/>
    <dgm:cxn modelId="{34E1156F-0C57-4BCE-A827-2CD585D0DD8B}" type="presParOf" srcId="{01C7995B-B832-46CB-8E14-D94B630F4103}" destId="{7483EC5F-563A-4EB4-9628-4C6CF0B3A033}" srcOrd="1" destOrd="0" presId="urn:microsoft.com/office/officeart/2005/8/layout/orgChart1"/>
    <dgm:cxn modelId="{D70DC693-BD3B-48A1-8312-15D9857513C6}" type="presParOf" srcId="{7483EC5F-563A-4EB4-9628-4C6CF0B3A033}" destId="{02F6A7F1-045E-4028-89AC-91A88FBEAFE1}" srcOrd="0" destOrd="0" presId="urn:microsoft.com/office/officeart/2005/8/layout/orgChart1"/>
    <dgm:cxn modelId="{CE2DE768-50C7-463A-98EE-220858DF261C}" type="presParOf" srcId="{02F6A7F1-045E-4028-89AC-91A88FBEAFE1}" destId="{B651AC44-2650-4F68-A6F2-D97E133AE7E4}" srcOrd="0" destOrd="0" presId="urn:microsoft.com/office/officeart/2005/8/layout/orgChart1"/>
    <dgm:cxn modelId="{80C88C75-1E49-42D7-AD79-E66A9B336C37}" type="presParOf" srcId="{02F6A7F1-045E-4028-89AC-91A88FBEAFE1}" destId="{5DEA69F9-8384-422E-8700-D232D6326B9E}" srcOrd="1" destOrd="0" presId="urn:microsoft.com/office/officeart/2005/8/layout/orgChart1"/>
    <dgm:cxn modelId="{7B95A67B-7481-4DB0-BCCF-2402601F0D00}" type="presParOf" srcId="{7483EC5F-563A-4EB4-9628-4C6CF0B3A033}" destId="{CECCDE69-BDCD-49CC-BCE5-7563B8C57A5B}" srcOrd="1" destOrd="0" presId="urn:microsoft.com/office/officeart/2005/8/layout/orgChart1"/>
    <dgm:cxn modelId="{CCF69D43-F5A4-4180-94DD-6806E4965F71}" type="presParOf" srcId="{7483EC5F-563A-4EB4-9628-4C6CF0B3A033}" destId="{008BC96F-F759-423A-A0E5-264599FEE7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7ADF35-AB1E-4CC2-877D-3C701E4BD862}"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s-EC"/>
        </a:p>
      </dgm:t>
    </dgm:pt>
    <dgm:pt modelId="{EEE2DA8C-B389-498F-92BD-73DBF29A7CC8}">
      <dgm:prSet phldrT="[Texto]"/>
      <dgm:spPr/>
      <dgm:t>
        <a:bodyPr/>
        <a:lstStyle/>
        <a:p>
          <a:r>
            <a:rPr lang="es-EC" dirty="0"/>
            <a:t>Encuesta</a:t>
          </a:r>
        </a:p>
      </dgm:t>
    </dgm:pt>
    <dgm:pt modelId="{7AAD0AB0-73AD-470D-B8E1-11F1132B5915}" type="parTrans" cxnId="{B4415E3B-596A-40AC-8A75-0D19C53D6CF3}">
      <dgm:prSet/>
      <dgm:spPr/>
      <dgm:t>
        <a:bodyPr/>
        <a:lstStyle/>
        <a:p>
          <a:endParaRPr lang="es-EC"/>
        </a:p>
      </dgm:t>
    </dgm:pt>
    <dgm:pt modelId="{B43A8479-B39F-4E2C-AC0B-86085613AB28}" type="sibTrans" cxnId="{B4415E3B-596A-40AC-8A75-0D19C53D6CF3}">
      <dgm:prSet/>
      <dgm:spPr/>
      <dgm:t>
        <a:bodyPr/>
        <a:lstStyle/>
        <a:p>
          <a:endParaRPr lang="es-EC"/>
        </a:p>
      </dgm:t>
    </dgm:pt>
    <dgm:pt modelId="{CA577690-93AF-4B72-9531-6DBAA38E60DE}">
      <dgm:prSet phldrT="[Texto]"/>
      <dgm:spPr/>
      <dgm:t>
        <a:bodyPr/>
        <a:lstStyle/>
        <a:p>
          <a:r>
            <a:rPr lang="es-EC" dirty="0" smtClean="0"/>
            <a:t>37 preguntas</a:t>
          </a:r>
          <a:endParaRPr lang="es-EC" dirty="0"/>
        </a:p>
      </dgm:t>
    </dgm:pt>
    <dgm:pt modelId="{DF431FC8-FE16-4A76-8532-E976986D2172}" type="parTrans" cxnId="{86973CFA-31B8-4082-9620-22B3785E8E78}">
      <dgm:prSet/>
      <dgm:spPr/>
      <dgm:t>
        <a:bodyPr/>
        <a:lstStyle/>
        <a:p>
          <a:endParaRPr lang="es-EC"/>
        </a:p>
      </dgm:t>
    </dgm:pt>
    <dgm:pt modelId="{91AFF830-433C-4BE1-8525-B51816B245E3}" type="sibTrans" cxnId="{86973CFA-31B8-4082-9620-22B3785E8E78}">
      <dgm:prSet/>
      <dgm:spPr/>
      <dgm:t>
        <a:bodyPr/>
        <a:lstStyle/>
        <a:p>
          <a:endParaRPr lang="es-EC"/>
        </a:p>
      </dgm:t>
    </dgm:pt>
    <dgm:pt modelId="{30F4CCCB-94BA-4CDA-916D-A35B7A9F769B}">
      <dgm:prSet phldrT="[Texto]"/>
      <dgm:spPr/>
      <dgm:t>
        <a:bodyPr/>
        <a:lstStyle/>
        <a:p>
          <a:r>
            <a:rPr lang="es-EC" dirty="0"/>
            <a:t>Información documental </a:t>
          </a:r>
        </a:p>
      </dgm:t>
    </dgm:pt>
    <dgm:pt modelId="{9BB58D2E-DE8F-46F3-B8FC-D3FB0E01219E}" type="parTrans" cxnId="{248070E2-4E82-418C-9DCE-091E62AE615E}">
      <dgm:prSet/>
      <dgm:spPr/>
      <dgm:t>
        <a:bodyPr/>
        <a:lstStyle/>
        <a:p>
          <a:endParaRPr lang="es-EC"/>
        </a:p>
      </dgm:t>
    </dgm:pt>
    <dgm:pt modelId="{F9607FEC-1996-4DA3-B057-384986DABCF6}" type="sibTrans" cxnId="{248070E2-4E82-418C-9DCE-091E62AE615E}">
      <dgm:prSet/>
      <dgm:spPr/>
      <dgm:t>
        <a:bodyPr/>
        <a:lstStyle/>
        <a:p>
          <a:endParaRPr lang="es-EC"/>
        </a:p>
      </dgm:t>
    </dgm:pt>
    <dgm:pt modelId="{DB6CEA14-9E3B-4EE8-936A-AEB71AEF793C}">
      <dgm:prSet phldrT="[Texto]"/>
      <dgm:spPr/>
      <dgm:t>
        <a:bodyPr/>
        <a:lstStyle/>
        <a:p>
          <a:r>
            <a:rPr lang="es-EC" dirty="0" smtClean="0"/>
            <a:t>Estado de Situación Financiera </a:t>
          </a:r>
          <a:endParaRPr lang="es-EC" dirty="0"/>
        </a:p>
      </dgm:t>
    </dgm:pt>
    <dgm:pt modelId="{5A532EBD-5F9B-482A-A3D4-A23B968CFAA1}" type="parTrans" cxnId="{8DA6C67C-A3F3-422E-B795-8C28376F2551}">
      <dgm:prSet/>
      <dgm:spPr/>
      <dgm:t>
        <a:bodyPr/>
        <a:lstStyle/>
        <a:p>
          <a:endParaRPr lang="es-EC"/>
        </a:p>
      </dgm:t>
    </dgm:pt>
    <dgm:pt modelId="{E130DEBB-AF4C-4D3D-9477-22B55E2D4723}" type="sibTrans" cxnId="{8DA6C67C-A3F3-422E-B795-8C28376F2551}">
      <dgm:prSet/>
      <dgm:spPr/>
      <dgm:t>
        <a:bodyPr/>
        <a:lstStyle/>
        <a:p>
          <a:endParaRPr lang="es-EC"/>
        </a:p>
      </dgm:t>
    </dgm:pt>
    <dgm:pt modelId="{3A35C4A9-1017-42DE-BB68-CCA9DF29EEDE}">
      <dgm:prSet phldrT="[Texto]"/>
      <dgm:spPr/>
      <dgm:t>
        <a:bodyPr/>
        <a:lstStyle/>
        <a:p>
          <a:r>
            <a:rPr lang="es-EC" dirty="0" smtClean="0"/>
            <a:t>Estado de Pérdidas y Ganancias </a:t>
          </a:r>
          <a:endParaRPr lang="es-EC" dirty="0"/>
        </a:p>
      </dgm:t>
    </dgm:pt>
    <dgm:pt modelId="{7B4A6FD6-1D8A-43D1-95E4-F077A4CD22D3}" type="parTrans" cxnId="{F167C870-61E5-4556-9349-347F1C3EC7D5}">
      <dgm:prSet/>
      <dgm:spPr/>
      <dgm:t>
        <a:bodyPr/>
        <a:lstStyle/>
        <a:p>
          <a:endParaRPr lang="es-EC"/>
        </a:p>
      </dgm:t>
    </dgm:pt>
    <dgm:pt modelId="{60D3F4D6-CEE9-45F9-8629-A5D2000DB63E}" type="sibTrans" cxnId="{F167C870-61E5-4556-9349-347F1C3EC7D5}">
      <dgm:prSet/>
      <dgm:spPr/>
      <dgm:t>
        <a:bodyPr/>
        <a:lstStyle/>
        <a:p>
          <a:endParaRPr lang="es-EC"/>
        </a:p>
      </dgm:t>
    </dgm:pt>
    <dgm:pt modelId="{84D78B7F-F579-4B30-B688-00EED2F2B1E7}">
      <dgm:prSet phldrT="[Texto]"/>
      <dgm:spPr/>
      <dgm:t>
        <a:bodyPr/>
        <a:lstStyle/>
        <a:p>
          <a:r>
            <a:rPr lang="es-EC" dirty="0" smtClean="0"/>
            <a:t>Escala de Likert</a:t>
          </a:r>
          <a:endParaRPr lang="es-EC" dirty="0"/>
        </a:p>
      </dgm:t>
    </dgm:pt>
    <dgm:pt modelId="{90553A27-45D0-4B28-8B07-0832DC502D23}" type="parTrans" cxnId="{E83F4DEB-7D10-4616-8A92-4B34E880B19F}">
      <dgm:prSet/>
      <dgm:spPr/>
      <dgm:t>
        <a:bodyPr/>
        <a:lstStyle/>
        <a:p>
          <a:endParaRPr lang="es-EC"/>
        </a:p>
      </dgm:t>
    </dgm:pt>
    <dgm:pt modelId="{3D55C3B7-38A1-4D01-AC6B-97CEB0644733}" type="sibTrans" cxnId="{E83F4DEB-7D10-4616-8A92-4B34E880B19F}">
      <dgm:prSet/>
      <dgm:spPr/>
      <dgm:t>
        <a:bodyPr/>
        <a:lstStyle/>
        <a:p>
          <a:endParaRPr lang="es-EC"/>
        </a:p>
      </dgm:t>
    </dgm:pt>
    <dgm:pt modelId="{31F516C9-3208-445F-B633-AE7F4AB32E38}" type="pres">
      <dgm:prSet presAssocID="{607ADF35-AB1E-4CC2-877D-3C701E4BD862}" presName="diagram" presStyleCnt="0">
        <dgm:presLayoutVars>
          <dgm:chPref val="1"/>
          <dgm:dir/>
          <dgm:animOne val="branch"/>
          <dgm:animLvl val="lvl"/>
          <dgm:resizeHandles/>
        </dgm:presLayoutVars>
      </dgm:prSet>
      <dgm:spPr/>
      <dgm:t>
        <a:bodyPr/>
        <a:lstStyle/>
        <a:p>
          <a:endParaRPr lang="es-EC"/>
        </a:p>
      </dgm:t>
    </dgm:pt>
    <dgm:pt modelId="{691F8E73-0514-4CE1-8371-71C71195D810}" type="pres">
      <dgm:prSet presAssocID="{EEE2DA8C-B389-498F-92BD-73DBF29A7CC8}" presName="root" presStyleCnt="0"/>
      <dgm:spPr/>
    </dgm:pt>
    <dgm:pt modelId="{EED816D2-5490-4ECC-BBAD-78EFAA1F81EF}" type="pres">
      <dgm:prSet presAssocID="{EEE2DA8C-B389-498F-92BD-73DBF29A7CC8}" presName="rootComposite" presStyleCnt="0"/>
      <dgm:spPr/>
    </dgm:pt>
    <dgm:pt modelId="{64175AB8-D4BB-4B42-B470-E975091F881F}" type="pres">
      <dgm:prSet presAssocID="{EEE2DA8C-B389-498F-92BD-73DBF29A7CC8}" presName="rootText" presStyleLbl="node1" presStyleIdx="0" presStyleCnt="2" custLinFactNeighborX="-93988" custLinFactNeighborY="-2583"/>
      <dgm:spPr/>
      <dgm:t>
        <a:bodyPr/>
        <a:lstStyle/>
        <a:p>
          <a:endParaRPr lang="es-EC"/>
        </a:p>
      </dgm:t>
    </dgm:pt>
    <dgm:pt modelId="{5E38EF24-C09E-41B5-8C08-9CD0587B33D1}" type="pres">
      <dgm:prSet presAssocID="{EEE2DA8C-B389-498F-92BD-73DBF29A7CC8}" presName="rootConnector" presStyleLbl="node1" presStyleIdx="0" presStyleCnt="2"/>
      <dgm:spPr/>
      <dgm:t>
        <a:bodyPr/>
        <a:lstStyle/>
        <a:p>
          <a:endParaRPr lang="es-EC"/>
        </a:p>
      </dgm:t>
    </dgm:pt>
    <dgm:pt modelId="{CB5AAC3D-705E-4DCC-BD99-3FE8C5EF986E}" type="pres">
      <dgm:prSet presAssocID="{EEE2DA8C-B389-498F-92BD-73DBF29A7CC8}" presName="childShape" presStyleCnt="0"/>
      <dgm:spPr/>
    </dgm:pt>
    <dgm:pt modelId="{BAA23263-7EB4-4831-9174-5C4FA0A10729}" type="pres">
      <dgm:prSet presAssocID="{DF431FC8-FE16-4A76-8532-E976986D2172}" presName="Name13" presStyleLbl="parChTrans1D2" presStyleIdx="0" presStyleCnt="4"/>
      <dgm:spPr/>
      <dgm:t>
        <a:bodyPr/>
        <a:lstStyle/>
        <a:p>
          <a:endParaRPr lang="es-EC"/>
        </a:p>
      </dgm:t>
    </dgm:pt>
    <dgm:pt modelId="{6A7C674F-6763-4255-99A9-8DA2367201EE}" type="pres">
      <dgm:prSet presAssocID="{CA577690-93AF-4B72-9531-6DBAA38E60DE}" presName="childText" presStyleLbl="bgAcc1" presStyleIdx="0" presStyleCnt="4" custLinFactX="-17485" custLinFactNeighborX="-100000" custLinFactNeighborY="-3634">
        <dgm:presLayoutVars>
          <dgm:bulletEnabled val="1"/>
        </dgm:presLayoutVars>
      </dgm:prSet>
      <dgm:spPr/>
      <dgm:t>
        <a:bodyPr/>
        <a:lstStyle/>
        <a:p>
          <a:endParaRPr lang="es-EC"/>
        </a:p>
      </dgm:t>
    </dgm:pt>
    <dgm:pt modelId="{CC8B5F32-3B9C-4DA8-B167-C9E2EF6E7244}" type="pres">
      <dgm:prSet presAssocID="{90553A27-45D0-4B28-8B07-0832DC502D23}" presName="Name13" presStyleLbl="parChTrans1D2" presStyleIdx="1" presStyleCnt="4"/>
      <dgm:spPr/>
      <dgm:t>
        <a:bodyPr/>
        <a:lstStyle/>
        <a:p>
          <a:endParaRPr lang="es-ES_tradnl"/>
        </a:p>
      </dgm:t>
    </dgm:pt>
    <dgm:pt modelId="{05B0D74E-AA73-4211-879D-6B2C1BC5A389}" type="pres">
      <dgm:prSet presAssocID="{84D78B7F-F579-4B30-B688-00EED2F2B1E7}" presName="childText" presStyleLbl="bgAcc1" presStyleIdx="1" presStyleCnt="4" custLinFactX="-17485" custLinFactNeighborX="-100000" custLinFactNeighborY="-4684">
        <dgm:presLayoutVars>
          <dgm:bulletEnabled val="1"/>
        </dgm:presLayoutVars>
      </dgm:prSet>
      <dgm:spPr/>
      <dgm:t>
        <a:bodyPr/>
        <a:lstStyle/>
        <a:p>
          <a:endParaRPr lang="es-EC"/>
        </a:p>
      </dgm:t>
    </dgm:pt>
    <dgm:pt modelId="{F477F9D0-E99D-44FC-BB96-736BF159AE8F}" type="pres">
      <dgm:prSet presAssocID="{30F4CCCB-94BA-4CDA-916D-A35B7A9F769B}" presName="root" presStyleCnt="0"/>
      <dgm:spPr/>
    </dgm:pt>
    <dgm:pt modelId="{41C720E1-F9AB-45EB-AEC6-FB080111F7EC}" type="pres">
      <dgm:prSet presAssocID="{30F4CCCB-94BA-4CDA-916D-A35B7A9F769B}" presName="rootComposite" presStyleCnt="0"/>
      <dgm:spPr/>
    </dgm:pt>
    <dgm:pt modelId="{76227125-903D-486E-8D4E-586F2440788F}" type="pres">
      <dgm:prSet presAssocID="{30F4CCCB-94BA-4CDA-916D-A35B7A9F769B}" presName="rootText" presStyleLbl="node1" presStyleIdx="1" presStyleCnt="2" custLinFactNeighborX="46025" custLinFactNeighborY="5123"/>
      <dgm:spPr/>
      <dgm:t>
        <a:bodyPr/>
        <a:lstStyle/>
        <a:p>
          <a:endParaRPr lang="es-EC"/>
        </a:p>
      </dgm:t>
    </dgm:pt>
    <dgm:pt modelId="{8C5B7B88-93A5-4C35-9864-80DFE09B3542}" type="pres">
      <dgm:prSet presAssocID="{30F4CCCB-94BA-4CDA-916D-A35B7A9F769B}" presName="rootConnector" presStyleLbl="node1" presStyleIdx="1" presStyleCnt="2"/>
      <dgm:spPr/>
      <dgm:t>
        <a:bodyPr/>
        <a:lstStyle/>
        <a:p>
          <a:endParaRPr lang="es-EC"/>
        </a:p>
      </dgm:t>
    </dgm:pt>
    <dgm:pt modelId="{BF5A5474-67E3-49A4-9D5C-8832A1FBE44E}" type="pres">
      <dgm:prSet presAssocID="{30F4CCCB-94BA-4CDA-916D-A35B7A9F769B}" presName="childShape" presStyleCnt="0"/>
      <dgm:spPr/>
    </dgm:pt>
    <dgm:pt modelId="{3A91ADD8-9D33-4CC8-9EAD-92DCBE388EF7}" type="pres">
      <dgm:prSet presAssocID="{5A532EBD-5F9B-482A-A3D4-A23B968CFAA1}" presName="Name13" presStyleLbl="parChTrans1D2" presStyleIdx="2" presStyleCnt="4"/>
      <dgm:spPr/>
      <dgm:t>
        <a:bodyPr/>
        <a:lstStyle/>
        <a:p>
          <a:endParaRPr lang="es-ES_tradnl"/>
        </a:p>
      </dgm:t>
    </dgm:pt>
    <dgm:pt modelId="{5315AF49-FD74-42F1-97D8-38D2C67E100B}" type="pres">
      <dgm:prSet presAssocID="{DB6CEA14-9E3B-4EE8-936A-AEB71AEF793C}" presName="childText" presStyleLbl="bgAcc1" presStyleIdx="2" presStyleCnt="4" custLinFactNeighborX="57532" custLinFactNeighborY="5123">
        <dgm:presLayoutVars>
          <dgm:bulletEnabled val="1"/>
        </dgm:presLayoutVars>
      </dgm:prSet>
      <dgm:spPr/>
      <dgm:t>
        <a:bodyPr/>
        <a:lstStyle/>
        <a:p>
          <a:endParaRPr lang="es-EC"/>
        </a:p>
      </dgm:t>
    </dgm:pt>
    <dgm:pt modelId="{4FA0AB25-2481-4A23-8E98-AF2202150C1A}" type="pres">
      <dgm:prSet presAssocID="{7B4A6FD6-1D8A-43D1-95E4-F077A4CD22D3}" presName="Name13" presStyleLbl="parChTrans1D2" presStyleIdx="3" presStyleCnt="4"/>
      <dgm:spPr/>
      <dgm:t>
        <a:bodyPr/>
        <a:lstStyle/>
        <a:p>
          <a:endParaRPr lang="es-ES_tradnl"/>
        </a:p>
      </dgm:t>
    </dgm:pt>
    <dgm:pt modelId="{586E2E4C-360D-4F75-9808-FAFC8FBFCA08}" type="pres">
      <dgm:prSet presAssocID="{3A35C4A9-1017-42DE-BB68-CCA9DF29EEDE}" presName="childText" presStyleLbl="bgAcc1" presStyleIdx="3" presStyleCnt="4" custLinFactNeighborX="57532" custLinFactNeighborY="5123">
        <dgm:presLayoutVars>
          <dgm:bulletEnabled val="1"/>
        </dgm:presLayoutVars>
      </dgm:prSet>
      <dgm:spPr/>
      <dgm:t>
        <a:bodyPr/>
        <a:lstStyle/>
        <a:p>
          <a:endParaRPr lang="es-EC"/>
        </a:p>
      </dgm:t>
    </dgm:pt>
  </dgm:ptLst>
  <dgm:cxnLst>
    <dgm:cxn modelId="{A0530DC8-BCCA-469C-9F67-7047083EDEB1}" type="presOf" srcId="{CA577690-93AF-4B72-9531-6DBAA38E60DE}" destId="{6A7C674F-6763-4255-99A9-8DA2367201EE}" srcOrd="0" destOrd="0" presId="urn:microsoft.com/office/officeart/2005/8/layout/hierarchy3"/>
    <dgm:cxn modelId="{F167C870-61E5-4556-9349-347F1C3EC7D5}" srcId="{30F4CCCB-94BA-4CDA-916D-A35B7A9F769B}" destId="{3A35C4A9-1017-42DE-BB68-CCA9DF29EEDE}" srcOrd="1" destOrd="0" parTransId="{7B4A6FD6-1D8A-43D1-95E4-F077A4CD22D3}" sibTransId="{60D3F4D6-CEE9-45F9-8629-A5D2000DB63E}"/>
    <dgm:cxn modelId="{92E69EDE-799B-406A-993F-15FB6E7B3A80}" type="presOf" srcId="{30F4CCCB-94BA-4CDA-916D-A35B7A9F769B}" destId="{8C5B7B88-93A5-4C35-9864-80DFE09B3542}" srcOrd="1" destOrd="0" presId="urn:microsoft.com/office/officeart/2005/8/layout/hierarchy3"/>
    <dgm:cxn modelId="{86973CFA-31B8-4082-9620-22B3785E8E78}" srcId="{EEE2DA8C-B389-498F-92BD-73DBF29A7CC8}" destId="{CA577690-93AF-4B72-9531-6DBAA38E60DE}" srcOrd="0" destOrd="0" parTransId="{DF431FC8-FE16-4A76-8532-E976986D2172}" sibTransId="{91AFF830-433C-4BE1-8525-B51816B245E3}"/>
    <dgm:cxn modelId="{DB64ECC8-0959-41DA-AAE1-3CD2B2A42DD3}" type="presOf" srcId="{5A532EBD-5F9B-482A-A3D4-A23B968CFAA1}" destId="{3A91ADD8-9D33-4CC8-9EAD-92DCBE388EF7}" srcOrd="0" destOrd="0" presId="urn:microsoft.com/office/officeart/2005/8/layout/hierarchy3"/>
    <dgm:cxn modelId="{248070E2-4E82-418C-9DCE-091E62AE615E}" srcId="{607ADF35-AB1E-4CC2-877D-3C701E4BD862}" destId="{30F4CCCB-94BA-4CDA-916D-A35B7A9F769B}" srcOrd="1" destOrd="0" parTransId="{9BB58D2E-DE8F-46F3-B8FC-D3FB0E01219E}" sibTransId="{F9607FEC-1996-4DA3-B057-384986DABCF6}"/>
    <dgm:cxn modelId="{F7B1C6AB-E85A-4A66-9332-C80934FAE156}" type="presOf" srcId="{84D78B7F-F579-4B30-B688-00EED2F2B1E7}" destId="{05B0D74E-AA73-4211-879D-6B2C1BC5A389}" srcOrd="0" destOrd="0" presId="urn:microsoft.com/office/officeart/2005/8/layout/hierarchy3"/>
    <dgm:cxn modelId="{CFD93F43-EBFD-4516-B3E1-278A3C991119}" type="presOf" srcId="{EEE2DA8C-B389-498F-92BD-73DBF29A7CC8}" destId="{64175AB8-D4BB-4B42-B470-E975091F881F}" srcOrd="0" destOrd="0" presId="urn:microsoft.com/office/officeart/2005/8/layout/hierarchy3"/>
    <dgm:cxn modelId="{C7433C52-46FA-4B62-B8FD-DC92816E63EC}" type="presOf" srcId="{607ADF35-AB1E-4CC2-877D-3C701E4BD862}" destId="{31F516C9-3208-445F-B633-AE7F4AB32E38}" srcOrd="0" destOrd="0" presId="urn:microsoft.com/office/officeart/2005/8/layout/hierarchy3"/>
    <dgm:cxn modelId="{DC3F5006-FFB3-4F24-AE8B-3F2E0FAF5D9C}" type="presOf" srcId="{30F4CCCB-94BA-4CDA-916D-A35B7A9F769B}" destId="{76227125-903D-486E-8D4E-586F2440788F}" srcOrd="0" destOrd="0" presId="urn:microsoft.com/office/officeart/2005/8/layout/hierarchy3"/>
    <dgm:cxn modelId="{B5C58E0D-B1B4-4527-BF06-F666AE7B95A8}" type="presOf" srcId="{EEE2DA8C-B389-498F-92BD-73DBF29A7CC8}" destId="{5E38EF24-C09E-41B5-8C08-9CD0587B33D1}" srcOrd="1" destOrd="0" presId="urn:microsoft.com/office/officeart/2005/8/layout/hierarchy3"/>
    <dgm:cxn modelId="{4D155927-37C9-4A11-BFA5-42817EA7333E}" type="presOf" srcId="{3A35C4A9-1017-42DE-BB68-CCA9DF29EEDE}" destId="{586E2E4C-360D-4F75-9808-FAFC8FBFCA08}" srcOrd="0" destOrd="0" presId="urn:microsoft.com/office/officeart/2005/8/layout/hierarchy3"/>
    <dgm:cxn modelId="{F66894EA-7A90-4122-8ED6-B9E387DBB6B9}" type="presOf" srcId="{7B4A6FD6-1D8A-43D1-95E4-F077A4CD22D3}" destId="{4FA0AB25-2481-4A23-8E98-AF2202150C1A}" srcOrd="0" destOrd="0" presId="urn:microsoft.com/office/officeart/2005/8/layout/hierarchy3"/>
    <dgm:cxn modelId="{B4415E3B-596A-40AC-8A75-0D19C53D6CF3}" srcId="{607ADF35-AB1E-4CC2-877D-3C701E4BD862}" destId="{EEE2DA8C-B389-498F-92BD-73DBF29A7CC8}" srcOrd="0" destOrd="0" parTransId="{7AAD0AB0-73AD-470D-B8E1-11F1132B5915}" sibTransId="{B43A8479-B39F-4E2C-AC0B-86085613AB28}"/>
    <dgm:cxn modelId="{939ABFEB-9458-47D8-BEC3-4804BFC2011C}" type="presOf" srcId="{90553A27-45D0-4B28-8B07-0832DC502D23}" destId="{CC8B5F32-3B9C-4DA8-B167-C9E2EF6E7244}" srcOrd="0" destOrd="0" presId="urn:microsoft.com/office/officeart/2005/8/layout/hierarchy3"/>
    <dgm:cxn modelId="{E83F4DEB-7D10-4616-8A92-4B34E880B19F}" srcId="{EEE2DA8C-B389-498F-92BD-73DBF29A7CC8}" destId="{84D78B7F-F579-4B30-B688-00EED2F2B1E7}" srcOrd="1" destOrd="0" parTransId="{90553A27-45D0-4B28-8B07-0832DC502D23}" sibTransId="{3D55C3B7-38A1-4D01-AC6B-97CEB0644733}"/>
    <dgm:cxn modelId="{8DA6C67C-A3F3-422E-B795-8C28376F2551}" srcId="{30F4CCCB-94BA-4CDA-916D-A35B7A9F769B}" destId="{DB6CEA14-9E3B-4EE8-936A-AEB71AEF793C}" srcOrd="0" destOrd="0" parTransId="{5A532EBD-5F9B-482A-A3D4-A23B968CFAA1}" sibTransId="{E130DEBB-AF4C-4D3D-9477-22B55E2D4723}"/>
    <dgm:cxn modelId="{0C51B355-0DA8-4BA8-81DA-A5354D3FB6DB}" type="presOf" srcId="{DF431FC8-FE16-4A76-8532-E976986D2172}" destId="{BAA23263-7EB4-4831-9174-5C4FA0A10729}" srcOrd="0" destOrd="0" presId="urn:microsoft.com/office/officeart/2005/8/layout/hierarchy3"/>
    <dgm:cxn modelId="{93228F78-937C-4C6A-B483-3B6B122C53EC}" type="presOf" srcId="{DB6CEA14-9E3B-4EE8-936A-AEB71AEF793C}" destId="{5315AF49-FD74-42F1-97D8-38D2C67E100B}" srcOrd="0" destOrd="0" presId="urn:microsoft.com/office/officeart/2005/8/layout/hierarchy3"/>
    <dgm:cxn modelId="{00AF0578-B5D9-4C58-A1A1-8340804BA4AD}" type="presParOf" srcId="{31F516C9-3208-445F-B633-AE7F4AB32E38}" destId="{691F8E73-0514-4CE1-8371-71C71195D810}" srcOrd="0" destOrd="0" presId="urn:microsoft.com/office/officeart/2005/8/layout/hierarchy3"/>
    <dgm:cxn modelId="{CF026EF4-2AE7-45F9-8AE3-EB9294C0E54B}" type="presParOf" srcId="{691F8E73-0514-4CE1-8371-71C71195D810}" destId="{EED816D2-5490-4ECC-BBAD-78EFAA1F81EF}" srcOrd="0" destOrd="0" presId="urn:microsoft.com/office/officeart/2005/8/layout/hierarchy3"/>
    <dgm:cxn modelId="{8C2D9706-3B2F-4A6D-8665-D207C713F13A}" type="presParOf" srcId="{EED816D2-5490-4ECC-BBAD-78EFAA1F81EF}" destId="{64175AB8-D4BB-4B42-B470-E975091F881F}" srcOrd="0" destOrd="0" presId="urn:microsoft.com/office/officeart/2005/8/layout/hierarchy3"/>
    <dgm:cxn modelId="{4F0A72C7-426C-4910-90D5-774A382EDC6F}" type="presParOf" srcId="{EED816D2-5490-4ECC-BBAD-78EFAA1F81EF}" destId="{5E38EF24-C09E-41B5-8C08-9CD0587B33D1}" srcOrd="1" destOrd="0" presId="urn:microsoft.com/office/officeart/2005/8/layout/hierarchy3"/>
    <dgm:cxn modelId="{86BA8DFE-3AA3-4F0E-8548-31756E2C229E}" type="presParOf" srcId="{691F8E73-0514-4CE1-8371-71C71195D810}" destId="{CB5AAC3D-705E-4DCC-BD99-3FE8C5EF986E}" srcOrd="1" destOrd="0" presId="urn:microsoft.com/office/officeart/2005/8/layout/hierarchy3"/>
    <dgm:cxn modelId="{7E387FA5-B905-4BE5-91DF-C11452EB0E3B}" type="presParOf" srcId="{CB5AAC3D-705E-4DCC-BD99-3FE8C5EF986E}" destId="{BAA23263-7EB4-4831-9174-5C4FA0A10729}" srcOrd="0" destOrd="0" presId="urn:microsoft.com/office/officeart/2005/8/layout/hierarchy3"/>
    <dgm:cxn modelId="{82B74774-84FB-42F4-A294-E25D96D56C69}" type="presParOf" srcId="{CB5AAC3D-705E-4DCC-BD99-3FE8C5EF986E}" destId="{6A7C674F-6763-4255-99A9-8DA2367201EE}" srcOrd="1" destOrd="0" presId="urn:microsoft.com/office/officeart/2005/8/layout/hierarchy3"/>
    <dgm:cxn modelId="{FA79B518-533C-457A-B4F7-F0194970A401}" type="presParOf" srcId="{CB5AAC3D-705E-4DCC-BD99-3FE8C5EF986E}" destId="{CC8B5F32-3B9C-4DA8-B167-C9E2EF6E7244}" srcOrd="2" destOrd="0" presId="urn:microsoft.com/office/officeart/2005/8/layout/hierarchy3"/>
    <dgm:cxn modelId="{78BD3698-32E6-4387-882D-D493BC4398D0}" type="presParOf" srcId="{CB5AAC3D-705E-4DCC-BD99-3FE8C5EF986E}" destId="{05B0D74E-AA73-4211-879D-6B2C1BC5A389}" srcOrd="3" destOrd="0" presId="urn:microsoft.com/office/officeart/2005/8/layout/hierarchy3"/>
    <dgm:cxn modelId="{335FFC4A-0134-4240-AA4C-091C308A2407}" type="presParOf" srcId="{31F516C9-3208-445F-B633-AE7F4AB32E38}" destId="{F477F9D0-E99D-44FC-BB96-736BF159AE8F}" srcOrd="1" destOrd="0" presId="urn:microsoft.com/office/officeart/2005/8/layout/hierarchy3"/>
    <dgm:cxn modelId="{57D996A2-95C6-4ABA-B9B2-1C40E3A993FD}" type="presParOf" srcId="{F477F9D0-E99D-44FC-BB96-736BF159AE8F}" destId="{41C720E1-F9AB-45EB-AEC6-FB080111F7EC}" srcOrd="0" destOrd="0" presId="urn:microsoft.com/office/officeart/2005/8/layout/hierarchy3"/>
    <dgm:cxn modelId="{17A0FBA5-6F6A-4DC8-B829-4CCD9559213B}" type="presParOf" srcId="{41C720E1-F9AB-45EB-AEC6-FB080111F7EC}" destId="{76227125-903D-486E-8D4E-586F2440788F}" srcOrd="0" destOrd="0" presId="urn:microsoft.com/office/officeart/2005/8/layout/hierarchy3"/>
    <dgm:cxn modelId="{471552EF-0857-4F8F-B7CC-899C6AA76F7B}" type="presParOf" srcId="{41C720E1-F9AB-45EB-AEC6-FB080111F7EC}" destId="{8C5B7B88-93A5-4C35-9864-80DFE09B3542}" srcOrd="1" destOrd="0" presId="urn:microsoft.com/office/officeart/2005/8/layout/hierarchy3"/>
    <dgm:cxn modelId="{62C425D3-C022-419A-9C9F-AB78C7574213}" type="presParOf" srcId="{F477F9D0-E99D-44FC-BB96-736BF159AE8F}" destId="{BF5A5474-67E3-49A4-9D5C-8832A1FBE44E}" srcOrd="1" destOrd="0" presId="urn:microsoft.com/office/officeart/2005/8/layout/hierarchy3"/>
    <dgm:cxn modelId="{4B7A6D46-7A62-48B0-A11C-EB180A18ACCC}" type="presParOf" srcId="{BF5A5474-67E3-49A4-9D5C-8832A1FBE44E}" destId="{3A91ADD8-9D33-4CC8-9EAD-92DCBE388EF7}" srcOrd="0" destOrd="0" presId="urn:microsoft.com/office/officeart/2005/8/layout/hierarchy3"/>
    <dgm:cxn modelId="{C0C4E2AF-B9AE-43DB-8B8C-20791F12289C}" type="presParOf" srcId="{BF5A5474-67E3-49A4-9D5C-8832A1FBE44E}" destId="{5315AF49-FD74-42F1-97D8-38D2C67E100B}" srcOrd="1" destOrd="0" presId="urn:microsoft.com/office/officeart/2005/8/layout/hierarchy3"/>
    <dgm:cxn modelId="{A9DD2279-29B6-4177-9950-4B7A060C8D19}" type="presParOf" srcId="{BF5A5474-67E3-49A4-9D5C-8832A1FBE44E}" destId="{4FA0AB25-2481-4A23-8E98-AF2202150C1A}" srcOrd="2" destOrd="0" presId="urn:microsoft.com/office/officeart/2005/8/layout/hierarchy3"/>
    <dgm:cxn modelId="{42741FCE-7B9A-4A7F-8D25-494EC379C552}" type="presParOf" srcId="{BF5A5474-67E3-49A4-9D5C-8832A1FBE44E}" destId="{586E2E4C-360D-4F75-9808-FAFC8FBFCA0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94D78B-5AD4-43DB-93E6-9791E8A6FDBC}"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C"/>
        </a:p>
      </dgm:t>
    </dgm:pt>
    <dgm:pt modelId="{D0521EB4-E7BC-4E53-BE74-118B58937180}">
      <dgm:prSet phldrT="[Texto]"/>
      <dgm:spPr/>
      <dgm:t>
        <a:bodyPr/>
        <a:lstStyle/>
        <a:p>
          <a:r>
            <a:rPr lang="es-ES_tradnl" dirty="0" smtClean="0"/>
            <a:t>Cuestionario desarrollado en base a las fases de la </a:t>
          </a:r>
          <a:r>
            <a:rPr lang="es-ES_tradnl" dirty="0" err="1" smtClean="0"/>
            <a:t>gesti</a:t>
          </a:r>
          <a:r>
            <a:rPr lang="es-ES" dirty="0" err="1" smtClean="0"/>
            <a:t>ón</a:t>
          </a:r>
          <a:r>
            <a:rPr lang="es-ES" dirty="0" smtClean="0"/>
            <a:t> estratégica, las principales herramientas administrativas e indicadores financieros.</a:t>
          </a:r>
          <a:endParaRPr lang="es-EC" dirty="0"/>
        </a:p>
      </dgm:t>
    </dgm:pt>
    <dgm:pt modelId="{BC455475-455E-43A0-853C-29673B0B0C74}" type="parTrans" cxnId="{3F88A9D9-156F-4079-8C34-27359071CA08}">
      <dgm:prSet/>
      <dgm:spPr/>
      <dgm:t>
        <a:bodyPr/>
        <a:lstStyle/>
        <a:p>
          <a:endParaRPr lang="es-EC"/>
        </a:p>
      </dgm:t>
    </dgm:pt>
    <dgm:pt modelId="{FA5AAAB5-67E7-494D-BDA3-4EF31547C1CB}" type="sibTrans" cxnId="{3F88A9D9-156F-4079-8C34-27359071CA08}">
      <dgm:prSet/>
      <dgm:spPr/>
      <dgm:t>
        <a:bodyPr/>
        <a:lstStyle/>
        <a:p>
          <a:endParaRPr lang="es-EC"/>
        </a:p>
      </dgm:t>
    </dgm:pt>
    <dgm:pt modelId="{54499F66-211D-498E-99D0-35A812138F18}">
      <dgm:prSet phldrT="[Texto]"/>
      <dgm:spPr/>
      <dgm:t>
        <a:bodyPr/>
        <a:lstStyle/>
        <a:p>
          <a:r>
            <a:rPr lang="es-EC" b="1" dirty="0" smtClean="0">
              <a:effectLst>
                <a:outerShdw blurRad="38100" dist="38100" dir="2700000" algn="tl">
                  <a:srgbClr val="000000">
                    <a:alpha val="43137"/>
                  </a:srgbClr>
                </a:outerShdw>
              </a:effectLst>
            </a:rPr>
            <a:t>Estructurado y validado: </a:t>
          </a:r>
          <a:r>
            <a:rPr lang="es-EC" dirty="0" smtClean="0"/>
            <a:t>Alfa de </a:t>
          </a:r>
          <a:r>
            <a:rPr lang="es-EC" dirty="0" err="1" smtClean="0"/>
            <a:t>Cronbach</a:t>
          </a:r>
          <a:r>
            <a:rPr lang="es-EC" dirty="0" smtClean="0"/>
            <a:t>: 0,991</a:t>
          </a:r>
          <a:endParaRPr lang="es-EC" dirty="0"/>
        </a:p>
      </dgm:t>
    </dgm:pt>
    <dgm:pt modelId="{7642D74C-44CF-4597-8C3C-CB882DD8DE41}" type="parTrans" cxnId="{CD97F3B0-2ABC-4230-99E1-00012D986EEB}">
      <dgm:prSet/>
      <dgm:spPr/>
      <dgm:t>
        <a:bodyPr/>
        <a:lstStyle/>
        <a:p>
          <a:endParaRPr lang="es-EC"/>
        </a:p>
      </dgm:t>
    </dgm:pt>
    <dgm:pt modelId="{DD6795AC-9925-4341-B7D6-22EFDEBF0E1E}" type="sibTrans" cxnId="{CD97F3B0-2ABC-4230-99E1-00012D986EEB}">
      <dgm:prSet/>
      <dgm:spPr/>
      <dgm:t>
        <a:bodyPr/>
        <a:lstStyle/>
        <a:p>
          <a:endParaRPr lang="es-EC"/>
        </a:p>
      </dgm:t>
    </dgm:pt>
    <dgm:pt modelId="{EEED67B2-281B-47A5-AECF-9965E8AEAA79}">
      <dgm:prSet phldrT="[Texto]"/>
      <dgm:spPr/>
      <dgm:t>
        <a:bodyPr/>
        <a:lstStyle/>
        <a:p>
          <a:r>
            <a:rPr lang="es-EC" b="1" dirty="0" smtClean="0">
              <a:effectLst>
                <a:outerShdw blurRad="38100" dist="38100" dir="2700000" algn="tl">
                  <a:srgbClr val="000000">
                    <a:alpha val="43137"/>
                  </a:srgbClr>
                </a:outerShdw>
              </a:effectLst>
            </a:rPr>
            <a:t>Medición de la variable: </a:t>
          </a:r>
          <a:r>
            <a:rPr lang="es-EC" dirty="0" smtClean="0"/>
            <a:t>Escala de Likert (5 puntos)</a:t>
          </a:r>
          <a:endParaRPr lang="es-EC" dirty="0"/>
        </a:p>
      </dgm:t>
    </dgm:pt>
    <dgm:pt modelId="{C874EF49-5A32-468F-91A4-F41D9E5AA5D9}" type="parTrans" cxnId="{A6D72225-5A3C-4BBB-8874-1BFA5DC2E641}">
      <dgm:prSet/>
      <dgm:spPr/>
      <dgm:t>
        <a:bodyPr/>
        <a:lstStyle/>
        <a:p>
          <a:endParaRPr lang="es-EC"/>
        </a:p>
      </dgm:t>
    </dgm:pt>
    <dgm:pt modelId="{AA1A2BA7-93F2-4E5A-B00E-1C4F81657562}" type="sibTrans" cxnId="{A6D72225-5A3C-4BBB-8874-1BFA5DC2E641}">
      <dgm:prSet/>
      <dgm:spPr/>
      <dgm:t>
        <a:bodyPr/>
        <a:lstStyle/>
        <a:p>
          <a:endParaRPr lang="es-EC"/>
        </a:p>
      </dgm:t>
    </dgm:pt>
    <dgm:pt modelId="{758ACEDF-501A-4052-ADFD-80D5E07F91DC}" type="pres">
      <dgm:prSet presAssocID="{5294D78B-5AD4-43DB-93E6-9791E8A6FDBC}" presName="Name0" presStyleCnt="0">
        <dgm:presLayoutVars>
          <dgm:chMax val="7"/>
          <dgm:chPref val="7"/>
          <dgm:dir/>
        </dgm:presLayoutVars>
      </dgm:prSet>
      <dgm:spPr/>
      <dgm:t>
        <a:bodyPr/>
        <a:lstStyle/>
        <a:p>
          <a:endParaRPr lang="es-EC"/>
        </a:p>
      </dgm:t>
    </dgm:pt>
    <dgm:pt modelId="{3B42B499-27B4-4E88-B1BD-15769192448D}" type="pres">
      <dgm:prSet presAssocID="{5294D78B-5AD4-43DB-93E6-9791E8A6FDBC}" presName="Name1" presStyleCnt="0"/>
      <dgm:spPr/>
    </dgm:pt>
    <dgm:pt modelId="{ADDED909-030D-43B4-85CA-06BF5E360663}" type="pres">
      <dgm:prSet presAssocID="{5294D78B-5AD4-43DB-93E6-9791E8A6FDBC}" presName="cycle" presStyleCnt="0"/>
      <dgm:spPr/>
    </dgm:pt>
    <dgm:pt modelId="{1C99367C-7876-4E09-BAD2-4647865AD6CA}" type="pres">
      <dgm:prSet presAssocID="{5294D78B-5AD4-43DB-93E6-9791E8A6FDBC}" presName="srcNode" presStyleLbl="node1" presStyleIdx="0" presStyleCnt="3"/>
      <dgm:spPr/>
    </dgm:pt>
    <dgm:pt modelId="{766EAF46-3195-4CBC-BDEE-6BE31A50454E}" type="pres">
      <dgm:prSet presAssocID="{5294D78B-5AD4-43DB-93E6-9791E8A6FDBC}" presName="conn" presStyleLbl="parChTrans1D2" presStyleIdx="0" presStyleCnt="1"/>
      <dgm:spPr/>
      <dgm:t>
        <a:bodyPr/>
        <a:lstStyle/>
        <a:p>
          <a:endParaRPr lang="es-EC"/>
        </a:p>
      </dgm:t>
    </dgm:pt>
    <dgm:pt modelId="{12F161DD-1234-4BEC-942D-558F7BD14D22}" type="pres">
      <dgm:prSet presAssocID="{5294D78B-5AD4-43DB-93E6-9791E8A6FDBC}" presName="extraNode" presStyleLbl="node1" presStyleIdx="0" presStyleCnt="3"/>
      <dgm:spPr/>
    </dgm:pt>
    <dgm:pt modelId="{32231D2A-2625-419C-BDFA-E152429F9AA6}" type="pres">
      <dgm:prSet presAssocID="{5294D78B-5AD4-43DB-93E6-9791E8A6FDBC}" presName="dstNode" presStyleLbl="node1" presStyleIdx="0" presStyleCnt="3"/>
      <dgm:spPr/>
    </dgm:pt>
    <dgm:pt modelId="{58CB38EA-C264-42E5-AB97-878CE6C27517}" type="pres">
      <dgm:prSet presAssocID="{D0521EB4-E7BC-4E53-BE74-118B58937180}" presName="text_1" presStyleLbl="node1" presStyleIdx="0" presStyleCnt="3">
        <dgm:presLayoutVars>
          <dgm:bulletEnabled val="1"/>
        </dgm:presLayoutVars>
      </dgm:prSet>
      <dgm:spPr/>
      <dgm:t>
        <a:bodyPr/>
        <a:lstStyle/>
        <a:p>
          <a:endParaRPr lang="es-EC"/>
        </a:p>
      </dgm:t>
    </dgm:pt>
    <dgm:pt modelId="{C903A90E-3B45-4B88-BC64-E77401D57210}" type="pres">
      <dgm:prSet presAssocID="{D0521EB4-E7BC-4E53-BE74-118B58937180}" presName="accent_1" presStyleCnt="0"/>
      <dgm:spPr/>
    </dgm:pt>
    <dgm:pt modelId="{E49686EE-F814-4F5A-8774-1753D219148F}" type="pres">
      <dgm:prSet presAssocID="{D0521EB4-E7BC-4E53-BE74-118B58937180}" presName="accentRepeatNode" presStyleLbl="solidFgAcc1" presStyleIdx="0" presStyleCnt="3"/>
      <dgm:spPr/>
    </dgm:pt>
    <dgm:pt modelId="{BF7504F1-FC8A-43BE-BE35-0D80F2B18A51}" type="pres">
      <dgm:prSet presAssocID="{54499F66-211D-498E-99D0-35A812138F18}" presName="text_2" presStyleLbl="node1" presStyleIdx="1" presStyleCnt="3">
        <dgm:presLayoutVars>
          <dgm:bulletEnabled val="1"/>
        </dgm:presLayoutVars>
      </dgm:prSet>
      <dgm:spPr/>
      <dgm:t>
        <a:bodyPr/>
        <a:lstStyle/>
        <a:p>
          <a:endParaRPr lang="es-EC"/>
        </a:p>
      </dgm:t>
    </dgm:pt>
    <dgm:pt modelId="{066141E1-9692-4AE5-9670-ACD591D4F561}" type="pres">
      <dgm:prSet presAssocID="{54499F66-211D-498E-99D0-35A812138F18}" presName="accent_2" presStyleCnt="0"/>
      <dgm:spPr/>
    </dgm:pt>
    <dgm:pt modelId="{8C17E721-B8E2-4645-B032-040A3D1C05A3}" type="pres">
      <dgm:prSet presAssocID="{54499F66-211D-498E-99D0-35A812138F18}" presName="accentRepeatNode" presStyleLbl="solidFgAcc1" presStyleIdx="1" presStyleCnt="3"/>
      <dgm:spPr/>
    </dgm:pt>
    <dgm:pt modelId="{EBEB2D4B-A00E-4E1E-957C-8421AA799C26}" type="pres">
      <dgm:prSet presAssocID="{EEED67B2-281B-47A5-AECF-9965E8AEAA79}" presName="text_3" presStyleLbl="node1" presStyleIdx="2" presStyleCnt="3">
        <dgm:presLayoutVars>
          <dgm:bulletEnabled val="1"/>
        </dgm:presLayoutVars>
      </dgm:prSet>
      <dgm:spPr/>
      <dgm:t>
        <a:bodyPr/>
        <a:lstStyle/>
        <a:p>
          <a:endParaRPr lang="es-EC"/>
        </a:p>
      </dgm:t>
    </dgm:pt>
    <dgm:pt modelId="{677EEF04-940A-4A67-A13C-861B37CA941F}" type="pres">
      <dgm:prSet presAssocID="{EEED67B2-281B-47A5-AECF-9965E8AEAA79}" presName="accent_3" presStyleCnt="0"/>
      <dgm:spPr/>
    </dgm:pt>
    <dgm:pt modelId="{633D3560-AC65-4E61-AAB0-13CFAF025A16}" type="pres">
      <dgm:prSet presAssocID="{EEED67B2-281B-47A5-AECF-9965E8AEAA79}" presName="accentRepeatNode" presStyleLbl="solidFgAcc1" presStyleIdx="2" presStyleCnt="3"/>
      <dgm:spPr/>
    </dgm:pt>
  </dgm:ptLst>
  <dgm:cxnLst>
    <dgm:cxn modelId="{CD97F3B0-2ABC-4230-99E1-00012D986EEB}" srcId="{5294D78B-5AD4-43DB-93E6-9791E8A6FDBC}" destId="{54499F66-211D-498E-99D0-35A812138F18}" srcOrd="1" destOrd="0" parTransId="{7642D74C-44CF-4597-8C3C-CB882DD8DE41}" sibTransId="{DD6795AC-9925-4341-B7D6-22EFDEBF0E1E}"/>
    <dgm:cxn modelId="{A6D72225-5A3C-4BBB-8874-1BFA5DC2E641}" srcId="{5294D78B-5AD4-43DB-93E6-9791E8A6FDBC}" destId="{EEED67B2-281B-47A5-AECF-9965E8AEAA79}" srcOrd="2" destOrd="0" parTransId="{C874EF49-5A32-468F-91A4-F41D9E5AA5D9}" sibTransId="{AA1A2BA7-93F2-4E5A-B00E-1C4F81657562}"/>
    <dgm:cxn modelId="{6D52657C-3840-4E90-B728-9B0D0A22E261}" type="presOf" srcId="{FA5AAAB5-67E7-494D-BDA3-4EF31547C1CB}" destId="{766EAF46-3195-4CBC-BDEE-6BE31A50454E}" srcOrd="0" destOrd="0" presId="urn:microsoft.com/office/officeart/2008/layout/VerticalCurvedList"/>
    <dgm:cxn modelId="{9FEAFE2F-47BE-42B7-AAAE-65B0707FC0A9}" type="presOf" srcId="{EEED67B2-281B-47A5-AECF-9965E8AEAA79}" destId="{EBEB2D4B-A00E-4E1E-957C-8421AA799C26}" srcOrd="0" destOrd="0" presId="urn:microsoft.com/office/officeart/2008/layout/VerticalCurvedList"/>
    <dgm:cxn modelId="{2E66EFFE-E0D4-4A7E-821F-B9450DE7FC3D}" type="presOf" srcId="{D0521EB4-E7BC-4E53-BE74-118B58937180}" destId="{58CB38EA-C264-42E5-AB97-878CE6C27517}" srcOrd="0" destOrd="0" presId="urn:microsoft.com/office/officeart/2008/layout/VerticalCurvedList"/>
    <dgm:cxn modelId="{8058D69F-B95E-477D-9ACB-F0BD81C3E91B}" type="presOf" srcId="{54499F66-211D-498E-99D0-35A812138F18}" destId="{BF7504F1-FC8A-43BE-BE35-0D80F2B18A51}" srcOrd="0" destOrd="0" presId="urn:microsoft.com/office/officeart/2008/layout/VerticalCurvedList"/>
    <dgm:cxn modelId="{3F88A9D9-156F-4079-8C34-27359071CA08}" srcId="{5294D78B-5AD4-43DB-93E6-9791E8A6FDBC}" destId="{D0521EB4-E7BC-4E53-BE74-118B58937180}" srcOrd="0" destOrd="0" parTransId="{BC455475-455E-43A0-853C-29673B0B0C74}" sibTransId="{FA5AAAB5-67E7-494D-BDA3-4EF31547C1CB}"/>
    <dgm:cxn modelId="{D59E7922-2C8A-499B-A3CF-5D4BA9795317}" type="presOf" srcId="{5294D78B-5AD4-43DB-93E6-9791E8A6FDBC}" destId="{758ACEDF-501A-4052-ADFD-80D5E07F91DC}" srcOrd="0" destOrd="0" presId="urn:microsoft.com/office/officeart/2008/layout/VerticalCurvedList"/>
    <dgm:cxn modelId="{E51F67D6-5BCD-46CB-B8BC-6BEBD2C0B9B8}" type="presParOf" srcId="{758ACEDF-501A-4052-ADFD-80D5E07F91DC}" destId="{3B42B499-27B4-4E88-B1BD-15769192448D}" srcOrd="0" destOrd="0" presId="urn:microsoft.com/office/officeart/2008/layout/VerticalCurvedList"/>
    <dgm:cxn modelId="{91CB4597-1712-40E3-A87F-D49C94884345}" type="presParOf" srcId="{3B42B499-27B4-4E88-B1BD-15769192448D}" destId="{ADDED909-030D-43B4-85CA-06BF5E360663}" srcOrd="0" destOrd="0" presId="urn:microsoft.com/office/officeart/2008/layout/VerticalCurvedList"/>
    <dgm:cxn modelId="{5C6B0350-2759-4028-8FF8-859A0DFDE224}" type="presParOf" srcId="{ADDED909-030D-43B4-85CA-06BF5E360663}" destId="{1C99367C-7876-4E09-BAD2-4647865AD6CA}" srcOrd="0" destOrd="0" presId="urn:microsoft.com/office/officeart/2008/layout/VerticalCurvedList"/>
    <dgm:cxn modelId="{73E17A8D-8869-4A41-BA93-254D86CB8B19}" type="presParOf" srcId="{ADDED909-030D-43B4-85CA-06BF5E360663}" destId="{766EAF46-3195-4CBC-BDEE-6BE31A50454E}" srcOrd="1" destOrd="0" presId="urn:microsoft.com/office/officeart/2008/layout/VerticalCurvedList"/>
    <dgm:cxn modelId="{6FD9F21C-E582-40DF-8DE3-CFB42A4951C1}" type="presParOf" srcId="{ADDED909-030D-43B4-85CA-06BF5E360663}" destId="{12F161DD-1234-4BEC-942D-558F7BD14D22}" srcOrd="2" destOrd="0" presId="urn:microsoft.com/office/officeart/2008/layout/VerticalCurvedList"/>
    <dgm:cxn modelId="{8406981E-989C-45D4-B152-3553C397C905}" type="presParOf" srcId="{ADDED909-030D-43B4-85CA-06BF5E360663}" destId="{32231D2A-2625-419C-BDFA-E152429F9AA6}" srcOrd="3" destOrd="0" presId="urn:microsoft.com/office/officeart/2008/layout/VerticalCurvedList"/>
    <dgm:cxn modelId="{A27F73ED-C10F-4F61-BEC6-EED6BB004F2D}" type="presParOf" srcId="{3B42B499-27B4-4E88-B1BD-15769192448D}" destId="{58CB38EA-C264-42E5-AB97-878CE6C27517}" srcOrd="1" destOrd="0" presId="urn:microsoft.com/office/officeart/2008/layout/VerticalCurvedList"/>
    <dgm:cxn modelId="{C4AEAA93-C68C-4FFD-9EA5-A6A4202FE087}" type="presParOf" srcId="{3B42B499-27B4-4E88-B1BD-15769192448D}" destId="{C903A90E-3B45-4B88-BC64-E77401D57210}" srcOrd="2" destOrd="0" presId="urn:microsoft.com/office/officeart/2008/layout/VerticalCurvedList"/>
    <dgm:cxn modelId="{F0063CF2-A390-42B0-AF85-3A6B23D96063}" type="presParOf" srcId="{C903A90E-3B45-4B88-BC64-E77401D57210}" destId="{E49686EE-F814-4F5A-8774-1753D219148F}" srcOrd="0" destOrd="0" presId="urn:microsoft.com/office/officeart/2008/layout/VerticalCurvedList"/>
    <dgm:cxn modelId="{060A7913-B3BF-408C-B032-F3A8CC8011C0}" type="presParOf" srcId="{3B42B499-27B4-4E88-B1BD-15769192448D}" destId="{BF7504F1-FC8A-43BE-BE35-0D80F2B18A51}" srcOrd="3" destOrd="0" presId="urn:microsoft.com/office/officeart/2008/layout/VerticalCurvedList"/>
    <dgm:cxn modelId="{F4BB52C1-8C54-43FB-9158-090F15831584}" type="presParOf" srcId="{3B42B499-27B4-4E88-B1BD-15769192448D}" destId="{066141E1-9692-4AE5-9670-ACD591D4F561}" srcOrd="4" destOrd="0" presId="urn:microsoft.com/office/officeart/2008/layout/VerticalCurvedList"/>
    <dgm:cxn modelId="{8CA4E226-FF8E-4E94-B73A-29D98DC40D32}" type="presParOf" srcId="{066141E1-9692-4AE5-9670-ACD591D4F561}" destId="{8C17E721-B8E2-4645-B032-040A3D1C05A3}" srcOrd="0" destOrd="0" presId="urn:microsoft.com/office/officeart/2008/layout/VerticalCurvedList"/>
    <dgm:cxn modelId="{8FDD2CF9-74D6-425C-8F5A-9344BA24C27B}" type="presParOf" srcId="{3B42B499-27B4-4E88-B1BD-15769192448D}" destId="{EBEB2D4B-A00E-4E1E-957C-8421AA799C26}" srcOrd="5" destOrd="0" presId="urn:microsoft.com/office/officeart/2008/layout/VerticalCurvedList"/>
    <dgm:cxn modelId="{6B10B842-FB7E-4C32-B7BE-28099053E6DA}" type="presParOf" srcId="{3B42B499-27B4-4E88-B1BD-15769192448D}" destId="{677EEF04-940A-4A67-A13C-861B37CA941F}" srcOrd="6" destOrd="0" presId="urn:microsoft.com/office/officeart/2008/layout/VerticalCurvedList"/>
    <dgm:cxn modelId="{D3FD3DF8-DB1B-46F8-9994-A1CC257A3E19}" type="presParOf" srcId="{677EEF04-940A-4A67-A13C-861B37CA941F}" destId="{633D3560-AC65-4E61-AAB0-13CFAF025A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14C6495-03ED-4CFC-BF1C-20C4B0A605E8}"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EC"/>
        </a:p>
      </dgm:t>
    </dgm:pt>
    <dgm:pt modelId="{514EF6B4-4AD5-4F73-BDE7-B4804AE5FA50}" type="pres">
      <dgm:prSet presAssocID="{014C6495-03ED-4CFC-BF1C-20C4B0A605E8}" presName="linear" presStyleCnt="0">
        <dgm:presLayoutVars>
          <dgm:animLvl val="lvl"/>
          <dgm:resizeHandles val="exact"/>
        </dgm:presLayoutVars>
      </dgm:prSet>
      <dgm:spPr/>
      <dgm:t>
        <a:bodyPr/>
        <a:lstStyle/>
        <a:p>
          <a:endParaRPr lang="es-ES_tradnl"/>
        </a:p>
      </dgm:t>
    </dgm:pt>
  </dgm:ptLst>
  <dgm:cxnLst>
    <dgm:cxn modelId="{C788D0AD-867F-462F-B029-38E9383DEADA}" type="presOf" srcId="{014C6495-03ED-4CFC-BF1C-20C4B0A605E8}" destId="{514EF6B4-4AD5-4F73-BDE7-B4804AE5FA5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430AB9A-076C-417F-8487-496E8B6ADA2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C"/>
        </a:p>
      </dgm:t>
    </dgm:pt>
    <dgm:pt modelId="{66D9F048-2ED9-4C60-94EC-8C42AA8B161A}">
      <dgm:prSet phldrT="[Texto]"/>
      <dgm:spPr/>
      <dgm:t>
        <a:bodyPr/>
        <a:lstStyle/>
        <a:p>
          <a:r>
            <a:rPr lang="es-ES" dirty="0" smtClean="0"/>
            <a:t>David en 1995 desarrolló un modelo cuyo enfoque está direccionado a implementar tres etapas: </a:t>
          </a:r>
          <a:br>
            <a:rPr lang="es-ES" dirty="0" smtClean="0"/>
          </a:br>
          <a:r>
            <a:rPr lang="es-ES" dirty="0" smtClean="0"/>
            <a:t>- Formulación</a:t>
          </a:r>
          <a:br>
            <a:rPr lang="es-ES" dirty="0" smtClean="0"/>
          </a:br>
          <a:r>
            <a:rPr lang="es-ES" dirty="0" smtClean="0"/>
            <a:t>- Implementación </a:t>
          </a:r>
          <a:br>
            <a:rPr lang="es-ES" dirty="0" smtClean="0"/>
          </a:br>
          <a:r>
            <a:rPr lang="es-ES" dirty="0" smtClean="0"/>
            <a:t>- Evaluación</a:t>
          </a:r>
          <a:endParaRPr lang="es-EC" dirty="0"/>
        </a:p>
      </dgm:t>
    </dgm:pt>
    <dgm:pt modelId="{F16BCC7F-216B-47ED-A04F-EC374361C00E}" type="parTrans" cxnId="{12F5F737-B2B2-4672-BFB1-389308241CD0}">
      <dgm:prSet/>
      <dgm:spPr/>
      <dgm:t>
        <a:bodyPr/>
        <a:lstStyle/>
        <a:p>
          <a:endParaRPr lang="es-EC"/>
        </a:p>
      </dgm:t>
    </dgm:pt>
    <dgm:pt modelId="{748AB41C-64AF-40FE-94EE-6F7FBAC503F7}" type="sibTrans" cxnId="{12F5F737-B2B2-4672-BFB1-389308241CD0}">
      <dgm:prSet/>
      <dgm:spPr/>
      <dgm:t>
        <a:bodyPr/>
        <a:lstStyle/>
        <a:p>
          <a:endParaRPr lang="es-EC"/>
        </a:p>
      </dgm:t>
    </dgm:pt>
    <dgm:pt modelId="{CF50DE78-48AB-483E-87E5-CBE91E854CBC}" type="pres">
      <dgm:prSet presAssocID="{2430AB9A-076C-417F-8487-496E8B6ADA24}" presName="diagram" presStyleCnt="0">
        <dgm:presLayoutVars>
          <dgm:dir/>
          <dgm:resizeHandles val="exact"/>
        </dgm:presLayoutVars>
      </dgm:prSet>
      <dgm:spPr/>
      <dgm:t>
        <a:bodyPr/>
        <a:lstStyle/>
        <a:p>
          <a:endParaRPr lang="es-ES_tradnl"/>
        </a:p>
      </dgm:t>
    </dgm:pt>
    <dgm:pt modelId="{ED495227-4125-4F85-97E0-B00FFDBCA1D0}" type="pres">
      <dgm:prSet presAssocID="{66D9F048-2ED9-4C60-94EC-8C42AA8B161A}" presName="node" presStyleLbl="node1" presStyleIdx="0" presStyleCnt="1" custScaleX="71811" custScaleY="130315" custLinFactNeighborX="3999" custLinFactNeighborY="-23967">
        <dgm:presLayoutVars>
          <dgm:bulletEnabled val="1"/>
        </dgm:presLayoutVars>
      </dgm:prSet>
      <dgm:spPr/>
      <dgm:t>
        <a:bodyPr/>
        <a:lstStyle/>
        <a:p>
          <a:endParaRPr lang="es-EC"/>
        </a:p>
      </dgm:t>
    </dgm:pt>
  </dgm:ptLst>
  <dgm:cxnLst>
    <dgm:cxn modelId="{4197ABE6-2236-4BFB-99AF-4F1A866DD37A}" type="presOf" srcId="{66D9F048-2ED9-4C60-94EC-8C42AA8B161A}" destId="{ED495227-4125-4F85-97E0-B00FFDBCA1D0}" srcOrd="0" destOrd="0" presId="urn:microsoft.com/office/officeart/2005/8/layout/default"/>
    <dgm:cxn modelId="{78C304B6-6C01-4A77-8E77-A571F9C6CCA2}" type="presOf" srcId="{2430AB9A-076C-417F-8487-496E8B6ADA24}" destId="{CF50DE78-48AB-483E-87E5-CBE91E854CBC}" srcOrd="0" destOrd="0" presId="urn:microsoft.com/office/officeart/2005/8/layout/default"/>
    <dgm:cxn modelId="{12F5F737-B2B2-4672-BFB1-389308241CD0}" srcId="{2430AB9A-076C-417F-8487-496E8B6ADA24}" destId="{66D9F048-2ED9-4C60-94EC-8C42AA8B161A}" srcOrd="0" destOrd="0" parTransId="{F16BCC7F-216B-47ED-A04F-EC374361C00E}" sibTransId="{748AB41C-64AF-40FE-94EE-6F7FBAC503F7}"/>
    <dgm:cxn modelId="{DA1B9E9C-C2CD-482E-BF83-69899A9F202D}" type="presParOf" srcId="{CF50DE78-48AB-483E-87E5-CBE91E854CBC}" destId="{ED495227-4125-4F85-97E0-B00FFDBCA1D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DB8DF43-5CCE-4C84-A2C4-EEC73F52AAEC}" type="doc">
      <dgm:prSet loTypeId="urn:microsoft.com/office/officeart/2005/8/layout/lProcess1" loCatId="process" qsTypeId="urn:microsoft.com/office/officeart/2005/8/quickstyle/simple5" qsCatId="simple" csTypeId="urn:microsoft.com/office/officeart/2005/8/colors/colorful1" csCatId="colorful" phldr="1"/>
      <dgm:spPr/>
      <dgm:t>
        <a:bodyPr/>
        <a:lstStyle/>
        <a:p>
          <a:endParaRPr lang="es-EC"/>
        </a:p>
      </dgm:t>
    </dgm:pt>
    <dgm:pt modelId="{22FF8FF7-9C14-49D2-98B4-EDCDCF47B8DD}">
      <dgm:prSet phldrT="[Texto]" custT="1"/>
      <dgm:spPr/>
      <dgm:t>
        <a:bodyPr/>
        <a:lstStyle/>
        <a:p>
          <a:r>
            <a:rPr lang="es-EC" sz="1100" dirty="0" smtClean="0"/>
            <a:t>1, Elaborar las declaraciones de la visión y misión:</a:t>
          </a:r>
          <a:endParaRPr lang="es-EC" sz="1100" dirty="0"/>
        </a:p>
      </dgm:t>
    </dgm:pt>
    <dgm:pt modelId="{C6C6EA3A-7CE0-41A7-80C9-66A86A0F092D}" type="parTrans" cxnId="{145DF0D8-02F8-446A-828F-B7049EEB5BC5}">
      <dgm:prSet/>
      <dgm:spPr/>
      <dgm:t>
        <a:bodyPr/>
        <a:lstStyle/>
        <a:p>
          <a:endParaRPr lang="es-EC"/>
        </a:p>
      </dgm:t>
    </dgm:pt>
    <dgm:pt modelId="{E0198146-4CB6-499C-9122-E4982F053C31}" type="sibTrans" cxnId="{145DF0D8-02F8-446A-828F-B7049EEB5BC5}">
      <dgm:prSet/>
      <dgm:spPr/>
      <dgm:t>
        <a:bodyPr/>
        <a:lstStyle/>
        <a:p>
          <a:endParaRPr lang="es-EC"/>
        </a:p>
      </dgm:t>
    </dgm:pt>
    <dgm:pt modelId="{C12F3A31-CE6B-48D4-9481-F536C6E9DEC2}">
      <dgm:prSet phldrT="[Texto]" custT="1"/>
      <dgm:spPr/>
      <dgm:t>
        <a:bodyPr/>
        <a:lstStyle/>
        <a:p>
          <a:r>
            <a:rPr lang="es-EC" sz="1100" dirty="0" smtClean="0"/>
            <a:t>Visión: Camino al cual se dirige la empresa a largo plazo</a:t>
          </a:r>
          <a:endParaRPr lang="es-EC" sz="1100" dirty="0"/>
        </a:p>
      </dgm:t>
    </dgm:pt>
    <dgm:pt modelId="{C2ABC953-D596-4492-ACFA-8B8F393F252B}" type="parTrans" cxnId="{63661609-C44E-4A42-8A2E-520B138F2916}">
      <dgm:prSet/>
      <dgm:spPr/>
      <dgm:t>
        <a:bodyPr/>
        <a:lstStyle/>
        <a:p>
          <a:endParaRPr lang="es-EC"/>
        </a:p>
      </dgm:t>
    </dgm:pt>
    <dgm:pt modelId="{11CF6AB5-5165-44C4-AD38-D0356B59F821}" type="sibTrans" cxnId="{63661609-C44E-4A42-8A2E-520B138F2916}">
      <dgm:prSet/>
      <dgm:spPr/>
      <dgm:t>
        <a:bodyPr/>
        <a:lstStyle/>
        <a:p>
          <a:endParaRPr lang="es-EC"/>
        </a:p>
      </dgm:t>
    </dgm:pt>
    <dgm:pt modelId="{8AD48D43-7A51-49CE-9217-0EF1FB8D48AE}">
      <dgm:prSet phldrT="[Texto]" custT="1"/>
      <dgm:spPr/>
      <dgm:t>
        <a:bodyPr/>
        <a:lstStyle/>
        <a:p>
          <a:r>
            <a:rPr lang="es-EC" sz="1100" dirty="0" smtClean="0"/>
            <a:t>Misión: Rol que desempeña la organización para el logro de su visión, es la razón de ser de la empresa. </a:t>
          </a:r>
          <a:endParaRPr lang="es-EC" sz="1100" dirty="0"/>
        </a:p>
      </dgm:t>
    </dgm:pt>
    <dgm:pt modelId="{BFEA2763-9E4C-4E14-B5C4-00941F28F43C}" type="parTrans" cxnId="{C58A35E2-672E-4047-A5B3-78BA88156784}">
      <dgm:prSet/>
      <dgm:spPr/>
      <dgm:t>
        <a:bodyPr/>
        <a:lstStyle/>
        <a:p>
          <a:endParaRPr lang="es-EC"/>
        </a:p>
      </dgm:t>
    </dgm:pt>
    <dgm:pt modelId="{37369303-21F9-4D82-9CB4-13D6E4EE2F3F}" type="sibTrans" cxnId="{C58A35E2-672E-4047-A5B3-78BA88156784}">
      <dgm:prSet/>
      <dgm:spPr/>
      <dgm:t>
        <a:bodyPr/>
        <a:lstStyle/>
        <a:p>
          <a:endParaRPr lang="es-EC"/>
        </a:p>
      </dgm:t>
    </dgm:pt>
    <dgm:pt modelId="{0E799A1A-EC66-4408-BCD2-8D5D877558A6}">
      <dgm:prSet phldrT="[Texto]" custT="1"/>
      <dgm:spPr/>
      <dgm:t>
        <a:bodyPr/>
        <a:lstStyle/>
        <a:p>
          <a:r>
            <a:rPr lang="es-EC" sz="1100" dirty="0" smtClean="0"/>
            <a:t>2, Realizar una auditoria externa </a:t>
          </a:r>
          <a:endParaRPr lang="es-EC" sz="1100" dirty="0"/>
        </a:p>
      </dgm:t>
    </dgm:pt>
    <dgm:pt modelId="{C2E492FC-2792-4A33-A505-7E66053577EA}" type="parTrans" cxnId="{37C5DF66-57CD-491F-B38D-7C481948FE93}">
      <dgm:prSet/>
      <dgm:spPr/>
      <dgm:t>
        <a:bodyPr/>
        <a:lstStyle/>
        <a:p>
          <a:endParaRPr lang="es-EC"/>
        </a:p>
      </dgm:t>
    </dgm:pt>
    <dgm:pt modelId="{4794FA5B-727D-4C1F-A111-B2E15947A489}" type="sibTrans" cxnId="{37C5DF66-57CD-491F-B38D-7C481948FE93}">
      <dgm:prSet/>
      <dgm:spPr/>
      <dgm:t>
        <a:bodyPr/>
        <a:lstStyle/>
        <a:p>
          <a:endParaRPr lang="es-EC"/>
        </a:p>
      </dgm:t>
    </dgm:pt>
    <dgm:pt modelId="{41C67E67-01D8-47DA-BA7B-FA9E9D87E4E9}">
      <dgm:prSet phldrT="[Texto]" custT="1"/>
      <dgm:spPr/>
      <dgm:t>
        <a:bodyPr/>
        <a:lstStyle/>
        <a:p>
          <a:r>
            <a:rPr lang="es-EC" sz="1100" dirty="0" smtClean="0"/>
            <a:t>Oportunidades</a:t>
          </a:r>
          <a:endParaRPr lang="es-EC" sz="1100" dirty="0"/>
        </a:p>
      </dgm:t>
    </dgm:pt>
    <dgm:pt modelId="{8EFE6659-19A6-43AB-98BB-74AD11D05B73}" type="parTrans" cxnId="{8CDEE9E6-1CAE-46CF-9D25-02E61CE4E821}">
      <dgm:prSet/>
      <dgm:spPr/>
      <dgm:t>
        <a:bodyPr/>
        <a:lstStyle/>
        <a:p>
          <a:endParaRPr lang="es-EC"/>
        </a:p>
      </dgm:t>
    </dgm:pt>
    <dgm:pt modelId="{87659BD0-C568-470C-939A-B9D480128A1E}" type="sibTrans" cxnId="{8CDEE9E6-1CAE-46CF-9D25-02E61CE4E821}">
      <dgm:prSet/>
      <dgm:spPr/>
      <dgm:t>
        <a:bodyPr/>
        <a:lstStyle/>
        <a:p>
          <a:endParaRPr lang="es-EC"/>
        </a:p>
      </dgm:t>
    </dgm:pt>
    <dgm:pt modelId="{778DF1E8-0288-498D-8E67-4D5E63703CAE}">
      <dgm:prSet phldrT="[Texto]" custT="1"/>
      <dgm:spPr/>
      <dgm:t>
        <a:bodyPr/>
        <a:lstStyle/>
        <a:p>
          <a:r>
            <a:rPr lang="es-EC" sz="1100" dirty="0" smtClean="0"/>
            <a:t>Amenazas</a:t>
          </a:r>
          <a:endParaRPr lang="es-EC" sz="1100" dirty="0"/>
        </a:p>
      </dgm:t>
    </dgm:pt>
    <dgm:pt modelId="{07D87F6E-BCB5-47D5-BD70-A3B661FC1C1F}" type="parTrans" cxnId="{7DB9D3B6-6ED8-4776-916A-5957E5CB9B84}">
      <dgm:prSet/>
      <dgm:spPr/>
      <dgm:t>
        <a:bodyPr/>
        <a:lstStyle/>
        <a:p>
          <a:endParaRPr lang="es-EC"/>
        </a:p>
      </dgm:t>
    </dgm:pt>
    <dgm:pt modelId="{7CFA1CE8-C88B-4F0E-873F-D413A806DF28}" type="sibTrans" cxnId="{7DB9D3B6-6ED8-4776-916A-5957E5CB9B84}">
      <dgm:prSet/>
      <dgm:spPr/>
      <dgm:t>
        <a:bodyPr/>
        <a:lstStyle/>
        <a:p>
          <a:endParaRPr lang="es-EC"/>
        </a:p>
      </dgm:t>
    </dgm:pt>
    <dgm:pt modelId="{69884014-506F-4E3E-9577-81453197C003}">
      <dgm:prSet phldrT="[Texto]" custT="1"/>
      <dgm:spPr/>
      <dgm:t>
        <a:bodyPr/>
        <a:lstStyle/>
        <a:p>
          <a:r>
            <a:rPr lang="es-EC" sz="1100" dirty="0" smtClean="0"/>
            <a:t>3, Realizar una auditoria interna</a:t>
          </a:r>
          <a:endParaRPr lang="es-EC" sz="1100" dirty="0"/>
        </a:p>
      </dgm:t>
    </dgm:pt>
    <dgm:pt modelId="{5B178C23-D32A-4EC3-91E2-F4E9A9D05B3D}" type="parTrans" cxnId="{96EB6A39-7B7C-4291-8F0F-99E3975F9AFB}">
      <dgm:prSet/>
      <dgm:spPr/>
      <dgm:t>
        <a:bodyPr/>
        <a:lstStyle/>
        <a:p>
          <a:endParaRPr lang="es-EC"/>
        </a:p>
      </dgm:t>
    </dgm:pt>
    <dgm:pt modelId="{23856C37-7044-4BA3-BA5C-35420959E599}" type="sibTrans" cxnId="{96EB6A39-7B7C-4291-8F0F-99E3975F9AFB}">
      <dgm:prSet/>
      <dgm:spPr/>
      <dgm:t>
        <a:bodyPr/>
        <a:lstStyle/>
        <a:p>
          <a:endParaRPr lang="es-EC"/>
        </a:p>
      </dgm:t>
    </dgm:pt>
    <dgm:pt modelId="{890FE578-9962-4BC5-8B3A-3940EC040FC5}">
      <dgm:prSet phldrT="[Texto]" custT="1"/>
      <dgm:spPr/>
      <dgm:t>
        <a:bodyPr/>
        <a:lstStyle/>
        <a:p>
          <a:r>
            <a:rPr lang="es-EC" sz="1100" dirty="0" smtClean="0"/>
            <a:t>Fortalezas</a:t>
          </a:r>
          <a:endParaRPr lang="es-EC" sz="1100" dirty="0"/>
        </a:p>
      </dgm:t>
    </dgm:pt>
    <dgm:pt modelId="{F9529BC3-68BB-41E3-937F-6871E92484F4}" type="parTrans" cxnId="{BFFFC30B-FFF2-4B6B-8E8B-4D7527F1CD41}">
      <dgm:prSet/>
      <dgm:spPr/>
      <dgm:t>
        <a:bodyPr/>
        <a:lstStyle/>
        <a:p>
          <a:endParaRPr lang="es-EC"/>
        </a:p>
      </dgm:t>
    </dgm:pt>
    <dgm:pt modelId="{26EAB05E-6380-486D-B612-8B2F091D038B}" type="sibTrans" cxnId="{BFFFC30B-FFF2-4B6B-8E8B-4D7527F1CD41}">
      <dgm:prSet/>
      <dgm:spPr/>
      <dgm:t>
        <a:bodyPr/>
        <a:lstStyle/>
        <a:p>
          <a:endParaRPr lang="es-EC"/>
        </a:p>
      </dgm:t>
    </dgm:pt>
    <dgm:pt modelId="{EB4C06EC-9504-4325-BB2C-57283BF0C545}">
      <dgm:prSet phldrT="[Texto]" custT="1"/>
      <dgm:spPr/>
      <dgm:t>
        <a:bodyPr/>
        <a:lstStyle/>
        <a:p>
          <a:r>
            <a:rPr lang="es-EC" sz="1100" dirty="0" smtClean="0"/>
            <a:t>Debilidades</a:t>
          </a:r>
          <a:endParaRPr lang="es-EC" sz="1100" dirty="0"/>
        </a:p>
      </dgm:t>
    </dgm:pt>
    <dgm:pt modelId="{0F784002-AD2B-4CB4-AEFF-876A0310A480}" type="parTrans" cxnId="{558C7C59-9CF1-4C14-B788-7823018E5D84}">
      <dgm:prSet/>
      <dgm:spPr/>
      <dgm:t>
        <a:bodyPr/>
        <a:lstStyle/>
        <a:p>
          <a:endParaRPr lang="es-EC"/>
        </a:p>
      </dgm:t>
    </dgm:pt>
    <dgm:pt modelId="{6ECADD09-FAAA-4228-B195-20BE272D9359}" type="sibTrans" cxnId="{558C7C59-9CF1-4C14-B788-7823018E5D84}">
      <dgm:prSet/>
      <dgm:spPr/>
      <dgm:t>
        <a:bodyPr/>
        <a:lstStyle/>
        <a:p>
          <a:endParaRPr lang="es-EC"/>
        </a:p>
      </dgm:t>
    </dgm:pt>
    <dgm:pt modelId="{69F44E33-C082-4968-868E-C977B193EDE2}">
      <dgm:prSet phldrT="[Texto]" custT="1"/>
      <dgm:spPr/>
      <dgm:t>
        <a:bodyPr/>
        <a:lstStyle/>
        <a:p>
          <a:r>
            <a:rPr lang="es-EC" sz="1100" b="0" dirty="0" smtClean="0"/>
            <a:t>4, Establecer objetivos a largo plazo </a:t>
          </a:r>
          <a:endParaRPr lang="es-EC" sz="1100" b="0" dirty="0"/>
        </a:p>
      </dgm:t>
    </dgm:pt>
    <dgm:pt modelId="{698CED61-40C5-4A7B-9205-4D18022D0EF8}" type="parTrans" cxnId="{B1A7D911-F135-4C72-9477-FFCB1B256ECC}">
      <dgm:prSet/>
      <dgm:spPr/>
      <dgm:t>
        <a:bodyPr/>
        <a:lstStyle/>
        <a:p>
          <a:endParaRPr lang="es-EC"/>
        </a:p>
      </dgm:t>
    </dgm:pt>
    <dgm:pt modelId="{5D87C495-55B8-454F-A146-EFC6E4484F91}" type="sibTrans" cxnId="{B1A7D911-F135-4C72-9477-FFCB1B256ECC}">
      <dgm:prSet/>
      <dgm:spPr/>
      <dgm:t>
        <a:bodyPr/>
        <a:lstStyle/>
        <a:p>
          <a:endParaRPr lang="es-EC"/>
        </a:p>
      </dgm:t>
    </dgm:pt>
    <dgm:pt modelId="{3AE5FD28-8522-4BC2-B263-6C1943ECFA97}">
      <dgm:prSet phldrT="[Texto]" custT="1"/>
      <dgm:spPr/>
      <dgm:t>
        <a:bodyPr/>
        <a:lstStyle/>
        <a:p>
          <a:r>
            <a:rPr lang="es-EC" sz="1100" b="0" dirty="0" smtClean="0"/>
            <a:t>De dos a cinco años</a:t>
          </a:r>
          <a:endParaRPr lang="es-EC" sz="1100" b="0" dirty="0"/>
        </a:p>
      </dgm:t>
    </dgm:pt>
    <dgm:pt modelId="{91E6FC87-C897-4AFD-AB76-E113275E9B1B}" type="parTrans" cxnId="{00433D4C-DA34-4BF2-939F-A030B0436BE0}">
      <dgm:prSet/>
      <dgm:spPr/>
      <dgm:t>
        <a:bodyPr/>
        <a:lstStyle/>
        <a:p>
          <a:endParaRPr lang="es-EC"/>
        </a:p>
      </dgm:t>
    </dgm:pt>
    <dgm:pt modelId="{D2CE9E6C-42EB-4DD7-B670-25C57EA0DD02}" type="sibTrans" cxnId="{00433D4C-DA34-4BF2-939F-A030B0436BE0}">
      <dgm:prSet/>
      <dgm:spPr/>
      <dgm:t>
        <a:bodyPr/>
        <a:lstStyle/>
        <a:p>
          <a:endParaRPr lang="es-EC"/>
        </a:p>
      </dgm:t>
    </dgm:pt>
    <dgm:pt modelId="{554AD26C-C6AC-450C-8CC7-313F2CA5BF0E}">
      <dgm:prSet phldrT="[Texto]" custT="1"/>
      <dgm:spPr/>
      <dgm:t>
        <a:bodyPr/>
        <a:lstStyle/>
        <a:p>
          <a:r>
            <a:rPr lang="es-EC" sz="1100" b="0" dirty="0" smtClean="0"/>
            <a:t>SMART: recurso para recordar características de un objetivo</a:t>
          </a:r>
          <a:endParaRPr lang="es-EC" sz="1100" b="0" dirty="0"/>
        </a:p>
      </dgm:t>
    </dgm:pt>
    <dgm:pt modelId="{F94D0C69-495A-4ADA-A90F-B9BFBD04DA28}" type="parTrans" cxnId="{0C9A6669-6490-4D7F-9F6C-CD82ACE2288F}">
      <dgm:prSet/>
      <dgm:spPr/>
      <dgm:t>
        <a:bodyPr/>
        <a:lstStyle/>
        <a:p>
          <a:endParaRPr lang="es-EC"/>
        </a:p>
      </dgm:t>
    </dgm:pt>
    <dgm:pt modelId="{13C557EA-A430-410F-8E17-2F4104330A31}" type="sibTrans" cxnId="{0C9A6669-6490-4D7F-9F6C-CD82ACE2288F}">
      <dgm:prSet/>
      <dgm:spPr/>
      <dgm:t>
        <a:bodyPr/>
        <a:lstStyle/>
        <a:p>
          <a:endParaRPr lang="es-EC"/>
        </a:p>
      </dgm:t>
    </dgm:pt>
    <dgm:pt modelId="{01CB4ABE-99ED-4678-96F3-B608A0BE2E46}" type="pres">
      <dgm:prSet presAssocID="{CDB8DF43-5CCE-4C84-A2C4-EEC73F52AAEC}" presName="Name0" presStyleCnt="0">
        <dgm:presLayoutVars>
          <dgm:dir/>
          <dgm:animLvl val="lvl"/>
          <dgm:resizeHandles val="exact"/>
        </dgm:presLayoutVars>
      </dgm:prSet>
      <dgm:spPr/>
      <dgm:t>
        <a:bodyPr/>
        <a:lstStyle/>
        <a:p>
          <a:endParaRPr lang="es-ES_tradnl"/>
        </a:p>
      </dgm:t>
    </dgm:pt>
    <dgm:pt modelId="{5EA49AC2-3D09-4C7C-85C2-8C85824C4446}" type="pres">
      <dgm:prSet presAssocID="{22FF8FF7-9C14-49D2-98B4-EDCDCF47B8DD}" presName="vertFlow" presStyleCnt="0"/>
      <dgm:spPr/>
    </dgm:pt>
    <dgm:pt modelId="{01E47614-DA2C-4679-B1EF-B5964A26809E}" type="pres">
      <dgm:prSet presAssocID="{22FF8FF7-9C14-49D2-98B4-EDCDCF47B8DD}" presName="header" presStyleLbl="node1" presStyleIdx="0" presStyleCnt="4"/>
      <dgm:spPr/>
      <dgm:t>
        <a:bodyPr/>
        <a:lstStyle/>
        <a:p>
          <a:endParaRPr lang="es-ES_tradnl"/>
        </a:p>
      </dgm:t>
    </dgm:pt>
    <dgm:pt modelId="{58488FF4-36D2-41E3-B3ED-CC689B960AC9}" type="pres">
      <dgm:prSet presAssocID="{C2ABC953-D596-4492-ACFA-8B8F393F252B}" presName="parTrans" presStyleLbl="sibTrans2D1" presStyleIdx="0" presStyleCnt="8"/>
      <dgm:spPr/>
      <dgm:t>
        <a:bodyPr/>
        <a:lstStyle/>
        <a:p>
          <a:endParaRPr lang="es-ES_tradnl"/>
        </a:p>
      </dgm:t>
    </dgm:pt>
    <dgm:pt modelId="{7B536358-7735-45CC-94E4-CBEA9F9796AF}" type="pres">
      <dgm:prSet presAssocID="{C12F3A31-CE6B-48D4-9481-F536C6E9DEC2}" presName="child" presStyleLbl="alignAccFollowNode1" presStyleIdx="0" presStyleCnt="8">
        <dgm:presLayoutVars>
          <dgm:chMax val="0"/>
          <dgm:bulletEnabled val="1"/>
        </dgm:presLayoutVars>
      </dgm:prSet>
      <dgm:spPr/>
      <dgm:t>
        <a:bodyPr/>
        <a:lstStyle/>
        <a:p>
          <a:endParaRPr lang="es-ES_tradnl"/>
        </a:p>
      </dgm:t>
    </dgm:pt>
    <dgm:pt modelId="{07C9D248-0F53-417A-98E4-9E8A0F37BB9D}" type="pres">
      <dgm:prSet presAssocID="{11CF6AB5-5165-44C4-AD38-D0356B59F821}" presName="sibTrans" presStyleLbl="sibTrans2D1" presStyleIdx="1" presStyleCnt="8"/>
      <dgm:spPr/>
      <dgm:t>
        <a:bodyPr/>
        <a:lstStyle/>
        <a:p>
          <a:endParaRPr lang="es-ES_tradnl"/>
        </a:p>
      </dgm:t>
    </dgm:pt>
    <dgm:pt modelId="{CE84DAD9-D8AF-493C-99A5-73F74C4B67F9}" type="pres">
      <dgm:prSet presAssocID="{8AD48D43-7A51-49CE-9217-0EF1FB8D48AE}" presName="child" presStyleLbl="alignAccFollowNode1" presStyleIdx="1" presStyleCnt="8">
        <dgm:presLayoutVars>
          <dgm:chMax val="0"/>
          <dgm:bulletEnabled val="1"/>
        </dgm:presLayoutVars>
      </dgm:prSet>
      <dgm:spPr/>
      <dgm:t>
        <a:bodyPr/>
        <a:lstStyle/>
        <a:p>
          <a:endParaRPr lang="es-ES_tradnl"/>
        </a:p>
      </dgm:t>
    </dgm:pt>
    <dgm:pt modelId="{00774BE1-FB68-48C5-A0B5-84B9B5394337}" type="pres">
      <dgm:prSet presAssocID="{22FF8FF7-9C14-49D2-98B4-EDCDCF47B8DD}" presName="hSp" presStyleCnt="0"/>
      <dgm:spPr/>
    </dgm:pt>
    <dgm:pt modelId="{40369E9D-6D22-4677-8105-17D46CFFCC08}" type="pres">
      <dgm:prSet presAssocID="{0E799A1A-EC66-4408-BCD2-8D5D877558A6}" presName="vertFlow" presStyleCnt="0"/>
      <dgm:spPr/>
    </dgm:pt>
    <dgm:pt modelId="{CB163034-7067-4517-ACDA-8A499656BAD2}" type="pres">
      <dgm:prSet presAssocID="{0E799A1A-EC66-4408-BCD2-8D5D877558A6}" presName="header" presStyleLbl="node1" presStyleIdx="1" presStyleCnt="4"/>
      <dgm:spPr/>
      <dgm:t>
        <a:bodyPr/>
        <a:lstStyle/>
        <a:p>
          <a:endParaRPr lang="es-ES_tradnl"/>
        </a:p>
      </dgm:t>
    </dgm:pt>
    <dgm:pt modelId="{43B46C00-4D39-4D16-A582-14B8231F4B72}" type="pres">
      <dgm:prSet presAssocID="{8EFE6659-19A6-43AB-98BB-74AD11D05B73}" presName="parTrans" presStyleLbl="sibTrans2D1" presStyleIdx="2" presStyleCnt="8"/>
      <dgm:spPr/>
      <dgm:t>
        <a:bodyPr/>
        <a:lstStyle/>
        <a:p>
          <a:endParaRPr lang="es-ES_tradnl"/>
        </a:p>
      </dgm:t>
    </dgm:pt>
    <dgm:pt modelId="{EEE914F3-4F22-453D-8785-8346689E9BD7}" type="pres">
      <dgm:prSet presAssocID="{41C67E67-01D8-47DA-BA7B-FA9E9D87E4E9}" presName="child" presStyleLbl="alignAccFollowNode1" presStyleIdx="2" presStyleCnt="8">
        <dgm:presLayoutVars>
          <dgm:chMax val="0"/>
          <dgm:bulletEnabled val="1"/>
        </dgm:presLayoutVars>
      </dgm:prSet>
      <dgm:spPr/>
      <dgm:t>
        <a:bodyPr/>
        <a:lstStyle/>
        <a:p>
          <a:endParaRPr lang="es-ES_tradnl"/>
        </a:p>
      </dgm:t>
    </dgm:pt>
    <dgm:pt modelId="{CACCB5C7-20C0-414F-8229-6CAF1EDE0CB9}" type="pres">
      <dgm:prSet presAssocID="{87659BD0-C568-470C-939A-B9D480128A1E}" presName="sibTrans" presStyleLbl="sibTrans2D1" presStyleIdx="3" presStyleCnt="8"/>
      <dgm:spPr/>
      <dgm:t>
        <a:bodyPr/>
        <a:lstStyle/>
        <a:p>
          <a:endParaRPr lang="es-ES_tradnl"/>
        </a:p>
      </dgm:t>
    </dgm:pt>
    <dgm:pt modelId="{3D88851A-0B11-4AE3-961F-8F22C795F089}" type="pres">
      <dgm:prSet presAssocID="{778DF1E8-0288-498D-8E67-4D5E63703CAE}" presName="child" presStyleLbl="alignAccFollowNode1" presStyleIdx="3" presStyleCnt="8">
        <dgm:presLayoutVars>
          <dgm:chMax val="0"/>
          <dgm:bulletEnabled val="1"/>
        </dgm:presLayoutVars>
      </dgm:prSet>
      <dgm:spPr/>
      <dgm:t>
        <a:bodyPr/>
        <a:lstStyle/>
        <a:p>
          <a:endParaRPr lang="es-ES_tradnl"/>
        </a:p>
      </dgm:t>
    </dgm:pt>
    <dgm:pt modelId="{63395264-87FD-4803-B123-8B5EC4A2E4B8}" type="pres">
      <dgm:prSet presAssocID="{0E799A1A-EC66-4408-BCD2-8D5D877558A6}" presName="hSp" presStyleCnt="0"/>
      <dgm:spPr/>
    </dgm:pt>
    <dgm:pt modelId="{662BAB68-C5C3-4725-9EDD-718F51F53A11}" type="pres">
      <dgm:prSet presAssocID="{69884014-506F-4E3E-9577-81453197C003}" presName="vertFlow" presStyleCnt="0"/>
      <dgm:spPr/>
    </dgm:pt>
    <dgm:pt modelId="{303777A8-01C6-457A-A4F2-A47A2F113FA3}" type="pres">
      <dgm:prSet presAssocID="{69884014-506F-4E3E-9577-81453197C003}" presName="header" presStyleLbl="node1" presStyleIdx="2" presStyleCnt="4"/>
      <dgm:spPr/>
      <dgm:t>
        <a:bodyPr/>
        <a:lstStyle/>
        <a:p>
          <a:endParaRPr lang="es-ES_tradnl"/>
        </a:p>
      </dgm:t>
    </dgm:pt>
    <dgm:pt modelId="{1AB7439E-D997-46C1-89D2-CD14FCB47942}" type="pres">
      <dgm:prSet presAssocID="{F9529BC3-68BB-41E3-937F-6871E92484F4}" presName="parTrans" presStyleLbl="sibTrans2D1" presStyleIdx="4" presStyleCnt="8"/>
      <dgm:spPr/>
      <dgm:t>
        <a:bodyPr/>
        <a:lstStyle/>
        <a:p>
          <a:endParaRPr lang="es-ES_tradnl"/>
        </a:p>
      </dgm:t>
    </dgm:pt>
    <dgm:pt modelId="{C764CE25-B676-46B3-A26E-1FE68725E9F2}" type="pres">
      <dgm:prSet presAssocID="{890FE578-9962-4BC5-8B3A-3940EC040FC5}" presName="child" presStyleLbl="alignAccFollowNode1" presStyleIdx="4" presStyleCnt="8">
        <dgm:presLayoutVars>
          <dgm:chMax val="0"/>
          <dgm:bulletEnabled val="1"/>
        </dgm:presLayoutVars>
      </dgm:prSet>
      <dgm:spPr/>
      <dgm:t>
        <a:bodyPr/>
        <a:lstStyle/>
        <a:p>
          <a:endParaRPr lang="es-ES_tradnl"/>
        </a:p>
      </dgm:t>
    </dgm:pt>
    <dgm:pt modelId="{9EA8C32A-AC1C-4C47-A72D-6D381BF1D4F8}" type="pres">
      <dgm:prSet presAssocID="{26EAB05E-6380-486D-B612-8B2F091D038B}" presName="sibTrans" presStyleLbl="sibTrans2D1" presStyleIdx="5" presStyleCnt="8"/>
      <dgm:spPr/>
      <dgm:t>
        <a:bodyPr/>
        <a:lstStyle/>
        <a:p>
          <a:endParaRPr lang="es-ES_tradnl"/>
        </a:p>
      </dgm:t>
    </dgm:pt>
    <dgm:pt modelId="{8F22C1C8-F6CE-46E7-838D-096128B7F8D1}" type="pres">
      <dgm:prSet presAssocID="{EB4C06EC-9504-4325-BB2C-57283BF0C545}" presName="child" presStyleLbl="alignAccFollowNode1" presStyleIdx="5" presStyleCnt="8">
        <dgm:presLayoutVars>
          <dgm:chMax val="0"/>
          <dgm:bulletEnabled val="1"/>
        </dgm:presLayoutVars>
      </dgm:prSet>
      <dgm:spPr/>
      <dgm:t>
        <a:bodyPr/>
        <a:lstStyle/>
        <a:p>
          <a:endParaRPr lang="es-ES_tradnl"/>
        </a:p>
      </dgm:t>
    </dgm:pt>
    <dgm:pt modelId="{C4231BBE-1F22-4AFC-87FD-751019284636}" type="pres">
      <dgm:prSet presAssocID="{69884014-506F-4E3E-9577-81453197C003}" presName="hSp" presStyleCnt="0"/>
      <dgm:spPr/>
    </dgm:pt>
    <dgm:pt modelId="{BB418F71-06D4-4740-A383-042217C4C2A9}" type="pres">
      <dgm:prSet presAssocID="{69F44E33-C082-4968-868E-C977B193EDE2}" presName="vertFlow" presStyleCnt="0"/>
      <dgm:spPr/>
    </dgm:pt>
    <dgm:pt modelId="{885BA355-121D-4996-A1C9-6E035055304D}" type="pres">
      <dgm:prSet presAssocID="{69F44E33-C082-4968-868E-C977B193EDE2}" presName="header" presStyleLbl="node1" presStyleIdx="3" presStyleCnt="4"/>
      <dgm:spPr/>
      <dgm:t>
        <a:bodyPr/>
        <a:lstStyle/>
        <a:p>
          <a:endParaRPr lang="es-ES_tradnl"/>
        </a:p>
      </dgm:t>
    </dgm:pt>
    <dgm:pt modelId="{C510255D-1644-494F-80ED-5AC56E7F2859}" type="pres">
      <dgm:prSet presAssocID="{91E6FC87-C897-4AFD-AB76-E113275E9B1B}" presName="parTrans" presStyleLbl="sibTrans2D1" presStyleIdx="6" presStyleCnt="8"/>
      <dgm:spPr/>
      <dgm:t>
        <a:bodyPr/>
        <a:lstStyle/>
        <a:p>
          <a:endParaRPr lang="es-ES_tradnl"/>
        </a:p>
      </dgm:t>
    </dgm:pt>
    <dgm:pt modelId="{08AF88DE-CEBE-452F-BB34-F1DAFA4A61EE}" type="pres">
      <dgm:prSet presAssocID="{3AE5FD28-8522-4BC2-B263-6C1943ECFA97}" presName="child" presStyleLbl="alignAccFollowNode1" presStyleIdx="6" presStyleCnt="8">
        <dgm:presLayoutVars>
          <dgm:chMax val="0"/>
          <dgm:bulletEnabled val="1"/>
        </dgm:presLayoutVars>
      </dgm:prSet>
      <dgm:spPr/>
      <dgm:t>
        <a:bodyPr/>
        <a:lstStyle/>
        <a:p>
          <a:endParaRPr lang="es-ES_tradnl"/>
        </a:p>
      </dgm:t>
    </dgm:pt>
    <dgm:pt modelId="{DD395B95-17BC-42EF-8296-915C1D6FCCAB}" type="pres">
      <dgm:prSet presAssocID="{D2CE9E6C-42EB-4DD7-B670-25C57EA0DD02}" presName="sibTrans" presStyleLbl="sibTrans2D1" presStyleIdx="7" presStyleCnt="8"/>
      <dgm:spPr/>
      <dgm:t>
        <a:bodyPr/>
        <a:lstStyle/>
        <a:p>
          <a:endParaRPr lang="es-ES_tradnl"/>
        </a:p>
      </dgm:t>
    </dgm:pt>
    <dgm:pt modelId="{F1EC7A76-3B7B-4017-AC20-D1AF60B8F28F}" type="pres">
      <dgm:prSet presAssocID="{554AD26C-C6AC-450C-8CC7-313F2CA5BF0E}" presName="child" presStyleLbl="alignAccFollowNode1" presStyleIdx="7" presStyleCnt="8">
        <dgm:presLayoutVars>
          <dgm:chMax val="0"/>
          <dgm:bulletEnabled val="1"/>
        </dgm:presLayoutVars>
      </dgm:prSet>
      <dgm:spPr/>
      <dgm:t>
        <a:bodyPr/>
        <a:lstStyle/>
        <a:p>
          <a:endParaRPr lang="es-ES_tradnl"/>
        </a:p>
      </dgm:t>
    </dgm:pt>
  </dgm:ptLst>
  <dgm:cxnLst>
    <dgm:cxn modelId="{C58A35E2-672E-4047-A5B3-78BA88156784}" srcId="{22FF8FF7-9C14-49D2-98B4-EDCDCF47B8DD}" destId="{8AD48D43-7A51-49CE-9217-0EF1FB8D48AE}" srcOrd="1" destOrd="0" parTransId="{BFEA2763-9E4C-4E14-B5C4-00941F28F43C}" sibTransId="{37369303-21F9-4D82-9CB4-13D6E4EE2F3F}"/>
    <dgm:cxn modelId="{BFFFC30B-FFF2-4B6B-8E8B-4D7527F1CD41}" srcId="{69884014-506F-4E3E-9577-81453197C003}" destId="{890FE578-9962-4BC5-8B3A-3940EC040FC5}" srcOrd="0" destOrd="0" parTransId="{F9529BC3-68BB-41E3-937F-6871E92484F4}" sibTransId="{26EAB05E-6380-486D-B612-8B2F091D038B}"/>
    <dgm:cxn modelId="{8CDEE9E6-1CAE-46CF-9D25-02E61CE4E821}" srcId="{0E799A1A-EC66-4408-BCD2-8D5D877558A6}" destId="{41C67E67-01D8-47DA-BA7B-FA9E9D87E4E9}" srcOrd="0" destOrd="0" parTransId="{8EFE6659-19A6-43AB-98BB-74AD11D05B73}" sibTransId="{87659BD0-C568-470C-939A-B9D480128A1E}"/>
    <dgm:cxn modelId="{4B41533A-14BC-439F-973A-CB714C644DA1}" type="presOf" srcId="{22FF8FF7-9C14-49D2-98B4-EDCDCF47B8DD}" destId="{01E47614-DA2C-4679-B1EF-B5964A26809E}" srcOrd="0" destOrd="0" presId="urn:microsoft.com/office/officeart/2005/8/layout/lProcess1"/>
    <dgm:cxn modelId="{3A2D6DC8-F0D1-48E0-BBAB-C70A46D5F583}" type="presOf" srcId="{69884014-506F-4E3E-9577-81453197C003}" destId="{303777A8-01C6-457A-A4F2-A47A2F113FA3}" srcOrd="0" destOrd="0" presId="urn:microsoft.com/office/officeart/2005/8/layout/lProcess1"/>
    <dgm:cxn modelId="{D9720E2E-1196-472C-B4F4-3E7EF7DEAFE0}" type="presOf" srcId="{890FE578-9962-4BC5-8B3A-3940EC040FC5}" destId="{C764CE25-B676-46B3-A26E-1FE68725E9F2}" srcOrd="0" destOrd="0" presId="urn:microsoft.com/office/officeart/2005/8/layout/lProcess1"/>
    <dgm:cxn modelId="{6CF851B0-E3B0-43D8-9829-C56F7CAD48F5}" type="presOf" srcId="{3AE5FD28-8522-4BC2-B263-6C1943ECFA97}" destId="{08AF88DE-CEBE-452F-BB34-F1DAFA4A61EE}" srcOrd="0" destOrd="0" presId="urn:microsoft.com/office/officeart/2005/8/layout/lProcess1"/>
    <dgm:cxn modelId="{7DB9D3B6-6ED8-4776-916A-5957E5CB9B84}" srcId="{0E799A1A-EC66-4408-BCD2-8D5D877558A6}" destId="{778DF1E8-0288-498D-8E67-4D5E63703CAE}" srcOrd="1" destOrd="0" parTransId="{07D87F6E-BCB5-47D5-BD70-A3B661FC1C1F}" sibTransId="{7CFA1CE8-C88B-4F0E-873F-D413A806DF28}"/>
    <dgm:cxn modelId="{BD58C087-F50F-4B2F-955C-16400D53329B}" type="presOf" srcId="{C12F3A31-CE6B-48D4-9481-F536C6E9DEC2}" destId="{7B536358-7735-45CC-94E4-CBEA9F9796AF}" srcOrd="0" destOrd="0" presId="urn:microsoft.com/office/officeart/2005/8/layout/lProcess1"/>
    <dgm:cxn modelId="{B1A7D911-F135-4C72-9477-FFCB1B256ECC}" srcId="{CDB8DF43-5CCE-4C84-A2C4-EEC73F52AAEC}" destId="{69F44E33-C082-4968-868E-C977B193EDE2}" srcOrd="3" destOrd="0" parTransId="{698CED61-40C5-4A7B-9205-4D18022D0EF8}" sibTransId="{5D87C495-55B8-454F-A146-EFC6E4484F91}"/>
    <dgm:cxn modelId="{44D58790-0A29-4DA5-AF51-DA6C91D0C980}" type="presOf" srcId="{41C67E67-01D8-47DA-BA7B-FA9E9D87E4E9}" destId="{EEE914F3-4F22-453D-8785-8346689E9BD7}" srcOrd="0" destOrd="0" presId="urn:microsoft.com/office/officeart/2005/8/layout/lProcess1"/>
    <dgm:cxn modelId="{2B04D475-8257-4047-A1A7-77CB70E24933}" type="presOf" srcId="{87659BD0-C568-470C-939A-B9D480128A1E}" destId="{CACCB5C7-20C0-414F-8229-6CAF1EDE0CB9}" srcOrd="0" destOrd="0" presId="urn:microsoft.com/office/officeart/2005/8/layout/lProcess1"/>
    <dgm:cxn modelId="{DCA1CEDF-E3AD-4B55-AF37-1890624D3376}" type="presOf" srcId="{69F44E33-C082-4968-868E-C977B193EDE2}" destId="{885BA355-121D-4996-A1C9-6E035055304D}" srcOrd="0" destOrd="0" presId="urn:microsoft.com/office/officeart/2005/8/layout/lProcess1"/>
    <dgm:cxn modelId="{96EB6A39-7B7C-4291-8F0F-99E3975F9AFB}" srcId="{CDB8DF43-5CCE-4C84-A2C4-EEC73F52AAEC}" destId="{69884014-506F-4E3E-9577-81453197C003}" srcOrd="2" destOrd="0" parTransId="{5B178C23-D32A-4EC3-91E2-F4E9A9D05B3D}" sibTransId="{23856C37-7044-4BA3-BA5C-35420959E599}"/>
    <dgm:cxn modelId="{48A22FEF-00FD-4797-8D58-79FDB3B8B1DF}" type="presOf" srcId="{26EAB05E-6380-486D-B612-8B2F091D038B}" destId="{9EA8C32A-AC1C-4C47-A72D-6D381BF1D4F8}" srcOrd="0" destOrd="0" presId="urn:microsoft.com/office/officeart/2005/8/layout/lProcess1"/>
    <dgm:cxn modelId="{F0A163C2-44D2-42BD-90EC-2FBEF0BA41F2}" type="presOf" srcId="{8EFE6659-19A6-43AB-98BB-74AD11D05B73}" destId="{43B46C00-4D39-4D16-A582-14B8231F4B72}" srcOrd="0" destOrd="0" presId="urn:microsoft.com/office/officeart/2005/8/layout/lProcess1"/>
    <dgm:cxn modelId="{0C9A6669-6490-4D7F-9F6C-CD82ACE2288F}" srcId="{69F44E33-C082-4968-868E-C977B193EDE2}" destId="{554AD26C-C6AC-450C-8CC7-313F2CA5BF0E}" srcOrd="1" destOrd="0" parTransId="{F94D0C69-495A-4ADA-A90F-B9BFBD04DA28}" sibTransId="{13C557EA-A430-410F-8E17-2F4104330A31}"/>
    <dgm:cxn modelId="{DFEF9A91-62D7-42A1-AA64-1AB5C45F8181}" type="presOf" srcId="{11CF6AB5-5165-44C4-AD38-D0356B59F821}" destId="{07C9D248-0F53-417A-98E4-9E8A0F37BB9D}" srcOrd="0" destOrd="0" presId="urn:microsoft.com/office/officeart/2005/8/layout/lProcess1"/>
    <dgm:cxn modelId="{54C5033E-51BC-4B88-8044-D0F83E538398}" type="presOf" srcId="{0E799A1A-EC66-4408-BCD2-8D5D877558A6}" destId="{CB163034-7067-4517-ACDA-8A499656BAD2}" srcOrd="0" destOrd="0" presId="urn:microsoft.com/office/officeart/2005/8/layout/lProcess1"/>
    <dgm:cxn modelId="{63661609-C44E-4A42-8A2E-520B138F2916}" srcId="{22FF8FF7-9C14-49D2-98B4-EDCDCF47B8DD}" destId="{C12F3A31-CE6B-48D4-9481-F536C6E9DEC2}" srcOrd="0" destOrd="0" parTransId="{C2ABC953-D596-4492-ACFA-8B8F393F252B}" sibTransId="{11CF6AB5-5165-44C4-AD38-D0356B59F821}"/>
    <dgm:cxn modelId="{145DF0D8-02F8-446A-828F-B7049EEB5BC5}" srcId="{CDB8DF43-5CCE-4C84-A2C4-EEC73F52AAEC}" destId="{22FF8FF7-9C14-49D2-98B4-EDCDCF47B8DD}" srcOrd="0" destOrd="0" parTransId="{C6C6EA3A-7CE0-41A7-80C9-66A86A0F092D}" sibTransId="{E0198146-4CB6-499C-9122-E4982F053C31}"/>
    <dgm:cxn modelId="{3A304876-0839-4031-9C4E-689A4AE39D75}" type="presOf" srcId="{CDB8DF43-5CCE-4C84-A2C4-EEC73F52AAEC}" destId="{01CB4ABE-99ED-4678-96F3-B608A0BE2E46}" srcOrd="0" destOrd="0" presId="urn:microsoft.com/office/officeart/2005/8/layout/lProcess1"/>
    <dgm:cxn modelId="{CEE33EA1-D13D-492D-9688-59441CB62BC6}" type="presOf" srcId="{C2ABC953-D596-4492-ACFA-8B8F393F252B}" destId="{58488FF4-36D2-41E3-B3ED-CC689B960AC9}" srcOrd="0" destOrd="0" presId="urn:microsoft.com/office/officeart/2005/8/layout/lProcess1"/>
    <dgm:cxn modelId="{558C7C59-9CF1-4C14-B788-7823018E5D84}" srcId="{69884014-506F-4E3E-9577-81453197C003}" destId="{EB4C06EC-9504-4325-BB2C-57283BF0C545}" srcOrd="1" destOrd="0" parTransId="{0F784002-AD2B-4CB4-AEFF-876A0310A480}" sibTransId="{6ECADD09-FAAA-4228-B195-20BE272D9359}"/>
    <dgm:cxn modelId="{37C5DF66-57CD-491F-B38D-7C481948FE93}" srcId="{CDB8DF43-5CCE-4C84-A2C4-EEC73F52AAEC}" destId="{0E799A1A-EC66-4408-BCD2-8D5D877558A6}" srcOrd="1" destOrd="0" parTransId="{C2E492FC-2792-4A33-A505-7E66053577EA}" sibTransId="{4794FA5B-727D-4C1F-A111-B2E15947A489}"/>
    <dgm:cxn modelId="{FE8C1CA9-A74E-4705-892E-1D87C25E9E6B}" type="presOf" srcId="{F9529BC3-68BB-41E3-937F-6871E92484F4}" destId="{1AB7439E-D997-46C1-89D2-CD14FCB47942}" srcOrd="0" destOrd="0" presId="urn:microsoft.com/office/officeart/2005/8/layout/lProcess1"/>
    <dgm:cxn modelId="{347658D9-5B13-404C-A8A4-C90E112EFB89}" type="presOf" srcId="{554AD26C-C6AC-450C-8CC7-313F2CA5BF0E}" destId="{F1EC7A76-3B7B-4017-AC20-D1AF60B8F28F}" srcOrd="0" destOrd="0" presId="urn:microsoft.com/office/officeart/2005/8/layout/lProcess1"/>
    <dgm:cxn modelId="{00433D4C-DA34-4BF2-939F-A030B0436BE0}" srcId="{69F44E33-C082-4968-868E-C977B193EDE2}" destId="{3AE5FD28-8522-4BC2-B263-6C1943ECFA97}" srcOrd="0" destOrd="0" parTransId="{91E6FC87-C897-4AFD-AB76-E113275E9B1B}" sibTransId="{D2CE9E6C-42EB-4DD7-B670-25C57EA0DD02}"/>
    <dgm:cxn modelId="{3D2FB0F8-8F61-4D4A-B98B-4F911D52E24D}" type="presOf" srcId="{778DF1E8-0288-498D-8E67-4D5E63703CAE}" destId="{3D88851A-0B11-4AE3-961F-8F22C795F089}" srcOrd="0" destOrd="0" presId="urn:microsoft.com/office/officeart/2005/8/layout/lProcess1"/>
    <dgm:cxn modelId="{68F52CD2-843F-4304-B3C1-370335B9CC33}" type="presOf" srcId="{8AD48D43-7A51-49CE-9217-0EF1FB8D48AE}" destId="{CE84DAD9-D8AF-493C-99A5-73F74C4B67F9}" srcOrd="0" destOrd="0" presId="urn:microsoft.com/office/officeart/2005/8/layout/lProcess1"/>
    <dgm:cxn modelId="{C5D31F5C-1428-4DF3-9A85-E32623769E3F}" type="presOf" srcId="{91E6FC87-C897-4AFD-AB76-E113275E9B1B}" destId="{C510255D-1644-494F-80ED-5AC56E7F2859}" srcOrd="0" destOrd="0" presId="urn:microsoft.com/office/officeart/2005/8/layout/lProcess1"/>
    <dgm:cxn modelId="{7CAED514-35CE-4FD8-A33D-607B3E8F3807}" type="presOf" srcId="{EB4C06EC-9504-4325-BB2C-57283BF0C545}" destId="{8F22C1C8-F6CE-46E7-838D-096128B7F8D1}" srcOrd="0" destOrd="0" presId="urn:microsoft.com/office/officeart/2005/8/layout/lProcess1"/>
    <dgm:cxn modelId="{CC252ECF-5143-4F5E-9806-4DD3E8727986}" type="presOf" srcId="{D2CE9E6C-42EB-4DD7-B670-25C57EA0DD02}" destId="{DD395B95-17BC-42EF-8296-915C1D6FCCAB}" srcOrd="0" destOrd="0" presId="urn:microsoft.com/office/officeart/2005/8/layout/lProcess1"/>
    <dgm:cxn modelId="{2305CBC3-FEAF-48CE-AA98-4A785DE16A0B}" type="presParOf" srcId="{01CB4ABE-99ED-4678-96F3-B608A0BE2E46}" destId="{5EA49AC2-3D09-4C7C-85C2-8C85824C4446}" srcOrd="0" destOrd="0" presId="urn:microsoft.com/office/officeart/2005/8/layout/lProcess1"/>
    <dgm:cxn modelId="{C748BC1F-4B8B-4CC7-B1E8-3F731F2ACF8B}" type="presParOf" srcId="{5EA49AC2-3D09-4C7C-85C2-8C85824C4446}" destId="{01E47614-DA2C-4679-B1EF-B5964A26809E}" srcOrd="0" destOrd="0" presId="urn:microsoft.com/office/officeart/2005/8/layout/lProcess1"/>
    <dgm:cxn modelId="{9F92BD3D-F7F6-498C-B68F-4152E4979787}" type="presParOf" srcId="{5EA49AC2-3D09-4C7C-85C2-8C85824C4446}" destId="{58488FF4-36D2-41E3-B3ED-CC689B960AC9}" srcOrd="1" destOrd="0" presId="urn:microsoft.com/office/officeart/2005/8/layout/lProcess1"/>
    <dgm:cxn modelId="{6F995AE1-368D-445D-98DF-464186AB6EFA}" type="presParOf" srcId="{5EA49AC2-3D09-4C7C-85C2-8C85824C4446}" destId="{7B536358-7735-45CC-94E4-CBEA9F9796AF}" srcOrd="2" destOrd="0" presId="urn:microsoft.com/office/officeart/2005/8/layout/lProcess1"/>
    <dgm:cxn modelId="{1B3B8E0B-616C-45BB-BB6A-EAA730165EF4}" type="presParOf" srcId="{5EA49AC2-3D09-4C7C-85C2-8C85824C4446}" destId="{07C9D248-0F53-417A-98E4-9E8A0F37BB9D}" srcOrd="3" destOrd="0" presId="urn:microsoft.com/office/officeart/2005/8/layout/lProcess1"/>
    <dgm:cxn modelId="{D3F16AD9-10E5-4F68-B34D-8031C77CC63B}" type="presParOf" srcId="{5EA49AC2-3D09-4C7C-85C2-8C85824C4446}" destId="{CE84DAD9-D8AF-493C-99A5-73F74C4B67F9}" srcOrd="4" destOrd="0" presId="urn:microsoft.com/office/officeart/2005/8/layout/lProcess1"/>
    <dgm:cxn modelId="{495DFD4E-D328-481B-8DE1-B04F56FBCA44}" type="presParOf" srcId="{01CB4ABE-99ED-4678-96F3-B608A0BE2E46}" destId="{00774BE1-FB68-48C5-A0B5-84B9B5394337}" srcOrd="1" destOrd="0" presId="urn:microsoft.com/office/officeart/2005/8/layout/lProcess1"/>
    <dgm:cxn modelId="{85C79A89-8E60-46D4-B819-00A171EA7145}" type="presParOf" srcId="{01CB4ABE-99ED-4678-96F3-B608A0BE2E46}" destId="{40369E9D-6D22-4677-8105-17D46CFFCC08}" srcOrd="2" destOrd="0" presId="urn:microsoft.com/office/officeart/2005/8/layout/lProcess1"/>
    <dgm:cxn modelId="{F6C75268-094D-4B08-81B0-5D2CDE34839D}" type="presParOf" srcId="{40369E9D-6D22-4677-8105-17D46CFFCC08}" destId="{CB163034-7067-4517-ACDA-8A499656BAD2}" srcOrd="0" destOrd="0" presId="urn:microsoft.com/office/officeart/2005/8/layout/lProcess1"/>
    <dgm:cxn modelId="{3D51F680-EEE2-4FD9-8DB9-794BF33048A5}" type="presParOf" srcId="{40369E9D-6D22-4677-8105-17D46CFFCC08}" destId="{43B46C00-4D39-4D16-A582-14B8231F4B72}" srcOrd="1" destOrd="0" presId="urn:microsoft.com/office/officeart/2005/8/layout/lProcess1"/>
    <dgm:cxn modelId="{7A93114D-988A-461F-9E4C-EB50199D7BBF}" type="presParOf" srcId="{40369E9D-6D22-4677-8105-17D46CFFCC08}" destId="{EEE914F3-4F22-453D-8785-8346689E9BD7}" srcOrd="2" destOrd="0" presId="urn:microsoft.com/office/officeart/2005/8/layout/lProcess1"/>
    <dgm:cxn modelId="{A91B99E7-4222-40B4-B6BF-48BFADA61E17}" type="presParOf" srcId="{40369E9D-6D22-4677-8105-17D46CFFCC08}" destId="{CACCB5C7-20C0-414F-8229-6CAF1EDE0CB9}" srcOrd="3" destOrd="0" presId="urn:microsoft.com/office/officeart/2005/8/layout/lProcess1"/>
    <dgm:cxn modelId="{E7226FE1-36B4-453E-A8A9-F2BE05068B60}" type="presParOf" srcId="{40369E9D-6D22-4677-8105-17D46CFFCC08}" destId="{3D88851A-0B11-4AE3-961F-8F22C795F089}" srcOrd="4" destOrd="0" presId="urn:microsoft.com/office/officeart/2005/8/layout/lProcess1"/>
    <dgm:cxn modelId="{A22D8AFB-7072-4431-8BC9-3AC2A1902D14}" type="presParOf" srcId="{01CB4ABE-99ED-4678-96F3-B608A0BE2E46}" destId="{63395264-87FD-4803-B123-8B5EC4A2E4B8}" srcOrd="3" destOrd="0" presId="urn:microsoft.com/office/officeart/2005/8/layout/lProcess1"/>
    <dgm:cxn modelId="{391C5339-CC97-4E33-9C44-189104A5B06F}" type="presParOf" srcId="{01CB4ABE-99ED-4678-96F3-B608A0BE2E46}" destId="{662BAB68-C5C3-4725-9EDD-718F51F53A11}" srcOrd="4" destOrd="0" presId="urn:microsoft.com/office/officeart/2005/8/layout/lProcess1"/>
    <dgm:cxn modelId="{65724536-E85D-484C-9B8B-1FA1B8E07E94}" type="presParOf" srcId="{662BAB68-C5C3-4725-9EDD-718F51F53A11}" destId="{303777A8-01C6-457A-A4F2-A47A2F113FA3}" srcOrd="0" destOrd="0" presId="urn:microsoft.com/office/officeart/2005/8/layout/lProcess1"/>
    <dgm:cxn modelId="{BCE41F14-4308-4954-96A0-AA7B3A1CF6C5}" type="presParOf" srcId="{662BAB68-C5C3-4725-9EDD-718F51F53A11}" destId="{1AB7439E-D997-46C1-89D2-CD14FCB47942}" srcOrd="1" destOrd="0" presId="urn:microsoft.com/office/officeart/2005/8/layout/lProcess1"/>
    <dgm:cxn modelId="{F12480AD-B3F0-4602-B9F5-C80FFFF5028C}" type="presParOf" srcId="{662BAB68-C5C3-4725-9EDD-718F51F53A11}" destId="{C764CE25-B676-46B3-A26E-1FE68725E9F2}" srcOrd="2" destOrd="0" presId="urn:microsoft.com/office/officeart/2005/8/layout/lProcess1"/>
    <dgm:cxn modelId="{067D503F-61BC-4631-9C2B-35FE1AE64611}" type="presParOf" srcId="{662BAB68-C5C3-4725-9EDD-718F51F53A11}" destId="{9EA8C32A-AC1C-4C47-A72D-6D381BF1D4F8}" srcOrd="3" destOrd="0" presId="urn:microsoft.com/office/officeart/2005/8/layout/lProcess1"/>
    <dgm:cxn modelId="{95EEE431-0DA4-45AD-A3C2-73794D0CD0E8}" type="presParOf" srcId="{662BAB68-C5C3-4725-9EDD-718F51F53A11}" destId="{8F22C1C8-F6CE-46E7-838D-096128B7F8D1}" srcOrd="4" destOrd="0" presId="urn:microsoft.com/office/officeart/2005/8/layout/lProcess1"/>
    <dgm:cxn modelId="{B9BF3894-03E6-4280-B0EA-370C6249C97F}" type="presParOf" srcId="{01CB4ABE-99ED-4678-96F3-B608A0BE2E46}" destId="{C4231BBE-1F22-4AFC-87FD-751019284636}" srcOrd="5" destOrd="0" presId="urn:microsoft.com/office/officeart/2005/8/layout/lProcess1"/>
    <dgm:cxn modelId="{AF9ABB94-D1DE-4910-B190-7A84A8A08655}" type="presParOf" srcId="{01CB4ABE-99ED-4678-96F3-B608A0BE2E46}" destId="{BB418F71-06D4-4740-A383-042217C4C2A9}" srcOrd="6" destOrd="0" presId="urn:microsoft.com/office/officeart/2005/8/layout/lProcess1"/>
    <dgm:cxn modelId="{70791F60-F091-444F-BA3B-DE840D642D4E}" type="presParOf" srcId="{BB418F71-06D4-4740-A383-042217C4C2A9}" destId="{885BA355-121D-4996-A1C9-6E035055304D}" srcOrd="0" destOrd="0" presId="urn:microsoft.com/office/officeart/2005/8/layout/lProcess1"/>
    <dgm:cxn modelId="{B00AC92A-DD9C-4300-AC0F-4256E6D73C5D}" type="presParOf" srcId="{BB418F71-06D4-4740-A383-042217C4C2A9}" destId="{C510255D-1644-494F-80ED-5AC56E7F2859}" srcOrd="1" destOrd="0" presId="urn:microsoft.com/office/officeart/2005/8/layout/lProcess1"/>
    <dgm:cxn modelId="{F60DEC3E-CE2D-4688-A645-9096A04859D1}" type="presParOf" srcId="{BB418F71-06D4-4740-A383-042217C4C2A9}" destId="{08AF88DE-CEBE-452F-BB34-F1DAFA4A61EE}" srcOrd="2" destOrd="0" presId="urn:microsoft.com/office/officeart/2005/8/layout/lProcess1"/>
    <dgm:cxn modelId="{1DF89F28-3BBA-4A77-8EDA-3DDD6FE23407}" type="presParOf" srcId="{BB418F71-06D4-4740-A383-042217C4C2A9}" destId="{DD395B95-17BC-42EF-8296-915C1D6FCCAB}" srcOrd="3" destOrd="0" presId="urn:microsoft.com/office/officeart/2005/8/layout/lProcess1"/>
    <dgm:cxn modelId="{33920E2A-E969-40F9-8758-C4F2CC9F6D31}" type="presParOf" srcId="{BB418F71-06D4-4740-A383-042217C4C2A9}" destId="{F1EC7A76-3B7B-4017-AC20-D1AF60B8F28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94F5E5B-43B3-47BA-B675-3EF2B6D327DC}" type="doc">
      <dgm:prSet loTypeId="urn:microsoft.com/office/officeart/2005/8/layout/pList2" loCatId="picture" qsTypeId="urn:microsoft.com/office/officeart/2005/8/quickstyle/simple1" qsCatId="simple" csTypeId="urn:microsoft.com/office/officeart/2005/8/colors/colorful1" csCatId="colorful" phldr="1"/>
      <dgm:spPr/>
      <dgm:t>
        <a:bodyPr/>
        <a:lstStyle/>
        <a:p>
          <a:endParaRPr lang="pt-BR"/>
        </a:p>
      </dgm:t>
    </dgm:pt>
    <dgm:pt modelId="{9AD2E3AF-2147-4E90-B0F6-F586ED2E75D8}">
      <dgm:prSet custT="1"/>
      <dgm:spPr/>
      <dgm:t>
        <a:bodyPr/>
        <a:lstStyle/>
        <a:p>
          <a:r>
            <a:rPr lang="es-CO" sz="900">
              <a:latin typeface="Times New Roman" panose="02020603050405020304" pitchFamily="18" charset="0"/>
              <a:cs typeface="Times New Roman" panose="02020603050405020304" pitchFamily="18" charset="0"/>
            </a:rPr>
            <a:t>Specific (Específico)</a:t>
          </a:r>
          <a:br>
            <a:rPr lang="es-CO" sz="900">
              <a:latin typeface="Times New Roman" panose="02020603050405020304" pitchFamily="18" charset="0"/>
              <a:cs typeface="Times New Roman" panose="02020603050405020304" pitchFamily="18" charset="0"/>
            </a:rPr>
          </a:br>
          <a:r>
            <a:rPr lang="es-CO" sz="900">
              <a:latin typeface="Times New Roman" panose="02020603050405020304" pitchFamily="18" charset="0"/>
              <a:cs typeface="Times New Roman" panose="02020603050405020304" pitchFamily="18" charset="0"/>
            </a:rPr>
            <a:t>Lo que exactamente la emrpesa desea alcanzar</a:t>
          </a:r>
          <a:endParaRPr lang="pt-BR" sz="900">
            <a:latin typeface="Times New Roman" panose="02020603050405020304" pitchFamily="18" charset="0"/>
            <a:cs typeface="Times New Roman" panose="02020603050405020304" pitchFamily="18" charset="0"/>
          </a:endParaRPr>
        </a:p>
      </dgm:t>
    </dgm:pt>
    <dgm:pt modelId="{ED6ED4A5-D69A-4792-9398-EB38B657ADEB}" type="parTrans" cxnId="{3C4F79AC-8638-402A-A265-2716338BCB1A}">
      <dgm:prSet/>
      <dgm:spPr/>
      <dgm:t>
        <a:bodyPr/>
        <a:lstStyle/>
        <a:p>
          <a:endParaRPr lang="pt-BR"/>
        </a:p>
      </dgm:t>
    </dgm:pt>
    <dgm:pt modelId="{F5B8EE00-28B6-45AB-9599-2B80DC96FE2A}" type="sibTrans" cxnId="{3C4F79AC-8638-402A-A265-2716338BCB1A}">
      <dgm:prSet/>
      <dgm:spPr/>
      <dgm:t>
        <a:bodyPr/>
        <a:lstStyle/>
        <a:p>
          <a:endParaRPr lang="pt-BR"/>
        </a:p>
      </dgm:t>
    </dgm:pt>
    <dgm:pt modelId="{7099A361-40D1-4277-AF3A-B428656C9AB1}">
      <dgm:prSet custT="1"/>
      <dgm:spPr/>
      <dgm:t>
        <a:bodyPr/>
        <a:lstStyle/>
        <a:p>
          <a:r>
            <a:rPr lang="es-CO" sz="900" dirty="0" err="1">
              <a:latin typeface="Times New Roman" panose="02020603050405020304" pitchFamily="18" charset="0"/>
              <a:cs typeface="Times New Roman" panose="02020603050405020304" pitchFamily="18" charset="0"/>
            </a:rPr>
            <a:t>Measurable</a:t>
          </a:r>
          <a:r>
            <a:rPr lang="es-CO" sz="900" dirty="0">
              <a:latin typeface="Times New Roman" panose="02020603050405020304" pitchFamily="18" charset="0"/>
              <a:cs typeface="Times New Roman" panose="02020603050405020304" pitchFamily="18" charset="0"/>
            </a:rPr>
            <a:t> (Medible)</a:t>
          </a:r>
          <a:br>
            <a:rPr lang="es-CO" sz="900" dirty="0">
              <a:latin typeface="Times New Roman" panose="02020603050405020304" pitchFamily="18" charset="0"/>
              <a:cs typeface="Times New Roman" panose="02020603050405020304" pitchFamily="18" charset="0"/>
            </a:rPr>
          </a:br>
          <a:r>
            <a:rPr lang="es-CO" sz="900" dirty="0">
              <a:latin typeface="Times New Roman" panose="02020603050405020304" pitchFamily="18" charset="0"/>
              <a:cs typeface="Times New Roman" panose="02020603050405020304" pitchFamily="18" charset="0"/>
            </a:rPr>
            <a:t>Establece </a:t>
          </a:r>
          <a:r>
            <a:rPr lang="es-CO" sz="900" dirty="0" err="1">
              <a:latin typeface="Times New Roman" panose="02020603050405020304" pitchFamily="18" charset="0"/>
              <a:cs typeface="Times New Roman" panose="02020603050405020304" pitchFamily="18" charset="0"/>
            </a:rPr>
            <a:t>KPI's</a:t>
          </a:r>
          <a:r>
            <a:rPr lang="es-CO" sz="900" dirty="0">
              <a:latin typeface="Times New Roman" panose="02020603050405020304" pitchFamily="18" charset="0"/>
              <a:cs typeface="Times New Roman" panose="02020603050405020304" pitchFamily="18" charset="0"/>
            </a:rPr>
            <a:t> claros que ayuden a la empresa a medir el </a:t>
          </a:r>
          <a:r>
            <a:rPr lang="es-CO" sz="900" dirty="0">
              <a:latin typeface="Times New Roman" panose="02020603050405020304" pitchFamily="18" charset="0"/>
              <a:ea typeface="Tahoma" panose="020B0604030504040204" pitchFamily="34" charset="0"/>
              <a:cs typeface="Times New Roman" panose="02020603050405020304" pitchFamily="18" charset="0"/>
            </a:rPr>
            <a:t>cumplimiento</a:t>
          </a:r>
          <a:r>
            <a:rPr lang="es-CO" sz="900" dirty="0">
              <a:latin typeface="Times New Roman" panose="02020603050405020304" pitchFamily="18" charset="0"/>
              <a:cs typeface="Times New Roman" panose="02020603050405020304" pitchFamily="18" charset="0"/>
            </a:rPr>
            <a:t> de las metas.</a:t>
          </a:r>
          <a:endParaRPr lang="pt-BR" sz="900" dirty="0">
            <a:latin typeface="Times New Roman" panose="02020603050405020304" pitchFamily="18" charset="0"/>
            <a:cs typeface="Times New Roman" panose="02020603050405020304" pitchFamily="18" charset="0"/>
          </a:endParaRPr>
        </a:p>
      </dgm:t>
    </dgm:pt>
    <dgm:pt modelId="{249B3834-0500-47F2-843A-12ADAD86DCA1}" type="parTrans" cxnId="{2822AFAB-85B7-499F-98A0-6D5F5FF9DB24}">
      <dgm:prSet/>
      <dgm:spPr/>
      <dgm:t>
        <a:bodyPr/>
        <a:lstStyle/>
        <a:p>
          <a:endParaRPr lang="pt-BR"/>
        </a:p>
      </dgm:t>
    </dgm:pt>
    <dgm:pt modelId="{CD5D81EA-EC86-4B4B-B30B-EBE28DA8B7AB}" type="sibTrans" cxnId="{2822AFAB-85B7-499F-98A0-6D5F5FF9DB24}">
      <dgm:prSet/>
      <dgm:spPr/>
      <dgm:t>
        <a:bodyPr/>
        <a:lstStyle/>
        <a:p>
          <a:endParaRPr lang="pt-BR"/>
        </a:p>
      </dgm:t>
    </dgm:pt>
    <dgm:pt modelId="{51B000E2-C07D-4380-AD81-D543F21C8728}">
      <dgm:prSet custT="1"/>
      <dgm:spPr/>
      <dgm:t>
        <a:bodyPr/>
        <a:lstStyle/>
        <a:p>
          <a:r>
            <a:rPr lang="es-CO" sz="900">
              <a:latin typeface="Times New Roman" panose="02020603050405020304" pitchFamily="18" charset="0"/>
              <a:cs typeface="Times New Roman" panose="02020603050405020304" pitchFamily="18" charset="0"/>
            </a:rPr>
            <a:t>Achievable (Alcanzable)</a:t>
          </a:r>
          <a:br>
            <a:rPr lang="es-CO" sz="900">
              <a:latin typeface="Times New Roman" panose="02020603050405020304" pitchFamily="18" charset="0"/>
              <a:cs typeface="Times New Roman" panose="02020603050405020304" pitchFamily="18" charset="0"/>
            </a:rPr>
          </a:br>
          <a:r>
            <a:rPr lang="es-CO" sz="900">
              <a:latin typeface="Times New Roman" panose="02020603050405020304" pitchFamily="18" charset="0"/>
              <a:cs typeface="Times New Roman" panose="02020603050405020304" pitchFamily="18" charset="0"/>
            </a:rPr>
            <a:t>¿Cuáles pasos la empresa debe dar para llegar a la meta?</a:t>
          </a:r>
          <a:endParaRPr lang="pt-BR" sz="900">
            <a:latin typeface="Times New Roman" panose="02020603050405020304" pitchFamily="18" charset="0"/>
            <a:cs typeface="Times New Roman" panose="02020603050405020304" pitchFamily="18" charset="0"/>
          </a:endParaRPr>
        </a:p>
      </dgm:t>
    </dgm:pt>
    <dgm:pt modelId="{D18BF3A3-D49E-46C2-B4D7-BADFFFA3806E}" type="parTrans" cxnId="{8B3670C9-5A34-4D0F-BF53-111743D3B7E4}">
      <dgm:prSet/>
      <dgm:spPr/>
      <dgm:t>
        <a:bodyPr/>
        <a:lstStyle/>
        <a:p>
          <a:endParaRPr lang="pt-BR"/>
        </a:p>
      </dgm:t>
    </dgm:pt>
    <dgm:pt modelId="{4A162AE7-800D-4780-AC51-E47B00A1323C}" type="sibTrans" cxnId="{8B3670C9-5A34-4D0F-BF53-111743D3B7E4}">
      <dgm:prSet/>
      <dgm:spPr/>
      <dgm:t>
        <a:bodyPr/>
        <a:lstStyle/>
        <a:p>
          <a:endParaRPr lang="pt-BR"/>
        </a:p>
      </dgm:t>
    </dgm:pt>
    <dgm:pt modelId="{638E05E8-9D91-461A-8CE4-BB1B119DAB40}">
      <dgm:prSet custT="1"/>
      <dgm:spPr/>
      <dgm:t>
        <a:bodyPr/>
        <a:lstStyle/>
        <a:p>
          <a:r>
            <a:rPr lang="es-CO" sz="900" dirty="0" err="1">
              <a:latin typeface="Times New Roman" panose="02020603050405020304" pitchFamily="18" charset="0"/>
              <a:cs typeface="Times New Roman" panose="02020603050405020304" pitchFamily="18" charset="0"/>
            </a:rPr>
            <a:t>Result-oriented</a:t>
          </a:r>
          <a:r>
            <a:rPr lang="es-CO" sz="900" dirty="0">
              <a:latin typeface="Times New Roman" panose="02020603050405020304" pitchFamily="18" charset="0"/>
              <a:cs typeface="Times New Roman" panose="02020603050405020304" pitchFamily="18" charset="0"/>
            </a:rPr>
            <a:t> (Orientado a resultados)</a:t>
          </a:r>
          <a:br>
            <a:rPr lang="es-CO" sz="900" dirty="0">
              <a:latin typeface="Times New Roman" panose="02020603050405020304" pitchFamily="18" charset="0"/>
              <a:cs typeface="Times New Roman" panose="02020603050405020304" pitchFamily="18" charset="0"/>
            </a:rPr>
          </a:br>
          <a:r>
            <a:rPr lang="es-CO" sz="900" dirty="0">
              <a:latin typeface="Times New Roman" panose="02020603050405020304" pitchFamily="18" charset="0"/>
              <a:cs typeface="Times New Roman" panose="02020603050405020304" pitchFamily="18" charset="0"/>
            </a:rPr>
            <a:t>¿Cómo este objetivo ayuda al crecimiento del negocio?</a:t>
          </a:r>
          <a:br>
            <a:rPr lang="es-CO" sz="900" dirty="0">
              <a:latin typeface="Times New Roman" panose="02020603050405020304" pitchFamily="18" charset="0"/>
              <a:cs typeface="Times New Roman" panose="02020603050405020304" pitchFamily="18" charset="0"/>
            </a:rPr>
          </a:br>
          <a:r>
            <a:rPr lang="es-CO" sz="900" dirty="0">
              <a:latin typeface="Times New Roman" panose="02020603050405020304" pitchFamily="18" charset="0"/>
              <a:cs typeface="Times New Roman" panose="02020603050405020304" pitchFamily="18" charset="0"/>
            </a:rPr>
            <a:t>¿Cuánto tiempo demora para conseguir el objetivo?</a:t>
          </a:r>
          <a:endParaRPr lang="pt-BR" sz="900" dirty="0">
            <a:latin typeface="Times New Roman" panose="02020603050405020304" pitchFamily="18" charset="0"/>
            <a:cs typeface="Times New Roman" panose="02020603050405020304" pitchFamily="18" charset="0"/>
          </a:endParaRPr>
        </a:p>
      </dgm:t>
    </dgm:pt>
    <dgm:pt modelId="{6EBBDBEA-3EBD-41F5-AB05-477212DA4343}" type="parTrans" cxnId="{AA4EDED4-5A76-4103-A6E8-65CBE4A909E7}">
      <dgm:prSet/>
      <dgm:spPr/>
      <dgm:t>
        <a:bodyPr/>
        <a:lstStyle/>
        <a:p>
          <a:endParaRPr lang="pt-BR"/>
        </a:p>
      </dgm:t>
    </dgm:pt>
    <dgm:pt modelId="{ED9DCA76-E2C7-4F7F-A846-7A93523A092C}" type="sibTrans" cxnId="{AA4EDED4-5A76-4103-A6E8-65CBE4A909E7}">
      <dgm:prSet/>
      <dgm:spPr/>
      <dgm:t>
        <a:bodyPr/>
        <a:lstStyle/>
        <a:p>
          <a:endParaRPr lang="pt-BR"/>
        </a:p>
      </dgm:t>
    </dgm:pt>
    <dgm:pt modelId="{F958C30F-82A6-40EC-BB39-AA5A5187D53F}">
      <dgm:prSet custT="1"/>
      <dgm:spPr/>
      <dgm:t>
        <a:bodyPr/>
        <a:lstStyle/>
        <a:p>
          <a:r>
            <a:rPr lang="es-CO" sz="900">
              <a:latin typeface="Times New Roman" panose="02020603050405020304" pitchFamily="18" charset="0"/>
              <a:cs typeface="Times New Roman" panose="02020603050405020304" pitchFamily="18" charset="0"/>
            </a:rPr>
            <a:t>Time-limited (Fecha límite de ejecución)</a:t>
          </a:r>
          <a:br>
            <a:rPr lang="es-CO" sz="900">
              <a:latin typeface="Times New Roman" panose="02020603050405020304" pitchFamily="18" charset="0"/>
              <a:cs typeface="Times New Roman" panose="02020603050405020304" pitchFamily="18" charset="0"/>
            </a:rPr>
          </a:br>
          <a:r>
            <a:rPr lang="es-CO" sz="900">
              <a:latin typeface="Times New Roman" panose="02020603050405020304" pitchFamily="18" charset="0"/>
              <a:cs typeface="Times New Roman" panose="02020603050405020304" pitchFamily="18" charset="0"/>
            </a:rPr>
            <a:t>¿Cuánto tiempo necesita la empresa para conseguir el objetivo?</a:t>
          </a:r>
          <a:endParaRPr lang="pt-BR" sz="900">
            <a:latin typeface="Times New Roman" panose="02020603050405020304" pitchFamily="18" charset="0"/>
            <a:cs typeface="Times New Roman" panose="02020603050405020304" pitchFamily="18" charset="0"/>
          </a:endParaRPr>
        </a:p>
      </dgm:t>
    </dgm:pt>
    <dgm:pt modelId="{26B67B21-8B4C-4B30-9156-D460096D643E}" type="parTrans" cxnId="{7F5FE48F-054C-4A63-83A9-0B1AF50AB78C}">
      <dgm:prSet/>
      <dgm:spPr/>
      <dgm:t>
        <a:bodyPr/>
        <a:lstStyle/>
        <a:p>
          <a:endParaRPr lang="pt-BR"/>
        </a:p>
      </dgm:t>
    </dgm:pt>
    <dgm:pt modelId="{3217223B-7818-40BF-8050-B09E0DB44A68}" type="sibTrans" cxnId="{7F5FE48F-054C-4A63-83A9-0B1AF50AB78C}">
      <dgm:prSet/>
      <dgm:spPr/>
      <dgm:t>
        <a:bodyPr/>
        <a:lstStyle/>
        <a:p>
          <a:endParaRPr lang="pt-BR"/>
        </a:p>
      </dgm:t>
    </dgm:pt>
    <dgm:pt modelId="{89C12E04-B037-43DB-A2B2-BF3E2D4804E4}" type="pres">
      <dgm:prSet presAssocID="{194F5E5B-43B3-47BA-B675-3EF2B6D327DC}" presName="Name0" presStyleCnt="0">
        <dgm:presLayoutVars>
          <dgm:dir/>
          <dgm:resizeHandles val="exact"/>
        </dgm:presLayoutVars>
      </dgm:prSet>
      <dgm:spPr/>
      <dgm:t>
        <a:bodyPr/>
        <a:lstStyle/>
        <a:p>
          <a:endParaRPr lang="es-ES_tradnl"/>
        </a:p>
      </dgm:t>
    </dgm:pt>
    <dgm:pt modelId="{DABC0C97-EABB-43B2-88CD-47223F2FFB36}" type="pres">
      <dgm:prSet presAssocID="{194F5E5B-43B3-47BA-B675-3EF2B6D327DC}" presName="bkgdShp" presStyleLbl="alignAccFollowNode1" presStyleIdx="0" presStyleCnt="1" custLinFactNeighborX="-35670" custLinFactNeighborY="12000"/>
      <dgm:spPr/>
      <dgm:t>
        <a:bodyPr/>
        <a:lstStyle/>
        <a:p>
          <a:endParaRPr lang="pt-BR"/>
        </a:p>
      </dgm:t>
    </dgm:pt>
    <dgm:pt modelId="{1188177E-3D6F-478B-BAFD-3B0741A5E5A7}" type="pres">
      <dgm:prSet presAssocID="{194F5E5B-43B3-47BA-B675-3EF2B6D327DC}" presName="linComp" presStyleCnt="0"/>
      <dgm:spPr/>
    </dgm:pt>
    <dgm:pt modelId="{0BE291E7-96E3-4498-95D2-4C2326196888}" type="pres">
      <dgm:prSet presAssocID="{9AD2E3AF-2147-4E90-B0F6-F586ED2E75D8}" presName="compNode" presStyleCnt="0"/>
      <dgm:spPr/>
    </dgm:pt>
    <dgm:pt modelId="{EB8BE493-9558-4B62-BC89-EDDBFF997DC7}" type="pres">
      <dgm:prSet presAssocID="{9AD2E3AF-2147-4E90-B0F6-F586ED2E75D8}" presName="node" presStyleLbl="node1" presStyleIdx="0" presStyleCnt="5">
        <dgm:presLayoutVars>
          <dgm:bulletEnabled val="1"/>
        </dgm:presLayoutVars>
      </dgm:prSet>
      <dgm:spPr/>
      <dgm:t>
        <a:bodyPr/>
        <a:lstStyle/>
        <a:p>
          <a:endParaRPr lang="pt-BR"/>
        </a:p>
      </dgm:t>
    </dgm:pt>
    <dgm:pt modelId="{149ACBE7-7F01-4060-801C-599C676B5EC2}" type="pres">
      <dgm:prSet presAssocID="{9AD2E3AF-2147-4E90-B0F6-F586ED2E75D8}" presName="invisiNode" presStyleLbl="node1" presStyleIdx="0" presStyleCnt="5"/>
      <dgm:spPr/>
    </dgm:pt>
    <dgm:pt modelId="{07056C7E-823F-4042-A6D1-B97BCB717E9D}" type="pres">
      <dgm:prSet presAssocID="{9AD2E3AF-2147-4E90-B0F6-F586ED2E75D8}" presName="imagNode" presStyleLbl="fgImgPlace1" presStyleIdx="0" presStyleCnt="5"/>
      <dgm:spPr>
        <a:blipFill rotWithShape="1">
          <a:blip xmlns:r="http://schemas.openxmlformats.org/officeDocument/2006/relationships" r:embed="rId1"/>
          <a:stretch>
            <a:fillRect/>
          </a:stretch>
        </a:blipFill>
      </dgm:spPr>
    </dgm:pt>
    <dgm:pt modelId="{07538AEC-AE6F-4F47-BC90-5A22C73ABD65}" type="pres">
      <dgm:prSet presAssocID="{F5B8EE00-28B6-45AB-9599-2B80DC96FE2A}" presName="sibTrans" presStyleLbl="sibTrans2D1" presStyleIdx="0" presStyleCnt="0"/>
      <dgm:spPr/>
      <dgm:t>
        <a:bodyPr/>
        <a:lstStyle/>
        <a:p>
          <a:endParaRPr lang="es-ES_tradnl"/>
        </a:p>
      </dgm:t>
    </dgm:pt>
    <dgm:pt modelId="{312077ED-051C-41F1-9AB2-AC06B10F1B42}" type="pres">
      <dgm:prSet presAssocID="{7099A361-40D1-4277-AF3A-B428656C9AB1}" presName="compNode" presStyleCnt="0"/>
      <dgm:spPr/>
    </dgm:pt>
    <dgm:pt modelId="{B4E42786-92F8-4E83-827A-753285EA6D93}" type="pres">
      <dgm:prSet presAssocID="{7099A361-40D1-4277-AF3A-B428656C9AB1}" presName="node" presStyleLbl="node1" presStyleIdx="1" presStyleCnt="5">
        <dgm:presLayoutVars>
          <dgm:bulletEnabled val="1"/>
        </dgm:presLayoutVars>
      </dgm:prSet>
      <dgm:spPr/>
      <dgm:t>
        <a:bodyPr/>
        <a:lstStyle/>
        <a:p>
          <a:endParaRPr lang="es-ES_tradnl"/>
        </a:p>
      </dgm:t>
    </dgm:pt>
    <dgm:pt modelId="{AEC00589-2DE8-4731-9BD2-411FDDE44073}" type="pres">
      <dgm:prSet presAssocID="{7099A361-40D1-4277-AF3A-B428656C9AB1}" presName="invisiNode" presStyleLbl="node1" presStyleIdx="1" presStyleCnt="5"/>
      <dgm:spPr/>
    </dgm:pt>
    <dgm:pt modelId="{64767935-CA54-46CD-B629-540FA1B2E842}" type="pres">
      <dgm:prSet presAssocID="{7099A361-40D1-4277-AF3A-B428656C9AB1}" presName="imagNode" presStyleLbl="fgImgPlace1" presStyleIdx="1" presStyleCnt="5"/>
      <dgm:spPr>
        <a:blipFill rotWithShape="1">
          <a:blip xmlns:r="http://schemas.openxmlformats.org/officeDocument/2006/relationships" r:embed="rId2"/>
          <a:stretch>
            <a:fillRect/>
          </a:stretch>
        </a:blipFill>
      </dgm:spPr>
    </dgm:pt>
    <dgm:pt modelId="{075F7176-E925-4172-A6A0-E1C8944E3EDE}" type="pres">
      <dgm:prSet presAssocID="{CD5D81EA-EC86-4B4B-B30B-EBE28DA8B7AB}" presName="sibTrans" presStyleLbl="sibTrans2D1" presStyleIdx="0" presStyleCnt="0"/>
      <dgm:spPr/>
      <dgm:t>
        <a:bodyPr/>
        <a:lstStyle/>
        <a:p>
          <a:endParaRPr lang="es-ES_tradnl"/>
        </a:p>
      </dgm:t>
    </dgm:pt>
    <dgm:pt modelId="{5306E446-C183-4FDA-BFA7-237E927D4300}" type="pres">
      <dgm:prSet presAssocID="{51B000E2-C07D-4380-AD81-D543F21C8728}" presName="compNode" presStyleCnt="0"/>
      <dgm:spPr/>
    </dgm:pt>
    <dgm:pt modelId="{F3BD3605-A687-4E57-BE90-A62C70E1D23B}" type="pres">
      <dgm:prSet presAssocID="{51B000E2-C07D-4380-AD81-D543F21C8728}" presName="node" presStyleLbl="node1" presStyleIdx="2" presStyleCnt="5">
        <dgm:presLayoutVars>
          <dgm:bulletEnabled val="1"/>
        </dgm:presLayoutVars>
      </dgm:prSet>
      <dgm:spPr/>
      <dgm:t>
        <a:bodyPr/>
        <a:lstStyle/>
        <a:p>
          <a:endParaRPr lang="es-ES_tradnl"/>
        </a:p>
      </dgm:t>
    </dgm:pt>
    <dgm:pt modelId="{03FF07EE-5C84-4D7D-A632-C44806A6409A}" type="pres">
      <dgm:prSet presAssocID="{51B000E2-C07D-4380-AD81-D543F21C8728}" presName="invisiNode" presStyleLbl="node1" presStyleIdx="2" presStyleCnt="5"/>
      <dgm:spPr/>
    </dgm:pt>
    <dgm:pt modelId="{87577E7D-4E79-4BDE-886E-A56DFB0BF023}" type="pres">
      <dgm:prSet presAssocID="{51B000E2-C07D-4380-AD81-D543F21C8728}" presName="imagNode" presStyleLbl="fgImgPlace1" presStyleIdx="2" presStyleCnt="5"/>
      <dgm:spPr>
        <a:blipFill rotWithShape="1">
          <a:blip xmlns:r="http://schemas.openxmlformats.org/officeDocument/2006/relationships" r:embed="rId3"/>
          <a:stretch>
            <a:fillRect/>
          </a:stretch>
        </a:blipFill>
      </dgm:spPr>
    </dgm:pt>
    <dgm:pt modelId="{A3BA7FB4-D7F3-4CC7-8309-DFB007B544E2}" type="pres">
      <dgm:prSet presAssocID="{4A162AE7-800D-4780-AC51-E47B00A1323C}" presName="sibTrans" presStyleLbl="sibTrans2D1" presStyleIdx="0" presStyleCnt="0"/>
      <dgm:spPr/>
      <dgm:t>
        <a:bodyPr/>
        <a:lstStyle/>
        <a:p>
          <a:endParaRPr lang="es-ES_tradnl"/>
        </a:p>
      </dgm:t>
    </dgm:pt>
    <dgm:pt modelId="{7986A472-1EF5-4067-BD3D-C06B4AEF6D97}" type="pres">
      <dgm:prSet presAssocID="{638E05E8-9D91-461A-8CE4-BB1B119DAB40}" presName="compNode" presStyleCnt="0"/>
      <dgm:spPr/>
    </dgm:pt>
    <dgm:pt modelId="{3CB59D5F-B328-42C9-BC9D-C14DCF21D71E}" type="pres">
      <dgm:prSet presAssocID="{638E05E8-9D91-461A-8CE4-BB1B119DAB40}" presName="node" presStyleLbl="node1" presStyleIdx="3" presStyleCnt="5">
        <dgm:presLayoutVars>
          <dgm:bulletEnabled val="1"/>
        </dgm:presLayoutVars>
      </dgm:prSet>
      <dgm:spPr/>
      <dgm:t>
        <a:bodyPr/>
        <a:lstStyle/>
        <a:p>
          <a:endParaRPr lang="es-ES_tradnl"/>
        </a:p>
      </dgm:t>
    </dgm:pt>
    <dgm:pt modelId="{14CE0D5F-09B6-4FF8-A923-DA617F0E04F7}" type="pres">
      <dgm:prSet presAssocID="{638E05E8-9D91-461A-8CE4-BB1B119DAB40}" presName="invisiNode" presStyleLbl="node1" presStyleIdx="3" presStyleCnt="5"/>
      <dgm:spPr/>
    </dgm:pt>
    <dgm:pt modelId="{E3FAE2BF-0EE1-4D12-B1F7-F8840348E23A}" type="pres">
      <dgm:prSet presAssocID="{638E05E8-9D91-461A-8CE4-BB1B119DAB40}" presName="imagNode" presStyleLbl="fgImgPlace1" presStyleIdx="3" presStyleCnt="5"/>
      <dgm:spPr>
        <a:blipFill rotWithShape="1">
          <a:blip xmlns:r="http://schemas.openxmlformats.org/officeDocument/2006/relationships" r:embed="rId4"/>
          <a:stretch>
            <a:fillRect/>
          </a:stretch>
        </a:blipFill>
      </dgm:spPr>
    </dgm:pt>
    <dgm:pt modelId="{1BE303B9-2167-45AD-BDC4-872C98709010}" type="pres">
      <dgm:prSet presAssocID="{ED9DCA76-E2C7-4F7F-A846-7A93523A092C}" presName="sibTrans" presStyleLbl="sibTrans2D1" presStyleIdx="0" presStyleCnt="0"/>
      <dgm:spPr/>
      <dgm:t>
        <a:bodyPr/>
        <a:lstStyle/>
        <a:p>
          <a:endParaRPr lang="es-ES_tradnl"/>
        </a:p>
      </dgm:t>
    </dgm:pt>
    <dgm:pt modelId="{98916FEC-A5BA-4422-A644-0EFF26792629}" type="pres">
      <dgm:prSet presAssocID="{F958C30F-82A6-40EC-BB39-AA5A5187D53F}" presName="compNode" presStyleCnt="0"/>
      <dgm:spPr/>
    </dgm:pt>
    <dgm:pt modelId="{E7C2C192-E382-4FED-B66F-D209191AC9E9}" type="pres">
      <dgm:prSet presAssocID="{F958C30F-82A6-40EC-BB39-AA5A5187D53F}" presName="node" presStyleLbl="node1" presStyleIdx="4" presStyleCnt="5">
        <dgm:presLayoutVars>
          <dgm:bulletEnabled val="1"/>
        </dgm:presLayoutVars>
      </dgm:prSet>
      <dgm:spPr/>
      <dgm:t>
        <a:bodyPr/>
        <a:lstStyle/>
        <a:p>
          <a:endParaRPr lang="es-ES_tradnl"/>
        </a:p>
      </dgm:t>
    </dgm:pt>
    <dgm:pt modelId="{AAF6D8A0-3348-43D1-BD25-48F6137E0034}" type="pres">
      <dgm:prSet presAssocID="{F958C30F-82A6-40EC-BB39-AA5A5187D53F}" presName="invisiNode" presStyleLbl="node1" presStyleIdx="4" presStyleCnt="5"/>
      <dgm:spPr/>
    </dgm:pt>
    <dgm:pt modelId="{7A8D93B4-856D-4163-8179-BBE40E96BD26}" type="pres">
      <dgm:prSet presAssocID="{F958C30F-82A6-40EC-BB39-AA5A5187D53F}" presName="imagNode" presStyleLbl="fgImgPlace1" presStyleIdx="4" presStyleCnt="5"/>
      <dgm:spPr>
        <a:blipFill rotWithShape="1">
          <a:blip xmlns:r="http://schemas.openxmlformats.org/officeDocument/2006/relationships" r:embed="rId5"/>
          <a:stretch>
            <a:fillRect/>
          </a:stretch>
        </a:blipFill>
      </dgm:spPr>
    </dgm:pt>
  </dgm:ptLst>
  <dgm:cxnLst>
    <dgm:cxn modelId="{11220E1E-A5AA-46E8-BD3F-4449C4F03777}" type="presOf" srcId="{7099A361-40D1-4277-AF3A-B428656C9AB1}" destId="{B4E42786-92F8-4E83-827A-753285EA6D93}" srcOrd="0" destOrd="0" presId="urn:microsoft.com/office/officeart/2005/8/layout/pList2"/>
    <dgm:cxn modelId="{97F6F474-EFEF-40A0-BD0F-B118FEB2C508}" type="presOf" srcId="{4A162AE7-800D-4780-AC51-E47B00A1323C}" destId="{A3BA7FB4-D7F3-4CC7-8309-DFB007B544E2}" srcOrd="0" destOrd="0" presId="urn:microsoft.com/office/officeart/2005/8/layout/pList2"/>
    <dgm:cxn modelId="{A2797643-916F-44BE-B533-B954589A2E6E}" type="presOf" srcId="{CD5D81EA-EC86-4B4B-B30B-EBE28DA8B7AB}" destId="{075F7176-E925-4172-A6A0-E1C8944E3EDE}" srcOrd="0" destOrd="0" presId="urn:microsoft.com/office/officeart/2005/8/layout/pList2"/>
    <dgm:cxn modelId="{AA4EDED4-5A76-4103-A6E8-65CBE4A909E7}" srcId="{194F5E5B-43B3-47BA-B675-3EF2B6D327DC}" destId="{638E05E8-9D91-461A-8CE4-BB1B119DAB40}" srcOrd="3" destOrd="0" parTransId="{6EBBDBEA-3EBD-41F5-AB05-477212DA4343}" sibTransId="{ED9DCA76-E2C7-4F7F-A846-7A93523A092C}"/>
    <dgm:cxn modelId="{615ABC9E-1C2D-40C9-87E8-DCF3129C9F16}" type="presOf" srcId="{9AD2E3AF-2147-4E90-B0F6-F586ED2E75D8}" destId="{EB8BE493-9558-4B62-BC89-EDDBFF997DC7}" srcOrd="0" destOrd="0" presId="urn:microsoft.com/office/officeart/2005/8/layout/pList2"/>
    <dgm:cxn modelId="{5F72DE22-2D99-40F1-B697-07779BBBA255}" type="presOf" srcId="{F5B8EE00-28B6-45AB-9599-2B80DC96FE2A}" destId="{07538AEC-AE6F-4F47-BC90-5A22C73ABD65}" srcOrd="0" destOrd="0" presId="urn:microsoft.com/office/officeart/2005/8/layout/pList2"/>
    <dgm:cxn modelId="{7E2F7B0D-0645-4D4C-8944-4B036B1EC60B}" type="presOf" srcId="{F958C30F-82A6-40EC-BB39-AA5A5187D53F}" destId="{E7C2C192-E382-4FED-B66F-D209191AC9E9}" srcOrd="0" destOrd="0" presId="urn:microsoft.com/office/officeart/2005/8/layout/pList2"/>
    <dgm:cxn modelId="{3C4F79AC-8638-402A-A265-2716338BCB1A}" srcId="{194F5E5B-43B3-47BA-B675-3EF2B6D327DC}" destId="{9AD2E3AF-2147-4E90-B0F6-F586ED2E75D8}" srcOrd="0" destOrd="0" parTransId="{ED6ED4A5-D69A-4792-9398-EB38B657ADEB}" sibTransId="{F5B8EE00-28B6-45AB-9599-2B80DC96FE2A}"/>
    <dgm:cxn modelId="{2822AFAB-85B7-499F-98A0-6D5F5FF9DB24}" srcId="{194F5E5B-43B3-47BA-B675-3EF2B6D327DC}" destId="{7099A361-40D1-4277-AF3A-B428656C9AB1}" srcOrd="1" destOrd="0" parTransId="{249B3834-0500-47F2-843A-12ADAD86DCA1}" sibTransId="{CD5D81EA-EC86-4B4B-B30B-EBE28DA8B7AB}"/>
    <dgm:cxn modelId="{B1625F79-EEFE-4D79-8A2B-9C4CC988ADA4}" type="presOf" srcId="{51B000E2-C07D-4380-AD81-D543F21C8728}" destId="{F3BD3605-A687-4E57-BE90-A62C70E1D23B}" srcOrd="0" destOrd="0" presId="urn:microsoft.com/office/officeart/2005/8/layout/pList2"/>
    <dgm:cxn modelId="{8B3670C9-5A34-4D0F-BF53-111743D3B7E4}" srcId="{194F5E5B-43B3-47BA-B675-3EF2B6D327DC}" destId="{51B000E2-C07D-4380-AD81-D543F21C8728}" srcOrd="2" destOrd="0" parTransId="{D18BF3A3-D49E-46C2-B4D7-BADFFFA3806E}" sibTransId="{4A162AE7-800D-4780-AC51-E47B00A1323C}"/>
    <dgm:cxn modelId="{A4A2346C-A60C-4185-A17F-173A5616B64D}" type="presOf" srcId="{638E05E8-9D91-461A-8CE4-BB1B119DAB40}" destId="{3CB59D5F-B328-42C9-BC9D-C14DCF21D71E}" srcOrd="0" destOrd="0" presId="urn:microsoft.com/office/officeart/2005/8/layout/pList2"/>
    <dgm:cxn modelId="{AA759A9F-3E26-4471-B990-C189A9E4308F}" type="presOf" srcId="{ED9DCA76-E2C7-4F7F-A846-7A93523A092C}" destId="{1BE303B9-2167-45AD-BDC4-872C98709010}" srcOrd="0" destOrd="0" presId="urn:microsoft.com/office/officeart/2005/8/layout/pList2"/>
    <dgm:cxn modelId="{28447A19-A949-4EF7-B2A2-8371F1E1C8EC}" type="presOf" srcId="{194F5E5B-43B3-47BA-B675-3EF2B6D327DC}" destId="{89C12E04-B037-43DB-A2B2-BF3E2D4804E4}" srcOrd="0" destOrd="0" presId="urn:microsoft.com/office/officeart/2005/8/layout/pList2"/>
    <dgm:cxn modelId="{7F5FE48F-054C-4A63-83A9-0B1AF50AB78C}" srcId="{194F5E5B-43B3-47BA-B675-3EF2B6D327DC}" destId="{F958C30F-82A6-40EC-BB39-AA5A5187D53F}" srcOrd="4" destOrd="0" parTransId="{26B67B21-8B4C-4B30-9156-D460096D643E}" sibTransId="{3217223B-7818-40BF-8050-B09E0DB44A68}"/>
    <dgm:cxn modelId="{AE52B51B-4A0C-40F2-A94F-07F4ED2587AA}" type="presParOf" srcId="{89C12E04-B037-43DB-A2B2-BF3E2D4804E4}" destId="{DABC0C97-EABB-43B2-88CD-47223F2FFB36}" srcOrd="0" destOrd="0" presId="urn:microsoft.com/office/officeart/2005/8/layout/pList2"/>
    <dgm:cxn modelId="{80C5649B-671B-4B85-8D5F-376BA60C5664}" type="presParOf" srcId="{89C12E04-B037-43DB-A2B2-BF3E2D4804E4}" destId="{1188177E-3D6F-478B-BAFD-3B0741A5E5A7}" srcOrd="1" destOrd="0" presId="urn:microsoft.com/office/officeart/2005/8/layout/pList2"/>
    <dgm:cxn modelId="{A67016DA-2644-48FE-AC56-DCE44442AF3D}" type="presParOf" srcId="{1188177E-3D6F-478B-BAFD-3B0741A5E5A7}" destId="{0BE291E7-96E3-4498-95D2-4C2326196888}" srcOrd="0" destOrd="0" presId="urn:microsoft.com/office/officeart/2005/8/layout/pList2"/>
    <dgm:cxn modelId="{619898C4-E44C-4E23-A9F5-CCA63749BA28}" type="presParOf" srcId="{0BE291E7-96E3-4498-95D2-4C2326196888}" destId="{EB8BE493-9558-4B62-BC89-EDDBFF997DC7}" srcOrd="0" destOrd="0" presId="urn:microsoft.com/office/officeart/2005/8/layout/pList2"/>
    <dgm:cxn modelId="{38717072-8CCD-4D20-BEBE-724564B804F7}" type="presParOf" srcId="{0BE291E7-96E3-4498-95D2-4C2326196888}" destId="{149ACBE7-7F01-4060-801C-599C676B5EC2}" srcOrd="1" destOrd="0" presId="urn:microsoft.com/office/officeart/2005/8/layout/pList2"/>
    <dgm:cxn modelId="{98F1895B-02A4-4BAA-A2A7-48F813C69A3B}" type="presParOf" srcId="{0BE291E7-96E3-4498-95D2-4C2326196888}" destId="{07056C7E-823F-4042-A6D1-B97BCB717E9D}" srcOrd="2" destOrd="0" presId="urn:microsoft.com/office/officeart/2005/8/layout/pList2"/>
    <dgm:cxn modelId="{9B83F41F-EBF4-4A4F-9A65-DA5C0CE24D65}" type="presParOf" srcId="{1188177E-3D6F-478B-BAFD-3B0741A5E5A7}" destId="{07538AEC-AE6F-4F47-BC90-5A22C73ABD65}" srcOrd="1" destOrd="0" presId="urn:microsoft.com/office/officeart/2005/8/layout/pList2"/>
    <dgm:cxn modelId="{9C74DA1B-B75D-45A9-900A-EB06EE5DF3FD}" type="presParOf" srcId="{1188177E-3D6F-478B-BAFD-3B0741A5E5A7}" destId="{312077ED-051C-41F1-9AB2-AC06B10F1B42}" srcOrd="2" destOrd="0" presId="urn:microsoft.com/office/officeart/2005/8/layout/pList2"/>
    <dgm:cxn modelId="{BF99622F-93E4-4DED-A399-24085D67ABBB}" type="presParOf" srcId="{312077ED-051C-41F1-9AB2-AC06B10F1B42}" destId="{B4E42786-92F8-4E83-827A-753285EA6D93}" srcOrd="0" destOrd="0" presId="urn:microsoft.com/office/officeart/2005/8/layout/pList2"/>
    <dgm:cxn modelId="{D1948A90-2BD1-4C39-A859-FC805642FACB}" type="presParOf" srcId="{312077ED-051C-41F1-9AB2-AC06B10F1B42}" destId="{AEC00589-2DE8-4731-9BD2-411FDDE44073}" srcOrd="1" destOrd="0" presId="urn:microsoft.com/office/officeart/2005/8/layout/pList2"/>
    <dgm:cxn modelId="{D9DE922C-AD76-44C7-BA69-F0722509C7D5}" type="presParOf" srcId="{312077ED-051C-41F1-9AB2-AC06B10F1B42}" destId="{64767935-CA54-46CD-B629-540FA1B2E842}" srcOrd="2" destOrd="0" presId="urn:microsoft.com/office/officeart/2005/8/layout/pList2"/>
    <dgm:cxn modelId="{A3298A36-AD3D-4F07-ABAA-C922FF999BDD}" type="presParOf" srcId="{1188177E-3D6F-478B-BAFD-3B0741A5E5A7}" destId="{075F7176-E925-4172-A6A0-E1C8944E3EDE}" srcOrd="3" destOrd="0" presId="urn:microsoft.com/office/officeart/2005/8/layout/pList2"/>
    <dgm:cxn modelId="{08170497-A507-41D4-AD46-5669BD0B57F1}" type="presParOf" srcId="{1188177E-3D6F-478B-BAFD-3B0741A5E5A7}" destId="{5306E446-C183-4FDA-BFA7-237E927D4300}" srcOrd="4" destOrd="0" presId="urn:microsoft.com/office/officeart/2005/8/layout/pList2"/>
    <dgm:cxn modelId="{96C0ECF9-D496-477B-9AEE-4AE8181AC86D}" type="presParOf" srcId="{5306E446-C183-4FDA-BFA7-237E927D4300}" destId="{F3BD3605-A687-4E57-BE90-A62C70E1D23B}" srcOrd="0" destOrd="0" presId="urn:microsoft.com/office/officeart/2005/8/layout/pList2"/>
    <dgm:cxn modelId="{EE095CD4-7226-4740-B909-B8F5DE369E63}" type="presParOf" srcId="{5306E446-C183-4FDA-BFA7-237E927D4300}" destId="{03FF07EE-5C84-4D7D-A632-C44806A6409A}" srcOrd="1" destOrd="0" presId="urn:microsoft.com/office/officeart/2005/8/layout/pList2"/>
    <dgm:cxn modelId="{D174E79A-2E57-4338-8CC0-6A5983FD911A}" type="presParOf" srcId="{5306E446-C183-4FDA-BFA7-237E927D4300}" destId="{87577E7D-4E79-4BDE-886E-A56DFB0BF023}" srcOrd="2" destOrd="0" presId="urn:microsoft.com/office/officeart/2005/8/layout/pList2"/>
    <dgm:cxn modelId="{AC373395-159C-4ED1-A170-E1B073C851F3}" type="presParOf" srcId="{1188177E-3D6F-478B-BAFD-3B0741A5E5A7}" destId="{A3BA7FB4-D7F3-4CC7-8309-DFB007B544E2}" srcOrd="5" destOrd="0" presId="urn:microsoft.com/office/officeart/2005/8/layout/pList2"/>
    <dgm:cxn modelId="{162DFF84-AF99-4084-9D97-B43C68920DCC}" type="presParOf" srcId="{1188177E-3D6F-478B-BAFD-3B0741A5E5A7}" destId="{7986A472-1EF5-4067-BD3D-C06B4AEF6D97}" srcOrd="6" destOrd="0" presId="urn:microsoft.com/office/officeart/2005/8/layout/pList2"/>
    <dgm:cxn modelId="{B111FC48-3875-4556-942D-B0C7F661A561}" type="presParOf" srcId="{7986A472-1EF5-4067-BD3D-C06B4AEF6D97}" destId="{3CB59D5F-B328-42C9-BC9D-C14DCF21D71E}" srcOrd="0" destOrd="0" presId="urn:microsoft.com/office/officeart/2005/8/layout/pList2"/>
    <dgm:cxn modelId="{56C35960-951C-4E1F-8FE9-3F296E6EDA8B}" type="presParOf" srcId="{7986A472-1EF5-4067-BD3D-C06B4AEF6D97}" destId="{14CE0D5F-09B6-4FF8-A923-DA617F0E04F7}" srcOrd="1" destOrd="0" presId="urn:microsoft.com/office/officeart/2005/8/layout/pList2"/>
    <dgm:cxn modelId="{F6B484C0-5A28-45F3-A5AC-1AF44941928E}" type="presParOf" srcId="{7986A472-1EF5-4067-BD3D-C06B4AEF6D97}" destId="{E3FAE2BF-0EE1-4D12-B1F7-F8840348E23A}" srcOrd="2" destOrd="0" presId="urn:microsoft.com/office/officeart/2005/8/layout/pList2"/>
    <dgm:cxn modelId="{86C76FC6-70C7-4193-A7A4-ED08A66E120D}" type="presParOf" srcId="{1188177E-3D6F-478B-BAFD-3B0741A5E5A7}" destId="{1BE303B9-2167-45AD-BDC4-872C98709010}" srcOrd="7" destOrd="0" presId="urn:microsoft.com/office/officeart/2005/8/layout/pList2"/>
    <dgm:cxn modelId="{55459AB0-75E9-4595-96E6-1E6E993D6658}" type="presParOf" srcId="{1188177E-3D6F-478B-BAFD-3B0741A5E5A7}" destId="{98916FEC-A5BA-4422-A644-0EFF26792629}" srcOrd="8" destOrd="0" presId="urn:microsoft.com/office/officeart/2005/8/layout/pList2"/>
    <dgm:cxn modelId="{0C925371-B3A4-4D16-BF7D-89CA22C8E160}" type="presParOf" srcId="{98916FEC-A5BA-4422-A644-0EFF26792629}" destId="{E7C2C192-E382-4FED-B66F-D209191AC9E9}" srcOrd="0" destOrd="0" presId="urn:microsoft.com/office/officeart/2005/8/layout/pList2"/>
    <dgm:cxn modelId="{1CA7499E-F156-4D6D-B80B-F19E7456D2E9}" type="presParOf" srcId="{98916FEC-A5BA-4422-A644-0EFF26792629}" destId="{AAF6D8A0-3348-43D1-BD25-48F6137E0034}" srcOrd="1" destOrd="0" presId="urn:microsoft.com/office/officeart/2005/8/layout/pList2"/>
    <dgm:cxn modelId="{972D367C-4BA7-4558-A055-D69EC209E741}" type="presParOf" srcId="{98916FEC-A5BA-4422-A644-0EFF26792629}" destId="{7A8D93B4-856D-4163-8179-BBE40E96BD26}"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3B313B8-718C-4AF7-9262-03ABF414BC83}"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pt-BR"/>
        </a:p>
      </dgm:t>
    </dgm:pt>
    <dgm:pt modelId="{97FEB4B3-3DD2-4DB7-8097-44F86F7116FE}">
      <dgm:prSet phldrT="[Texto]"/>
      <dgm:spPr/>
      <dgm:t>
        <a:bodyPr/>
        <a:lstStyle/>
        <a:p>
          <a:pPr algn="ctr"/>
          <a:r>
            <a:rPr lang="pt-BR"/>
            <a:t>ETAPA 1: Entrada</a:t>
          </a:r>
        </a:p>
      </dgm:t>
    </dgm:pt>
    <dgm:pt modelId="{017AB8DE-3A20-4D11-B82F-56553AF81D10}" type="parTrans" cxnId="{15393667-D3E9-46B7-A875-1B13F7274AEE}">
      <dgm:prSet/>
      <dgm:spPr/>
      <dgm:t>
        <a:bodyPr/>
        <a:lstStyle/>
        <a:p>
          <a:pPr algn="ctr"/>
          <a:endParaRPr lang="pt-BR"/>
        </a:p>
      </dgm:t>
    </dgm:pt>
    <dgm:pt modelId="{425CA1A9-6416-4386-8760-0479597EF9CF}" type="sibTrans" cxnId="{15393667-D3E9-46B7-A875-1B13F7274AEE}">
      <dgm:prSet/>
      <dgm:spPr/>
      <dgm:t>
        <a:bodyPr/>
        <a:lstStyle/>
        <a:p>
          <a:pPr algn="ctr"/>
          <a:endParaRPr lang="pt-BR"/>
        </a:p>
      </dgm:t>
    </dgm:pt>
    <dgm:pt modelId="{A6D1ECFA-DE33-4DBE-BED2-E71CFFA1BAAC}">
      <dgm:prSet phldrT="[Texto]"/>
      <dgm:spPr/>
      <dgm:t>
        <a:bodyPr/>
        <a:lstStyle/>
        <a:p>
          <a:pPr algn="ctr"/>
          <a:r>
            <a:rPr lang="pt-BR"/>
            <a:t>Matriz de evaluación de factores externos (EFE)</a:t>
          </a:r>
        </a:p>
      </dgm:t>
    </dgm:pt>
    <dgm:pt modelId="{B62C36EB-D1A3-4D0E-823C-BE63312BE1B5}" type="parTrans" cxnId="{4CA20ECC-B0F8-490D-B978-E9E78FEF6A02}">
      <dgm:prSet/>
      <dgm:spPr/>
      <dgm:t>
        <a:bodyPr/>
        <a:lstStyle/>
        <a:p>
          <a:pPr algn="ctr"/>
          <a:endParaRPr lang="pt-BR"/>
        </a:p>
      </dgm:t>
    </dgm:pt>
    <dgm:pt modelId="{1FD93A0C-0629-4F5D-ADDC-39CAD1B99C45}" type="sibTrans" cxnId="{4CA20ECC-B0F8-490D-B978-E9E78FEF6A02}">
      <dgm:prSet/>
      <dgm:spPr/>
      <dgm:t>
        <a:bodyPr/>
        <a:lstStyle/>
        <a:p>
          <a:pPr algn="ctr"/>
          <a:endParaRPr lang="pt-BR"/>
        </a:p>
      </dgm:t>
    </dgm:pt>
    <dgm:pt modelId="{520DB9C4-30FC-44F0-A906-FC5679CC1C21}">
      <dgm:prSet phldrT="[Texto]"/>
      <dgm:spPr/>
      <dgm:t>
        <a:bodyPr/>
        <a:lstStyle/>
        <a:p>
          <a:pPr algn="ctr"/>
          <a:r>
            <a:rPr lang="pt-BR"/>
            <a:t>Matriz de evaluación de factores internos (EFI)</a:t>
          </a:r>
        </a:p>
      </dgm:t>
    </dgm:pt>
    <dgm:pt modelId="{F9BD13D0-1646-4910-9CE5-8D494C031A63}" type="parTrans" cxnId="{CF46ABAB-E311-4436-B898-5C8015C42E1A}">
      <dgm:prSet/>
      <dgm:spPr/>
      <dgm:t>
        <a:bodyPr/>
        <a:lstStyle/>
        <a:p>
          <a:pPr algn="ctr"/>
          <a:endParaRPr lang="pt-BR"/>
        </a:p>
      </dgm:t>
    </dgm:pt>
    <dgm:pt modelId="{E7FE1AD1-226C-4E0A-9640-1D40C91D90E9}" type="sibTrans" cxnId="{CF46ABAB-E311-4436-B898-5C8015C42E1A}">
      <dgm:prSet/>
      <dgm:spPr/>
      <dgm:t>
        <a:bodyPr/>
        <a:lstStyle/>
        <a:p>
          <a:pPr algn="ctr"/>
          <a:endParaRPr lang="pt-BR"/>
        </a:p>
      </dgm:t>
    </dgm:pt>
    <dgm:pt modelId="{4929DC08-D2A6-4B7A-B7DB-E7F9724537C5}">
      <dgm:prSet phldrT="[Texto]"/>
      <dgm:spPr/>
      <dgm:t>
        <a:bodyPr/>
        <a:lstStyle/>
        <a:p>
          <a:pPr algn="ctr"/>
          <a:r>
            <a:rPr lang="pt-BR"/>
            <a:t>Matriz de perfil comparativo</a:t>
          </a:r>
        </a:p>
      </dgm:t>
    </dgm:pt>
    <dgm:pt modelId="{7858752B-9519-4142-BD1F-18445F85EA47}" type="parTrans" cxnId="{3A5C0C72-1BCC-4C05-A397-9E9BD7B04C74}">
      <dgm:prSet/>
      <dgm:spPr/>
      <dgm:t>
        <a:bodyPr/>
        <a:lstStyle/>
        <a:p>
          <a:pPr algn="ctr"/>
          <a:endParaRPr lang="pt-BR"/>
        </a:p>
      </dgm:t>
    </dgm:pt>
    <dgm:pt modelId="{483A1F82-5864-48BE-822B-F99C26EAF178}" type="sibTrans" cxnId="{3A5C0C72-1BCC-4C05-A397-9E9BD7B04C74}">
      <dgm:prSet/>
      <dgm:spPr/>
      <dgm:t>
        <a:bodyPr/>
        <a:lstStyle/>
        <a:p>
          <a:pPr algn="ctr"/>
          <a:endParaRPr lang="pt-BR"/>
        </a:p>
      </dgm:t>
    </dgm:pt>
    <dgm:pt modelId="{5AAEBD72-B4F0-4F50-850B-544D5E3DD22A}" type="pres">
      <dgm:prSet presAssocID="{43B313B8-718C-4AF7-9262-03ABF414BC83}" presName="Name0" presStyleCnt="0">
        <dgm:presLayoutVars>
          <dgm:chPref val="3"/>
          <dgm:dir/>
          <dgm:animLvl val="lvl"/>
          <dgm:resizeHandles/>
        </dgm:presLayoutVars>
      </dgm:prSet>
      <dgm:spPr/>
      <dgm:t>
        <a:bodyPr/>
        <a:lstStyle/>
        <a:p>
          <a:endParaRPr lang="pt-BR"/>
        </a:p>
      </dgm:t>
    </dgm:pt>
    <dgm:pt modelId="{F34E02EC-7C4A-4C84-BF7F-49B09287852A}" type="pres">
      <dgm:prSet presAssocID="{97FEB4B3-3DD2-4DB7-8097-44F86F7116FE}" presName="horFlow" presStyleCnt="0"/>
      <dgm:spPr/>
    </dgm:pt>
    <dgm:pt modelId="{93AF8F1D-55B1-4A61-976C-F70A84A6FCC1}" type="pres">
      <dgm:prSet presAssocID="{97FEB4B3-3DD2-4DB7-8097-44F86F7116FE}" presName="bigChev" presStyleLbl="node1" presStyleIdx="0" presStyleCnt="1"/>
      <dgm:spPr/>
      <dgm:t>
        <a:bodyPr/>
        <a:lstStyle/>
        <a:p>
          <a:endParaRPr lang="pt-BR"/>
        </a:p>
      </dgm:t>
    </dgm:pt>
    <dgm:pt modelId="{92B924E2-8950-4EF8-9F62-82FE2A0C681D}" type="pres">
      <dgm:prSet presAssocID="{B62C36EB-D1A3-4D0E-823C-BE63312BE1B5}" presName="parTrans" presStyleCnt="0"/>
      <dgm:spPr/>
    </dgm:pt>
    <dgm:pt modelId="{13690D62-D300-4B4F-94DA-086132464E35}" type="pres">
      <dgm:prSet presAssocID="{A6D1ECFA-DE33-4DBE-BED2-E71CFFA1BAAC}" presName="node" presStyleLbl="alignAccFollowNode1" presStyleIdx="0" presStyleCnt="3">
        <dgm:presLayoutVars>
          <dgm:bulletEnabled val="1"/>
        </dgm:presLayoutVars>
      </dgm:prSet>
      <dgm:spPr/>
      <dgm:t>
        <a:bodyPr/>
        <a:lstStyle/>
        <a:p>
          <a:endParaRPr lang="pt-BR"/>
        </a:p>
      </dgm:t>
    </dgm:pt>
    <dgm:pt modelId="{A6F6B1D2-5433-4D51-98CE-9A0B9F33B61A}" type="pres">
      <dgm:prSet presAssocID="{1FD93A0C-0629-4F5D-ADDC-39CAD1B99C45}" presName="sibTrans" presStyleCnt="0"/>
      <dgm:spPr/>
    </dgm:pt>
    <dgm:pt modelId="{55462955-A405-4348-9175-C904E143506D}" type="pres">
      <dgm:prSet presAssocID="{4929DC08-D2A6-4B7A-B7DB-E7F9724537C5}" presName="node" presStyleLbl="alignAccFollowNode1" presStyleIdx="1" presStyleCnt="3">
        <dgm:presLayoutVars>
          <dgm:bulletEnabled val="1"/>
        </dgm:presLayoutVars>
      </dgm:prSet>
      <dgm:spPr/>
      <dgm:t>
        <a:bodyPr/>
        <a:lstStyle/>
        <a:p>
          <a:endParaRPr lang="pt-BR"/>
        </a:p>
      </dgm:t>
    </dgm:pt>
    <dgm:pt modelId="{F982C29B-48AB-4D0E-95D3-A4F956ECAA3D}" type="pres">
      <dgm:prSet presAssocID="{483A1F82-5864-48BE-822B-F99C26EAF178}" presName="sibTrans" presStyleCnt="0"/>
      <dgm:spPr/>
    </dgm:pt>
    <dgm:pt modelId="{125874E0-5D3C-4DF6-9CF9-8B844835EC73}" type="pres">
      <dgm:prSet presAssocID="{520DB9C4-30FC-44F0-A906-FC5679CC1C21}" presName="node" presStyleLbl="alignAccFollowNode1" presStyleIdx="2" presStyleCnt="3">
        <dgm:presLayoutVars>
          <dgm:bulletEnabled val="1"/>
        </dgm:presLayoutVars>
      </dgm:prSet>
      <dgm:spPr/>
      <dgm:t>
        <a:bodyPr/>
        <a:lstStyle/>
        <a:p>
          <a:endParaRPr lang="pt-BR"/>
        </a:p>
      </dgm:t>
    </dgm:pt>
  </dgm:ptLst>
  <dgm:cxnLst>
    <dgm:cxn modelId="{3A5C0C72-1BCC-4C05-A397-9E9BD7B04C74}" srcId="{97FEB4B3-3DD2-4DB7-8097-44F86F7116FE}" destId="{4929DC08-D2A6-4B7A-B7DB-E7F9724537C5}" srcOrd="1" destOrd="0" parTransId="{7858752B-9519-4142-BD1F-18445F85EA47}" sibTransId="{483A1F82-5864-48BE-822B-F99C26EAF178}"/>
    <dgm:cxn modelId="{FA645FCA-374E-42A1-8559-A2552D3C717E}" type="presOf" srcId="{A6D1ECFA-DE33-4DBE-BED2-E71CFFA1BAAC}" destId="{13690D62-D300-4B4F-94DA-086132464E35}" srcOrd="0" destOrd="0" presId="urn:microsoft.com/office/officeart/2005/8/layout/lProcess3"/>
    <dgm:cxn modelId="{244C9703-6E80-476D-A8DB-007CEA274BA8}" type="presOf" srcId="{520DB9C4-30FC-44F0-A906-FC5679CC1C21}" destId="{125874E0-5D3C-4DF6-9CF9-8B844835EC73}" srcOrd="0" destOrd="0" presId="urn:microsoft.com/office/officeart/2005/8/layout/lProcess3"/>
    <dgm:cxn modelId="{CF46ABAB-E311-4436-B898-5C8015C42E1A}" srcId="{97FEB4B3-3DD2-4DB7-8097-44F86F7116FE}" destId="{520DB9C4-30FC-44F0-A906-FC5679CC1C21}" srcOrd="2" destOrd="0" parTransId="{F9BD13D0-1646-4910-9CE5-8D494C031A63}" sibTransId="{E7FE1AD1-226C-4E0A-9640-1D40C91D90E9}"/>
    <dgm:cxn modelId="{CC01C79C-7DAC-4CDF-9898-C6CEF76A8034}" type="presOf" srcId="{43B313B8-718C-4AF7-9262-03ABF414BC83}" destId="{5AAEBD72-B4F0-4F50-850B-544D5E3DD22A}" srcOrd="0" destOrd="0" presId="urn:microsoft.com/office/officeart/2005/8/layout/lProcess3"/>
    <dgm:cxn modelId="{4CA20ECC-B0F8-490D-B978-E9E78FEF6A02}" srcId="{97FEB4B3-3DD2-4DB7-8097-44F86F7116FE}" destId="{A6D1ECFA-DE33-4DBE-BED2-E71CFFA1BAAC}" srcOrd="0" destOrd="0" parTransId="{B62C36EB-D1A3-4D0E-823C-BE63312BE1B5}" sibTransId="{1FD93A0C-0629-4F5D-ADDC-39CAD1B99C45}"/>
    <dgm:cxn modelId="{E97921BD-E8D3-4157-B248-8C5BCCAC1BBF}" type="presOf" srcId="{4929DC08-D2A6-4B7A-B7DB-E7F9724537C5}" destId="{55462955-A405-4348-9175-C904E143506D}" srcOrd="0" destOrd="0" presId="urn:microsoft.com/office/officeart/2005/8/layout/lProcess3"/>
    <dgm:cxn modelId="{15393667-D3E9-46B7-A875-1B13F7274AEE}" srcId="{43B313B8-718C-4AF7-9262-03ABF414BC83}" destId="{97FEB4B3-3DD2-4DB7-8097-44F86F7116FE}" srcOrd="0" destOrd="0" parTransId="{017AB8DE-3A20-4D11-B82F-56553AF81D10}" sibTransId="{425CA1A9-6416-4386-8760-0479597EF9CF}"/>
    <dgm:cxn modelId="{36CD2253-9AAF-4439-9950-F6BE6312C109}" type="presOf" srcId="{97FEB4B3-3DD2-4DB7-8097-44F86F7116FE}" destId="{93AF8F1D-55B1-4A61-976C-F70A84A6FCC1}" srcOrd="0" destOrd="0" presId="urn:microsoft.com/office/officeart/2005/8/layout/lProcess3"/>
    <dgm:cxn modelId="{F0827944-0583-4DDC-BA71-7B1489C2AFE2}" type="presParOf" srcId="{5AAEBD72-B4F0-4F50-850B-544D5E3DD22A}" destId="{F34E02EC-7C4A-4C84-BF7F-49B09287852A}" srcOrd="0" destOrd="0" presId="urn:microsoft.com/office/officeart/2005/8/layout/lProcess3"/>
    <dgm:cxn modelId="{F5BA84AD-D8C6-4779-9B86-22F721AB02E0}" type="presParOf" srcId="{F34E02EC-7C4A-4C84-BF7F-49B09287852A}" destId="{93AF8F1D-55B1-4A61-976C-F70A84A6FCC1}" srcOrd="0" destOrd="0" presId="urn:microsoft.com/office/officeart/2005/8/layout/lProcess3"/>
    <dgm:cxn modelId="{6775952D-B8E7-4EDB-A6DD-38BD848CB0BB}" type="presParOf" srcId="{F34E02EC-7C4A-4C84-BF7F-49B09287852A}" destId="{92B924E2-8950-4EF8-9F62-82FE2A0C681D}" srcOrd="1" destOrd="0" presId="urn:microsoft.com/office/officeart/2005/8/layout/lProcess3"/>
    <dgm:cxn modelId="{8195E2E5-5114-4DE3-987E-94BDA789A643}" type="presParOf" srcId="{F34E02EC-7C4A-4C84-BF7F-49B09287852A}" destId="{13690D62-D300-4B4F-94DA-086132464E35}" srcOrd="2" destOrd="0" presId="urn:microsoft.com/office/officeart/2005/8/layout/lProcess3"/>
    <dgm:cxn modelId="{1C5D6EC6-AD39-4EF6-BD10-96FAF190937B}" type="presParOf" srcId="{F34E02EC-7C4A-4C84-BF7F-49B09287852A}" destId="{A6F6B1D2-5433-4D51-98CE-9A0B9F33B61A}" srcOrd="3" destOrd="0" presId="urn:microsoft.com/office/officeart/2005/8/layout/lProcess3"/>
    <dgm:cxn modelId="{2680C484-1C7A-43EA-9A00-C5F19D9F4BAE}" type="presParOf" srcId="{F34E02EC-7C4A-4C84-BF7F-49B09287852A}" destId="{55462955-A405-4348-9175-C904E143506D}" srcOrd="4" destOrd="0" presId="urn:microsoft.com/office/officeart/2005/8/layout/lProcess3"/>
    <dgm:cxn modelId="{575736E5-EA63-4AE1-95B2-F11CC08E34A0}" type="presParOf" srcId="{F34E02EC-7C4A-4C84-BF7F-49B09287852A}" destId="{F982C29B-48AB-4D0E-95D3-A4F956ECAA3D}" srcOrd="5" destOrd="0" presId="urn:microsoft.com/office/officeart/2005/8/layout/lProcess3"/>
    <dgm:cxn modelId="{BA586871-FEA0-46B9-8ADC-3A1E6A370FC1}" type="presParOf" srcId="{F34E02EC-7C4A-4C84-BF7F-49B09287852A}" destId="{125874E0-5D3C-4DF6-9CF9-8B844835EC7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D283B6C-93EB-4F93-A920-756674DF814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C"/>
        </a:p>
      </dgm:t>
    </dgm:pt>
    <dgm:pt modelId="{FE54A943-73DA-4524-A7FD-E224CA0BC5CC}">
      <dgm:prSet phldrT="[Texto]"/>
      <dgm:spPr/>
      <dgm:t>
        <a:bodyPr/>
        <a:lstStyle/>
        <a:p>
          <a:r>
            <a:rPr lang="es-EC" dirty="0" smtClean="0"/>
            <a:t>5, Generar, evaluar y seleccionar estrategias </a:t>
          </a:r>
          <a:endParaRPr lang="es-EC" dirty="0"/>
        </a:p>
      </dgm:t>
    </dgm:pt>
    <dgm:pt modelId="{81900228-F435-4A64-8085-A6EBBA3CF3F4}" type="parTrans" cxnId="{E03B00B4-27FF-4251-A9C3-D1ED5EB5D494}">
      <dgm:prSet/>
      <dgm:spPr/>
      <dgm:t>
        <a:bodyPr/>
        <a:lstStyle/>
        <a:p>
          <a:endParaRPr lang="es-EC"/>
        </a:p>
      </dgm:t>
    </dgm:pt>
    <dgm:pt modelId="{5024E2FA-478F-4895-8689-188FAF467567}" type="sibTrans" cxnId="{E03B00B4-27FF-4251-A9C3-D1ED5EB5D494}">
      <dgm:prSet/>
      <dgm:spPr/>
      <dgm:t>
        <a:bodyPr/>
        <a:lstStyle/>
        <a:p>
          <a:endParaRPr lang="es-EC"/>
        </a:p>
      </dgm:t>
    </dgm:pt>
    <dgm:pt modelId="{0C3C8135-2F0F-45BD-B2C8-790FFE86CA58}" type="pres">
      <dgm:prSet presAssocID="{3D283B6C-93EB-4F93-A920-756674DF814D}" presName="diagram" presStyleCnt="0">
        <dgm:presLayoutVars>
          <dgm:dir/>
          <dgm:resizeHandles val="exact"/>
        </dgm:presLayoutVars>
      </dgm:prSet>
      <dgm:spPr/>
      <dgm:t>
        <a:bodyPr/>
        <a:lstStyle/>
        <a:p>
          <a:endParaRPr lang="es-ES_tradnl"/>
        </a:p>
      </dgm:t>
    </dgm:pt>
    <dgm:pt modelId="{1484E389-E30E-4547-A69A-7EC0006E7188}" type="pres">
      <dgm:prSet presAssocID="{FE54A943-73DA-4524-A7FD-E224CA0BC5CC}" presName="node" presStyleLbl="node1" presStyleIdx="0" presStyleCnt="1" custScaleX="30250" custScaleY="15625" custLinFactNeighborX="-21402" custLinFactNeighborY="-29291">
        <dgm:presLayoutVars>
          <dgm:bulletEnabled val="1"/>
        </dgm:presLayoutVars>
      </dgm:prSet>
      <dgm:spPr/>
      <dgm:t>
        <a:bodyPr/>
        <a:lstStyle/>
        <a:p>
          <a:endParaRPr lang="es-EC"/>
        </a:p>
      </dgm:t>
    </dgm:pt>
  </dgm:ptLst>
  <dgm:cxnLst>
    <dgm:cxn modelId="{1E7F3336-DDC4-4161-A9C1-EC0AF1121651}" type="presOf" srcId="{FE54A943-73DA-4524-A7FD-E224CA0BC5CC}" destId="{1484E389-E30E-4547-A69A-7EC0006E7188}" srcOrd="0" destOrd="0" presId="urn:microsoft.com/office/officeart/2005/8/layout/default"/>
    <dgm:cxn modelId="{E03B00B4-27FF-4251-A9C3-D1ED5EB5D494}" srcId="{3D283B6C-93EB-4F93-A920-756674DF814D}" destId="{FE54A943-73DA-4524-A7FD-E224CA0BC5CC}" srcOrd="0" destOrd="0" parTransId="{81900228-F435-4A64-8085-A6EBBA3CF3F4}" sibTransId="{5024E2FA-478F-4895-8689-188FAF467567}"/>
    <dgm:cxn modelId="{68083268-E28B-4D15-801B-BB68AB2EF634}" type="presOf" srcId="{3D283B6C-93EB-4F93-A920-756674DF814D}" destId="{0C3C8135-2F0F-45BD-B2C8-790FFE86CA58}" srcOrd="0" destOrd="0" presId="urn:microsoft.com/office/officeart/2005/8/layout/default"/>
    <dgm:cxn modelId="{2F6BA0B6-3862-44F9-BB26-2BCBABC739A1}" type="presParOf" srcId="{0C3C8135-2F0F-45BD-B2C8-790FFE86CA58}" destId="{1484E389-E30E-4547-A69A-7EC0006E7188}"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B00A6A5-2E66-4FB7-91D5-F16A7ED65E46}"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C554344C-E50F-4F22-A0D3-D2CC36E0523B}">
      <dgm:prSet phldrT="[Texto]" custT="1"/>
      <dgm:spPr/>
      <dgm:t>
        <a:bodyPr/>
        <a:lstStyle/>
        <a:p>
          <a:r>
            <a:rPr lang="es-ES" sz="1200" noProof="0" dirty="0" smtClean="0"/>
            <a:t>ETAPA 3: Decisión</a:t>
          </a:r>
          <a:endParaRPr lang="es-ES" sz="1200" noProof="0" dirty="0"/>
        </a:p>
      </dgm:t>
    </dgm:pt>
    <dgm:pt modelId="{34FAFE95-5ED7-416E-B1FE-5763AF43C095}" type="parTrans" cxnId="{362AAF66-3E8D-47EC-B317-B2389D633033}">
      <dgm:prSet/>
      <dgm:spPr/>
      <dgm:t>
        <a:bodyPr/>
        <a:lstStyle/>
        <a:p>
          <a:endParaRPr lang="es-EC"/>
        </a:p>
      </dgm:t>
    </dgm:pt>
    <dgm:pt modelId="{BC4B5AEB-9036-48D9-83B0-9DEEC8EE3946}" type="sibTrans" cxnId="{362AAF66-3E8D-47EC-B317-B2389D633033}">
      <dgm:prSet/>
      <dgm:spPr/>
      <dgm:t>
        <a:bodyPr/>
        <a:lstStyle/>
        <a:p>
          <a:endParaRPr lang="es-EC"/>
        </a:p>
      </dgm:t>
    </dgm:pt>
    <dgm:pt modelId="{3544180B-6308-47E6-AE57-4C0F4FE45D44}">
      <dgm:prSet phldrT="[Texto]" custT="1"/>
      <dgm:spPr/>
      <dgm:t>
        <a:bodyPr/>
        <a:lstStyle/>
        <a:p>
          <a:r>
            <a:rPr lang="es-ES" sz="1200" noProof="0" dirty="0" smtClean="0"/>
            <a:t>Matriz de planeación estratégica cuantitativa (MPEC)</a:t>
          </a:r>
          <a:endParaRPr lang="es-ES" sz="1200" noProof="0" dirty="0"/>
        </a:p>
      </dgm:t>
    </dgm:pt>
    <dgm:pt modelId="{262DB9CE-A11A-48DF-8962-67702DDA3162}" type="parTrans" cxnId="{9EC3B56E-CD62-4E48-B82C-9346454C9261}">
      <dgm:prSet/>
      <dgm:spPr/>
      <dgm:t>
        <a:bodyPr/>
        <a:lstStyle/>
        <a:p>
          <a:endParaRPr lang="es-EC"/>
        </a:p>
      </dgm:t>
    </dgm:pt>
    <dgm:pt modelId="{2CF548E0-B5D4-47F2-BE30-B2C8A1EBECED}" type="sibTrans" cxnId="{9EC3B56E-CD62-4E48-B82C-9346454C9261}">
      <dgm:prSet/>
      <dgm:spPr/>
      <dgm:t>
        <a:bodyPr/>
        <a:lstStyle/>
        <a:p>
          <a:endParaRPr lang="es-EC"/>
        </a:p>
      </dgm:t>
    </dgm:pt>
    <dgm:pt modelId="{D8D92DCC-6935-4B1E-8082-639CFE6A24FE}" type="pres">
      <dgm:prSet presAssocID="{DB00A6A5-2E66-4FB7-91D5-F16A7ED65E46}" presName="Name0" presStyleCnt="0">
        <dgm:presLayoutVars>
          <dgm:chPref val="3"/>
          <dgm:dir/>
          <dgm:animLvl val="lvl"/>
          <dgm:resizeHandles/>
        </dgm:presLayoutVars>
      </dgm:prSet>
      <dgm:spPr/>
      <dgm:t>
        <a:bodyPr/>
        <a:lstStyle/>
        <a:p>
          <a:endParaRPr lang="es-ES_tradnl"/>
        </a:p>
      </dgm:t>
    </dgm:pt>
    <dgm:pt modelId="{C8C89E8D-88C7-4CA3-A63A-5E1C51373F46}" type="pres">
      <dgm:prSet presAssocID="{C554344C-E50F-4F22-A0D3-D2CC36E0523B}" presName="horFlow" presStyleCnt="0"/>
      <dgm:spPr/>
    </dgm:pt>
    <dgm:pt modelId="{3D13A5A4-7FF4-4257-AB6B-BA4DC51B21C6}" type="pres">
      <dgm:prSet presAssocID="{C554344C-E50F-4F22-A0D3-D2CC36E0523B}" presName="bigChev" presStyleLbl="node1" presStyleIdx="0" presStyleCnt="1" custScaleX="92336" custScaleY="83005"/>
      <dgm:spPr/>
      <dgm:t>
        <a:bodyPr/>
        <a:lstStyle/>
        <a:p>
          <a:endParaRPr lang="es-EC"/>
        </a:p>
      </dgm:t>
    </dgm:pt>
    <dgm:pt modelId="{87008A3C-0B37-481E-BE35-E8002A8D3E94}" type="pres">
      <dgm:prSet presAssocID="{262DB9CE-A11A-48DF-8962-67702DDA3162}" presName="parTrans" presStyleCnt="0"/>
      <dgm:spPr/>
    </dgm:pt>
    <dgm:pt modelId="{B92D2BCE-0720-44F9-94C1-4879C2BBA418}" type="pres">
      <dgm:prSet presAssocID="{3544180B-6308-47E6-AE57-4C0F4FE45D44}" presName="node" presStyleLbl="alignAccFollowNode1" presStyleIdx="0" presStyleCnt="1">
        <dgm:presLayoutVars>
          <dgm:bulletEnabled val="1"/>
        </dgm:presLayoutVars>
      </dgm:prSet>
      <dgm:spPr/>
      <dgm:t>
        <a:bodyPr/>
        <a:lstStyle/>
        <a:p>
          <a:endParaRPr lang="es-EC"/>
        </a:p>
      </dgm:t>
    </dgm:pt>
  </dgm:ptLst>
  <dgm:cxnLst>
    <dgm:cxn modelId="{ECE3B975-00E4-46C8-8C68-6FD28A7F2C24}" type="presOf" srcId="{3544180B-6308-47E6-AE57-4C0F4FE45D44}" destId="{B92D2BCE-0720-44F9-94C1-4879C2BBA418}" srcOrd="0" destOrd="0" presId="urn:microsoft.com/office/officeart/2005/8/layout/lProcess3"/>
    <dgm:cxn modelId="{717956F0-1BEB-4054-8483-D352CA855C8E}" type="presOf" srcId="{DB00A6A5-2E66-4FB7-91D5-F16A7ED65E46}" destId="{D8D92DCC-6935-4B1E-8082-639CFE6A24FE}" srcOrd="0" destOrd="0" presId="urn:microsoft.com/office/officeart/2005/8/layout/lProcess3"/>
    <dgm:cxn modelId="{362AAF66-3E8D-47EC-B317-B2389D633033}" srcId="{DB00A6A5-2E66-4FB7-91D5-F16A7ED65E46}" destId="{C554344C-E50F-4F22-A0D3-D2CC36E0523B}" srcOrd="0" destOrd="0" parTransId="{34FAFE95-5ED7-416E-B1FE-5763AF43C095}" sibTransId="{BC4B5AEB-9036-48D9-83B0-9DEEC8EE3946}"/>
    <dgm:cxn modelId="{9EC3B56E-CD62-4E48-B82C-9346454C9261}" srcId="{C554344C-E50F-4F22-A0D3-D2CC36E0523B}" destId="{3544180B-6308-47E6-AE57-4C0F4FE45D44}" srcOrd="0" destOrd="0" parTransId="{262DB9CE-A11A-48DF-8962-67702DDA3162}" sibTransId="{2CF548E0-B5D4-47F2-BE30-B2C8A1EBECED}"/>
    <dgm:cxn modelId="{73E0CF70-EC6D-402A-85F7-AD648C83DFF7}" type="presOf" srcId="{C554344C-E50F-4F22-A0D3-D2CC36E0523B}" destId="{3D13A5A4-7FF4-4257-AB6B-BA4DC51B21C6}" srcOrd="0" destOrd="0" presId="urn:microsoft.com/office/officeart/2005/8/layout/lProcess3"/>
    <dgm:cxn modelId="{68C1BC41-78D3-43EF-BC4B-84C2E91688F9}" type="presParOf" srcId="{D8D92DCC-6935-4B1E-8082-639CFE6A24FE}" destId="{C8C89E8D-88C7-4CA3-A63A-5E1C51373F46}" srcOrd="0" destOrd="0" presId="urn:microsoft.com/office/officeart/2005/8/layout/lProcess3"/>
    <dgm:cxn modelId="{F625C73B-D702-4D48-8D9C-8CAB178383A0}" type="presParOf" srcId="{C8C89E8D-88C7-4CA3-A63A-5E1C51373F46}" destId="{3D13A5A4-7FF4-4257-AB6B-BA4DC51B21C6}" srcOrd="0" destOrd="0" presId="urn:microsoft.com/office/officeart/2005/8/layout/lProcess3"/>
    <dgm:cxn modelId="{9A41051B-7664-4B3A-A4CD-D3B3811EA3B8}" type="presParOf" srcId="{C8C89E8D-88C7-4CA3-A63A-5E1C51373F46}" destId="{87008A3C-0B37-481E-BE35-E8002A8D3E94}" srcOrd="1" destOrd="0" presId="urn:microsoft.com/office/officeart/2005/8/layout/lProcess3"/>
    <dgm:cxn modelId="{2DEAE443-551C-45A2-B2D5-8D55742978F3}" type="presParOf" srcId="{C8C89E8D-88C7-4CA3-A63A-5E1C51373F46}" destId="{B92D2BCE-0720-44F9-94C1-4879C2BBA41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3B313B8-718C-4AF7-9262-03ABF414BC83}"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pt-BR"/>
        </a:p>
      </dgm:t>
    </dgm:pt>
    <dgm:pt modelId="{0EDF7B7C-FEA9-4763-A512-173B64CA89AF}">
      <dgm:prSet phldrT="[Texto]" custT="1"/>
      <dgm:spPr/>
      <dgm:t>
        <a:bodyPr/>
        <a:lstStyle/>
        <a:p>
          <a:pPr algn="ctr"/>
          <a:r>
            <a:rPr lang="pt-BR" sz="1500" dirty="0"/>
            <a:t>Matriz FODA</a:t>
          </a:r>
        </a:p>
      </dgm:t>
    </dgm:pt>
    <dgm:pt modelId="{520DB9C4-30FC-44F0-A906-FC5679CC1C21}">
      <dgm:prSet phldrT="[Texto]" custT="1"/>
      <dgm:spPr/>
      <dgm:t>
        <a:bodyPr/>
        <a:lstStyle/>
        <a:p>
          <a:pPr algn="ctr"/>
          <a:r>
            <a:rPr lang="pt-BR" sz="1500" dirty="0" smtClean="0"/>
            <a:t>ETAPA 2: </a:t>
          </a:r>
          <a:r>
            <a:rPr lang="pt-BR" sz="1500" dirty="0" err="1" smtClean="0"/>
            <a:t>Conciliación</a:t>
          </a:r>
          <a:endParaRPr lang="pt-BR" sz="1500" dirty="0"/>
        </a:p>
      </dgm:t>
    </dgm:pt>
    <dgm:pt modelId="{E7FE1AD1-226C-4E0A-9640-1D40C91D90E9}" type="sibTrans" cxnId="{CF46ABAB-E311-4436-B898-5C8015C42E1A}">
      <dgm:prSet/>
      <dgm:spPr/>
      <dgm:t>
        <a:bodyPr/>
        <a:lstStyle/>
        <a:p>
          <a:pPr algn="ctr"/>
          <a:endParaRPr lang="pt-BR"/>
        </a:p>
      </dgm:t>
    </dgm:pt>
    <dgm:pt modelId="{F9BD13D0-1646-4910-9CE5-8D494C031A63}" type="parTrans" cxnId="{CF46ABAB-E311-4436-B898-5C8015C42E1A}">
      <dgm:prSet/>
      <dgm:spPr/>
      <dgm:t>
        <a:bodyPr/>
        <a:lstStyle/>
        <a:p>
          <a:pPr algn="ctr"/>
          <a:endParaRPr lang="pt-BR"/>
        </a:p>
      </dgm:t>
    </dgm:pt>
    <dgm:pt modelId="{3D5C0BD7-4FD6-4357-948C-83A510294A80}" type="sibTrans" cxnId="{DA27A5C9-9C19-4AA2-B0D0-A9569D03D1F2}">
      <dgm:prSet/>
      <dgm:spPr/>
      <dgm:t>
        <a:bodyPr/>
        <a:lstStyle/>
        <a:p>
          <a:pPr algn="ctr"/>
          <a:endParaRPr lang="pt-BR"/>
        </a:p>
      </dgm:t>
    </dgm:pt>
    <dgm:pt modelId="{3926F54C-99BE-45A5-833E-1FDDDFEE9E56}" type="parTrans" cxnId="{DA27A5C9-9C19-4AA2-B0D0-A9569D03D1F2}">
      <dgm:prSet/>
      <dgm:spPr/>
      <dgm:t>
        <a:bodyPr/>
        <a:lstStyle/>
        <a:p>
          <a:pPr algn="ctr"/>
          <a:endParaRPr lang="pt-BR"/>
        </a:p>
      </dgm:t>
    </dgm:pt>
    <dgm:pt modelId="{5AAEBD72-B4F0-4F50-850B-544D5E3DD22A}" type="pres">
      <dgm:prSet presAssocID="{43B313B8-718C-4AF7-9262-03ABF414BC83}" presName="Name0" presStyleCnt="0">
        <dgm:presLayoutVars>
          <dgm:chPref val="3"/>
          <dgm:dir/>
          <dgm:animLvl val="lvl"/>
          <dgm:resizeHandles/>
        </dgm:presLayoutVars>
      </dgm:prSet>
      <dgm:spPr/>
      <dgm:t>
        <a:bodyPr/>
        <a:lstStyle/>
        <a:p>
          <a:endParaRPr lang="pt-BR"/>
        </a:p>
      </dgm:t>
    </dgm:pt>
    <dgm:pt modelId="{8E95F712-98A5-40F6-8070-684E34496704}" type="pres">
      <dgm:prSet presAssocID="{520DB9C4-30FC-44F0-A906-FC5679CC1C21}" presName="horFlow" presStyleCnt="0"/>
      <dgm:spPr/>
    </dgm:pt>
    <dgm:pt modelId="{16654E7C-43FD-49E9-B532-F165F1AC747D}" type="pres">
      <dgm:prSet presAssocID="{520DB9C4-30FC-44F0-A906-FC5679CC1C21}" presName="bigChev" presStyleLbl="node1" presStyleIdx="0" presStyleCnt="1" custScaleX="114369" custLinFactNeighborX="1" custLinFactNeighborY="-31353"/>
      <dgm:spPr/>
      <dgm:t>
        <a:bodyPr/>
        <a:lstStyle/>
        <a:p>
          <a:endParaRPr lang="es-EC"/>
        </a:p>
      </dgm:t>
    </dgm:pt>
    <dgm:pt modelId="{DF9CB692-592F-4B09-B35B-AF4B0DC84D89}" type="pres">
      <dgm:prSet presAssocID="{3926F54C-99BE-45A5-833E-1FDDDFEE9E56}" presName="parTrans" presStyleCnt="0"/>
      <dgm:spPr/>
    </dgm:pt>
    <dgm:pt modelId="{9D122D91-EAAB-4138-82AB-4C49363644BE}" type="pres">
      <dgm:prSet presAssocID="{0EDF7B7C-FEA9-4763-A512-173B64CA89AF}" presName="node" presStyleLbl="alignAccFollowNode1" presStyleIdx="0" presStyleCnt="1" custScaleX="118725">
        <dgm:presLayoutVars>
          <dgm:bulletEnabled val="1"/>
        </dgm:presLayoutVars>
      </dgm:prSet>
      <dgm:spPr/>
      <dgm:t>
        <a:bodyPr/>
        <a:lstStyle/>
        <a:p>
          <a:endParaRPr lang="pt-BR"/>
        </a:p>
      </dgm:t>
    </dgm:pt>
  </dgm:ptLst>
  <dgm:cxnLst>
    <dgm:cxn modelId="{DFCB94D0-C386-488C-B9EF-3988A8E30F05}" type="presOf" srcId="{43B313B8-718C-4AF7-9262-03ABF414BC83}" destId="{5AAEBD72-B4F0-4F50-850B-544D5E3DD22A}" srcOrd="0" destOrd="0" presId="urn:microsoft.com/office/officeart/2005/8/layout/lProcess3"/>
    <dgm:cxn modelId="{DA27A5C9-9C19-4AA2-B0D0-A9569D03D1F2}" srcId="{520DB9C4-30FC-44F0-A906-FC5679CC1C21}" destId="{0EDF7B7C-FEA9-4763-A512-173B64CA89AF}" srcOrd="0" destOrd="0" parTransId="{3926F54C-99BE-45A5-833E-1FDDDFEE9E56}" sibTransId="{3D5C0BD7-4FD6-4357-948C-83A510294A80}"/>
    <dgm:cxn modelId="{0F87E563-5957-4EF5-92FF-9AC4FE95C989}" type="presOf" srcId="{0EDF7B7C-FEA9-4763-A512-173B64CA89AF}" destId="{9D122D91-EAAB-4138-82AB-4C49363644BE}" srcOrd="0" destOrd="0" presId="urn:microsoft.com/office/officeart/2005/8/layout/lProcess3"/>
    <dgm:cxn modelId="{CF46ABAB-E311-4436-B898-5C8015C42E1A}" srcId="{43B313B8-718C-4AF7-9262-03ABF414BC83}" destId="{520DB9C4-30FC-44F0-A906-FC5679CC1C21}" srcOrd="0" destOrd="0" parTransId="{F9BD13D0-1646-4910-9CE5-8D494C031A63}" sibTransId="{E7FE1AD1-226C-4E0A-9640-1D40C91D90E9}"/>
    <dgm:cxn modelId="{4C78D9B4-3EB3-4A54-A983-F7B7DABB6A0B}" type="presOf" srcId="{520DB9C4-30FC-44F0-A906-FC5679CC1C21}" destId="{16654E7C-43FD-49E9-B532-F165F1AC747D}" srcOrd="0" destOrd="0" presId="urn:microsoft.com/office/officeart/2005/8/layout/lProcess3"/>
    <dgm:cxn modelId="{2B254F3D-1BF0-438C-8B92-92890A937689}" type="presParOf" srcId="{5AAEBD72-B4F0-4F50-850B-544D5E3DD22A}" destId="{8E95F712-98A5-40F6-8070-684E34496704}" srcOrd="0" destOrd="0" presId="urn:microsoft.com/office/officeart/2005/8/layout/lProcess3"/>
    <dgm:cxn modelId="{841F70D2-DCBE-47FE-A921-68950BF449F9}" type="presParOf" srcId="{8E95F712-98A5-40F6-8070-684E34496704}" destId="{16654E7C-43FD-49E9-B532-F165F1AC747D}" srcOrd="0" destOrd="0" presId="urn:microsoft.com/office/officeart/2005/8/layout/lProcess3"/>
    <dgm:cxn modelId="{3E578D4E-39C7-4D62-B54F-1D674EE7AF05}" type="presParOf" srcId="{8E95F712-98A5-40F6-8070-684E34496704}" destId="{DF9CB692-592F-4B09-B35B-AF4B0DC84D89}" srcOrd="1" destOrd="0" presId="urn:microsoft.com/office/officeart/2005/8/layout/lProcess3"/>
    <dgm:cxn modelId="{0ABE185B-6190-42E0-A27A-5219B3E8BCED}" type="presParOf" srcId="{8E95F712-98A5-40F6-8070-684E34496704}" destId="{9D122D91-EAAB-4138-82AB-4C49363644BE}"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45EC2A-DF2F-4BF0-97B1-2FFFFC2E59C9}" type="doc">
      <dgm:prSet loTypeId="urn:microsoft.com/office/officeart/2005/8/layout/radial4" loCatId="relationship" qsTypeId="urn:microsoft.com/office/officeart/2005/8/quickstyle/simple5" qsCatId="simple" csTypeId="urn:microsoft.com/office/officeart/2005/8/colors/colorful1" csCatId="colorful" phldr="1"/>
      <dgm:spPr/>
    </dgm:pt>
    <dgm:pt modelId="{951B83DE-6BAF-4DFC-8B37-62F4101D1B28}">
      <dgm:prSet phldrT="[Texto]" custT="1"/>
      <dgm:spPr/>
      <dgm:t>
        <a:bodyPr/>
        <a:lstStyle/>
        <a:p>
          <a:r>
            <a:rPr lang="es-EC" sz="1400" dirty="0"/>
            <a:t>Proceso de transformar la materia prima en bienes que estén disponibles para el consumo y puedan ser comercializados </a:t>
          </a:r>
        </a:p>
      </dgm:t>
    </dgm:pt>
    <dgm:pt modelId="{22F751AE-EA9C-4CDC-AD04-29C4EEC1E26D}" type="parTrans" cxnId="{336D87B5-36A2-4DA5-8C3A-CD91D95A77EC}">
      <dgm:prSet/>
      <dgm:spPr/>
      <dgm:t>
        <a:bodyPr/>
        <a:lstStyle/>
        <a:p>
          <a:endParaRPr lang="es-EC"/>
        </a:p>
      </dgm:t>
    </dgm:pt>
    <dgm:pt modelId="{C46C275C-6E45-4499-A8EC-1FEE4BD34C74}" type="sibTrans" cxnId="{336D87B5-36A2-4DA5-8C3A-CD91D95A77EC}">
      <dgm:prSet/>
      <dgm:spPr/>
      <dgm:t>
        <a:bodyPr/>
        <a:lstStyle/>
        <a:p>
          <a:endParaRPr lang="es-EC"/>
        </a:p>
      </dgm:t>
    </dgm:pt>
    <dgm:pt modelId="{9F699DAE-E642-4E8C-9AB6-E08627DF1FEA}">
      <dgm:prSet phldrT="[Texto]" custT="1"/>
      <dgm:spPr/>
      <dgm:t>
        <a:bodyPr/>
        <a:lstStyle/>
        <a:p>
          <a:r>
            <a:rPr lang="es-EC" sz="1600" dirty="0" err="1"/>
            <a:t>Factus</a:t>
          </a:r>
          <a:r>
            <a:rPr lang="es-EC" sz="1600" dirty="0"/>
            <a:t> (hecho elaborado)</a:t>
          </a:r>
        </a:p>
      </dgm:t>
    </dgm:pt>
    <dgm:pt modelId="{93159354-3283-4CEF-B877-FEACE1EC6C7D}" type="parTrans" cxnId="{2E03E832-B45B-438D-A3B2-E030DD177BBE}">
      <dgm:prSet/>
      <dgm:spPr/>
      <dgm:t>
        <a:bodyPr/>
        <a:lstStyle/>
        <a:p>
          <a:endParaRPr lang="es-EC"/>
        </a:p>
      </dgm:t>
    </dgm:pt>
    <dgm:pt modelId="{1B5FBD4B-1781-439A-AA60-68D2F2DD4962}" type="sibTrans" cxnId="{2E03E832-B45B-438D-A3B2-E030DD177BBE}">
      <dgm:prSet/>
      <dgm:spPr/>
      <dgm:t>
        <a:bodyPr/>
        <a:lstStyle/>
        <a:p>
          <a:endParaRPr lang="es-EC"/>
        </a:p>
      </dgm:t>
    </dgm:pt>
    <dgm:pt modelId="{57809AF5-8DCC-4CEA-83F1-DB67374B6C7B}">
      <dgm:prSet phldrT="[Texto]" custT="1"/>
      <dgm:spPr/>
      <dgm:t>
        <a:bodyPr/>
        <a:lstStyle/>
        <a:p>
          <a:r>
            <a:rPr lang="es-EC" sz="1600" dirty="0" err="1"/>
            <a:t>Manus</a:t>
          </a:r>
          <a:r>
            <a:rPr lang="es-EC" sz="1600" dirty="0"/>
            <a:t> (mano)</a:t>
          </a:r>
        </a:p>
      </dgm:t>
    </dgm:pt>
    <dgm:pt modelId="{B6616342-BE1D-4618-A4D5-A4515E9DA3E2}" type="parTrans" cxnId="{1F0BBAC8-9863-462E-B66E-3E0FCE4F9002}">
      <dgm:prSet/>
      <dgm:spPr/>
      <dgm:t>
        <a:bodyPr/>
        <a:lstStyle/>
        <a:p>
          <a:endParaRPr lang="es-EC"/>
        </a:p>
      </dgm:t>
    </dgm:pt>
    <dgm:pt modelId="{9CDF4D1A-553A-41A7-8FB3-AAE40B43F22C}" type="sibTrans" cxnId="{1F0BBAC8-9863-462E-B66E-3E0FCE4F9002}">
      <dgm:prSet/>
      <dgm:spPr/>
      <dgm:t>
        <a:bodyPr/>
        <a:lstStyle/>
        <a:p>
          <a:endParaRPr lang="es-EC"/>
        </a:p>
      </dgm:t>
    </dgm:pt>
    <dgm:pt modelId="{15765BE9-4B56-43E9-975F-4E3887EDDCBB}" type="pres">
      <dgm:prSet presAssocID="{5E45EC2A-DF2F-4BF0-97B1-2FFFFC2E59C9}" presName="cycle" presStyleCnt="0">
        <dgm:presLayoutVars>
          <dgm:chMax val="1"/>
          <dgm:dir/>
          <dgm:animLvl val="ctr"/>
          <dgm:resizeHandles val="exact"/>
        </dgm:presLayoutVars>
      </dgm:prSet>
      <dgm:spPr/>
    </dgm:pt>
    <dgm:pt modelId="{49FC5B5F-6498-42ED-9864-14FF34C1FFED}" type="pres">
      <dgm:prSet presAssocID="{951B83DE-6BAF-4DFC-8B37-62F4101D1B28}" presName="centerShape" presStyleLbl="node0" presStyleIdx="0" presStyleCnt="1" custScaleX="108223" custScaleY="99006"/>
      <dgm:spPr/>
      <dgm:t>
        <a:bodyPr/>
        <a:lstStyle/>
        <a:p>
          <a:endParaRPr lang="es-EC"/>
        </a:p>
      </dgm:t>
    </dgm:pt>
    <dgm:pt modelId="{866DCF52-22EA-40DB-9899-B1E2EED88697}" type="pres">
      <dgm:prSet presAssocID="{B6616342-BE1D-4618-A4D5-A4515E9DA3E2}" presName="parTrans" presStyleLbl="bgSibTrans2D1" presStyleIdx="0" presStyleCnt="2"/>
      <dgm:spPr/>
      <dgm:t>
        <a:bodyPr/>
        <a:lstStyle/>
        <a:p>
          <a:endParaRPr lang="es-EC"/>
        </a:p>
      </dgm:t>
    </dgm:pt>
    <dgm:pt modelId="{E050559E-7800-4A1E-9B74-1BD86BB981B5}" type="pres">
      <dgm:prSet presAssocID="{57809AF5-8DCC-4CEA-83F1-DB67374B6C7B}" presName="node" presStyleLbl="node1" presStyleIdx="0" presStyleCnt="2" custScaleX="84339" custScaleY="50205">
        <dgm:presLayoutVars>
          <dgm:bulletEnabled val="1"/>
        </dgm:presLayoutVars>
      </dgm:prSet>
      <dgm:spPr/>
      <dgm:t>
        <a:bodyPr/>
        <a:lstStyle/>
        <a:p>
          <a:endParaRPr lang="es-EC"/>
        </a:p>
      </dgm:t>
    </dgm:pt>
    <dgm:pt modelId="{6F520889-7D37-4900-A402-722DA7D41EB4}" type="pres">
      <dgm:prSet presAssocID="{93159354-3283-4CEF-B877-FEACE1EC6C7D}" presName="parTrans" presStyleLbl="bgSibTrans2D1" presStyleIdx="1" presStyleCnt="2"/>
      <dgm:spPr/>
      <dgm:t>
        <a:bodyPr/>
        <a:lstStyle/>
        <a:p>
          <a:endParaRPr lang="es-EC"/>
        </a:p>
      </dgm:t>
    </dgm:pt>
    <dgm:pt modelId="{FFDEB78C-6067-4511-B1CD-B48B0063AAB7}" type="pres">
      <dgm:prSet presAssocID="{9F699DAE-E642-4E8C-9AB6-E08627DF1FEA}" presName="node" presStyleLbl="node1" presStyleIdx="1" presStyleCnt="2" custScaleX="84339" custScaleY="50205">
        <dgm:presLayoutVars>
          <dgm:bulletEnabled val="1"/>
        </dgm:presLayoutVars>
      </dgm:prSet>
      <dgm:spPr/>
      <dgm:t>
        <a:bodyPr/>
        <a:lstStyle/>
        <a:p>
          <a:endParaRPr lang="es-EC"/>
        </a:p>
      </dgm:t>
    </dgm:pt>
  </dgm:ptLst>
  <dgm:cxnLst>
    <dgm:cxn modelId="{2E03E832-B45B-438D-A3B2-E030DD177BBE}" srcId="{951B83DE-6BAF-4DFC-8B37-62F4101D1B28}" destId="{9F699DAE-E642-4E8C-9AB6-E08627DF1FEA}" srcOrd="1" destOrd="0" parTransId="{93159354-3283-4CEF-B877-FEACE1EC6C7D}" sibTransId="{1B5FBD4B-1781-439A-AA60-68D2F2DD4962}"/>
    <dgm:cxn modelId="{336D87B5-36A2-4DA5-8C3A-CD91D95A77EC}" srcId="{5E45EC2A-DF2F-4BF0-97B1-2FFFFC2E59C9}" destId="{951B83DE-6BAF-4DFC-8B37-62F4101D1B28}" srcOrd="0" destOrd="0" parTransId="{22F751AE-EA9C-4CDC-AD04-29C4EEC1E26D}" sibTransId="{C46C275C-6E45-4499-A8EC-1FEE4BD34C74}"/>
    <dgm:cxn modelId="{B13EAF76-B336-41D4-8EC3-1D6A11F3F09F}" type="presOf" srcId="{93159354-3283-4CEF-B877-FEACE1EC6C7D}" destId="{6F520889-7D37-4900-A402-722DA7D41EB4}" srcOrd="0" destOrd="0" presId="urn:microsoft.com/office/officeart/2005/8/layout/radial4"/>
    <dgm:cxn modelId="{6BFAA1E7-CB8F-45E9-A701-400466D4DB22}" type="presOf" srcId="{57809AF5-8DCC-4CEA-83F1-DB67374B6C7B}" destId="{E050559E-7800-4A1E-9B74-1BD86BB981B5}" srcOrd="0" destOrd="0" presId="urn:microsoft.com/office/officeart/2005/8/layout/radial4"/>
    <dgm:cxn modelId="{15978965-4180-40A2-998B-BCF882162619}" type="presOf" srcId="{951B83DE-6BAF-4DFC-8B37-62F4101D1B28}" destId="{49FC5B5F-6498-42ED-9864-14FF34C1FFED}" srcOrd="0" destOrd="0" presId="urn:microsoft.com/office/officeart/2005/8/layout/radial4"/>
    <dgm:cxn modelId="{2296A232-49B4-4DC0-A4D6-BBE1AAFE2E94}" type="presOf" srcId="{B6616342-BE1D-4618-A4D5-A4515E9DA3E2}" destId="{866DCF52-22EA-40DB-9899-B1E2EED88697}" srcOrd="0" destOrd="0" presId="urn:microsoft.com/office/officeart/2005/8/layout/radial4"/>
    <dgm:cxn modelId="{1F0BBAC8-9863-462E-B66E-3E0FCE4F9002}" srcId="{951B83DE-6BAF-4DFC-8B37-62F4101D1B28}" destId="{57809AF5-8DCC-4CEA-83F1-DB67374B6C7B}" srcOrd="0" destOrd="0" parTransId="{B6616342-BE1D-4618-A4D5-A4515E9DA3E2}" sibTransId="{9CDF4D1A-553A-41A7-8FB3-AAE40B43F22C}"/>
    <dgm:cxn modelId="{DCE27F94-F11C-4475-AD82-411808F504CC}" type="presOf" srcId="{5E45EC2A-DF2F-4BF0-97B1-2FFFFC2E59C9}" destId="{15765BE9-4B56-43E9-975F-4E3887EDDCBB}" srcOrd="0" destOrd="0" presId="urn:microsoft.com/office/officeart/2005/8/layout/radial4"/>
    <dgm:cxn modelId="{54E115A5-D0CE-417C-8EE8-B8A70B46BEE7}" type="presOf" srcId="{9F699DAE-E642-4E8C-9AB6-E08627DF1FEA}" destId="{FFDEB78C-6067-4511-B1CD-B48B0063AAB7}" srcOrd="0" destOrd="0" presId="urn:microsoft.com/office/officeart/2005/8/layout/radial4"/>
    <dgm:cxn modelId="{D4E76B8A-6B74-4BF0-9889-1E19BCC0E11D}" type="presParOf" srcId="{15765BE9-4B56-43E9-975F-4E3887EDDCBB}" destId="{49FC5B5F-6498-42ED-9864-14FF34C1FFED}" srcOrd="0" destOrd="0" presId="urn:microsoft.com/office/officeart/2005/8/layout/radial4"/>
    <dgm:cxn modelId="{B0CCE5D8-4C78-43C3-ACA8-1AAA503FC679}" type="presParOf" srcId="{15765BE9-4B56-43E9-975F-4E3887EDDCBB}" destId="{866DCF52-22EA-40DB-9899-B1E2EED88697}" srcOrd="1" destOrd="0" presId="urn:microsoft.com/office/officeart/2005/8/layout/radial4"/>
    <dgm:cxn modelId="{00D04B35-F921-4CBD-BA5E-82952E801976}" type="presParOf" srcId="{15765BE9-4B56-43E9-975F-4E3887EDDCBB}" destId="{E050559E-7800-4A1E-9B74-1BD86BB981B5}" srcOrd="2" destOrd="0" presId="urn:microsoft.com/office/officeart/2005/8/layout/radial4"/>
    <dgm:cxn modelId="{50240442-199E-466E-B97E-9A71A62EFC7A}" type="presParOf" srcId="{15765BE9-4B56-43E9-975F-4E3887EDDCBB}" destId="{6F520889-7D37-4900-A402-722DA7D41EB4}" srcOrd="3" destOrd="0" presId="urn:microsoft.com/office/officeart/2005/8/layout/radial4"/>
    <dgm:cxn modelId="{AFDEDB67-3E40-464B-8227-2E4A09DD9735}" type="presParOf" srcId="{15765BE9-4B56-43E9-975F-4E3887EDDCBB}" destId="{FFDEB78C-6067-4511-B1CD-B48B0063AAB7}"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7E36B16-F45B-4941-B2E5-BD04097AB8CC}"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s-EC"/>
        </a:p>
      </dgm:t>
    </dgm:pt>
    <dgm:pt modelId="{C56EEAA0-1193-446E-9312-3298EFD7C782}">
      <dgm:prSet phldrT="[Texto]"/>
      <dgm:spPr/>
      <dgm:t>
        <a:bodyPr/>
        <a:lstStyle/>
        <a:p>
          <a:r>
            <a:rPr lang="es-EC" dirty="0" smtClean="0"/>
            <a:t>6, Implementar estrategias, temas de administración </a:t>
          </a:r>
          <a:endParaRPr lang="es-EC" dirty="0"/>
        </a:p>
      </dgm:t>
    </dgm:pt>
    <dgm:pt modelId="{05D9F0F7-67D7-4486-A80E-CF964DDE67C6}" type="parTrans" cxnId="{F0C5649A-2890-4E2A-ACEB-8DD2B2E6AF5B}">
      <dgm:prSet/>
      <dgm:spPr/>
      <dgm:t>
        <a:bodyPr/>
        <a:lstStyle/>
        <a:p>
          <a:endParaRPr lang="es-EC"/>
        </a:p>
      </dgm:t>
    </dgm:pt>
    <dgm:pt modelId="{CB11B9EA-7F00-4D93-9D68-B4BBE91006C3}" type="sibTrans" cxnId="{F0C5649A-2890-4E2A-ACEB-8DD2B2E6AF5B}">
      <dgm:prSet/>
      <dgm:spPr/>
      <dgm:t>
        <a:bodyPr/>
        <a:lstStyle/>
        <a:p>
          <a:endParaRPr lang="es-EC"/>
        </a:p>
      </dgm:t>
    </dgm:pt>
    <dgm:pt modelId="{EB860865-02C5-44FC-8D33-46518FD2C51D}">
      <dgm:prSet phldrT="[Texto]"/>
      <dgm:spPr/>
      <dgm:t>
        <a:bodyPr/>
        <a:lstStyle/>
        <a:p>
          <a:r>
            <a:rPr lang="es-CO" dirty="0" smtClean="0">
              <a:latin typeface="Times New Roman" panose="02020603050405020304" pitchFamily="18" charset="0"/>
              <a:cs typeface="Times New Roman" panose="02020603050405020304" pitchFamily="18" charset="0"/>
            </a:rPr>
            <a:t>Establecimiento de objetivos anuales</a:t>
          </a:r>
          <a:endParaRPr lang="es-EC" dirty="0"/>
        </a:p>
      </dgm:t>
    </dgm:pt>
    <dgm:pt modelId="{C37B15BD-E76A-42ED-B620-F32506DB475A}" type="parTrans" cxnId="{31624A21-A2BE-4C18-AC78-A1F20BBF89DA}">
      <dgm:prSet/>
      <dgm:spPr/>
      <dgm:t>
        <a:bodyPr/>
        <a:lstStyle/>
        <a:p>
          <a:endParaRPr lang="es-EC"/>
        </a:p>
      </dgm:t>
    </dgm:pt>
    <dgm:pt modelId="{480E5DBB-9483-4DFF-9D10-955A70C9DEB9}" type="sibTrans" cxnId="{31624A21-A2BE-4C18-AC78-A1F20BBF89DA}">
      <dgm:prSet/>
      <dgm:spPr/>
      <dgm:t>
        <a:bodyPr/>
        <a:lstStyle/>
        <a:p>
          <a:endParaRPr lang="es-EC"/>
        </a:p>
      </dgm:t>
    </dgm:pt>
    <dgm:pt modelId="{B2148D76-3A5A-4B8A-89C8-12CACF31E1C9}">
      <dgm:prSet/>
      <dgm:spPr/>
      <dgm:t>
        <a:bodyPr/>
        <a:lstStyle/>
        <a:p>
          <a:r>
            <a:rPr lang="es-CO" dirty="0">
              <a:latin typeface="Times New Roman" panose="02020603050405020304" pitchFamily="18" charset="0"/>
              <a:cs typeface="Times New Roman" panose="02020603050405020304" pitchFamily="18" charset="0"/>
            </a:rPr>
            <a:t>Asignación de recursos</a:t>
          </a:r>
          <a:endParaRPr lang="es-EC" dirty="0"/>
        </a:p>
      </dgm:t>
    </dgm:pt>
    <dgm:pt modelId="{4DB9AA01-FA21-4731-97CC-A6F57D5C8382}" type="parTrans" cxnId="{646F6334-F952-40A4-B58B-AD95EA0582F9}">
      <dgm:prSet/>
      <dgm:spPr/>
      <dgm:t>
        <a:bodyPr/>
        <a:lstStyle/>
        <a:p>
          <a:endParaRPr lang="es-EC"/>
        </a:p>
      </dgm:t>
    </dgm:pt>
    <dgm:pt modelId="{E97CFB72-B13D-4B79-8491-B7331309CDE3}" type="sibTrans" cxnId="{646F6334-F952-40A4-B58B-AD95EA0582F9}">
      <dgm:prSet/>
      <dgm:spPr/>
      <dgm:t>
        <a:bodyPr/>
        <a:lstStyle/>
        <a:p>
          <a:endParaRPr lang="es-EC"/>
        </a:p>
      </dgm:t>
    </dgm:pt>
    <dgm:pt modelId="{347A4517-89C1-49AB-A1C9-F791A08606EF}">
      <dgm:prSet/>
      <dgm:spPr/>
      <dgm:t>
        <a:bodyPr/>
        <a:lstStyle/>
        <a:p>
          <a:r>
            <a:rPr lang="es-CO" dirty="0" smtClean="0">
              <a:latin typeface="Times New Roman" panose="02020603050405020304" pitchFamily="18" charset="0"/>
              <a:cs typeface="Times New Roman" panose="02020603050405020304" pitchFamily="18" charset="0"/>
            </a:rPr>
            <a:t>Modificación de la estructura existente de la organización</a:t>
          </a:r>
          <a:endParaRPr lang="es-EC" dirty="0"/>
        </a:p>
      </dgm:t>
    </dgm:pt>
    <dgm:pt modelId="{C3CCBDD9-F527-4D53-AD33-BCE14B805809}" type="parTrans" cxnId="{E8AC9255-8CFD-45F1-817E-2E495E3C4607}">
      <dgm:prSet/>
      <dgm:spPr/>
      <dgm:t>
        <a:bodyPr/>
        <a:lstStyle/>
        <a:p>
          <a:endParaRPr lang="es-EC"/>
        </a:p>
      </dgm:t>
    </dgm:pt>
    <dgm:pt modelId="{B2EAA9DA-718A-40FD-9581-F13DEFFB978E}" type="sibTrans" cxnId="{E8AC9255-8CFD-45F1-817E-2E495E3C4607}">
      <dgm:prSet/>
      <dgm:spPr/>
      <dgm:t>
        <a:bodyPr/>
        <a:lstStyle/>
        <a:p>
          <a:endParaRPr lang="es-EC"/>
        </a:p>
      </dgm:t>
    </dgm:pt>
    <dgm:pt modelId="{231079F4-7B86-4111-912B-F5374CCFF0B0}">
      <dgm:prSet/>
      <dgm:spPr/>
      <dgm:t>
        <a:bodyPr/>
        <a:lstStyle/>
        <a:p>
          <a:r>
            <a:rPr lang="es-CO" dirty="0" smtClean="0">
              <a:latin typeface="Times New Roman" panose="02020603050405020304" pitchFamily="18" charset="0"/>
              <a:cs typeface="Times New Roman" panose="02020603050405020304" pitchFamily="18" charset="0"/>
            </a:rPr>
            <a:t>Desarrollo de una cultura de apoyo a la estrategia</a:t>
          </a:r>
          <a:endParaRPr lang="es-EC" dirty="0"/>
        </a:p>
      </dgm:t>
    </dgm:pt>
    <dgm:pt modelId="{CFF9E5EE-9C7C-4CF3-A827-F22ECD8AA041}" type="parTrans" cxnId="{14EB1BB8-514F-49C0-8AB8-C43EC1D83A14}">
      <dgm:prSet/>
      <dgm:spPr/>
      <dgm:t>
        <a:bodyPr/>
        <a:lstStyle/>
        <a:p>
          <a:endParaRPr lang="es-EC"/>
        </a:p>
      </dgm:t>
    </dgm:pt>
    <dgm:pt modelId="{31012A3A-82B4-4645-91DF-19F321F8620E}" type="sibTrans" cxnId="{14EB1BB8-514F-49C0-8AB8-C43EC1D83A14}">
      <dgm:prSet/>
      <dgm:spPr/>
      <dgm:t>
        <a:bodyPr/>
        <a:lstStyle/>
        <a:p>
          <a:endParaRPr lang="es-EC"/>
        </a:p>
      </dgm:t>
    </dgm:pt>
    <dgm:pt modelId="{0F15AC59-3EF4-45C6-AF31-21E65FC3ECCE}">
      <dgm:prSet/>
      <dgm:spPr/>
      <dgm:t>
        <a:bodyPr/>
        <a:lstStyle/>
        <a:p>
          <a:r>
            <a:rPr lang="es-CO" dirty="0" smtClean="0">
              <a:latin typeface="Times New Roman" panose="02020603050405020304" pitchFamily="18" charset="0"/>
              <a:cs typeface="Times New Roman" panose="02020603050405020304" pitchFamily="18" charset="0"/>
            </a:rPr>
            <a:t>Adaptación de los procesos de producción</a:t>
          </a:r>
          <a:endParaRPr lang="es-EC" dirty="0"/>
        </a:p>
      </dgm:t>
    </dgm:pt>
    <dgm:pt modelId="{1774FF98-3B02-45EA-BBD6-E6A265570FDC}" type="parTrans" cxnId="{7B90240B-B2F8-4215-BDA3-CF7CB1C6A3C2}">
      <dgm:prSet/>
      <dgm:spPr/>
      <dgm:t>
        <a:bodyPr/>
        <a:lstStyle/>
        <a:p>
          <a:endParaRPr lang="es-EC"/>
        </a:p>
      </dgm:t>
    </dgm:pt>
    <dgm:pt modelId="{65D5ED79-77C5-44AC-B02D-4D1FA176511C}" type="sibTrans" cxnId="{7B90240B-B2F8-4215-BDA3-CF7CB1C6A3C2}">
      <dgm:prSet/>
      <dgm:spPr/>
      <dgm:t>
        <a:bodyPr/>
        <a:lstStyle/>
        <a:p>
          <a:endParaRPr lang="es-EC"/>
        </a:p>
      </dgm:t>
    </dgm:pt>
    <dgm:pt modelId="{F6CF88AB-22A3-48C9-B08A-62DC926C2EE6}">
      <dgm:prSet/>
      <dgm:spPr/>
      <dgm:t>
        <a:bodyPr/>
        <a:lstStyle/>
        <a:p>
          <a:r>
            <a:rPr lang="es-EC" dirty="0" smtClean="0"/>
            <a:t>7, Implementar estrategias, temas de marketing, finanzas, contabilidad, I&amp;D y sistemas de información gerencial.</a:t>
          </a:r>
          <a:endParaRPr lang="es-EC" dirty="0"/>
        </a:p>
      </dgm:t>
    </dgm:pt>
    <dgm:pt modelId="{4A83D3B5-0431-41AC-9C8E-62470A7354EF}" type="parTrans" cxnId="{32E2264A-40BC-43A3-89B6-8B91EC48C4F6}">
      <dgm:prSet/>
      <dgm:spPr/>
      <dgm:t>
        <a:bodyPr/>
        <a:lstStyle/>
        <a:p>
          <a:endParaRPr lang="es-EC"/>
        </a:p>
      </dgm:t>
    </dgm:pt>
    <dgm:pt modelId="{7C37E7E0-196A-45DC-99BE-63C6431B4FC5}" type="sibTrans" cxnId="{32E2264A-40BC-43A3-89B6-8B91EC48C4F6}">
      <dgm:prSet/>
      <dgm:spPr/>
      <dgm:t>
        <a:bodyPr/>
        <a:lstStyle/>
        <a:p>
          <a:endParaRPr lang="es-EC"/>
        </a:p>
      </dgm:t>
    </dgm:pt>
    <dgm:pt modelId="{CB96E2B9-8CF9-4C0B-8F12-A1C4AD4D83BC}">
      <dgm:prSet/>
      <dgm:spPr/>
      <dgm:t>
        <a:bodyPr/>
        <a:lstStyle/>
        <a:p>
          <a:r>
            <a:rPr lang="es-ES" noProof="0" dirty="0" smtClean="0">
              <a:latin typeface="Times New Roman" panose="02020603050405020304" pitchFamily="18" charset="0"/>
              <a:cs typeface="Times New Roman" panose="02020603050405020304" pitchFamily="18" charset="0"/>
            </a:rPr>
            <a:t>Evaluar las actividades de administración estratégica, para asegurarse de que están funcionando y para hacer cambios oportunamente.</a:t>
          </a:r>
          <a:endParaRPr lang="es-ES" noProof="0" dirty="0"/>
        </a:p>
      </dgm:t>
    </dgm:pt>
    <dgm:pt modelId="{54ED243A-446B-4B8B-BB82-8257995E02FA}" type="parTrans" cxnId="{17D4C58F-5B0D-4CD9-95E7-ABF349608A2B}">
      <dgm:prSet/>
      <dgm:spPr/>
      <dgm:t>
        <a:bodyPr/>
        <a:lstStyle/>
        <a:p>
          <a:endParaRPr lang="es-EC"/>
        </a:p>
      </dgm:t>
    </dgm:pt>
    <dgm:pt modelId="{06F3556B-7ABD-4E4B-B890-51576E1C90A1}" type="sibTrans" cxnId="{17D4C58F-5B0D-4CD9-95E7-ABF349608A2B}">
      <dgm:prSet/>
      <dgm:spPr/>
      <dgm:t>
        <a:bodyPr/>
        <a:lstStyle/>
        <a:p>
          <a:endParaRPr lang="es-EC"/>
        </a:p>
      </dgm:t>
    </dgm:pt>
    <dgm:pt modelId="{36B876DA-4F74-40BA-8448-89ED95A04B93}">
      <dgm:prSet/>
      <dgm:spPr/>
      <dgm:t>
        <a:bodyPr/>
        <a:lstStyle/>
        <a:p>
          <a:r>
            <a:rPr lang="es-ES" noProof="0" dirty="0" smtClean="0">
              <a:latin typeface="Times New Roman" panose="02020603050405020304" pitchFamily="18" charset="0"/>
              <a:cs typeface="Times New Roman" panose="02020603050405020304" pitchFamily="18" charset="0"/>
            </a:rPr>
            <a:t>Analizar los sistemas de  información gerencial que se emplean para evaluar las estrategias. </a:t>
          </a:r>
          <a:endParaRPr lang="es-ES" noProof="0" dirty="0">
            <a:latin typeface="Times New Roman" panose="02020603050405020304" pitchFamily="18" charset="0"/>
            <a:cs typeface="Times New Roman" panose="02020603050405020304" pitchFamily="18" charset="0"/>
          </a:endParaRPr>
        </a:p>
      </dgm:t>
    </dgm:pt>
    <dgm:pt modelId="{3EABE639-66E5-48A1-9535-BD404612BAA6}" type="parTrans" cxnId="{39A08245-AF7C-4CCC-B029-2825462D990B}">
      <dgm:prSet/>
      <dgm:spPr/>
      <dgm:t>
        <a:bodyPr/>
        <a:lstStyle/>
        <a:p>
          <a:endParaRPr lang="es-EC"/>
        </a:p>
      </dgm:t>
    </dgm:pt>
    <dgm:pt modelId="{069E67DE-E036-4A4D-AB70-A4F64595446B}" type="sibTrans" cxnId="{39A08245-AF7C-4CCC-B029-2825462D990B}">
      <dgm:prSet/>
      <dgm:spPr/>
      <dgm:t>
        <a:bodyPr/>
        <a:lstStyle/>
        <a:p>
          <a:endParaRPr lang="es-EC"/>
        </a:p>
      </dgm:t>
    </dgm:pt>
    <dgm:pt modelId="{C589633E-DAFC-4DC3-B68C-94BBAC30034B}">
      <dgm:prSet/>
      <dgm:spPr/>
      <dgm:t>
        <a:bodyPr/>
        <a:lstStyle/>
        <a:p>
          <a:r>
            <a:rPr lang="es-ES" noProof="0" dirty="0" smtClean="0">
              <a:latin typeface="Times New Roman" panose="02020603050405020304" pitchFamily="18" charset="0"/>
              <a:cs typeface="Times New Roman" panose="02020603050405020304" pitchFamily="18" charset="0"/>
            </a:rPr>
            <a:t>Formular, implementar y evaluar las estrategias.</a:t>
          </a:r>
          <a:endParaRPr lang="es-ES" noProof="0" dirty="0">
            <a:latin typeface="Times New Roman" panose="02020603050405020304" pitchFamily="18" charset="0"/>
            <a:cs typeface="Times New Roman" panose="02020603050405020304" pitchFamily="18" charset="0"/>
          </a:endParaRPr>
        </a:p>
      </dgm:t>
    </dgm:pt>
    <dgm:pt modelId="{209FF029-232A-47E2-ACF9-AF91E9A3EFF3}" type="parTrans" cxnId="{30433A17-B6DF-43C6-A5CC-2F430C825E85}">
      <dgm:prSet/>
      <dgm:spPr/>
      <dgm:t>
        <a:bodyPr/>
        <a:lstStyle/>
        <a:p>
          <a:endParaRPr lang="es-EC"/>
        </a:p>
      </dgm:t>
    </dgm:pt>
    <dgm:pt modelId="{226B3DD6-DC07-457F-99CB-BA0E86897BDC}" type="sibTrans" cxnId="{30433A17-B6DF-43C6-A5CC-2F430C825E85}">
      <dgm:prSet/>
      <dgm:spPr/>
      <dgm:t>
        <a:bodyPr/>
        <a:lstStyle/>
        <a:p>
          <a:endParaRPr lang="es-EC"/>
        </a:p>
      </dgm:t>
    </dgm:pt>
    <dgm:pt modelId="{F613C3DF-3B74-47BC-8725-C03F50CE58FF}" type="pres">
      <dgm:prSet presAssocID="{C7E36B16-F45B-4941-B2E5-BD04097AB8CC}" presName="Name0" presStyleCnt="0">
        <dgm:presLayoutVars>
          <dgm:dir/>
          <dgm:animLvl val="lvl"/>
          <dgm:resizeHandles val="exact"/>
        </dgm:presLayoutVars>
      </dgm:prSet>
      <dgm:spPr/>
      <dgm:t>
        <a:bodyPr/>
        <a:lstStyle/>
        <a:p>
          <a:endParaRPr lang="es-ES_tradnl"/>
        </a:p>
      </dgm:t>
    </dgm:pt>
    <dgm:pt modelId="{54C29E95-A677-4163-804E-2EA94D04A3CC}" type="pres">
      <dgm:prSet presAssocID="{F6CF88AB-22A3-48C9-B08A-62DC926C2EE6}" presName="boxAndChildren" presStyleCnt="0"/>
      <dgm:spPr/>
    </dgm:pt>
    <dgm:pt modelId="{E615955D-0746-4E62-A631-C2F740C03DDB}" type="pres">
      <dgm:prSet presAssocID="{F6CF88AB-22A3-48C9-B08A-62DC926C2EE6}" presName="parentTextBox" presStyleLbl="node1" presStyleIdx="0" presStyleCnt="2"/>
      <dgm:spPr/>
      <dgm:t>
        <a:bodyPr/>
        <a:lstStyle/>
        <a:p>
          <a:endParaRPr lang="es-EC"/>
        </a:p>
      </dgm:t>
    </dgm:pt>
    <dgm:pt modelId="{3CA5438F-D331-42ED-9C96-DC68F16D5ED0}" type="pres">
      <dgm:prSet presAssocID="{F6CF88AB-22A3-48C9-B08A-62DC926C2EE6}" presName="entireBox" presStyleLbl="node1" presStyleIdx="0" presStyleCnt="2"/>
      <dgm:spPr/>
      <dgm:t>
        <a:bodyPr/>
        <a:lstStyle/>
        <a:p>
          <a:endParaRPr lang="es-EC"/>
        </a:p>
      </dgm:t>
    </dgm:pt>
    <dgm:pt modelId="{06EEDA20-4E86-4004-8006-832553456AF5}" type="pres">
      <dgm:prSet presAssocID="{F6CF88AB-22A3-48C9-B08A-62DC926C2EE6}" presName="descendantBox" presStyleCnt="0"/>
      <dgm:spPr/>
    </dgm:pt>
    <dgm:pt modelId="{544331B7-E5B3-4664-A44B-0007581774A0}" type="pres">
      <dgm:prSet presAssocID="{CB96E2B9-8CF9-4C0B-8F12-A1C4AD4D83BC}" presName="childTextBox" presStyleLbl="fgAccFollowNode1" presStyleIdx="0" presStyleCnt="8">
        <dgm:presLayoutVars>
          <dgm:bulletEnabled val="1"/>
        </dgm:presLayoutVars>
      </dgm:prSet>
      <dgm:spPr/>
      <dgm:t>
        <a:bodyPr/>
        <a:lstStyle/>
        <a:p>
          <a:endParaRPr lang="es-EC"/>
        </a:p>
      </dgm:t>
    </dgm:pt>
    <dgm:pt modelId="{1088A239-E541-43CA-8979-80A0B0B01D97}" type="pres">
      <dgm:prSet presAssocID="{36B876DA-4F74-40BA-8448-89ED95A04B93}" presName="childTextBox" presStyleLbl="fgAccFollowNode1" presStyleIdx="1" presStyleCnt="8">
        <dgm:presLayoutVars>
          <dgm:bulletEnabled val="1"/>
        </dgm:presLayoutVars>
      </dgm:prSet>
      <dgm:spPr/>
      <dgm:t>
        <a:bodyPr/>
        <a:lstStyle/>
        <a:p>
          <a:endParaRPr lang="es-EC"/>
        </a:p>
      </dgm:t>
    </dgm:pt>
    <dgm:pt modelId="{2C0E5011-3FDE-4D53-81CD-DE1A8F5532F8}" type="pres">
      <dgm:prSet presAssocID="{C589633E-DAFC-4DC3-B68C-94BBAC30034B}" presName="childTextBox" presStyleLbl="fgAccFollowNode1" presStyleIdx="2" presStyleCnt="8">
        <dgm:presLayoutVars>
          <dgm:bulletEnabled val="1"/>
        </dgm:presLayoutVars>
      </dgm:prSet>
      <dgm:spPr/>
      <dgm:t>
        <a:bodyPr/>
        <a:lstStyle/>
        <a:p>
          <a:endParaRPr lang="es-EC"/>
        </a:p>
      </dgm:t>
    </dgm:pt>
    <dgm:pt modelId="{70676E60-0FA1-4E46-B87E-AD0379FB82DB}" type="pres">
      <dgm:prSet presAssocID="{CB11B9EA-7F00-4D93-9D68-B4BBE91006C3}" presName="sp" presStyleCnt="0"/>
      <dgm:spPr/>
    </dgm:pt>
    <dgm:pt modelId="{223F6F07-796E-4E0C-B2BF-49598BCD1EEE}" type="pres">
      <dgm:prSet presAssocID="{C56EEAA0-1193-446E-9312-3298EFD7C782}" presName="arrowAndChildren" presStyleCnt="0"/>
      <dgm:spPr/>
    </dgm:pt>
    <dgm:pt modelId="{5417A955-4549-4723-A027-E67DC06C9534}" type="pres">
      <dgm:prSet presAssocID="{C56EEAA0-1193-446E-9312-3298EFD7C782}" presName="parentTextArrow" presStyleLbl="node1" presStyleIdx="0" presStyleCnt="2"/>
      <dgm:spPr/>
      <dgm:t>
        <a:bodyPr/>
        <a:lstStyle/>
        <a:p>
          <a:endParaRPr lang="es-ES_tradnl"/>
        </a:p>
      </dgm:t>
    </dgm:pt>
    <dgm:pt modelId="{2DD408C2-8250-410C-BC94-CC97225A44A1}" type="pres">
      <dgm:prSet presAssocID="{C56EEAA0-1193-446E-9312-3298EFD7C782}" presName="arrow" presStyleLbl="node1" presStyleIdx="1" presStyleCnt="2" custLinFactNeighborX="1113" custLinFactNeighborY="-22352"/>
      <dgm:spPr/>
      <dgm:t>
        <a:bodyPr/>
        <a:lstStyle/>
        <a:p>
          <a:endParaRPr lang="es-ES_tradnl"/>
        </a:p>
      </dgm:t>
    </dgm:pt>
    <dgm:pt modelId="{FA0D1F5F-0C8A-441D-B77C-A0E058DEB206}" type="pres">
      <dgm:prSet presAssocID="{C56EEAA0-1193-446E-9312-3298EFD7C782}" presName="descendantArrow" presStyleCnt="0"/>
      <dgm:spPr/>
    </dgm:pt>
    <dgm:pt modelId="{2D7AC442-82CA-438C-8412-AE548677B5AA}" type="pres">
      <dgm:prSet presAssocID="{EB860865-02C5-44FC-8D33-46518FD2C51D}" presName="childTextArrow" presStyleLbl="fgAccFollowNode1" presStyleIdx="3" presStyleCnt="8">
        <dgm:presLayoutVars>
          <dgm:bulletEnabled val="1"/>
        </dgm:presLayoutVars>
      </dgm:prSet>
      <dgm:spPr/>
      <dgm:t>
        <a:bodyPr/>
        <a:lstStyle/>
        <a:p>
          <a:endParaRPr lang="es-EC"/>
        </a:p>
      </dgm:t>
    </dgm:pt>
    <dgm:pt modelId="{B3C64112-40C9-42CB-83F2-42F934E99883}" type="pres">
      <dgm:prSet presAssocID="{B2148D76-3A5A-4B8A-89C8-12CACF31E1C9}" presName="childTextArrow" presStyleLbl="fgAccFollowNode1" presStyleIdx="4" presStyleCnt="8">
        <dgm:presLayoutVars>
          <dgm:bulletEnabled val="1"/>
        </dgm:presLayoutVars>
      </dgm:prSet>
      <dgm:spPr/>
      <dgm:t>
        <a:bodyPr/>
        <a:lstStyle/>
        <a:p>
          <a:endParaRPr lang="es-EC"/>
        </a:p>
      </dgm:t>
    </dgm:pt>
    <dgm:pt modelId="{E0A48551-865D-44C4-A673-21581FD43C3B}" type="pres">
      <dgm:prSet presAssocID="{347A4517-89C1-49AB-A1C9-F791A08606EF}" presName="childTextArrow" presStyleLbl="fgAccFollowNode1" presStyleIdx="5" presStyleCnt="8">
        <dgm:presLayoutVars>
          <dgm:bulletEnabled val="1"/>
        </dgm:presLayoutVars>
      </dgm:prSet>
      <dgm:spPr/>
      <dgm:t>
        <a:bodyPr/>
        <a:lstStyle/>
        <a:p>
          <a:endParaRPr lang="es-EC"/>
        </a:p>
      </dgm:t>
    </dgm:pt>
    <dgm:pt modelId="{3718DF5C-85B7-4E4B-8DEB-7236FEDF177F}" type="pres">
      <dgm:prSet presAssocID="{231079F4-7B86-4111-912B-F5374CCFF0B0}" presName="childTextArrow" presStyleLbl="fgAccFollowNode1" presStyleIdx="6" presStyleCnt="8">
        <dgm:presLayoutVars>
          <dgm:bulletEnabled val="1"/>
        </dgm:presLayoutVars>
      </dgm:prSet>
      <dgm:spPr/>
      <dgm:t>
        <a:bodyPr/>
        <a:lstStyle/>
        <a:p>
          <a:endParaRPr lang="es-EC"/>
        </a:p>
      </dgm:t>
    </dgm:pt>
    <dgm:pt modelId="{1099F132-11F7-4E8C-AD2E-AEAF36F4D5A1}" type="pres">
      <dgm:prSet presAssocID="{0F15AC59-3EF4-45C6-AF31-21E65FC3ECCE}" presName="childTextArrow" presStyleLbl="fgAccFollowNode1" presStyleIdx="7" presStyleCnt="8">
        <dgm:presLayoutVars>
          <dgm:bulletEnabled val="1"/>
        </dgm:presLayoutVars>
      </dgm:prSet>
      <dgm:spPr/>
      <dgm:t>
        <a:bodyPr/>
        <a:lstStyle/>
        <a:p>
          <a:endParaRPr lang="es-EC"/>
        </a:p>
      </dgm:t>
    </dgm:pt>
  </dgm:ptLst>
  <dgm:cxnLst>
    <dgm:cxn modelId="{7E422307-C8B7-45EF-941B-AB3A4657CB87}" type="presOf" srcId="{347A4517-89C1-49AB-A1C9-F791A08606EF}" destId="{E0A48551-865D-44C4-A673-21581FD43C3B}" srcOrd="0" destOrd="0" presId="urn:microsoft.com/office/officeart/2005/8/layout/process4"/>
    <dgm:cxn modelId="{39A08245-AF7C-4CCC-B029-2825462D990B}" srcId="{F6CF88AB-22A3-48C9-B08A-62DC926C2EE6}" destId="{36B876DA-4F74-40BA-8448-89ED95A04B93}" srcOrd="1" destOrd="0" parTransId="{3EABE639-66E5-48A1-9535-BD404612BAA6}" sibTransId="{069E67DE-E036-4A4D-AB70-A4F64595446B}"/>
    <dgm:cxn modelId="{A63ED4AD-DA57-4BD5-B518-82064287FA13}" type="presOf" srcId="{F6CF88AB-22A3-48C9-B08A-62DC926C2EE6}" destId="{E615955D-0746-4E62-A631-C2F740C03DDB}" srcOrd="0" destOrd="0" presId="urn:microsoft.com/office/officeart/2005/8/layout/process4"/>
    <dgm:cxn modelId="{17D4C58F-5B0D-4CD9-95E7-ABF349608A2B}" srcId="{F6CF88AB-22A3-48C9-B08A-62DC926C2EE6}" destId="{CB96E2B9-8CF9-4C0B-8F12-A1C4AD4D83BC}" srcOrd="0" destOrd="0" parTransId="{54ED243A-446B-4B8B-BB82-8257995E02FA}" sibTransId="{06F3556B-7ABD-4E4B-B890-51576E1C90A1}"/>
    <dgm:cxn modelId="{646F6334-F952-40A4-B58B-AD95EA0582F9}" srcId="{C56EEAA0-1193-446E-9312-3298EFD7C782}" destId="{B2148D76-3A5A-4B8A-89C8-12CACF31E1C9}" srcOrd="1" destOrd="0" parTransId="{4DB9AA01-FA21-4731-97CC-A6F57D5C8382}" sibTransId="{E97CFB72-B13D-4B79-8491-B7331309CDE3}"/>
    <dgm:cxn modelId="{F0C5649A-2890-4E2A-ACEB-8DD2B2E6AF5B}" srcId="{C7E36B16-F45B-4941-B2E5-BD04097AB8CC}" destId="{C56EEAA0-1193-446E-9312-3298EFD7C782}" srcOrd="0" destOrd="0" parTransId="{05D9F0F7-67D7-4486-A80E-CF964DDE67C6}" sibTransId="{CB11B9EA-7F00-4D93-9D68-B4BBE91006C3}"/>
    <dgm:cxn modelId="{14EB1BB8-514F-49C0-8AB8-C43EC1D83A14}" srcId="{C56EEAA0-1193-446E-9312-3298EFD7C782}" destId="{231079F4-7B86-4111-912B-F5374CCFF0B0}" srcOrd="3" destOrd="0" parTransId="{CFF9E5EE-9C7C-4CF3-A827-F22ECD8AA041}" sibTransId="{31012A3A-82B4-4645-91DF-19F321F8620E}"/>
    <dgm:cxn modelId="{7DD24F1D-12B6-4436-8289-B2D984D27CE3}" type="presOf" srcId="{C7E36B16-F45B-4941-B2E5-BD04097AB8CC}" destId="{F613C3DF-3B74-47BC-8725-C03F50CE58FF}" srcOrd="0" destOrd="0" presId="urn:microsoft.com/office/officeart/2005/8/layout/process4"/>
    <dgm:cxn modelId="{5441B177-95D9-499A-9DF5-543850766B71}" type="presOf" srcId="{36B876DA-4F74-40BA-8448-89ED95A04B93}" destId="{1088A239-E541-43CA-8979-80A0B0B01D97}" srcOrd="0" destOrd="0" presId="urn:microsoft.com/office/officeart/2005/8/layout/process4"/>
    <dgm:cxn modelId="{764316C4-E19A-487B-B5DF-C4392A5C653D}" type="presOf" srcId="{F6CF88AB-22A3-48C9-B08A-62DC926C2EE6}" destId="{3CA5438F-D331-42ED-9C96-DC68F16D5ED0}" srcOrd="1" destOrd="0" presId="urn:microsoft.com/office/officeart/2005/8/layout/process4"/>
    <dgm:cxn modelId="{57D8F5C4-D2E9-45CB-A09E-F06863E1CC08}" type="presOf" srcId="{0F15AC59-3EF4-45C6-AF31-21E65FC3ECCE}" destId="{1099F132-11F7-4E8C-AD2E-AEAF36F4D5A1}" srcOrd="0" destOrd="0" presId="urn:microsoft.com/office/officeart/2005/8/layout/process4"/>
    <dgm:cxn modelId="{F41E89C7-C2CE-4A25-9DB3-560CDE266E92}" type="presOf" srcId="{231079F4-7B86-4111-912B-F5374CCFF0B0}" destId="{3718DF5C-85B7-4E4B-8DEB-7236FEDF177F}" srcOrd="0" destOrd="0" presId="urn:microsoft.com/office/officeart/2005/8/layout/process4"/>
    <dgm:cxn modelId="{E8AC9255-8CFD-45F1-817E-2E495E3C4607}" srcId="{C56EEAA0-1193-446E-9312-3298EFD7C782}" destId="{347A4517-89C1-49AB-A1C9-F791A08606EF}" srcOrd="2" destOrd="0" parTransId="{C3CCBDD9-F527-4D53-AD33-BCE14B805809}" sibTransId="{B2EAA9DA-718A-40FD-9581-F13DEFFB978E}"/>
    <dgm:cxn modelId="{31624A21-A2BE-4C18-AC78-A1F20BBF89DA}" srcId="{C56EEAA0-1193-446E-9312-3298EFD7C782}" destId="{EB860865-02C5-44FC-8D33-46518FD2C51D}" srcOrd="0" destOrd="0" parTransId="{C37B15BD-E76A-42ED-B620-F32506DB475A}" sibTransId="{480E5DBB-9483-4DFF-9D10-955A70C9DEB9}"/>
    <dgm:cxn modelId="{32E2264A-40BC-43A3-89B6-8B91EC48C4F6}" srcId="{C7E36B16-F45B-4941-B2E5-BD04097AB8CC}" destId="{F6CF88AB-22A3-48C9-B08A-62DC926C2EE6}" srcOrd="1" destOrd="0" parTransId="{4A83D3B5-0431-41AC-9C8E-62470A7354EF}" sibTransId="{7C37E7E0-196A-45DC-99BE-63C6431B4FC5}"/>
    <dgm:cxn modelId="{30433A17-B6DF-43C6-A5CC-2F430C825E85}" srcId="{F6CF88AB-22A3-48C9-B08A-62DC926C2EE6}" destId="{C589633E-DAFC-4DC3-B68C-94BBAC30034B}" srcOrd="2" destOrd="0" parTransId="{209FF029-232A-47E2-ACF9-AF91E9A3EFF3}" sibTransId="{226B3DD6-DC07-457F-99CB-BA0E86897BDC}"/>
    <dgm:cxn modelId="{ABD4D965-C2B6-40FC-A8CD-6ED64838A7FF}" type="presOf" srcId="{B2148D76-3A5A-4B8A-89C8-12CACF31E1C9}" destId="{B3C64112-40C9-42CB-83F2-42F934E99883}" srcOrd="0" destOrd="0" presId="urn:microsoft.com/office/officeart/2005/8/layout/process4"/>
    <dgm:cxn modelId="{7B90240B-B2F8-4215-BDA3-CF7CB1C6A3C2}" srcId="{C56EEAA0-1193-446E-9312-3298EFD7C782}" destId="{0F15AC59-3EF4-45C6-AF31-21E65FC3ECCE}" srcOrd="4" destOrd="0" parTransId="{1774FF98-3B02-45EA-BBD6-E6A265570FDC}" sibTransId="{65D5ED79-77C5-44AC-B02D-4D1FA176511C}"/>
    <dgm:cxn modelId="{C4C3E2F4-3F9F-4C61-A8CD-21D70FBEAE2C}" type="presOf" srcId="{C56EEAA0-1193-446E-9312-3298EFD7C782}" destId="{5417A955-4549-4723-A027-E67DC06C9534}" srcOrd="0" destOrd="0" presId="urn:microsoft.com/office/officeart/2005/8/layout/process4"/>
    <dgm:cxn modelId="{E94AF610-A125-432A-B1BB-08661D729F96}" type="presOf" srcId="{CB96E2B9-8CF9-4C0B-8F12-A1C4AD4D83BC}" destId="{544331B7-E5B3-4664-A44B-0007581774A0}" srcOrd="0" destOrd="0" presId="urn:microsoft.com/office/officeart/2005/8/layout/process4"/>
    <dgm:cxn modelId="{CE1E60DA-DC00-47A6-BC7C-4E54A64A9093}" type="presOf" srcId="{C56EEAA0-1193-446E-9312-3298EFD7C782}" destId="{2DD408C2-8250-410C-BC94-CC97225A44A1}" srcOrd="1" destOrd="0" presId="urn:microsoft.com/office/officeart/2005/8/layout/process4"/>
    <dgm:cxn modelId="{7B9FB46E-0092-484B-B504-E1231494E067}" type="presOf" srcId="{C589633E-DAFC-4DC3-B68C-94BBAC30034B}" destId="{2C0E5011-3FDE-4D53-81CD-DE1A8F5532F8}" srcOrd="0" destOrd="0" presId="urn:microsoft.com/office/officeart/2005/8/layout/process4"/>
    <dgm:cxn modelId="{606C077B-A74D-43BF-BCB6-AC8C580C6712}" type="presOf" srcId="{EB860865-02C5-44FC-8D33-46518FD2C51D}" destId="{2D7AC442-82CA-438C-8412-AE548677B5AA}" srcOrd="0" destOrd="0" presId="urn:microsoft.com/office/officeart/2005/8/layout/process4"/>
    <dgm:cxn modelId="{39EB2CE5-D624-43ED-B070-315F51133039}" type="presParOf" srcId="{F613C3DF-3B74-47BC-8725-C03F50CE58FF}" destId="{54C29E95-A677-4163-804E-2EA94D04A3CC}" srcOrd="0" destOrd="0" presId="urn:microsoft.com/office/officeart/2005/8/layout/process4"/>
    <dgm:cxn modelId="{37BD8DEB-C810-4D51-9049-B38E23C1AF59}" type="presParOf" srcId="{54C29E95-A677-4163-804E-2EA94D04A3CC}" destId="{E615955D-0746-4E62-A631-C2F740C03DDB}" srcOrd="0" destOrd="0" presId="urn:microsoft.com/office/officeart/2005/8/layout/process4"/>
    <dgm:cxn modelId="{D40EADDF-4283-4D97-8130-CD40F94350C7}" type="presParOf" srcId="{54C29E95-A677-4163-804E-2EA94D04A3CC}" destId="{3CA5438F-D331-42ED-9C96-DC68F16D5ED0}" srcOrd="1" destOrd="0" presId="urn:microsoft.com/office/officeart/2005/8/layout/process4"/>
    <dgm:cxn modelId="{E920FAB8-407F-49BF-82A3-5A517A604FFF}" type="presParOf" srcId="{54C29E95-A677-4163-804E-2EA94D04A3CC}" destId="{06EEDA20-4E86-4004-8006-832553456AF5}" srcOrd="2" destOrd="0" presId="urn:microsoft.com/office/officeart/2005/8/layout/process4"/>
    <dgm:cxn modelId="{2B139061-30BF-439C-B6F8-777631E5CB97}" type="presParOf" srcId="{06EEDA20-4E86-4004-8006-832553456AF5}" destId="{544331B7-E5B3-4664-A44B-0007581774A0}" srcOrd="0" destOrd="0" presId="urn:microsoft.com/office/officeart/2005/8/layout/process4"/>
    <dgm:cxn modelId="{EFCE8AFB-CE83-4796-B445-8CC726D41D6A}" type="presParOf" srcId="{06EEDA20-4E86-4004-8006-832553456AF5}" destId="{1088A239-E541-43CA-8979-80A0B0B01D97}" srcOrd="1" destOrd="0" presId="urn:microsoft.com/office/officeart/2005/8/layout/process4"/>
    <dgm:cxn modelId="{A0D61353-DAB3-4763-A111-DA6B6C8F2381}" type="presParOf" srcId="{06EEDA20-4E86-4004-8006-832553456AF5}" destId="{2C0E5011-3FDE-4D53-81CD-DE1A8F5532F8}" srcOrd="2" destOrd="0" presId="urn:microsoft.com/office/officeart/2005/8/layout/process4"/>
    <dgm:cxn modelId="{50AD9FB5-5103-48EB-B678-64548DB09AB9}" type="presParOf" srcId="{F613C3DF-3B74-47BC-8725-C03F50CE58FF}" destId="{70676E60-0FA1-4E46-B87E-AD0379FB82DB}" srcOrd="1" destOrd="0" presId="urn:microsoft.com/office/officeart/2005/8/layout/process4"/>
    <dgm:cxn modelId="{C5565AD5-B8D5-449D-89F7-43CE85E53705}" type="presParOf" srcId="{F613C3DF-3B74-47BC-8725-C03F50CE58FF}" destId="{223F6F07-796E-4E0C-B2BF-49598BCD1EEE}" srcOrd="2" destOrd="0" presId="urn:microsoft.com/office/officeart/2005/8/layout/process4"/>
    <dgm:cxn modelId="{6DD34EBE-CD9B-4416-A288-4DF79A2E7AF8}" type="presParOf" srcId="{223F6F07-796E-4E0C-B2BF-49598BCD1EEE}" destId="{5417A955-4549-4723-A027-E67DC06C9534}" srcOrd="0" destOrd="0" presId="urn:microsoft.com/office/officeart/2005/8/layout/process4"/>
    <dgm:cxn modelId="{33634CC1-38CE-41CC-9888-998AE0E88013}" type="presParOf" srcId="{223F6F07-796E-4E0C-B2BF-49598BCD1EEE}" destId="{2DD408C2-8250-410C-BC94-CC97225A44A1}" srcOrd="1" destOrd="0" presId="urn:microsoft.com/office/officeart/2005/8/layout/process4"/>
    <dgm:cxn modelId="{C26D85B4-365E-4C93-B9AD-962C92622B16}" type="presParOf" srcId="{223F6F07-796E-4E0C-B2BF-49598BCD1EEE}" destId="{FA0D1F5F-0C8A-441D-B77C-A0E058DEB206}" srcOrd="2" destOrd="0" presId="urn:microsoft.com/office/officeart/2005/8/layout/process4"/>
    <dgm:cxn modelId="{2C2BADA5-159F-424B-985F-6ED593D03F3E}" type="presParOf" srcId="{FA0D1F5F-0C8A-441D-B77C-A0E058DEB206}" destId="{2D7AC442-82CA-438C-8412-AE548677B5AA}" srcOrd="0" destOrd="0" presId="urn:microsoft.com/office/officeart/2005/8/layout/process4"/>
    <dgm:cxn modelId="{9927797B-DC3B-4F49-BFA8-5099A822FFCE}" type="presParOf" srcId="{FA0D1F5F-0C8A-441D-B77C-A0E058DEB206}" destId="{B3C64112-40C9-42CB-83F2-42F934E99883}" srcOrd="1" destOrd="0" presId="urn:microsoft.com/office/officeart/2005/8/layout/process4"/>
    <dgm:cxn modelId="{21CD8F62-08A6-4E38-B30B-EC0F07984FB3}" type="presParOf" srcId="{FA0D1F5F-0C8A-441D-B77C-A0E058DEB206}" destId="{E0A48551-865D-44C4-A673-21581FD43C3B}" srcOrd="2" destOrd="0" presId="urn:microsoft.com/office/officeart/2005/8/layout/process4"/>
    <dgm:cxn modelId="{8581AA64-A7AD-42F0-9AEE-71E932BBE7DC}" type="presParOf" srcId="{FA0D1F5F-0C8A-441D-B77C-A0E058DEB206}" destId="{3718DF5C-85B7-4E4B-8DEB-7236FEDF177F}" srcOrd="3" destOrd="0" presId="urn:microsoft.com/office/officeart/2005/8/layout/process4"/>
    <dgm:cxn modelId="{399D07A3-39EF-4D63-B9AA-FBC5ADDB3EB4}" type="presParOf" srcId="{FA0D1F5F-0C8A-441D-B77C-A0E058DEB206}" destId="{1099F132-11F7-4E8C-AD2E-AEAF36F4D5A1}"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06BB3A-C467-4F50-B55A-CB6A6288C3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CAEF962-27CB-411D-8CC4-D02977CFCEDE}">
      <dgm:prSet phldrT="[Texto]" custT="1"/>
      <dgm:spPr/>
      <dgm:t>
        <a:bodyPr/>
        <a:lstStyle/>
        <a:p>
          <a:r>
            <a:rPr lang="es-EC" sz="1800" dirty="0" smtClean="0"/>
            <a:t>Aplicación del </a:t>
          </a:r>
          <a:r>
            <a:rPr lang="es-EC" sz="1800" b="1" dirty="0" smtClean="0"/>
            <a:t>punto 4</a:t>
          </a:r>
          <a:r>
            <a:rPr lang="es-EC" sz="1800" dirty="0" smtClean="0"/>
            <a:t> del modelo de Fred David, establecimiento de objetivos a largo plazo mediante la herramienta SMART.</a:t>
          </a:r>
          <a:endParaRPr lang="es-EC" sz="1800" dirty="0"/>
        </a:p>
      </dgm:t>
    </dgm:pt>
    <dgm:pt modelId="{929E2496-C1F6-47A2-B173-217DD4D77800}" type="parTrans" cxnId="{3CE2159E-726B-415A-8E1A-950EBE9381EF}">
      <dgm:prSet/>
      <dgm:spPr/>
      <dgm:t>
        <a:bodyPr/>
        <a:lstStyle/>
        <a:p>
          <a:endParaRPr lang="es-EC"/>
        </a:p>
      </dgm:t>
    </dgm:pt>
    <dgm:pt modelId="{9E187526-50D5-4C25-8614-103CAFD13D52}" type="sibTrans" cxnId="{3CE2159E-726B-415A-8E1A-950EBE9381EF}">
      <dgm:prSet/>
      <dgm:spPr/>
      <dgm:t>
        <a:bodyPr/>
        <a:lstStyle/>
        <a:p>
          <a:endParaRPr lang="es-EC"/>
        </a:p>
      </dgm:t>
    </dgm:pt>
    <dgm:pt modelId="{92DCC161-84A0-4580-B5AD-726F2DC31D87}" type="pres">
      <dgm:prSet presAssocID="{FB06BB3A-C467-4F50-B55A-CB6A6288C37E}" presName="diagram" presStyleCnt="0">
        <dgm:presLayoutVars>
          <dgm:dir/>
          <dgm:resizeHandles val="exact"/>
        </dgm:presLayoutVars>
      </dgm:prSet>
      <dgm:spPr/>
      <dgm:t>
        <a:bodyPr/>
        <a:lstStyle/>
        <a:p>
          <a:endParaRPr lang="es-ES_tradnl"/>
        </a:p>
      </dgm:t>
    </dgm:pt>
    <dgm:pt modelId="{CDD4EC26-3935-419D-9534-8CAED689BE8F}" type="pres">
      <dgm:prSet presAssocID="{5CAEF962-27CB-411D-8CC4-D02977CFCEDE}" presName="node" presStyleLbl="node1" presStyleIdx="0" presStyleCnt="1" custScaleX="474623" custLinFactNeighborX="-28603" custLinFactNeighborY="-2938">
        <dgm:presLayoutVars>
          <dgm:bulletEnabled val="1"/>
        </dgm:presLayoutVars>
      </dgm:prSet>
      <dgm:spPr/>
      <dgm:t>
        <a:bodyPr/>
        <a:lstStyle/>
        <a:p>
          <a:endParaRPr lang="es-EC"/>
        </a:p>
      </dgm:t>
    </dgm:pt>
  </dgm:ptLst>
  <dgm:cxnLst>
    <dgm:cxn modelId="{E6536513-9D80-45E1-811C-450738672813}" type="presOf" srcId="{FB06BB3A-C467-4F50-B55A-CB6A6288C37E}" destId="{92DCC161-84A0-4580-B5AD-726F2DC31D87}" srcOrd="0" destOrd="0" presId="urn:microsoft.com/office/officeart/2005/8/layout/default"/>
    <dgm:cxn modelId="{219E39A0-12EB-40D9-B60D-D02C890FF92E}" type="presOf" srcId="{5CAEF962-27CB-411D-8CC4-D02977CFCEDE}" destId="{CDD4EC26-3935-419D-9534-8CAED689BE8F}" srcOrd="0" destOrd="0" presId="urn:microsoft.com/office/officeart/2005/8/layout/default"/>
    <dgm:cxn modelId="{3CE2159E-726B-415A-8E1A-950EBE9381EF}" srcId="{FB06BB3A-C467-4F50-B55A-CB6A6288C37E}" destId="{5CAEF962-27CB-411D-8CC4-D02977CFCEDE}" srcOrd="0" destOrd="0" parTransId="{929E2496-C1F6-47A2-B173-217DD4D77800}" sibTransId="{9E187526-50D5-4C25-8614-103CAFD13D52}"/>
    <dgm:cxn modelId="{221012A2-B8A9-46C3-AB28-2AF59DF73155}" type="presParOf" srcId="{92DCC161-84A0-4580-B5AD-726F2DC31D87}" destId="{CDD4EC26-3935-419D-9534-8CAED689BE8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94F5E5B-43B3-47BA-B675-3EF2B6D327DC}" type="doc">
      <dgm:prSet loTypeId="urn:microsoft.com/office/officeart/2005/8/layout/pList2" loCatId="picture" qsTypeId="urn:microsoft.com/office/officeart/2005/8/quickstyle/simple1" qsCatId="simple" csTypeId="urn:microsoft.com/office/officeart/2005/8/colors/colorful1" csCatId="colorful" phldr="1"/>
      <dgm:spPr/>
      <dgm:t>
        <a:bodyPr/>
        <a:lstStyle/>
        <a:p>
          <a:endParaRPr lang="pt-BR"/>
        </a:p>
      </dgm:t>
    </dgm:pt>
    <dgm:pt modelId="{9AD2E3AF-2147-4E90-B0F6-F586ED2E75D8}">
      <dgm:prSet custT="1"/>
      <dgm:spPr/>
      <dgm:t>
        <a:bodyPr/>
        <a:lstStyle/>
        <a:p>
          <a:r>
            <a:rPr lang="es-CO" sz="1200">
              <a:latin typeface="Times New Roman" panose="02020603050405020304" pitchFamily="18" charset="0"/>
              <a:cs typeface="Times New Roman" panose="02020603050405020304" pitchFamily="18" charset="0"/>
            </a:rPr>
            <a:t>Specific (Específico)</a:t>
          </a:r>
          <a:br>
            <a:rPr lang="es-CO" sz="1200">
              <a:latin typeface="Times New Roman" panose="02020603050405020304" pitchFamily="18" charset="0"/>
              <a:cs typeface="Times New Roman" panose="02020603050405020304" pitchFamily="18" charset="0"/>
            </a:rPr>
          </a:br>
          <a:r>
            <a:rPr lang="es-CO" sz="1200">
              <a:latin typeface="Times New Roman" panose="02020603050405020304" pitchFamily="18" charset="0"/>
              <a:cs typeface="Times New Roman" panose="02020603050405020304" pitchFamily="18" charset="0"/>
            </a:rPr>
            <a:t>Lo que exactamente la emrpesa desea alcanzar</a:t>
          </a:r>
          <a:endParaRPr lang="pt-BR" sz="1200">
            <a:latin typeface="Times New Roman" panose="02020603050405020304" pitchFamily="18" charset="0"/>
            <a:cs typeface="Times New Roman" panose="02020603050405020304" pitchFamily="18" charset="0"/>
          </a:endParaRPr>
        </a:p>
      </dgm:t>
    </dgm:pt>
    <dgm:pt modelId="{ED6ED4A5-D69A-4792-9398-EB38B657ADEB}" type="parTrans" cxnId="{3C4F79AC-8638-402A-A265-2716338BCB1A}">
      <dgm:prSet/>
      <dgm:spPr/>
      <dgm:t>
        <a:bodyPr/>
        <a:lstStyle/>
        <a:p>
          <a:endParaRPr lang="pt-BR" sz="1200"/>
        </a:p>
      </dgm:t>
    </dgm:pt>
    <dgm:pt modelId="{F5B8EE00-28B6-45AB-9599-2B80DC96FE2A}" type="sibTrans" cxnId="{3C4F79AC-8638-402A-A265-2716338BCB1A}">
      <dgm:prSet/>
      <dgm:spPr/>
      <dgm:t>
        <a:bodyPr/>
        <a:lstStyle/>
        <a:p>
          <a:endParaRPr lang="pt-BR" sz="1200"/>
        </a:p>
      </dgm:t>
    </dgm:pt>
    <dgm:pt modelId="{7099A361-40D1-4277-AF3A-B428656C9AB1}">
      <dgm:prSet custT="1"/>
      <dgm:spPr/>
      <dgm:t>
        <a:bodyPr/>
        <a:lstStyle/>
        <a:p>
          <a:r>
            <a:rPr lang="es-CO" sz="1200">
              <a:latin typeface="Times New Roman" panose="02020603050405020304" pitchFamily="18" charset="0"/>
              <a:cs typeface="Times New Roman" panose="02020603050405020304" pitchFamily="18" charset="0"/>
            </a:rPr>
            <a:t>Measurable (Medible)</a:t>
          </a:r>
          <a:br>
            <a:rPr lang="es-CO" sz="1200">
              <a:latin typeface="Times New Roman" panose="02020603050405020304" pitchFamily="18" charset="0"/>
              <a:cs typeface="Times New Roman" panose="02020603050405020304" pitchFamily="18" charset="0"/>
            </a:rPr>
          </a:br>
          <a:r>
            <a:rPr lang="es-CO" sz="1200">
              <a:latin typeface="Times New Roman" panose="02020603050405020304" pitchFamily="18" charset="0"/>
              <a:cs typeface="Times New Roman" panose="02020603050405020304" pitchFamily="18" charset="0"/>
            </a:rPr>
            <a:t>Establece KPI's claros que ayuden a la empresa a medir el </a:t>
          </a:r>
          <a:r>
            <a:rPr lang="es-CO" sz="1200">
              <a:latin typeface="Times New Roman" panose="02020603050405020304" pitchFamily="18" charset="0"/>
              <a:ea typeface="Tahoma" panose="020B0604030504040204" pitchFamily="34" charset="0"/>
              <a:cs typeface="Times New Roman" panose="02020603050405020304" pitchFamily="18" charset="0"/>
            </a:rPr>
            <a:t>cumplimiento</a:t>
          </a:r>
          <a:r>
            <a:rPr lang="es-CO" sz="1200">
              <a:latin typeface="Times New Roman" panose="02020603050405020304" pitchFamily="18" charset="0"/>
              <a:cs typeface="Times New Roman" panose="02020603050405020304" pitchFamily="18" charset="0"/>
            </a:rPr>
            <a:t> de las metas.</a:t>
          </a:r>
          <a:endParaRPr lang="pt-BR" sz="1200">
            <a:latin typeface="Times New Roman" panose="02020603050405020304" pitchFamily="18" charset="0"/>
            <a:cs typeface="Times New Roman" panose="02020603050405020304" pitchFamily="18" charset="0"/>
          </a:endParaRPr>
        </a:p>
      </dgm:t>
    </dgm:pt>
    <dgm:pt modelId="{249B3834-0500-47F2-843A-12ADAD86DCA1}" type="parTrans" cxnId="{2822AFAB-85B7-499F-98A0-6D5F5FF9DB24}">
      <dgm:prSet/>
      <dgm:spPr/>
      <dgm:t>
        <a:bodyPr/>
        <a:lstStyle/>
        <a:p>
          <a:endParaRPr lang="pt-BR" sz="1200"/>
        </a:p>
      </dgm:t>
    </dgm:pt>
    <dgm:pt modelId="{CD5D81EA-EC86-4B4B-B30B-EBE28DA8B7AB}" type="sibTrans" cxnId="{2822AFAB-85B7-499F-98A0-6D5F5FF9DB24}">
      <dgm:prSet/>
      <dgm:spPr/>
      <dgm:t>
        <a:bodyPr/>
        <a:lstStyle/>
        <a:p>
          <a:endParaRPr lang="pt-BR" sz="1200"/>
        </a:p>
      </dgm:t>
    </dgm:pt>
    <dgm:pt modelId="{51B000E2-C07D-4380-AD81-D543F21C8728}">
      <dgm:prSet custT="1"/>
      <dgm:spPr/>
      <dgm:t>
        <a:bodyPr/>
        <a:lstStyle/>
        <a:p>
          <a:r>
            <a:rPr lang="es-CO" sz="1200">
              <a:latin typeface="Times New Roman" panose="02020603050405020304" pitchFamily="18" charset="0"/>
              <a:cs typeface="Times New Roman" panose="02020603050405020304" pitchFamily="18" charset="0"/>
            </a:rPr>
            <a:t>Achievable (Alcanzable)</a:t>
          </a:r>
          <a:br>
            <a:rPr lang="es-CO" sz="1200">
              <a:latin typeface="Times New Roman" panose="02020603050405020304" pitchFamily="18" charset="0"/>
              <a:cs typeface="Times New Roman" panose="02020603050405020304" pitchFamily="18" charset="0"/>
            </a:rPr>
          </a:br>
          <a:r>
            <a:rPr lang="es-CO" sz="1200">
              <a:latin typeface="Times New Roman" panose="02020603050405020304" pitchFamily="18" charset="0"/>
              <a:cs typeface="Times New Roman" panose="02020603050405020304" pitchFamily="18" charset="0"/>
            </a:rPr>
            <a:t>¿Cuáles pasos la empresa debe dar para llegar a la meta?</a:t>
          </a:r>
          <a:endParaRPr lang="pt-BR" sz="1200">
            <a:latin typeface="Times New Roman" panose="02020603050405020304" pitchFamily="18" charset="0"/>
            <a:cs typeface="Times New Roman" panose="02020603050405020304" pitchFamily="18" charset="0"/>
          </a:endParaRPr>
        </a:p>
      </dgm:t>
    </dgm:pt>
    <dgm:pt modelId="{D18BF3A3-D49E-46C2-B4D7-BADFFFA3806E}" type="parTrans" cxnId="{8B3670C9-5A34-4D0F-BF53-111743D3B7E4}">
      <dgm:prSet/>
      <dgm:spPr/>
      <dgm:t>
        <a:bodyPr/>
        <a:lstStyle/>
        <a:p>
          <a:endParaRPr lang="pt-BR" sz="1200"/>
        </a:p>
      </dgm:t>
    </dgm:pt>
    <dgm:pt modelId="{4A162AE7-800D-4780-AC51-E47B00A1323C}" type="sibTrans" cxnId="{8B3670C9-5A34-4D0F-BF53-111743D3B7E4}">
      <dgm:prSet/>
      <dgm:spPr/>
      <dgm:t>
        <a:bodyPr/>
        <a:lstStyle/>
        <a:p>
          <a:endParaRPr lang="pt-BR" sz="1200"/>
        </a:p>
      </dgm:t>
    </dgm:pt>
    <dgm:pt modelId="{638E05E8-9D91-461A-8CE4-BB1B119DAB40}">
      <dgm:prSet custT="1"/>
      <dgm:spPr/>
      <dgm:t>
        <a:bodyPr/>
        <a:lstStyle/>
        <a:p>
          <a:r>
            <a:rPr lang="es-CO" sz="1200">
              <a:latin typeface="Times New Roman" panose="02020603050405020304" pitchFamily="18" charset="0"/>
              <a:cs typeface="Times New Roman" panose="02020603050405020304" pitchFamily="18" charset="0"/>
            </a:rPr>
            <a:t>Result-oriented (Orientado a resultados)</a:t>
          </a:r>
          <a:br>
            <a:rPr lang="es-CO" sz="1200">
              <a:latin typeface="Times New Roman" panose="02020603050405020304" pitchFamily="18" charset="0"/>
              <a:cs typeface="Times New Roman" panose="02020603050405020304" pitchFamily="18" charset="0"/>
            </a:rPr>
          </a:br>
          <a:r>
            <a:rPr lang="es-CO" sz="1200">
              <a:latin typeface="Times New Roman" panose="02020603050405020304" pitchFamily="18" charset="0"/>
              <a:cs typeface="Times New Roman" panose="02020603050405020304" pitchFamily="18" charset="0"/>
            </a:rPr>
            <a:t>¿Cómo este objetivo ayuda al crecimiento del negocio?</a:t>
          </a:r>
          <a:br>
            <a:rPr lang="es-CO" sz="1200">
              <a:latin typeface="Times New Roman" panose="02020603050405020304" pitchFamily="18" charset="0"/>
              <a:cs typeface="Times New Roman" panose="02020603050405020304" pitchFamily="18" charset="0"/>
            </a:rPr>
          </a:br>
          <a:r>
            <a:rPr lang="es-CO" sz="1200">
              <a:latin typeface="Times New Roman" panose="02020603050405020304" pitchFamily="18" charset="0"/>
              <a:cs typeface="Times New Roman" panose="02020603050405020304" pitchFamily="18" charset="0"/>
            </a:rPr>
            <a:t>¿Cuánto tiempo demora para conseguir el objetivo?</a:t>
          </a:r>
          <a:endParaRPr lang="pt-BR" sz="1200">
            <a:latin typeface="Times New Roman" panose="02020603050405020304" pitchFamily="18" charset="0"/>
            <a:cs typeface="Times New Roman" panose="02020603050405020304" pitchFamily="18" charset="0"/>
          </a:endParaRPr>
        </a:p>
      </dgm:t>
    </dgm:pt>
    <dgm:pt modelId="{6EBBDBEA-3EBD-41F5-AB05-477212DA4343}" type="parTrans" cxnId="{AA4EDED4-5A76-4103-A6E8-65CBE4A909E7}">
      <dgm:prSet/>
      <dgm:spPr/>
      <dgm:t>
        <a:bodyPr/>
        <a:lstStyle/>
        <a:p>
          <a:endParaRPr lang="pt-BR" sz="1200"/>
        </a:p>
      </dgm:t>
    </dgm:pt>
    <dgm:pt modelId="{ED9DCA76-E2C7-4F7F-A846-7A93523A092C}" type="sibTrans" cxnId="{AA4EDED4-5A76-4103-A6E8-65CBE4A909E7}">
      <dgm:prSet/>
      <dgm:spPr/>
      <dgm:t>
        <a:bodyPr/>
        <a:lstStyle/>
        <a:p>
          <a:endParaRPr lang="pt-BR" sz="1200"/>
        </a:p>
      </dgm:t>
    </dgm:pt>
    <dgm:pt modelId="{F958C30F-82A6-40EC-BB39-AA5A5187D53F}">
      <dgm:prSet custT="1"/>
      <dgm:spPr/>
      <dgm:t>
        <a:bodyPr/>
        <a:lstStyle/>
        <a:p>
          <a:r>
            <a:rPr lang="es-CO" sz="1200">
              <a:latin typeface="Times New Roman" panose="02020603050405020304" pitchFamily="18" charset="0"/>
              <a:cs typeface="Times New Roman" panose="02020603050405020304" pitchFamily="18" charset="0"/>
            </a:rPr>
            <a:t>Time-limited (Fecha límite de ejecución)</a:t>
          </a:r>
          <a:br>
            <a:rPr lang="es-CO" sz="1200">
              <a:latin typeface="Times New Roman" panose="02020603050405020304" pitchFamily="18" charset="0"/>
              <a:cs typeface="Times New Roman" panose="02020603050405020304" pitchFamily="18" charset="0"/>
            </a:rPr>
          </a:br>
          <a:r>
            <a:rPr lang="es-CO" sz="1200">
              <a:latin typeface="Times New Roman" panose="02020603050405020304" pitchFamily="18" charset="0"/>
              <a:cs typeface="Times New Roman" panose="02020603050405020304" pitchFamily="18" charset="0"/>
            </a:rPr>
            <a:t>¿Cuánto tiempo necesita la empresa para conseguir el objetivo?</a:t>
          </a:r>
          <a:endParaRPr lang="pt-BR" sz="1200">
            <a:latin typeface="Times New Roman" panose="02020603050405020304" pitchFamily="18" charset="0"/>
            <a:cs typeface="Times New Roman" panose="02020603050405020304" pitchFamily="18" charset="0"/>
          </a:endParaRPr>
        </a:p>
      </dgm:t>
    </dgm:pt>
    <dgm:pt modelId="{26B67B21-8B4C-4B30-9156-D460096D643E}" type="parTrans" cxnId="{7F5FE48F-054C-4A63-83A9-0B1AF50AB78C}">
      <dgm:prSet/>
      <dgm:spPr/>
      <dgm:t>
        <a:bodyPr/>
        <a:lstStyle/>
        <a:p>
          <a:endParaRPr lang="pt-BR" sz="1200"/>
        </a:p>
      </dgm:t>
    </dgm:pt>
    <dgm:pt modelId="{3217223B-7818-40BF-8050-B09E0DB44A68}" type="sibTrans" cxnId="{7F5FE48F-054C-4A63-83A9-0B1AF50AB78C}">
      <dgm:prSet/>
      <dgm:spPr/>
      <dgm:t>
        <a:bodyPr/>
        <a:lstStyle/>
        <a:p>
          <a:endParaRPr lang="pt-BR" sz="1200"/>
        </a:p>
      </dgm:t>
    </dgm:pt>
    <dgm:pt modelId="{89C12E04-B037-43DB-A2B2-BF3E2D4804E4}" type="pres">
      <dgm:prSet presAssocID="{194F5E5B-43B3-47BA-B675-3EF2B6D327DC}" presName="Name0" presStyleCnt="0">
        <dgm:presLayoutVars>
          <dgm:dir/>
          <dgm:resizeHandles val="exact"/>
        </dgm:presLayoutVars>
      </dgm:prSet>
      <dgm:spPr/>
      <dgm:t>
        <a:bodyPr/>
        <a:lstStyle/>
        <a:p>
          <a:endParaRPr lang="es-ES_tradnl"/>
        </a:p>
      </dgm:t>
    </dgm:pt>
    <dgm:pt modelId="{DABC0C97-EABB-43B2-88CD-47223F2FFB36}" type="pres">
      <dgm:prSet presAssocID="{194F5E5B-43B3-47BA-B675-3EF2B6D327DC}" presName="bkgdShp" presStyleLbl="alignAccFollowNode1" presStyleIdx="0" presStyleCnt="1" custLinFactNeighborY="-4121"/>
      <dgm:spPr/>
      <dgm:t>
        <a:bodyPr/>
        <a:lstStyle/>
        <a:p>
          <a:endParaRPr lang="pt-BR"/>
        </a:p>
      </dgm:t>
    </dgm:pt>
    <dgm:pt modelId="{1188177E-3D6F-478B-BAFD-3B0741A5E5A7}" type="pres">
      <dgm:prSet presAssocID="{194F5E5B-43B3-47BA-B675-3EF2B6D327DC}" presName="linComp" presStyleCnt="0"/>
      <dgm:spPr/>
    </dgm:pt>
    <dgm:pt modelId="{0BE291E7-96E3-4498-95D2-4C2326196888}" type="pres">
      <dgm:prSet presAssocID="{9AD2E3AF-2147-4E90-B0F6-F586ED2E75D8}" presName="compNode" presStyleCnt="0"/>
      <dgm:spPr/>
    </dgm:pt>
    <dgm:pt modelId="{EB8BE493-9558-4B62-BC89-EDDBFF997DC7}" type="pres">
      <dgm:prSet presAssocID="{9AD2E3AF-2147-4E90-B0F6-F586ED2E75D8}" presName="node" presStyleLbl="node1" presStyleIdx="0" presStyleCnt="5">
        <dgm:presLayoutVars>
          <dgm:bulletEnabled val="1"/>
        </dgm:presLayoutVars>
      </dgm:prSet>
      <dgm:spPr/>
      <dgm:t>
        <a:bodyPr/>
        <a:lstStyle/>
        <a:p>
          <a:endParaRPr lang="pt-BR"/>
        </a:p>
      </dgm:t>
    </dgm:pt>
    <dgm:pt modelId="{149ACBE7-7F01-4060-801C-599C676B5EC2}" type="pres">
      <dgm:prSet presAssocID="{9AD2E3AF-2147-4E90-B0F6-F586ED2E75D8}" presName="invisiNode" presStyleLbl="node1" presStyleIdx="0" presStyleCnt="5"/>
      <dgm:spPr/>
    </dgm:pt>
    <dgm:pt modelId="{07056C7E-823F-4042-A6D1-B97BCB717E9D}" type="pres">
      <dgm:prSet presAssocID="{9AD2E3AF-2147-4E90-B0F6-F586ED2E75D8}" presName="imagNode" presStyleLbl="fgImgPlace1" presStyleIdx="0" presStyleCnt="5"/>
      <dgm:spPr>
        <a:blipFill rotWithShape="1">
          <a:blip xmlns:r="http://schemas.openxmlformats.org/officeDocument/2006/relationships" r:embed="rId1"/>
          <a:stretch>
            <a:fillRect/>
          </a:stretch>
        </a:blipFill>
      </dgm:spPr>
    </dgm:pt>
    <dgm:pt modelId="{07538AEC-AE6F-4F47-BC90-5A22C73ABD65}" type="pres">
      <dgm:prSet presAssocID="{F5B8EE00-28B6-45AB-9599-2B80DC96FE2A}" presName="sibTrans" presStyleLbl="sibTrans2D1" presStyleIdx="0" presStyleCnt="0"/>
      <dgm:spPr/>
      <dgm:t>
        <a:bodyPr/>
        <a:lstStyle/>
        <a:p>
          <a:endParaRPr lang="es-ES_tradnl"/>
        </a:p>
      </dgm:t>
    </dgm:pt>
    <dgm:pt modelId="{312077ED-051C-41F1-9AB2-AC06B10F1B42}" type="pres">
      <dgm:prSet presAssocID="{7099A361-40D1-4277-AF3A-B428656C9AB1}" presName="compNode" presStyleCnt="0"/>
      <dgm:spPr/>
    </dgm:pt>
    <dgm:pt modelId="{B4E42786-92F8-4E83-827A-753285EA6D93}" type="pres">
      <dgm:prSet presAssocID="{7099A361-40D1-4277-AF3A-B428656C9AB1}" presName="node" presStyleLbl="node1" presStyleIdx="1" presStyleCnt="5">
        <dgm:presLayoutVars>
          <dgm:bulletEnabled val="1"/>
        </dgm:presLayoutVars>
      </dgm:prSet>
      <dgm:spPr/>
      <dgm:t>
        <a:bodyPr/>
        <a:lstStyle/>
        <a:p>
          <a:endParaRPr lang="es-ES_tradnl"/>
        </a:p>
      </dgm:t>
    </dgm:pt>
    <dgm:pt modelId="{AEC00589-2DE8-4731-9BD2-411FDDE44073}" type="pres">
      <dgm:prSet presAssocID="{7099A361-40D1-4277-AF3A-B428656C9AB1}" presName="invisiNode" presStyleLbl="node1" presStyleIdx="1" presStyleCnt="5"/>
      <dgm:spPr/>
    </dgm:pt>
    <dgm:pt modelId="{64767935-CA54-46CD-B629-540FA1B2E842}" type="pres">
      <dgm:prSet presAssocID="{7099A361-40D1-4277-AF3A-B428656C9AB1}" presName="imagNode" presStyleLbl="fgImgPlace1" presStyleIdx="1" presStyleCnt="5"/>
      <dgm:spPr>
        <a:blipFill rotWithShape="1">
          <a:blip xmlns:r="http://schemas.openxmlformats.org/officeDocument/2006/relationships" r:embed="rId2"/>
          <a:stretch>
            <a:fillRect/>
          </a:stretch>
        </a:blipFill>
      </dgm:spPr>
    </dgm:pt>
    <dgm:pt modelId="{075F7176-E925-4172-A6A0-E1C8944E3EDE}" type="pres">
      <dgm:prSet presAssocID="{CD5D81EA-EC86-4B4B-B30B-EBE28DA8B7AB}" presName="sibTrans" presStyleLbl="sibTrans2D1" presStyleIdx="0" presStyleCnt="0"/>
      <dgm:spPr/>
      <dgm:t>
        <a:bodyPr/>
        <a:lstStyle/>
        <a:p>
          <a:endParaRPr lang="es-ES_tradnl"/>
        </a:p>
      </dgm:t>
    </dgm:pt>
    <dgm:pt modelId="{5306E446-C183-4FDA-BFA7-237E927D4300}" type="pres">
      <dgm:prSet presAssocID="{51B000E2-C07D-4380-AD81-D543F21C8728}" presName="compNode" presStyleCnt="0"/>
      <dgm:spPr/>
    </dgm:pt>
    <dgm:pt modelId="{F3BD3605-A687-4E57-BE90-A62C70E1D23B}" type="pres">
      <dgm:prSet presAssocID="{51B000E2-C07D-4380-AD81-D543F21C8728}" presName="node" presStyleLbl="node1" presStyleIdx="2" presStyleCnt="5">
        <dgm:presLayoutVars>
          <dgm:bulletEnabled val="1"/>
        </dgm:presLayoutVars>
      </dgm:prSet>
      <dgm:spPr/>
      <dgm:t>
        <a:bodyPr/>
        <a:lstStyle/>
        <a:p>
          <a:endParaRPr lang="es-ES_tradnl"/>
        </a:p>
      </dgm:t>
    </dgm:pt>
    <dgm:pt modelId="{03FF07EE-5C84-4D7D-A632-C44806A6409A}" type="pres">
      <dgm:prSet presAssocID="{51B000E2-C07D-4380-AD81-D543F21C8728}" presName="invisiNode" presStyleLbl="node1" presStyleIdx="2" presStyleCnt="5"/>
      <dgm:spPr/>
    </dgm:pt>
    <dgm:pt modelId="{87577E7D-4E79-4BDE-886E-A56DFB0BF023}" type="pres">
      <dgm:prSet presAssocID="{51B000E2-C07D-4380-AD81-D543F21C8728}" presName="imagNode" presStyleLbl="fgImgPlace1" presStyleIdx="2" presStyleCnt="5"/>
      <dgm:spPr>
        <a:blipFill rotWithShape="1">
          <a:blip xmlns:r="http://schemas.openxmlformats.org/officeDocument/2006/relationships" r:embed="rId3"/>
          <a:stretch>
            <a:fillRect/>
          </a:stretch>
        </a:blipFill>
      </dgm:spPr>
    </dgm:pt>
    <dgm:pt modelId="{A3BA7FB4-D7F3-4CC7-8309-DFB007B544E2}" type="pres">
      <dgm:prSet presAssocID="{4A162AE7-800D-4780-AC51-E47B00A1323C}" presName="sibTrans" presStyleLbl="sibTrans2D1" presStyleIdx="0" presStyleCnt="0"/>
      <dgm:spPr/>
      <dgm:t>
        <a:bodyPr/>
        <a:lstStyle/>
        <a:p>
          <a:endParaRPr lang="es-ES_tradnl"/>
        </a:p>
      </dgm:t>
    </dgm:pt>
    <dgm:pt modelId="{7986A472-1EF5-4067-BD3D-C06B4AEF6D97}" type="pres">
      <dgm:prSet presAssocID="{638E05E8-9D91-461A-8CE4-BB1B119DAB40}" presName="compNode" presStyleCnt="0"/>
      <dgm:spPr/>
    </dgm:pt>
    <dgm:pt modelId="{3CB59D5F-B328-42C9-BC9D-C14DCF21D71E}" type="pres">
      <dgm:prSet presAssocID="{638E05E8-9D91-461A-8CE4-BB1B119DAB40}" presName="node" presStyleLbl="node1" presStyleIdx="3" presStyleCnt="5">
        <dgm:presLayoutVars>
          <dgm:bulletEnabled val="1"/>
        </dgm:presLayoutVars>
      </dgm:prSet>
      <dgm:spPr/>
      <dgm:t>
        <a:bodyPr/>
        <a:lstStyle/>
        <a:p>
          <a:endParaRPr lang="es-ES_tradnl"/>
        </a:p>
      </dgm:t>
    </dgm:pt>
    <dgm:pt modelId="{14CE0D5F-09B6-4FF8-A923-DA617F0E04F7}" type="pres">
      <dgm:prSet presAssocID="{638E05E8-9D91-461A-8CE4-BB1B119DAB40}" presName="invisiNode" presStyleLbl="node1" presStyleIdx="3" presStyleCnt="5"/>
      <dgm:spPr/>
    </dgm:pt>
    <dgm:pt modelId="{E3FAE2BF-0EE1-4D12-B1F7-F8840348E23A}" type="pres">
      <dgm:prSet presAssocID="{638E05E8-9D91-461A-8CE4-BB1B119DAB40}" presName="imagNode" presStyleLbl="fgImgPlace1" presStyleIdx="3" presStyleCnt="5"/>
      <dgm:spPr>
        <a:blipFill rotWithShape="1">
          <a:blip xmlns:r="http://schemas.openxmlformats.org/officeDocument/2006/relationships" r:embed="rId4"/>
          <a:stretch>
            <a:fillRect/>
          </a:stretch>
        </a:blipFill>
      </dgm:spPr>
    </dgm:pt>
    <dgm:pt modelId="{1BE303B9-2167-45AD-BDC4-872C98709010}" type="pres">
      <dgm:prSet presAssocID="{ED9DCA76-E2C7-4F7F-A846-7A93523A092C}" presName="sibTrans" presStyleLbl="sibTrans2D1" presStyleIdx="0" presStyleCnt="0"/>
      <dgm:spPr/>
      <dgm:t>
        <a:bodyPr/>
        <a:lstStyle/>
        <a:p>
          <a:endParaRPr lang="es-ES_tradnl"/>
        </a:p>
      </dgm:t>
    </dgm:pt>
    <dgm:pt modelId="{98916FEC-A5BA-4422-A644-0EFF26792629}" type="pres">
      <dgm:prSet presAssocID="{F958C30F-82A6-40EC-BB39-AA5A5187D53F}" presName="compNode" presStyleCnt="0"/>
      <dgm:spPr/>
    </dgm:pt>
    <dgm:pt modelId="{E7C2C192-E382-4FED-B66F-D209191AC9E9}" type="pres">
      <dgm:prSet presAssocID="{F958C30F-82A6-40EC-BB39-AA5A5187D53F}" presName="node" presStyleLbl="node1" presStyleIdx="4" presStyleCnt="5">
        <dgm:presLayoutVars>
          <dgm:bulletEnabled val="1"/>
        </dgm:presLayoutVars>
      </dgm:prSet>
      <dgm:spPr/>
      <dgm:t>
        <a:bodyPr/>
        <a:lstStyle/>
        <a:p>
          <a:endParaRPr lang="es-ES_tradnl"/>
        </a:p>
      </dgm:t>
    </dgm:pt>
    <dgm:pt modelId="{AAF6D8A0-3348-43D1-BD25-48F6137E0034}" type="pres">
      <dgm:prSet presAssocID="{F958C30F-82A6-40EC-BB39-AA5A5187D53F}" presName="invisiNode" presStyleLbl="node1" presStyleIdx="4" presStyleCnt="5"/>
      <dgm:spPr/>
    </dgm:pt>
    <dgm:pt modelId="{7A8D93B4-856D-4163-8179-BBE40E96BD26}" type="pres">
      <dgm:prSet presAssocID="{F958C30F-82A6-40EC-BB39-AA5A5187D53F}" presName="imagNode" presStyleLbl="fgImgPlace1" presStyleIdx="4" presStyleCnt="5"/>
      <dgm:spPr>
        <a:blipFill rotWithShape="1">
          <a:blip xmlns:r="http://schemas.openxmlformats.org/officeDocument/2006/relationships" r:embed="rId5"/>
          <a:stretch>
            <a:fillRect/>
          </a:stretch>
        </a:blipFill>
      </dgm:spPr>
    </dgm:pt>
  </dgm:ptLst>
  <dgm:cxnLst>
    <dgm:cxn modelId="{765FF8C8-F744-4EC0-99F5-A057D7647BF1}" type="presOf" srcId="{194F5E5B-43B3-47BA-B675-3EF2B6D327DC}" destId="{89C12E04-B037-43DB-A2B2-BF3E2D4804E4}" srcOrd="0" destOrd="0" presId="urn:microsoft.com/office/officeart/2005/8/layout/pList2"/>
    <dgm:cxn modelId="{B765F861-372C-4C1C-AA46-73A30B95DB60}" type="presOf" srcId="{ED9DCA76-E2C7-4F7F-A846-7A93523A092C}" destId="{1BE303B9-2167-45AD-BDC4-872C98709010}" srcOrd="0" destOrd="0" presId="urn:microsoft.com/office/officeart/2005/8/layout/pList2"/>
    <dgm:cxn modelId="{70F389A0-E83F-4A4A-ADAC-E9A22A90AB6C}" type="presOf" srcId="{51B000E2-C07D-4380-AD81-D543F21C8728}" destId="{F3BD3605-A687-4E57-BE90-A62C70E1D23B}" srcOrd="0" destOrd="0" presId="urn:microsoft.com/office/officeart/2005/8/layout/pList2"/>
    <dgm:cxn modelId="{AA4EDED4-5A76-4103-A6E8-65CBE4A909E7}" srcId="{194F5E5B-43B3-47BA-B675-3EF2B6D327DC}" destId="{638E05E8-9D91-461A-8CE4-BB1B119DAB40}" srcOrd="3" destOrd="0" parTransId="{6EBBDBEA-3EBD-41F5-AB05-477212DA4343}" sibTransId="{ED9DCA76-E2C7-4F7F-A846-7A93523A092C}"/>
    <dgm:cxn modelId="{3B68EBEC-5F64-445A-98B1-F4058F4AA2E6}" type="presOf" srcId="{F5B8EE00-28B6-45AB-9599-2B80DC96FE2A}" destId="{07538AEC-AE6F-4F47-BC90-5A22C73ABD65}" srcOrd="0" destOrd="0" presId="urn:microsoft.com/office/officeart/2005/8/layout/pList2"/>
    <dgm:cxn modelId="{8C8BDA45-6261-4E89-A51A-525FF7CF7E63}" type="presOf" srcId="{4A162AE7-800D-4780-AC51-E47B00A1323C}" destId="{A3BA7FB4-D7F3-4CC7-8309-DFB007B544E2}" srcOrd="0" destOrd="0" presId="urn:microsoft.com/office/officeart/2005/8/layout/pList2"/>
    <dgm:cxn modelId="{3C4F79AC-8638-402A-A265-2716338BCB1A}" srcId="{194F5E5B-43B3-47BA-B675-3EF2B6D327DC}" destId="{9AD2E3AF-2147-4E90-B0F6-F586ED2E75D8}" srcOrd="0" destOrd="0" parTransId="{ED6ED4A5-D69A-4792-9398-EB38B657ADEB}" sibTransId="{F5B8EE00-28B6-45AB-9599-2B80DC96FE2A}"/>
    <dgm:cxn modelId="{2822AFAB-85B7-499F-98A0-6D5F5FF9DB24}" srcId="{194F5E5B-43B3-47BA-B675-3EF2B6D327DC}" destId="{7099A361-40D1-4277-AF3A-B428656C9AB1}" srcOrd="1" destOrd="0" parTransId="{249B3834-0500-47F2-843A-12ADAD86DCA1}" sibTransId="{CD5D81EA-EC86-4B4B-B30B-EBE28DA8B7AB}"/>
    <dgm:cxn modelId="{51502BE1-91EA-4071-8223-B4C9BC90E999}" type="presOf" srcId="{638E05E8-9D91-461A-8CE4-BB1B119DAB40}" destId="{3CB59D5F-B328-42C9-BC9D-C14DCF21D71E}" srcOrd="0" destOrd="0" presId="urn:microsoft.com/office/officeart/2005/8/layout/pList2"/>
    <dgm:cxn modelId="{8B3670C9-5A34-4D0F-BF53-111743D3B7E4}" srcId="{194F5E5B-43B3-47BA-B675-3EF2B6D327DC}" destId="{51B000E2-C07D-4380-AD81-D543F21C8728}" srcOrd="2" destOrd="0" parTransId="{D18BF3A3-D49E-46C2-B4D7-BADFFFA3806E}" sibTransId="{4A162AE7-800D-4780-AC51-E47B00A1323C}"/>
    <dgm:cxn modelId="{C4D63C86-E0DD-4DA5-88BA-2E67800AF18B}" type="presOf" srcId="{F958C30F-82A6-40EC-BB39-AA5A5187D53F}" destId="{E7C2C192-E382-4FED-B66F-D209191AC9E9}" srcOrd="0" destOrd="0" presId="urn:microsoft.com/office/officeart/2005/8/layout/pList2"/>
    <dgm:cxn modelId="{5077DF2A-375E-4411-883F-F8CD7A175F9D}" type="presOf" srcId="{CD5D81EA-EC86-4B4B-B30B-EBE28DA8B7AB}" destId="{075F7176-E925-4172-A6A0-E1C8944E3EDE}" srcOrd="0" destOrd="0" presId="urn:microsoft.com/office/officeart/2005/8/layout/pList2"/>
    <dgm:cxn modelId="{4B33D177-8C39-42B7-9A78-5225EDFC2BDF}" type="presOf" srcId="{9AD2E3AF-2147-4E90-B0F6-F586ED2E75D8}" destId="{EB8BE493-9558-4B62-BC89-EDDBFF997DC7}" srcOrd="0" destOrd="0" presId="urn:microsoft.com/office/officeart/2005/8/layout/pList2"/>
    <dgm:cxn modelId="{BAAD4AD0-3523-406A-8A4C-6F3E4AEBDF80}" type="presOf" srcId="{7099A361-40D1-4277-AF3A-B428656C9AB1}" destId="{B4E42786-92F8-4E83-827A-753285EA6D93}" srcOrd="0" destOrd="0" presId="urn:microsoft.com/office/officeart/2005/8/layout/pList2"/>
    <dgm:cxn modelId="{7F5FE48F-054C-4A63-83A9-0B1AF50AB78C}" srcId="{194F5E5B-43B3-47BA-B675-3EF2B6D327DC}" destId="{F958C30F-82A6-40EC-BB39-AA5A5187D53F}" srcOrd="4" destOrd="0" parTransId="{26B67B21-8B4C-4B30-9156-D460096D643E}" sibTransId="{3217223B-7818-40BF-8050-B09E0DB44A68}"/>
    <dgm:cxn modelId="{67E228BA-7FA0-4F45-975E-BD0609B729ED}" type="presParOf" srcId="{89C12E04-B037-43DB-A2B2-BF3E2D4804E4}" destId="{DABC0C97-EABB-43B2-88CD-47223F2FFB36}" srcOrd="0" destOrd="0" presId="urn:microsoft.com/office/officeart/2005/8/layout/pList2"/>
    <dgm:cxn modelId="{398E9D34-9504-4299-88B1-2FFC86E6D6E1}" type="presParOf" srcId="{89C12E04-B037-43DB-A2B2-BF3E2D4804E4}" destId="{1188177E-3D6F-478B-BAFD-3B0741A5E5A7}" srcOrd="1" destOrd="0" presId="urn:microsoft.com/office/officeart/2005/8/layout/pList2"/>
    <dgm:cxn modelId="{782A0CE4-12E7-4979-843F-81C4CD1D050B}" type="presParOf" srcId="{1188177E-3D6F-478B-BAFD-3B0741A5E5A7}" destId="{0BE291E7-96E3-4498-95D2-4C2326196888}" srcOrd="0" destOrd="0" presId="urn:microsoft.com/office/officeart/2005/8/layout/pList2"/>
    <dgm:cxn modelId="{59C1DB9C-DE86-460C-B93D-B7295932C6C4}" type="presParOf" srcId="{0BE291E7-96E3-4498-95D2-4C2326196888}" destId="{EB8BE493-9558-4B62-BC89-EDDBFF997DC7}" srcOrd="0" destOrd="0" presId="urn:microsoft.com/office/officeart/2005/8/layout/pList2"/>
    <dgm:cxn modelId="{652157E1-D2D2-4571-BB9D-4E20A5CDCC49}" type="presParOf" srcId="{0BE291E7-96E3-4498-95D2-4C2326196888}" destId="{149ACBE7-7F01-4060-801C-599C676B5EC2}" srcOrd="1" destOrd="0" presId="urn:microsoft.com/office/officeart/2005/8/layout/pList2"/>
    <dgm:cxn modelId="{211E0678-96C2-46C9-B297-4E6D8042F02C}" type="presParOf" srcId="{0BE291E7-96E3-4498-95D2-4C2326196888}" destId="{07056C7E-823F-4042-A6D1-B97BCB717E9D}" srcOrd="2" destOrd="0" presId="urn:microsoft.com/office/officeart/2005/8/layout/pList2"/>
    <dgm:cxn modelId="{2A41EF8B-06EF-47A2-A13F-5BD0A4C33A6F}" type="presParOf" srcId="{1188177E-3D6F-478B-BAFD-3B0741A5E5A7}" destId="{07538AEC-AE6F-4F47-BC90-5A22C73ABD65}" srcOrd="1" destOrd="0" presId="urn:microsoft.com/office/officeart/2005/8/layout/pList2"/>
    <dgm:cxn modelId="{E70F484D-4314-42DA-8746-A3250C8EE003}" type="presParOf" srcId="{1188177E-3D6F-478B-BAFD-3B0741A5E5A7}" destId="{312077ED-051C-41F1-9AB2-AC06B10F1B42}" srcOrd="2" destOrd="0" presId="urn:microsoft.com/office/officeart/2005/8/layout/pList2"/>
    <dgm:cxn modelId="{A4FA5FA3-DF4D-4809-A760-621D189D8D80}" type="presParOf" srcId="{312077ED-051C-41F1-9AB2-AC06B10F1B42}" destId="{B4E42786-92F8-4E83-827A-753285EA6D93}" srcOrd="0" destOrd="0" presId="urn:microsoft.com/office/officeart/2005/8/layout/pList2"/>
    <dgm:cxn modelId="{6B78C876-DC26-4BEF-8948-CD12ABC75729}" type="presParOf" srcId="{312077ED-051C-41F1-9AB2-AC06B10F1B42}" destId="{AEC00589-2DE8-4731-9BD2-411FDDE44073}" srcOrd="1" destOrd="0" presId="urn:microsoft.com/office/officeart/2005/8/layout/pList2"/>
    <dgm:cxn modelId="{4F5DE4B3-59BE-44BC-A299-7B8E93792953}" type="presParOf" srcId="{312077ED-051C-41F1-9AB2-AC06B10F1B42}" destId="{64767935-CA54-46CD-B629-540FA1B2E842}" srcOrd="2" destOrd="0" presId="urn:microsoft.com/office/officeart/2005/8/layout/pList2"/>
    <dgm:cxn modelId="{3A6DE201-6337-4DD9-AE58-22A7513BBA09}" type="presParOf" srcId="{1188177E-3D6F-478B-BAFD-3B0741A5E5A7}" destId="{075F7176-E925-4172-A6A0-E1C8944E3EDE}" srcOrd="3" destOrd="0" presId="urn:microsoft.com/office/officeart/2005/8/layout/pList2"/>
    <dgm:cxn modelId="{9F6FFB43-E967-4E6A-A267-30C81B819C93}" type="presParOf" srcId="{1188177E-3D6F-478B-BAFD-3B0741A5E5A7}" destId="{5306E446-C183-4FDA-BFA7-237E927D4300}" srcOrd="4" destOrd="0" presId="urn:microsoft.com/office/officeart/2005/8/layout/pList2"/>
    <dgm:cxn modelId="{3B3E5A0C-345F-4123-93F9-69E2EA4A896C}" type="presParOf" srcId="{5306E446-C183-4FDA-BFA7-237E927D4300}" destId="{F3BD3605-A687-4E57-BE90-A62C70E1D23B}" srcOrd="0" destOrd="0" presId="urn:microsoft.com/office/officeart/2005/8/layout/pList2"/>
    <dgm:cxn modelId="{F1915424-17A3-4149-AE5E-E818C8384A6B}" type="presParOf" srcId="{5306E446-C183-4FDA-BFA7-237E927D4300}" destId="{03FF07EE-5C84-4D7D-A632-C44806A6409A}" srcOrd="1" destOrd="0" presId="urn:microsoft.com/office/officeart/2005/8/layout/pList2"/>
    <dgm:cxn modelId="{F6DA557B-69A3-43EB-AE65-65F40BFD6E39}" type="presParOf" srcId="{5306E446-C183-4FDA-BFA7-237E927D4300}" destId="{87577E7D-4E79-4BDE-886E-A56DFB0BF023}" srcOrd="2" destOrd="0" presId="urn:microsoft.com/office/officeart/2005/8/layout/pList2"/>
    <dgm:cxn modelId="{20CA31C5-904F-41F0-8F14-BEDDC558D07E}" type="presParOf" srcId="{1188177E-3D6F-478B-BAFD-3B0741A5E5A7}" destId="{A3BA7FB4-D7F3-4CC7-8309-DFB007B544E2}" srcOrd="5" destOrd="0" presId="urn:microsoft.com/office/officeart/2005/8/layout/pList2"/>
    <dgm:cxn modelId="{67E02C34-A9DF-4273-8724-F8A43F46DF5B}" type="presParOf" srcId="{1188177E-3D6F-478B-BAFD-3B0741A5E5A7}" destId="{7986A472-1EF5-4067-BD3D-C06B4AEF6D97}" srcOrd="6" destOrd="0" presId="urn:microsoft.com/office/officeart/2005/8/layout/pList2"/>
    <dgm:cxn modelId="{3137F938-538D-4B55-ACF2-BFD24A673D98}" type="presParOf" srcId="{7986A472-1EF5-4067-BD3D-C06B4AEF6D97}" destId="{3CB59D5F-B328-42C9-BC9D-C14DCF21D71E}" srcOrd="0" destOrd="0" presId="urn:microsoft.com/office/officeart/2005/8/layout/pList2"/>
    <dgm:cxn modelId="{F76B430C-B3A7-4830-A6E0-57C67FE07C37}" type="presParOf" srcId="{7986A472-1EF5-4067-BD3D-C06B4AEF6D97}" destId="{14CE0D5F-09B6-4FF8-A923-DA617F0E04F7}" srcOrd="1" destOrd="0" presId="urn:microsoft.com/office/officeart/2005/8/layout/pList2"/>
    <dgm:cxn modelId="{4BF48671-DA71-4343-BE62-D6FB813C66C0}" type="presParOf" srcId="{7986A472-1EF5-4067-BD3D-C06B4AEF6D97}" destId="{E3FAE2BF-0EE1-4D12-B1F7-F8840348E23A}" srcOrd="2" destOrd="0" presId="urn:microsoft.com/office/officeart/2005/8/layout/pList2"/>
    <dgm:cxn modelId="{9C2D4990-DC56-49D6-B8B8-19EFE5617719}" type="presParOf" srcId="{1188177E-3D6F-478B-BAFD-3B0741A5E5A7}" destId="{1BE303B9-2167-45AD-BDC4-872C98709010}" srcOrd="7" destOrd="0" presId="urn:microsoft.com/office/officeart/2005/8/layout/pList2"/>
    <dgm:cxn modelId="{62EBC7B1-8D34-4802-9814-375C0B326537}" type="presParOf" srcId="{1188177E-3D6F-478B-BAFD-3B0741A5E5A7}" destId="{98916FEC-A5BA-4422-A644-0EFF26792629}" srcOrd="8" destOrd="0" presId="urn:microsoft.com/office/officeart/2005/8/layout/pList2"/>
    <dgm:cxn modelId="{92BC5C5E-0440-4082-B3EF-B951DC5212C1}" type="presParOf" srcId="{98916FEC-A5BA-4422-A644-0EFF26792629}" destId="{E7C2C192-E382-4FED-B66F-D209191AC9E9}" srcOrd="0" destOrd="0" presId="urn:microsoft.com/office/officeart/2005/8/layout/pList2"/>
    <dgm:cxn modelId="{F4646D1D-E3FE-4CC9-B492-AE8D6F47D648}" type="presParOf" srcId="{98916FEC-A5BA-4422-A644-0EFF26792629}" destId="{AAF6D8A0-3348-43D1-BD25-48F6137E0034}" srcOrd="1" destOrd="0" presId="urn:microsoft.com/office/officeart/2005/8/layout/pList2"/>
    <dgm:cxn modelId="{969249B1-036E-478A-9A34-AA2D1C9C961D}" type="presParOf" srcId="{98916FEC-A5BA-4422-A644-0EFF26792629}" destId="{7A8D93B4-856D-4163-8179-BBE40E96BD26}"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71606A8-271E-457C-B3AF-4EA689A2656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7F5D4E99-5F7C-43F6-A473-B6641486B352}">
      <dgm:prSet phldrT="[Texto]" custT="1"/>
      <dgm:spPr/>
      <dgm:t>
        <a:bodyPr/>
        <a:lstStyle/>
        <a:p>
          <a:r>
            <a:rPr lang="es-EC" sz="1200" b="1" dirty="0" smtClean="0"/>
            <a:t>Punto 2:</a:t>
          </a:r>
          <a:endParaRPr lang="es-EC" sz="1200" dirty="0"/>
        </a:p>
      </dgm:t>
    </dgm:pt>
    <dgm:pt modelId="{59E5E241-7293-492F-81F0-057575495C9F}" type="parTrans" cxnId="{B3681F71-206E-4E30-B127-5CE7391421EF}">
      <dgm:prSet/>
      <dgm:spPr/>
      <dgm:t>
        <a:bodyPr/>
        <a:lstStyle/>
        <a:p>
          <a:endParaRPr lang="es-EC"/>
        </a:p>
      </dgm:t>
    </dgm:pt>
    <dgm:pt modelId="{46CEA45C-6CD9-4233-839F-B3CDC745225A}" type="sibTrans" cxnId="{B3681F71-206E-4E30-B127-5CE7391421EF}">
      <dgm:prSet/>
      <dgm:spPr/>
      <dgm:t>
        <a:bodyPr/>
        <a:lstStyle/>
        <a:p>
          <a:endParaRPr lang="es-EC"/>
        </a:p>
      </dgm:t>
    </dgm:pt>
    <dgm:pt modelId="{9C57D8EA-CBB6-4B00-8C38-7622637DF33F}">
      <dgm:prSet custT="1"/>
      <dgm:spPr/>
      <dgm:t>
        <a:bodyPr/>
        <a:lstStyle/>
        <a:p>
          <a:r>
            <a:rPr lang="es-EC" sz="1200" b="1" dirty="0" smtClean="0"/>
            <a:t>Punto 3:</a:t>
          </a:r>
          <a:endParaRPr lang="pt-BR" sz="1200" dirty="0"/>
        </a:p>
      </dgm:t>
    </dgm:pt>
    <dgm:pt modelId="{CE14DC66-70C3-463A-8749-BAE8331255B3}" type="parTrans" cxnId="{F1DF036F-7AF8-4040-94A9-D5BA690E3DC6}">
      <dgm:prSet/>
      <dgm:spPr/>
      <dgm:t>
        <a:bodyPr/>
        <a:lstStyle/>
        <a:p>
          <a:endParaRPr lang="es-EC"/>
        </a:p>
      </dgm:t>
    </dgm:pt>
    <dgm:pt modelId="{F89A3553-37BB-4EBC-84B0-BD0859AE416E}" type="sibTrans" cxnId="{F1DF036F-7AF8-4040-94A9-D5BA690E3DC6}">
      <dgm:prSet/>
      <dgm:spPr/>
      <dgm:t>
        <a:bodyPr/>
        <a:lstStyle/>
        <a:p>
          <a:endParaRPr lang="es-EC"/>
        </a:p>
      </dgm:t>
    </dgm:pt>
    <dgm:pt modelId="{01CD691A-C462-4254-9E06-714F8FFD4663}">
      <dgm:prSet custT="1"/>
      <dgm:spPr/>
      <dgm:t>
        <a:bodyPr/>
        <a:lstStyle/>
        <a:p>
          <a:r>
            <a:rPr lang="es-EC" sz="1200" b="1" dirty="0" smtClean="0"/>
            <a:t>Punto 4:</a:t>
          </a:r>
          <a:endParaRPr lang="pt-BR" sz="1200" dirty="0"/>
        </a:p>
      </dgm:t>
    </dgm:pt>
    <dgm:pt modelId="{AC2B6A1A-24FE-4BB7-8580-0AAA2EEBF538}" type="parTrans" cxnId="{F95F8318-970E-4F01-94F4-4E25B16461BD}">
      <dgm:prSet/>
      <dgm:spPr/>
      <dgm:t>
        <a:bodyPr/>
        <a:lstStyle/>
        <a:p>
          <a:endParaRPr lang="es-EC"/>
        </a:p>
      </dgm:t>
    </dgm:pt>
    <dgm:pt modelId="{2AB77AD6-0A00-4576-B60C-2D3643F080C9}" type="sibTrans" cxnId="{F95F8318-970E-4F01-94F4-4E25B16461BD}">
      <dgm:prSet/>
      <dgm:spPr/>
      <dgm:t>
        <a:bodyPr/>
        <a:lstStyle/>
        <a:p>
          <a:endParaRPr lang="es-EC"/>
        </a:p>
      </dgm:t>
    </dgm:pt>
    <dgm:pt modelId="{D6F018D2-4D47-443F-9599-918265BF54D3}">
      <dgm:prSet custT="1"/>
      <dgm:spPr/>
      <dgm:t>
        <a:bodyPr/>
        <a:lstStyle/>
        <a:p>
          <a:r>
            <a:rPr lang="es-EC" sz="1200" b="1" dirty="0" smtClean="0"/>
            <a:t>Punto 5:</a:t>
          </a:r>
          <a:endParaRPr lang="pt-BR" sz="1200" dirty="0"/>
        </a:p>
      </dgm:t>
    </dgm:pt>
    <dgm:pt modelId="{0316C87A-A8FB-4D33-87A4-A020EC79984B}" type="parTrans" cxnId="{1DF80B29-CBB5-4324-820E-A21D3DE9538B}">
      <dgm:prSet/>
      <dgm:spPr/>
      <dgm:t>
        <a:bodyPr/>
        <a:lstStyle/>
        <a:p>
          <a:endParaRPr lang="es-EC"/>
        </a:p>
      </dgm:t>
    </dgm:pt>
    <dgm:pt modelId="{511A282E-96B5-41BA-A1E8-72E6ADE0334E}" type="sibTrans" cxnId="{1DF80B29-CBB5-4324-820E-A21D3DE9538B}">
      <dgm:prSet/>
      <dgm:spPr/>
      <dgm:t>
        <a:bodyPr/>
        <a:lstStyle/>
        <a:p>
          <a:endParaRPr lang="es-EC"/>
        </a:p>
      </dgm:t>
    </dgm:pt>
    <dgm:pt modelId="{41A36569-5118-4488-A57A-B29D72A4E1B8}">
      <dgm:prSet phldrT="[Texto]" custT="1"/>
      <dgm:spPr/>
      <dgm:t>
        <a:bodyPr/>
        <a:lstStyle/>
        <a:p>
          <a:r>
            <a:rPr lang="es-EC" sz="1200" dirty="0" smtClean="0"/>
            <a:t>Realizar una auditoria externa</a:t>
          </a:r>
          <a:r>
            <a:rPr lang="es-EC" sz="1200" b="1" dirty="0" smtClean="0"/>
            <a:t> </a:t>
          </a:r>
          <a:endParaRPr lang="es-EC" sz="1200" dirty="0"/>
        </a:p>
      </dgm:t>
    </dgm:pt>
    <dgm:pt modelId="{DF22D658-506E-49EB-A715-B0159BBE0186}" type="parTrans" cxnId="{72B67297-8BA8-4770-AC2D-69559EA1C858}">
      <dgm:prSet/>
      <dgm:spPr/>
      <dgm:t>
        <a:bodyPr/>
        <a:lstStyle/>
        <a:p>
          <a:endParaRPr lang="es-EC"/>
        </a:p>
      </dgm:t>
    </dgm:pt>
    <dgm:pt modelId="{A96E92CB-11E8-406A-B003-F1C89021133D}" type="sibTrans" cxnId="{72B67297-8BA8-4770-AC2D-69559EA1C858}">
      <dgm:prSet/>
      <dgm:spPr/>
      <dgm:t>
        <a:bodyPr/>
        <a:lstStyle/>
        <a:p>
          <a:endParaRPr lang="es-EC"/>
        </a:p>
      </dgm:t>
    </dgm:pt>
    <dgm:pt modelId="{C87D7A74-A35B-4D31-91CC-65DB3046429A}">
      <dgm:prSet custT="1"/>
      <dgm:spPr/>
      <dgm:t>
        <a:bodyPr/>
        <a:lstStyle/>
        <a:p>
          <a:r>
            <a:rPr lang="es-EC" sz="1200" dirty="0" smtClean="0"/>
            <a:t>Realizar una auditoria interna</a:t>
          </a:r>
          <a:endParaRPr lang="pt-BR" sz="1200" dirty="0"/>
        </a:p>
      </dgm:t>
    </dgm:pt>
    <dgm:pt modelId="{824A6CBD-E96E-4EC6-BE8C-926ABF7ADA1C}" type="parTrans" cxnId="{89C9586A-6B4E-41A6-8137-5FDE444B6800}">
      <dgm:prSet/>
      <dgm:spPr/>
      <dgm:t>
        <a:bodyPr/>
        <a:lstStyle/>
        <a:p>
          <a:endParaRPr lang="es-EC"/>
        </a:p>
      </dgm:t>
    </dgm:pt>
    <dgm:pt modelId="{36F2892D-DB36-412A-954D-D764ED368EC3}" type="sibTrans" cxnId="{89C9586A-6B4E-41A6-8137-5FDE444B6800}">
      <dgm:prSet/>
      <dgm:spPr/>
      <dgm:t>
        <a:bodyPr/>
        <a:lstStyle/>
        <a:p>
          <a:endParaRPr lang="es-EC"/>
        </a:p>
      </dgm:t>
    </dgm:pt>
    <dgm:pt modelId="{67EC0E49-642F-474D-AEC4-4C61C906A68C}">
      <dgm:prSet custT="1"/>
      <dgm:spPr/>
      <dgm:t>
        <a:bodyPr/>
        <a:lstStyle/>
        <a:p>
          <a:r>
            <a:rPr lang="es-EC" sz="1200" dirty="0" smtClean="0"/>
            <a:t>Establecer objetivos a largo plazo (SMART)</a:t>
          </a:r>
          <a:endParaRPr lang="pt-BR" sz="1200" dirty="0"/>
        </a:p>
      </dgm:t>
    </dgm:pt>
    <dgm:pt modelId="{3618E279-2563-40CB-8E23-1276592FC64D}" type="parTrans" cxnId="{5CE9284F-B7F3-4F3A-A4AB-650F40098D80}">
      <dgm:prSet/>
      <dgm:spPr/>
      <dgm:t>
        <a:bodyPr/>
        <a:lstStyle/>
        <a:p>
          <a:endParaRPr lang="es-EC"/>
        </a:p>
      </dgm:t>
    </dgm:pt>
    <dgm:pt modelId="{82C17284-9157-4754-A473-128B5C3DC163}" type="sibTrans" cxnId="{5CE9284F-B7F3-4F3A-A4AB-650F40098D80}">
      <dgm:prSet/>
      <dgm:spPr/>
      <dgm:t>
        <a:bodyPr/>
        <a:lstStyle/>
        <a:p>
          <a:endParaRPr lang="es-EC"/>
        </a:p>
      </dgm:t>
    </dgm:pt>
    <dgm:pt modelId="{3C604FBB-3BCE-4171-B331-89F058BFFB4D}">
      <dgm:prSet custT="1"/>
      <dgm:spPr/>
      <dgm:t>
        <a:bodyPr/>
        <a:lstStyle/>
        <a:p>
          <a:r>
            <a:rPr lang="es-EC" sz="1200" dirty="0" smtClean="0"/>
            <a:t>Generar, evaluar y seleccionar estrategias.</a:t>
          </a:r>
          <a:endParaRPr lang="pt-BR" sz="1200" dirty="0"/>
        </a:p>
      </dgm:t>
    </dgm:pt>
    <dgm:pt modelId="{C6D557E5-028C-45A8-A90B-13F9EF1E5F6B}" type="parTrans" cxnId="{FB710951-8C17-46E2-AED2-93CCCC9F3023}">
      <dgm:prSet/>
      <dgm:spPr/>
      <dgm:t>
        <a:bodyPr/>
        <a:lstStyle/>
        <a:p>
          <a:endParaRPr lang="es-EC"/>
        </a:p>
      </dgm:t>
    </dgm:pt>
    <dgm:pt modelId="{DD808D26-B485-41E2-8134-EF99D95E2551}" type="sibTrans" cxnId="{FB710951-8C17-46E2-AED2-93CCCC9F3023}">
      <dgm:prSet/>
      <dgm:spPr/>
      <dgm:t>
        <a:bodyPr/>
        <a:lstStyle/>
        <a:p>
          <a:endParaRPr lang="es-EC"/>
        </a:p>
      </dgm:t>
    </dgm:pt>
    <dgm:pt modelId="{233586C6-4822-48B2-B7A3-D42E61F7CF95}" type="pres">
      <dgm:prSet presAssocID="{271606A8-271E-457C-B3AF-4EA689A2656B}" presName="Name0" presStyleCnt="0">
        <dgm:presLayoutVars>
          <dgm:dir/>
          <dgm:resizeHandles val="exact"/>
        </dgm:presLayoutVars>
      </dgm:prSet>
      <dgm:spPr/>
      <dgm:t>
        <a:bodyPr/>
        <a:lstStyle/>
        <a:p>
          <a:endParaRPr lang="es-ES_tradnl"/>
        </a:p>
      </dgm:t>
    </dgm:pt>
    <dgm:pt modelId="{14F02026-0516-4518-844D-BAE49889F0E6}" type="pres">
      <dgm:prSet presAssocID="{7F5D4E99-5F7C-43F6-A473-B6641486B352}" presName="node" presStyleLbl="node1" presStyleIdx="0" presStyleCnt="4">
        <dgm:presLayoutVars>
          <dgm:bulletEnabled val="1"/>
        </dgm:presLayoutVars>
      </dgm:prSet>
      <dgm:spPr/>
      <dgm:t>
        <a:bodyPr/>
        <a:lstStyle/>
        <a:p>
          <a:endParaRPr lang="es-ES_tradnl"/>
        </a:p>
      </dgm:t>
    </dgm:pt>
    <dgm:pt modelId="{BA002084-A1A2-4D8F-A810-547415341386}" type="pres">
      <dgm:prSet presAssocID="{46CEA45C-6CD9-4233-839F-B3CDC745225A}" presName="sibTrans" presStyleLbl="sibTrans2D1" presStyleIdx="0" presStyleCnt="3"/>
      <dgm:spPr/>
      <dgm:t>
        <a:bodyPr/>
        <a:lstStyle/>
        <a:p>
          <a:endParaRPr lang="es-ES_tradnl"/>
        </a:p>
      </dgm:t>
    </dgm:pt>
    <dgm:pt modelId="{DB1C9D62-B056-4734-9D02-33AC082DFF2A}" type="pres">
      <dgm:prSet presAssocID="{46CEA45C-6CD9-4233-839F-B3CDC745225A}" presName="connectorText" presStyleLbl="sibTrans2D1" presStyleIdx="0" presStyleCnt="3"/>
      <dgm:spPr/>
      <dgm:t>
        <a:bodyPr/>
        <a:lstStyle/>
        <a:p>
          <a:endParaRPr lang="es-ES_tradnl"/>
        </a:p>
      </dgm:t>
    </dgm:pt>
    <dgm:pt modelId="{F343B202-B4FF-49F1-A96F-453B0B0C5103}" type="pres">
      <dgm:prSet presAssocID="{9C57D8EA-CBB6-4B00-8C38-7622637DF33F}" presName="node" presStyleLbl="node1" presStyleIdx="1" presStyleCnt="4">
        <dgm:presLayoutVars>
          <dgm:bulletEnabled val="1"/>
        </dgm:presLayoutVars>
      </dgm:prSet>
      <dgm:spPr/>
      <dgm:t>
        <a:bodyPr/>
        <a:lstStyle/>
        <a:p>
          <a:endParaRPr lang="es-ES_tradnl"/>
        </a:p>
      </dgm:t>
    </dgm:pt>
    <dgm:pt modelId="{D78A203F-D714-4FB1-AE05-35D0652F2396}" type="pres">
      <dgm:prSet presAssocID="{F89A3553-37BB-4EBC-84B0-BD0859AE416E}" presName="sibTrans" presStyleLbl="sibTrans2D1" presStyleIdx="1" presStyleCnt="3"/>
      <dgm:spPr/>
      <dgm:t>
        <a:bodyPr/>
        <a:lstStyle/>
        <a:p>
          <a:endParaRPr lang="es-ES_tradnl"/>
        </a:p>
      </dgm:t>
    </dgm:pt>
    <dgm:pt modelId="{D41C3E4A-C471-4D44-AD30-3F9A06CAB260}" type="pres">
      <dgm:prSet presAssocID="{F89A3553-37BB-4EBC-84B0-BD0859AE416E}" presName="connectorText" presStyleLbl="sibTrans2D1" presStyleIdx="1" presStyleCnt="3"/>
      <dgm:spPr/>
      <dgm:t>
        <a:bodyPr/>
        <a:lstStyle/>
        <a:p>
          <a:endParaRPr lang="es-ES_tradnl"/>
        </a:p>
      </dgm:t>
    </dgm:pt>
    <dgm:pt modelId="{DBD910B0-EB63-427A-95E5-B06632A5C0AA}" type="pres">
      <dgm:prSet presAssocID="{01CD691A-C462-4254-9E06-714F8FFD4663}" presName="node" presStyleLbl="node1" presStyleIdx="2" presStyleCnt="4">
        <dgm:presLayoutVars>
          <dgm:bulletEnabled val="1"/>
        </dgm:presLayoutVars>
      </dgm:prSet>
      <dgm:spPr/>
      <dgm:t>
        <a:bodyPr/>
        <a:lstStyle/>
        <a:p>
          <a:endParaRPr lang="es-ES_tradnl"/>
        </a:p>
      </dgm:t>
    </dgm:pt>
    <dgm:pt modelId="{B0505722-08C9-4CFA-BC34-E6C918FAED30}" type="pres">
      <dgm:prSet presAssocID="{2AB77AD6-0A00-4576-B60C-2D3643F080C9}" presName="sibTrans" presStyleLbl="sibTrans2D1" presStyleIdx="2" presStyleCnt="3"/>
      <dgm:spPr/>
      <dgm:t>
        <a:bodyPr/>
        <a:lstStyle/>
        <a:p>
          <a:endParaRPr lang="es-ES_tradnl"/>
        </a:p>
      </dgm:t>
    </dgm:pt>
    <dgm:pt modelId="{60AEF424-065F-4B0B-B9C6-23D73305DD2F}" type="pres">
      <dgm:prSet presAssocID="{2AB77AD6-0A00-4576-B60C-2D3643F080C9}" presName="connectorText" presStyleLbl="sibTrans2D1" presStyleIdx="2" presStyleCnt="3"/>
      <dgm:spPr/>
      <dgm:t>
        <a:bodyPr/>
        <a:lstStyle/>
        <a:p>
          <a:endParaRPr lang="es-ES_tradnl"/>
        </a:p>
      </dgm:t>
    </dgm:pt>
    <dgm:pt modelId="{4C208572-023E-4230-8322-0071E49AD2BE}" type="pres">
      <dgm:prSet presAssocID="{D6F018D2-4D47-443F-9599-918265BF54D3}" presName="node" presStyleLbl="node1" presStyleIdx="3" presStyleCnt="4">
        <dgm:presLayoutVars>
          <dgm:bulletEnabled val="1"/>
        </dgm:presLayoutVars>
      </dgm:prSet>
      <dgm:spPr/>
      <dgm:t>
        <a:bodyPr/>
        <a:lstStyle/>
        <a:p>
          <a:endParaRPr lang="es-ES_tradnl"/>
        </a:p>
      </dgm:t>
    </dgm:pt>
  </dgm:ptLst>
  <dgm:cxnLst>
    <dgm:cxn modelId="{AF6EBDB2-DE8F-43D9-8CCA-894FE5A58FB1}" type="presOf" srcId="{46CEA45C-6CD9-4233-839F-B3CDC745225A}" destId="{DB1C9D62-B056-4734-9D02-33AC082DFF2A}" srcOrd="1" destOrd="0" presId="urn:microsoft.com/office/officeart/2005/8/layout/process1"/>
    <dgm:cxn modelId="{1DF80B29-CBB5-4324-820E-A21D3DE9538B}" srcId="{271606A8-271E-457C-B3AF-4EA689A2656B}" destId="{D6F018D2-4D47-443F-9599-918265BF54D3}" srcOrd="3" destOrd="0" parTransId="{0316C87A-A8FB-4D33-87A4-A020EC79984B}" sibTransId="{511A282E-96B5-41BA-A1E8-72E6ADE0334E}"/>
    <dgm:cxn modelId="{966B5D3F-D361-451F-8456-95A19A2D8C8B}" type="presOf" srcId="{2AB77AD6-0A00-4576-B60C-2D3643F080C9}" destId="{60AEF424-065F-4B0B-B9C6-23D73305DD2F}" srcOrd="1" destOrd="0" presId="urn:microsoft.com/office/officeart/2005/8/layout/process1"/>
    <dgm:cxn modelId="{FB710951-8C17-46E2-AED2-93CCCC9F3023}" srcId="{D6F018D2-4D47-443F-9599-918265BF54D3}" destId="{3C604FBB-3BCE-4171-B331-89F058BFFB4D}" srcOrd="0" destOrd="0" parTransId="{C6D557E5-028C-45A8-A90B-13F9EF1E5F6B}" sibTransId="{DD808D26-B485-41E2-8134-EF99D95E2551}"/>
    <dgm:cxn modelId="{0843FB61-8D3F-4AA6-8629-65D8E616B185}" type="presOf" srcId="{F89A3553-37BB-4EBC-84B0-BD0859AE416E}" destId="{D41C3E4A-C471-4D44-AD30-3F9A06CAB260}" srcOrd="1" destOrd="0" presId="urn:microsoft.com/office/officeart/2005/8/layout/process1"/>
    <dgm:cxn modelId="{10D83197-C758-4DA2-B218-0F8159047257}" type="presOf" srcId="{7F5D4E99-5F7C-43F6-A473-B6641486B352}" destId="{14F02026-0516-4518-844D-BAE49889F0E6}" srcOrd="0" destOrd="0" presId="urn:microsoft.com/office/officeart/2005/8/layout/process1"/>
    <dgm:cxn modelId="{52ED6E73-BB75-4388-8FEF-15B10998438B}" type="presOf" srcId="{3C604FBB-3BCE-4171-B331-89F058BFFB4D}" destId="{4C208572-023E-4230-8322-0071E49AD2BE}" srcOrd="0" destOrd="1" presId="urn:microsoft.com/office/officeart/2005/8/layout/process1"/>
    <dgm:cxn modelId="{F1DF036F-7AF8-4040-94A9-D5BA690E3DC6}" srcId="{271606A8-271E-457C-B3AF-4EA689A2656B}" destId="{9C57D8EA-CBB6-4B00-8C38-7622637DF33F}" srcOrd="1" destOrd="0" parTransId="{CE14DC66-70C3-463A-8749-BAE8331255B3}" sibTransId="{F89A3553-37BB-4EBC-84B0-BD0859AE416E}"/>
    <dgm:cxn modelId="{E44E7351-1C19-44B8-82E3-00B30E9F7BAC}" type="presOf" srcId="{2AB77AD6-0A00-4576-B60C-2D3643F080C9}" destId="{B0505722-08C9-4CFA-BC34-E6C918FAED30}" srcOrd="0" destOrd="0" presId="urn:microsoft.com/office/officeart/2005/8/layout/process1"/>
    <dgm:cxn modelId="{795855F9-1E58-4912-8EBA-CD0E83BA01DD}" type="presOf" srcId="{9C57D8EA-CBB6-4B00-8C38-7622637DF33F}" destId="{F343B202-B4FF-49F1-A96F-453B0B0C5103}" srcOrd="0" destOrd="0" presId="urn:microsoft.com/office/officeart/2005/8/layout/process1"/>
    <dgm:cxn modelId="{5CE9284F-B7F3-4F3A-A4AB-650F40098D80}" srcId="{01CD691A-C462-4254-9E06-714F8FFD4663}" destId="{67EC0E49-642F-474D-AEC4-4C61C906A68C}" srcOrd="0" destOrd="0" parTransId="{3618E279-2563-40CB-8E23-1276592FC64D}" sibTransId="{82C17284-9157-4754-A473-128B5C3DC163}"/>
    <dgm:cxn modelId="{337A86A9-D042-4AB3-9639-E32022281506}" type="presOf" srcId="{F89A3553-37BB-4EBC-84B0-BD0859AE416E}" destId="{D78A203F-D714-4FB1-AE05-35D0652F2396}" srcOrd="0" destOrd="0" presId="urn:microsoft.com/office/officeart/2005/8/layout/process1"/>
    <dgm:cxn modelId="{AD830AD8-04F5-408B-A215-90C9B80EB2EE}" type="presOf" srcId="{01CD691A-C462-4254-9E06-714F8FFD4663}" destId="{DBD910B0-EB63-427A-95E5-B06632A5C0AA}" srcOrd="0" destOrd="0" presId="urn:microsoft.com/office/officeart/2005/8/layout/process1"/>
    <dgm:cxn modelId="{B3681F71-206E-4E30-B127-5CE7391421EF}" srcId="{271606A8-271E-457C-B3AF-4EA689A2656B}" destId="{7F5D4E99-5F7C-43F6-A473-B6641486B352}" srcOrd="0" destOrd="0" parTransId="{59E5E241-7293-492F-81F0-057575495C9F}" sibTransId="{46CEA45C-6CD9-4233-839F-B3CDC745225A}"/>
    <dgm:cxn modelId="{89C9586A-6B4E-41A6-8137-5FDE444B6800}" srcId="{9C57D8EA-CBB6-4B00-8C38-7622637DF33F}" destId="{C87D7A74-A35B-4D31-91CC-65DB3046429A}" srcOrd="0" destOrd="0" parTransId="{824A6CBD-E96E-4EC6-BE8C-926ABF7ADA1C}" sibTransId="{36F2892D-DB36-412A-954D-D764ED368EC3}"/>
    <dgm:cxn modelId="{07BBCF31-3CEA-4884-9DFE-C35E62998B56}" type="presOf" srcId="{41A36569-5118-4488-A57A-B29D72A4E1B8}" destId="{14F02026-0516-4518-844D-BAE49889F0E6}" srcOrd="0" destOrd="1" presId="urn:microsoft.com/office/officeart/2005/8/layout/process1"/>
    <dgm:cxn modelId="{2ACE2808-B987-4FC4-A082-1C39C2BF8895}" type="presOf" srcId="{67EC0E49-642F-474D-AEC4-4C61C906A68C}" destId="{DBD910B0-EB63-427A-95E5-B06632A5C0AA}" srcOrd="0" destOrd="1" presId="urn:microsoft.com/office/officeart/2005/8/layout/process1"/>
    <dgm:cxn modelId="{7AC49155-9DB6-4721-867A-0242161C43AF}" type="presOf" srcId="{C87D7A74-A35B-4D31-91CC-65DB3046429A}" destId="{F343B202-B4FF-49F1-A96F-453B0B0C5103}" srcOrd="0" destOrd="1" presId="urn:microsoft.com/office/officeart/2005/8/layout/process1"/>
    <dgm:cxn modelId="{CF18EC59-5E47-496D-9C59-6856BAC074ED}" type="presOf" srcId="{271606A8-271E-457C-B3AF-4EA689A2656B}" destId="{233586C6-4822-48B2-B7A3-D42E61F7CF95}" srcOrd="0" destOrd="0" presId="urn:microsoft.com/office/officeart/2005/8/layout/process1"/>
    <dgm:cxn modelId="{B082BD0D-FBE4-4E6D-974A-03C173FB79DA}" type="presOf" srcId="{46CEA45C-6CD9-4233-839F-B3CDC745225A}" destId="{BA002084-A1A2-4D8F-A810-547415341386}" srcOrd="0" destOrd="0" presId="urn:microsoft.com/office/officeart/2005/8/layout/process1"/>
    <dgm:cxn modelId="{2437645A-3795-41B4-9D62-997400C363A4}" type="presOf" srcId="{D6F018D2-4D47-443F-9599-918265BF54D3}" destId="{4C208572-023E-4230-8322-0071E49AD2BE}" srcOrd="0" destOrd="0" presId="urn:microsoft.com/office/officeart/2005/8/layout/process1"/>
    <dgm:cxn modelId="{72B67297-8BA8-4770-AC2D-69559EA1C858}" srcId="{7F5D4E99-5F7C-43F6-A473-B6641486B352}" destId="{41A36569-5118-4488-A57A-B29D72A4E1B8}" srcOrd="0" destOrd="0" parTransId="{DF22D658-506E-49EB-A715-B0159BBE0186}" sibTransId="{A96E92CB-11E8-406A-B003-F1C89021133D}"/>
    <dgm:cxn modelId="{F95F8318-970E-4F01-94F4-4E25B16461BD}" srcId="{271606A8-271E-457C-B3AF-4EA689A2656B}" destId="{01CD691A-C462-4254-9E06-714F8FFD4663}" srcOrd="2" destOrd="0" parTransId="{AC2B6A1A-24FE-4BB7-8580-0AAA2EEBF538}" sibTransId="{2AB77AD6-0A00-4576-B60C-2D3643F080C9}"/>
    <dgm:cxn modelId="{E95A1043-E729-48C2-976B-E0569730CA0C}" type="presParOf" srcId="{233586C6-4822-48B2-B7A3-D42E61F7CF95}" destId="{14F02026-0516-4518-844D-BAE49889F0E6}" srcOrd="0" destOrd="0" presId="urn:microsoft.com/office/officeart/2005/8/layout/process1"/>
    <dgm:cxn modelId="{17E4B71E-BF4D-447D-8A56-B2D1A9512387}" type="presParOf" srcId="{233586C6-4822-48B2-B7A3-D42E61F7CF95}" destId="{BA002084-A1A2-4D8F-A810-547415341386}" srcOrd="1" destOrd="0" presId="urn:microsoft.com/office/officeart/2005/8/layout/process1"/>
    <dgm:cxn modelId="{13633FCF-824D-4F03-AFDB-E7000D3529A9}" type="presParOf" srcId="{BA002084-A1A2-4D8F-A810-547415341386}" destId="{DB1C9D62-B056-4734-9D02-33AC082DFF2A}" srcOrd="0" destOrd="0" presId="urn:microsoft.com/office/officeart/2005/8/layout/process1"/>
    <dgm:cxn modelId="{7F3BCA6B-4557-436D-997A-CC4542FB50FB}" type="presParOf" srcId="{233586C6-4822-48B2-B7A3-D42E61F7CF95}" destId="{F343B202-B4FF-49F1-A96F-453B0B0C5103}" srcOrd="2" destOrd="0" presId="urn:microsoft.com/office/officeart/2005/8/layout/process1"/>
    <dgm:cxn modelId="{2BBA84C3-B3B1-426B-B46C-35FC87F2865F}" type="presParOf" srcId="{233586C6-4822-48B2-B7A3-D42E61F7CF95}" destId="{D78A203F-D714-4FB1-AE05-35D0652F2396}" srcOrd="3" destOrd="0" presId="urn:microsoft.com/office/officeart/2005/8/layout/process1"/>
    <dgm:cxn modelId="{817735E9-1CCB-4247-A384-D161C3386963}" type="presParOf" srcId="{D78A203F-D714-4FB1-AE05-35D0652F2396}" destId="{D41C3E4A-C471-4D44-AD30-3F9A06CAB260}" srcOrd="0" destOrd="0" presId="urn:microsoft.com/office/officeart/2005/8/layout/process1"/>
    <dgm:cxn modelId="{6C2D9274-2F21-48C4-84EE-39CAE0AA145F}" type="presParOf" srcId="{233586C6-4822-48B2-B7A3-D42E61F7CF95}" destId="{DBD910B0-EB63-427A-95E5-B06632A5C0AA}" srcOrd="4" destOrd="0" presId="urn:microsoft.com/office/officeart/2005/8/layout/process1"/>
    <dgm:cxn modelId="{11EB81DB-4D6A-4333-97E3-92DA432160FF}" type="presParOf" srcId="{233586C6-4822-48B2-B7A3-D42E61F7CF95}" destId="{B0505722-08C9-4CFA-BC34-E6C918FAED30}" srcOrd="5" destOrd="0" presId="urn:microsoft.com/office/officeart/2005/8/layout/process1"/>
    <dgm:cxn modelId="{FE0A8C81-3747-4860-9477-CE2D93C855AA}" type="presParOf" srcId="{B0505722-08C9-4CFA-BC34-E6C918FAED30}" destId="{60AEF424-065F-4B0B-B9C6-23D73305DD2F}" srcOrd="0" destOrd="0" presId="urn:microsoft.com/office/officeart/2005/8/layout/process1"/>
    <dgm:cxn modelId="{FC6C0A8F-AA84-4360-8E2E-D27F88E10251}" type="presParOf" srcId="{233586C6-4822-48B2-B7A3-D42E61F7CF95}" destId="{4C208572-023E-4230-8322-0071E49AD2B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30D026C-7C73-4A3A-85F7-4DCB800196E6}"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EC"/>
        </a:p>
      </dgm:t>
    </dgm:pt>
    <dgm:pt modelId="{852712F0-EEF0-41D0-83CB-66FB842BAFAA}">
      <dgm:prSet custT="1"/>
      <dgm:spPr/>
      <dgm:t>
        <a:bodyPr/>
        <a:lstStyle/>
        <a:p>
          <a:r>
            <a:rPr lang="es-EC" sz="1600" dirty="0"/>
            <a:t>Las empresas estudiadas tienen como fortaleza una correcta ejecución de sus operaciones, las mismas que no han tenido modificaciones en los últimos periodos por lo que el personal a cargo no presenta inconvenientes en realizar sus funciones. </a:t>
          </a:r>
          <a:endParaRPr lang="pt-BR" sz="1600" dirty="0"/>
        </a:p>
      </dgm:t>
    </dgm:pt>
    <dgm:pt modelId="{06F1D05F-0840-4EE4-9944-5B3BBB4F001E}" type="parTrans" cxnId="{0F6BFF56-C1A4-47EE-8DC1-E3A035AFE29A}">
      <dgm:prSet/>
      <dgm:spPr/>
      <dgm:t>
        <a:bodyPr/>
        <a:lstStyle/>
        <a:p>
          <a:endParaRPr lang="es-EC"/>
        </a:p>
      </dgm:t>
    </dgm:pt>
    <dgm:pt modelId="{4D04FEC4-0754-4CBF-AB72-5B3BAE1B1598}" type="sibTrans" cxnId="{0F6BFF56-C1A4-47EE-8DC1-E3A035AFE29A}">
      <dgm:prSet/>
      <dgm:spPr/>
      <dgm:t>
        <a:bodyPr/>
        <a:lstStyle/>
        <a:p>
          <a:endParaRPr lang="es-EC"/>
        </a:p>
      </dgm:t>
    </dgm:pt>
    <dgm:pt modelId="{5964490A-9588-4CF0-8966-A70012FBD39B}">
      <dgm:prSet custT="1"/>
      <dgm:spPr/>
      <dgm:t>
        <a:bodyPr/>
        <a:lstStyle/>
        <a:p>
          <a:r>
            <a:rPr lang="es-EC" sz="1600" dirty="0" smtClean="0"/>
            <a:t>En </a:t>
          </a:r>
          <a:r>
            <a:rPr lang="es-EC" sz="1600" dirty="0"/>
            <a:t>cuanto al control y evaluación de las operaciones de las empresas, el manejo de estos sistemas es adecuado, </a:t>
          </a:r>
          <a:r>
            <a:rPr lang="es-EC" sz="1600" dirty="0" smtClean="0"/>
            <a:t>sin embargo </a:t>
          </a:r>
          <a:r>
            <a:rPr lang="es-EC" sz="1600" dirty="0"/>
            <a:t>no se da el seguimiento correspondiente a dicha fase, por lo que se resulta difícil comprobar el cumplimiento de objetivos planteados. </a:t>
          </a:r>
          <a:endParaRPr lang="pt-BR" sz="1600" dirty="0"/>
        </a:p>
      </dgm:t>
    </dgm:pt>
    <dgm:pt modelId="{DC2A654C-0097-41F7-A7A8-51DDB475468D}" type="parTrans" cxnId="{8DF43BA6-CCF7-4D47-A39E-51E9ED8F6700}">
      <dgm:prSet/>
      <dgm:spPr/>
      <dgm:t>
        <a:bodyPr/>
        <a:lstStyle/>
        <a:p>
          <a:endParaRPr lang="es-EC"/>
        </a:p>
      </dgm:t>
    </dgm:pt>
    <dgm:pt modelId="{C12D7DF9-9C02-4F35-9F03-4053EBCC02AC}" type="sibTrans" cxnId="{8DF43BA6-CCF7-4D47-A39E-51E9ED8F6700}">
      <dgm:prSet/>
      <dgm:spPr/>
      <dgm:t>
        <a:bodyPr/>
        <a:lstStyle/>
        <a:p>
          <a:endParaRPr lang="es-EC"/>
        </a:p>
      </dgm:t>
    </dgm:pt>
    <dgm:pt modelId="{8C8644D5-7407-448F-93BE-DBA820D7D688}">
      <dgm:prSet custT="1"/>
      <dgm:spPr/>
      <dgm:t>
        <a:bodyPr/>
        <a:lstStyle/>
        <a:p>
          <a:r>
            <a:rPr lang="es-EC" sz="1600" dirty="0"/>
            <a:t>Durante el periodo analizado, el mejor año con respecto a la </a:t>
          </a:r>
          <a:r>
            <a:rPr lang="es-EC" sz="1600" dirty="0" smtClean="0"/>
            <a:t>rentabilidad </a:t>
          </a:r>
          <a:r>
            <a:rPr lang="es-EC" sz="1600" dirty="0"/>
            <a:t>es el año 2013, sufriendo leves variaciones durante los dos años siguientes y finalizando con un periodo 2016 donde </a:t>
          </a:r>
          <a:r>
            <a:rPr lang="es-EC" sz="1600" dirty="0" smtClean="0"/>
            <a:t>se evidencia una notable disminución en los indicadores financieros analizados a causa de los factores externos presentes en el mercado.</a:t>
          </a:r>
          <a:endParaRPr lang="pt-BR" sz="1600" dirty="0"/>
        </a:p>
      </dgm:t>
    </dgm:pt>
    <dgm:pt modelId="{535A8AB3-DC1C-4EFB-ADC9-458B22BB3819}" type="parTrans" cxnId="{C9775DB1-DCC7-4DCB-91B9-323C6419DE0A}">
      <dgm:prSet/>
      <dgm:spPr/>
      <dgm:t>
        <a:bodyPr/>
        <a:lstStyle/>
        <a:p>
          <a:endParaRPr lang="es-EC"/>
        </a:p>
      </dgm:t>
    </dgm:pt>
    <dgm:pt modelId="{D60F7FEC-A412-4632-B1DC-D8721A9FFC83}" type="sibTrans" cxnId="{C9775DB1-DCC7-4DCB-91B9-323C6419DE0A}">
      <dgm:prSet/>
      <dgm:spPr/>
      <dgm:t>
        <a:bodyPr/>
        <a:lstStyle/>
        <a:p>
          <a:endParaRPr lang="es-EC"/>
        </a:p>
      </dgm:t>
    </dgm:pt>
    <dgm:pt modelId="{307D5BD9-5BAA-47FB-83FA-C0CC57BCE611}">
      <dgm:prSet phldrT="[Texto]" custT="1"/>
      <dgm:spPr/>
      <dgm:t>
        <a:bodyPr/>
        <a:lstStyle/>
        <a:p>
          <a:r>
            <a:rPr lang="es-EC" sz="1600" dirty="0" smtClean="0"/>
            <a:t>Las </a:t>
          </a:r>
          <a:r>
            <a:rPr lang="es-EC" sz="1600" dirty="0"/>
            <a:t>empresas textiles medianas y grandes del cantón Quito y cantón Rumiñahui cuentan con el conocimiento pertinente sobre los conceptos de Planificación Estratégica, sin embargo existen </a:t>
          </a:r>
          <a:r>
            <a:rPr lang="es-EC" sz="1600" dirty="0" smtClean="0"/>
            <a:t>notorias </a:t>
          </a:r>
          <a:r>
            <a:rPr lang="es-EC" sz="1600" dirty="0"/>
            <a:t>falencias en la aplicación de la misma.</a:t>
          </a:r>
        </a:p>
      </dgm:t>
    </dgm:pt>
    <dgm:pt modelId="{07384571-DFF1-4670-85AC-C39DDDEF9C77}" type="parTrans" cxnId="{9EB671D1-275C-416E-9644-0FE19B3D9B1B}">
      <dgm:prSet/>
      <dgm:spPr/>
      <dgm:t>
        <a:bodyPr/>
        <a:lstStyle/>
        <a:p>
          <a:endParaRPr lang="es-EC"/>
        </a:p>
      </dgm:t>
    </dgm:pt>
    <dgm:pt modelId="{7A37A133-103E-4024-95AB-621E494906AA}" type="sibTrans" cxnId="{9EB671D1-275C-416E-9644-0FE19B3D9B1B}">
      <dgm:prSet/>
      <dgm:spPr/>
      <dgm:t>
        <a:bodyPr/>
        <a:lstStyle/>
        <a:p>
          <a:endParaRPr lang="es-EC"/>
        </a:p>
      </dgm:t>
    </dgm:pt>
    <dgm:pt modelId="{F8F08C69-FCF1-4CC2-8F1B-A21717D80087}" type="pres">
      <dgm:prSet presAssocID="{D30D026C-7C73-4A3A-85F7-4DCB800196E6}" presName="diagram" presStyleCnt="0">
        <dgm:presLayoutVars>
          <dgm:dir/>
          <dgm:resizeHandles val="exact"/>
        </dgm:presLayoutVars>
      </dgm:prSet>
      <dgm:spPr/>
      <dgm:t>
        <a:bodyPr/>
        <a:lstStyle/>
        <a:p>
          <a:endParaRPr lang="es-EC"/>
        </a:p>
      </dgm:t>
    </dgm:pt>
    <dgm:pt modelId="{C960AF55-829E-4CCA-BC2F-DB40223306F5}" type="pres">
      <dgm:prSet presAssocID="{307D5BD9-5BAA-47FB-83FA-C0CC57BCE611}" presName="node" presStyleLbl="node1" presStyleIdx="0" presStyleCnt="4">
        <dgm:presLayoutVars>
          <dgm:bulletEnabled val="1"/>
        </dgm:presLayoutVars>
      </dgm:prSet>
      <dgm:spPr/>
      <dgm:t>
        <a:bodyPr/>
        <a:lstStyle/>
        <a:p>
          <a:endParaRPr lang="es-EC"/>
        </a:p>
      </dgm:t>
    </dgm:pt>
    <dgm:pt modelId="{E3943059-10EE-4D37-8182-FE899F101496}" type="pres">
      <dgm:prSet presAssocID="{7A37A133-103E-4024-95AB-621E494906AA}" presName="sibTrans" presStyleCnt="0"/>
      <dgm:spPr/>
      <dgm:t>
        <a:bodyPr/>
        <a:lstStyle/>
        <a:p>
          <a:endParaRPr lang="es-EC"/>
        </a:p>
      </dgm:t>
    </dgm:pt>
    <dgm:pt modelId="{5541B442-7B35-418E-A875-53F1DBDB8C61}" type="pres">
      <dgm:prSet presAssocID="{852712F0-EEF0-41D0-83CB-66FB842BAFAA}" presName="node" presStyleLbl="node1" presStyleIdx="1" presStyleCnt="4">
        <dgm:presLayoutVars>
          <dgm:bulletEnabled val="1"/>
        </dgm:presLayoutVars>
      </dgm:prSet>
      <dgm:spPr/>
      <dgm:t>
        <a:bodyPr/>
        <a:lstStyle/>
        <a:p>
          <a:endParaRPr lang="es-EC"/>
        </a:p>
      </dgm:t>
    </dgm:pt>
    <dgm:pt modelId="{1E666A2B-76DD-421A-B598-280035A62CF1}" type="pres">
      <dgm:prSet presAssocID="{4D04FEC4-0754-4CBF-AB72-5B3BAE1B1598}" presName="sibTrans" presStyleCnt="0"/>
      <dgm:spPr/>
      <dgm:t>
        <a:bodyPr/>
        <a:lstStyle/>
        <a:p>
          <a:endParaRPr lang="es-EC"/>
        </a:p>
      </dgm:t>
    </dgm:pt>
    <dgm:pt modelId="{B01ED4C1-B831-49F7-AC0D-7FC0C2D64E49}" type="pres">
      <dgm:prSet presAssocID="{5964490A-9588-4CF0-8966-A70012FBD39B}" presName="node" presStyleLbl="node1" presStyleIdx="2" presStyleCnt="4">
        <dgm:presLayoutVars>
          <dgm:bulletEnabled val="1"/>
        </dgm:presLayoutVars>
      </dgm:prSet>
      <dgm:spPr/>
      <dgm:t>
        <a:bodyPr/>
        <a:lstStyle/>
        <a:p>
          <a:endParaRPr lang="es-EC"/>
        </a:p>
      </dgm:t>
    </dgm:pt>
    <dgm:pt modelId="{51B7E2CB-1255-4AFE-B99C-503D6D91A600}" type="pres">
      <dgm:prSet presAssocID="{C12D7DF9-9C02-4F35-9F03-4053EBCC02AC}" presName="sibTrans" presStyleCnt="0"/>
      <dgm:spPr/>
      <dgm:t>
        <a:bodyPr/>
        <a:lstStyle/>
        <a:p>
          <a:endParaRPr lang="es-EC"/>
        </a:p>
      </dgm:t>
    </dgm:pt>
    <dgm:pt modelId="{0F704EA0-8318-4DFE-BBAE-E016D578350F}" type="pres">
      <dgm:prSet presAssocID="{8C8644D5-7407-448F-93BE-DBA820D7D688}" presName="node" presStyleLbl="node1" presStyleIdx="3" presStyleCnt="4">
        <dgm:presLayoutVars>
          <dgm:bulletEnabled val="1"/>
        </dgm:presLayoutVars>
      </dgm:prSet>
      <dgm:spPr/>
      <dgm:t>
        <a:bodyPr/>
        <a:lstStyle/>
        <a:p>
          <a:endParaRPr lang="es-EC"/>
        </a:p>
      </dgm:t>
    </dgm:pt>
  </dgm:ptLst>
  <dgm:cxnLst>
    <dgm:cxn modelId="{5D44D8F6-739B-4155-B8AE-2A6457D64349}" type="presOf" srcId="{D30D026C-7C73-4A3A-85F7-4DCB800196E6}" destId="{F8F08C69-FCF1-4CC2-8F1B-A21717D80087}" srcOrd="0" destOrd="0" presId="urn:microsoft.com/office/officeart/2005/8/layout/default"/>
    <dgm:cxn modelId="{50DFCDCA-0C4E-4EED-8A2C-8F88C823C7F0}" type="presOf" srcId="{5964490A-9588-4CF0-8966-A70012FBD39B}" destId="{B01ED4C1-B831-49F7-AC0D-7FC0C2D64E49}" srcOrd="0" destOrd="0" presId="urn:microsoft.com/office/officeart/2005/8/layout/default"/>
    <dgm:cxn modelId="{8DF43BA6-CCF7-4D47-A39E-51E9ED8F6700}" srcId="{D30D026C-7C73-4A3A-85F7-4DCB800196E6}" destId="{5964490A-9588-4CF0-8966-A70012FBD39B}" srcOrd="2" destOrd="0" parTransId="{DC2A654C-0097-41F7-A7A8-51DDB475468D}" sibTransId="{C12D7DF9-9C02-4F35-9F03-4053EBCC02AC}"/>
    <dgm:cxn modelId="{C9775DB1-DCC7-4DCB-91B9-323C6419DE0A}" srcId="{D30D026C-7C73-4A3A-85F7-4DCB800196E6}" destId="{8C8644D5-7407-448F-93BE-DBA820D7D688}" srcOrd="3" destOrd="0" parTransId="{535A8AB3-DC1C-4EFB-ADC9-458B22BB3819}" sibTransId="{D60F7FEC-A412-4632-B1DC-D8721A9FFC83}"/>
    <dgm:cxn modelId="{9EB671D1-275C-416E-9644-0FE19B3D9B1B}" srcId="{D30D026C-7C73-4A3A-85F7-4DCB800196E6}" destId="{307D5BD9-5BAA-47FB-83FA-C0CC57BCE611}" srcOrd="0" destOrd="0" parTransId="{07384571-DFF1-4670-85AC-C39DDDEF9C77}" sibTransId="{7A37A133-103E-4024-95AB-621E494906AA}"/>
    <dgm:cxn modelId="{0F6BFF56-C1A4-47EE-8DC1-E3A035AFE29A}" srcId="{D30D026C-7C73-4A3A-85F7-4DCB800196E6}" destId="{852712F0-EEF0-41D0-83CB-66FB842BAFAA}" srcOrd="1" destOrd="0" parTransId="{06F1D05F-0840-4EE4-9944-5B3BBB4F001E}" sibTransId="{4D04FEC4-0754-4CBF-AB72-5B3BAE1B1598}"/>
    <dgm:cxn modelId="{196BDC3F-4E5A-49E1-928F-031A440B61DE}" type="presOf" srcId="{852712F0-EEF0-41D0-83CB-66FB842BAFAA}" destId="{5541B442-7B35-418E-A875-53F1DBDB8C61}" srcOrd="0" destOrd="0" presId="urn:microsoft.com/office/officeart/2005/8/layout/default"/>
    <dgm:cxn modelId="{6DEB9C71-C56B-4C6B-A31E-0D9EF55DD04D}" type="presOf" srcId="{307D5BD9-5BAA-47FB-83FA-C0CC57BCE611}" destId="{C960AF55-829E-4CCA-BC2F-DB40223306F5}" srcOrd="0" destOrd="0" presId="urn:microsoft.com/office/officeart/2005/8/layout/default"/>
    <dgm:cxn modelId="{C37DFF0F-F8B0-4E93-992B-5D9D7AC9E273}" type="presOf" srcId="{8C8644D5-7407-448F-93BE-DBA820D7D688}" destId="{0F704EA0-8318-4DFE-BBAE-E016D578350F}" srcOrd="0" destOrd="0" presId="urn:microsoft.com/office/officeart/2005/8/layout/default"/>
    <dgm:cxn modelId="{C992D0C8-C581-45B8-BE09-ABE0BF7410A7}" type="presParOf" srcId="{F8F08C69-FCF1-4CC2-8F1B-A21717D80087}" destId="{C960AF55-829E-4CCA-BC2F-DB40223306F5}" srcOrd="0" destOrd="0" presId="urn:microsoft.com/office/officeart/2005/8/layout/default"/>
    <dgm:cxn modelId="{09828963-EFDC-41C0-8CF6-67582CD7A558}" type="presParOf" srcId="{F8F08C69-FCF1-4CC2-8F1B-A21717D80087}" destId="{E3943059-10EE-4D37-8182-FE899F101496}" srcOrd="1" destOrd="0" presId="urn:microsoft.com/office/officeart/2005/8/layout/default"/>
    <dgm:cxn modelId="{AD99E994-EA15-424A-AF14-46005D146943}" type="presParOf" srcId="{F8F08C69-FCF1-4CC2-8F1B-A21717D80087}" destId="{5541B442-7B35-418E-A875-53F1DBDB8C61}" srcOrd="2" destOrd="0" presId="urn:microsoft.com/office/officeart/2005/8/layout/default"/>
    <dgm:cxn modelId="{17AA6348-C83B-4D98-8763-F6ACAFAD6CE2}" type="presParOf" srcId="{F8F08C69-FCF1-4CC2-8F1B-A21717D80087}" destId="{1E666A2B-76DD-421A-B598-280035A62CF1}" srcOrd="3" destOrd="0" presId="urn:microsoft.com/office/officeart/2005/8/layout/default"/>
    <dgm:cxn modelId="{2AEC5BF9-E0F2-4D8B-ABB2-B86B233BC86A}" type="presParOf" srcId="{F8F08C69-FCF1-4CC2-8F1B-A21717D80087}" destId="{B01ED4C1-B831-49F7-AC0D-7FC0C2D64E49}" srcOrd="4" destOrd="0" presId="urn:microsoft.com/office/officeart/2005/8/layout/default"/>
    <dgm:cxn modelId="{2D5D5D91-C5A7-4AEB-86BF-0B8E2636B0AA}" type="presParOf" srcId="{F8F08C69-FCF1-4CC2-8F1B-A21717D80087}" destId="{51B7E2CB-1255-4AFE-B99C-503D6D91A600}" srcOrd="5" destOrd="0" presId="urn:microsoft.com/office/officeart/2005/8/layout/default"/>
    <dgm:cxn modelId="{786D44ED-FE79-4973-8A81-08158F4F3CBC}" type="presParOf" srcId="{F8F08C69-FCF1-4CC2-8F1B-A21717D80087}" destId="{0F704EA0-8318-4DFE-BBAE-E016D578350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FE517C6-7E8F-4295-A7D8-3C4E8DA3A190}"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s-EC"/>
        </a:p>
      </dgm:t>
    </dgm:pt>
    <dgm:pt modelId="{1F350714-CCB6-4CC7-957D-647379ED19B8}">
      <dgm:prSet phldrT="[Texto]" custT="1"/>
      <dgm:spPr/>
      <dgm:t>
        <a:bodyPr/>
        <a:lstStyle/>
        <a:p>
          <a:r>
            <a:rPr lang="es-EC" sz="1700" dirty="0"/>
            <a:t>Aplicar de manera correcta la fase de Planificación Estratégica, analizando de manera minuciosa todos los factores que puedan intervenir durante el ejercicio.</a:t>
          </a:r>
        </a:p>
      </dgm:t>
    </dgm:pt>
    <dgm:pt modelId="{075C6FD2-23CF-4EA1-87C2-0DF5EFB2300B}" type="parTrans" cxnId="{29D64B0D-7B19-46E5-9B51-04146F97DC77}">
      <dgm:prSet/>
      <dgm:spPr/>
      <dgm:t>
        <a:bodyPr/>
        <a:lstStyle/>
        <a:p>
          <a:endParaRPr lang="es-EC"/>
        </a:p>
      </dgm:t>
    </dgm:pt>
    <dgm:pt modelId="{1EBFC3AE-D887-40B5-AE24-505AFB1093E6}" type="sibTrans" cxnId="{29D64B0D-7B19-46E5-9B51-04146F97DC77}">
      <dgm:prSet/>
      <dgm:spPr/>
      <dgm:t>
        <a:bodyPr/>
        <a:lstStyle/>
        <a:p>
          <a:endParaRPr lang="es-EC"/>
        </a:p>
      </dgm:t>
    </dgm:pt>
    <dgm:pt modelId="{9E8B3C51-32A9-4D39-A24C-3C68A3845951}">
      <dgm:prSet custT="1"/>
      <dgm:spPr/>
      <dgm:t>
        <a:bodyPr/>
        <a:lstStyle/>
        <a:p>
          <a:r>
            <a:rPr lang="es-EC" sz="1700" dirty="0"/>
            <a:t>Optimizar la ejecución de operaciones realizadas dentro de la empresa, haciendo énfasis en la mejora de tiempos y recursos a utilizarse. </a:t>
          </a:r>
          <a:endParaRPr lang="pt-BR" sz="1700" dirty="0"/>
        </a:p>
      </dgm:t>
    </dgm:pt>
    <dgm:pt modelId="{34BA2933-9426-487A-9892-4D2C29221E57}" type="parTrans" cxnId="{A06A37ED-22C6-4293-AFB5-C69343A8D2BB}">
      <dgm:prSet/>
      <dgm:spPr/>
      <dgm:t>
        <a:bodyPr/>
        <a:lstStyle/>
        <a:p>
          <a:endParaRPr lang="es-EC"/>
        </a:p>
      </dgm:t>
    </dgm:pt>
    <dgm:pt modelId="{BD45FC19-34AB-44C3-B7D3-8791EEF6F258}" type="sibTrans" cxnId="{A06A37ED-22C6-4293-AFB5-C69343A8D2BB}">
      <dgm:prSet/>
      <dgm:spPr/>
      <dgm:t>
        <a:bodyPr/>
        <a:lstStyle/>
        <a:p>
          <a:endParaRPr lang="es-EC"/>
        </a:p>
      </dgm:t>
    </dgm:pt>
    <dgm:pt modelId="{C99758D1-E622-4F2F-B78A-4EF0D94CCA2F}">
      <dgm:prSet custT="1"/>
      <dgm:spPr/>
      <dgm:t>
        <a:bodyPr/>
        <a:lstStyle/>
        <a:p>
          <a:r>
            <a:rPr lang="es-EC" sz="1700" dirty="0"/>
            <a:t>Se recomienda la aplicación de métodos adecuados para la fase de control, seguimiento y evaluación de los objetivos estratégicos y estrategias operativas. </a:t>
          </a:r>
          <a:endParaRPr lang="pt-BR" sz="1700" dirty="0"/>
        </a:p>
      </dgm:t>
    </dgm:pt>
    <dgm:pt modelId="{5F9AA1E8-D3CE-406D-9C7A-A46D2202EBBF}" type="parTrans" cxnId="{54EAD27D-BD39-48FB-A02F-7F4428721D6A}">
      <dgm:prSet/>
      <dgm:spPr/>
      <dgm:t>
        <a:bodyPr/>
        <a:lstStyle/>
        <a:p>
          <a:endParaRPr lang="es-EC"/>
        </a:p>
      </dgm:t>
    </dgm:pt>
    <dgm:pt modelId="{4143313A-6F8A-4423-8980-0EB81A696BA3}" type="sibTrans" cxnId="{54EAD27D-BD39-48FB-A02F-7F4428721D6A}">
      <dgm:prSet/>
      <dgm:spPr/>
      <dgm:t>
        <a:bodyPr/>
        <a:lstStyle/>
        <a:p>
          <a:endParaRPr lang="es-EC"/>
        </a:p>
      </dgm:t>
    </dgm:pt>
    <dgm:pt modelId="{43CED42B-0A5F-488C-A481-23D6905478C9}">
      <dgm:prSet custT="1"/>
      <dgm:spPr/>
      <dgm:t>
        <a:bodyPr/>
        <a:lstStyle/>
        <a:p>
          <a:r>
            <a:rPr lang="es-EC" sz="1700" dirty="0"/>
            <a:t>Establecer estrategias preventivas (planes de acción) que permitan hacerle frente a la cambiante situación económica que atraviesa el país, para no que la rentabilidad obtenida no dependa directamente de factores externos. </a:t>
          </a:r>
          <a:endParaRPr lang="pt-BR" sz="1700" dirty="0"/>
        </a:p>
      </dgm:t>
    </dgm:pt>
    <dgm:pt modelId="{AA85E0ED-181F-4A3D-A640-56B6603442BD}" type="parTrans" cxnId="{4D51C14C-8E71-457B-9AC4-0FDED9CC6E3D}">
      <dgm:prSet/>
      <dgm:spPr/>
      <dgm:t>
        <a:bodyPr/>
        <a:lstStyle/>
        <a:p>
          <a:endParaRPr lang="es-EC"/>
        </a:p>
      </dgm:t>
    </dgm:pt>
    <dgm:pt modelId="{F1CB810E-AEBF-44DB-A426-B8F211B205E5}" type="sibTrans" cxnId="{4D51C14C-8E71-457B-9AC4-0FDED9CC6E3D}">
      <dgm:prSet/>
      <dgm:spPr/>
      <dgm:t>
        <a:bodyPr/>
        <a:lstStyle/>
        <a:p>
          <a:endParaRPr lang="es-EC"/>
        </a:p>
      </dgm:t>
    </dgm:pt>
    <dgm:pt modelId="{F38B4B8F-F065-4CB3-8573-F0A7FEDD3EC8}" type="pres">
      <dgm:prSet presAssocID="{2FE517C6-7E8F-4295-A7D8-3C4E8DA3A190}" presName="Name0" presStyleCnt="0">
        <dgm:presLayoutVars>
          <dgm:dir/>
          <dgm:resizeHandles val="exact"/>
        </dgm:presLayoutVars>
      </dgm:prSet>
      <dgm:spPr/>
      <dgm:t>
        <a:bodyPr/>
        <a:lstStyle/>
        <a:p>
          <a:endParaRPr lang="es-EC"/>
        </a:p>
      </dgm:t>
    </dgm:pt>
    <dgm:pt modelId="{2773B000-324A-4927-81FB-914A09BBD144}" type="pres">
      <dgm:prSet presAssocID="{1F350714-CCB6-4CC7-957D-647379ED19B8}" presName="node" presStyleLbl="node1" presStyleIdx="0" presStyleCnt="4">
        <dgm:presLayoutVars>
          <dgm:bulletEnabled val="1"/>
        </dgm:presLayoutVars>
      </dgm:prSet>
      <dgm:spPr/>
      <dgm:t>
        <a:bodyPr/>
        <a:lstStyle/>
        <a:p>
          <a:endParaRPr lang="es-EC"/>
        </a:p>
      </dgm:t>
    </dgm:pt>
    <dgm:pt modelId="{948FD674-3D93-4650-A546-5E8B1CBD1EE0}" type="pres">
      <dgm:prSet presAssocID="{1EBFC3AE-D887-40B5-AE24-505AFB1093E6}" presName="sibTrans" presStyleCnt="0"/>
      <dgm:spPr/>
    </dgm:pt>
    <dgm:pt modelId="{D4EBBAFD-2BCC-46FC-B2CA-D6D3A81B3F11}" type="pres">
      <dgm:prSet presAssocID="{9E8B3C51-32A9-4D39-A24C-3C68A3845951}" presName="node" presStyleLbl="node1" presStyleIdx="1" presStyleCnt="4" custLinFactNeighborY="1037">
        <dgm:presLayoutVars>
          <dgm:bulletEnabled val="1"/>
        </dgm:presLayoutVars>
      </dgm:prSet>
      <dgm:spPr/>
      <dgm:t>
        <a:bodyPr/>
        <a:lstStyle/>
        <a:p>
          <a:endParaRPr lang="es-EC"/>
        </a:p>
      </dgm:t>
    </dgm:pt>
    <dgm:pt modelId="{EC50E240-47F4-4911-957D-7B7D740D46BD}" type="pres">
      <dgm:prSet presAssocID="{BD45FC19-34AB-44C3-B7D3-8791EEF6F258}" presName="sibTrans" presStyleCnt="0"/>
      <dgm:spPr/>
    </dgm:pt>
    <dgm:pt modelId="{4769563D-27AA-458D-BB57-58AC120A8B1E}" type="pres">
      <dgm:prSet presAssocID="{C99758D1-E622-4F2F-B78A-4EF0D94CCA2F}" presName="node" presStyleLbl="node1" presStyleIdx="2" presStyleCnt="4">
        <dgm:presLayoutVars>
          <dgm:bulletEnabled val="1"/>
        </dgm:presLayoutVars>
      </dgm:prSet>
      <dgm:spPr/>
      <dgm:t>
        <a:bodyPr/>
        <a:lstStyle/>
        <a:p>
          <a:endParaRPr lang="es-EC"/>
        </a:p>
      </dgm:t>
    </dgm:pt>
    <dgm:pt modelId="{319F46CA-BC81-4EF5-9021-71DE7B09F31C}" type="pres">
      <dgm:prSet presAssocID="{4143313A-6F8A-4423-8980-0EB81A696BA3}" presName="sibTrans" presStyleCnt="0"/>
      <dgm:spPr/>
    </dgm:pt>
    <dgm:pt modelId="{C38A230E-755F-4EE9-B254-DCC409085908}" type="pres">
      <dgm:prSet presAssocID="{43CED42B-0A5F-488C-A481-23D6905478C9}" presName="node" presStyleLbl="node1" presStyleIdx="3" presStyleCnt="4">
        <dgm:presLayoutVars>
          <dgm:bulletEnabled val="1"/>
        </dgm:presLayoutVars>
      </dgm:prSet>
      <dgm:spPr/>
      <dgm:t>
        <a:bodyPr/>
        <a:lstStyle/>
        <a:p>
          <a:endParaRPr lang="es-EC"/>
        </a:p>
      </dgm:t>
    </dgm:pt>
  </dgm:ptLst>
  <dgm:cxnLst>
    <dgm:cxn modelId="{C61D850E-B872-4D9D-961B-122277A335C4}" type="presOf" srcId="{1F350714-CCB6-4CC7-957D-647379ED19B8}" destId="{2773B000-324A-4927-81FB-914A09BBD144}" srcOrd="0" destOrd="0" presId="urn:microsoft.com/office/officeart/2005/8/layout/hList6"/>
    <dgm:cxn modelId="{4D51C14C-8E71-457B-9AC4-0FDED9CC6E3D}" srcId="{2FE517C6-7E8F-4295-A7D8-3C4E8DA3A190}" destId="{43CED42B-0A5F-488C-A481-23D6905478C9}" srcOrd="3" destOrd="0" parTransId="{AA85E0ED-181F-4A3D-A640-56B6603442BD}" sibTransId="{F1CB810E-AEBF-44DB-A426-B8F211B205E5}"/>
    <dgm:cxn modelId="{29D64B0D-7B19-46E5-9B51-04146F97DC77}" srcId="{2FE517C6-7E8F-4295-A7D8-3C4E8DA3A190}" destId="{1F350714-CCB6-4CC7-957D-647379ED19B8}" srcOrd="0" destOrd="0" parTransId="{075C6FD2-23CF-4EA1-87C2-0DF5EFB2300B}" sibTransId="{1EBFC3AE-D887-40B5-AE24-505AFB1093E6}"/>
    <dgm:cxn modelId="{A06A37ED-22C6-4293-AFB5-C69343A8D2BB}" srcId="{2FE517C6-7E8F-4295-A7D8-3C4E8DA3A190}" destId="{9E8B3C51-32A9-4D39-A24C-3C68A3845951}" srcOrd="1" destOrd="0" parTransId="{34BA2933-9426-487A-9892-4D2C29221E57}" sibTransId="{BD45FC19-34AB-44C3-B7D3-8791EEF6F258}"/>
    <dgm:cxn modelId="{7AC4460E-E4FF-4C82-9C5F-62A4B0FE5CD1}" type="presOf" srcId="{2FE517C6-7E8F-4295-A7D8-3C4E8DA3A190}" destId="{F38B4B8F-F065-4CB3-8573-F0A7FEDD3EC8}" srcOrd="0" destOrd="0" presId="urn:microsoft.com/office/officeart/2005/8/layout/hList6"/>
    <dgm:cxn modelId="{1DFEC411-E2C8-4109-B36D-8B389EE0512B}" type="presOf" srcId="{C99758D1-E622-4F2F-B78A-4EF0D94CCA2F}" destId="{4769563D-27AA-458D-BB57-58AC120A8B1E}" srcOrd="0" destOrd="0" presId="urn:microsoft.com/office/officeart/2005/8/layout/hList6"/>
    <dgm:cxn modelId="{54EAD27D-BD39-48FB-A02F-7F4428721D6A}" srcId="{2FE517C6-7E8F-4295-A7D8-3C4E8DA3A190}" destId="{C99758D1-E622-4F2F-B78A-4EF0D94CCA2F}" srcOrd="2" destOrd="0" parTransId="{5F9AA1E8-D3CE-406D-9C7A-A46D2202EBBF}" sibTransId="{4143313A-6F8A-4423-8980-0EB81A696BA3}"/>
    <dgm:cxn modelId="{680169D3-54BE-4E9C-9B62-E568B0665B77}" type="presOf" srcId="{43CED42B-0A5F-488C-A481-23D6905478C9}" destId="{C38A230E-755F-4EE9-B254-DCC409085908}" srcOrd="0" destOrd="0" presId="urn:microsoft.com/office/officeart/2005/8/layout/hList6"/>
    <dgm:cxn modelId="{610E135D-FA24-4911-8B01-61A8CA2278AC}" type="presOf" srcId="{9E8B3C51-32A9-4D39-A24C-3C68A3845951}" destId="{D4EBBAFD-2BCC-46FC-B2CA-D6D3A81B3F11}" srcOrd="0" destOrd="0" presId="urn:microsoft.com/office/officeart/2005/8/layout/hList6"/>
    <dgm:cxn modelId="{A6C3A765-7B6B-4108-A25B-5A02689CB29C}" type="presParOf" srcId="{F38B4B8F-F065-4CB3-8573-F0A7FEDD3EC8}" destId="{2773B000-324A-4927-81FB-914A09BBD144}" srcOrd="0" destOrd="0" presId="urn:microsoft.com/office/officeart/2005/8/layout/hList6"/>
    <dgm:cxn modelId="{A27D6355-EFED-4530-A1BC-079D36281E9D}" type="presParOf" srcId="{F38B4B8F-F065-4CB3-8573-F0A7FEDD3EC8}" destId="{948FD674-3D93-4650-A546-5E8B1CBD1EE0}" srcOrd="1" destOrd="0" presId="urn:microsoft.com/office/officeart/2005/8/layout/hList6"/>
    <dgm:cxn modelId="{71894182-A578-400A-A13F-4F08986B03AA}" type="presParOf" srcId="{F38B4B8F-F065-4CB3-8573-F0A7FEDD3EC8}" destId="{D4EBBAFD-2BCC-46FC-B2CA-D6D3A81B3F11}" srcOrd="2" destOrd="0" presId="urn:microsoft.com/office/officeart/2005/8/layout/hList6"/>
    <dgm:cxn modelId="{37CB8267-C4FF-4958-A269-EEBF3AA04B6C}" type="presParOf" srcId="{F38B4B8F-F065-4CB3-8573-F0A7FEDD3EC8}" destId="{EC50E240-47F4-4911-957D-7B7D740D46BD}" srcOrd="3" destOrd="0" presId="urn:microsoft.com/office/officeart/2005/8/layout/hList6"/>
    <dgm:cxn modelId="{B3674DE6-9D24-4C2B-BE91-88AB8E32AD28}" type="presParOf" srcId="{F38B4B8F-F065-4CB3-8573-F0A7FEDD3EC8}" destId="{4769563D-27AA-458D-BB57-58AC120A8B1E}" srcOrd="4" destOrd="0" presId="urn:microsoft.com/office/officeart/2005/8/layout/hList6"/>
    <dgm:cxn modelId="{D1828784-76E3-48CD-B503-F801D9353552}" type="presParOf" srcId="{F38B4B8F-F065-4CB3-8573-F0A7FEDD3EC8}" destId="{319F46CA-BC81-4EF5-9021-71DE7B09F31C}" srcOrd="5" destOrd="0" presId="urn:microsoft.com/office/officeart/2005/8/layout/hList6"/>
    <dgm:cxn modelId="{8E81FDC1-23B5-4B41-BCC3-BA8D28A4BD91}" type="presParOf" srcId="{F38B4B8F-F065-4CB3-8573-F0A7FEDD3EC8}" destId="{C38A230E-755F-4EE9-B254-DCC40908590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5F149-EF36-4324-B421-546DCA7FBCA4}"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EC"/>
        </a:p>
      </dgm:t>
    </dgm:pt>
    <dgm:pt modelId="{B0773711-30AF-4417-B786-1E6DC2AC2ABA}">
      <dgm:prSet phldrT="[Texto]"/>
      <dgm:spPr/>
      <dgm:t>
        <a:bodyPr/>
        <a:lstStyle/>
        <a:p>
          <a:r>
            <a:rPr lang="es-ES" dirty="0" smtClean="0"/>
            <a:t>(</a:t>
          </a:r>
          <a:r>
            <a:rPr lang="es-ES" dirty="0" err="1" smtClean="0"/>
            <a:t>Kaldor</a:t>
          </a:r>
          <a:r>
            <a:rPr lang="es-ES" dirty="0" smtClean="0"/>
            <a:t>, 1961) estableció cuatro leyes a cumplirse para el crecimiento económico de una nación basándose en las actividades manufactureras de las industrias en las que se citan:</a:t>
          </a:r>
          <a:endParaRPr lang="es-EC" dirty="0"/>
        </a:p>
      </dgm:t>
    </dgm:pt>
    <dgm:pt modelId="{916C00FD-571D-4B79-ADE4-0EEFD8A6D7AF}" type="parTrans" cxnId="{C95D8401-CB90-46F4-9A19-EAEEC8B1D37F}">
      <dgm:prSet/>
      <dgm:spPr/>
      <dgm:t>
        <a:bodyPr/>
        <a:lstStyle/>
        <a:p>
          <a:endParaRPr lang="es-EC"/>
        </a:p>
      </dgm:t>
    </dgm:pt>
    <dgm:pt modelId="{EB43CF2E-3E3B-4949-8F82-59030112FBD6}" type="sibTrans" cxnId="{C95D8401-CB90-46F4-9A19-EAEEC8B1D37F}">
      <dgm:prSet/>
      <dgm:spPr/>
      <dgm:t>
        <a:bodyPr/>
        <a:lstStyle/>
        <a:p>
          <a:endParaRPr lang="es-EC"/>
        </a:p>
      </dgm:t>
    </dgm:pt>
    <dgm:pt modelId="{DA2C4276-E1A1-4B81-AEF9-E5DE7A4E3921}" type="pres">
      <dgm:prSet presAssocID="{8D55F149-EF36-4324-B421-546DCA7FBCA4}" presName="diagram" presStyleCnt="0">
        <dgm:presLayoutVars>
          <dgm:dir/>
          <dgm:resizeHandles val="exact"/>
        </dgm:presLayoutVars>
      </dgm:prSet>
      <dgm:spPr/>
      <dgm:t>
        <a:bodyPr/>
        <a:lstStyle/>
        <a:p>
          <a:endParaRPr lang="es-ES_tradnl"/>
        </a:p>
      </dgm:t>
    </dgm:pt>
    <dgm:pt modelId="{66C7EDBD-C555-408C-9C04-7D418C0131D1}" type="pres">
      <dgm:prSet presAssocID="{B0773711-30AF-4417-B786-1E6DC2AC2ABA}" presName="node" presStyleLbl="node1" presStyleIdx="0" presStyleCnt="1" custScaleX="205416" custLinFactNeighborX="-37129" custLinFactNeighborY="55005">
        <dgm:presLayoutVars>
          <dgm:bulletEnabled val="1"/>
        </dgm:presLayoutVars>
      </dgm:prSet>
      <dgm:spPr/>
      <dgm:t>
        <a:bodyPr/>
        <a:lstStyle/>
        <a:p>
          <a:endParaRPr lang="es-EC"/>
        </a:p>
      </dgm:t>
    </dgm:pt>
  </dgm:ptLst>
  <dgm:cxnLst>
    <dgm:cxn modelId="{3CFFF612-C978-41BF-9EC9-ADF2B617D5B7}" type="presOf" srcId="{8D55F149-EF36-4324-B421-546DCA7FBCA4}" destId="{DA2C4276-E1A1-4B81-AEF9-E5DE7A4E3921}" srcOrd="0" destOrd="0" presId="urn:microsoft.com/office/officeart/2005/8/layout/default"/>
    <dgm:cxn modelId="{673D426F-CD69-4C03-877D-31A8DCFBC35A}" type="presOf" srcId="{B0773711-30AF-4417-B786-1E6DC2AC2ABA}" destId="{66C7EDBD-C555-408C-9C04-7D418C0131D1}" srcOrd="0" destOrd="0" presId="urn:microsoft.com/office/officeart/2005/8/layout/default"/>
    <dgm:cxn modelId="{C95D8401-CB90-46F4-9A19-EAEEC8B1D37F}" srcId="{8D55F149-EF36-4324-B421-546DCA7FBCA4}" destId="{B0773711-30AF-4417-B786-1E6DC2AC2ABA}" srcOrd="0" destOrd="0" parTransId="{916C00FD-571D-4B79-ADE4-0EEFD8A6D7AF}" sibTransId="{EB43CF2E-3E3B-4949-8F82-59030112FBD6}"/>
    <dgm:cxn modelId="{659CB18E-F84C-4B89-8A8F-978CF1331966}" type="presParOf" srcId="{DA2C4276-E1A1-4B81-AEF9-E5DE7A4E3921}" destId="{66C7EDBD-C555-408C-9C04-7D418C0131D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7E3553-1397-4428-8B9E-00B427E43455}"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s-EC"/>
        </a:p>
      </dgm:t>
    </dgm:pt>
    <dgm:pt modelId="{35AB7477-7B7F-4986-A50F-E4DEA1BB5EA5}">
      <dgm:prSet phldrT="[Texto]"/>
      <dgm:spPr/>
      <dgm:t>
        <a:bodyPr/>
        <a:lstStyle/>
        <a:p>
          <a:r>
            <a:rPr lang="es-ES" dirty="0" smtClean="0"/>
            <a:t>- Injerencia sobre el desarrollo económico de un país.</a:t>
          </a:r>
        </a:p>
        <a:p>
          <a:r>
            <a:rPr lang="es-ES" dirty="0" smtClean="0"/>
            <a:t>- Sector muy importante en las naciones y de gran aporte para el cambio de la matriz. </a:t>
          </a:r>
          <a:endParaRPr lang="es-EC" dirty="0"/>
        </a:p>
      </dgm:t>
    </dgm:pt>
    <dgm:pt modelId="{649B0476-9C35-4CB6-958D-A3EEE746EA5A}" type="parTrans" cxnId="{527ED3B2-63F3-4AC0-9EFF-53185B7DBB2A}">
      <dgm:prSet/>
      <dgm:spPr/>
      <dgm:t>
        <a:bodyPr/>
        <a:lstStyle/>
        <a:p>
          <a:endParaRPr lang="es-EC"/>
        </a:p>
      </dgm:t>
    </dgm:pt>
    <dgm:pt modelId="{8C4010B0-1D1B-47CD-9286-7757E791392F}" type="sibTrans" cxnId="{527ED3B2-63F3-4AC0-9EFF-53185B7DBB2A}">
      <dgm:prSet/>
      <dgm:spPr/>
      <dgm:t>
        <a:bodyPr/>
        <a:lstStyle/>
        <a:p>
          <a:endParaRPr lang="es-EC"/>
        </a:p>
      </dgm:t>
    </dgm:pt>
    <dgm:pt modelId="{57A88242-2F36-4106-8B5F-9AA4E498E8BD}" type="pres">
      <dgm:prSet presAssocID="{D47E3553-1397-4428-8B9E-00B427E43455}" presName="diagram" presStyleCnt="0">
        <dgm:presLayoutVars>
          <dgm:dir/>
          <dgm:resizeHandles val="exact"/>
        </dgm:presLayoutVars>
      </dgm:prSet>
      <dgm:spPr/>
      <dgm:t>
        <a:bodyPr/>
        <a:lstStyle/>
        <a:p>
          <a:endParaRPr lang="es-ES_tradnl"/>
        </a:p>
      </dgm:t>
    </dgm:pt>
    <dgm:pt modelId="{6CBC9308-56DA-4192-80D6-0CB89D6EF1DC}" type="pres">
      <dgm:prSet presAssocID="{35AB7477-7B7F-4986-A50F-E4DEA1BB5EA5}" presName="node" presStyleLbl="node1" presStyleIdx="0" presStyleCnt="1" custLinFactNeighborX="-2590" custLinFactNeighborY="-11383">
        <dgm:presLayoutVars>
          <dgm:bulletEnabled val="1"/>
        </dgm:presLayoutVars>
      </dgm:prSet>
      <dgm:spPr/>
      <dgm:t>
        <a:bodyPr/>
        <a:lstStyle/>
        <a:p>
          <a:endParaRPr lang="es-EC"/>
        </a:p>
      </dgm:t>
    </dgm:pt>
  </dgm:ptLst>
  <dgm:cxnLst>
    <dgm:cxn modelId="{56EB2232-100F-4360-954F-018E101AAD28}" type="presOf" srcId="{35AB7477-7B7F-4986-A50F-E4DEA1BB5EA5}" destId="{6CBC9308-56DA-4192-80D6-0CB89D6EF1DC}" srcOrd="0" destOrd="0" presId="urn:microsoft.com/office/officeart/2005/8/layout/default"/>
    <dgm:cxn modelId="{F00F583D-9849-44DD-91A9-C8E3737514EA}" type="presOf" srcId="{D47E3553-1397-4428-8B9E-00B427E43455}" destId="{57A88242-2F36-4106-8B5F-9AA4E498E8BD}" srcOrd="0" destOrd="0" presId="urn:microsoft.com/office/officeart/2005/8/layout/default"/>
    <dgm:cxn modelId="{527ED3B2-63F3-4AC0-9EFF-53185B7DBB2A}" srcId="{D47E3553-1397-4428-8B9E-00B427E43455}" destId="{35AB7477-7B7F-4986-A50F-E4DEA1BB5EA5}" srcOrd="0" destOrd="0" parTransId="{649B0476-9C35-4CB6-958D-A3EEE746EA5A}" sibTransId="{8C4010B0-1D1B-47CD-9286-7757E791392F}"/>
    <dgm:cxn modelId="{651678F0-B6E7-4A5F-95BA-1E2159008CB0}" type="presParOf" srcId="{57A88242-2F36-4106-8B5F-9AA4E498E8BD}" destId="{6CBC9308-56DA-4192-80D6-0CB89D6EF1D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2290E-5E2B-4542-BE68-6BA87AF65550}"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EC"/>
        </a:p>
      </dgm:t>
    </dgm:pt>
    <dgm:pt modelId="{0855D705-359C-4FA0-B0F9-14C9068357EB}">
      <dgm:prSet phldrT="[Texto]"/>
      <dgm:spPr/>
      <dgm:t>
        <a:bodyPr/>
        <a:lstStyle/>
        <a:p>
          <a:r>
            <a:rPr lang="es-EC" dirty="0" smtClean="0"/>
            <a:t>En 2004, el sector de mayor peso era el de petróleo y minas, con 13,2%.</a:t>
          </a:r>
          <a:endParaRPr lang="es-EC" dirty="0"/>
        </a:p>
      </dgm:t>
    </dgm:pt>
    <dgm:pt modelId="{3D54F0E3-74A1-4E80-AFFF-E857B5C7293C}" type="parTrans" cxnId="{BBE23F7A-C400-4A8D-B349-CDBD35D60A33}">
      <dgm:prSet/>
      <dgm:spPr/>
      <dgm:t>
        <a:bodyPr/>
        <a:lstStyle/>
        <a:p>
          <a:endParaRPr lang="es-EC"/>
        </a:p>
      </dgm:t>
    </dgm:pt>
    <dgm:pt modelId="{10DA255F-C066-4100-890E-238661AC4599}" type="sibTrans" cxnId="{BBE23F7A-C400-4A8D-B349-CDBD35D60A33}">
      <dgm:prSet/>
      <dgm:spPr/>
      <dgm:t>
        <a:bodyPr/>
        <a:lstStyle/>
        <a:p>
          <a:endParaRPr lang="es-EC"/>
        </a:p>
      </dgm:t>
    </dgm:pt>
    <dgm:pt modelId="{CDFCFA4C-F69E-473C-873C-4DDE996BA4DF}">
      <dgm:prSet phldrT="[Texto]"/>
      <dgm:spPr/>
      <dgm:t>
        <a:bodyPr/>
        <a:lstStyle/>
        <a:p>
          <a:r>
            <a:rPr lang="es-ES" dirty="0"/>
            <a:t>Importancia de este sector en la economía ecuatoriana y desarrollo del país</a:t>
          </a:r>
          <a:endParaRPr lang="es-EC" dirty="0"/>
        </a:p>
      </dgm:t>
    </dgm:pt>
    <dgm:pt modelId="{D09969E4-182E-4578-B845-10DD09E41AF3}" type="parTrans" cxnId="{881475EB-3A54-45EF-88E6-90D2C2A66E20}">
      <dgm:prSet/>
      <dgm:spPr/>
      <dgm:t>
        <a:bodyPr/>
        <a:lstStyle/>
        <a:p>
          <a:endParaRPr lang="es-EC"/>
        </a:p>
      </dgm:t>
    </dgm:pt>
    <dgm:pt modelId="{DA4FE2FC-69FF-4844-A26D-2AC6F79F460D}" type="sibTrans" cxnId="{881475EB-3A54-45EF-88E6-90D2C2A66E20}">
      <dgm:prSet/>
      <dgm:spPr/>
      <dgm:t>
        <a:bodyPr/>
        <a:lstStyle/>
        <a:p>
          <a:endParaRPr lang="es-EC"/>
        </a:p>
      </dgm:t>
    </dgm:pt>
    <dgm:pt modelId="{D352BB7B-D89E-428B-ADA1-D282310818D1}">
      <dgm:prSet phldrT="[Texto]"/>
      <dgm:spPr/>
      <dgm:t>
        <a:bodyPr/>
        <a:lstStyle/>
        <a:p>
          <a:r>
            <a:rPr lang="es-EC" dirty="0"/>
            <a:t>En 2014, el sector manufacturero tuvo </a:t>
          </a:r>
          <a:r>
            <a:rPr lang="es-EC" dirty="0" smtClean="0"/>
            <a:t>un el </a:t>
          </a:r>
          <a:r>
            <a:rPr lang="es-EC" dirty="0"/>
            <a:t>mayor peso en el PIB con 11,8%.</a:t>
          </a:r>
        </a:p>
      </dgm:t>
    </dgm:pt>
    <dgm:pt modelId="{00F0861A-6C5D-4BE1-8478-B85FCD345181}" type="parTrans" cxnId="{228F0148-4B36-4655-86ED-7DA11BD1100D}">
      <dgm:prSet/>
      <dgm:spPr/>
      <dgm:t>
        <a:bodyPr/>
        <a:lstStyle/>
        <a:p>
          <a:endParaRPr lang="es-EC"/>
        </a:p>
      </dgm:t>
    </dgm:pt>
    <dgm:pt modelId="{41733D99-36A4-45ED-A0E5-1CD136E0FDC8}" type="sibTrans" cxnId="{228F0148-4B36-4655-86ED-7DA11BD1100D}">
      <dgm:prSet/>
      <dgm:spPr/>
      <dgm:t>
        <a:bodyPr/>
        <a:lstStyle/>
        <a:p>
          <a:endParaRPr lang="es-EC"/>
        </a:p>
      </dgm:t>
    </dgm:pt>
    <dgm:pt modelId="{FBBE2A32-1FD0-4EF3-A8CF-1BA3B65CB7DB}">
      <dgm:prSet phldrT="[Texto]"/>
      <dgm:spPr/>
      <dgm:t>
        <a:bodyPr/>
        <a:lstStyle/>
        <a:p>
          <a:r>
            <a:rPr lang="es-EC" dirty="0" smtClean="0"/>
            <a:t>Desarrollo de estrategias</a:t>
          </a:r>
          <a:endParaRPr lang="es-EC" dirty="0"/>
        </a:p>
      </dgm:t>
    </dgm:pt>
    <dgm:pt modelId="{3E9F496F-6468-4559-921C-2109E97CB9DA}" type="parTrans" cxnId="{8F6E6E9F-53D0-469A-ABFB-B8A95C581C10}">
      <dgm:prSet/>
      <dgm:spPr/>
      <dgm:t>
        <a:bodyPr/>
        <a:lstStyle/>
        <a:p>
          <a:endParaRPr lang="es-EC"/>
        </a:p>
      </dgm:t>
    </dgm:pt>
    <dgm:pt modelId="{36FF4FB6-1070-4CFF-992D-592B550A5B6F}" type="sibTrans" cxnId="{8F6E6E9F-53D0-469A-ABFB-B8A95C581C10}">
      <dgm:prSet/>
      <dgm:spPr/>
      <dgm:t>
        <a:bodyPr/>
        <a:lstStyle/>
        <a:p>
          <a:endParaRPr lang="es-EC"/>
        </a:p>
      </dgm:t>
    </dgm:pt>
    <dgm:pt modelId="{2144EF49-520E-428E-AC25-BA78EE1717E1}" type="pres">
      <dgm:prSet presAssocID="{03D2290E-5E2B-4542-BE68-6BA87AF65550}" presName="Name0" presStyleCnt="0">
        <dgm:presLayoutVars>
          <dgm:chMax val="7"/>
          <dgm:chPref val="7"/>
          <dgm:dir/>
        </dgm:presLayoutVars>
      </dgm:prSet>
      <dgm:spPr/>
      <dgm:t>
        <a:bodyPr/>
        <a:lstStyle/>
        <a:p>
          <a:endParaRPr lang="es-EC"/>
        </a:p>
      </dgm:t>
    </dgm:pt>
    <dgm:pt modelId="{834B683D-C432-421F-8B2F-F3E23040040A}" type="pres">
      <dgm:prSet presAssocID="{03D2290E-5E2B-4542-BE68-6BA87AF65550}" presName="Name1" presStyleCnt="0"/>
      <dgm:spPr/>
    </dgm:pt>
    <dgm:pt modelId="{C4F0FFA0-F959-4507-94EC-28990A5E3CBE}" type="pres">
      <dgm:prSet presAssocID="{03D2290E-5E2B-4542-BE68-6BA87AF65550}" presName="cycle" presStyleCnt="0"/>
      <dgm:spPr/>
    </dgm:pt>
    <dgm:pt modelId="{3BCD2804-DDBA-47C4-895C-332ECE53B580}" type="pres">
      <dgm:prSet presAssocID="{03D2290E-5E2B-4542-BE68-6BA87AF65550}" presName="srcNode" presStyleLbl="node1" presStyleIdx="0" presStyleCnt="4"/>
      <dgm:spPr/>
    </dgm:pt>
    <dgm:pt modelId="{1FE0E32F-A083-4464-9815-0862C6BAA368}" type="pres">
      <dgm:prSet presAssocID="{03D2290E-5E2B-4542-BE68-6BA87AF65550}" presName="conn" presStyleLbl="parChTrans1D2" presStyleIdx="0" presStyleCnt="1"/>
      <dgm:spPr/>
      <dgm:t>
        <a:bodyPr/>
        <a:lstStyle/>
        <a:p>
          <a:endParaRPr lang="es-EC"/>
        </a:p>
      </dgm:t>
    </dgm:pt>
    <dgm:pt modelId="{3AB7CC59-5FB8-4B29-AC0E-5A49424CAD5A}" type="pres">
      <dgm:prSet presAssocID="{03D2290E-5E2B-4542-BE68-6BA87AF65550}" presName="extraNode" presStyleLbl="node1" presStyleIdx="0" presStyleCnt="4"/>
      <dgm:spPr/>
    </dgm:pt>
    <dgm:pt modelId="{CDAFC803-924D-4540-A92F-E0EC34B02517}" type="pres">
      <dgm:prSet presAssocID="{03D2290E-5E2B-4542-BE68-6BA87AF65550}" presName="dstNode" presStyleLbl="node1" presStyleIdx="0" presStyleCnt="4"/>
      <dgm:spPr/>
    </dgm:pt>
    <dgm:pt modelId="{B804E912-155D-48D6-9EA0-37C51F949211}" type="pres">
      <dgm:prSet presAssocID="{0855D705-359C-4FA0-B0F9-14C9068357EB}" presName="text_1" presStyleLbl="node1" presStyleIdx="0" presStyleCnt="4">
        <dgm:presLayoutVars>
          <dgm:bulletEnabled val="1"/>
        </dgm:presLayoutVars>
      </dgm:prSet>
      <dgm:spPr/>
      <dgm:t>
        <a:bodyPr/>
        <a:lstStyle/>
        <a:p>
          <a:endParaRPr lang="es-EC"/>
        </a:p>
      </dgm:t>
    </dgm:pt>
    <dgm:pt modelId="{1A8F01B5-48A2-4A9A-AF0B-106D043960C0}" type="pres">
      <dgm:prSet presAssocID="{0855D705-359C-4FA0-B0F9-14C9068357EB}" presName="accent_1" presStyleCnt="0"/>
      <dgm:spPr/>
    </dgm:pt>
    <dgm:pt modelId="{A7FD72DB-DE92-4509-A29E-97EA1269FB8A}" type="pres">
      <dgm:prSet presAssocID="{0855D705-359C-4FA0-B0F9-14C9068357EB}" presName="accentRepeatNode" presStyleLbl="solidFgAcc1" presStyleIdx="0" presStyleCnt="4"/>
      <dgm:spPr/>
    </dgm:pt>
    <dgm:pt modelId="{71F6CE55-D797-44EE-B7AD-85EC0765E3B0}" type="pres">
      <dgm:prSet presAssocID="{D352BB7B-D89E-428B-ADA1-D282310818D1}" presName="text_2" presStyleLbl="node1" presStyleIdx="1" presStyleCnt="4">
        <dgm:presLayoutVars>
          <dgm:bulletEnabled val="1"/>
        </dgm:presLayoutVars>
      </dgm:prSet>
      <dgm:spPr/>
      <dgm:t>
        <a:bodyPr/>
        <a:lstStyle/>
        <a:p>
          <a:endParaRPr lang="es-EC"/>
        </a:p>
      </dgm:t>
    </dgm:pt>
    <dgm:pt modelId="{B78B2BAB-7485-427B-B173-C41A9E03E0F4}" type="pres">
      <dgm:prSet presAssocID="{D352BB7B-D89E-428B-ADA1-D282310818D1}" presName="accent_2" presStyleCnt="0"/>
      <dgm:spPr/>
    </dgm:pt>
    <dgm:pt modelId="{75CDB1B3-E947-4DAF-8DD1-74C1658C18C5}" type="pres">
      <dgm:prSet presAssocID="{D352BB7B-D89E-428B-ADA1-D282310818D1}" presName="accentRepeatNode" presStyleLbl="solidFgAcc1" presStyleIdx="1" presStyleCnt="4"/>
      <dgm:spPr/>
    </dgm:pt>
    <dgm:pt modelId="{2577D914-BB54-4948-B9F0-7E08924DEDE6}" type="pres">
      <dgm:prSet presAssocID="{CDFCFA4C-F69E-473C-873C-4DDE996BA4DF}" presName="text_3" presStyleLbl="node1" presStyleIdx="2" presStyleCnt="4">
        <dgm:presLayoutVars>
          <dgm:bulletEnabled val="1"/>
        </dgm:presLayoutVars>
      </dgm:prSet>
      <dgm:spPr/>
      <dgm:t>
        <a:bodyPr/>
        <a:lstStyle/>
        <a:p>
          <a:endParaRPr lang="es-EC"/>
        </a:p>
      </dgm:t>
    </dgm:pt>
    <dgm:pt modelId="{4AABF653-9829-4ECA-88F2-E4C97BC79561}" type="pres">
      <dgm:prSet presAssocID="{CDFCFA4C-F69E-473C-873C-4DDE996BA4DF}" presName="accent_3" presStyleCnt="0"/>
      <dgm:spPr/>
    </dgm:pt>
    <dgm:pt modelId="{25D90A69-A146-4A9D-A41C-B3297AA32315}" type="pres">
      <dgm:prSet presAssocID="{CDFCFA4C-F69E-473C-873C-4DDE996BA4DF}" presName="accentRepeatNode" presStyleLbl="solidFgAcc1" presStyleIdx="2" presStyleCnt="4"/>
      <dgm:spPr/>
    </dgm:pt>
    <dgm:pt modelId="{D6F49FFC-383A-4348-ABFA-490B011611C1}" type="pres">
      <dgm:prSet presAssocID="{FBBE2A32-1FD0-4EF3-A8CF-1BA3B65CB7DB}" presName="text_4" presStyleLbl="node1" presStyleIdx="3" presStyleCnt="4">
        <dgm:presLayoutVars>
          <dgm:bulletEnabled val="1"/>
        </dgm:presLayoutVars>
      </dgm:prSet>
      <dgm:spPr/>
      <dgm:t>
        <a:bodyPr/>
        <a:lstStyle/>
        <a:p>
          <a:endParaRPr lang="es-ES_tradnl"/>
        </a:p>
      </dgm:t>
    </dgm:pt>
    <dgm:pt modelId="{49489C83-43F8-3C40-9B11-C65C43C32132}" type="pres">
      <dgm:prSet presAssocID="{FBBE2A32-1FD0-4EF3-A8CF-1BA3B65CB7DB}" presName="accent_4" presStyleCnt="0"/>
      <dgm:spPr/>
    </dgm:pt>
    <dgm:pt modelId="{6FCAB205-A047-4C1E-9F57-9E4319A1EC8B}" type="pres">
      <dgm:prSet presAssocID="{FBBE2A32-1FD0-4EF3-A8CF-1BA3B65CB7DB}" presName="accentRepeatNode" presStyleLbl="solidFgAcc1" presStyleIdx="3" presStyleCnt="4"/>
      <dgm:spPr/>
    </dgm:pt>
  </dgm:ptLst>
  <dgm:cxnLst>
    <dgm:cxn modelId="{228F0148-4B36-4655-86ED-7DA11BD1100D}" srcId="{03D2290E-5E2B-4542-BE68-6BA87AF65550}" destId="{D352BB7B-D89E-428B-ADA1-D282310818D1}" srcOrd="1" destOrd="0" parTransId="{00F0861A-6C5D-4BE1-8478-B85FCD345181}" sibTransId="{41733D99-36A4-45ED-A0E5-1CD136E0FDC8}"/>
    <dgm:cxn modelId="{4DAF1297-F2DE-48B3-8CF6-73B7AE75CF53}" type="presOf" srcId="{0855D705-359C-4FA0-B0F9-14C9068357EB}" destId="{B804E912-155D-48D6-9EA0-37C51F949211}" srcOrd="0" destOrd="0" presId="urn:microsoft.com/office/officeart/2008/layout/VerticalCurvedList"/>
    <dgm:cxn modelId="{D135473A-9FDD-D740-BF70-77A3FA612821}" type="presOf" srcId="{FBBE2A32-1FD0-4EF3-A8CF-1BA3B65CB7DB}" destId="{D6F49FFC-383A-4348-ABFA-490B011611C1}" srcOrd="0" destOrd="0" presId="urn:microsoft.com/office/officeart/2008/layout/VerticalCurvedList"/>
    <dgm:cxn modelId="{24B132B8-0BC9-4AEA-8E01-6B5BA3C2094D}" type="presOf" srcId="{D352BB7B-D89E-428B-ADA1-D282310818D1}" destId="{71F6CE55-D797-44EE-B7AD-85EC0765E3B0}" srcOrd="0" destOrd="0" presId="urn:microsoft.com/office/officeart/2008/layout/VerticalCurvedList"/>
    <dgm:cxn modelId="{881475EB-3A54-45EF-88E6-90D2C2A66E20}" srcId="{03D2290E-5E2B-4542-BE68-6BA87AF65550}" destId="{CDFCFA4C-F69E-473C-873C-4DDE996BA4DF}" srcOrd="2" destOrd="0" parTransId="{D09969E4-182E-4578-B845-10DD09E41AF3}" sibTransId="{DA4FE2FC-69FF-4844-A26D-2AC6F79F460D}"/>
    <dgm:cxn modelId="{8F6E6E9F-53D0-469A-ABFB-B8A95C581C10}" srcId="{03D2290E-5E2B-4542-BE68-6BA87AF65550}" destId="{FBBE2A32-1FD0-4EF3-A8CF-1BA3B65CB7DB}" srcOrd="3" destOrd="0" parTransId="{3E9F496F-6468-4559-921C-2109E97CB9DA}" sibTransId="{36FF4FB6-1070-4CFF-992D-592B550A5B6F}"/>
    <dgm:cxn modelId="{754D2D32-2D18-4C9B-AE2D-9551CE3655EC}" type="presOf" srcId="{10DA255F-C066-4100-890E-238661AC4599}" destId="{1FE0E32F-A083-4464-9815-0862C6BAA368}" srcOrd="0" destOrd="0" presId="urn:microsoft.com/office/officeart/2008/layout/VerticalCurvedList"/>
    <dgm:cxn modelId="{BBE23F7A-C400-4A8D-B349-CDBD35D60A33}" srcId="{03D2290E-5E2B-4542-BE68-6BA87AF65550}" destId="{0855D705-359C-4FA0-B0F9-14C9068357EB}" srcOrd="0" destOrd="0" parTransId="{3D54F0E3-74A1-4E80-AFFF-E857B5C7293C}" sibTransId="{10DA255F-C066-4100-890E-238661AC4599}"/>
    <dgm:cxn modelId="{A58F44EB-1671-48D4-8DCD-07E30EB12FCD}" type="presOf" srcId="{03D2290E-5E2B-4542-BE68-6BA87AF65550}" destId="{2144EF49-520E-428E-AC25-BA78EE1717E1}" srcOrd="0" destOrd="0" presId="urn:microsoft.com/office/officeart/2008/layout/VerticalCurvedList"/>
    <dgm:cxn modelId="{224354EE-3594-48BA-8E63-BDF86BC29D30}" type="presOf" srcId="{CDFCFA4C-F69E-473C-873C-4DDE996BA4DF}" destId="{2577D914-BB54-4948-B9F0-7E08924DEDE6}" srcOrd="0" destOrd="0" presId="urn:microsoft.com/office/officeart/2008/layout/VerticalCurvedList"/>
    <dgm:cxn modelId="{519879CC-4A14-4152-8011-47162C81A159}" type="presParOf" srcId="{2144EF49-520E-428E-AC25-BA78EE1717E1}" destId="{834B683D-C432-421F-8B2F-F3E23040040A}" srcOrd="0" destOrd="0" presId="urn:microsoft.com/office/officeart/2008/layout/VerticalCurvedList"/>
    <dgm:cxn modelId="{8EE0590F-6FAC-4101-A78D-7D13D0C869D2}" type="presParOf" srcId="{834B683D-C432-421F-8B2F-F3E23040040A}" destId="{C4F0FFA0-F959-4507-94EC-28990A5E3CBE}" srcOrd="0" destOrd="0" presId="urn:microsoft.com/office/officeart/2008/layout/VerticalCurvedList"/>
    <dgm:cxn modelId="{C4429251-02BA-499B-B982-786C31E4F40C}" type="presParOf" srcId="{C4F0FFA0-F959-4507-94EC-28990A5E3CBE}" destId="{3BCD2804-DDBA-47C4-895C-332ECE53B580}" srcOrd="0" destOrd="0" presId="urn:microsoft.com/office/officeart/2008/layout/VerticalCurvedList"/>
    <dgm:cxn modelId="{4DE2F2FF-772B-46EA-B230-E8F866AB03A0}" type="presParOf" srcId="{C4F0FFA0-F959-4507-94EC-28990A5E3CBE}" destId="{1FE0E32F-A083-4464-9815-0862C6BAA368}" srcOrd="1" destOrd="0" presId="urn:microsoft.com/office/officeart/2008/layout/VerticalCurvedList"/>
    <dgm:cxn modelId="{6D981665-3285-410F-A016-D6ED8761290C}" type="presParOf" srcId="{C4F0FFA0-F959-4507-94EC-28990A5E3CBE}" destId="{3AB7CC59-5FB8-4B29-AC0E-5A49424CAD5A}" srcOrd="2" destOrd="0" presId="urn:microsoft.com/office/officeart/2008/layout/VerticalCurvedList"/>
    <dgm:cxn modelId="{5A5FF429-D97B-4608-8079-12D6C6002E06}" type="presParOf" srcId="{C4F0FFA0-F959-4507-94EC-28990A5E3CBE}" destId="{CDAFC803-924D-4540-A92F-E0EC34B02517}" srcOrd="3" destOrd="0" presId="urn:microsoft.com/office/officeart/2008/layout/VerticalCurvedList"/>
    <dgm:cxn modelId="{EBDA6C26-351C-4E41-976B-42B0E313811E}" type="presParOf" srcId="{834B683D-C432-421F-8B2F-F3E23040040A}" destId="{B804E912-155D-48D6-9EA0-37C51F949211}" srcOrd="1" destOrd="0" presId="urn:microsoft.com/office/officeart/2008/layout/VerticalCurvedList"/>
    <dgm:cxn modelId="{859FFDCA-252F-4366-9C96-18141323498D}" type="presParOf" srcId="{834B683D-C432-421F-8B2F-F3E23040040A}" destId="{1A8F01B5-48A2-4A9A-AF0B-106D043960C0}" srcOrd="2" destOrd="0" presId="urn:microsoft.com/office/officeart/2008/layout/VerticalCurvedList"/>
    <dgm:cxn modelId="{9FBF57EF-B8F4-494B-A0B1-6C0669508154}" type="presParOf" srcId="{1A8F01B5-48A2-4A9A-AF0B-106D043960C0}" destId="{A7FD72DB-DE92-4509-A29E-97EA1269FB8A}" srcOrd="0" destOrd="0" presId="urn:microsoft.com/office/officeart/2008/layout/VerticalCurvedList"/>
    <dgm:cxn modelId="{9BE9B334-7398-4392-AD91-8D53F641296B}" type="presParOf" srcId="{834B683D-C432-421F-8B2F-F3E23040040A}" destId="{71F6CE55-D797-44EE-B7AD-85EC0765E3B0}" srcOrd="3" destOrd="0" presId="urn:microsoft.com/office/officeart/2008/layout/VerticalCurvedList"/>
    <dgm:cxn modelId="{74622B0E-5653-4EB2-A2CA-9C2AAC3FD57A}" type="presParOf" srcId="{834B683D-C432-421F-8B2F-F3E23040040A}" destId="{B78B2BAB-7485-427B-B173-C41A9E03E0F4}" srcOrd="4" destOrd="0" presId="urn:microsoft.com/office/officeart/2008/layout/VerticalCurvedList"/>
    <dgm:cxn modelId="{59B8BC45-D3B2-4EBE-917F-B1C10515653C}" type="presParOf" srcId="{B78B2BAB-7485-427B-B173-C41A9E03E0F4}" destId="{75CDB1B3-E947-4DAF-8DD1-74C1658C18C5}" srcOrd="0" destOrd="0" presId="urn:microsoft.com/office/officeart/2008/layout/VerticalCurvedList"/>
    <dgm:cxn modelId="{1D89AF73-EF2A-4FE0-9C24-C5B8EFC5BD76}" type="presParOf" srcId="{834B683D-C432-421F-8B2F-F3E23040040A}" destId="{2577D914-BB54-4948-B9F0-7E08924DEDE6}" srcOrd="5" destOrd="0" presId="urn:microsoft.com/office/officeart/2008/layout/VerticalCurvedList"/>
    <dgm:cxn modelId="{15335001-EF7C-49B0-A15A-13D981C12C08}" type="presParOf" srcId="{834B683D-C432-421F-8B2F-F3E23040040A}" destId="{4AABF653-9829-4ECA-88F2-E4C97BC79561}" srcOrd="6" destOrd="0" presId="urn:microsoft.com/office/officeart/2008/layout/VerticalCurvedList"/>
    <dgm:cxn modelId="{4152AB60-773E-4A70-8195-872DE8E7AE8E}" type="presParOf" srcId="{4AABF653-9829-4ECA-88F2-E4C97BC79561}" destId="{25D90A69-A146-4A9D-A41C-B3297AA32315}" srcOrd="0" destOrd="0" presId="urn:microsoft.com/office/officeart/2008/layout/VerticalCurvedList"/>
    <dgm:cxn modelId="{BC8F4606-6768-7C4C-BB03-F42A9A20B056}" type="presParOf" srcId="{834B683D-C432-421F-8B2F-F3E23040040A}" destId="{D6F49FFC-383A-4348-ABFA-490B011611C1}" srcOrd="7" destOrd="0" presId="urn:microsoft.com/office/officeart/2008/layout/VerticalCurvedList"/>
    <dgm:cxn modelId="{02A22A4A-2580-2441-BB72-B4CF74C79984}" type="presParOf" srcId="{834B683D-C432-421F-8B2F-F3E23040040A}" destId="{49489C83-43F8-3C40-9B11-C65C43C32132}" srcOrd="8" destOrd="0" presId="urn:microsoft.com/office/officeart/2008/layout/VerticalCurvedList"/>
    <dgm:cxn modelId="{E9C68BCD-E24F-E444-8A86-50E2550B4764}" type="presParOf" srcId="{49489C83-43F8-3C40-9B11-C65C43C32132}" destId="{6FCAB205-A047-4C1E-9F57-9E4319A1EC8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F2E8C6-C031-4894-A884-E831260462D8}"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EC"/>
        </a:p>
      </dgm:t>
    </dgm:pt>
    <dgm:pt modelId="{A928C572-F0FE-4BC9-9A1B-4AFA3984D1BC}">
      <dgm:prSet phldrT="[Texto]"/>
      <dgm:spPr/>
      <dgm:t>
        <a:bodyPr/>
        <a:lstStyle/>
        <a:p>
          <a:r>
            <a:rPr lang="es-EC" dirty="0"/>
            <a:t>14,20%</a:t>
          </a:r>
        </a:p>
      </dgm:t>
    </dgm:pt>
    <dgm:pt modelId="{090C79CD-F0FD-41BC-8D57-D76BC310C5D3}" type="parTrans" cxnId="{370A70C8-3256-4CA5-8E67-158F900F078B}">
      <dgm:prSet/>
      <dgm:spPr/>
      <dgm:t>
        <a:bodyPr/>
        <a:lstStyle/>
        <a:p>
          <a:endParaRPr lang="es-EC"/>
        </a:p>
      </dgm:t>
    </dgm:pt>
    <dgm:pt modelId="{B1A3255E-3CB5-489D-964E-34A4DB62308F}" type="sibTrans" cxnId="{370A70C8-3256-4CA5-8E67-158F900F078B}">
      <dgm:prSet/>
      <dgm:spPr/>
      <dgm:t>
        <a:bodyPr/>
        <a:lstStyle/>
        <a:p>
          <a:endParaRPr lang="es-EC"/>
        </a:p>
      </dgm:t>
    </dgm:pt>
    <dgm:pt modelId="{5E6B89BD-C66F-477D-A515-7CB38F8E3877}">
      <dgm:prSet phldrT="[Texto]"/>
      <dgm:spPr/>
      <dgm:t>
        <a:bodyPr/>
        <a:lstStyle/>
        <a:p>
          <a:r>
            <a:rPr lang="es-EC" dirty="0"/>
            <a:t>11,80%</a:t>
          </a:r>
        </a:p>
      </dgm:t>
    </dgm:pt>
    <dgm:pt modelId="{7984F3CE-53AA-42BC-A494-621EAA8A670D}" type="parTrans" cxnId="{8A755C8B-2F00-4AD8-949A-61DE30FF568D}">
      <dgm:prSet/>
      <dgm:spPr/>
      <dgm:t>
        <a:bodyPr/>
        <a:lstStyle/>
        <a:p>
          <a:endParaRPr lang="es-EC"/>
        </a:p>
      </dgm:t>
    </dgm:pt>
    <dgm:pt modelId="{DAA74997-A882-4743-AA7A-9B4CF435215C}" type="sibTrans" cxnId="{8A755C8B-2F00-4AD8-949A-61DE30FF568D}">
      <dgm:prSet/>
      <dgm:spPr/>
      <dgm:t>
        <a:bodyPr/>
        <a:lstStyle/>
        <a:p>
          <a:endParaRPr lang="es-EC"/>
        </a:p>
      </dgm:t>
    </dgm:pt>
    <dgm:pt modelId="{7D887E19-23A7-41F7-B7D0-3AF2EFDB2298}">
      <dgm:prSet phldrT="[Texto]"/>
      <dgm:spPr/>
      <dgm:t>
        <a:bodyPr/>
        <a:lstStyle/>
        <a:p>
          <a:r>
            <a:rPr lang="es-EC" dirty="0"/>
            <a:t>11,10%</a:t>
          </a:r>
        </a:p>
      </dgm:t>
    </dgm:pt>
    <dgm:pt modelId="{5F518656-7190-4B58-A22C-E0BBB4ACEFC8}" type="parTrans" cxnId="{31C7F5E6-E7A7-46C4-96E1-D352599C5AA2}">
      <dgm:prSet/>
      <dgm:spPr/>
      <dgm:t>
        <a:bodyPr/>
        <a:lstStyle/>
        <a:p>
          <a:endParaRPr lang="es-EC"/>
        </a:p>
      </dgm:t>
    </dgm:pt>
    <dgm:pt modelId="{769F6FBC-AFBA-4E8C-B213-E7D5D355323B}" type="sibTrans" cxnId="{31C7F5E6-E7A7-46C4-96E1-D352599C5AA2}">
      <dgm:prSet/>
      <dgm:spPr/>
      <dgm:t>
        <a:bodyPr/>
        <a:lstStyle/>
        <a:p>
          <a:endParaRPr lang="es-EC"/>
        </a:p>
      </dgm:t>
    </dgm:pt>
    <dgm:pt modelId="{F051EAAA-FED9-41F3-8CDB-572E0DC9BDE8}">
      <dgm:prSet phldrT="[Texto]"/>
      <dgm:spPr/>
      <dgm:t>
        <a:bodyPr/>
        <a:lstStyle/>
        <a:p>
          <a:r>
            <a:rPr lang="es-EC" dirty="0"/>
            <a:t>10%</a:t>
          </a:r>
        </a:p>
      </dgm:t>
    </dgm:pt>
    <dgm:pt modelId="{580C8495-CF93-49DF-BC0F-12381BE6CD12}" type="parTrans" cxnId="{9CEE233A-E392-407F-BFE9-8CFECEBBFB06}">
      <dgm:prSet/>
      <dgm:spPr/>
      <dgm:t>
        <a:bodyPr/>
        <a:lstStyle/>
        <a:p>
          <a:endParaRPr lang="es-EC"/>
        </a:p>
      </dgm:t>
    </dgm:pt>
    <dgm:pt modelId="{CAD018B6-0E1D-4DBD-AF60-4EC1172AE373}" type="sibTrans" cxnId="{9CEE233A-E392-407F-BFE9-8CFECEBBFB06}">
      <dgm:prSet/>
      <dgm:spPr/>
      <dgm:t>
        <a:bodyPr/>
        <a:lstStyle/>
        <a:p>
          <a:endParaRPr lang="es-EC"/>
        </a:p>
      </dgm:t>
    </dgm:pt>
    <dgm:pt modelId="{B7A6A43E-0427-4042-9C00-46300C3475A4}" type="pres">
      <dgm:prSet presAssocID="{26F2E8C6-C031-4894-A884-E831260462D8}" presName="Name0" presStyleCnt="0">
        <dgm:presLayoutVars>
          <dgm:dir/>
          <dgm:resizeHandles/>
        </dgm:presLayoutVars>
      </dgm:prSet>
      <dgm:spPr/>
      <dgm:t>
        <a:bodyPr/>
        <a:lstStyle/>
        <a:p>
          <a:endParaRPr lang="es-EC"/>
        </a:p>
      </dgm:t>
    </dgm:pt>
    <dgm:pt modelId="{8D30A9BF-DEDD-479E-8159-F16884B8EA1F}" type="pres">
      <dgm:prSet presAssocID="{A928C572-F0FE-4BC9-9A1B-4AFA3984D1BC}" presName="composite" presStyleCnt="0"/>
      <dgm:spPr/>
    </dgm:pt>
    <dgm:pt modelId="{66E21DE3-0DDC-41C0-916E-77D775EB4BFE}" type="pres">
      <dgm:prSet presAssocID="{A928C572-F0FE-4BC9-9A1B-4AFA3984D1BC}" presName="rect1" presStyleLbl="bgImgPlace1" presStyleIdx="0" presStyleCnt="4"/>
      <dgm:spPr>
        <a:blipFill rotWithShape="1">
          <a:blip xmlns:r="http://schemas.openxmlformats.org/officeDocument/2006/relationships" r:embed="rId1"/>
          <a:srcRect/>
          <a:stretch>
            <a:fillRect l="-13000" r="-13000"/>
          </a:stretch>
        </a:blipFill>
      </dgm:spPr>
    </dgm:pt>
    <dgm:pt modelId="{D0876503-BC4A-42E1-B361-5D8D4913C8EF}" type="pres">
      <dgm:prSet presAssocID="{A928C572-F0FE-4BC9-9A1B-4AFA3984D1BC}" presName="rect2" presStyleLbl="node1" presStyleIdx="0" presStyleCnt="4">
        <dgm:presLayoutVars>
          <dgm:bulletEnabled val="1"/>
        </dgm:presLayoutVars>
      </dgm:prSet>
      <dgm:spPr/>
      <dgm:t>
        <a:bodyPr/>
        <a:lstStyle/>
        <a:p>
          <a:endParaRPr lang="es-EC"/>
        </a:p>
      </dgm:t>
    </dgm:pt>
    <dgm:pt modelId="{464CA7A9-4F50-43CE-AF97-AFA38130D0D4}" type="pres">
      <dgm:prSet presAssocID="{B1A3255E-3CB5-489D-964E-34A4DB62308F}" presName="sibTrans" presStyleCnt="0"/>
      <dgm:spPr/>
    </dgm:pt>
    <dgm:pt modelId="{CC5811F2-00AE-4347-BC2B-5AFFC6B75994}" type="pres">
      <dgm:prSet presAssocID="{5E6B89BD-C66F-477D-A515-7CB38F8E3877}" presName="composite" presStyleCnt="0"/>
      <dgm:spPr/>
    </dgm:pt>
    <dgm:pt modelId="{4EC4873C-C9DB-48E5-B4D3-BF21A26A58C1}" type="pres">
      <dgm:prSet presAssocID="{5E6B89BD-C66F-477D-A515-7CB38F8E3877}" presName="rect1" presStyleLbl="bgImgPlace1" presStyleIdx="1" presStyleCnt="4"/>
      <dgm:spPr>
        <a:blipFill rotWithShape="1">
          <a:blip xmlns:r="http://schemas.openxmlformats.org/officeDocument/2006/relationships" r:embed="rId2"/>
          <a:srcRect/>
          <a:stretch>
            <a:fillRect l="-13000" r="-13000"/>
          </a:stretch>
        </a:blipFill>
      </dgm:spPr>
    </dgm:pt>
    <dgm:pt modelId="{E8C1D105-D63A-41BC-9D9B-466FBAF74D15}" type="pres">
      <dgm:prSet presAssocID="{5E6B89BD-C66F-477D-A515-7CB38F8E3877}" presName="rect2" presStyleLbl="node1" presStyleIdx="1" presStyleCnt="4">
        <dgm:presLayoutVars>
          <dgm:bulletEnabled val="1"/>
        </dgm:presLayoutVars>
      </dgm:prSet>
      <dgm:spPr/>
      <dgm:t>
        <a:bodyPr/>
        <a:lstStyle/>
        <a:p>
          <a:endParaRPr lang="es-EC"/>
        </a:p>
      </dgm:t>
    </dgm:pt>
    <dgm:pt modelId="{AA608135-DE08-4BCE-B102-58BED26D1E17}" type="pres">
      <dgm:prSet presAssocID="{DAA74997-A882-4743-AA7A-9B4CF435215C}" presName="sibTrans" presStyleCnt="0"/>
      <dgm:spPr/>
    </dgm:pt>
    <dgm:pt modelId="{18FBE0AF-02E0-479D-8B3B-A9CBF4D9A3F6}" type="pres">
      <dgm:prSet presAssocID="{7D887E19-23A7-41F7-B7D0-3AF2EFDB2298}" presName="composite" presStyleCnt="0"/>
      <dgm:spPr/>
    </dgm:pt>
    <dgm:pt modelId="{AFE9937B-15A4-4EC0-8DDC-2F1653632F92}" type="pres">
      <dgm:prSet presAssocID="{7D887E19-23A7-41F7-B7D0-3AF2EFDB2298}" presName="rect1" presStyleLbl="bgImgPlace1" presStyleIdx="2" presStyleCnt="4"/>
      <dgm:spPr>
        <a:blipFill rotWithShape="1">
          <a:blip xmlns:r="http://schemas.openxmlformats.org/officeDocument/2006/relationships" r:embed="rId3"/>
          <a:srcRect/>
          <a:stretch>
            <a:fillRect l="-13000" r="-13000"/>
          </a:stretch>
        </a:blipFill>
      </dgm:spPr>
    </dgm:pt>
    <dgm:pt modelId="{D61E06F0-CDC3-4A7F-870B-62D032E95CF2}" type="pres">
      <dgm:prSet presAssocID="{7D887E19-23A7-41F7-B7D0-3AF2EFDB2298}" presName="rect2" presStyleLbl="node1" presStyleIdx="2" presStyleCnt="4">
        <dgm:presLayoutVars>
          <dgm:bulletEnabled val="1"/>
        </dgm:presLayoutVars>
      </dgm:prSet>
      <dgm:spPr/>
      <dgm:t>
        <a:bodyPr/>
        <a:lstStyle/>
        <a:p>
          <a:endParaRPr lang="es-EC"/>
        </a:p>
      </dgm:t>
    </dgm:pt>
    <dgm:pt modelId="{BB509A7A-867F-46B1-B8FE-2581CE4E6A76}" type="pres">
      <dgm:prSet presAssocID="{769F6FBC-AFBA-4E8C-B213-E7D5D355323B}" presName="sibTrans" presStyleCnt="0"/>
      <dgm:spPr/>
    </dgm:pt>
    <dgm:pt modelId="{4CEE017B-09E8-4EDE-9BF2-4ED42453CFA4}" type="pres">
      <dgm:prSet presAssocID="{F051EAAA-FED9-41F3-8CDB-572E0DC9BDE8}" presName="composite" presStyleCnt="0"/>
      <dgm:spPr/>
    </dgm:pt>
    <dgm:pt modelId="{BE465C36-62E5-4188-8E33-E3688009D536}" type="pres">
      <dgm:prSet presAssocID="{F051EAAA-FED9-41F3-8CDB-572E0DC9BDE8}" presName="rect1" presStyleLbl="bgImgPlace1" presStyleIdx="3" presStyleCnt="4"/>
      <dgm:spPr>
        <a:blipFill rotWithShape="1">
          <a:blip xmlns:r="http://schemas.openxmlformats.org/officeDocument/2006/relationships" r:embed="rId4"/>
          <a:srcRect/>
          <a:stretch>
            <a:fillRect l="-13000" r="-13000"/>
          </a:stretch>
        </a:blipFill>
      </dgm:spPr>
    </dgm:pt>
    <dgm:pt modelId="{6CC5BBC8-5BBE-490C-8C11-A257291D8F4A}" type="pres">
      <dgm:prSet presAssocID="{F051EAAA-FED9-41F3-8CDB-572E0DC9BDE8}" presName="rect2" presStyleLbl="node1" presStyleIdx="3" presStyleCnt="4">
        <dgm:presLayoutVars>
          <dgm:bulletEnabled val="1"/>
        </dgm:presLayoutVars>
      </dgm:prSet>
      <dgm:spPr/>
      <dgm:t>
        <a:bodyPr/>
        <a:lstStyle/>
        <a:p>
          <a:endParaRPr lang="es-EC"/>
        </a:p>
      </dgm:t>
    </dgm:pt>
  </dgm:ptLst>
  <dgm:cxnLst>
    <dgm:cxn modelId="{C7E3417F-ACDE-4916-8EAC-4405952F5506}" type="presOf" srcId="{A928C572-F0FE-4BC9-9A1B-4AFA3984D1BC}" destId="{D0876503-BC4A-42E1-B361-5D8D4913C8EF}" srcOrd="0" destOrd="0" presId="urn:microsoft.com/office/officeart/2008/layout/BendingPictureBlocks"/>
    <dgm:cxn modelId="{8813AEF4-C005-42DE-BB5A-C745A88D5E72}" type="presOf" srcId="{5E6B89BD-C66F-477D-A515-7CB38F8E3877}" destId="{E8C1D105-D63A-41BC-9D9B-466FBAF74D15}" srcOrd="0" destOrd="0" presId="urn:microsoft.com/office/officeart/2008/layout/BendingPictureBlocks"/>
    <dgm:cxn modelId="{50993B6C-8CFD-48D3-9F8A-D2B8B1AB10BF}" type="presOf" srcId="{26F2E8C6-C031-4894-A884-E831260462D8}" destId="{B7A6A43E-0427-4042-9C00-46300C3475A4}" srcOrd="0" destOrd="0" presId="urn:microsoft.com/office/officeart/2008/layout/BendingPictureBlocks"/>
    <dgm:cxn modelId="{370A70C8-3256-4CA5-8E67-158F900F078B}" srcId="{26F2E8C6-C031-4894-A884-E831260462D8}" destId="{A928C572-F0FE-4BC9-9A1B-4AFA3984D1BC}" srcOrd="0" destOrd="0" parTransId="{090C79CD-F0FD-41BC-8D57-D76BC310C5D3}" sibTransId="{B1A3255E-3CB5-489D-964E-34A4DB62308F}"/>
    <dgm:cxn modelId="{8A755C8B-2F00-4AD8-949A-61DE30FF568D}" srcId="{26F2E8C6-C031-4894-A884-E831260462D8}" destId="{5E6B89BD-C66F-477D-A515-7CB38F8E3877}" srcOrd="1" destOrd="0" parTransId="{7984F3CE-53AA-42BC-A494-621EAA8A670D}" sibTransId="{DAA74997-A882-4743-AA7A-9B4CF435215C}"/>
    <dgm:cxn modelId="{31C7F5E6-E7A7-46C4-96E1-D352599C5AA2}" srcId="{26F2E8C6-C031-4894-A884-E831260462D8}" destId="{7D887E19-23A7-41F7-B7D0-3AF2EFDB2298}" srcOrd="2" destOrd="0" parTransId="{5F518656-7190-4B58-A22C-E0BBB4ACEFC8}" sibTransId="{769F6FBC-AFBA-4E8C-B213-E7D5D355323B}"/>
    <dgm:cxn modelId="{A43F42DB-9CF9-4B67-BEB9-9445F99B238A}" type="presOf" srcId="{F051EAAA-FED9-41F3-8CDB-572E0DC9BDE8}" destId="{6CC5BBC8-5BBE-490C-8C11-A257291D8F4A}" srcOrd="0" destOrd="0" presId="urn:microsoft.com/office/officeart/2008/layout/BendingPictureBlocks"/>
    <dgm:cxn modelId="{8B11353A-1390-4AC3-AFC0-3E1FC5384869}" type="presOf" srcId="{7D887E19-23A7-41F7-B7D0-3AF2EFDB2298}" destId="{D61E06F0-CDC3-4A7F-870B-62D032E95CF2}" srcOrd="0" destOrd="0" presId="urn:microsoft.com/office/officeart/2008/layout/BendingPictureBlocks"/>
    <dgm:cxn modelId="{9CEE233A-E392-407F-BFE9-8CFECEBBFB06}" srcId="{26F2E8C6-C031-4894-A884-E831260462D8}" destId="{F051EAAA-FED9-41F3-8CDB-572E0DC9BDE8}" srcOrd="3" destOrd="0" parTransId="{580C8495-CF93-49DF-BC0F-12381BE6CD12}" sibTransId="{CAD018B6-0E1D-4DBD-AF60-4EC1172AE373}"/>
    <dgm:cxn modelId="{45580C9E-8C6D-4631-BCF9-4D0947F76CC6}" type="presParOf" srcId="{B7A6A43E-0427-4042-9C00-46300C3475A4}" destId="{8D30A9BF-DEDD-479E-8159-F16884B8EA1F}" srcOrd="0" destOrd="0" presId="urn:microsoft.com/office/officeart/2008/layout/BendingPictureBlocks"/>
    <dgm:cxn modelId="{02486634-FCCB-4B59-BC6E-24AD12C22E5E}" type="presParOf" srcId="{8D30A9BF-DEDD-479E-8159-F16884B8EA1F}" destId="{66E21DE3-0DDC-41C0-916E-77D775EB4BFE}" srcOrd="0" destOrd="0" presId="urn:microsoft.com/office/officeart/2008/layout/BendingPictureBlocks"/>
    <dgm:cxn modelId="{EC2F2E67-AA8D-4404-A0BC-37D06AD6BB0A}" type="presParOf" srcId="{8D30A9BF-DEDD-479E-8159-F16884B8EA1F}" destId="{D0876503-BC4A-42E1-B361-5D8D4913C8EF}" srcOrd="1" destOrd="0" presId="urn:microsoft.com/office/officeart/2008/layout/BendingPictureBlocks"/>
    <dgm:cxn modelId="{28A56420-F92B-4C33-BCE6-CDB9835F48CD}" type="presParOf" srcId="{B7A6A43E-0427-4042-9C00-46300C3475A4}" destId="{464CA7A9-4F50-43CE-AF97-AFA38130D0D4}" srcOrd="1" destOrd="0" presId="urn:microsoft.com/office/officeart/2008/layout/BendingPictureBlocks"/>
    <dgm:cxn modelId="{5235003A-7189-41CE-9104-AB8016D61EB2}" type="presParOf" srcId="{B7A6A43E-0427-4042-9C00-46300C3475A4}" destId="{CC5811F2-00AE-4347-BC2B-5AFFC6B75994}" srcOrd="2" destOrd="0" presId="urn:microsoft.com/office/officeart/2008/layout/BendingPictureBlocks"/>
    <dgm:cxn modelId="{971E27A4-55FB-42A8-8773-D2A5B0407D23}" type="presParOf" srcId="{CC5811F2-00AE-4347-BC2B-5AFFC6B75994}" destId="{4EC4873C-C9DB-48E5-B4D3-BF21A26A58C1}" srcOrd="0" destOrd="0" presId="urn:microsoft.com/office/officeart/2008/layout/BendingPictureBlocks"/>
    <dgm:cxn modelId="{3CB801C2-7862-4E6B-9660-3F83EC67A7A0}" type="presParOf" srcId="{CC5811F2-00AE-4347-BC2B-5AFFC6B75994}" destId="{E8C1D105-D63A-41BC-9D9B-466FBAF74D15}" srcOrd="1" destOrd="0" presId="urn:microsoft.com/office/officeart/2008/layout/BendingPictureBlocks"/>
    <dgm:cxn modelId="{CCABB10C-5C51-4EAF-9267-6CC1B204E1C4}" type="presParOf" srcId="{B7A6A43E-0427-4042-9C00-46300C3475A4}" destId="{AA608135-DE08-4BCE-B102-58BED26D1E17}" srcOrd="3" destOrd="0" presId="urn:microsoft.com/office/officeart/2008/layout/BendingPictureBlocks"/>
    <dgm:cxn modelId="{81C2DDA8-5A49-42AB-99BC-10A0093B09B9}" type="presParOf" srcId="{B7A6A43E-0427-4042-9C00-46300C3475A4}" destId="{18FBE0AF-02E0-479D-8B3B-A9CBF4D9A3F6}" srcOrd="4" destOrd="0" presId="urn:microsoft.com/office/officeart/2008/layout/BendingPictureBlocks"/>
    <dgm:cxn modelId="{C85B132B-BD15-40A7-9F2C-A794B7604A8B}" type="presParOf" srcId="{18FBE0AF-02E0-479D-8B3B-A9CBF4D9A3F6}" destId="{AFE9937B-15A4-4EC0-8DDC-2F1653632F92}" srcOrd="0" destOrd="0" presId="urn:microsoft.com/office/officeart/2008/layout/BendingPictureBlocks"/>
    <dgm:cxn modelId="{8AE2548F-9A07-411D-A29B-A69A87B66AFE}" type="presParOf" srcId="{18FBE0AF-02E0-479D-8B3B-A9CBF4D9A3F6}" destId="{D61E06F0-CDC3-4A7F-870B-62D032E95CF2}" srcOrd="1" destOrd="0" presId="urn:microsoft.com/office/officeart/2008/layout/BendingPictureBlocks"/>
    <dgm:cxn modelId="{5394B2C9-A339-4950-B9AE-81425A070337}" type="presParOf" srcId="{B7A6A43E-0427-4042-9C00-46300C3475A4}" destId="{BB509A7A-867F-46B1-B8FE-2581CE4E6A76}" srcOrd="5" destOrd="0" presId="urn:microsoft.com/office/officeart/2008/layout/BendingPictureBlocks"/>
    <dgm:cxn modelId="{1FAFBEDC-7656-4F6F-810D-B0400CDE698D}" type="presParOf" srcId="{B7A6A43E-0427-4042-9C00-46300C3475A4}" destId="{4CEE017B-09E8-4EDE-9BF2-4ED42453CFA4}" srcOrd="6" destOrd="0" presId="urn:microsoft.com/office/officeart/2008/layout/BendingPictureBlocks"/>
    <dgm:cxn modelId="{DD38CFC9-A1D8-4874-894B-91E72ACF54D6}" type="presParOf" srcId="{4CEE017B-09E8-4EDE-9BF2-4ED42453CFA4}" destId="{BE465C36-62E5-4188-8E33-E3688009D536}" srcOrd="0" destOrd="0" presId="urn:microsoft.com/office/officeart/2008/layout/BendingPictureBlocks"/>
    <dgm:cxn modelId="{0010F8D0-4967-4BAC-A9C8-8A8C38BF1F2B}" type="presParOf" srcId="{4CEE017B-09E8-4EDE-9BF2-4ED42453CFA4}" destId="{6CC5BBC8-5BBE-490C-8C11-A257291D8F4A}"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1D2E86-EB6E-48A4-8DF9-94AF71C5E206}" type="doc">
      <dgm:prSet loTypeId="urn:microsoft.com/office/officeart/2005/8/layout/vList3" loCatId="picture" qsTypeId="urn:microsoft.com/office/officeart/2005/8/quickstyle/simple5" qsCatId="simple" csTypeId="urn:microsoft.com/office/officeart/2005/8/colors/colorful2" csCatId="colorful" phldr="1"/>
      <dgm:spPr/>
      <dgm:t>
        <a:bodyPr/>
        <a:lstStyle/>
        <a:p>
          <a:endParaRPr lang="es-EC"/>
        </a:p>
      </dgm:t>
    </dgm:pt>
    <dgm:pt modelId="{7F8C2D61-1807-4BC2-8220-2E86CCFB1671}">
      <dgm:prSet phldrT="[Texto]" custT="1"/>
      <dgm:spPr/>
      <dgm:t>
        <a:bodyPr/>
        <a:lstStyle/>
        <a:p>
          <a:r>
            <a:rPr lang="es-ES" sz="1600" dirty="0" smtClean="0"/>
            <a:t>Balanza </a:t>
          </a:r>
          <a:r>
            <a:rPr lang="es-ES" sz="1600" dirty="0"/>
            <a:t>Comercial tiene un déficit de aproximadamente $670 mil millones de dólares</a:t>
          </a:r>
          <a:endParaRPr lang="es-EC" sz="1600" dirty="0"/>
        </a:p>
      </dgm:t>
    </dgm:pt>
    <dgm:pt modelId="{FD35C4E1-A5D8-4090-826D-CE2D8DDB5554}" type="parTrans" cxnId="{1481F2B9-B5BE-428F-A89C-7398C5C925FA}">
      <dgm:prSet/>
      <dgm:spPr/>
      <dgm:t>
        <a:bodyPr/>
        <a:lstStyle/>
        <a:p>
          <a:endParaRPr lang="es-EC" sz="1600"/>
        </a:p>
      </dgm:t>
    </dgm:pt>
    <dgm:pt modelId="{E78E3611-E9E4-452D-89B8-02D18D525A32}" type="sibTrans" cxnId="{1481F2B9-B5BE-428F-A89C-7398C5C925FA}">
      <dgm:prSet/>
      <dgm:spPr/>
      <dgm:t>
        <a:bodyPr/>
        <a:lstStyle/>
        <a:p>
          <a:endParaRPr lang="es-EC" sz="1600"/>
        </a:p>
      </dgm:t>
    </dgm:pt>
    <dgm:pt modelId="{12DBEF1C-1D91-45F2-ACAD-1CA7247C080B}">
      <dgm:prSet phldrT="[Texto]" custT="1"/>
      <dgm:spPr/>
      <dgm:t>
        <a:bodyPr/>
        <a:lstStyle/>
        <a:p>
          <a:r>
            <a:rPr lang="es-ES" sz="1600" dirty="0"/>
            <a:t>Consumidores </a:t>
          </a:r>
          <a:r>
            <a:rPr lang="es-ES" sz="1600" dirty="0" smtClean="0"/>
            <a:t>ecuatoriano </a:t>
          </a:r>
          <a:r>
            <a:rPr lang="es-ES" sz="1600" dirty="0"/>
            <a:t>han optado por </a:t>
          </a:r>
          <a:r>
            <a:rPr lang="es-ES" sz="1600" dirty="0" smtClean="0"/>
            <a:t>adquirir productos extranjeros</a:t>
          </a:r>
          <a:endParaRPr lang="es-EC" sz="1600" dirty="0"/>
        </a:p>
      </dgm:t>
    </dgm:pt>
    <dgm:pt modelId="{E33CEFC9-E944-473B-9507-5F03F03D3876}" type="parTrans" cxnId="{F868FC9B-6E2E-4B47-B1A0-6549073B114B}">
      <dgm:prSet/>
      <dgm:spPr/>
      <dgm:t>
        <a:bodyPr/>
        <a:lstStyle/>
        <a:p>
          <a:endParaRPr lang="es-EC" sz="1600"/>
        </a:p>
      </dgm:t>
    </dgm:pt>
    <dgm:pt modelId="{21B766FC-2524-4F73-813C-213D5128F6E4}" type="sibTrans" cxnId="{F868FC9B-6E2E-4B47-B1A0-6549073B114B}">
      <dgm:prSet/>
      <dgm:spPr/>
      <dgm:t>
        <a:bodyPr/>
        <a:lstStyle/>
        <a:p>
          <a:endParaRPr lang="es-EC" sz="1600"/>
        </a:p>
      </dgm:t>
    </dgm:pt>
    <dgm:pt modelId="{7BD45941-BC6B-4C6A-8347-083D2406BD70}">
      <dgm:prSet phldrT="[Texto]" custT="1"/>
      <dgm:spPr/>
      <dgm:t>
        <a:bodyPr/>
        <a:lstStyle/>
        <a:p>
          <a:r>
            <a:rPr lang="es-ES" sz="1600" dirty="0" smtClean="0"/>
            <a:t>2do sector con </a:t>
          </a:r>
          <a:r>
            <a:rPr lang="es-ES" sz="1600" dirty="0"/>
            <a:t>mayor aporte de </a:t>
          </a:r>
          <a:r>
            <a:rPr lang="es-ES" sz="1600" dirty="0" smtClean="0"/>
            <a:t>empleos en el país (155000</a:t>
          </a:r>
          <a:r>
            <a:rPr lang="es-ES" sz="1600" baseline="0" dirty="0" smtClean="0"/>
            <a:t> en el año 2016)</a:t>
          </a:r>
          <a:r>
            <a:rPr lang="es-ES" sz="1600" dirty="0" smtClean="0"/>
            <a:t>.</a:t>
          </a:r>
          <a:endParaRPr lang="es-EC" sz="1600" dirty="0"/>
        </a:p>
      </dgm:t>
    </dgm:pt>
    <dgm:pt modelId="{929BD6F7-901E-423D-AFC7-0EFB72D09030}" type="parTrans" cxnId="{7D2D8D99-0BEC-4FDF-8F0E-A1F10F3A6D0E}">
      <dgm:prSet/>
      <dgm:spPr/>
      <dgm:t>
        <a:bodyPr/>
        <a:lstStyle/>
        <a:p>
          <a:endParaRPr lang="es-EC" sz="1600"/>
        </a:p>
      </dgm:t>
    </dgm:pt>
    <dgm:pt modelId="{B307A16D-605D-42D7-858A-E792064F808E}" type="sibTrans" cxnId="{7D2D8D99-0BEC-4FDF-8F0E-A1F10F3A6D0E}">
      <dgm:prSet/>
      <dgm:spPr/>
      <dgm:t>
        <a:bodyPr/>
        <a:lstStyle/>
        <a:p>
          <a:endParaRPr lang="es-EC" sz="1600"/>
        </a:p>
      </dgm:t>
    </dgm:pt>
    <dgm:pt modelId="{17EEEA87-C237-494D-9B49-C3CA60E494DD}">
      <dgm:prSet custT="1"/>
      <dgm:spPr/>
      <dgm:t>
        <a:bodyPr/>
        <a:lstStyle/>
        <a:p>
          <a:r>
            <a:rPr lang="es-ES_tradnl" sz="1600" dirty="0" smtClean="0"/>
            <a:t>En el año 2014 tuvo un crecimiento del 4.13% (el más </a:t>
          </a:r>
          <a:r>
            <a:rPr lang="es-ES" sz="1600" dirty="0" smtClean="0"/>
            <a:t>alto de los últimos 10 años)</a:t>
          </a:r>
          <a:r>
            <a:rPr lang="es-ES_tradnl" sz="1600" dirty="0" smtClean="0"/>
            <a:t> </a:t>
          </a:r>
          <a:endParaRPr lang="es-ES_tradnl" sz="1600" dirty="0"/>
        </a:p>
      </dgm:t>
    </dgm:pt>
    <dgm:pt modelId="{677ACADC-A88A-7447-AFF2-44EC38178FF3}" type="parTrans" cxnId="{DF545FE1-D0FB-7F40-832C-FD4C7E95AE09}">
      <dgm:prSet/>
      <dgm:spPr/>
      <dgm:t>
        <a:bodyPr/>
        <a:lstStyle/>
        <a:p>
          <a:endParaRPr lang="es-ES_tradnl" sz="1600"/>
        </a:p>
      </dgm:t>
    </dgm:pt>
    <dgm:pt modelId="{FEDB31B3-BAAA-274F-AF06-69A3C2BC43A0}" type="sibTrans" cxnId="{DF545FE1-D0FB-7F40-832C-FD4C7E95AE09}">
      <dgm:prSet/>
      <dgm:spPr/>
      <dgm:t>
        <a:bodyPr/>
        <a:lstStyle/>
        <a:p>
          <a:endParaRPr lang="es-ES_tradnl" sz="1600"/>
        </a:p>
      </dgm:t>
    </dgm:pt>
    <dgm:pt modelId="{0D95EA3F-4AD0-4424-A5CC-8A21E4B61699}">
      <dgm:prSet phldrT="[Texto]" custT="1"/>
      <dgm:spPr/>
      <dgm:t>
        <a:bodyPr/>
        <a:lstStyle/>
        <a:p>
          <a:r>
            <a:rPr lang="es-ES_tradnl" sz="1600" dirty="0" smtClean="0"/>
            <a:t>Implementación</a:t>
          </a:r>
          <a:r>
            <a:rPr lang="es-ES" sz="1600" dirty="0" smtClean="0"/>
            <a:t> de estrategias que impulsen el sector y aumenten su rentabilidad</a:t>
          </a:r>
          <a:endParaRPr lang="es-EC" sz="1600" dirty="0"/>
        </a:p>
      </dgm:t>
    </dgm:pt>
    <dgm:pt modelId="{03A26A3B-8631-4296-8CDB-E622C691FE56}" type="parTrans" cxnId="{D6C33886-89D5-484B-9350-5B5BDB3093BF}">
      <dgm:prSet/>
      <dgm:spPr/>
      <dgm:t>
        <a:bodyPr/>
        <a:lstStyle/>
        <a:p>
          <a:endParaRPr lang="es-EC"/>
        </a:p>
      </dgm:t>
    </dgm:pt>
    <dgm:pt modelId="{D9D5BFC6-46B2-4699-9318-7FF27E5331E5}" type="sibTrans" cxnId="{D6C33886-89D5-484B-9350-5B5BDB3093BF}">
      <dgm:prSet/>
      <dgm:spPr/>
      <dgm:t>
        <a:bodyPr/>
        <a:lstStyle/>
        <a:p>
          <a:endParaRPr lang="es-EC"/>
        </a:p>
      </dgm:t>
    </dgm:pt>
    <dgm:pt modelId="{54E0D526-3C1D-41EF-A12E-6480660D7DE9}" type="pres">
      <dgm:prSet presAssocID="{761D2E86-EB6E-48A4-8DF9-94AF71C5E206}" presName="linearFlow" presStyleCnt="0">
        <dgm:presLayoutVars>
          <dgm:dir/>
          <dgm:resizeHandles val="exact"/>
        </dgm:presLayoutVars>
      </dgm:prSet>
      <dgm:spPr/>
      <dgm:t>
        <a:bodyPr/>
        <a:lstStyle/>
        <a:p>
          <a:endParaRPr lang="es-EC"/>
        </a:p>
      </dgm:t>
    </dgm:pt>
    <dgm:pt modelId="{1384526E-2C0D-491D-B9A2-4E6257B1362F}" type="pres">
      <dgm:prSet presAssocID="{7BD45941-BC6B-4C6A-8347-083D2406BD70}" presName="composite" presStyleCnt="0"/>
      <dgm:spPr/>
    </dgm:pt>
    <dgm:pt modelId="{E412CF85-A054-48FB-993A-FC6A1DAE04C9}" type="pres">
      <dgm:prSet presAssocID="{7BD45941-BC6B-4C6A-8347-083D2406BD70}" presName="imgShp" presStyleLbl="fgImgPlace1" presStyleIdx="0" presStyleCnt="5"/>
      <dgm:spPr>
        <a:blipFill rotWithShape="1">
          <a:blip xmlns:r="http://schemas.openxmlformats.org/officeDocument/2006/relationships" r:embed="rId1"/>
          <a:stretch>
            <a:fillRect/>
          </a:stretch>
        </a:blipFill>
      </dgm:spPr>
      <dgm:t>
        <a:bodyPr/>
        <a:lstStyle/>
        <a:p>
          <a:endParaRPr lang="es-EC"/>
        </a:p>
      </dgm:t>
    </dgm:pt>
    <dgm:pt modelId="{7061255D-97E2-4056-A4B2-4F3E7D089EF9}" type="pres">
      <dgm:prSet presAssocID="{7BD45941-BC6B-4C6A-8347-083D2406BD70}" presName="txShp" presStyleLbl="node1" presStyleIdx="0" presStyleCnt="5">
        <dgm:presLayoutVars>
          <dgm:bulletEnabled val="1"/>
        </dgm:presLayoutVars>
      </dgm:prSet>
      <dgm:spPr/>
      <dgm:t>
        <a:bodyPr/>
        <a:lstStyle/>
        <a:p>
          <a:endParaRPr lang="es-EC"/>
        </a:p>
      </dgm:t>
    </dgm:pt>
    <dgm:pt modelId="{5E45CC8A-9927-472A-B5E1-187930A9378C}" type="pres">
      <dgm:prSet presAssocID="{B307A16D-605D-42D7-858A-E792064F808E}" presName="spacing" presStyleCnt="0"/>
      <dgm:spPr/>
    </dgm:pt>
    <dgm:pt modelId="{D1B450C1-81D6-4236-AF78-38CEAAC5836E}" type="pres">
      <dgm:prSet presAssocID="{17EEEA87-C237-494D-9B49-C3CA60E494DD}" presName="composite" presStyleCnt="0"/>
      <dgm:spPr/>
    </dgm:pt>
    <dgm:pt modelId="{99BCAE9E-1A5D-4F3D-BBAD-9DD4B2B1BBF2}" type="pres">
      <dgm:prSet presAssocID="{17EEEA87-C237-494D-9B49-C3CA60E494DD}" presName="imgShp" presStyleLbl="fgImgPlace1" presStyleIdx="1" presStyleCnt="5"/>
      <dgm:spPr>
        <a:blipFill rotWithShape="1">
          <a:blip xmlns:r="http://schemas.openxmlformats.org/officeDocument/2006/relationships" r:embed="rId2"/>
          <a:stretch>
            <a:fillRect/>
          </a:stretch>
        </a:blipFill>
      </dgm:spPr>
      <dgm:t>
        <a:bodyPr/>
        <a:lstStyle/>
        <a:p>
          <a:endParaRPr lang="es-EC"/>
        </a:p>
      </dgm:t>
    </dgm:pt>
    <dgm:pt modelId="{4410A794-C8E0-4FBC-8347-FB2AD4D9C3FB}" type="pres">
      <dgm:prSet presAssocID="{17EEEA87-C237-494D-9B49-C3CA60E494DD}" presName="txShp" presStyleLbl="node1" presStyleIdx="1" presStyleCnt="5">
        <dgm:presLayoutVars>
          <dgm:bulletEnabled val="1"/>
        </dgm:presLayoutVars>
      </dgm:prSet>
      <dgm:spPr/>
      <dgm:t>
        <a:bodyPr/>
        <a:lstStyle/>
        <a:p>
          <a:endParaRPr lang="es-EC"/>
        </a:p>
      </dgm:t>
    </dgm:pt>
    <dgm:pt modelId="{7F3FB3F3-95E0-40DA-B775-5BCD7DF331A1}" type="pres">
      <dgm:prSet presAssocID="{FEDB31B3-BAAA-274F-AF06-69A3C2BC43A0}" presName="spacing" presStyleCnt="0"/>
      <dgm:spPr/>
    </dgm:pt>
    <dgm:pt modelId="{0E60C8CC-37E8-4F75-8C28-A35A7758E3CB}" type="pres">
      <dgm:prSet presAssocID="{7F8C2D61-1807-4BC2-8220-2E86CCFB1671}" presName="composite" presStyleCnt="0"/>
      <dgm:spPr/>
    </dgm:pt>
    <dgm:pt modelId="{82287718-1031-48C0-BD05-7FA5CE3E4382}" type="pres">
      <dgm:prSet presAssocID="{7F8C2D61-1807-4BC2-8220-2E86CCFB1671}" presName="imgShp" presStyleLbl="fgImgPlace1" presStyleIdx="2" presStyleCnt="5"/>
      <dgm:spPr>
        <a:blipFill rotWithShape="1">
          <a:blip xmlns:r="http://schemas.openxmlformats.org/officeDocument/2006/relationships" r:embed="rId3"/>
          <a:stretch>
            <a:fillRect/>
          </a:stretch>
        </a:blipFill>
      </dgm:spPr>
      <dgm:t>
        <a:bodyPr/>
        <a:lstStyle/>
        <a:p>
          <a:endParaRPr lang="es-EC"/>
        </a:p>
      </dgm:t>
    </dgm:pt>
    <dgm:pt modelId="{7FA5C0D5-5EE6-4370-882E-669AD927934A}" type="pres">
      <dgm:prSet presAssocID="{7F8C2D61-1807-4BC2-8220-2E86CCFB1671}" presName="txShp" presStyleLbl="node1" presStyleIdx="2" presStyleCnt="5">
        <dgm:presLayoutVars>
          <dgm:bulletEnabled val="1"/>
        </dgm:presLayoutVars>
      </dgm:prSet>
      <dgm:spPr/>
      <dgm:t>
        <a:bodyPr/>
        <a:lstStyle/>
        <a:p>
          <a:endParaRPr lang="es-EC"/>
        </a:p>
      </dgm:t>
    </dgm:pt>
    <dgm:pt modelId="{BE35B4DF-1480-4A56-8F27-76B9FC898F96}" type="pres">
      <dgm:prSet presAssocID="{E78E3611-E9E4-452D-89B8-02D18D525A32}" presName="spacing" presStyleCnt="0"/>
      <dgm:spPr/>
    </dgm:pt>
    <dgm:pt modelId="{7033B444-546E-4063-A2BA-3850E36A60C6}" type="pres">
      <dgm:prSet presAssocID="{12DBEF1C-1D91-45F2-ACAD-1CA7247C080B}" presName="composite" presStyleCnt="0"/>
      <dgm:spPr/>
    </dgm:pt>
    <dgm:pt modelId="{5EA47D5B-65B8-4546-9152-C10152D9DE7B}" type="pres">
      <dgm:prSet presAssocID="{12DBEF1C-1D91-45F2-ACAD-1CA7247C080B}" presName="imgShp" presStyleLbl="fgImgPlace1" presStyleIdx="3" presStyleCnt="5"/>
      <dgm:spPr>
        <a:blipFill rotWithShape="1">
          <a:blip xmlns:r="http://schemas.openxmlformats.org/officeDocument/2006/relationships" r:embed="rId4"/>
          <a:stretch>
            <a:fillRect/>
          </a:stretch>
        </a:blipFill>
      </dgm:spPr>
      <dgm:t>
        <a:bodyPr/>
        <a:lstStyle/>
        <a:p>
          <a:endParaRPr lang="es-EC"/>
        </a:p>
      </dgm:t>
    </dgm:pt>
    <dgm:pt modelId="{2FC38D05-08C6-4C8B-9AD1-39676191DD77}" type="pres">
      <dgm:prSet presAssocID="{12DBEF1C-1D91-45F2-ACAD-1CA7247C080B}" presName="txShp" presStyleLbl="node1" presStyleIdx="3" presStyleCnt="5">
        <dgm:presLayoutVars>
          <dgm:bulletEnabled val="1"/>
        </dgm:presLayoutVars>
      </dgm:prSet>
      <dgm:spPr/>
      <dgm:t>
        <a:bodyPr/>
        <a:lstStyle/>
        <a:p>
          <a:endParaRPr lang="es-EC"/>
        </a:p>
      </dgm:t>
    </dgm:pt>
    <dgm:pt modelId="{7B6DA941-29A6-4225-873F-549F293D5493}" type="pres">
      <dgm:prSet presAssocID="{21B766FC-2524-4F73-813C-213D5128F6E4}" presName="spacing" presStyleCnt="0"/>
      <dgm:spPr/>
    </dgm:pt>
    <dgm:pt modelId="{2AF4E51F-05DB-4ECC-BFA8-9C05DADF2C6D}" type="pres">
      <dgm:prSet presAssocID="{0D95EA3F-4AD0-4424-A5CC-8A21E4B61699}" presName="composite" presStyleCnt="0"/>
      <dgm:spPr/>
    </dgm:pt>
    <dgm:pt modelId="{7A043C46-E552-42F2-BFBF-D605419E2689}" type="pres">
      <dgm:prSet presAssocID="{0D95EA3F-4AD0-4424-A5CC-8A21E4B61699}" presName="imgShp" presStyleLbl="fgImgPlace1" presStyleIdx="4" presStyleCnt="5"/>
      <dgm:spPr>
        <a:blipFill rotWithShape="1">
          <a:blip xmlns:r="http://schemas.openxmlformats.org/officeDocument/2006/relationships" r:embed="rId5"/>
          <a:stretch>
            <a:fillRect/>
          </a:stretch>
        </a:blipFill>
      </dgm:spPr>
      <dgm:t>
        <a:bodyPr/>
        <a:lstStyle/>
        <a:p>
          <a:endParaRPr lang="es-EC"/>
        </a:p>
      </dgm:t>
    </dgm:pt>
    <dgm:pt modelId="{609FC55E-D4B7-4A3D-96AC-CA31C6DA5957}" type="pres">
      <dgm:prSet presAssocID="{0D95EA3F-4AD0-4424-A5CC-8A21E4B61699}" presName="txShp" presStyleLbl="node1" presStyleIdx="4" presStyleCnt="5">
        <dgm:presLayoutVars>
          <dgm:bulletEnabled val="1"/>
        </dgm:presLayoutVars>
      </dgm:prSet>
      <dgm:spPr/>
      <dgm:t>
        <a:bodyPr/>
        <a:lstStyle/>
        <a:p>
          <a:endParaRPr lang="es-EC"/>
        </a:p>
      </dgm:t>
    </dgm:pt>
  </dgm:ptLst>
  <dgm:cxnLst>
    <dgm:cxn modelId="{60BE30C0-C20B-466F-B24A-8238A7388E58}" type="presOf" srcId="{761D2E86-EB6E-48A4-8DF9-94AF71C5E206}" destId="{54E0D526-3C1D-41EF-A12E-6480660D7DE9}" srcOrd="0" destOrd="0" presId="urn:microsoft.com/office/officeart/2005/8/layout/vList3"/>
    <dgm:cxn modelId="{FAC24473-5BD1-45EA-8902-63855D785C04}" type="presOf" srcId="{0D95EA3F-4AD0-4424-A5CC-8A21E4B61699}" destId="{609FC55E-D4B7-4A3D-96AC-CA31C6DA5957}" srcOrd="0" destOrd="0" presId="urn:microsoft.com/office/officeart/2005/8/layout/vList3"/>
    <dgm:cxn modelId="{8DE58430-1491-400E-BAB2-2C91079827CA}" type="presOf" srcId="{12DBEF1C-1D91-45F2-ACAD-1CA7247C080B}" destId="{2FC38D05-08C6-4C8B-9AD1-39676191DD77}" srcOrd="0" destOrd="0" presId="urn:microsoft.com/office/officeart/2005/8/layout/vList3"/>
    <dgm:cxn modelId="{DF545FE1-D0FB-7F40-832C-FD4C7E95AE09}" srcId="{761D2E86-EB6E-48A4-8DF9-94AF71C5E206}" destId="{17EEEA87-C237-494D-9B49-C3CA60E494DD}" srcOrd="1" destOrd="0" parTransId="{677ACADC-A88A-7447-AFF2-44EC38178FF3}" sibTransId="{FEDB31B3-BAAA-274F-AF06-69A3C2BC43A0}"/>
    <dgm:cxn modelId="{1481F2B9-B5BE-428F-A89C-7398C5C925FA}" srcId="{761D2E86-EB6E-48A4-8DF9-94AF71C5E206}" destId="{7F8C2D61-1807-4BC2-8220-2E86CCFB1671}" srcOrd="2" destOrd="0" parTransId="{FD35C4E1-A5D8-4090-826D-CE2D8DDB5554}" sibTransId="{E78E3611-E9E4-452D-89B8-02D18D525A32}"/>
    <dgm:cxn modelId="{F868FC9B-6E2E-4B47-B1A0-6549073B114B}" srcId="{761D2E86-EB6E-48A4-8DF9-94AF71C5E206}" destId="{12DBEF1C-1D91-45F2-ACAD-1CA7247C080B}" srcOrd="3" destOrd="0" parTransId="{E33CEFC9-E944-473B-9507-5F03F03D3876}" sibTransId="{21B766FC-2524-4F73-813C-213D5128F6E4}"/>
    <dgm:cxn modelId="{2CA1BEC4-1E26-47BB-B938-8F506138E4F4}" type="presOf" srcId="{17EEEA87-C237-494D-9B49-C3CA60E494DD}" destId="{4410A794-C8E0-4FBC-8347-FB2AD4D9C3FB}" srcOrd="0" destOrd="0" presId="urn:microsoft.com/office/officeart/2005/8/layout/vList3"/>
    <dgm:cxn modelId="{0615951A-3683-4967-8B0D-D8D59581256A}" type="presOf" srcId="{7BD45941-BC6B-4C6A-8347-083D2406BD70}" destId="{7061255D-97E2-4056-A4B2-4F3E7D089EF9}" srcOrd="0" destOrd="0" presId="urn:microsoft.com/office/officeart/2005/8/layout/vList3"/>
    <dgm:cxn modelId="{6F9D74DD-E040-47BA-8990-B5E4B12A84C6}" type="presOf" srcId="{7F8C2D61-1807-4BC2-8220-2E86CCFB1671}" destId="{7FA5C0D5-5EE6-4370-882E-669AD927934A}" srcOrd="0" destOrd="0" presId="urn:microsoft.com/office/officeart/2005/8/layout/vList3"/>
    <dgm:cxn modelId="{D6C33886-89D5-484B-9350-5B5BDB3093BF}" srcId="{761D2E86-EB6E-48A4-8DF9-94AF71C5E206}" destId="{0D95EA3F-4AD0-4424-A5CC-8A21E4B61699}" srcOrd="4" destOrd="0" parTransId="{03A26A3B-8631-4296-8CDB-E622C691FE56}" sibTransId="{D9D5BFC6-46B2-4699-9318-7FF27E5331E5}"/>
    <dgm:cxn modelId="{7D2D8D99-0BEC-4FDF-8F0E-A1F10F3A6D0E}" srcId="{761D2E86-EB6E-48A4-8DF9-94AF71C5E206}" destId="{7BD45941-BC6B-4C6A-8347-083D2406BD70}" srcOrd="0" destOrd="0" parTransId="{929BD6F7-901E-423D-AFC7-0EFB72D09030}" sibTransId="{B307A16D-605D-42D7-858A-E792064F808E}"/>
    <dgm:cxn modelId="{248F19D5-2F6D-4B34-A03A-E483E2B9313D}" type="presParOf" srcId="{54E0D526-3C1D-41EF-A12E-6480660D7DE9}" destId="{1384526E-2C0D-491D-B9A2-4E6257B1362F}" srcOrd="0" destOrd="0" presId="urn:microsoft.com/office/officeart/2005/8/layout/vList3"/>
    <dgm:cxn modelId="{6423325A-6949-4C04-9A41-7368C041F51C}" type="presParOf" srcId="{1384526E-2C0D-491D-B9A2-4E6257B1362F}" destId="{E412CF85-A054-48FB-993A-FC6A1DAE04C9}" srcOrd="0" destOrd="0" presId="urn:microsoft.com/office/officeart/2005/8/layout/vList3"/>
    <dgm:cxn modelId="{4F5630C0-2E3E-4BC3-AA86-09B129843950}" type="presParOf" srcId="{1384526E-2C0D-491D-B9A2-4E6257B1362F}" destId="{7061255D-97E2-4056-A4B2-4F3E7D089EF9}" srcOrd="1" destOrd="0" presId="urn:microsoft.com/office/officeart/2005/8/layout/vList3"/>
    <dgm:cxn modelId="{2841B210-90B9-4B54-9FE1-9596B2A764A3}" type="presParOf" srcId="{54E0D526-3C1D-41EF-A12E-6480660D7DE9}" destId="{5E45CC8A-9927-472A-B5E1-187930A9378C}" srcOrd="1" destOrd="0" presId="urn:microsoft.com/office/officeart/2005/8/layout/vList3"/>
    <dgm:cxn modelId="{73C49293-1678-4077-B253-2FB2824D4E66}" type="presParOf" srcId="{54E0D526-3C1D-41EF-A12E-6480660D7DE9}" destId="{D1B450C1-81D6-4236-AF78-38CEAAC5836E}" srcOrd="2" destOrd="0" presId="urn:microsoft.com/office/officeart/2005/8/layout/vList3"/>
    <dgm:cxn modelId="{DADB4508-2675-4BFF-8EDF-968043EA4651}" type="presParOf" srcId="{D1B450C1-81D6-4236-AF78-38CEAAC5836E}" destId="{99BCAE9E-1A5D-4F3D-BBAD-9DD4B2B1BBF2}" srcOrd="0" destOrd="0" presId="urn:microsoft.com/office/officeart/2005/8/layout/vList3"/>
    <dgm:cxn modelId="{8B2BBA83-F5EB-4417-9A56-9D385786CCB9}" type="presParOf" srcId="{D1B450C1-81D6-4236-AF78-38CEAAC5836E}" destId="{4410A794-C8E0-4FBC-8347-FB2AD4D9C3FB}" srcOrd="1" destOrd="0" presId="urn:microsoft.com/office/officeart/2005/8/layout/vList3"/>
    <dgm:cxn modelId="{CCAF2471-28CA-4068-9298-C120185CDFF0}" type="presParOf" srcId="{54E0D526-3C1D-41EF-A12E-6480660D7DE9}" destId="{7F3FB3F3-95E0-40DA-B775-5BCD7DF331A1}" srcOrd="3" destOrd="0" presId="urn:microsoft.com/office/officeart/2005/8/layout/vList3"/>
    <dgm:cxn modelId="{A16C3E7D-AFE7-44CF-AA64-F716A6EEF492}" type="presParOf" srcId="{54E0D526-3C1D-41EF-A12E-6480660D7DE9}" destId="{0E60C8CC-37E8-4F75-8C28-A35A7758E3CB}" srcOrd="4" destOrd="0" presId="urn:microsoft.com/office/officeart/2005/8/layout/vList3"/>
    <dgm:cxn modelId="{1EE111F8-2878-4F87-AC1E-8B4B7D8BF8BA}" type="presParOf" srcId="{0E60C8CC-37E8-4F75-8C28-A35A7758E3CB}" destId="{82287718-1031-48C0-BD05-7FA5CE3E4382}" srcOrd="0" destOrd="0" presId="urn:microsoft.com/office/officeart/2005/8/layout/vList3"/>
    <dgm:cxn modelId="{3C095AE2-FFD9-40F6-A7F4-915F1498A393}" type="presParOf" srcId="{0E60C8CC-37E8-4F75-8C28-A35A7758E3CB}" destId="{7FA5C0D5-5EE6-4370-882E-669AD927934A}" srcOrd="1" destOrd="0" presId="urn:microsoft.com/office/officeart/2005/8/layout/vList3"/>
    <dgm:cxn modelId="{7E9D649D-2BED-4CF8-9D62-722DDD7B9E28}" type="presParOf" srcId="{54E0D526-3C1D-41EF-A12E-6480660D7DE9}" destId="{BE35B4DF-1480-4A56-8F27-76B9FC898F96}" srcOrd="5" destOrd="0" presId="urn:microsoft.com/office/officeart/2005/8/layout/vList3"/>
    <dgm:cxn modelId="{CC623E47-8E91-4A5F-B364-5990A4DE7A20}" type="presParOf" srcId="{54E0D526-3C1D-41EF-A12E-6480660D7DE9}" destId="{7033B444-546E-4063-A2BA-3850E36A60C6}" srcOrd="6" destOrd="0" presId="urn:microsoft.com/office/officeart/2005/8/layout/vList3"/>
    <dgm:cxn modelId="{8FB06F7F-F3B6-438D-A886-DA3CA0150BDA}" type="presParOf" srcId="{7033B444-546E-4063-A2BA-3850E36A60C6}" destId="{5EA47D5B-65B8-4546-9152-C10152D9DE7B}" srcOrd="0" destOrd="0" presId="urn:microsoft.com/office/officeart/2005/8/layout/vList3"/>
    <dgm:cxn modelId="{52F885FE-B127-47F4-A871-180F34B88D03}" type="presParOf" srcId="{7033B444-546E-4063-A2BA-3850E36A60C6}" destId="{2FC38D05-08C6-4C8B-9AD1-39676191DD77}" srcOrd="1" destOrd="0" presId="urn:microsoft.com/office/officeart/2005/8/layout/vList3"/>
    <dgm:cxn modelId="{D0A46681-4105-48AF-B245-67C4BB45499F}" type="presParOf" srcId="{54E0D526-3C1D-41EF-A12E-6480660D7DE9}" destId="{7B6DA941-29A6-4225-873F-549F293D5493}" srcOrd="7" destOrd="0" presId="urn:microsoft.com/office/officeart/2005/8/layout/vList3"/>
    <dgm:cxn modelId="{C8031936-9794-4A48-9751-FBFCE8810AC8}" type="presParOf" srcId="{54E0D526-3C1D-41EF-A12E-6480660D7DE9}" destId="{2AF4E51F-05DB-4ECC-BFA8-9C05DADF2C6D}" srcOrd="8" destOrd="0" presId="urn:microsoft.com/office/officeart/2005/8/layout/vList3"/>
    <dgm:cxn modelId="{B94C59DF-4C8F-4E96-8ECC-2C076D52B335}" type="presParOf" srcId="{2AF4E51F-05DB-4ECC-BFA8-9C05DADF2C6D}" destId="{7A043C46-E552-42F2-BFBF-D605419E2689}" srcOrd="0" destOrd="0" presId="urn:microsoft.com/office/officeart/2005/8/layout/vList3"/>
    <dgm:cxn modelId="{FFA070B7-5FA6-47C3-8716-073B5F930259}" type="presParOf" srcId="{2AF4E51F-05DB-4ECC-BFA8-9C05DADF2C6D}" destId="{609FC55E-D4B7-4A3D-96AC-CA31C6DA59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71E6F0-2C44-4A08-BF7F-63ACB6D778BD}" type="doc">
      <dgm:prSet loTypeId="urn:microsoft.com/office/officeart/2005/8/layout/hList6" loCatId="list" qsTypeId="urn:microsoft.com/office/officeart/2005/8/quickstyle/simple5" qsCatId="simple" csTypeId="urn:microsoft.com/office/officeart/2005/8/colors/accent1_4" csCatId="accent1" phldr="1"/>
      <dgm:spPr/>
      <dgm:t>
        <a:bodyPr/>
        <a:lstStyle/>
        <a:p>
          <a:endParaRPr lang="es-EC"/>
        </a:p>
      </dgm:t>
    </dgm:pt>
    <dgm:pt modelId="{28EFD4E0-23E3-4D52-AC3C-7CDF072C1046}">
      <dgm:prSet phldrT="[Texto]"/>
      <dgm:spPr/>
      <dgm:t>
        <a:bodyPr/>
        <a:lstStyle/>
        <a:p>
          <a:r>
            <a:rPr lang="es-EC" dirty="0" smtClean="0">
              <a:latin typeface="Times New Roman" charset="0"/>
              <a:ea typeface="Times New Roman" charset="0"/>
              <a:cs typeface="Times New Roman" charset="0"/>
            </a:rPr>
            <a:t>En 2013 y 2015 las empresas tuvieron un crecimiento económico del 3,6% y 5.8%. </a:t>
          </a:r>
          <a:endParaRPr lang="es-EC" dirty="0"/>
        </a:p>
      </dgm:t>
    </dgm:pt>
    <dgm:pt modelId="{2F10E7DD-B570-4E0E-8A3E-78EA5C2953CD}" type="parTrans" cxnId="{D0B0ABF1-7C0D-4C36-B7F7-2BE0703DD6E0}">
      <dgm:prSet/>
      <dgm:spPr/>
      <dgm:t>
        <a:bodyPr/>
        <a:lstStyle/>
        <a:p>
          <a:endParaRPr lang="es-EC"/>
        </a:p>
      </dgm:t>
    </dgm:pt>
    <dgm:pt modelId="{7438E42C-37BF-4DFA-85B4-2D763DAAFE1F}" type="sibTrans" cxnId="{D0B0ABF1-7C0D-4C36-B7F7-2BE0703DD6E0}">
      <dgm:prSet/>
      <dgm:spPr/>
      <dgm:t>
        <a:bodyPr/>
        <a:lstStyle/>
        <a:p>
          <a:endParaRPr lang="es-EC"/>
        </a:p>
      </dgm:t>
    </dgm:pt>
    <dgm:pt modelId="{655E36A6-2FC7-4FB2-9096-8EFDEFFF7D7A}">
      <dgm:prSet phldrT="[Texto]"/>
      <dgm:spPr/>
      <dgm:t>
        <a:bodyPr/>
        <a:lstStyle/>
        <a:p>
          <a:r>
            <a:rPr lang="es-EC" dirty="0" smtClean="0">
              <a:latin typeface="Times New Roman" charset="0"/>
              <a:ea typeface="ＭＳ 明朝" charset="-128"/>
            </a:rPr>
            <a:t>En 2016, la industria textil ha sufrido un decremento económico del 0,1%, sin embargo el empleo no se ve afectado.</a:t>
          </a:r>
          <a:endParaRPr lang="es-EC" dirty="0"/>
        </a:p>
      </dgm:t>
    </dgm:pt>
    <dgm:pt modelId="{5FF965F9-D3A1-44B5-870A-CA04DD5E1784}" type="parTrans" cxnId="{DAF87A4B-86C1-4856-B47B-DDDEE2A69EFB}">
      <dgm:prSet/>
      <dgm:spPr/>
      <dgm:t>
        <a:bodyPr/>
        <a:lstStyle/>
        <a:p>
          <a:endParaRPr lang="es-EC"/>
        </a:p>
      </dgm:t>
    </dgm:pt>
    <dgm:pt modelId="{BECD7B7C-8793-4982-BADC-493249A74CF2}" type="sibTrans" cxnId="{DAF87A4B-86C1-4856-B47B-DDDEE2A69EFB}">
      <dgm:prSet/>
      <dgm:spPr/>
      <dgm:t>
        <a:bodyPr/>
        <a:lstStyle/>
        <a:p>
          <a:endParaRPr lang="es-EC"/>
        </a:p>
      </dgm:t>
    </dgm:pt>
    <dgm:pt modelId="{F6C862D6-306F-447B-AE08-6800687F38F7}">
      <dgm:prSet phldrT="[Texto]"/>
      <dgm:spPr/>
      <dgm:t>
        <a:bodyPr/>
        <a:lstStyle/>
        <a:p>
          <a:r>
            <a:rPr lang="es-EC" dirty="0" smtClean="0">
              <a:latin typeface="Times New Roman" charset="0"/>
              <a:ea typeface="Times New Roman" charset="0"/>
              <a:cs typeface="Times New Roman" charset="0"/>
            </a:rPr>
            <a:t>En 2015, el sector textil ha sido afectado por la crisis económica debido a la caída de las exportaciones e importaciones de materia prima.</a:t>
          </a:r>
          <a:endParaRPr lang="es-EC" dirty="0"/>
        </a:p>
      </dgm:t>
    </dgm:pt>
    <dgm:pt modelId="{8843FA03-E5B9-44AA-AD52-0548CDE49488}" type="parTrans" cxnId="{3ACBDBC0-30BD-4A41-B35D-979EC3150331}">
      <dgm:prSet/>
      <dgm:spPr/>
      <dgm:t>
        <a:bodyPr/>
        <a:lstStyle/>
        <a:p>
          <a:endParaRPr lang="es-EC"/>
        </a:p>
      </dgm:t>
    </dgm:pt>
    <dgm:pt modelId="{283E2904-20C8-4BFA-BCA3-110191B2C6C8}" type="sibTrans" cxnId="{3ACBDBC0-30BD-4A41-B35D-979EC3150331}">
      <dgm:prSet/>
      <dgm:spPr/>
      <dgm:t>
        <a:bodyPr/>
        <a:lstStyle/>
        <a:p>
          <a:endParaRPr lang="es-EC"/>
        </a:p>
      </dgm:t>
    </dgm:pt>
    <dgm:pt modelId="{2D5BF088-2077-4CC4-9262-A650E0AE391B}">
      <dgm:prSet phldrT="[Texto]"/>
      <dgm:spPr/>
      <dgm:t>
        <a:bodyPr/>
        <a:lstStyle/>
        <a:p>
          <a:r>
            <a:rPr lang="es-EC" dirty="0" smtClean="0">
              <a:latin typeface="Times New Roman" charset="0"/>
              <a:ea typeface="Times New Roman" charset="0"/>
              <a:cs typeface="Times New Roman" charset="0"/>
            </a:rPr>
            <a:t>Actualmente un nuevo fenómeno en el Ecuador afecta de manera grave a las industrias del sector textil como es el ingreso de nuevas empresas extranjeras de enfoque </a:t>
          </a:r>
          <a:r>
            <a:rPr lang="es-EC" dirty="0" err="1" smtClean="0">
              <a:latin typeface="Times New Roman" charset="0"/>
              <a:ea typeface="Times New Roman" charset="0"/>
              <a:cs typeface="Times New Roman" charset="0"/>
            </a:rPr>
            <a:t>Low</a:t>
          </a:r>
          <a:r>
            <a:rPr lang="es-EC" dirty="0" smtClean="0">
              <a:latin typeface="Times New Roman" charset="0"/>
              <a:ea typeface="Times New Roman" charset="0"/>
              <a:cs typeface="Times New Roman" charset="0"/>
            </a:rPr>
            <a:t> </a:t>
          </a:r>
          <a:r>
            <a:rPr lang="es-EC" dirty="0" err="1" smtClean="0">
              <a:latin typeface="Times New Roman" charset="0"/>
              <a:ea typeface="Times New Roman" charset="0"/>
              <a:cs typeface="Times New Roman" charset="0"/>
            </a:rPr>
            <a:t>Cost</a:t>
          </a:r>
          <a:r>
            <a:rPr lang="es-EC" dirty="0" smtClean="0">
              <a:latin typeface="Times New Roman" charset="0"/>
              <a:ea typeface="Times New Roman" charset="0"/>
              <a:cs typeface="Times New Roman" charset="0"/>
            </a:rPr>
            <a:t> </a:t>
          </a:r>
          <a:r>
            <a:rPr lang="es-EC" dirty="0" err="1" smtClean="0">
              <a:latin typeface="Times New Roman" charset="0"/>
              <a:ea typeface="Times New Roman" charset="0"/>
              <a:cs typeface="Times New Roman" charset="0"/>
            </a:rPr>
            <a:t>Clothes</a:t>
          </a:r>
          <a:r>
            <a:rPr lang="es-ES_tradnl" dirty="0" smtClean="0">
              <a:latin typeface="Times New Roman" charset="0"/>
              <a:ea typeface="Times New Roman" charset="0"/>
              <a:cs typeface="Times New Roman" charset="0"/>
            </a:rPr>
            <a:t>.</a:t>
          </a:r>
          <a:endParaRPr lang="es-EC" dirty="0"/>
        </a:p>
      </dgm:t>
    </dgm:pt>
    <dgm:pt modelId="{B47C83EB-FE3D-4CF0-9284-AD02FAAC3686}" type="parTrans" cxnId="{19A1A578-1A61-4241-861D-2D8CC881ECB9}">
      <dgm:prSet/>
      <dgm:spPr/>
      <dgm:t>
        <a:bodyPr/>
        <a:lstStyle/>
        <a:p>
          <a:endParaRPr lang="es-EC"/>
        </a:p>
      </dgm:t>
    </dgm:pt>
    <dgm:pt modelId="{7D92F98C-3F63-4D8A-9134-8D12139B7F69}" type="sibTrans" cxnId="{19A1A578-1A61-4241-861D-2D8CC881ECB9}">
      <dgm:prSet/>
      <dgm:spPr/>
      <dgm:t>
        <a:bodyPr/>
        <a:lstStyle/>
        <a:p>
          <a:endParaRPr lang="es-EC"/>
        </a:p>
      </dgm:t>
    </dgm:pt>
    <dgm:pt modelId="{FFDC0577-5440-4635-BF2A-84A677B9C480}">
      <dgm:prSet/>
      <dgm:spPr/>
      <dgm:t>
        <a:bodyPr/>
        <a:lstStyle/>
        <a:p>
          <a:r>
            <a:rPr lang="es-ES" dirty="0" smtClean="0">
              <a:latin typeface="Times New Roman" charset="0"/>
              <a:ea typeface="ＭＳ 明朝" charset="-128"/>
            </a:rPr>
            <a:t>Según la Revista Gestión (2016) la crisis económica de las industrias textiles en el Ecuador, se debe a la competencia desleal, a la escasez de acuerdos internacionales como un tratado de libre comercio con Estados Unidos o Europa</a:t>
          </a:r>
          <a:endParaRPr lang="es-EC" dirty="0"/>
        </a:p>
      </dgm:t>
    </dgm:pt>
    <dgm:pt modelId="{4C50A596-73C7-49F7-9AF1-F2B682382713}" type="parTrans" cxnId="{94760D46-A670-44B6-AE69-17109B90DA17}">
      <dgm:prSet/>
      <dgm:spPr/>
      <dgm:t>
        <a:bodyPr/>
        <a:lstStyle/>
        <a:p>
          <a:endParaRPr lang="es-EC"/>
        </a:p>
      </dgm:t>
    </dgm:pt>
    <dgm:pt modelId="{63D68676-3B8E-47F2-B341-7232BDEE6AB7}" type="sibTrans" cxnId="{94760D46-A670-44B6-AE69-17109B90DA17}">
      <dgm:prSet/>
      <dgm:spPr/>
      <dgm:t>
        <a:bodyPr/>
        <a:lstStyle/>
        <a:p>
          <a:endParaRPr lang="es-EC"/>
        </a:p>
      </dgm:t>
    </dgm:pt>
    <dgm:pt modelId="{26A33A28-7E2F-4730-AF6B-F3F7B83E7022}" type="pres">
      <dgm:prSet presAssocID="{8D71E6F0-2C44-4A08-BF7F-63ACB6D778BD}" presName="Name0" presStyleCnt="0">
        <dgm:presLayoutVars>
          <dgm:dir/>
          <dgm:resizeHandles val="exact"/>
        </dgm:presLayoutVars>
      </dgm:prSet>
      <dgm:spPr/>
      <dgm:t>
        <a:bodyPr/>
        <a:lstStyle/>
        <a:p>
          <a:endParaRPr lang="es-EC"/>
        </a:p>
      </dgm:t>
    </dgm:pt>
    <dgm:pt modelId="{A92CDDCA-FCC4-4FAC-9858-C76C9923B136}" type="pres">
      <dgm:prSet presAssocID="{28EFD4E0-23E3-4D52-AC3C-7CDF072C1046}" presName="node" presStyleLbl="node1" presStyleIdx="0" presStyleCnt="5" custLinFactNeighborX="-855" custLinFactNeighborY="-1231">
        <dgm:presLayoutVars>
          <dgm:bulletEnabled val="1"/>
        </dgm:presLayoutVars>
      </dgm:prSet>
      <dgm:spPr/>
      <dgm:t>
        <a:bodyPr/>
        <a:lstStyle/>
        <a:p>
          <a:endParaRPr lang="es-EC"/>
        </a:p>
      </dgm:t>
    </dgm:pt>
    <dgm:pt modelId="{7441337B-5E05-4B6D-B1E1-105959F959EB}" type="pres">
      <dgm:prSet presAssocID="{7438E42C-37BF-4DFA-85B4-2D763DAAFE1F}" presName="sibTrans" presStyleCnt="0"/>
      <dgm:spPr/>
      <dgm:t>
        <a:bodyPr/>
        <a:lstStyle/>
        <a:p>
          <a:endParaRPr lang="es-EC"/>
        </a:p>
      </dgm:t>
    </dgm:pt>
    <dgm:pt modelId="{BD8A0FBC-3136-4B5B-8733-233D4BCAB7BA}" type="pres">
      <dgm:prSet presAssocID="{F6C862D6-306F-447B-AE08-6800687F38F7}" presName="node" presStyleLbl="node1" presStyleIdx="1" presStyleCnt="5">
        <dgm:presLayoutVars>
          <dgm:bulletEnabled val="1"/>
        </dgm:presLayoutVars>
      </dgm:prSet>
      <dgm:spPr/>
      <dgm:t>
        <a:bodyPr/>
        <a:lstStyle/>
        <a:p>
          <a:endParaRPr lang="es-EC"/>
        </a:p>
      </dgm:t>
    </dgm:pt>
    <dgm:pt modelId="{8235F575-5EDB-4FCF-B7D4-FC72FB9E8A2B}" type="pres">
      <dgm:prSet presAssocID="{283E2904-20C8-4BFA-BCA3-110191B2C6C8}" presName="sibTrans" presStyleCnt="0"/>
      <dgm:spPr/>
      <dgm:t>
        <a:bodyPr/>
        <a:lstStyle/>
        <a:p>
          <a:endParaRPr lang="es-EC"/>
        </a:p>
      </dgm:t>
    </dgm:pt>
    <dgm:pt modelId="{E7EA2189-906B-406F-82C1-A6A5A76CD76C}" type="pres">
      <dgm:prSet presAssocID="{655E36A6-2FC7-4FB2-9096-8EFDEFFF7D7A}" presName="node" presStyleLbl="node1" presStyleIdx="2" presStyleCnt="5">
        <dgm:presLayoutVars>
          <dgm:bulletEnabled val="1"/>
        </dgm:presLayoutVars>
      </dgm:prSet>
      <dgm:spPr/>
      <dgm:t>
        <a:bodyPr/>
        <a:lstStyle/>
        <a:p>
          <a:endParaRPr lang="es-EC"/>
        </a:p>
      </dgm:t>
    </dgm:pt>
    <dgm:pt modelId="{B91A125A-9767-4DB2-976B-38CB122DDF7A}" type="pres">
      <dgm:prSet presAssocID="{BECD7B7C-8793-4982-BADC-493249A74CF2}" presName="sibTrans" presStyleCnt="0"/>
      <dgm:spPr/>
      <dgm:t>
        <a:bodyPr/>
        <a:lstStyle/>
        <a:p>
          <a:endParaRPr lang="es-EC"/>
        </a:p>
      </dgm:t>
    </dgm:pt>
    <dgm:pt modelId="{BED98540-8E61-4F8E-B911-5428DE8FA386}" type="pres">
      <dgm:prSet presAssocID="{2D5BF088-2077-4CC4-9262-A650E0AE391B}" presName="node" presStyleLbl="node1" presStyleIdx="3" presStyleCnt="5">
        <dgm:presLayoutVars>
          <dgm:bulletEnabled val="1"/>
        </dgm:presLayoutVars>
      </dgm:prSet>
      <dgm:spPr/>
      <dgm:t>
        <a:bodyPr/>
        <a:lstStyle/>
        <a:p>
          <a:endParaRPr lang="es-EC"/>
        </a:p>
      </dgm:t>
    </dgm:pt>
    <dgm:pt modelId="{A10C4CAA-F7EA-42BA-B7A1-6AFE1B396B34}" type="pres">
      <dgm:prSet presAssocID="{7D92F98C-3F63-4D8A-9134-8D12139B7F69}" presName="sibTrans" presStyleCnt="0"/>
      <dgm:spPr/>
      <dgm:t>
        <a:bodyPr/>
        <a:lstStyle/>
        <a:p>
          <a:endParaRPr lang="es-EC"/>
        </a:p>
      </dgm:t>
    </dgm:pt>
    <dgm:pt modelId="{232CA1FC-1339-41EB-8D9D-5E6559141281}" type="pres">
      <dgm:prSet presAssocID="{FFDC0577-5440-4635-BF2A-84A677B9C480}" presName="node" presStyleLbl="node1" presStyleIdx="4" presStyleCnt="5">
        <dgm:presLayoutVars>
          <dgm:bulletEnabled val="1"/>
        </dgm:presLayoutVars>
      </dgm:prSet>
      <dgm:spPr/>
      <dgm:t>
        <a:bodyPr/>
        <a:lstStyle/>
        <a:p>
          <a:endParaRPr lang="es-EC"/>
        </a:p>
      </dgm:t>
    </dgm:pt>
  </dgm:ptLst>
  <dgm:cxnLst>
    <dgm:cxn modelId="{1F4ADE5F-DF37-43D5-9609-85F832BBC675}" type="presOf" srcId="{8D71E6F0-2C44-4A08-BF7F-63ACB6D778BD}" destId="{26A33A28-7E2F-4730-AF6B-F3F7B83E7022}" srcOrd="0" destOrd="0" presId="urn:microsoft.com/office/officeart/2005/8/layout/hList6"/>
    <dgm:cxn modelId="{5BCF5FDF-8A42-4CE7-AB93-356752668498}" type="presOf" srcId="{FFDC0577-5440-4635-BF2A-84A677B9C480}" destId="{232CA1FC-1339-41EB-8D9D-5E6559141281}" srcOrd="0" destOrd="0" presId="urn:microsoft.com/office/officeart/2005/8/layout/hList6"/>
    <dgm:cxn modelId="{D0B0ABF1-7C0D-4C36-B7F7-2BE0703DD6E0}" srcId="{8D71E6F0-2C44-4A08-BF7F-63ACB6D778BD}" destId="{28EFD4E0-23E3-4D52-AC3C-7CDF072C1046}" srcOrd="0" destOrd="0" parTransId="{2F10E7DD-B570-4E0E-8A3E-78EA5C2953CD}" sibTransId="{7438E42C-37BF-4DFA-85B4-2D763DAAFE1F}"/>
    <dgm:cxn modelId="{41F35929-D9A1-486D-A2CB-0792A4108AD0}" type="presOf" srcId="{28EFD4E0-23E3-4D52-AC3C-7CDF072C1046}" destId="{A92CDDCA-FCC4-4FAC-9858-C76C9923B136}" srcOrd="0" destOrd="0" presId="urn:microsoft.com/office/officeart/2005/8/layout/hList6"/>
    <dgm:cxn modelId="{3ACBDBC0-30BD-4A41-B35D-979EC3150331}" srcId="{8D71E6F0-2C44-4A08-BF7F-63ACB6D778BD}" destId="{F6C862D6-306F-447B-AE08-6800687F38F7}" srcOrd="1" destOrd="0" parTransId="{8843FA03-E5B9-44AA-AD52-0548CDE49488}" sibTransId="{283E2904-20C8-4BFA-BCA3-110191B2C6C8}"/>
    <dgm:cxn modelId="{2DC19C30-9D5E-433F-9052-53B37EA85511}" type="presOf" srcId="{2D5BF088-2077-4CC4-9262-A650E0AE391B}" destId="{BED98540-8E61-4F8E-B911-5428DE8FA386}" srcOrd="0" destOrd="0" presId="urn:microsoft.com/office/officeart/2005/8/layout/hList6"/>
    <dgm:cxn modelId="{19A1A578-1A61-4241-861D-2D8CC881ECB9}" srcId="{8D71E6F0-2C44-4A08-BF7F-63ACB6D778BD}" destId="{2D5BF088-2077-4CC4-9262-A650E0AE391B}" srcOrd="3" destOrd="0" parTransId="{B47C83EB-FE3D-4CF0-9284-AD02FAAC3686}" sibTransId="{7D92F98C-3F63-4D8A-9134-8D12139B7F69}"/>
    <dgm:cxn modelId="{94760D46-A670-44B6-AE69-17109B90DA17}" srcId="{8D71E6F0-2C44-4A08-BF7F-63ACB6D778BD}" destId="{FFDC0577-5440-4635-BF2A-84A677B9C480}" srcOrd="4" destOrd="0" parTransId="{4C50A596-73C7-49F7-9AF1-F2B682382713}" sibTransId="{63D68676-3B8E-47F2-B341-7232BDEE6AB7}"/>
    <dgm:cxn modelId="{DAF87A4B-86C1-4856-B47B-DDDEE2A69EFB}" srcId="{8D71E6F0-2C44-4A08-BF7F-63ACB6D778BD}" destId="{655E36A6-2FC7-4FB2-9096-8EFDEFFF7D7A}" srcOrd="2" destOrd="0" parTransId="{5FF965F9-D3A1-44B5-870A-CA04DD5E1784}" sibTransId="{BECD7B7C-8793-4982-BADC-493249A74CF2}"/>
    <dgm:cxn modelId="{D512DB7C-EFD2-44DE-B835-F5E568C9C377}" type="presOf" srcId="{F6C862D6-306F-447B-AE08-6800687F38F7}" destId="{BD8A0FBC-3136-4B5B-8733-233D4BCAB7BA}" srcOrd="0" destOrd="0" presId="urn:microsoft.com/office/officeart/2005/8/layout/hList6"/>
    <dgm:cxn modelId="{E42BF118-81AF-4859-9DFE-C09E4D855DC3}" type="presOf" srcId="{655E36A6-2FC7-4FB2-9096-8EFDEFFF7D7A}" destId="{E7EA2189-906B-406F-82C1-A6A5A76CD76C}" srcOrd="0" destOrd="0" presId="urn:microsoft.com/office/officeart/2005/8/layout/hList6"/>
    <dgm:cxn modelId="{AF54C08D-CEFE-4834-A7B9-2E7F4FC2090F}" type="presParOf" srcId="{26A33A28-7E2F-4730-AF6B-F3F7B83E7022}" destId="{A92CDDCA-FCC4-4FAC-9858-C76C9923B136}" srcOrd="0" destOrd="0" presId="urn:microsoft.com/office/officeart/2005/8/layout/hList6"/>
    <dgm:cxn modelId="{B0A58E92-2ED9-4DD9-A422-1CE2FA1DD4CB}" type="presParOf" srcId="{26A33A28-7E2F-4730-AF6B-F3F7B83E7022}" destId="{7441337B-5E05-4B6D-B1E1-105959F959EB}" srcOrd="1" destOrd="0" presId="urn:microsoft.com/office/officeart/2005/8/layout/hList6"/>
    <dgm:cxn modelId="{76FD4AD6-3187-43EA-8889-8AD764B327E7}" type="presParOf" srcId="{26A33A28-7E2F-4730-AF6B-F3F7B83E7022}" destId="{BD8A0FBC-3136-4B5B-8733-233D4BCAB7BA}" srcOrd="2" destOrd="0" presId="urn:microsoft.com/office/officeart/2005/8/layout/hList6"/>
    <dgm:cxn modelId="{D8C8D1AB-58D3-4C35-90DF-53013481F2ED}" type="presParOf" srcId="{26A33A28-7E2F-4730-AF6B-F3F7B83E7022}" destId="{8235F575-5EDB-4FCF-B7D4-FC72FB9E8A2B}" srcOrd="3" destOrd="0" presId="urn:microsoft.com/office/officeart/2005/8/layout/hList6"/>
    <dgm:cxn modelId="{D09D41FE-6830-4E5C-B731-15BD5536841C}" type="presParOf" srcId="{26A33A28-7E2F-4730-AF6B-F3F7B83E7022}" destId="{E7EA2189-906B-406F-82C1-A6A5A76CD76C}" srcOrd="4" destOrd="0" presId="urn:microsoft.com/office/officeart/2005/8/layout/hList6"/>
    <dgm:cxn modelId="{36404E05-D633-4C97-9E36-37B79A8CC1C5}" type="presParOf" srcId="{26A33A28-7E2F-4730-AF6B-F3F7B83E7022}" destId="{B91A125A-9767-4DB2-976B-38CB122DDF7A}" srcOrd="5" destOrd="0" presId="urn:microsoft.com/office/officeart/2005/8/layout/hList6"/>
    <dgm:cxn modelId="{6546DE49-EEE5-4600-9B1F-3AB80ADABE67}" type="presParOf" srcId="{26A33A28-7E2F-4730-AF6B-F3F7B83E7022}" destId="{BED98540-8E61-4F8E-B911-5428DE8FA386}" srcOrd="6" destOrd="0" presId="urn:microsoft.com/office/officeart/2005/8/layout/hList6"/>
    <dgm:cxn modelId="{8876CC6F-D886-4FB8-92C5-826E9698AC6E}" type="presParOf" srcId="{26A33A28-7E2F-4730-AF6B-F3F7B83E7022}" destId="{A10C4CAA-F7EA-42BA-B7A1-6AFE1B396B34}" srcOrd="7" destOrd="0" presId="urn:microsoft.com/office/officeart/2005/8/layout/hList6"/>
    <dgm:cxn modelId="{B336906F-C81F-458B-A104-34FEBE0EB161}" type="presParOf" srcId="{26A33A28-7E2F-4730-AF6B-F3F7B83E7022}" destId="{232CA1FC-1339-41EB-8D9D-5E655914128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31740-876B-4072-8AEF-B572A5D6DDBF}">
      <dsp:nvSpPr>
        <dsp:cNvPr id="0" name=""/>
        <dsp:cNvSpPr/>
      </dsp:nvSpPr>
      <dsp:spPr>
        <a:xfrm>
          <a:off x="5750053" y="696234"/>
          <a:ext cx="200666" cy="884572"/>
        </a:xfrm>
        <a:custGeom>
          <a:avLst/>
          <a:gdLst/>
          <a:ahLst/>
          <a:cxnLst/>
          <a:rect l="0" t="0" r="0" b="0"/>
          <a:pathLst>
            <a:path>
              <a:moveTo>
                <a:pt x="200666" y="0"/>
              </a:moveTo>
              <a:lnTo>
                <a:pt x="200666" y="884572"/>
              </a:lnTo>
              <a:lnTo>
                <a:pt x="0" y="88457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4BC8F-5E39-40B6-9C7A-EBD339118AC2}">
      <dsp:nvSpPr>
        <dsp:cNvPr id="0" name=""/>
        <dsp:cNvSpPr/>
      </dsp:nvSpPr>
      <dsp:spPr>
        <a:xfrm>
          <a:off x="7498721" y="3420936"/>
          <a:ext cx="286666" cy="879111"/>
        </a:xfrm>
        <a:custGeom>
          <a:avLst/>
          <a:gdLst/>
          <a:ahLst/>
          <a:cxnLst/>
          <a:rect l="0" t="0" r="0" b="0"/>
          <a:pathLst>
            <a:path>
              <a:moveTo>
                <a:pt x="0" y="0"/>
              </a:moveTo>
              <a:lnTo>
                <a:pt x="0" y="879111"/>
              </a:lnTo>
              <a:lnTo>
                <a:pt x="286666" y="87911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6E009-37A9-495E-B50E-933F739EF358}">
      <dsp:nvSpPr>
        <dsp:cNvPr id="0" name=""/>
        <dsp:cNvSpPr/>
      </dsp:nvSpPr>
      <dsp:spPr>
        <a:xfrm>
          <a:off x="5950719" y="696234"/>
          <a:ext cx="2312446" cy="1769145"/>
        </a:xfrm>
        <a:custGeom>
          <a:avLst/>
          <a:gdLst/>
          <a:ahLst/>
          <a:cxnLst/>
          <a:rect l="0" t="0" r="0" b="0"/>
          <a:pathLst>
            <a:path>
              <a:moveTo>
                <a:pt x="0" y="0"/>
              </a:moveTo>
              <a:lnTo>
                <a:pt x="0" y="1568478"/>
              </a:lnTo>
              <a:lnTo>
                <a:pt x="2312446" y="1568478"/>
              </a:lnTo>
              <a:lnTo>
                <a:pt x="2312446" y="176914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88E27-E4E6-46D4-A2FC-7CE7CFD4464E}">
      <dsp:nvSpPr>
        <dsp:cNvPr id="0" name=""/>
        <dsp:cNvSpPr/>
      </dsp:nvSpPr>
      <dsp:spPr>
        <a:xfrm>
          <a:off x="5186274" y="3420936"/>
          <a:ext cx="286666" cy="879111"/>
        </a:xfrm>
        <a:custGeom>
          <a:avLst/>
          <a:gdLst/>
          <a:ahLst/>
          <a:cxnLst/>
          <a:rect l="0" t="0" r="0" b="0"/>
          <a:pathLst>
            <a:path>
              <a:moveTo>
                <a:pt x="0" y="0"/>
              </a:moveTo>
              <a:lnTo>
                <a:pt x="0" y="879111"/>
              </a:lnTo>
              <a:lnTo>
                <a:pt x="286666" y="87911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5266C9-F380-43E6-840C-FFC95F0DF931}">
      <dsp:nvSpPr>
        <dsp:cNvPr id="0" name=""/>
        <dsp:cNvSpPr/>
      </dsp:nvSpPr>
      <dsp:spPr>
        <a:xfrm>
          <a:off x="5904999" y="696234"/>
          <a:ext cx="91440" cy="1769145"/>
        </a:xfrm>
        <a:custGeom>
          <a:avLst/>
          <a:gdLst/>
          <a:ahLst/>
          <a:cxnLst/>
          <a:rect l="0" t="0" r="0" b="0"/>
          <a:pathLst>
            <a:path>
              <a:moveTo>
                <a:pt x="45720" y="0"/>
              </a:moveTo>
              <a:lnTo>
                <a:pt x="45720" y="176914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B170E-1623-40B4-8A9C-02BDCA9C22CD}">
      <dsp:nvSpPr>
        <dsp:cNvPr id="0" name=""/>
        <dsp:cNvSpPr/>
      </dsp:nvSpPr>
      <dsp:spPr>
        <a:xfrm>
          <a:off x="2873828" y="3420936"/>
          <a:ext cx="286666" cy="879111"/>
        </a:xfrm>
        <a:custGeom>
          <a:avLst/>
          <a:gdLst/>
          <a:ahLst/>
          <a:cxnLst/>
          <a:rect l="0" t="0" r="0" b="0"/>
          <a:pathLst>
            <a:path>
              <a:moveTo>
                <a:pt x="0" y="0"/>
              </a:moveTo>
              <a:lnTo>
                <a:pt x="0" y="879111"/>
              </a:lnTo>
              <a:lnTo>
                <a:pt x="286666" y="87911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C5338-C1A3-476B-AD9D-9609AEBC948D}">
      <dsp:nvSpPr>
        <dsp:cNvPr id="0" name=""/>
        <dsp:cNvSpPr/>
      </dsp:nvSpPr>
      <dsp:spPr>
        <a:xfrm>
          <a:off x="3638273" y="696234"/>
          <a:ext cx="2312446" cy="1769145"/>
        </a:xfrm>
        <a:custGeom>
          <a:avLst/>
          <a:gdLst/>
          <a:ahLst/>
          <a:cxnLst/>
          <a:rect l="0" t="0" r="0" b="0"/>
          <a:pathLst>
            <a:path>
              <a:moveTo>
                <a:pt x="2312446" y="0"/>
              </a:moveTo>
              <a:lnTo>
                <a:pt x="2312446" y="1568478"/>
              </a:lnTo>
              <a:lnTo>
                <a:pt x="0" y="1568478"/>
              </a:lnTo>
              <a:lnTo>
                <a:pt x="0" y="176914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C6040-6A38-4DA9-89EE-F8FC77FA39A2}">
      <dsp:nvSpPr>
        <dsp:cNvPr id="0" name=""/>
        <dsp:cNvSpPr/>
      </dsp:nvSpPr>
      <dsp:spPr>
        <a:xfrm>
          <a:off x="4141422" y="3179"/>
          <a:ext cx="3618595" cy="69305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Gestión Estratégica</a:t>
          </a:r>
          <a:endParaRPr lang="es-EC" sz="1500" kern="1200" dirty="0"/>
        </a:p>
      </dsp:txBody>
      <dsp:txXfrm>
        <a:off x="4141422" y="3179"/>
        <a:ext cx="3618595" cy="693055"/>
      </dsp:txXfrm>
    </dsp:sp>
    <dsp:sp modelId="{8B2663DA-516E-497E-9399-2C639B102735}">
      <dsp:nvSpPr>
        <dsp:cNvPr id="0" name=""/>
        <dsp:cNvSpPr/>
      </dsp:nvSpPr>
      <dsp:spPr>
        <a:xfrm>
          <a:off x="2682717" y="2465380"/>
          <a:ext cx="1911112" cy="95555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Fase 1:</a:t>
          </a:r>
          <a:endParaRPr lang="es-EC" sz="1500" kern="1200" dirty="0"/>
        </a:p>
      </dsp:txBody>
      <dsp:txXfrm>
        <a:off x="2682717" y="2465380"/>
        <a:ext cx="1911112" cy="955556"/>
      </dsp:txXfrm>
    </dsp:sp>
    <dsp:sp modelId="{E6A8BCEE-0698-42E2-A82F-568C04F27C96}">
      <dsp:nvSpPr>
        <dsp:cNvPr id="0" name=""/>
        <dsp:cNvSpPr/>
      </dsp:nvSpPr>
      <dsp:spPr>
        <a:xfrm>
          <a:off x="3160495" y="3822270"/>
          <a:ext cx="1911112" cy="955556"/>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Planificación</a:t>
          </a:r>
          <a:endParaRPr lang="es-EC" sz="1500" kern="1200" dirty="0"/>
        </a:p>
      </dsp:txBody>
      <dsp:txXfrm>
        <a:off x="3160495" y="3822270"/>
        <a:ext cx="1911112" cy="955556"/>
      </dsp:txXfrm>
    </dsp:sp>
    <dsp:sp modelId="{1B913F36-C5FF-40F1-B322-A6A9523C0274}">
      <dsp:nvSpPr>
        <dsp:cNvPr id="0" name=""/>
        <dsp:cNvSpPr/>
      </dsp:nvSpPr>
      <dsp:spPr>
        <a:xfrm>
          <a:off x="4995163" y="2465380"/>
          <a:ext cx="1911112" cy="95555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Fase 2:</a:t>
          </a:r>
          <a:endParaRPr lang="es-EC" sz="1500" kern="1200" dirty="0"/>
        </a:p>
      </dsp:txBody>
      <dsp:txXfrm>
        <a:off x="4995163" y="2465380"/>
        <a:ext cx="1911112" cy="955556"/>
      </dsp:txXfrm>
    </dsp:sp>
    <dsp:sp modelId="{1FE8284B-D111-4D6E-AA2C-A177C4FA9EC2}">
      <dsp:nvSpPr>
        <dsp:cNvPr id="0" name=""/>
        <dsp:cNvSpPr/>
      </dsp:nvSpPr>
      <dsp:spPr>
        <a:xfrm>
          <a:off x="5472941" y="3822270"/>
          <a:ext cx="1911112" cy="955556"/>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Ejecución</a:t>
          </a:r>
          <a:endParaRPr lang="es-EC" sz="1500" kern="1200" dirty="0"/>
        </a:p>
      </dsp:txBody>
      <dsp:txXfrm>
        <a:off x="5472941" y="3822270"/>
        <a:ext cx="1911112" cy="955556"/>
      </dsp:txXfrm>
    </dsp:sp>
    <dsp:sp modelId="{B5619C45-C001-4438-9FC9-22FAF6F44E3C}">
      <dsp:nvSpPr>
        <dsp:cNvPr id="0" name=""/>
        <dsp:cNvSpPr/>
      </dsp:nvSpPr>
      <dsp:spPr>
        <a:xfrm>
          <a:off x="7307609" y="2465380"/>
          <a:ext cx="1911112" cy="95555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Fase 3:</a:t>
          </a:r>
          <a:endParaRPr lang="es-EC" sz="1500" kern="1200" dirty="0"/>
        </a:p>
      </dsp:txBody>
      <dsp:txXfrm>
        <a:off x="7307609" y="2465380"/>
        <a:ext cx="1911112" cy="955556"/>
      </dsp:txXfrm>
    </dsp:sp>
    <dsp:sp modelId="{EBEC7D53-B3E4-4F6C-8BBD-00D7526ADDAE}">
      <dsp:nvSpPr>
        <dsp:cNvPr id="0" name=""/>
        <dsp:cNvSpPr/>
      </dsp:nvSpPr>
      <dsp:spPr>
        <a:xfrm>
          <a:off x="7785387" y="3822270"/>
          <a:ext cx="1911112" cy="955556"/>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Control y evaluación</a:t>
          </a:r>
          <a:endParaRPr lang="es-EC" sz="1500" kern="1200" dirty="0"/>
        </a:p>
      </dsp:txBody>
      <dsp:txXfrm>
        <a:off x="7785387" y="3822270"/>
        <a:ext cx="1911112" cy="955556"/>
      </dsp:txXfrm>
    </dsp:sp>
    <dsp:sp modelId="{86CB914C-BBF5-405A-8629-B779FE955A09}">
      <dsp:nvSpPr>
        <dsp:cNvPr id="0" name=""/>
        <dsp:cNvSpPr/>
      </dsp:nvSpPr>
      <dsp:spPr>
        <a:xfrm>
          <a:off x="740721" y="1097568"/>
          <a:ext cx="5009331" cy="96647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Arte y/o ciencia de anticipar y generar el cambio, con el propósito de crear permanentemente estrategias que permitan garantizar el futuro del negocio</a:t>
          </a:r>
          <a:endParaRPr lang="es-EC" sz="1500" kern="1200" dirty="0"/>
        </a:p>
      </dsp:txBody>
      <dsp:txXfrm>
        <a:off x="740721" y="1097568"/>
        <a:ext cx="5009331" cy="9664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CFB4B-9C30-42D2-B124-71C98B21FD9A}">
      <dsp:nvSpPr>
        <dsp:cNvPr id="0" name=""/>
        <dsp:cNvSpPr/>
      </dsp:nvSpPr>
      <dsp:spPr>
        <a:xfrm>
          <a:off x="2292507" y="2604864"/>
          <a:ext cx="1602954" cy="143120"/>
        </a:xfrm>
        <a:custGeom>
          <a:avLst/>
          <a:gdLst/>
          <a:ahLst/>
          <a:cxnLst/>
          <a:rect l="0" t="0" r="0" b="0"/>
          <a:pathLst>
            <a:path>
              <a:moveTo>
                <a:pt x="0" y="143120"/>
              </a:moveTo>
              <a:lnTo>
                <a:pt x="1602954" y="143120"/>
              </a:lnTo>
              <a:lnTo>
                <a:pt x="1602954" y="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DBB057-2D7C-41B2-B9DC-FC4C3D330C7D}">
      <dsp:nvSpPr>
        <dsp:cNvPr id="0" name=""/>
        <dsp:cNvSpPr/>
      </dsp:nvSpPr>
      <dsp:spPr>
        <a:xfrm>
          <a:off x="7788352" y="3686937"/>
          <a:ext cx="457987" cy="91440"/>
        </a:xfrm>
        <a:custGeom>
          <a:avLst/>
          <a:gdLst/>
          <a:ahLst/>
          <a:cxnLst/>
          <a:rect l="0" t="0" r="0" b="0"/>
          <a:pathLst>
            <a:path>
              <a:moveTo>
                <a:pt x="0" y="45720"/>
              </a:moveTo>
              <a:lnTo>
                <a:pt x="457987" y="4572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F826F-C79A-4FF4-98E6-F0B33035107C}">
      <dsp:nvSpPr>
        <dsp:cNvPr id="0" name=""/>
        <dsp:cNvSpPr/>
      </dsp:nvSpPr>
      <dsp:spPr>
        <a:xfrm>
          <a:off x="2292507" y="2747985"/>
          <a:ext cx="3205909" cy="984672"/>
        </a:xfrm>
        <a:custGeom>
          <a:avLst/>
          <a:gdLst/>
          <a:ahLst/>
          <a:cxnLst/>
          <a:rect l="0" t="0" r="0" b="0"/>
          <a:pathLst>
            <a:path>
              <a:moveTo>
                <a:pt x="0" y="0"/>
              </a:moveTo>
              <a:lnTo>
                <a:pt x="2976915" y="0"/>
              </a:lnTo>
              <a:lnTo>
                <a:pt x="2976915" y="984672"/>
              </a:lnTo>
              <a:lnTo>
                <a:pt x="3205909" y="98467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9F3C8-F6CA-446C-94CC-116A27EF5BCB}">
      <dsp:nvSpPr>
        <dsp:cNvPr id="0" name=""/>
        <dsp:cNvSpPr/>
      </dsp:nvSpPr>
      <dsp:spPr>
        <a:xfrm>
          <a:off x="2292507" y="2702265"/>
          <a:ext cx="3205909" cy="91440"/>
        </a:xfrm>
        <a:custGeom>
          <a:avLst/>
          <a:gdLst/>
          <a:ahLst/>
          <a:cxnLst/>
          <a:rect l="0" t="0" r="0" b="0"/>
          <a:pathLst>
            <a:path>
              <a:moveTo>
                <a:pt x="0" y="45720"/>
              </a:moveTo>
              <a:lnTo>
                <a:pt x="3205909" y="4572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2AC0D-B48B-4B46-BAD4-C3D5DA64AE52}">
      <dsp:nvSpPr>
        <dsp:cNvPr id="0" name=""/>
        <dsp:cNvSpPr/>
      </dsp:nvSpPr>
      <dsp:spPr>
        <a:xfrm>
          <a:off x="7788352" y="1763312"/>
          <a:ext cx="457987" cy="984672"/>
        </a:xfrm>
        <a:custGeom>
          <a:avLst/>
          <a:gdLst/>
          <a:ahLst/>
          <a:cxnLst/>
          <a:rect l="0" t="0" r="0" b="0"/>
          <a:pathLst>
            <a:path>
              <a:moveTo>
                <a:pt x="0" y="0"/>
              </a:moveTo>
              <a:lnTo>
                <a:pt x="228993" y="0"/>
              </a:lnTo>
              <a:lnTo>
                <a:pt x="228993" y="984672"/>
              </a:lnTo>
              <a:lnTo>
                <a:pt x="457987" y="98467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1EDB5-2D9F-4C4B-B0FA-48F9C5A5E4A4}">
      <dsp:nvSpPr>
        <dsp:cNvPr id="0" name=""/>
        <dsp:cNvSpPr/>
      </dsp:nvSpPr>
      <dsp:spPr>
        <a:xfrm>
          <a:off x="7788352" y="1717592"/>
          <a:ext cx="457987" cy="91440"/>
        </a:xfrm>
        <a:custGeom>
          <a:avLst/>
          <a:gdLst/>
          <a:ahLst/>
          <a:cxnLst/>
          <a:rect l="0" t="0" r="0" b="0"/>
          <a:pathLst>
            <a:path>
              <a:moveTo>
                <a:pt x="0" y="45720"/>
              </a:moveTo>
              <a:lnTo>
                <a:pt x="457987" y="4572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05003-3326-4AD0-9300-34A2F8B95365}">
      <dsp:nvSpPr>
        <dsp:cNvPr id="0" name=""/>
        <dsp:cNvSpPr/>
      </dsp:nvSpPr>
      <dsp:spPr>
        <a:xfrm>
          <a:off x="7788352" y="778640"/>
          <a:ext cx="457987" cy="984672"/>
        </a:xfrm>
        <a:custGeom>
          <a:avLst/>
          <a:gdLst/>
          <a:ahLst/>
          <a:cxnLst/>
          <a:rect l="0" t="0" r="0" b="0"/>
          <a:pathLst>
            <a:path>
              <a:moveTo>
                <a:pt x="0" y="984672"/>
              </a:moveTo>
              <a:lnTo>
                <a:pt x="228993" y="984672"/>
              </a:lnTo>
              <a:lnTo>
                <a:pt x="228993" y="0"/>
              </a:lnTo>
              <a:lnTo>
                <a:pt x="457987"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34BF1-B824-4079-83B9-BE258A636C55}">
      <dsp:nvSpPr>
        <dsp:cNvPr id="0" name=""/>
        <dsp:cNvSpPr/>
      </dsp:nvSpPr>
      <dsp:spPr>
        <a:xfrm>
          <a:off x="2292507" y="1763312"/>
          <a:ext cx="3205909" cy="984672"/>
        </a:xfrm>
        <a:custGeom>
          <a:avLst/>
          <a:gdLst/>
          <a:ahLst/>
          <a:cxnLst/>
          <a:rect l="0" t="0" r="0" b="0"/>
          <a:pathLst>
            <a:path>
              <a:moveTo>
                <a:pt x="0" y="984672"/>
              </a:moveTo>
              <a:lnTo>
                <a:pt x="2976915" y="984672"/>
              </a:lnTo>
              <a:lnTo>
                <a:pt x="2976915" y="0"/>
              </a:lnTo>
              <a:lnTo>
                <a:pt x="3205909" y="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D9355-DA83-4900-853F-C60E39D360F3}">
      <dsp:nvSpPr>
        <dsp:cNvPr id="0" name=""/>
        <dsp:cNvSpPr/>
      </dsp:nvSpPr>
      <dsp:spPr>
        <a:xfrm>
          <a:off x="2572" y="2398769"/>
          <a:ext cx="2289935" cy="6984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Modelo de Fred David</a:t>
          </a:r>
          <a:endParaRPr lang="es-EC" sz="1600" kern="1200" dirty="0"/>
        </a:p>
      </dsp:txBody>
      <dsp:txXfrm>
        <a:off x="2572" y="2398769"/>
        <a:ext cx="2289935" cy="698430"/>
      </dsp:txXfrm>
    </dsp:sp>
    <dsp:sp modelId="{B665141C-81E0-4E8E-A8A7-0EC8F6E834CA}">
      <dsp:nvSpPr>
        <dsp:cNvPr id="0" name=""/>
        <dsp:cNvSpPr/>
      </dsp:nvSpPr>
      <dsp:spPr>
        <a:xfrm>
          <a:off x="5498417" y="1414097"/>
          <a:ext cx="2289935" cy="69843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Etapa 1: Formulación de la Estrategia</a:t>
          </a:r>
          <a:endParaRPr lang="es-EC" sz="1600" kern="1200" dirty="0"/>
        </a:p>
      </dsp:txBody>
      <dsp:txXfrm>
        <a:off x="5498417" y="1414097"/>
        <a:ext cx="2289935" cy="698430"/>
      </dsp:txXfrm>
    </dsp:sp>
    <dsp:sp modelId="{CBE8EB62-9445-4E56-8F25-B7B08D8B2CE9}">
      <dsp:nvSpPr>
        <dsp:cNvPr id="0" name=""/>
        <dsp:cNvSpPr/>
      </dsp:nvSpPr>
      <dsp:spPr>
        <a:xfrm>
          <a:off x="8246339" y="429425"/>
          <a:ext cx="2289935" cy="69843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Elaborar la declaración de misión y visión</a:t>
          </a:r>
          <a:endParaRPr lang="es-EC" sz="1600" kern="1200" dirty="0"/>
        </a:p>
      </dsp:txBody>
      <dsp:txXfrm>
        <a:off x="8246339" y="429425"/>
        <a:ext cx="2289935" cy="698430"/>
      </dsp:txXfrm>
    </dsp:sp>
    <dsp:sp modelId="{BA244D88-4E50-479A-86C3-08C1BB77E5BE}">
      <dsp:nvSpPr>
        <dsp:cNvPr id="0" name=""/>
        <dsp:cNvSpPr/>
      </dsp:nvSpPr>
      <dsp:spPr>
        <a:xfrm>
          <a:off x="8246339" y="1414097"/>
          <a:ext cx="2289935" cy="69843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Realizar un análisis externo</a:t>
          </a:r>
          <a:endParaRPr lang="es-EC" sz="1600" kern="1200" dirty="0"/>
        </a:p>
      </dsp:txBody>
      <dsp:txXfrm>
        <a:off x="8246339" y="1414097"/>
        <a:ext cx="2289935" cy="698430"/>
      </dsp:txXfrm>
    </dsp:sp>
    <dsp:sp modelId="{BC692E93-6658-44DE-A3B3-403789685976}">
      <dsp:nvSpPr>
        <dsp:cNvPr id="0" name=""/>
        <dsp:cNvSpPr/>
      </dsp:nvSpPr>
      <dsp:spPr>
        <a:xfrm>
          <a:off x="8246339" y="2398769"/>
          <a:ext cx="2289935" cy="69843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Realizar un análisis interno </a:t>
          </a:r>
          <a:endParaRPr lang="es-EC" sz="1600" kern="1200" dirty="0"/>
        </a:p>
      </dsp:txBody>
      <dsp:txXfrm>
        <a:off x="8246339" y="2398769"/>
        <a:ext cx="2289935" cy="698430"/>
      </dsp:txXfrm>
    </dsp:sp>
    <dsp:sp modelId="{A1A6C356-5382-40B9-B731-620E253DCB23}">
      <dsp:nvSpPr>
        <dsp:cNvPr id="0" name=""/>
        <dsp:cNvSpPr/>
      </dsp:nvSpPr>
      <dsp:spPr>
        <a:xfrm>
          <a:off x="5498417" y="2398769"/>
          <a:ext cx="2289935" cy="69843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Etapa 2: Implementación de la estrategia</a:t>
          </a:r>
          <a:endParaRPr lang="es-EC" sz="1600" kern="1200" dirty="0"/>
        </a:p>
      </dsp:txBody>
      <dsp:txXfrm>
        <a:off x="5498417" y="2398769"/>
        <a:ext cx="2289935" cy="698430"/>
      </dsp:txXfrm>
    </dsp:sp>
    <dsp:sp modelId="{BE2BB6CF-9B87-44BC-92B8-3F54E3308BD9}">
      <dsp:nvSpPr>
        <dsp:cNvPr id="0" name=""/>
        <dsp:cNvSpPr/>
      </dsp:nvSpPr>
      <dsp:spPr>
        <a:xfrm>
          <a:off x="5498417" y="3383441"/>
          <a:ext cx="2289935" cy="69843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Etapa 3: Evaluación de la estrategia</a:t>
          </a:r>
          <a:endParaRPr lang="es-EC" sz="1600" kern="1200" dirty="0"/>
        </a:p>
      </dsp:txBody>
      <dsp:txXfrm>
        <a:off x="5498417" y="3383441"/>
        <a:ext cx="2289935" cy="698430"/>
      </dsp:txXfrm>
    </dsp:sp>
    <dsp:sp modelId="{BCC0B11D-4E61-4835-98CC-5F2017853907}">
      <dsp:nvSpPr>
        <dsp:cNvPr id="0" name=""/>
        <dsp:cNvSpPr/>
      </dsp:nvSpPr>
      <dsp:spPr>
        <a:xfrm>
          <a:off x="8246339" y="3383441"/>
          <a:ext cx="2289935" cy="69843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Medir y evaluar el desempeño </a:t>
          </a:r>
          <a:endParaRPr lang="es-EC" sz="1600" kern="1200" dirty="0"/>
        </a:p>
      </dsp:txBody>
      <dsp:txXfrm>
        <a:off x="8246339" y="3383441"/>
        <a:ext cx="2289935" cy="698430"/>
      </dsp:txXfrm>
    </dsp:sp>
    <dsp:sp modelId="{CD11794D-788C-47B4-8482-F1691302EBF4}">
      <dsp:nvSpPr>
        <dsp:cNvPr id="0" name=""/>
        <dsp:cNvSpPr/>
      </dsp:nvSpPr>
      <dsp:spPr>
        <a:xfrm>
          <a:off x="2750494" y="1906433"/>
          <a:ext cx="2289935" cy="69843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Gestión Estratégica</a:t>
          </a:r>
          <a:endParaRPr lang="es-EC" sz="1600" kern="1200" dirty="0"/>
        </a:p>
      </dsp:txBody>
      <dsp:txXfrm>
        <a:off x="2750494" y="1906433"/>
        <a:ext cx="2289935" cy="6984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3CE05-C8CC-4A61-843D-742AD92F2860}">
      <dsp:nvSpPr>
        <dsp:cNvPr id="0" name=""/>
        <dsp:cNvSpPr/>
      </dsp:nvSpPr>
      <dsp:spPr>
        <a:xfrm>
          <a:off x="0" y="0"/>
          <a:ext cx="4074984" cy="244499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Determinar cómo realizan la Gestión Estratégica las medianas y grandes empresas </a:t>
          </a:r>
          <a:r>
            <a:rPr lang="es-EC" sz="1600" kern="1200" dirty="0" smtClean="0"/>
            <a:t>textiles de </a:t>
          </a:r>
          <a:r>
            <a:rPr lang="es-EC" sz="1600" kern="1200" dirty="0"/>
            <a:t>los cantones Quito y Rumiñahui y </a:t>
          </a:r>
          <a:r>
            <a:rPr lang="es-EC" sz="1600" kern="1200" dirty="0" smtClean="0"/>
            <a:t>su </a:t>
          </a:r>
          <a:r>
            <a:rPr lang="es-EC" sz="1600" kern="1200" dirty="0"/>
            <a:t>impacto en </a:t>
          </a:r>
          <a:r>
            <a:rPr lang="es-EC" sz="1600" kern="1200" dirty="0" smtClean="0"/>
            <a:t>la baja rentabilidad</a:t>
          </a:r>
          <a:r>
            <a:rPr lang="es-EC" sz="1600" kern="1200" dirty="0"/>
            <a:t>.</a:t>
          </a:r>
          <a:endParaRPr lang="pt-BR" sz="1600" kern="1200" dirty="0"/>
        </a:p>
      </dsp:txBody>
      <dsp:txXfrm>
        <a:off x="71611" y="71611"/>
        <a:ext cx="3931762" cy="23017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48B4E-4D1C-4BAA-8069-C58A07EC9D1E}">
      <dsp:nvSpPr>
        <dsp:cNvPr id="0" name=""/>
        <dsp:cNvSpPr/>
      </dsp:nvSpPr>
      <dsp:spPr>
        <a:xfrm>
          <a:off x="0" y="4026677"/>
          <a:ext cx="6417161" cy="660609"/>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Font typeface="+mj-lt"/>
            <a:buNone/>
          </a:pPr>
          <a:r>
            <a:rPr lang="es-EC" sz="1400" kern="1200" dirty="0" smtClean="0"/>
            <a:t>e) Diseñar </a:t>
          </a:r>
          <a:r>
            <a:rPr lang="es-EC" sz="1400" kern="1200" dirty="0"/>
            <a:t>una propuesta de mejora para la correcta aplicación de Gestión Estratégica que aporte al incremento en la rentabilidad</a:t>
          </a:r>
          <a:r>
            <a:rPr lang="es-EC" sz="1100" kern="1200" dirty="0"/>
            <a:t>. </a:t>
          </a:r>
        </a:p>
      </dsp:txBody>
      <dsp:txXfrm>
        <a:off x="0" y="4026677"/>
        <a:ext cx="6417161" cy="660609"/>
      </dsp:txXfrm>
    </dsp:sp>
    <dsp:sp modelId="{9A3DFCBD-E5BA-4F7E-B63E-A9CFC59F0623}">
      <dsp:nvSpPr>
        <dsp:cNvPr id="0" name=""/>
        <dsp:cNvSpPr/>
      </dsp:nvSpPr>
      <dsp:spPr>
        <a:xfrm rot="10800000">
          <a:off x="0" y="3020568"/>
          <a:ext cx="6417161" cy="1016018"/>
        </a:xfrm>
        <a:prstGeom prst="upArrowCallout">
          <a:avLst/>
        </a:prstGeom>
        <a:gradFill rotWithShape="0">
          <a:gsLst>
            <a:gs pos="0">
              <a:schemeClr val="accent5">
                <a:hueOff val="1202033"/>
                <a:satOff val="-2441"/>
                <a:lumOff val="1569"/>
                <a:alphaOff val="0"/>
                <a:tint val="96000"/>
                <a:lumMod val="104000"/>
              </a:schemeClr>
            </a:gs>
            <a:gs pos="100000">
              <a:schemeClr val="accent5">
                <a:hueOff val="1202033"/>
                <a:satOff val="-2441"/>
                <a:lumOff val="156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Font typeface="+mj-lt"/>
            <a:buNone/>
          </a:pPr>
          <a:r>
            <a:rPr lang="es-EC" sz="1400" kern="1200" dirty="0" smtClean="0"/>
            <a:t>d) Analizar los resultados financieros alcanzados durante el periodo 2013-2016. </a:t>
          </a:r>
          <a:endParaRPr lang="es-EC" sz="1400" kern="1200" dirty="0"/>
        </a:p>
      </dsp:txBody>
      <dsp:txXfrm rot="10800000">
        <a:off x="0" y="3020568"/>
        <a:ext cx="6417161" cy="660178"/>
      </dsp:txXfrm>
    </dsp:sp>
    <dsp:sp modelId="{C898D21B-DDDA-47AB-BFE9-E4B63B06A5D5}">
      <dsp:nvSpPr>
        <dsp:cNvPr id="0" name=""/>
        <dsp:cNvSpPr/>
      </dsp:nvSpPr>
      <dsp:spPr>
        <a:xfrm rot="10800000">
          <a:off x="0" y="2014459"/>
          <a:ext cx="6417161" cy="1016018"/>
        </a:xfrm>
        <a:prstGeom prst="upArrowCallou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Font typeface="+mj-lt"/>
            <a:buNone/>
          </a:pPr>
          <a:r>
            <a:rPr lang="es-EC" sz="1400" kern="1200" dirty="0" smtClean="0"/>
            <a:t>c) Determinar </a:t>
          </a:r>
          <a:r>
            <a:rPr lang="es-EC" sz="1400" kern="1200" dirty="0"/>
            <a:t>la fase de control y evaluación de estas </a:t>
          </a:r>
          <a:r>
            <a:rPr lang="es-EC" sz="1400" kern="1200" dirty="0" smtClean="0"/>
            <a:t>empresas.</a:t>
          </a:r>
          <a:endParaRPr lang="es-EC" sz="1400" kern="1200" dirty="0"/>
        </a:p>
      </dsp:txBody>
      <dsp:txXfrm rot="10800000">
        <a:off x="0" y="2014459"/>
        <a:ext cx="6417161" cy="660178"/>
      </dsp:txXfrm>
    </dsp:sp>
    <dsp:sp modelId="{AFFEAF82-993D-4EA7-A169-BDFEED6BE968}">
      <dsp:nvSpPr>
        <dsp:cNvPr id="0" name=""/>
        <dsp:cNvSpPr/>
      </dsp:nvSpPr>
      <dsp:spPr>
        <a:xfrm rot="10800000">
          <a:off x="0" y="1008350"/>
          <a:ext cx="6417161" cy="1016018"/>
        </a:xfrm>
        <a:prstGeom prst="upArrowCallout">
          <a:avLst/>
        </a:prstGeom>
        <a:gradFill rotWithShape="0">
          <a:gsLst>
            <a:gs pos="0">
              <a:schemeClr val="accent5">
                <a:hueOff val="3606099"/>
                <a:satOff val="-7323"/>
                <a:lumOff val="4706"/>
                <a:alphaOff val="0"/>
                <a:tint val="96000"/>
                <a:lumMod val="104000"/>
              </a:schemeClr>
            </a:gs>
            <a:gs pos="100000">
              <a:schemeClr val="accent5">
                <a:hueOff val="3606099"/>
                <a:satOff val="-7323"/>
                <a:lumOff val="470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b) Analizar como las medianas y grandes empresas textiles del cantón Quito y del cantón Rumiñahui realizan la fase de ejecución.</a:t>
          </a:r>
          <a:endParaRPr lang="pt-BR" sz="1400" kern="1200" dirty="0"/>
        </a:p>
      </dsp:txBody>
      <dsp:txXfrm rot="10800000">
        <a:off x="0" y="1008350"/>
        <a:ext cx="6417161" cy="660178"/>
      </dsp:txXfrm>
    </dsp:sp>
    <dsp:sp modelId="{55E54B4A-08D0-4F01-ADC0-147E309F10A7}">
      <dsp:nvSpPr>
        <dsp:cNvPr id="0" name=""/>
        <dsp:cNvSpPr/>
      </dsp:nvSpPr>
      <dsp:spPr>
        <a:xfrm rot="10800000">
          <a:off x="0" y="2241"/>
          <a:ext cx="6417161" cy="1016018"/>
        </a:xfrm>
        <a:prstGeom prst="upArrowCallou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a) Determinar la forma en que las medianas y grandes empresas textiles del cantón Quito y del cantón Rumiñahui realizan la Planificación Estratégica</a:t>
          </a:r>
          <a:endParaRPr lang="pt-BR" sz="1400" kern="1200" dirty="0"/>
        </a:p>
      </dsp:txBody>
      <dsp:txXfrm rot="10800000">
        <a:off x="0" y="2241"/>
        <a:ext cx="6417161" cy="6601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7A3CA-E5E6-479C-B4F5-85711CE6B90C}">
      <dsp:nvSpPr>
        <dsp:cNvPr id="0" name=""/>
        <dsp:cNvSpPr/>
      </dsp:nvSpPr>
      <dsp:spPr>
        <a:xfrm rot="5400000">
          <a:off x="-251045" y="292312"/>
          <a:ext cx="1946619" cy="1362633"/>
        </a:xfrm>
        <a:prstGeom prst="chevr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pt-BR" sz="2800" i="1" kern="1200" smtClean="0">
                        <a:latin typeface="Cambria Math" panose="02040503050406030204" pitchFamily="18" charset="0"/>
                      </a:rPr>
                    </m:ctrlPr>
                  </m:sSubPr>
                  <m:e>
                    <m:r>
                      <a:rPr lang="es-ES" sz="2800" b="0" i="1" kern="1200" smtClean="0">
                        <a:latin typeface="Cambria Math" panose="02040503050406030204" pitchFamily="18" charset="0"/>
                      </a:rPr>
                      <m:t>𝐻</m:t>
                    </m:r>
                  </m:e>
                  <m:sub>
                    <m:r>
                      <a:rPr lang="es-ES" sz="2800" b="0" i="1" kern="1200" smtClean="0">
                        <a:latin typeface="Cambria Math" panose="02040503050406030204" pitchFamily="18" charset="0"/>
                      </a:rPr>
                      <m:t>𝑜</m:t>
                    </m:r>
                  </m:sub>
                </m:sSub>
              </m:oMath>
            </m:oMathPara>
          </a14:m>
          <a:endParaRPr lang="pt-BR" sz="2800" kern="1200" dirty="0"/>
        </a:p>
      </dsp:txBody>
      <dsp:txXfrm rot="-5400000">
        <a:off x="40949" y="681636"/>
        <a:ext cx="1362633" cy="583986"/>
      </dsp:txXfrm>
    </dsp:sp>
    <dsp:sp modelId="{9A3F9C13-6DB5-40A9-82D1-3E8E9283E3DF}">
      <dsp:nvSpPr>
        <dsp:cNvPr id="0" name=""/>
        <dsp:cNvSpPr/>
      </dsp:nvSpPr>
      <dsp:spPr>
        <a:xfrm rot="5400000">
          <a:off x="4167571" y="-2804618"/>
          <a:ext cx="1265302" cy="6875179"/>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t>Las medianas y grandes empresas textiles del cantón Quito y cantón Rumiñahui aplican de manera correcta la Gestión Estratégica.</a:t>
          </a:r>
          <a:endParaRPr lang="pt-BR" sz="2200" kern="1200" dirty="0"/>
        </a:p>
      </dsp:txBody>
      <dsp:txXfrm rot="-5400000">
        <a:off x="1362633" y="62087"/>
        <a:ext cx="6813412" cy="1141768"/>
      </dsp:txXfrm>
    </dsp:sp>
    <dsp:sp modelId="{9D68C2AB-5674-4736-B616-40D3A94E9654}">
      <dsp:nvSpPr>
        <dsp:cNvPr id="0" name=""/>
        <dsp:cNvSpPr/>
      </dsp:nvSpPr>
      <dsp:spPr>
        <a:xfrm rot="5400000">
          <a:off x="-251045" y="1949644"/>
          <a:ext cx="1946619" cy="1362633"/>
        </a:xfrm>
        <a:prstGeom prst="chevron">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pt-BR" sz="2800" i="1" kern="1200" smtClean="0">
                        <a:latin typeface="Cambria Math" panose="02040503050406030204" pitchFamily="18" charset="0"/>
                      </a:rPr>
                    </m:ctrlPr>
                  </m:sSubPr>
                  <m:e>
                    <m:r>
                      <a:rPr lang="es-ES" sz="2800" b="0" i="1" kern="1200" smtClean="0">
                        <a:latin typeface="Cambria Math" panose="02040503050406030204" pitchFamily="18" charset="0"/>
                      </a:rPr>
                      <m:t>𝐻</m:t>
                    </m:r>
                  </m:e>
                  <m:sub>
                    <m:r>
                      <a:rPr lang="es-ES" sz="2800" b="0" i="1" kern="1200" smtClean="0">
                        <a:latin typeface="Cambria Math" panose="02040503050406030204" pitchFamily="18" charset="0"/>
                      </a:rPr>
                      <m:t>1</m:t>
                    </m:r>
                  </m:sub>
                </m:sSub>
              </m:oMath>
            </m:oMathPara>
          </a14:m>
          <a:endParaRPr lang="es-EC" sz="2800" kern="1200" dirty="0"/>
        </a:p>
      </dsp:txBody>
      <dsp:txXfrm rot="-5400000">
        <a:off x="40949" y="2338968"/>
        <a:ext cx="1362633" cy="583986"/>
      </dsp:txXfrm>
    </dsp:sp>
    <dsp:sp modelId="{D7F7B988-FD17-46F8-8CB1-017E76006B37}">
      <dsp:nvSpPr>
        <dsp:cNvPr id="0" name=""/>
        <dsp:cNvSpPr/>
      </dsp:nvSpPr>
      <dsp:spPr>
        <a:xfrm rot="5400000">
          <a:off x="4167571" y="-1147286"/>
          <a:ext cx="1265302" cy="6875179"/>
        </a:xfrm>
        <a:prstGeom prst="round2SameRect">
          <a:avLst/>
        </a:prstGeom>
        <a:solidFill>
          <a:schemeClr val="lt1">
            <a:alpha val="90000"/>
            <a:hueOff val="0"/>
            <a:satOff val="0"/>
            <a:lumOff val="0"/>
            <a:alphaOff val="0"/>
          </a:schemeClr>
        </a:soli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a:t>Las medianas y grandes empresas textiles del cantón Quito y cantón Rumiñahui no aplican de manera correcta la Gestión Estratégica.</a:t>
          </a:r>
        </a:p>
      </dsp:txBody>
      <dsp:txXfrm rot="-5400000">
        <a:off x="1362633" y="1719419"/>
        <a:ext cx="6813412" cy="11417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80077-4108-4C3E-BF58-6BA5C9F44284}">
      <dsp:nvSpPr>
        <dsp:cNvPr id="0" name=""/>
        <dsp:cNvSpPr/>
      </dsp:nvSpPr>
      <dsp:spPr>
        <a:xfrm>
          <a:off x="0" y="160113"/>
          <a:ext cx="6283447" cy="5985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7665" tIns="208280" rIns="487665"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Aplicada </a:t>
          </a:r>
          <a:endParaRPr lang="es-EC" sz="1800" kern="1200" dirty="0"/>
        </a:p>
      </dsp:txBody>
      <dsp:txXfrm>
        <a:off x="0" y="160113"/>
        <a:ext cx="6283447" cy="598500"/>
      </dsp:txXfrm>
    </dsp:sp>
    <dsp:sp modelId="{7198D7BC-C3DB-4F4B-9A1F-6DAD588EF3D7}">
      <dsp:nvSpPr>
        <dsp:cNvPr id="0" name=""/>
        <dsp:cNvSpPr/>
      </dsp:nvSpPr>
      <dsp:spPr>
        <a:xfrm>
          <a:off x="314172" y="12513"/>
          <a:ext cx="4398412" cy="2952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250" tIns="0" rIns="166250" bIns="0" numCol="1" spcCol="1270" anchor="ctr" anchorCtr="0">
          <a:noAutofit/>
        </a:bodyPr>
        <a:lstStyle/>
        <a:p>
          <a:pPr lvl="0" algn="l" defTabSz="800100">
            <a:lnSpc>
              <a:spcPct val="90000"/>
            </a:lnSpc>
            <a:spcBef>
              <a:spcPct val="0"/>
            </a:spcBef>
            <a:spcAft>
              <a:spcPct val="35000"/>
            </a:spcAft>
          </a:pPr>
          <a:r>
            <a:rPr lang="es-EC" sz="1800" kern="1200" dirty="0" smtClean="0"/>
            <a:t>Por su finalidad </a:t>
          </a:r>
          <a:endParaRPr lang="es-EC" sz="1800" kern="1200" dirty="0"/>
        </a:p>
      </dsp:txBody>
      <dsp:txXfrm>
        <a:off x="328582" y="26923"/>
        <a:ext cx="4369592" cy="266380"/>
      </dsp:txXfrm>
    </dsp:sp>
    <dsp:sp modelId="{FB472CE7-3785-4996-B704-A63B4F99EA0C}">
      <dsp:nvSpPr>
        <dsp:cNvPr id="0" name=""/>
        <dsp:cNvSpPr/>
      </dsp:nvSpPr>
      <dsp:spPr>
        <a:xfrm>
          <a:off x="0" y="960213"/>
          <a:ext cx="6283447" cy="5985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7665" tIns="208280" rIns="487665"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De campo</a:t>
          </a:r>
          <a:endParaRPr lang="es-EC" sz="1800" kern="1200" dirty="0"/>
        </a:p>
      </dsp:txBody>
      <dsp:txXfrm>
        <a:off x="0" y="960213"/>
        <a:ext cx="6283447" cy="598500"/>
      </dsp:txXfrm>
    </dsp:sp>
    <dsp:sp modelId="{DBA86EC1-9928-4236-9449-731D539211C2}">
      <dsp:nvSpPr>
        <dsp:cNvPr id="0" name=""/>
        <dsp:cNvSpPr/>
      </dsp:nvSpPr>
      <dsp:spPr>
        <a:xfrm>
          <a:off x="314172" y="812613"/>
          <a:ext cx="4398412" cy="29520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250" tIns="0" rIns="166250" bIns="0" numCol="1" spcCol="1270" anchor="ctr" anchorCtr="0">
          <a:noAutofit/>
        </a:bodyPr>
        <a:lstStyle/>
        <a:p>
          <a:pPr lvl="0" algn="l" defTabSz="800100">
            <a:lnSpc>
              <a:spcPct val="90000"/>
            </a:lnSpc>
            <a:spcBef>
              <a:spcPct val="0"/>
            </a:spcBef>
            <a:spcAft>
              <a:spcPct val="35000"/>
            </a:spcAft>
          </a:pPr>
          <a:r>
            <a:rPr lang="es-EC" sz="1800" kern="1200" dirty="0"/>
            <a:t>Por sus fuentes de información </a:t>
          </a:r>
        </a:p>
      </dsp:txBody>
      <dsp:txXfrm>
        <a:off x="328582" y="827023"/>
        <a:ext cx="4369592" cy="266380"/>
      </dsp:txXfrm>
    </dsp:sp>
    <dsp:sp modelId="{0BC4F808-DE30-4189-AE90-95FBAE714B17}">
      <dsp:nvSpPr>
        <dsp:cNvPr id="0" name=""/>
        <dsp:cNvSpPr/>
      </dsp:nvSpPr>
      <dsp:spPr>
        <a:xfrm>
          <a:off x="0" y="1760313"/>
          <a:ext cx="6283447" cy="5985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7665" tIns="208280" rIns="487665"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Empresas medianas y grandes </a:t>
          </a:r>
          <a:endParaRPr lang="es-EC" sz="1800" kern="1200" dirty="0"/>
        </a:p>
      </dsp:txBody>
      <dsp:txXfrm>
        <a:off x="0" y="1760313"/>
        <a:ext cx="6283447" cy="598500"/>
      </dsp:txXfrm>
    </dsp:sp>
    <dsp:sp modelId="{2D743181-78D9-43D7-AA29-26A807A5BBC4}">
      <dsp:nvSpPr>
        <dsp:cNvPr id="0" name=""/>
        <dsp:cNvSpPr/>
      </dsp:nvSpPr>
      <dsp:spPr>
        <a:xfrm>
          <a:off x="314172" y="1612713"/>
          <a:ext cx="4398412" cy="2952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250" tIns="0" rIns="166250" bIns="0" numCol="1" spcCol="1270" anchor="ctr" anchorCtr="0">
          <a:noAutofit/>
        </a:bodyPr>
        <a:lstStyle/>
        <a:p>
          <a:pPr lvl="0" algn="l" defTabSz="800100">
            <a:lnSpc>
              <a:spcPct val="90000"/>
            </a:lnSpc>
            <a:spcBef>
              <a:spcPct val="0"/>
            </a:spcBef>
            <a:spcAft>
              <a:spcPct val="35000"/>
            </a:spcAft>
          </a:pPr>
          <a:r>
            <a:rPr lang="es-EC" sz="1800" kern="1200" dirty="0"/>
            <a:t>Por su unidad de análisis </a:t>
          </a:r>
        </a:p>
      </dsp:txBody>
      <dsp:txXfrm>
        <a:off x="328582" y="1627123"/>
        <a:ext cx="4369592" cy="266380"/>
      </dsp:txXfrm>
    </dsp:sp>
    <dsp:sp modelId="{E46D85ED-35FD-4E02-AAF5-37259D6C3ACF}">
      <dsp:nvSpPr>
        <dsp:cNvPr id="0" name=""/>
        <dsp:cNvSpPr/>
      </dsp:nvSpPr>
      <dsp:spPr>
        <a:xfrm>
          <a:off x="0" y="2560414"/>
          <a:ext cx="6283447" cy="5985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7665" tIns="208280" rIns="487665"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a:t>No experimental</a:t>
          </a:r>
        </a:p>
      </dsp:txBody>
      <dsp:txXfrm>
        <a:off x="0" y="2560414"/>
        <a:ext cx="6283447" cy="598500"/>
      </dsp:txXfrm>
    </dsp:sp>
    <dsp:sp modelId="{1C725CDF-BAB9-4E0B-A070-82CC9C28E753}">
      <dsp:nvSpPr>
        <dsp:cNvPr id="0" name=""/>
        <dsp:cNvSpPr/>
      </dsp:nvSpPr>
      <dsp:spPr>
        <a:xfrm>
          <a:off x="314172" y="2412813"/>
          <a:ext cx="4398412" cy="2952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250" tIns="0" rIns="166250" bIns="0" numCol="1" spcCol="1270" anchor="ctr" anchorCtr="0">
          <a:noAutofit/>
        </a:bodyPr>
        <a:lstStyle/>
        <a:p>
          <a:pPr lvl="0" algn="l" defTabSz="800100">
            <a:lnSpc>
              <a:spcPct val="90000"/>
            </a:lnSpc>
            <a:spcBef>
              <a:spcPct val="0"/>
            </a:spcBef>
            <a:spcAft>
              <a:spcPct val="35000"/>
            </a:spcAft>
          </a:pPr>
          <a:r>
            <a:rPr lang="es-EC" sz="1800" kern="1200" dirty="0"/>
            <a:t>Por el control de las variables</a:t>
          </a:r>
        </a:p>
      </dsp:txBody>
      <dsp:txXfrm>
        <a:off x="328582" y="2427223"/>
        <a:ext cx="4369592" cy="266380"/>
      </dsp:txXfrm>
    </dsp:sp>
    <dsp:sp modelId="{7F0BC6AF-45F6-497A-9990-FE4F8B680506}">
      <dsp:nvSpPr>
        <dsp:cNvPr id="0" name=""/>
        <dsp:cNvSpPr/>
      </dsp:nvSpPr>
      <dsp:spPr>
        <a:xfrm>
          <a:off x="0" y="3360514"/>
          <a:ext cx="6283447" cy="5985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87665" tIns="208280" rIns="487665"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a:t>Correlacional </a:t>
          </a:r>
        </a:p>
      </dsp:txBody>
      <dsp:txXfrm>
        <a:off x="0" y="3360514"/>
        <a:ext cx="6283447" cy="598500"/>
      </dsp:txXfrm>
    </dsp:sp>
    <dsp:sp modelId="{772C363E-FECC-4E0F-A9F6-B8D72073A156}">
      <dsp:nvSpPr>
        <dsp:cNvPr id="0" name=""/>
        <dsp:cNvSpPr/>
      </dsp:nvSpPr>
      <dsp:spPr>
        <a:xfrm>
          <a:off x="314172" y="3212914"/>
          <a:ext cx="4398412" cy="29520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6250" tIns="0" rIns="166250" bIns="0" numCol="1" spcCol="1270" anchor="ctr" anchorCtr="0">
          <a:noAutofit/>
        </a:bodyPr>
        <a:lstStyle/>
        <a:p>
          <a:pPr lvl="0" algn="l" defTabSz="800100">
            <a:lnSpc>
              <a:spcPct val="90000"/>
            </a:lnSpc>
            <a:spcBef>
              <a:spcPct val="0"/>
            </a:spcBef>
            <a:spcAft>
              <a:spcPct val="35000"/>
            </a:spcAft>
          </a:pPr>
          <a:r>
            <a:rPr lang="es-EC" sz="1800" kern="1200" dirty="0"/>
            <a:t>Por su alcance</a:t>
          </a:r>
        </a:p>
      </dsp:txBody>
      <dsp:txXfrm>
        <a:off x="328582" y="3227324"/>
        <a:ext cx="4369592" cy="2663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AF99F-75D8-4B11-B800-6F6B0DCC8335}">
      <dsp:nvSpPr>
        <dsp:cNvPr id="0" name=""/>
        <dsp:cNvSpPr/>
      </dsp:nvSpPr>
      <dsp:spPr>
        <a:xfrm>
          <a:off x="0" y="410017"/>
          <a:ext cx="4074800" cy="956812"/>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316250" tIns="562356" rIns="316250"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Mixto</a:t>
          </a:r>
          <a:endParaRPr lang="es-EC" sz="1800" kern="1200" dirty="0"/>
        </a:p>
      </dsp:txBody>
      <dsp:txXfrm>
        <a:off x="0" y="410017"/>
        <a:ext cx="4074800" cy="956812"/>
      </dsp:txXfrm>
    </dsp:sp>
    <dsp:sp modelId="{4B20164B-F1CD-4EDC-92F6-B926A5774E22}">
      <dsp:nvSpPr>
        <dsp:cNvPr id="0" name=""/>
        <dsp:cNvSpPr/>
      </dsp:nvSpPr>
      <dsp:spPr>
        <a:xfrm>
          <a:off x="203740" y="11497"/>
          <a:ext cx="2852360" cy="7970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812" tIns="0" rIns="107812" bIns="0" numCol="1" spcCol="1270" anchor="ctr" anchorCtr="0">
          <a:noAutofit/>
        </a:bodyPr>
        <a:lstStyle/>
        <a:p>
          <a:pPr lvl="0" algn="l" defTabSz="800100">
            <a:lnSpc>
              <a:spcPct val="90000"/>
            </a:lnSpc>
            <a:spcBef>
              <a:spcPct val="0"/>
            </a:spcBef>
            <a:spcAft>
              <a:spcPct val="35000"/>
            </a:spcAft>
          </a:pPr>
          <a:r>
            <a:rPr lang="es-EC" sz="1800" kern="1200" dirty="0" smtClean="0"/>
            <a:t>Enfoque de la investigación</a:t>
          </a:r>
          <a:endParaRPr lang="es-EC" sz="1800" kern="1200" dirty="0"/>
        </a:p>
      </dsp:txBody>
      <dsp:txXfrm>
        <a:off x="242648" y="50405"/>
        <a:ext cx="2774544" cy="719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D6CA-720E-4330-870F-5787AB98A59C}">
      <dsp:nvSpPr>
        <dsp:cNvPr id="0" name=""/>
        <dsp:cNvSpPr/>
      </dsp:nvSpPr>
      <dsp:spPr>
        <a:xfrm>
          <a:off x="0" y="259760"/>
          <a:ext cx="4369526" cy="12168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Se tomó en cuenta a las medianas y grandes industrias textiles del cantón Quito y cantón Rumiñahui. </a:t>
          </a:r>
          <a:endParaRPr lang="es-EC" sz="1600" kern="1200" dirty="0"/>
        </a:p>
      </dsp:txBody>
      <dsp:txXfrm>
        <a:off x="59399" y="319159"/>
        <a:ext cx="4250728" cy="1098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24C25-FE7B-497F-A601-11CE999664E7}">
      <dsp:nvSpPr>
        <dsp:cNvPr id="0" name=""/>
        <dsp:cNvSpPr/>
      </dsp:nvSpPr>
      <dsp:spPr>
        <a:xfrm>
          <a:off x="0" y="0"/>
          <a:ext cx="5422672" cy="918067"/>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Según la Superintendencia de Compañías en su directorio de empresas 2016. Dentro de la Clasificación Industrial Internacional Uniforme se encuentran los siguientes CIIUS:</a:t>
          </a:r>
          <a:endParaRPr lang="es-EC" sz="1400" kern="1200" dirty="0"/>
        </a:p>
      </dsp:txBody>
      <dsp:txXfrm>
        <a:off x="26889" y="26889"/>
        <a:ext cx="4354429" cy="864289"/>
      </dsp:txXfrm>
    </dsp:sp>
    <dsp:sp modelId="{D3F6022C-821B-4661-BDC6-4E4470175F01}">
      <dsp:nvSpPr>
        <dsp:cNvPr id="0" name=""/>
        <dsp:cNvSpPr/>
      </dsp:nvSpPr>
      <dsp:spPr>
        <a:xfrm>
          <a:off x="454148" y="1084989"/>
          <a:ext cx="5422672" cy="918067"/>
        </a:xfrm>
        <a:prstGeom prst="roundRect">
          <a:avLst>
            <a:gd name="adj" fmla="val 10000"/>
          </a:avLst>
        </a:prstGeom>
        <a:gradFill rotWithShape="0">
          <a:gsLst>
            <a:gs pos="0">
              <a:schemeClr val="accent5">
                <a:hueOff val="1602711"/>
                <a:satOff val="-3255"/>
                <a:lumOff val="2092"/>
                <a:alphaOff val="0"/>
                <a:tint val="96000"/>
                <a:lumMod val="104000"/>
              </a:schemeClr>
            </a:gs>
            <a:gs pos="100000">
              <a:schemeClr val="accent5">
                <a:hueOff val="1602711"/>
                <a:satOff val="-3255"/>
                <a:lumOff val="209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CIIU 13: Fabricación de productos textiles</a:t>
          </a:r>
          <a:endParaRPr lang="es-EC" sz="1400" kern="1200" dirty="0"/>
        </a:p>
      </dsp:txBody>
      <dsp:txXfrm>
        <a:off x="481037" y="1111878"/>
        <a:ext cx="4318001" cy="864289"/>
      </dsp:txXfrm>
    </dsp:sp>
    <dsp:sp modelId="{67E51725-C773-4533-B8A6-9374DB8FFBBF}">
      <dsp:nvSpPr>
        <dsp:cNvPr id="0" name=""/>
        <dsp:cNvSpPr/>
      </dsp:nvSpPr>
      <dsp:spPr>
        <a:xfrm>
          <a:off x="901519" y="2169978"/>
          <a:ext cx="5422672" cy="918067"/>
        </a:xfrm>
        <a:prstGeom prst="roundRect">
          <a:avLst>
            <a:gd name="adj" fmla="val 10000"/>
          </a:avLst>
        </a:prstGeom>
        <a:gradFill rotWithShape="0">
          <a:gsLst>
            <a:gs pos="0">
              <a:schemeClr val="accent5">
                <a:hueOff val="3205422"/>
                <a:satOff val="-6509"/>
                <a:lumOff val="4183"/>
                <a:alphaOff val="0"/>
                <a:tint val="96000"/>
                <a:lumMod val="104000"/>
              </a:schemeClr>
            </a:gs>
            <a:gs pos="100000">
              <a:schemeClr val="accent5">
                <a:hueOff val="3205422"/>
                <a:satOff val="-6509"/>
                <a:lumOff val="418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CIIU 14: Fabricación de prendas de vestir</a:t>
          </a:r>
          <a:endParaRPr lang="es-EC" sz="1400" kern="1200" dirty="0"/>
        </a:p>
      </dsp:txBody>
      <dsp:txXfrm>
        <a:off x="928408" y="2196867"/>
        <a:ext cx="4324780" cy="864289"/>
      </dsp:txXfrm>
    </dsp:sp>
    <dsp:sp modelId="{DF741021-248F-4A12-97B4-02E583DDECCA}">
      <dsp:nvSpPr>
        <dsp:cNvPr id="0" name=""/>
        <dsp:cNvSpPr/>
      </dsp:nvSpPr>
      <dsp:spPr>
        <a:xfrm>
          <a:off x="1355668" y="3254967"/>
          <a:ext cx="5422672" cy="918067"/>
        </a:xfrm>
        <a:prstGeom prst="roundRect">
          <a:avLst>
            <a:gd name="adj" fmla="val 10000"/>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CIIU 15:Fabricación de cueros y productos conexos. </a:t>
          </a:r>
          <a:endParaRPr lang="es-EC" sz="1400" kern="1200" dirty="0"/>
        </a:p>
      </dsp:txBody>
      <dsp:txXfrm>
        <a:off x="1382557" y="3281856"/>
        <a:ext cx="4318001" cy="864289"/>
      </dsp:txXfrm>
    </dsp:sp>
    <dsp:sp modelId="{36431AD0-935C-4BD9-BB9E-22CA56D3E917}">
      <dsp:nvSpPr>
        <dsp:cNvPr id="0" name=""/>
        <dsp:cNvSpPr/>
      </dsp:nvSpPr>
      <dsp:spPr>
        <a:xfrm>
          <a:off x="4825928" y="703156"/>
          <a:ext cx="596744" cy="596744"/>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4960195" y="703156"/>
        <a:ext cx="328210" cy="449050"/>
      </dsp:txXfrm>
    </dsp:sp>
    <dsp:sp modelId="{90494F24-DF1A-48F2-BDB0-7DE958EABFCD}">
      <dsp:nvSpPr>
        <dsp:cNvPr id="0" name=""/>
        <dsp:cNvSpPr/>
      </dsp:nvSpPr>
      <dsp:spPr>
        <a:xfrm>
          <a:off x="5280077" y="1788145"/>
          <a:ext cx="596744" cy="596744"/>
        </a:xfrm>
        <a:prstGeom prst="downArrow">
          <a:avLst>
            <a:gd name="adj1" fmla="val 55000"/>
            <a:gd name="adj2" fmla="val 45000"/>
          </a:avLst>
        </a:prstGeom>
        <a:solidFill>
          <a:schemeClr val="accent5">
            <a:tint val="40000"/>
            <a:alpha val="90000"/>
            <a:hueOff val="2149088"/>
            <a:satOff val="-1732"/>
            <a:lumOff val="463"/>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5414344" y="1788145"/>
        <a:ext cx="328210" cy="449050"/>
      </dsp:txXfrm>
    </dsp:sp>
    <dsp:sp modelId="{61BA1BE4-E531-4813-BF41-E93E64C3BAC2}">
      <dsp:nvSpPr>
        <dsp:cNvPr id="0" name=""/>
        <dsp:cNvSpPr/>
      </dsp:nvSpPr>
      <dsp:spPr>
        <a:xfrm>
          <a:off x="5727448" y="2873134"/>
          <a:ext cx="596744" cy="596744"/>
        </a:xfrm>
        <a:prstGeom prst="downArrow">
          <a:avLst>
            <a:gd name="adj1" fmla="val 55000"/>
            <a:gd name="adj2" fmla="val 45000"/>
          </a:avLst>
        </a:prstGeom>
        <a:solidFill>
          <a:schemeClr val="accent5">
            <a:tint val="40000"/>
            <a:alpha val="90000"/>
            <a:hueOff val="4298175"/>
            <a:satOff val="-3465"/>
            <a:lumOff val="926"/>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5861715" y="2873134"/>
        <a:ext cx="328210" cy="4490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83826-5CDD-4378-9FCE-3089C28455C0}">
      <dsp:nvSpPr>
        <dsp:cNvPr id="0" name=""/>
        <dsp:cNvSpPr/>
      </dsp:nvSpPr>
      <dsp:spPr>
        <a:xfrm>
          <a:off x="0" y="34963"/>
          <a:ext cx="7399782" cy="1036799"/>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EC" sz="2400" b="1" kern="1200" dirty="0"/>
            <a:t>Método Adecuado</a:t>
          </a:r>
          <a:endParaRPr lang="es-EC" sz="2400" kern="1200" dirty="0"/>
        </a:p>
      </dsp:txBody>
      <dsp:txXfrm>
        <a:off x="0" y="34963"/>
        <a:ext cx="7399782" cy="691200"/>
      </dsp:txXfrm>
    </dsp:sp>
    <dsp:sp modelId="{83D1DA35-9901-46C7-9D73-EA4817D2D1CA}">
      <dsp:nvSpPr>
        <dsp:cNvPr id="0" name=""/>
        <dsp:cNvSpPr/>
      </dsp:nvSpPr>
      <dsp:spPr>
        <a:xfrm>
          <a:off x="1515617" y="765924"/>
          <a:ext cx="7399782" cy="293760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s-EC" sz="2400" kern="1200" dirty="0"/>
            <a:t>Debido a la información con la que se cuenta y el objetivo de esta investigación, se seleccionó el método de censo, ya que se pudo calcular de manera directa todos los elementos de la población y </a:t>
          </a:r>
          <a:r>
            <a:rPr lang="es-EC" sz="2400" kern="1200" dirty="0" smtClean="0"/>
            <a:t>cumplen </a:t>
          </a:r>
          <a:r>
            <a:rPr lang="es-EC" sz="2400" kern="1200" dirty="0"/>
            <a:t>con las características necesarias para ser aplicado. (Malhotra, 2008)</a:t>
          </a:r>
        </a:p>
      </dsp:txBody>
      <dsp:txXfrm>
        <a:off x="1601656" y="851963"/>
        <a:ext cx="7227704" cy="27655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75AB8-D4BB-4B42-B470-E975091F881F}">
      <dsp:nvSpPr>
        <dsp:cNvPr id="0" name=""/>
        <dsp:cNvSpPr/>
      </dsp:nvSpPr>
      <dsp:spPr>
        <a:xfrm>
          <a:off x="3708" y="0"/>
          <a:ext cx="2157021" cy="107851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a:t>Encuesta</a:t>
          </a:r>
        </a:p>
      </dsp:txBody>
      <dsp:txXfrm>
        <a:off x="35296" y="31588"/>
        <a:ext cx="2093845" cy="1015334"/>
      </dsp:txXfrm>
    </dsp:sp>
    <dsp:sp modelId="{BAA23263-7EB4-4831-9174-5C4FA0A10729}">
      <dsp:nvSpPr>
        <dsp:cNvPr id="0" name=""/>
        <dsp:cNvSpPr/>
      </dsp:nvSpPr>
      <dsp:spPr>
        <a:xfrm>
          <a:off x="219410" y="1078510"/>
          <a:ext cx="215702" cy="771421"/>
        </a:xfrm>
        <a:custGeom>
          <a:avLst/>
          <a:gdLst/>
          <a:ahLst/>
          <a:cxnLst/>
          <a:rect l="0" t="0" r="0" b="0"/>
          <a:pathLst>
            <a:path>
              <a:moveTo>
                <a:pt x="0" y="0"/>
              </a:moveTo>
              <a:lnTo>
                <a:pt x="0" y="771421"/>
              </a:lnTo>
              <a:lnTo>
                <a:pt x="215702" y="77142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C674F-6763-4255-99A9-8DA2367201EE}">
      <dsp:nvSpPr>
        <dsp:cNvPr id="0" name=""/>
        <dsp:cNvSpPr/>
      </dsp:nvSpPr>
      <dsp:spPr>
        <a:xfrm>
          <a:off x="435113" y="1310676"/>
          <a:ext cx="1725617" cy="107851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37 preguntas</a:t>
          </a:r>
          <a:endParaRPr lang="es-EC" sz="2200" kern="1200" dirty="0"/>
        </a:p>
      </dsp:txBody>
      <dsp:txXfrm>
        <a:off x="466701" y="1342264"/>
        <a:ext cx="1662441" cy="1015334"/>
      </dsp:txXfrm>
    </dsp:sp>
    <dsp:sp modelId="{CC8B5F32-3B9C-4DA8-B167-C9E2EF6E7244}">
      <dsp:nvSpPr>
        <dsp:cNvPr id="0" name=""/>
        <dsp:cNvSpPr/>
      </dsp:nvSpPr>
      <dsp:spPr>
        <a:xfrm>
          <a:off x="219410" y="1078510"/>
          <a:ext cx="215702" cy="2108235"/>
        </a:xfrm>
        <a:custGeom>
          <a:avLst/>
          <a:gdLst/>
          <a:ahLst/>
          <a:cxnLst/>
          <a:rect l="0" t="0" r="0" b="0"/>
          <a:pathLst>
            <a:path>
              <a:moveTo>
                <a:pt x="0" y="0"/>
              </a:moveTo>
              <a:lnTo>
                <a:pt x="0" y="2108235"/>
              </a:lnTo>
              <a:lnTo>
                <a:pt x="215702" y="210823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0D74E-AA73-4211-879D-6B2C1BC5A389}">
      <dsp:nvSpPr>
        <dsp:cNvPr id="0" name=""/>
        <dsp:cNvSpPr/>
      </dsp:nvSpPr>
      <dsp:spPr>
        <a:xfrm>
          <a:off x="435113" y="2647490"/>
          <a:ext cx="1725617" cy="107851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Escala de Likert</a:t>
          </a:r>
          <a:endParaRPr lang="es-EC" sz="2200" kern="1200" dirty="0"/>
        </a:p>
      </dsp:txBody>
      <dsp:txXfrm>
        <a:off x="466701" y="2679078"/>
        <a:ext cx="1662441" cy="1015334"/>
      </dsp:txXfrm>
    </dsp:sp>
    <dsp:sp modelId="{76227125-903D-486E-8D4E-586F2440788F}">
      <dsp:nvSpPr>
        <dsp:cNvPr id="0" name=""/>
        <dsp:cNvSpPr/>
      </dsp:nvSpPr>
      <dsp:spPr>
        <a:xfrm>
          <a:off x="5720097" y="56983"/>
          <a:ext cx="2157021" cy="1078510"/>
        </a:xfrm>
        <a:prstGeom prst="roundRect">
          <a:avLst>
            <a:gd name="adj" fmla="val 1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a:t>Información documental </a:t>
          </a:r>
        </a:p>
      </dsp:txBody>
      <dsp:txXfrm>
        <a:off x="5751685" y="88571"/>
        <a:ext cx="2093845" cy="1015334"/>
      </dsp:txXfrm>
    </dsp:sp>
    <dsp:sp modelId="{3A91ADD8-9D33-4CC8-9EAD-92DCBE388EF7}">
      <dsp:nvSpPr>
        <dsp:cNvPr id="0" name=""/>
        <dsp:cNvSpPr/>
      </dsp:nvSpPr>
      <dsp:spPr>
        <a:xfrm>
          <a:off x="5935799" y="1135493"/>
          <a:ext cx="215715" cy="808883"/>
        </a:xfrm>
        <a:custGeom>
          <a:avLst/>
          <a:gdLst/>
          <a:ahLst/>
          <a:cxnLst/>
          <a:rect l="0" t="0" r="0" b="0"/>
          <a:pathLst>
            <a:path>
              <a:moveTo>
                <a:pt x="0" y="0"/>
              </a:moveTo>
              <a:lnTo>
                <a:pt x="0" y="808883"/>
              </a:lnTo>
              <a:lnTo>
                <a:pt x="215715" y="80888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15AF49-FD74-42F1-97D8-38D2C67E100B}">
      <dsp:nvSpPr>
        <dsp:cNvPr id="0" name=""/>
        <dsp:cNvSpPr/>
      </dsp:nvSpPr>
      <dsp:spPr>
        <a:xfrm>
          <a:off x="6151514" y="1405121"/>
          <a:ext cx="1725617" cy="107851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Estado de Situación Financiera </a:t>
          </a:r>
          <a:endParaRPr lang="es-EC" sz="2200" kern="1200" dirty="0"/>
        </a:p>
      </dsp:txBody>
      <dsp:txXfrm>
        <a:off x="6183102" y="1436709"/>
        <a:ext cx="1662441" cy="1015334"/>
      </dsp:txXfrm>
    </dsp:sp>
    <dsp:sp modelId="{4FA0AB25-2481-4A23-8E98-AF2202150C1A}">
      <dsp:nvSpPr>
        <dsp:cNvPr id="0" name=""/>
        <dsp:cNvSpPr/>
      </dsp:nvSpPr>
      <dsp:spPr>
        <a:xfrm>
          <a:off x="5935799" y="1135493"/>
          <a:ext cx="215715" cy="2103500"/>
        </a:xfrm>
        <a:custGeom>
          <a:avLst/>
          <a:gdLst/>
          <a:ahLst/>
          <a:cxnLst/>
          <a:rect l="0" t="0" r="0" b="0"/>
          <a:pathLst>
            <a:path>
              <a:moveTo>
                <a:pt x="0" y="0"/>
              </a:moveTo>
              <a:lnTo>
                <a:pt x="0" y="2103500"/>
              </a:lnTo>
              <a:lnTo>
                <a:pt x="215715" y="210350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6E2E4C-360D-4F75-9808-FAFC8FBFCA08}">
      <dsp:nvSpPr>
        <dsp:cNvPr id="0" name=""/>
        <dsp:cNvSpPr/>
      </dsp:nvSpPr>
      <dsp:spPr>
        <a:xfrm>
          <a:off x="6151514" y="2699739"/>
          <a:ext cx="1725617" cy="107851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Estado de Pérdidas y Ganancias </a:t>
          </a:r>
          <a:endParaRPr lang="es-EC" sz="2200" kern="1200" dirty="0"/>
        </a:p>
      </dsp:txBody>
      <dsp:txXfrm>
        <a:off x="6183102" y="2731327"/>
        <a:ext cx="1662441" cy="101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4E091-3FBE-4BC5-9C6C-5B58C564E0DA}">
      <dsp:nvSpPr>
        <dsp:cNvPr id="0" name=""/>
        <dsp:cNvSpPr/>
      </dsp:nvSpPr>
      <dsp:spPr>
        <a:xfrm>
          <a:off x="5286247" y="1215779"/>
          <a:ext cx="230229" cy="1008625"/>
        </a:xfrm>
        <a:custGeom>
          <a:avLst/>
          <a:gdLst/>
          <a:ahLst/>
          <a:cxnLst/>
          <a:rect l="0" t="0" r="0" b="0"/>
          <a:pathLst>
            <a:path>
              <a:moveTo>
                <a:pt x="230229" y="0"/>
              </a:moveTo>
              <a:lnTo>
                <a:pt x="230229" y="1008625"/>
              </a:lnTo>
              <a:lnTo>
                <a:pt x="0" y="100862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14EFB-90F0-4D33-926A-B271BD5EDA42}">
      <dsp:nvSpPr>
        <dsp:cNvPr id="0" name=""/>
        <dsp:cNvSpPr/>
      </dsp:nvSpPr>
      <dsp:spPr>
        <a:xfrm>
          <a:off x="5516477" y="1215779"/>
          <a:ext cx="2653122" cy="2017250"/>
        </a:xfrm>
        <a:custGeom>
          <a:avLst/>
          <a:gdLst/>
          <a:ahLst/>
          <a:cxnLst/>
          <a:rect l="0" t="0" r="0" b="0"/>
          <a:pathLst>
            <a:path>
              <a:moveTo>
                <a:pt x="0" y="0"/>
              </a:moveTo>
              <a:lnTo>
                <a:pt x="0" y="1787020"/>
              </a:lnTo>
              <a:lnTo>
                <a:pt x="2653122" y="1787020"/>
              </a:lnTo>
              <a:lnTo>
                <a:pt x="2653122" y="201725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069C0-4D06-4B55-B82C-70ACC56F269B}">
      <dsp:nvSpPr>
        <dsp:cNvPr id="0" name=""/>
        <dsp:cNvSpPr/>
      </dsp:nvSpPr>
      <dsp:spPr>
        <a:xfrm>
          <a:off x="5470757" y="1215779"/>
          <a:ext cx="91440" cy="2017250"/>
        </a:xfrm>
        <a:custGeom>
          <a:avLst/>
          <a:gdLst/>
          <a:ahLst/>
          <a:cxnLst/>
          <a:rect l="0" t="0" r="0" b="0"/>
          <a:pathLst>
            <a:path>
              <a:moveTo>
                <a:pt x="45720" y="0"/>
              </a:moveTo>
              <a:lnTo>
                <a:pt x="45720" y="201725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2A44C-C1EB-4E35-A8B1-F82D7128572F}">
      <dsp:nvSpPr>
        <dsp:cNvPr id="0" name=""/>
        <dsp:cNvSpPr/>
      </dsp:nvSpPr>
      <dsp:spPr>
        <a:xfrm>
          <a:off x="2863354" y="1215779"/>
          <a:ext cx="2653122" cy="2017250"/>
        </a:xfrm>
        <a:custGeom>
          <a:avLst/>
          <a:gdLst/>
          <a:ahLst/>
          <a:cxnLst/>
          <a:rect l="0" t="0" r="0" b="0"/>
          <a:pathLst>
            <a:path>
              <a:moveTo>
                <a:pt x="2653122" y="0"/>
              </a:moveTo>
              <a:lnTo>
                <a:pt x="2653122" y="1787020"/>
              </a:lnTo>
              <a:lnTo>
                <a:pt x="0" y="1787020"/>
              </a:lnTo>
              <a:lnTo>
                <a:pt x="0" y="201725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F6851-B5E0-426C-80BC-EA1F5D2897CD}">
      <dsp:nvSpPr>
        <dsp:cNvPr id="0" name=""/>
        <dsp:cNvSpPr/>
      </dsp:nvSpPr>
      <dsp:spPr>
        <a:xfrm>
          <a:off x="4420145" y="119448"/>
          <a:ext cx="2192663" cy="1096331"/>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Rentabilidad </a:t>
          </a:r>
          <a:endParaRPr lang="es-EC" sz="1700" kern="1200" dirty="0"/>
        </a:p>
      </dsp:txBody>
      <dsp:txXfrm>
        <a:off x="4420145" y="119448"/>
        <a:ext cx="2192663" cy="1096331"/>
      </dsp:txXfrm>
    </dsp:sp>
    <dsp:sp modelId="{8A5FCBCC-EF0F-4D51-9F14-7B4058CAB0E8}">
      <dsp:nvSpPr>
        <dsp:cNvPr id="0" name=""/>
        <dsp:cNvSpPr/>
      </dsp:nvSpPr>
      <dsp:spPr>
        <a:xfrm>
          <a:off x="1767022" y="3233030"/>
          <a:ext cx="2192663" cy="1096331"/>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Liquidez</a:t>
          </a:r>
          <a:endParaRPr lang="es-EC" sz="1700" kern="1200" dirty="0"/>
        </a:p>
      </dsp:txBody>
      <dsp:txXfrm>
        <a:off x="1767022" y="3233030"/>
        <a:ext cx="2192663" cy="1096331"/>
      </dsp:txXfrm>
    </dsp:sp>
    <dsp:sp modelId="{457108B5-26A1-4048-80AC-383F70B3CED6}">
      <dsp:nvSpPr>
        <dsp:cNvPr id="0" name=""/>
        <dsp:cNvSpPr/>
      </dsp:nvSpPr>
      <dsp:spPr>
        <a:xfrm>
          <a:off x="4420145" y="3233030"/>
          <a:ext cx="2192663" cy="1096331"/>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Solvencia</a:t>
          </a:r>
          <a:endParaRPr lang="es-EC" sz="1700" kern="1200" dirty="0"/>
        </a:p>
      </dsp:txBody>
      <dsp:txXfrm>
        <a:off x="4420145" y="3233030"/>
        <a:ext cx="2192663" cy="1096331"/>
      </dsp:txXfrm>
    </dsp:sp>
    <dsp:sp modelId="{BC3CE7E9-940D-4F97-8AE5-6955056D7890}">
      <dsp:nvSpPr>
        <dsp:cNvPr id="0" name=""/>
        <dsp:cNvSpPr/>
      </dsp:nvSpPr>
      <dsp:spPr>
        <a:xfrm>
          <a:off x="7073268" y="3233030"/>
          <a:ext cx="2192663" cy="1096331"/>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Gestión</a:t>
          </a:r>
          <a:endParaRPr lang="es-EC" sz="1700" kern="1200" dirty="0"/>
        </a:p>
      </dsp:txBody>
      <dsp:txXfrm>
        <a:off x="7073268" y="3233030"/>
        <a:ext cx="2192663" cy="1096331"/>
      </dsp:txXfrm>
    </dsp:sp>
    <dsp:sp modelId="{B651AC44-2650-4F68-A6F2-D97E133AE7E4}">
      <dsp:nvSpPr>
        <dsp:cNvPr id="0" name=""/>
        <dsp:cNvSpPr/>
      </dsp:nvSpPr>
      <dsp:spPr>
        <a:xfrm>
          <a:off x="4932" y="1874242"/>
          <a:ext cx="5281314" cy="700325"/>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El beneficio comparado con el total de recursos empleados para obtener esos beneficios  </a:t>
          </a:r>
          <a:endParaRPr lang="es-EC" sz="1700" kern="1200" dirty="0"/>
        </a:p>
      </dsp:txBody>
      <dsp:txXfrm>
        <a:off x="4932" y="1874242"/>
        <a:ext cx="5281314" cy="7003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EAF46-3195-4CBC-BDEE-6BE31A50454E}">
      <dsp:nvSpPr>
        <dsp:cNvPr id="0" name=""/>
        <dsp:cNvSpPr/>
      </dsp:nvSpPr>
      <dsp:spPr>
        <a:xfrm>
          <a:off x="-4529677" y="-694578"/>
          <a:ext cx="5396006" cy="5396006"/>
        </a:xfrm>
        <a:prstGeom prst="blockArc">
          <a:avLst>
            <a:gd name="adj1" fmla="val 18900000"/>
            <a:gd name="adj2" fmla="val 2700000"/>
            <a:gd name="adj3" fmla="val 400"/>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B38EA-C264-42E5-AB97-878CE6C27517}">
      <dsp:nvSpPr>
        <dsp:cNvPr id="0" name=""/>
        <dsp:cNvSpPr/>
      </dsp:nvSpPr>
      <dsp:spPr>
        <a:xfrm>
          <a:off x="557161" y="400685"/>
          <a:ext cx="8940381" cy="80137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6087" tIns="45720" rIns="45720" bIns="45720" numCol="1" spcCol="1270" anchor="ctr" anchorCtr="0">
          <a:noAutofit/>
        </a:bodyPr>
        <a:lstStyle/>
        <a:p>
          <a:pPr lvl="0" algn="l" defTabSz="800100">
            <a:lnSpc>
              <a:spcPct val="90000"/>
            </a:lnSpc>
            <a:spcBef>
              <a:spcPct val="0"/>
            </a:spcBef>
            <a:spcAft>
              <a:spcPct val="35000"/>
            </a:spcAft>
          </a:pPr>
          <a:r>
            <a:rPr lang="es-ES_tradnl" sz="1800" kern="1200" dirty="0" smtClean="0"/>
            <a:t>Cuestionario desarrollado en base a las fases de la </a:t>
          </a:r>
          <a:r>
            <a:rPr lang="es-ES_tradnl" sz="1800" kern="1200" dirty="0" err="1" smtClean="0"/>
            <a:t>gesti</a:t>
          </a:r>
          <a:r>
            <a:rPr lang="es-ES" sz="1800" kern="1200" dirty="0" err="1" smtClean="0"/>
            <a:t>ón</a:t>
          </a:r>
          <a:r>
            <a:rPr lang="es-ES" sz="1800" kern="1200" dirty="0" smtClean="0"/>
            <a:t> estratégica, las principales herramientas administrativas e indicadores financieros.</a:t>
          </a:r>
          <a:endParaRPr lang="es-EC" sz="1800" kern="1200" dirty="0"/>
        </a:p>
      </dsp:txBody>
      <dsp:txXfrm>
        <a:off x="557161" y="400685"/>
        <a:ext cx="8940381" cy="801370"/>
      </dsp:txXfrm>
    </dsp:sp>
    <dsp:sp modelId="{E49686EE-F814-4F5A-8774-1753D219148F}">
      <dsp:nvSpPr>
        <dsp:cNvPr id="0" name=""/>
        <dsp:cNvSpPr/>
      </dsp:nvSpPr>
      <dsp:spPr>
        <a:xfrm>
          <a:off x="56305" y="300513"/>
          <a:ext cx="1001712" cy="1001712"/>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BF7504F1-FC8A-43BE-BE35-0D80F2B18A51}">
      <dsp:nvSpPr>
        <dsp:cNvPr id="0" name=""/>
        <dsp:cNvSpPr/>
      </dsp:nvSpPr>
      <dsp:spPr>
        <a:xfrm>
          <a:off x="848459" y="1602740"/>
          <a:ext cx="8649083" cy="80137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608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effectLst>
                <a:outerShdw blurRad="38100" dist="38100" dir="2700000" algn="tl">
                  <a:srgbClr val="000000">
                    <a:alpha val="43137"/>
                  </a:srgbClr>
                </a:outerShdw>
              </a:effectLst>
            </a:rPr>
            <a:t>Estructurado y validado: </a:t>
          </a:r>
          <a:r>
            <a:rPr lang="es-EC" sz="1800" kern="1200" dirty="0" smtClean="0"/>
            <a:t>Alfa de </a:t>
          </a:r>
          <a:r>
            <a:rPr lang="es-EC" sz="1800" kern="1200" dirty="0" err="1" smtClean="0"/>
            <a:t>Cronbach</a:t>
          </a:r>
          <a:r>
            <a:rPr lang="es-EC" sz="1800" kern="1200" dirty="0" smtClean="0"/>
            <a:t>: 0,991</a:t>
          </a:r>
          <a:endParaRPr lang="es-EC" sz="1800" kern="1200" dirty="0"/>
        </a:p>
      </dsp:txBody>
      <dsp:txXfrm>
        <a:off x="848459" y="1602740"/>
        <a:ext cx="8649083" cy="801370"/>
      </dsp:txXfrm>
    </dsp:sp>
    <dsp:sp modelId="{8C17E721-B8E2-4645-B032-040A3D1C05A3}">
      <dsp:nvSpPr>
        <dsp:cNvPr id="0" name=""/>
        <dsp:cNvSpPr/>
      </dsp:nvSpPr>
      <dsp:spPr>
        <a:xfrm>
          <a:off x="347603" y="1502568"/>
          <a:ext cx="1001712" cy="1001712"/>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EBEB2D4B-A00E-4E1E-957C-8421AA799C26}">
      <dsp:nvSpPr>
        <dsp:cNvPr id="0" name=""/>
        <dsp:cNvSpPr/>
      </dsp:nvSpPr>
      <dsp:spPr>
        <a:xfrm>
          <a:off x="557161" y="2804795"/>
          <a:ext cx="8940381" cy="80137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608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effectLst>
                <a:outerShdw blurRad="38100" dist="38100" dir="2700000" algn="tl">
                  <a:srgbClr val="000000">
                    <a:alpha val="43137"/>
                  </a:srgbClr>
                </a:outerShdw>
              </a:effectLst>
            </a:rPr>
            <a:t>Medición de la variable: </a:t>
          </a:r>
          <a:r>
            <a:rPr lang="es-EC" sz="1800" kern="1200" dirty="0" smtClean="0"/>
            <a:t>Escala de Likert (5 puntos)</a:t>
          </a:r>
          <a:endParaRPr lang="es-EC" sz="1800" kern="1200" dirty="0"/>
        </a:p>
      </dsp:txBody>
      <dsp:txXfrm>
        <a:off x="557161" y="2804795"/>
        <a:ext cx="8940381" cy="801370"/>
      </dsp:txXfrm>
    </dsp:sp>
    <dsp:sp modelId="{633D3560-AC65-4E61-AAB0-13CFAF025A16}">
      <dsp:nvSpPr>
        <dsp:cNvPr id="0" name=""/>
        <dsp:cNvSpPr/>
      </dsp:nvSpPr>
      <dsp:spPr>
        <a:xfrm>
          <a:off x="56305" y="2704623"/>
          <a:ext cx="1001712" cy="1001712"/>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95227-4125-4F85-97E0-B00FFDBCA1D0}">
      <dsp:nvSpPr>
        <dsp:cNvPr id="0" name=""/>
        <dsp:cNvSpPr/>
      </dsp:nvSpPr>
      <dsp:spPr>
        <a:xfrm>
          <a:off x="651220" y="0"/>
          <a:ext cx="2584619" cy="281417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David en 1995 desarrolló un modelo cuyo enfoque está direccionado a implementar tres etapas: </a:t>
          </a:r>
          <a:br>
            <a:rPr lang="es-ES" sz="1900" kern="1200" dirty="0" smtClean="0"/>
          </a:br>
          <a:r>
            <a:rPr lang="es-ES" sz="1900" kern="1200" dirty="0" smtClean="0"/>
            <a:t>- Formulación</a:t>
          </a:r>
          <a:br>
            <a:rPr lang="es-ES" sz="1900" kern="1200" dirty="0" smtClean="0"/>
          </a:br>
          <a:r>
            <a:rPr lang="es-ES" sz="1900" kern="1200" dirty="0" smtClean="0"/>
            <a:t>- Implementación </a:t>
          </a:r>
          <a:br>
            <a:rPr lang="es-ES" sz="1900" kern="1200" dirty="0" smtClean="0"/>
          </a:br>
          <a:r>
            <a:rPr lang="es-ES" sz="1900" kern="1200" dirty="0" smtClean="0"/>
            <a:t>- Evaluación</a:t>
          </a:r>
          <a:endParaRPr lang="es-EC" sz="1900" kern="1200" dirty="0"/>
        </a:p>
      </dsp:txBody>
      <dsp:txXfrm>
        <a:off x="651220" y="0"/>
        <a:ext cx="2584619" cy="281417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47614-DA2C-4679-B1EF-B5964A26809E}">
      <dsp:nvSpPr>
        <dsp:cNvPr id="0" name=""/>
        <dsp:cNvSpPr/>
      </dsp:nvSpPr>
      <dsp:spPr>
        <a:xfrm>
          <a:off x="3453" y="684621"/>
          <a:ext cx="2585696" cy="64642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1, Elaborar las declaraciones de la visión y misión:</a:t>
          </a:r>
          <a:endParaRPr lang="es-EC" sz="1100" kern="1200" dirty="0"/>
        </a:p>
      </dsp:txBody>
      <dsp:txXfrm>
        <a:off x="22386" y="703554"/>
        <a:ext cx="2547830" cy="608558"/>
      </dsp:txXfrm>
    </dsp:sp>
    <dsp:sp modelId="{58488FF4-36D2-41E3-B3ED-CC689B960AC9}">
      <dsp:nvSpPr>
        <dsp:cNvPr id="0" name=""/>
        <dsp:cNvSpPr/>
      </dsp:nvSpPr>
      <dsp:spPr>
        <a:xfrm rot="5400000">
          <a:off x="1239739" y="1387608"/>
          <a:ext cx="113124" cy="113124"/>
        </a:xfrm>
        <a:prstGeom prst="rightArrow">
          <a:avLst>
            <a:gd name="adj1" fmla="val 667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7B536358-7735-45CC-94E4-CBEA9F9796AF}">
      <dsp:nvSpPr>
        <dsp:cNvPr id="0" name=""/>
        <dsp:cNvSpPr/>
      </dsp:nvSpPr>
      <dsp:spPr>
        <a:xfrm>
          <a:off x="3453" y="1557294"/>
          <a:ext cx="2585696" cy="646424"/>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Visión: Camino al cual se dirige la empresa a largo plazo</a:t>
          </a:r>
          <a:endParaRPr lang="es-EC" sz="1100" kern="1200" dirty="0"/>
        </a:p>
      </dsp:txBody>
      <dsp:txXfrm>
        <a:off x="22386" y="1576227"/>
        <a:ext cx="2547830" cy="608558"/>
      </dsp:txXfrm>
    </dsp:sp>
    <dsp:sp modelId="{07C9D248-0F53-417A-98E4-9E8A0F37BB9D}">
      <dsp:nvSpPr>
        <dsp:cNvPr id="0" name=""/>
        <dsp:cNvSpPr/>
      </dsp:nvSpPr>
      <dsp:spPr>
        <a:xfrm rot="5400000">
          <a:off x="1239739" y="2260280"/>
          <a:ext cx="113124" cy="113124"/>
        </a:xfrm>
        <a:prstGeom prst="rightArrow">
          <a:avLst>
            <a:gd name="adj1" fmla="val 667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CE84DAD9-D8AF-493C-99A5-73F74C4B67F9}">
      <dsp:nvSpPr>
        <dsp:cNvPr id="0" name=""/>
        <dsp:cNvSpPr/>
      </dsp:nvSpPr>
      <dsp:spPr>
        <a:xfrm>
          <a:off x="3453" y="2429966"/>
          <a:ext cx="2585696" cy="646424"/>
        </a:xfrm>
        <a:prstGeom prst="roundRect">
          <a:avLst>
            <a:gd name="adj" fmla="val 1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Misión: Rol que desempeña la organización para el logro de su visión, es la razón de ser de la empresa. </a:t>
          </a:r>
          <a:endParaRPr lang="es-EC" sz="1100" kern="1200" dirty="0"/>
        </a:p>
      </dsp:txBody>
      <dsp:txXfrm>
        <a:off x="22386" y="2448899"/>
        <a:ext cx="2547830" cy="608558"/>
      </dsp:txXfrm>
    </dsp:sp>
    <dsp:sp modelId="{CB163034-7067-4517-ACDA-8A499656BAD2}">
      <dsp:nvSpPr>
        <dsp:cNvPr id="0" name=""/>
        <dsp:cNvSpPr/>
      </dsp:nvSpPr>
      <dsp:spPr>
        <a:xfrm>
          <a:off x="2951147" y="684621"/>
          <a:ext cx="2585696" cy="64642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2, Realizar una auditoria externa </a:t>
          </a:r>
          <a:endParaRPr lang="es-EC" sz="1100" kern="1200" dirty="0"/>
        </a:p>
      </dsp:txBody>
      <dsp:txXfrm>
        <a:off x="2970080" y="703554"/>
        <a:ext cx="2547830" cy="608558"/>
      </dsp:txXfrm>
    </dsp:sp>
    <dsp:sp modelId="{43B46C00-4D39-4D16-A582-14B8231F4B72}">
      <dsp:nvSpPr>
        <dsp:cNvPr id="0" name=""/>
        <dsp:cNvSpPr/>
      </dsp:nvSpPr>
      <dsp:spPr>
        <a:xfrm rot="5400000">
          <a:off x="4187433" y="1387608"/>
          <a:ext cx="113124" cy="113124"/>
        </a:xfrm>
        <a:prstGeom prst="rightArrow">
          <a:avLst>
            <a:gd name="adj1" fmla="val 667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EE914F3-4F22-453D-8785-8346689E9BD7}">
      <dsp:nvSpPr>
        <dsp:cNvPr id="0" name=""/>
        <dsp:cNvSpPr/>
      </dsp:nvSpPr>
      <dsp:spPr>
        <a:xfrm>
          <a:off x="2951147" y="1557294"/>
          <a:ext cx="2585696" cy="646424"/>
        </a:xfrm>
        <a:prstGeom prst="roundRect">
          <a:avLst>
            <a:gd name="adj" fmla="val 1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Oportunidades</a:t>
          </a:r>
          <a:endParaRPr lang="es-EC" sz="1100" kern="1200" dirty="0"/>
        </a:p>
      </dsp:txBody>
      <dsp:txXfrm>
        <a:off x="2970080" y="1576227"/>
        <a:ext cx="2547830" cy="608558"/>
      </dsp:txXfrm>
    </dsp:sp>
    <dsp:sp modelId="{CACCB5C7-20C0-414F-8229-6CAF1EDE0CB9}">
      <dsp:nvSpPr>
        <dsp:cNvPr id="0" name=""/>
        <dsp:cNvSpPr/>
      </dsp:nvSpPr>
      <dsp:spPr>
        <a:xfrm rot="5400000">
          <a:off x="4187433" y="2260280"/>
          <a:ext cx="113124" cy="113124"/>
        </a:xfrm>
        <a:prstGeom prst="rightArrow">
          <a:avLst>
            <a:gd name="adj1" fmla="val 667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D88851A-0B11-4AE3-961F-8F22C795F089}">
      <dsp:nvSpPr>
        <dsp:cNvPr id="0" name=""/>
        <dsp:cNvSpPr/>
      </dsp:nvSpPr>
      <dsp:spPr>
        <a:xfrm>
          <a:off x="2951147" y="2429966"/>
          <a:ext cx="2585696" cy="646424"/>
        </a:xfrm>
        <a:prstGeom prst="roundRect">
          <a:avLst>
            <a:gd name="adj" fmla="val 1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Amenazas</a:t>
          </a:r>
          <a:endParaRPr lang="es-EC" sz="1100" kern="1200" dirty="0"/>
        </a:p>
      </dsp:txBody>
      <dsp:txXfrm>
        <a:off x="2970080" y="2448899"/>
        <a:ext cx="2547830" cy="608558"/>
      </dsp:txXfrm>
    </dsp:sp>
    <dsp:sp modelId="{303777A8-01C6-457A-A4F2-A47A2F113FA3}">
      <dsp:nvSpPr>
        <dsp:cNvPr id="0" name=""/>
        <dsp:cNvSpPr/>
      </dsp:nvSpPr>
      <dsp:spPr>
        <a:xfrm>
          <a:off x="5898841" y="684621"/>
          <a:ext cx="2585696" cy="64642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3, Realizar una auditoria interna</a:t>
          </a:r>
          <a:endParaRPr lang="es-EC" sz="1100" kern="1200" dirty="0"/>
        </a:p>
      </dsp:txBody>
      <dsp:txXfrm>
        <a:off x="5917774" y="703554"/>
        <a:ext cx="2547830" cy="608558"/>
      </dsp:txXfrm>
    </dsp:sp>
    <dsp:sp modelId="{1AB7439E-D997-46C1-89D2-CD14FCB47942}">
      <dsp:nvSpPr>
        <dsp:cNvPr id="0" name=""/>
        <dsp:cNvSpPr/>
      </dsp:nvSpPr>
      <dsp:spPr>
        <a:xfrm rot="5400000">
          <a:off x="7135127" y="1387608"/>
          <a:ext cx="113124" cy="113124"/>
        </a:xfrm>
        <a:prstGeom prst="rightArrow">
          <a:avLst>
            <a:gd name="adj1" fmla="val 66700"/>
            <a:gd name="adj2" fmla="val 5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C764CE25-B676-46B3-A26E-1FE68725E9F2}">
      <dsp:nvSpPr>
        <dsp:cNvPr id="0" name=""/>
        <dsp:cNvSpPr/>
      </dsp:nvSpPr>
      <dsp:spPr>
        <a:xfrm>
          <a:off x="5898841" y="1557294"/>
          <a:ext cx="2585696" cy="646424"/>
        </a:xfrm>
        <a:prstGeom prst="roundRect">
          <a:avLst>
            <a:gd name="adj" fmla="val 10000"/>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Fortalezas</a:t>
          </a:r>
          <a:endParaRPr lang="es-EC" sz="1100" kern="1200" dirty="0"/>
        </a:p>
      </dsp:txBody>
      <dsp:txXfrm>
        <a:off x="5917774" y="1576227"/>
        <a:ext cx="2547830" cy="608558"/>
      </dsp:txXfrm>
    </dsp:sp>
    <dsp:sp modelId="{9EA8C32A-AC1C-4C47-A72D-6D381BF1D4F8}">
      <dsp:nvSpPr>
        <dsp:cNvPr id="0" name=""/>
        <dsp:cNvSpPr/>
      </dsp:nvSpPr>
      <dsp:spPr>
        <a:xfrm rot="5400000">
          <a:off x="7135127" y="2260280"/>
          <a:ext cx="113124" cy="113124"/>
        </a:xfrm>
        <a:prstGeom prst="rightArrow">
          <a:avLst>
            <a:gd name="adj1" fmla="val 667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F22C1C8-F6CE-46E7-838D-096128B7F8D1}">
      <dsp:nvSpPr>
        <dsp:cNvPr id="0" name=""/>
        <dsp:cNvSpPr/>
      </dsp:nvSpPr>
      <dsp:spPr>
        <a:xfrm>
          <a:off x="5898841" y="2429966"/>
          <a:ext cx="2585696" cy="646424"/>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Debilidades</a:t>
          </a:r>
          <a:endParaRPr lang="es-EC" sz="1100" kern="1200" dirty="0"/>
        </a:p>
      </dsp:txBody>
      <dsp:txXfrm>
        <a:off x="5917774" y="2448899"/>
        <a:ext cx="2547830" cy="608558"/>
      </dsp:txXfrm>
    </dsp:sp>
    <dsp:sp modelId="{885BA355-121D-4996-A1C9-6E035055304D}">
      <dsp:nvSpPr>
        <dsp:cNvPr id="0" name=""/>
        <dsp:cNvSpPr/>
      </dsp:nvSpPr>
      <dsp:spPr>
        <a:xfrm>
          <a:off x="8846535" y="684621"/>
          <a:ext cx="2585696" cy="646424"/>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4, Establecer objetivos a largo plazo </a:t>
          </a:r>
          <a:endParaRPr lang="es-EC" sz="1100" b="0" kern="1200" dirty="0"/>
        </a:p>
      </dsp:txBody>
      <dsp:txXfrm>
        <a:off x="8865468" y="703554"/>
        <a:ext cx="2547830" cy="608558"/>
      </dsp:txXfrm>
    </dsp:sp>
    <dsp:sp modelId="{C510255D-1644-494F-80ED-5AC56E7F2859}">
      <dsp:nvSpPr>
        <dsp:cNvPr id="0" name=""/>
        <dsp:cNvSpPr/>
      </dsp:nvSpPr>
      <dsp:spPr>
        <a:xfrm rot="5400000">
          <a:off x="10082821" y="1387608"/>
          <a:ext cx="113124" cy="113124"/>
        </a:xfrm>
        <a:prstGeom prst="rightArrow">
          <a:avLst>
            <a:gd name="adj1" fmla="val 667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8AF88DE-CEBE-452F-BB34-F1DAFA4A61EE}">
      <dsp:nvSpPr>
        <dsp:cNvPr id="0" name=""/>
        <dsp:cNvSpPr/>
      </dsp:nvSpPr>
      <dsp:spPr>
        <a:xfrm>
          <a:off x="8846535" y="1557294"/>
          <a:ext cx="2585696" cy="646424"/>
        </a:xfrm>
        <a:prstGeom prst="roundRect">
          <a:avLst>
            <a:gd name="adj" fmla="val 1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De dos a cinco años</a:t>
          </a:r>
          <a:endParaRPr lang="es-EC" sz="1100" b="0" kern="1200" dirty="0"/>
        </a:p>
      </dsp:txBody>
      <dsp:txXfrm>
        <a:off x="8865468" y="1576227"/>
        <a:ext cx="2547830" cy="608558"/>
      </dsp:txXfrm>
    </dsp:sp>
    <dsp:sp modelId="{DD395B95-17BC-42EF-8296-915C1D6FCCAB}">
      <dsp:nvSpPr>
        <dsp:cNvPr id="0" name=""/>
        <dsp:cNvSpPr/>
      </dsp:nvSpPr>
      <dsp:spPr>
        <a:xfrm rot="5400000">
          <a:off x="10082821" y="2260280"/>
          <a:ext cx="113124" cy="113124"/>
        </a:xfrm>
        <a:prstGeom prst="rightArrow">
          <a:avLst>
            <a:gd name="adj1" fmla="val 667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1EC7A76-3B7B-4017-AC20-D1AF60B8F28F}">
      <dsp:nvSpPr>
        <dsp:cNvPr id="0" name=""/>
        <dsp:cNvSpPr/>
      </dsp:nvSpPr>
      <dsp:spPr>
        <a:xfrm>
          <a:off x="8846535" y="2429966"/>
          <a:ext cx="2585696" cy="646424"/>
        </a:xfrm>
        <a:prstGeom prst="roundRect">
          <a:avLst>
            <a:gd name="adj" fmla="val 1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SMART: recurso para recordar características de un objetivo</a:t>
          </a:r>
          <a:endParaRPr lang="es-EC" sz="1100" b="0" kern="1200" dirty="0"/>
        </a:p>
      </dsp:txBody>
      <dsp:txXfrm>
        <a:off x="8865468" y="2448899"/>
        <a:ext cx="2547830" cy="6085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C0C97-EABB-43B2-88CD-47223F2FFB36}">
      <dsp:nvSpPr>
        <dsp:cNvPr id="0" name=""/>
        <dsp:cNvSpPr/>
      </dsp:nvSpPr>
      <dsp:spPr>
        <a:xfrm>
          <a:off x="0" y="143693"/>
          <a:ext cx="5566390" cy="1197443"/>
        </a:xfrm>
        <a:prstGeom prst="roundRect">
          <a:avLst>
            <a:gd name="adj" fmla="val 1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56C7E-823F-4042-A6D1-B97BCB717E9D}">
      <dsp:nvSpPr>
        <dsp:cNvPr id="0" name=""/>
        <dsp:cNvSpPr/>
      </dsp:nvSpPr>
      <dsp:spPr>
        <a:xfrm>
          <a:off x="168780" y="159659"/>
          <a:ext cx="968301" cy="878125"/>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BE493-9558-4B62-BC89-EDDBFF997DC7}">
      <dsp:nvSpPr>
        <dsp:cNvPr id="0" name=""/>
        <dsp:cNvSpPr/>
      </dsp:nvSpPr>
      <dsp:spPr>
        <a:xfrm rot="10800000">
          <a:off x="168780" y="1197443"/>
          <a:ext cx="968301" cy="1463541"/>
        </a:xfrm>
        <a:prstGeom prst="round2SameRect">
          <a:avLst>
            <a:gd name="adj1" fmla="val 105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CO" sz="900" kern="1200">
              <a:latin typeface="Times New Roman" panose="02020603050405020304" pitchFamily="18" charset="0"/>
              <a:cs typeface="Times New Roman" panose="02020603050405020304" pitchFamily="18" charset="0"/>
            </a:rPr>
            <a:t>Specific (Específico)</a:t>
          </a:r>
          <a:br>
            <a:rPr lang="es-CO" sz="900" kern="1200">
              <a:latin typeface="Times New Roman" panose="02020603050405020304" pitchFamily="18" charset="0"/>
              <a:cs typeface="Times New Roman" panose="02020603050405020304" pitchFamily="18" charset="0"/>
            </a:rPr>
          </a:br>
          <a:r>
            <a:rPr lang="es-CO" sz="900" kern="1200">
              <a:latin typeface="Times New Roman" panose="02020603050405020304" pitchFamily="18" charset="0"/>
              <a:cs typeface="Times New Roman" panose="02020603050405020304" pitchFamily="18" charset="0"/>
            </a:rPr>
            <a:t>Lo que exactamente la emrpesa desea alcanzar</a:t>
          </a:r>
          <a:endParaRPr lang="pt-BR" sz="900" kern="1200">
            <a:latin typeface="Times New Roman" panose="02020603050405020304" pitchFamily="18" charset="0"/>
            <a:cs typeface="Times New Roman" panose="02020603050405020304" pitchFamily="18" charset="0"/>
          </a:endParaRPr>
        </a:p>
      </dsp:txBody>
      <dsp:txXfrm rot="10800000">
        <a:off x="198559" y="1197443"/>
        <a:ext cx="908743" cy="1433762"/>
      </dsp:txXfrm>
    </dsp:sp>
    <dsp:sp modelId="{64767935-CA54-46CD-B629-540FA1B2E842}">
      <dsp:nvSpPr>
        <dsp:cNvPr id="0" name=""/>
        <dsp:cNvSpPr/>
      </dsp:nvSpPr>
      <dsp:spPr>
        <a:xfrm>
          <a:off x="1233912" y="159659"/>
          <a:ext cx="968301" cy="878125"/>
        </a:xfrm>
        <a:prstGeom prst="roundRect">
          <a:avLst>
            <a:gd name="adj" fmla="val 10000"/>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42786-92F8-4E83-827A-753285EA6D93}">
      <dsp:nvSpPr>
        <dsp:cNvPr id="0" name=""/>
        <dsp:cNvSpPr/>
      </dsp:nvSpPr>
      <dsp:spPr>
        <a:xfrm rot="10800000">
          <a:off x="1233912" y="1197443"/>
          <a:ext cx="968301" cy="1463541"/>
        </a:xfrm>
        <a:prstGeom prst="round2SameRect">
          <a:avLst>
            <a:gd name="adj1" fmla="val 10500"/>
            <a:gd name="adj2" fmla="val 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CO" sz="900" kern="1200" dirty="0" err="1">
              <a:latin typeface="Times New Roman" panose="02020603050405020304" pitchFamily="18" charset="0"/>
              <a:cs typeface="Times New Roman" panose="02020603050405020304" pitchFamily="18" charset="0"/>
            </a:rPr>
            <a:t>Measurable</a:t>
          </a:r>
          <a:r>
            <a:rPr lang="es-CO" sz="900" kern="1200" dirty="0">
              <a:latin typeface="Times New Roman" panose="02020603050405020304" pitchFamily="18" charset="0"/>
              <a:cs typeface="Times New Roman" panose="02020603050405020304" pitchFamily="18" charset="0"/>
            </a:rPr>
            <a:t> (Medible)</a:t>
          </a:r>
          <a:br>
            <a:rPr lang="es-CO" sz="900" kern="1200" dirty="0">
              <a:latin typeface="Times New Roman" panose="02020603050405020304" pitchFamily="18" charset="0"/>
              <a:cs typeface="Times New Roman" panose="02020603050405020304" pitchFamily="18" charset="0"/>
            </a:rPr>
          </a:br>
          <a:r>
            <a:rPr lang="es-CO" sz="900" kern="1200" dirty="0">
              <a:latin typeface="Times New Roman" panose="02020603050405020304" pitchFamily="18" charset="0"/>
              <a:cs typeface="Times New Roman" panose="02020603050405020304" pitchFamily="18" charset="0"/>
            </a:rPr>
            <a:t>Establece </a:t>
          </a:r>
          <a:r>
            <a:rPr lang="es-CO" sz="900" kern="1200" dirty="0" err="1">
              <a:latin typeface="Times New Roman" panose="02020603050405020304" pitchFamily="18" charset="0"/>
              <a:cs typeface="Times New Roman" panose="02020603050405020304" pitchFamily="18" charset="0"/>
            </a:rPr>
            <a:t>KPI's</a:t>
          </a:r>
          <a:r>
            <a:rPr lang="es-CO" sz="900" kern="1200" dirty="0">
              <a:latin typeface="Times New Roman" panose="02020603050405020304" pitchFamily="18" charset="0"/>
              <a:cs typeface="Times New Roman" panose="02020603050405020304" pitchFamily="18" charset="0"/>
            </a:rPr>
            <a:t> claros que ayuden a la empresa a medir el </a:t>
          </a:r>
          <a:r>
            <a:rPr lang="es-CO" sz="900" kern="1200" dirty="0">
              <a:latin typeface="Times New Roman" panose="02020603050405020304" pitchFamily="18" charset="0"/>
              <a:ea typeface="Tahoma" panose="020B0604030504040204" pitchFamily="34" charset="0"/>
              <a:cs typeface="Times New Roman" panose="02020603050405020304" pitchFamily="18" charset="0"/>
            </a:rPr>
            <a:t>cumplimiento</a:t>
          </a:r>
          <a:r>
            <a:rPr lang="es-CO" sz="900" kern="1200" dirty="0">
              <a:latin typeface="Times New Roman" panose="02020603050405020304" pitchFamily="18" charset="0"/>
              <a:cs typeface="Times New Roman" panose="02020603050405020304" pitchFamily="18" charset="0"/>
            </a:rPr>
            <a:t> de las metas.</a:t>
          </a:r>
          <a:endParaRPr lang="pt-BR" sz="900" kern="1200" dirty="0">
            <a:latin typeface="Times New Roman" panose="02020603050405020304" pitchFamily="18" charset="0"/>
            <a:cs typeface="Times New Roman" panose="02020603050405020304" pitchFamily="18" charset="0"/>
          </a:endParaRPr>
        </a:p>
      </dsp:txBody>
      <dsp:txXfrm rot="10800000">
        <a:off x="1263691" y="1197443"/>
        <a:ext cx="908743" cy="1433762"/>
      </dsp:txXfrm>
    </dsp:sp>
    <dsp:sp modelId="{87577E7D-4E79-4BDE-886E-A56DFB0BF023}">
      <dsp:nvSpPr>
        <dsp:cNvPr id="0" name=""/>
        <dsp:cNvSpPr/>
      </dsp:nvSpPr>
      <dsp:spPr>
        <a:xfrm>
          <a:off x="2299044" y="159659"/>
          <a:ext cx="968301" cy="878125"/>
        </a:xfrm>
        <a:prstGeom prst="roundRect">
          <a:avLst>
            <a:gd name="adj" fmla="val 10000"/>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D3605-A687-4E57-BE90-A62C70E1D23B}">
      <dsp:nvSpPr>
        <dsp:cNvPr id="0" name=""/>
        <dsp:cNvSpPr/>
      </dsp:nvSpPr>
      <dsp:spPr>
        <a:xfrm rot="10800000">
          <a:off x="2299044" y="1197443"/>
          <a:ext cx="968301" cy="1463541"/>
        </a:xfrm>
        <a:prstGeom prst="round2SameRect">
          <a:avLst>
            <a:gd name="adj1" fmla="val 10500"/>
            <a:gd name="adj2" fmla="val 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CO" sz="900" kern="1200">
              <a:latin typeface="Times New Roman" panose="02020603050405020304" pitchFamily="18" charset="0"/>
              <a:cs typeface="Times New Roman" panose="02020603050405020304" pitchFamily="18" charset="0"/>
            </a:rPr>
            <a:t>Achievable (Alcanzable)</a:t>
          </a:r>
          <a:br>
            <a:rPr lang="es-CO" sz="900" kern="1200">
              <a:latin typeface="Times New Roman" panose="02020603050405020304" pitchFamily="18" charset="0"/>
              <a:cs typeface="Times New Roman" panose="02020603050405020304" pitchFamily="18" charset="0"/>
            </a:rPr>
          </a:br>
          <a:r>
            <a:rPr lang="es-CO" sz="900" kern="1200">
              <a:latin typeface="Times New Roman" panose="02020603050405020304" pitchFamily="18" charset="0"/>
              <a:cs typeface="Times New Roman" panose="02020603050405020304" pitchFamily="18" charset="0"/>
            </a:rPr>
            <a:t>¿Cuáles pasos la empresa debe dar para llegar a la meta?</a:t>
          </a:r>
          <a:endParaRPr lang="pt-BR" sz="900" kern="1200">
            <a:latin typeface="Times New Roman" panose="02020603050405020304" pitchFamily="18" charset="0"/>
            <a:cs typeface="Times New Roman" panose="02020603050405020304" pitchFamily="18" charset="0"/>
          </a:endParaRPr>
        </a:p>
      </dsp:txBody>
      <dsp:txXfrm rot="10800000">
        <a:off x="2328823" y="1197443"/>
        <a:ext cx="908743" cy="1433762"/>
      </dsp:txXfrm>
    </dsp:sp>
    <dsp:sp modelId="{E3FAE2BF-0EE1-4D12-B1F7-F8840348E23A}">
      <dsp:nvSpPr>
        <dsp:cNvPr id="0" name=""/>
        <dsp:cNvSpPr/>
      </dsp:nvSpPr>
      <dsp:spPr>
        <a:xfrm>
          <a:off x="3364176" y="159659"/>
          <a:ext cx="968301" cy="878125"/>
        </a:xfrm>
        <a:prstGeom prst="roundRect">
          <a:avLst>
            <a:gd name="adj" fmla="val 10000"/>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59D5F-B328-42C9-BC9D-C14DCF21D71E}">
      <dsp:nvSpPr>
        <dsp:cNvPr id="0" name=""/>
        <dsp:cNvSpPr/>
      </dsp:nvSpPr>
      <dsp:spPr>
        <a:xfrm rot="10800000">
          <a:off x="3364176" y="1197443"/>
          <a:ext cx="968301" cy="1463541"/>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CO" sz="900" kern="1200" dirty="0" err="1">
              <a:latin typeface="Times New Roman" panose="02020603050405020304" pitchFamily="18" charset="0"/>
              <a:cs typeface="Times New Roman" panose="02020603050405020304" pitchFamily="18" charset="0"/>
            </a:rPr>
            <a:t>Result-oriented</a:t>
          </a:r>
          <a:r>
            <a:rPr lang="es-CO" sz="900" kern="1200" dirty="0">
              <a:latin typeface="Times New Roman" panose="02020603050405020304" pitchFamily="18" charset="0"/>
              <a:cs typeface="Times New Roman" panose="02020603050405020304" pitchFamily="18" charset="0"/>
            </a:rPr>
            <a:t> (Orientado a resultados)</a:t>
          </a:r>
          <a:br>
            <a:rPr lang="es-CO" sz="900" kern="1200" dirty="0">
              <a:latin typeface="Times New Roman" panose="02020603050405020304" pitchFamily="18" charset="0"/>
              <a:cs typeface="Times New Roman" panose="02020603050405020304" pitchFamily="18" charset="0"/>
            </a:rPr>
          </a:br>
          <a:r>
            <a:rPr lang="es-CO" sz="900" kern="1200" dirty="0">
              <a:latin typeface="Times New Roman" panose="02020603050405020304" pitchFamily="18" charset="0"/>
              <a:cs typeface="Times New Roman" panose="02020603050405020304" pitchFamily="18" charset="0"/>
            </a:rPr>
            <a:t>¿Cómo este objetivo ayuda al crecimiento del negocio?</a:t>
          </a:r>
          <a:br>
            <a:rPr lang="es-CO" sz="900" kern="1200" dirty="0">
              <a:latin typeface="Times New Roman" panose="02020603050405020304" pitchFamily="18" charset="0"/>
              <a:cs typeface="Times New Roman" panose="02020603050405020304" pitchFamily="18" charset="0"/>
            </a:rPr>
          </a:br>
          <a:r>
            <a:rPr lang="es-CO" sz="900" kern="1200" dirty="0">
              <a:latin typeface="Times New Roman" panose="02020603050405020304" pitchFamily="18" charset="0"/>
              <a:cs typeface="Times New Roman" panose="02020603050405020304" pitchFamily="18" charset="0"/>
            </a:rPr>
            <a:t>¿Cuánto tiempo demora para conseguir el objetivo?</a:t>
          </a:r>
          <a:endParaRPr lang="pt-BR" sz="900" kern="1200" dirty="0">
            <a:latin typeface="Times New Roman" panose="02020603050405020304" pitchFamily="18" charset="0"/>
            <a:cs typeface="Times New Roman" panose="02020603050405020304" pitchFamily="18" charset="0"/>
          </a:endParaRPr>
        </a:p>
      </dsp:txBody>
      <dsp:txXfrm rot="10800000">
        <a:off x="3393955" y="1197443"/>
        <a:ext cx="908743" cy="1433762"/>
      </dsp:txXfrm>
    </dsp:sp>
    <dsp:sp modelId="{7A8D93B4-856D-4163-8179-BBE40E96BD26}">
      <dsp:nvSpPr>
        <dsp:cNvPr id="0" name=""/>
        <dsp:cNvSpPr/>
      </dsp:nvSpPr>
      <dsp:spPr>
        <a:xfrm>
          <a:off x="4429308" y="159659"/>
          <a:ext cx="968301" cy="878125"/>
        </a:xfrm>
        <a:prstGeom prst="roundRect">
          <a:avLst>
            <a:gd name="adj" fmla="val 10000"/>
          </a:avLst>
        </a:prstGeom>
        <a:blipFill rotWithShape="1">
          <a:blip xmlns:r="http://schemas.openxmlformats.org/officeDocument/2006/relationships" r:embed="rId5"/>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C192-E382-4FED-B66F-D209191AC9E9}">
      <dsp:nvSpPr>
        <dsp:cNvPr id="0" name=""/>
        <dsp:cNvSpPr/>
      </dsp:nvSpPr>
      <dsp:spPr>
        <a:xfrm rot="10800000">
          <a:off x="4429308" y="1197443"/>
          <a:ext cx="968301" cy="1463541"/>
        </a:xfrm>
        <a:prstGeom prst="round2SameRect">
          <a:avLst>
            <a:gd name="adj1" fmla="val 10500"/>
            <a:gd name="adj2" fmla="val 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s-CO" sz="900" kern="1200">
              <a:latin typeface="Times New Roman" panose="02020603050405020304" pitchFamily="18" charset="0"/>
              <a:cs typeface="Times New Roman" panose="02020603050405020304" pitchFamily="18" charset="0"/>
            </a:rPr>
            <a:t>Time-limited (Fecha límite de ejecución)</a:t>
          </a:r>
          <a:br>
            <a:rPr lang="es-CO" sz="900" kern="1200">
              <a:latin typeface="Times New Roman" panose="02020603050405020304" pitchFamily="18" charset="0"/>
              <a:cs typeface="Times New Roman" panose="02020603050405020304" pitchFamily="18" charset="0"/>
            </a:rPr>
          </a:br>
          <a:r>
            <a:rPr lang="es-CO" sz="900" kern="1200">
              <a:latin typeface="Times New Roman" panose="02020603050405020304" pitchFamily="18" charset="0"/>
              <a:cs typeface="Times New Roman" panose="02020603050405020304" pitchFamily="18" charset="0"/>
            </a:rPr>
            <a:t>¿Cuánto tiempo necesita la empresa para conseguir el objetivo?</a:t>
          </a:r>
          <a:endParaRPr lang="pt-BR" sz="900" kern="1200">
            <a:latin typeface="Times New Roman" panose="02020603050405020304" pitchFamily="18" charset="0"/>
            <a:cs typeface="Times New Roman" panose="02020603050405020304" pitchFamily="18" charset="0"/>
          </a:endParaRPr>
        </a:p>
      </dsp:txBody>
      <dsp:txXfrm rot="10800000">
        <a:off x="4459087" y="1197443"/>
        <a:ext cx="908743" cy="14337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F8F1D-55B1-4A61-976C-F70A84A6FCC1}">
      <dsp:nvSpPr>
        <dsp:cNvPr id="0" name=""/>
        <dsp:cNvSpPr/>
      </dsp:nvSpPr>
      <dsp:spPr>
        <a:xfrm>
          <a:off x="3960" y="880123"/>
          <a:ext cx="2031592" cy="812637"/>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pt-BR" sz="2200" kern="1200"/>
            <a:t>ETAPA 1: Entrada</a:t>
          </a:r>
        </a:p>
      </dsp:txBody>
      <dsp:txXfrm>
        <a:off x="410279" y="880123"/>
        <a:ext cx="1218955" cy="812637"/>
      </dsp:txXfrm>
    </dsp:sp>
    <dsp:sp modelId="{13690D62-D300-4B4F-94DA-086132464E35}">
      <dsp:nvSpPr>
        <dsp:cNvPr id="0" name=""/>
        <dsp:cNvSpPr/>
      </dsp:nvSpPr>
      <dsp:spPr>
        <a:xfrm>
          <a:off x="1771445" y="949197"/>
          <a:ext cx="1686221" cy="674488"/>
        </a:xfrm>
        <a:prstGeom prst="chevron">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pt-BR" sz="1100" kern="1200"/>
            <a:t>Matriz de evaluación de factores externos (EFE)</a:t>
          </a:r>
        </a:p>
      </dsp:txBody>
      <dsp:txXfrm>
        <a:off x="2108689" y="949197"/>
        <a:ext cx="1011733" cy="674488"/>
      </dsp:txXfrm>
    </dsp:sp>
    <dsp:sp modelId="{55462955-A405-4348-9175-C904E143506D}">
      <dsp:nvSpPr>
        <dsp:cNvPr id="0" name=""/>
        <dsp:cNvSpPr/>
      </dsp:nvSpPr>
      <dsp:spPr>
        <a:xfrm>
          <a:off x="3221596" y="949197"/>
          <a:ext cx="1686221" cy="674488"/>
        </a:xfrm>
        <a:prstGeom prst="chevron">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pt-BR" sz="1100" kern="1200"/>
            <a:t>Matriz de perfil comparativo</a:t>
          </a:r>
        </a:p>
      </dsp:txBody>
      <dsp:txXfrm>
        <a:off x="3558840" y="949197"/>
        <a:ext cx="1011733" cy="674488"/>
      </dsp:txXfrm>
    </dsp:sp>
    <dsp:sp modelId="{125874E0-5D3C-4DF6-9CF9-8B844835EC73}">
      <dsp:nvSpPr>
        <dsp:cNvPr id="0" name=""/>
        <dsp:cNvSpPr/>
      </dsp:nvSpPr>
      <dsp:spPr>
        <a:xfrm>
          <a:off x="4671747" y="949197"/>
          <a:ext cx="1686221" cy="674488"/>
        </a:xfrm>
        <a:prstGeom prst="chevron">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pt-BR" sz="1100" kern="1200"/>
            <a:t>Matriz de evaluación de factores internos (EFI)</a:t>
          </a:r>
        </a:p>
      </dsp:txBody>
      <dsp:txXfrm>
        <a:off x="5008991" y="949197"/>
        <a:ext cx="1011733" cy="67448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4E389-E30E-4547-A69A-7EC0006E7188}">
      <dsp:nvSpPr>
        <dsp:cNvPr id="0" name=""/>
        <dsp:cNvSpPr/>
      </dsp:nvSpPr>
      <dsp:spPr>
        <a:xfrm>
          <a:off x="1095085" y="899870"/>
          <a:ext cx="2458719" cy="76200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5, Generar, evaluar y seleccionar estrategias </a:t>
          </a:r>
          <a:endParaRPr lang="es-EC" sz="1600" kern="1200" dirty="0"/>
        </a:p>
      </dsp:txBody>
      <dsp:txXfrm>
        <a:off x="1095085" y="899870"/>
        <a:ext cx="2458719" cy="762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3A5A4-7FF4-4257-AB6B-BA4DC51B21C6}">
      <dsp:nvSpPr>
        <dsp:cNvPr id="0" name=""/>
        <dsp:cNvSpPr/>
      </dsp:nvSpPr>
      <dsp:spPr>
        <a:xfrm>
          <a:off x="2610" y="64255"/>
          <a:ext cx="2367230" cy="851203"/>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noProof="0" dirty="0" smtClean="0"/>
            <a:t>ETAPA 3: Decisión</a:t>
          </a:r>
          <a:endParaRPr lang="es-ES" sz="1200" kern="1200" noProof="0" dirty="0"/>
        </a:p>
      </dsp:txBody>
      <dsp:txXfrm>
        <a:off x="428212" y="64255"/>
        <a:ext cx="1516027" cy="851203"/>
      </dsp:txXfrm>
    </dsp:sp>
    <dsp:sp modelId="{B92D2BCE-0720-44F9-94C1-4879C2BBA418}">
      <dsp:nvSpPr>
        <dsp:cNvPr id="0" name=""/>
        <dsp:cNvSpPr/>
      </dsp:nvSpPr>
      <dsp:spPr>
        <a:xfrm>
          <a:off x="2036558" y="64280"/>
          <a:ext cx="2127881" cy="851152"/>
        </a:xfrm>
        <a:prstGeom prst="chevron">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 sz="1200" kern="1200" noProof="0" dirty="0" smtClean="0"/>
            <a:t>Matriz de planeación estratégica cuantitativa (MPEC)</a:t>
          </a:r>
          <a:endParaRPr lang="es-ES" sz="1200" kern="1200" noProof="0" dirty="0"/>
        </a:p>
      </dsp:txBody>
      <dsp:txXfrm>
        <a:off x="2462134" y="64280"/>
        <a:ext cx="1276729" cy="85115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54E7C-43FD-49E9-B532-F165F1AC747D}">
      <dsp:nvSpPr>
        <dsp:cNvPr id="0" name=""/>
        <dsp:cNvSpPr/>
      </dsp:nvSpPr>
      <dsp:spPr>
        <a:xfrm>
          <a:off x="625929" y="0"/>
          <a:ext cx="1986643" cy="694818"/>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pt-BR" sz="1500" kern="1200" dirty="0" smtClean="0"/>
            <a:t>ETAPA 2: </a:t>
          </a:r>
          <a:r>
            <a:rPr lang="pt-BR" sz="1500" kern="1200" dirty="0" err="1" smtClean="0"/>
            <a:t>Conciliación</a:t>
          </a:r>
          <a:endParaRPr lang="pt-BR" sz="1500" kern="1200" dirty="0"/>
        </a:p>
      </dsp:txBody>
      <dsp:txXfrm>
        <a:off x="973338" y="0"/>
        <a:ext cx="1291825" cy="694818"/>
      </dsp:txXfrm>
    </dsp:sp>
    <dsp:sp modelId="{9D122D91-EAAB-4138-82AB-4C49363644BE}">
      <dsp:nvSpPr>
        <dsp:cNvPr id="0" name=""/>
        <dsp:cNvSpPr/>
      </dsp:nvSpPr>
      <dsp:spPr>
        <a:xfrm>
          <a:off x="2386755" y="59473"/>
          <a:ext cx="1711716" cy="576699"/>
        </a:xfrm>
        <a:prstGeom prst="chevron">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pt-BR" sz="1500" kern="1200" dirty="0"/>
            <a:t>Matriz FODA</a:t>
          </a:r>
        </a:p>
      </dsp:txBody>
      <dsp:txXfrm>
        <a:off x="2675105" y="59473"/>
        <a:ext cx="1135017" cy="5766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5438F-D331-42ED-9C96-DC68F16D5ED0}">
      <dsp:nvSpPr>
        <dsp:cNvPr id="0" name=""/>
        <dsp:cNvSpPr/>
      </dsp:nvSpPr>
      <dsp:spPr>
        <a:xfrm>
          <a:off x="0" y="2280374"/>
          <a:ext cx="8915400" cy="149617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7, Implementar estrategias, temas de marketing, finanzas, contabilidad, I&amp;D y sistemas de información gerencial.</a:t>
          </a:r>
          <a:endParaRPr lang="es-EC" sz="1900" kern="1200" dirty="0"/>
        </a:p>
      </dsp:txBody>
      <dsp:txXfrm>
        <a:off x="0" y="2280374"/>
        <a:ext cx="8915400" cy="807933"/>
      </dsp:txXfrm>
    </dsp:sp>
    <dsp:sp modelId="{544331B7-E5B3-4664-A44B-0007581774A0}">
      <dsp:nvSpPr>
        <dsp:cNvPr id="0" name=""/>
        <dsp:cNvSpPr/>
      </dsp:nvSpPr>
      <dsp:spPr>
        <a:xfrm>
          <a:off x="4353" y="3058383"/>
          <a:ext cx="2968897" cy="68823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noProof="0" dirty="0" smtClean="0">
              <a:latin typeface="Times New Roman" panose="02020603050405020304" pitchFamily="18" charset="0"/>
              <a:cs typeface="Times New Roman" panose="02020603050405020304" pitchFamily="18" charset="0"/>
            </a:rPr>
            <a:t>Evaluar las actividades de administración estratégica, para asegurarse de que están funcionando y para hacer cambios oportunamente.</a:t>
          </a:r>
          <a:endParaRPr lang="es-ES" sz="1200" kern="1200" noProof="0" dirty="0"/>
        </a:p>
      </dsp:txBody>
      <dsp:txXfrm>
        <a:off x="4353" y="3058383"/>
        <a:ext cx="2968897" cy="688239"/>
      </dsp:txXfrm>
    </dsp:sp>
    <dsp:sp modelId="{1088A239-E541-43CA-8979-80A0B0B01D97}">
      <dsp:nvSpPr>
        <dsp:cNvPr id="0" name=""/>
        <dsp:cNvSpPr/>
      </dsp:nvSpPr>
      <dsp:spPr>
        <a:xfrm>
          <a:off x="2973251" y="3058383"/>
          <a:ext cx="2968897" cy="688239"/>
        </a:xfrm>
        <a:prstGeom prst="rect">
          <a:avLst/>
        </a:prstGeom>
        <a:solidFill>
          <a:schemeClr val="accent2">
            <a:tint val="40000"/>
            <a:alpha val="90000"/>
            <a:hueOff val="132665"/>
            <a:satOff val="-5979"/>
            <a:lumOff val="-422"/>
            <a:alphaOff val="0"/>
          </a:schemeClr>
        </a:solidFill>
        <a:ln w="9525" cap="rnd" cmpd="sng" algn="ctr">
          <a:solidFill>
            <a:schemeClr val="accent2">
              <a:tint val="40000"/>
              <a:alpha val="90000"/>
              <a:hueOff val="132665"/>
              <a:satOff val="-5979"/>
              <a:lumOff val="-42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noProof="0" dirty="0" smtClean="0">
              <a:latin typeface="Times New Roman" panose="02020603050405020304" pitchFamily="18" charset="0"/>
              <a:cs typeface="Times New Roman" panose="02020603050405020304" pitchFamily="18" charset="0"/>
            </a:rPr>
            <a:t>Analizar los sistemas de  información gerencial que se emplean para evaluar las estrategias. </a:t>
          </a:r>
          <a:endParaRPr lang="es-ES" sz="1200" kern="1200" noProof="0" dirty="0">
            <a:latin typeface="Times New Roman" panose="02020603050405020304" pitchFamily="18" charset="0"/>
            <a:cs typeface="Times New Roman" panose="02020603050405020304" pitchFamily="18" charset="0"/>
          </a:endParaRPr>
        </a:p>
      </dsp:txBody>
      <dsp:txXfrm>
        <a:off x="2973251" y="3058383"/>
        <a:ext cx="2968897" cy="688239"/>
      </dsp:txXfrm>
    </dsp:sp>
    <dsp:sp modelId="{2C0E5011-3FDE-4D53-81CD-DE1A8F5532F8}">
      <dsp:nvSpPr>
        <dsp:cNvPr id="0" name=""/>
        <dsp:cNvSpPr/>
      </dsp:nvSpPr>
      <dsp:spPr>
        <a:xfrm>
          <a:off x="5942148" y="3058383"/>
          <a:ext cx="2968897" cy="688239"/>
        </a:xfrm>
        <a:prstGeom prst="rect">
          <a:avLst/>
        </a:prstGeom>
        <a:solidFill>
          <a:schemeClr val="accent2">
            <a:tint val="40000"/>
            <a:alpha val="90000"/>
            <a:hueOff val="265330"/>
            <a:satOff val="-11959"/>
            <a:lumOff val="-844"/>
            <a:alphaOff val="0"/>
          </a:schemeClr>
        </a:solidFill>
        <a:ln w="9525" cap="rnd" cmpd="sng" algn="ctr">
          <a:solidFill>
            <a:schemeClr val="accent2">
              <a:tint val="40000"/>
              <a:alpha val="90000"/>
              <a:hueOff val="265330"/>
              <a:satOff val="-11959"/>
              <a:lumOff val="-844"/>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S" sz="1200" kern="1200" noProof="0" dirty="0" smtClean="0">
              <a:latin typeface="Times New Roman" panose="02020603050405020304" pitchFamily="18" charset="0"/>
              <a:cs typeface="Times New Roman" panose="02020603050405020304" pitchFamily="18" charset="0"/>
            </a:rPr>
            <a:t>Formular, implementar y evaluar las estrategias.</a:t>
          </a:r>
          <a:endParaRPr lang="es-ES" sz="1200" kern="1200" noProof="0" dirty="0">
            <a:latin typeface="Times New Roman" panose="02020603050405020304" pitchFamily="18" charset="0"/>
            <a:cs typeface="Times New Roman" panose="02020603050405020304" pitchFamily="18" charset="0"/>
          </a:endParaRPr>
        </a:p>
      </dsp:txBody>
      <dsp:txXfrm>
        <a:off x="5942148" y="3058383"/>
        <a:ext cx="2968897" cy="688239"/>
      </dsp:txXfrm>
    </dsp:sp>
    <dsp:sp modelId="{2DD408C2-8250-410C-BC94-CC97225A44A1}">
      <dsp:nvSpPr>
        <dsp:cNvPr id="0" name=""/>
        <dsp:cNvSpPr/>
      </dsp:nvSpPr>
      <dsp:spPr>
        <a:xfrm rot="10800000">
          <a:off x="0" y="0"/>
          <a:ext cx="8915400" cy="2301112"/>
        </a:xfrm>
        <a:prstGeom prst="upArrowCallou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6, Implementar estrategias, temas de administración </a:t>
          </a:r>
          <a:endParaRPr lang="es-EC" sz="1900" kern="1200" dirty="0"/>
        </a:p>
      </dsp:txBody>
      <dsp:txXfrm rot="-10800000">
        <a:off x="0" y="0"/>
        <a:ext cx="8915400" cy="807690"/>
      </dsp:txXfrm>
    </dsp:sp>
    <dsp:sp modelId="{2D7AC442-82CA-438C-8412-AE548677B5AA}">
      <dsp:nvSpPr>
        <dsp:cNvPr id="0" name=""/>
        <dsp:cNvSpPr/>
      </dsp:nvSpPr>
      <dsp:spPr>
        <a:xfrm>
          <a:off x="1088" y="809394"/>
          <a:ext cx="1782644" cy="688032"/>
        </a:xfrm>
        <a:prstGeom prst="rect">
          <a:avLst/>
        </a:prstGeom>
        <a:solidFill>
          <a:schemeClr val="accent2">
            <a:tint val="40000"/>
            <a:alpha val="90000"/>
            <a:hueOff val="397995"/>
            <a:satOff val="-17938"/>
            <a:lumOff val="-1266"/>
            <a:alphaOff val="0"/>
          </a:schemeClr>
        </a:solidFill>
        <a:ln w="9525" cap="rnd" cmpd="sng" algn="ctr">
          <a:solidFill>
            <a:schemeClr val="accent2">
              <a:tint val="40000"/>
              <a:alpha val="90000"/>
              <a:hueOff val="397995"/>
              <a:satOff val="-17938"/>
              <a:lumOff val="-126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latin typeface="Times New Roman" panose="02020603050405020304" pitchFamily="18" charset="0"/>
              <a:cs typeface="Times New Roman" panose="02020603050405020304" pitchFamily="18" charset="0"/>
            </a:rPr>
            <a:t>Establecimiento de objetivos anuales</a:t>
          </a:r>
          <a:endParaRPr lang="es-EC" sz="1200" kern="1200" dirty="0"/>
        </a:p>
      </dsp:txBody>
      <dsp:txXfrm>
        <a:off x="1088" y="809394"/>
        <a:ext cx="1782644" cy="688032"/>
      </dsp:txXfrm>
    </dsp:sp>
    <dsp:sp modelId="{B3C64112-40C9-42CB-83F2-42F934E99883}">
      <dsp:nvSpPr>
        <dsp:cNvPr id="0" name=""/>
        <dsp:cNvSpPr/>
      </dsp:nvSpPr>
      <dsp:spPr>
        <a:xfrm>
          <a:off x="1783732" y="809394"/>
          <a:ext cx="1782644" cy="688032"/>
        </a:xfrm>
        <a:prstGeom prst="rect">
          <a:avLst/>
        </a:prstGeom>
        <a:solidFill>
          <a:schemeClr val="accent2">
            <a:tint val="40000"/>
            <a:alpha val="90000"/>
            <a:hueOff val="530661"/>
            <a:satOff val="-23918"/>
            <a:lumOff val="-1688"/>
            <a:alphaOff val="0"/>
          </a:schemeClr>
        </a:solidFill>
        <a:ln w="9525" cap="rnd" cmpd="sng" algn="ctr">
          <a:solidFill>
            <a:schemeClr val="accent2">
              <a:tint val="40000"/>
              <a:alpha val="90000"/>
              <a:hueOff val="530661"/>
              <a:satOff val="-23918"/>
              <a:lumOff val="-1688"/>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a:latin typeface="Times New Roman" panose="02020603050405020304" pitchFamily="18" charset="0"/>
              <a:cs typeface="Times New Roman" panose="02020603050405020304" pitchFamily="18" charset="0"/>
            </a:rPr>
            <a:t>Asignación de recursos</a:t>
          </a:r>
          <a:endParaRPr lang="es-EC" sz="1200" kern="1200" dirty="0"/>
        </a:p>
      </dsp:txBody>
      <dsp:txXfrm>
        <a:off x="1783732" y="809394"/>
        <a:ext cx="1782644" cy="688032"/>
      </dsp:txXfrm>
    </dsp:sp>
    <dsp:sp modelId="{E0A48551-865D-44C4-A673-21581FD43C3B}">
      <dsp:nvSpPr>
        <dsp:cNvPr id="0" name=""/>
        <dsp:cNvSpPr/>
      </dsp:nvSpPr>
      <dsp:spPr>
        <a:xfrm>
          <a:off x="3566377" y="809394"/>
          <a:ext cx="1782644" cy="688032"/>
        </a:xfrm>
        <a:prstGeom prst="rect">
          <a:avLst/>
        </a:prstGeom>
        <a:solidFill>
          <a:schemeClr val="accent2">
            <a:tint val="40000"/>
            <a:alpha val="90000"/>
            <a:hueOff val="663326"/>
            <a:satOff val="-29897"/>
            <a:lumOff val="-2110"/>
            <a:alphaOff val="0"/>
          </a:schemeClr>
        </a:solidFill>
        <a:ln w="9525" cap="rnd" cmpd="sng" algn="ctr">
          <a:solidFill>
            <a:schemeClr val="accent2">
              <a:tint val="40000"/>
              <a:alpha val="90000"/>
              <a:hueOff val="663326"/>
              <a:satOff val="-29897"/>
              <a:lumOff val="-211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latin typeface="Times New Roman" panose="02020603050405020304" pitchFamily="18" charset="0"/>
              <a:cs typeface="Times New Roman" panose="02020603050405020304" pitchFamily="18" charset="0"/>
            </a:rPr>
            <a:t>Modificación de la estructura existente de la organización</a:t>
          </a:r>
          <a:endParaRPr lang="es-EC" sz="1200" kern="1200" dirty="0"/>
        </a:p>
      </dsp:txBody>
      <dsp:txXfrm>
        <a:off x="3566377" y="809394"/>
        <a:ext cx="1782644" cy="688032"/>
      </dsp:txXfrm>
    </dsp:sp>
    <dsp:sp modelId="{3718DF5C-85B7-4E4B-8DEB-7236FEDF177F}">
      <dsp:nvSpPr>
        <dsp:cNvPr id="0" name=""/>
        <dsp:cNvSpPr/>
      </dsp:nvSpPr>
      <dsp:spPr>
        <a:xfrm>
          <a:off x="5349022" y="809394"/>
          <a:ext cx="1782644" cy="688032"/>
        </a:xfrm>
        <a:prstGeom prst="rect">
          <a:avLst/>
        </a:prstGeom>
        <a:solidFill>
          <a:schemeClr val="accent2">
            <a:tint val="40000"/>
            <a:alpha val="90000"/>
            <a:hueOff val="795991"/>
            <a:satOff val="-35877"/>
            <a:lumOff val="-2532"/>
            <a:alphaOff val="0"/>
          </a:schemeClr>
        </a:solidFill>
        <a:ln w="9525" cap="rnd" cmpd="sng" algn="ctr">
          <a:solidFill>
            <a:schemeClr val="accent2">
              <a:tint val="40000"/>
              <a:alpha val="90000"/>
              <a:hueOff val="795991"/>
              <a:satOff val="-35877"/>
              <a:lumOff val="-253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latin typeface="Times New Roman" panose="02020603050405020304" pitchFamily="18" charset="0"/>
              <a:cs typeface="Times New Roman" panose="02020603050405020304" pitchFamily="18" charset="0"/>
            </a:rPr>
            <a:t>Desarrollo de una cultura de apoyo a la estrategia</a:t>
          </a:r>
          <a:endParaRPr lang="es-EC" sz="1200" kern="1200" dirty="0"/>
        </a:p>
      </dsp:txBody>
      <dsp:txXfrm>
        <a:off x="5349022" y="809394"/>
        <a:ext cx="1782644" cy="688032"/>
      </dsp:txXfrm>
    </dsp:sp>
    <dsp:sp modelId="{1099F132-11F7-4E8C-AD2E-AEAF36F4D5A1}">
      <dsp:nvSpPr>
        <dsp:cNvPr id="0" name=""/>
        <dsp:cNvSpPr/>
      </dsp:nvSpPr>
      <dsp:spPr>
        <a:xfrm>
          <a:off x="7131667" y="809394"/>
          <a:ext cx="1782644" cy="688032"/>
        </a:xfrm>
        <a:prstGeom prst="rect">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latin typeface="Times New Roman" panose="02020603050405020304" pitchFamily="18" charset="0"/>
              <a:cs typeface="Times New Roman" panose="02020603050405020304" pitchFamily="18" charset="0"/>
            </a:rPr>
            <a:t>Adaptación de los procesos de producción</a:t>
          </a:r>
          <a:endParaRPr lang="es-EC" sz="1200" kern="1200" dirty="0"/>
        </a:p>
      </dsp:txBody>
      <dsp:txXfrm>
        <a:off x="7131667" y="809394"/>
        <a:ext cx="1782644" cy="688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5B5F-6498-42ED-9864-14FF34C1FFED}">
      <dsp:nvSpPr>
        <dsp:cNvPr id="0" name=""/>
        <dsp:cNvSpPr/>
      </dsp:nvSpPr>
      <dsp:spPr>
        <a:xfrm>
          <a:off x="2782955" y="1114442"/>
          <a:ext cx="2213113" cy="2024629"/>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Proceso de transformar la materia prima en bienes que estén disponibles para el consumo y puedan ser comercializados </a:t>
          </a:r>
        </a:p>
      </dsp:txBody>
      <dsp:txXfrm>
        <a:off x="3107058" y="1410942"/>
        <a:ext cx="1564907" cy="1431629"/>
      </dsp:txXfrm>
    </dsp:sp>
    <dsp:sp modelId="{866DCF52-22EA-40DB-9899-B1E2EED88697}">
      <dsp:nvSpPr>
        <dsp:cNvPr id="0" name=""/>
        <dsp:cNvSpPr/>
      </dsp:nvSpPr>
      <dsp:spPr>
        <a:xfrm rot="12900000">
          <a:off x="1556495" y="733650"/>
          <a:ext cx="1519252" cy="582812"/>
        </a:xfrm>
        <a:prstGeom prst="lef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050559E-7800-4A1E-9B74-1BD86BB981B5}">
      <dsp:nvSpPr>
        <dsp:cNvPr id="0" name=""/>
        <dsp:cNvSpPr/>
      </dsp:nvSpPr>
      <dsp:spPr>
        <a:xfrm>
          <a:off x="874641" y="199218"/>
          <a:ext cx="1638461" cy="780269"/>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err="1"/>
            <a:t>Manus</a:t>
          </a:r>
          <a:r>
            <a:rPr lang="es-EC" sz="1600" kern="1200" dirty="0"/>
            <a:t> (mano)</a:t>
          </a:r>
        </a:p>
      </dsp:txBody>
      <dsp:txXfrm>
        <a:off x="897494" y="222071"/>
        <a:ext cx="1592755" cy="734563"/>
      </dsp:txXfrm>
    </dsp:sp>
    <dsp:sp modelId="{6F520889-7D37-4900-A402-722DA7D41EB4}">
      <dsp:nvSpPr>
        <dsp:cNvPr id="0" name=""/>
        <dsp:cNvSpPr/>
      </dsp:nvSpPr>
      <dsp:spPr>
        <a:xfrm rot="19500000">
          <a:off x="4703277" y="733650"/>
          <a:ext cx="1519252" cy="582812"/>
        </a:xfrm>
        <a:prstGeom prst="lef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FDEB78C-6067-4511-B1CD-B48B0063AAB7}">
      <dsp:nvSpPr>
        <dsp:cNvPr id="0" name=""/>
        <dsp:cNvSpPr/>
      </dsp:nvSpPr>
      <dsp:spPr>
        <a:xfrm>
          <a:off x="5265922" y="199218"/>
          <a:ext cx="1638461" cy="780269"/>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err="1"/>
            <a:t>Factus</a:t>
          </a:r>
          <a:r>
            <a:rPr lang="es-EC" sz="1600" kern="1200" dirty="0"/>
            <a:t> (hecho elaborado)</a:t>
          </a:r>
        </a:p>
      </dsp:txBody>
      <dsp:txXfrm>
        <a:off x="5288775" y="222071"/>
        <a:ext cx="1592755" cy="73456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4EC26-3935-419D-9534-8CAED689BE8F}">
      <dsp:nvSpPr>
        <dsp:cNvPr id="0" name=""/>
        <dsp:cNvSpPr/>
      </dsp:nvSpPr>
      <dsp:spPr>
        <a:xfrm>
          <a:off x="0" y="0"/>
          <a:ext cx="8254789" cy="104353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Aplicación del </a:t>
          </a:r>
          <a:r>
            <a:rPr lang="es-EC" sz="1800" b="1" kern="1200" dirty="0" smtClean="0"/>
            <a:t>punto 4</a:t>
          </a:r>
          <a:r>
            <a:rPr lang="es-EC" sz="1800" kern="1200" dirty="0" smtClean="0"/>
            <a:t> del modelo de Fred David, establecimiento de objetivos a largo plazo mediante la herramienta SMART.</a:t>
          </a:r>
          <a:endParaRPr lang="es-EC" sz="1800" kern="1200" dirty="0"/>
        </a:p>
      </dsp:txBody>
      <dsp:txXfrm>
        <a:off x="0" y="0"/>
        <a:ext cx="8254789" cy="104353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C0C97-EABB-43B2-88CD-47223F2FFB36}">
      <dsp:nvSpPr>
        <dsp:cNvPr id="0" name=""/>
        <dsp:cNvSpPr/>
      </dsp:nvSpPr>
      <dsp:spPr>
        <a:xfrm>
          <a:off x="0" y="0"/>
          <a:ext cx="7340958" cy="1582169"/>
        </a:xfrm>
        <a:prstGeom prst="roundRect">
          <a:avLst>
            <a:gd name="adj" fmla="val 1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56C7E-823F-4042-A6D1-B97BCB717E9D}">
      <dsp:nvSpPr>
        <dsp:cNvPr id="0" name=""/>
        <dsp:cNvSpPr/>
      </dsp:nvSpPr>
      <dsp:spPr>
        <a:xfrm>
          <a:off x="222587" y="210955"/>
          <a:ext cx="1276996" cy="1160257"/>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BE493-9558-4B62-BC89-EDDBFF997DC7}">
      <dsp:nvSpPr>
        <dsp:cNvPr id="0" name=""/>
        <dsp:cNvSpPr/>
      </dsp:nvSpPr>
      <dsp:spPr>
        <a:xfrm rot="10800000">
          <a:off x="222587" y="1582169"/>
          <a:ext cx="1276996" cy="1933762"/>
        </a:xfrm>
        <a:prstGeom prst="round2SameRect">
          <a:avLst>
            <a:gd name="adj1" fmla="val 10500"/>
            <a:gd name="adj2" fmla="val 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kern="1200">
              <a:latin typeface="Times New Roman" panose="02020603050405020304" pitchFamily="18" charset="0"/>
              <a:cs typeface="Times New Roman" panose="02020603050405020304" pitchFamily="18" charset="0"/>
            </a:rPr>
            <a:t>Specific (Específico)</a:t>
          </a:r>
          <a:br>
            <a:rPr lang="es-CO" sz="1200" kern="1200">
              <a:latin typeface="Times New Roman" panose="02020603050405020304" pitchFamily="18" charset="0"/>
              <a:cs typeface="Times New Roman" panose="02020603050405020304" pitchFamily="18" charset="0"/>
            </a:rPr>
          </a:br>
          <a:r>
            <a:rPr lang="es-CO" sz="1200" kern="1200">
              <a:latin typeface="Times New Roman" panose="02020603050405020304" pitchFamily="18" charset="0"/>
              <a:cs typeface="Times New Roman" panose="02020603050405020304" pitchFamily="18" charset="0"/>
            </a:rPr>
            <a:t>Lo que exactamente la emrpesa desea alcanzar</a:t>
          </a:r>
          <a:endParaRPr lang="pt-BR" sz="1200" kern="1200">
            <a:latin typeface="Times New Roman" panose="02020603050405020304" pitchFamily="18" charset="0"/>
            <a:cs typeface="Times New Roman" panose="02020603050405020304" pitchFamily="18" charset="0"/>
          </a:endParaRPr>
        </a:p>
      </dsp:txBody>
      <dsp:txXfrm rot="10800000">
        <a:off x="261859" y="1582169"/>
        <a:ext cx="1198452" cy="1894490"/>
      </dsp:txXfrm>
    </dsp:sp>
    <dsp:sp modelId="{64767935-CA54-46CD-B629-540FA1B2E842}">
      <dsp:nvSpPr>
        <dsp:cNvPr id="0" name=""/>
        <dsp:cNvSpPr/>
      </dsp:nvSpPr>
      <dsp:spPr>
        <a:xfrm>
          <a:off x="1627283" y="210955"/>
          <a:ext cx="1276996" cy="1160257"/>
        </a:xfrm>
        <a:prstGeom prst="roundRect">
          <a:avLst>
            <a:gd name="adj" fmla="val 10000"/>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42786-92F8-4E83-827A-753285EA6D93}">
      <dsp:nvSpPr>
        <dsp:cNvPr id="0" name=""/>
        <dsp:cNvSpPr/>
      </dsp:nvSpPr>
      <dsp:spPr>
        <a:xfrm rot="10800000">
          <a:off x="1627283" y="1582169"/>
          <a:ext cx="1276996" cy="1933762"/>
        </a:xfrm>
        <a:prstGeom prst="round2SameRect">
          <a:avLst>
            <a:gd name="adj1" fmla="val 10500"/>
            <a:gd name="adj2" fmla="val 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kern="1200">
              <a:latin typeface="Times New Roman" panose="02020603050405020304" pitchFamily="18" charset="0"/>
              <a:cs typeface="Times New Roman" panose="02020603050405020304" pitchFamily="18" charset="0"/>
            </a:rPr>
            <a:t>Measurable (Medible)</a:t>
          </a:r>
          <a:br>
            <a:rPr lang="es-CO" sz="1200" kern="1200">
              <a:latin typeface="Times New Roman" panose="02020603050405020304" pitchFamily="18" charset="0"/>
              <a:cs typeface="Times New Roman" panose="02020603050405020304" pitchFamily="18" charset="0"/>
            </a:rPr>
          </a:br>
          <a:r>
            <a:rPr lang="es-CO" sz="1200" kern="1200">
              <a:latin typeface="Times New Roman" panose="02020603050405020304" pitchFamily="18" charset="0"/>
              <a:cs typeface="Times New Roman" panose="02020603050405020304" pitchFamily="18" charset="0"/>
            </a:rPr>
            <a:t>Establece KPI's claros que ayuden a la empresa a medir el </a:t>
          </a:r>
          <a:r>
            <a:rPr lang="es-CO" sz="1200" kern="1200">
              <a:latin typeface="Times New Roman" panose="02020603050405020304" pitchFamily="18" charset="0"/>
              <a:ea typeface="Tahoma" panose="020B0604030504040204" pitchFamily="34" charset="0"/>
              <a:cs typeface="Times New Roman" panose="02020603050405020304" pitchFamily="18" charset="0"/>
            </a:rPr>
            <a:t>cumplimiento</a:t>
          </a:r>
          <a:r>
            <a:rPr lang="es-CO" sz="1200" kern="1200">
              <a:latin typeface="Times New Roman" panose="02020603050405020304" pitchFamily="18" charset="0"/>
              <a:cs typeface="Times New Roman" panose="02020603050405020304" pitchFamily="18" charset="0"/>
            </a:rPr>
            <a:t> de las metas.</a:t>
          </a:r>
          <a:endParaRPr lang="pt-BR" sz="1200" kern="1200">
            <a:latin typeface="Times New Roman" panose="02020603050405020304" pitchFamily="18" charset="0"/>
            <a:cs typeface="Times New Roman" panose="02020603050405020304" pitchFamily="18" charset="0"/>
          </a:endParaRPr>
        </a:p>
      </dsp:txBody>
      <dsp:txXfrm rot="10800000">
        <a:off x="1666555" y="1582169"/>
        <a:ext cx="1198452" cy="1894490"/>
      </dsp:txXfrm>
    </dsp:sp>
    <dsp:sp modelId="{87577E7D-4E79-4BDE-886E-A56DFB0BF023}">
      <dsp:nvSpPr>
        <dsp:cNvPr id="0" name=""/>
        <dsp:cNvSpPr/>
      </dsp:nvSpPr>
      <dsp:spPr>
        <a:xfrm>
          <a:off x="3031980" y="210955"/>
          <a:ext cx="1276996" cy="1160257"/>
        </a:xfrm>
        <a:prstGeom prst="roundRect">
          <a:avLst>
            <a:gd name="adj" fmla="val 10000"/>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D3605-A687-4E57-BE90-A62C70E1D23B}">
      <dsp:nvSpPr>
        <dsp:cNvPr id="0" name=""/>
        <dsp:cNvSpPr/>
      </dsp:nvSpPr>
      <dsp:spPr>
        <a:xfrm rot="10800000">
          <a:off x="3031980" y="1582169"/>
          <a:ext cx="1276996" cy="1933762"/>
        </a:xfrm>
        <a:prstGeom prst="round2SameRect">
          <a:avLst>
            <a:gd name="adj1" fmla="val 10500"/>
            <a:gd name="adj2" fmla="val 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kern="1200">
              <a:latin typeface="Times New Roman" panose="02020603050405020304" pitchFamily="18" charset="0"/>
              <a:cs typeface="Times New Roman" panose="02020603050405020304" pitchFamily="18" charset="0"/>
            </a:rPr>
            <a:t>Achievable (Alcanzable)</a:t>
          </a:r>
          <a:br>
            <a:rPr lang="es-CO" sz="1200" kern="1200">
              <a:latin typeface="Times New Roman" panose="02020603050405020304" pitchFamily="18" charset="0"/>
              <a:cs typeface="Times New Roman" panose="02020603050405020304" pitchFamily="18" charset="0"/>
            </a:rPr>
          </a:br>
          <a:r>
            <a:rPr lang="es-CO" sz="1200" kern="1200">
              <a:latin typeface="Times New Roman" panose="02020603050405020304" pitchFamily="18" charset="0"/>
              <a:cs typeface="Times New Roman" panose="02020603050405020304" pitchFamily="18" charset="0"/>
            </a:rPr>
            <a:t>¿Cuáles pasos la empresa debe dar para llegar a la meta?</a:t>
          </a:r>
          <a:endParaRPr lang="pt-BR" sz="1200" kern="1200">
            <a:latin typeface="Times New Roman" panose="02020603050405020304" pitchFamily="18" charset="0"/>
            <a:cs typeface="Times New Roman" panose="02020603050405020304" pitchFamily="18" charset="0"/>
          </a:endParaRPr>
        </a:p>
      </dsp:txBody>
      <dsp:txXfrm rot="10800000">
        <a:off x="3071252" y="1582169"/>
        <a:ext cx="1198452" cy="1894490"/>
      </dsp:txXfrm>
    </dsp:sp>
    <dsp:sp modelId="{E3FAE2BF-0EE1-4D12-B1F7-F8840348E23A}">
      <dsp:nvSpPr>
        <dsp:cNvPr id="0" name=""/>
        <dsp:cNvSpPr/>
      </dsp:nvSpPr>
      <dsp:spPr>
        <a:xfrm>
          <a:off x="4436677" y="210955"/>
          <a:ext cx="1276996" cy="1160257"/>
        </a:xfrm>
        <a:prstGeom prst="roundRect">
          <a:avLst>
            <a:gd name="adj" fmla="val 10000"/>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59D5F-B328-42C9-BC9D-C14DCF21D71E}">
      <dsp:nvSpPr>
        <dsp:cNvPr id="0" name=""/>
        <dsp:cNvSpPr/>
      </dsp:nvSpPr>
      <dsp:spPr>
        <a:xfrm rot="10800000">
          <a:off x="4436677" y="1582169"/>
          <a:ext cx="1276996" cy="1933762"/>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kern="1200">
              <a:latin typeface="Times New Roman" panose="02020603050405020304" pitchFamily="18" charset="0"/>
              <a:cs typeface="Times New Roman" panose="02020603050405020304" pitchFamily="18" charset="0"/>
            </a:rPr>
            <a:t>Result-oriented (Orientado a resultados)</a:t>
          </a:r>
          <a:br>
            <a:rPr lang="es-CO" sz="1200" kern="1200">
              <a:latin typeface="Times New Roman" panose="02020603050405020304" pitchFamily="18" charset="0"/>
              <a:cs typeface="Times New Roman" panose="02020603050405020304" pitchFamily="18" charset="0"/>
            </a:rPr>
          </a:br>
          <a:r>
            <a:rPr lang="es-CO" sz="1200" kern="1200">
              <a:latin typeface="Times New Roman" panose="02020603050405020304" pitchFamily="18" charset="0"/>
              <a:cs typeface="Times New Roman" panose="02020603050405020304" pitchFamily="18" charset="0"/>
            </a:rPr>
            <a:t>¿Cómo este objetivo ayuda al crecimiento del negocio?</a:t>
          </a:r>
          <a:br>
            <a:rPr lang="es-CO" sz="1200" kern="1200">
              <a:latin typeface="Times New Roman" panose="02020603050405020304" pitchFamily="18" charset="0"/>
              <a:cs typeface="Times New Roman" panose="02020603050405020304" pitchFamily="18" charset="0"/>
            </a:rPr>
          </a:br>
          <a:r>
            <a:rPr lang="es-CO" sz="1200" kern="1200">
              <a:latin typeface="Times New Roman" panose="02020603050405020304" pitchFamily="18" charset="0"/>
              <a:cs typeface="Times New Roman" panose="02020603050405020304" pitchFamily="18" charset="0"/>
            </a:rPr>
            <a:t>¿Cuánto tiempo demora para conseguir el objetivo?</a:t>
          </a:r>
          <a:endParaRPr lang="pt-BR" sz="1200" kern="1200">
            <a:latin typeface="Times New Roman" panose="02020603050405020304" pitchFamily="18" charset="0"/>
            <a:cs typeface="Times New Roman" panose="02020603050405020304" pitchFamily="18" charset="0"/>
          </a:endParaRPr>
        </a:p>
      </dsp:txBody>
      <dsp:txXfrm rot="10800000">
        <a:off x="4475949" y="1582169"/>
        <a:ext cx="1198452" cy="1894490"/>
      </dsp:txXfrm>
    </dsp:sp>
    <dsp:sp modelId="{7A8D93B4-856D-4163-8179-BBE40E96BD26}">
      <dsp:nvSpPr>
        <dsp:cNvPr id="0" name=""/>
        <dsp:cNvSpPr/>
      </dsp:nvSpPr>
      <dsp:spPr>
        <a:xfrm>
          <a:off x="5841373" y="210955"/>
          <a:ext cx="1276996" cy="1160257"/>
        </a:xfrm>
        <a:prstGeom prst="roundRect">
          <a:avLst>
            <a:gd name="adj" fmla="val 10000"/>
          </a:avLst>
        </a:prstGeom>
        <a:blipFill rotWithShape="1">
          <a:blip xmlns:r="http://schemas.openxmlformats.org/officeDocument/2006/relationships" r:embed="rId5"/>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C192-E382-4FED-B66F-D209191AC9E9}">
      <dsp:nvSpPr>
        <dsp:cNvPr id="0" name=""/>
        <dsp:cNvSpPr/>
      </dsp:nvSpPr>
      <dsp:spPr>
        <a:xfrm rot="10800000">
          <a:off x="5841373" y="1582169"/>
          <a:ext cx="1276996" cy="1933762"/>
        </a:xfrm>
        <a:prstGeom prst="round2SameRect">
          <a:avLst>
            <a:gd name="adj1" fmla="val 10500"/>
            <a:gd name="adj2" fmla="val 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CO" sz="1200" kern="1200">
              <a:latin typeface="Times New Roman" panose="02020603050405020304" pitchFamily="18" charset="0"/>
              <a:cs typeface="Times New Roman" panose="02020603050405020304" pitchFamily="18" charset="0"/>
            </a:rPr>
            <a:t>Time-limited (Fecha límite de ejecución)</a:t>
          </a:r>
          <a:br>
            <a:rPr lang="es-CO" sz="1200" kern="1200">
              <a:latin typeface="Times New Roman" panose="02020603050405020304" pitchFamily="18" charset="0"/>
              <a:cs typeface="Times New Roman" panose="02020603050405020304" pitchFamily="18" charset="0"/>
            </a:rPr>
          </a:br>
          <a:r>
            <a:rPr lang="es-CO" sz="1200" kern="1200">
              <a:latin typeface="Times New Roman" panose="02020603050405020304" pitchFamily="18" charset="0"/>
              <a:cs typeface="Times New Roman" panose="02020603050405020304" pitchFamily="18" charset="0"/>
            </a:rPr>
            <a:t>¿Cuánto tiempo necesita la empresa para conseguir el objetivo?</a:t>
          </a:r>
          <a:endParaRPr lang="pt-BR" sz="1200" kern="1200">
            <a:latin typeface="Times New Roman" panose="02020603050405020304" pitchFamily="18" charset="0"/>
            <a:cs typeface="Times New Roman" panose="02020603050405020304" pitchFamily="18" charset="0"/>
          </a:endParaRPr>
        </a:p>
      </dsp:txBody>
      <dsp:txXfrm rot="10800000">
        <a:off x="5880645" y="1582169"/>
        <a:ext cx="1198452" cy="189449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02026-0516-4518-844D-BAE49889F0E6}">
      <dsp:nvSpPr>
        <dsp:cNvPr id="0" name=""/>
        <dsp:cNvSpPr/>
      </dsp:nvSpPr>
      <dsp:spPr>
        <a:xfrm>
          <a:off x="3791" y="702533"/>
          <a:ext cx="1657827" cy="9946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t>Punto 2:</a:t>
          </a:r>
          <a:endParaRPr lang="es-EC" sz="1200" kern="1200" dirty="0"/>
        </a:p>
        <a:p>
          <a:pPr marL="114300" lvl="1" indent="-114300" algn="l" defTabSz="533400">
            <a:lnSpc>
              <a:spcPct val="90000"/>
            </a:lnSpc>
            <a:spcBef>
              <a:spcPct val="0"/>
            </a:spcBef>
            <a:spcAft>
              <a:spcPct val="15000"/>
            </a:spcAft>
            <a:buChar char="••"/>
          </a:pPr>
          <a:r>
            <a:rPr lang="es-EC" sz="1200" kern="1200" dirty="0" smtClean="0"/>
            <a:t>Realizar una auditoria externa</a:t>
          </a:r>
          <a:r>
            <a:rPr lang="es-EC" sz="1200" b="1" kern="1200" dirty="0" smtClean="0"/>
            <a:t> </a:t>
          </a:r>
          <a:endParaRPr lang="es-EC" sz="1200" kern="1200" dirty="0"/>
        </a:p>
      </dsp:txBody>
      <dsp:txXfrm>
        <a:off x="32925" y="731667"/>
        <a:ext cx="1599559" cy="936428"/>
      </dsp:txXfrm>
    </dsp:sp>
    <dsp:sp modelId="{BA002084-A1A2-4D8F-A810-547415341386}">
      <dsp:nvSpPr>
        <dsp:cNvPr id="0" name=""/>
        <dsp:cNvSpPr/>
      </dsp:nvSpPr>
      <dsp:spPr>
        <a:xfrm>
          <a:off x="1827401" y="994310"/>
          <a:ext cx="351459" cy="411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827401" y="1076538"/>
        <a:ext cx="246021" cy="246685"/>
      </dsp:txXfrm>
    </dsp:sp>
    <dsp:sp modelId="{F343B202-B4FF-49F1-A96F-453B0B0C5103}">
      <dsp:nvSpPr>
        <dsp:cNvPr id="0" name=""/>
        <dsp:cNvSpPr/>
      </dsp:nvSpPr>
      <dsp:spPr>
        <a:xfrm>
          <a:off x="2324750" y="702533"/>
          <a:ext cx="1657827" cy="9946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t>Punto 3:</a:t>
          </a:r>
          <a:endParaRPr lang="pt-BR" sz="1200" kern="1200" dirty="0"/>
        </a:p>
        <a:p>
          <a:pPr marL="114300" lvl="1" indent="-114300" algn="l" defTabSz="533400">
            <a:lnSpc>
              <a:spcPct val="90000"/>
            </a:lnSpc>
            <a:spcBef>
              <a:spcPct val="0"/>
            </a:spcBef>
            <a:spcAft>
              <a:spcPct val="15000"/>
            </a:spcAft>
            <a:buChar char="••"/>
          </a:pPr>
          <a:r>
            <a:rPr lang="es-EC" sz="1200" kern="1200" dirty="0" smtClean="0"/>
            <a:t>Realizar una auditoria interna</a:t>
          </a:r>
          <a:endParaRPr lang="pt-BR" sz="1200" kern="1200" dirty="0"/>
        </a:p>
      </dsp:txBody>
      <dsp:txXfrm>
        <a:off x="2353884" y="731667"/>
        <a:ext cx="1599559" cy="936428"/>
      </dsp:txXfrm>
    </dsp:sp>
    <dsp:sp modelId="{D78A203F-D714-4FB1-AE05-35D0652F2396}">
      <dsp:nvSpPr>
        <dsp:cNvPr id="0" name=""/>
        <dsp:cNvSpPr/>
      </dsp:nvSpPr>
      <dsp:spPr>
        <a:xfrm>
          <a:off x="4148360" y="994310"/>
          <a:ext cx="351459" cy="411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148360" y="1076538"/>
        <a:ext cx="246021" cy="246685"/>
      </dsp:txXfrm>
    </dsp:sp>
    <dsp:sp modelId="{DBD910B0-EB63-427A-95E5-B06632A5C0AA}">
      <dsp:nvSpPr>
        <dsp:cNvPr id="0" name=""/>
        <dsp:cNvSpPr/>
      </dsp:nvSpPr>
      <dsp:spPr>
        <a:xfrm>
          <a:off x="4645708" y="702533"/>
          <a:ext cx="1657827" cy="9946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t>Punto 4:</a:t>
          </a:r>
          <a:endParaRPr lang="pt-BR" sz="1200" kern="1200" dirty="0"/>
        </a:p>
        <a:p>
          <a:pPr marL="114300" lvl="1" indent="-114300" algn="l" defTabSz="533400">
            <a:lnSpc>
              <a:spcPct val="90000"/>
            </a:lnSpc>
            <a:spcBef>
              <a:spcPct val="0"/>
            </a:spcBef>
            <a:spcAft>
              <a:spcPct val="15000"/>
            </a:spcAft>
            <a:buChar char="••"/>
          </a:pPr>
          <a:r>
            <a:rPr lang="es-EC" sz="1200" kern="1200" dirty="0" smtClean="0"/>
            <a:t>Establecer objetivos a largo plazo (SMART)</a:t>
          </a:r>
          <a:endParaRPr lang="pt-BR" sz="1200" kern="1200" dirty="0"/>
        </a:p>
      </dsp:txBody>
      <dsp:txXfrm>
        <a:off x="4674842" y="731667"/>
        <a:ext cx="1599559" cy="936428"/>
      </dsp:txXfrm>
    </dsp:sp>
    <dsp:sp modelId="{B0505722-08C9-4CFA-BC34-E6C918FAED30}">
      <dsp:nvSpPr>
        <dsp:cNvPr id="0" name=""/>
        <dsp:cNvSpPr/>
      </dsp:nvSpPr>
      <dsp:spPr>
        <a:xfrm>
          <a:off x="6469318" y="994310"/>
          <a:ext cx="351459" cy="411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6469318" y="1076538"/>
        <a:ext cx="246021" cy="246685"/>
      </dsp:txXfrm>
    </dsp:sp>
    <dsp:sp modelId="{4C208572-023E-4230-8322-0071E49AD2BE}">
      <dsp:nvSpPr>
        <dsp:cNvPr id="0" name=""/>
        <dsp:cNvSpPr/>
      </dsp:nvSpPr>
      <dsp:spPr>
        <a:xfrm>
          <a:off x="6966666" y="702533"/>
          <a:ext cx="1657827" cy="9946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t>Punto 5:</a:t>
          </a:r>
          <a:endParaRPr lang="pt-BR" sz="1200" kern="1200" dirty="0"/>
        </a:p>
        <a:p>
          <a:pPr marL="114300" lvl="1" indent="-114300" algn="l" defTabSz="533400">
            <a:lnSpc>
              <a:spcPct val="90000"/>
            </a:lnSpc>
            <a:spcBef>
              <a:spcPct val="0"/>
            </a:spcBef>
            <a:spcAft>
              <a:spcPct val="15000"/>
            </a:spcAft>
            <a:buChar char="••"/>
          </a:pPr>
          <a:r>
            <a:rPr lang="es-EC" sz="1200" kern="1200" dirty="0" smtClean="0"/>
            <a:t>Generar, evaluar y seleccionar estrategias.</a:t>
          </a:r>
          <a:endParaRPr lang="pt-BR" sz="1200" kern="1200" dirty="0"/>
        </a:p>
      </dsp:txBody>
      <dsp:txXfrm>
        <a:off x="6995800" y="731667"/>
        <a:ext cx="1599559" cy="93642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0AF55-829E-4CCA-BC2F-DB40223306F5}">
      <dsp:nvSpPr>
        <dsp:cNvPr id="0" name=""/>
        <dsp:cNvSpPr/>
      </dsp:nvSpPr>
      <dsp:spPr>
        <a:xfrm>
          <a:off x="1017275" y="2102"/>
          <a:ext cx="3895525" cy="233731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Las </a:t>
          </a:r>
          <a:r>
            <a:rPr lang="es-EC" sz="1600" kern="1200" dirty="0"/>
            <a:t>empresas textiles medianas y grandes del cantón Quito y cantón Rumiñahui cuentan con el conocimiento pertinente sobre los conceptos de Planificación Estratégica, sin embargo existen </a:t>
          </a:r>
          <a:r>
            <a:rPr lang="es-EC" sz="1600" kern="1200" dirty="0" smtClean="0"/>
            <a:t>notorias </a:t>
          </a:r>
          <a:r>
            <a:rPr lang="es-EC" sz="1600" kern="1200" dirty="0"/>
            <a:t>falencias en la aplicación de la misma.</a:t>
          </a:r>
        </a:p>
      </dsp:txBody>
      <dsp:txXfrm>
        <a:off x="1017275" y="2102"/>
        <a:ext cx="3895525" cy="2337315"/>
      </dsp:txXfrm>
    </dsp:sp>
    <dsp:sp modelId="{5541B442-7B35-418E-A875-53F1DBDB8C61}">
      <dsp:nvSpPr>
        <dsp:cNvPr id="0" name=""/>
        <dsp:cNvSpPr/>
      </dsp:nvSpPr>
      <dsp:spPr>
        <a:xfrm>
          <a:off x="5302353" y="2102"/>
          <a:ext cx="3895525" cy="2337315"/>
        </a:xfrm>
        <a:prstGeom prst="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Las empresas estudiadas tienen como fortaleza una correcta ejecución de sus operaciones, las mismas que no han tenido modificaciones en los últimos periodos por lo que el personal a cargo no presenta inconvenientes en realizar sus funciones. </a:t>
          </a:r>
          <a:endParaRPr lang="pt-BR" sz="1600" kern="1200" dirty="0"/>
        </a:p>
      </dsp:txBody>
      <dsp:txXfrm>
        <a:off x="5302353" y="2102"/>
        <a:ext cx="3895525" cy="2337315"/>
      </dsp:txXfrm>
    </dsp:sp>
    <dsp:sp modelId="{B01ED4C1-B831-49F7-AC0D-7FC0C2D64E49}">
      <dsp:nvSpPr>
        <dsp:cNvPr id="0" name=""/>
        <dsp:cNvSpPr/>
      </dsp:nvSpPr>
      <dsp:spPr>
        <a:xfrm>
          <a:off x="1017275" y="2728970"/>
          <a:ext cx="3895525" cy="2337315"/>
        </a:xfrm>
        <a:prstGeom prst="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En </a:t>
          </a:r>
          <a:r>
            <a:rPr lang="es-EC" sz="1600" kern="1200" dirty="0"/>
            <a:t>cuanto al control y evaluación de las operaciones de las empresas, el manejo de estos sistemas es adecuado, </a:t>
          </a:r>
          <a:r>
            <a:rPr lang="es-EC" sz="1600" kern="1200" dirty="0" smtClean="0"/>
            <a:t>sin embargo </a:t>
          </a:r>
          <a:r>
            <a:rPr lang="es-EC" sz="1600" kern="1200" dirty="0"/>
            <a:t>no se da el seguimiento correspondiente a dicha fase, por lo que se resulta difícil comprobar el cumplimiento de objetivos planteados. </a:t>
          </a:r>
          <a:endParaRPr lang="pt-BR" sz="1600" kern="1200" dirty="0"/>
        </a:p>
      </dsp:txBody>
      <dsp:txXfrm>
        <a:off x="1017275" y="2728970"/>
        <a:ext cx="3895525" cy="2337315"/>
      </dsp:txXfrm>
    </dsp:sp>
    <dsp:sp modelId="{0F704EA0-8318-4DFE-BBAE-E016D578350F}">
      <dsp:nvSpPr>
        <dsp:cNvPr id="0" name=""/>
        <dsp:cNvSpPr/>
      </dsp:nvSpPr>
      <dsp:spPr>
        <a:xfrm>
          <a:off x="5302353" y="2728970"/>
          <a:ext cx="3895525" cy="2337315"/>
        </a:xfrm>
        <a:prstGeom prst="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Durante el periodo analizado, el mejor año con respecto a la </a:t>
          </a:r>
          <a:r>
            <a:rPr lang="es-EC" sz="1600" kern="1200" dirty="0" smtClean="0"/>
            <a:t>rentabilidad </a:t>
          </a:r>
          <a:r>
            <a:rPr lang="es-EC" sz="1600" kern="1200" dirty="0"/>
            <a:t>es el año 2013, sufriendo leves variaciones durante los dos años siguientes y finalizando con un periodo 2016 donde </a:t>
          </a:r>
          <a:r>
            <a:rPr lang="es-EC" sz="1600" kern="1200" dirty="0" smtClean="0"/>
            <a:t>se evidencia una notable disminución en los indicadores financieros analizados a causa de los factores externos presentes en el mercado.</a:t>
          </a:r>
          <a:endParaRPr lang="pt-BR" sz="1600" kern="1200" dirty="0"/>
        </a:p>
      </dsp:txBody>
      <dsp:txXfrm>
        <a:off x="5302353" y="2728970"/>
        <a:ext cx="3895525" cy="233731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3B000-324A-4927-81FB-914A09BBD144}">
      <dsp:nvSpPr>
        <dsp:cNvPr id="0" name=""/>
        <dsp:cNvSpPr/>
      </dsp:nvSpPr>
      <dsp:spPr>
        <a:xfrm rot="16200000">
          <a:off x="-1113437" y="1116167"/>
          <a:ext cx="4911633" cy="2679298"/>
        </a:xfrm>
        <a:prstGeom prst="flowChartManualOperati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s-EC" sz="1700" kern="1200" dirty="0"/>
            <a:t>Aplicar de manera correcta la fase de Planificación Estratégica, analizando de manera minuciosa todos los factores que puedan intervenir durante el ejercicio.</a:t>
          </a:r>
        </a:p>
      </dsp:txBody>
      <dsp:txXfrm rot="5400000">
        <a:off x="2730" y="982327"/>
        <a:ext cx="2679298" cy="2946979"/>
      </dsp:txXfrm>
    </dsp:sp>
    <dsp:sp modelId="{D4EBBAFD-2BCC-46FC-B2CA-D6D3A81B3F11}">
      <dsp:nvSpPr>
        <dsp:cNvPr id="0" name=""/>
        <dsp:cNvSpPr/>
      </dsp:nvSpPr>
      <dsp:spPr>
        <a:xfrm rot="16200000">
          <a:off x="1766808" y="1116167"/>
          <a:ext cx="4911633" cy="2679298"/>
        </a:xfrm>
        <a:prstGeom prst="flowChartManualOpe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s-EC" sz="1700" kern="1200" dirty="0"/>
            <a:t>Optimizar la ejecución de operaciones realizadas dentro de la empresa, haciendo énfasis en la mejora de tiempos y recursos a utilizarse. </a:t>
          </a:r>
          <a:endParaRPr lang="pt-BR" sz="1700" kern="1200" dirty="0"/>
        </a:p>
      </dsp:txBody>
      <dsp:txXfrm rot="5400000">
        <a:off x="2882975" y="982327"/>
        <a:ext cx="2679298" cy="2946979"/>
      </dsp:txXfrm>
    </dsp:sp>
    <dsp:sp modelId="{4769563D-27AA-458D-BB57-58AC120A8B1E}">
      <dsp:nvSpPr>
        <dsp:cNvPr id="0" name=""/>
        <dsp:cNvSpPr/>
      </dsp:nvSpPr>
      <dsp:spPr>
        <a:xfrm rot="16200000">
          <a:off x="4647054" y="1116167"/>
          <a:ext cx="4911633" cy="2679298"/>
        </a:xfrm>
        <a:prstGeom prst="flowChartManualOperati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s-EC" sz="1700" kern="1200" dirty="0"/>
            <a:t>Se recomienda la aplicación de métodos adecuados para la fase de control, seguimiento y evaluación de los objetivos estratégicos y estrategias operativas. </a:t>
          </a:r>
          <a:endParaRPr lang="pt-BR" sz="1700" kern="1200" dirty="0"/>
        </a:p>
      </dsp:txBody>
      <dsp:txXfrm rot="5400000">
        <a:off x="5763221" y="982327"/>
        <a:ext cx="2679298" cy="2946979"/>
      </dsp:txXfrm>
    </dsp:sp>
    <dsp:sp modelId="{C38A230E-755F-4EE9-B254-DCC409085908}">
      <dsp:nvSpPr>
        <dsp:cNvPr id="0" name=""/>
        <dsp:cNvSpPr/>
      </dsp:nvSpPr>
      <dsp:spPr>
        <a:xfrm rot="16200000">
          <a:off x="7527300" y="1116167"/>
          <a:ext cx="4911633" cy="2679298"/>
        </a:xfrm>
        <a:prstGeom prst="flowChartManualOperati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s-EC" sz="1700" kern="1200" dirty="0"/>
            <a:t>Establecer estrategias preventivas (planes de acción) que permitan hacerle frente a la cambiante situación económica que atraviesa el país, para no que la rentabilidad obtenida no dependa directamente de factores externos. </a:t>
          </a:r>
          <a:endParaRPr lang="pt-BR" sz="1700" kern="1200" dirty="0"/>
        </a:p>
      </dsp:txBody>
      <dsp:txXfrm rot="5400000">
        <a:off x="8643467" y="982327"/>
        <a:ext cx="2679298" cy="2946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7EDBD-C555-408C-9C04-7D418C0131D1}">
      <dsp:nvSpPr>
        <dsp:cNvPr id="0" name=""/>
        <dsp:cNvSpPr/>
      </dsp:nvSpPr>
      <dsp:spPr>
        <a:xfrm>
          <a:off x="0" y="651"/>
          <a:ext cx="4881168" cy="142574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t>
          </a:r>
          <a:r>
            <a:rPr lang="es-ES" sz="1800" kern="1200" dirty="0" err="1" smtClean="0"/>
            <a:t>Kaldor</a:t>
          </a:r>
          <a:r>
            <a:rPr lang="es-ES" sz="1800" kern="1200" dirty="0" smtClean="0"/>
            <a:t>, 1961) estableció cuatro leyes a cumplirse para el crecimiento económico de una nación basándose en las actividades manufactureras de las industrias en las que se citan:</a:t>
          </a:r>
          <a:endParaRPr lang="es-EC" sz="1800" kern="1200" dirty="0"/>
        </a:p>
      </dsp:txBody>
      <dsp:txXfrm>
        <a:off x="0" y="651"/>
        <a:ext cx="4881168" cy="1425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C9308-56DA-4192-80D6-0CB89D6EF1DC}">
      <dsp:nvSpPr>
        <dsp:cNvPr id="0" name=""/>
        <dsp:cNvSpPr/>
      </dsp:nvSpPr>
      <dsp:spPr>
        <a:xfrm>
          <a:off x="0" y="30891"/>
          <a:ext cx="3596100" cy="215766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 Injerencia sobre el desarrollo económico de un país.</a:t>
          </a:r>
        </a:p>
        <a:p>
          <a:pPr lvl="0" algn="ctr" defTabSz="844550">
            <a:lnSpc>
              <a:spcPct val="90000"/>
            </a:lnSpc>
            <a:spcBef>
              <a:spcPct val="0"/>
            </a:spcBef>
            <a:spcAft>
              <a:spcPct val="35000"/>
            </a:spcAft>
          </a:pPr>
          <a:r>
            <a:rPr lang="es-ES" sz="1900" kern="1200" dirty="0" smtClean="0"/>
            <a:t>- Sector muy importante en las naciones y de gran aporte para el cambio de la matriz. </a:t>
          </a:r>
          <a:endParaRPr lang="es-EC" sz="1900" kern="1200" dirty="0"/>
        </a:p>
      </dsp:txBody>
      <dsp:txXfrm>
        <a:off x="0" y="30891"/>
        <a:ext cx="3596100" cy="2157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0E32F-A083-4464-9815-0862C6BAA368}">
      <dsp:nvSpPr>
        <dsp:cNvPr id="0" name=""/>
        <dsp:cNvSpPr/>
      </dsp:nvSpPr>
      <dsp:spPr>
        <a:xfrm>
          <a:off x="-4271043" y="-655258"/>
          <a:ext cx="5088768" cy="5088768"/>
        </a:xfrm>
        <a:prstGeom prst="blockArc">
          <a:avLst>
            <a:gd name="adj1" fmla="val 18900000"/>
            <a:gd name="adj2" fmla="val 2700000"/>
            <a:gd name="adj3" fmla="val 424"/>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4E912-155D-48D6-9EA0-37C51F949211}">
      <dsp:nvSpPr>
        <dsp:cNvPr id="0" name=""/>
        <dsp:cNvSpPr/>
      </dsp:nvSpPr>
      <dsp:spPr>
        <a:xfrm>
          <a:off x="428408" y="290471"/>
          <a:ext cx="8436317" cy="581245"/>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136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En 2004, el sector de mayor peso era el de petróleo y minas, con 13,2%.</a:t>
          </a:r>
          <a:endParaRPr lang="es-EC" sz="1700" kern="1200" dirty="0"/>
        </a:p>
      </dsp:txBody>
      <dsp:txXfrm>
        <a:off x="428408" y="290471"/>
        <a:ext cx="8436317" cy="581245"/>
      </dsp:txXfrm>
    </dsp:sp>
    <dsp:sp modelId="{A7FD72DB-DE92-4509-A29E-97EA1269FB8A}">
      <dsp:nvSpPr>
        <dsp:cNvPr id="0" name=""/>
        <dsp:cNvSpPr/>
      </dsp:nvSpPr>
      <dsp:spPr>
        <a:xfrm>
          <a:off x="65129" y="217816"/>
          <a:ext cx="726557" cy="726557"/>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71F6CE55-D797-44EE-B7AD-85EC0765E3B0}">
      <dsp:nvSpPr>
        <dsp:cNvPr id="0" name=""/>
        <dsp:cNvSpPr/>
      </dsp:nvSpPr>
      <dsp:spPr>
        <a:xfrm>
          <a:off x="761650" y="1162491"/>
          <a:ext cx="8103076" cy="581245"/>
        </a:xfrm>
        <a:prstGeom prst="rect">
          <a:avLst/>
        </a:prstGeom>
        <a:gradFill rotWithShape="0">
          <a:gsLst>
            <a:gs pos="0">
              <a:schemeClr val="accent5">
                <a:hueOff val="1602711"/>
                <a:satOff val="-3255"/>
                <a:lumOff val="2092"/>
                <a:alphaOff val="0"/>
                <a:tint val="96000"/>
                <a:lumMod val="104000"/>
              </a:schemeClr>
            </a:gs>
            <a:gs pos="100000">
              <a:schemeClr val="accent5">
                <a:hueOff val="1602711"/>
                <a:satOff val="-3255"/>
                <a:lumOff val="209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1364" tIns="43180" rIns="43180" bIns="43180" numCol="1" spcCol="1270" anchor="ctr" anchorCtr="0">
          <a:noAutofit/>
        </a:bodyPr>
        <a:lstStyle/>
        <a:p>
          <a:pPr lvl="0" algn="l" defTabSz="755650">
            <a:lnSpc>
              <a:spcPct val="90000"/>
            </a:lnSpc>
            <a:spcBef>
              <a:spcPct val="0"/>
            </a:spcBef>
            <a:spcAft>
              <a:spcPct val="35000"/>
            </a:spcAft>
          </a:pPr>
          <a:r>
            <a:rPr lang="es-EC" sz="1700" kern="1200" dirty="0"/>
            <a:t>En 2014, el sector manufacturero tuvo </a:t>
          </a:r>
          <a:r>
            <a:rPr lang="es-EC" sz="1700" kern="1200" dirty="0" smtClean="0"/>
            <a:t>un el </a:t>
          </a:r>
          <a:r>
            <a:rPr lang="es-EC" sz="1700" kern="1200" dirty="0"/>
            <a:t>mayor peso en el PIB con 11,8%.</a:t>
          </a:r>
        </a:p>
      </dsp:txBody>
      <dsp:txXfrm>
        <a:off x="761650" y="1162491"/>
        <a:ext cx="8103076" cy="581245"/>
      </dsp:txXfrm>
    </dsp:sp>
    <dsp:sp modelId="{75CDB1B3-E947-4DAF-8DD1-74C1658C18C5}">
      <dsp:nvSpPr>
        <dsp:cNvPr id="0" name=""/>
        <dsp:cNvSpPr/>
      </dsp:nvSpPr>
      <dsp:spPr>
        <a:xfrm>
          <a:off x="398371" y="1089836"/>
          <a:ext cx="726557" cy="726557"/>
        </a:xfrm>
        <a:prstGeom prst="ellipse">
          <a:avLst/>
        </a:prstGeom>
        <a:solidFill>
          <a:schemeClr val="lt1">
            <a:hueOff val="0"/>
            <a:satOff val="0"/>
            <a:lumOff val="0"/>
            <a:alphaOff val="0"/>
          </a:schemeClr>
        </a:solidFill>
        <a:ln w="9525" cap="rnd" cmpd="sng" algn="ctr">
          <a:solidFill>
            <a:schemeClr val="accent5">
              <a:hueOff val="1602711"/>
              <a:satOff val="-3255"/>
              <a:lumOff val="2092"/>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2577D914-BB54-4948-B9F0-7E08924DEDE6}">
      <dsp:nvSpPr>
        <dsp:cNvPr id="0" name=""/>
        <dsp:cNvSpPr/>
      </dsp:nvSpPr>
      <dsp:spPr>
        <a:xfrm>
          <a:off x="761650" y="2034512"/>
          <a:ext cx="8103076" cy="581245"/>
        </a:xfrm>
        <a:prstGeom prst="rect">
          <a:avLst/>
        </a:prstGeom>
        <a:gradFill rotWithShape="0">
          <a:gsLst>
            <a:gs pos="0">
              <a:schemeClr val="accent5">
                <a:hueOff val="3205422"/>
                <a:satOff val="-6509"/>
                <a:lumOff val="4183"/>
                <a:alphaOff val="0"/>
                <a:tint val="96000"/>
                <a:lumMod val="104000"/>
              </a:schemeClr>
            </a:gs>
            <a:gs pos="100000">
              <a:schemeClr val="accent5">
                <a:hueOff val="3205422"/>
                <a:satOff val="-6509"/>
                <a:lumOff val="418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1364" tIns="43180" rIns="43180" bIns="43180" numCol="1" spcCol="1270" anchor="ctr" anchorCtr="0">
          <a:noAutofit/>
        </a:bodyPr>
        <a:lstStyle/>
        <a:p>
          <a:pPr lvl="0" algn="l" defTabSz="755650">
            <a:lnSpc>
              <a:spcPct val="90000"/>
            </a:lnSpc>
            <a:spcBef>
              <a:spcPct val="0"/>
            </a:spcBef>
            <a:spcAft>
              <a:spcPct val="35000"/>
            </a:spcAft>
          </a:pPr>
          <a:r>
            <a:rPr lang="es-ES" sz="1700" kern="1200" dirty="0"/>
            <a:t>Importancia de este sector en la economía ecuatoriana y desarrollo del país</a:t>
          </a:r>
          <a:endParaRPr lang="es-EC" sz="1700" kern="1200" dirty="0"/>
        </a:p>
      </dsp:txBody>
      <dsp:txXfrm>
        <a:off x="761650" y="2034512"/>
        <a:ext cx="8103076" cy="581245"/>
      </dsp:txXfrm>
    </dsp:sp>
    <dsp:sp modelId="{25D90A69-A146-4A9D-A41C-B3297AA32315}">
      <dsp:nvSpPr>
        <dsp:cNvPr id="0" name=""/>
        <dsp:cNvSpPr/>
      </dsp:nvSpPr>
      <dsp:spPr>
        <a:xfrm>
          <a:off x="398371" y="1961856"/>
          <a:ext cx="726557" cy="726557"/>
        </a:xfrm>
        <a:prstGeom prst="ellipse">
          <a:avLst/>
        </a:prstGeom>
        <a:solidFill>
          <a:schemeClr val="lt1">
            <a:hueOff val="0"/>
            <a:satOff val="0"/>
            <a:lumOff val="0"/>
            <a:alphaOff val="0"/>
          </a:schemeClr>
        </a:solidFill>
        <a:ln w="9525" cap="rnd" cmpd="sng" algn="ctr">
          <a:solidFill>
            <a:schemeClr val="accent5">
              <a:hueOff val="3205422"/>
              <a:satOff val="-6509"/>
              <a:lumOff val="4183"/>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D6F49FFC-383A-4348-ABFA-490B011611C1}">
      <dsp:nvSpPr>
        <dsp:cNvPr id="0" name=""/>
        <dsp:cNvSpPr/>
      </dsp:nvSpPr>
      <dsp:spPr>
        <a:xfrm>
          <a:off x="428408" y="2906532"/>
          <a:ext cx="8436317" cy="581245"/>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136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Desarrollo de estrategias</a:t>
          </a:r>
          <a:endParaRPr lang="es-EC" sz="1700" kern="1200" dirty="0"/>
        </a:p>
      </dsp:txBody>
      <dsp:txXfrm>
        <a:off x="428408" y="2906532"/>
        <a:ext cx="8436317" cy="581245"/>
      </dsp:txXfrm>
    </dsp:sp>
    <dsp:sp modelId="{6FCAB205-A047-4C1E-9F57-9E4319A1EC8B}">
      <dsp:nvSpPr>
        <dsp:cNvPr id="0" name=""/>
        <dsp:cNvSpPr/>
      </dsp:nvSpPr>
      <dsp:spPr>
        <a:xfrm>
          <a:off x="65129" y="2833876"/>
          <a:ext cx="726557" cy="726557"/>
        </a:xfrm>
        <a:prstGeom prst="ellipse">
          <a:avLst/>
        </a:prstGeom>
        <a:solidFill>
          <a:schemeClr val="lt1">
            <a:hueOff val="0"/>
            <a:satOff val="0"/>
            <a:lumOff val="0"/>
            <a:alphaOff val="0"/>
          </a:schemeClr>
        </a:solidFill>
        <a:ln w="9525" cap="rnd" cmpd="sng" algn="ctr">
          <a:solidFill>
            <a:schemeClr val="accent5">
              <a:hueOff val="4808133"/>
              <a:satOff val="-9764"/>
              <a:lumOff val="6275"/>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21DE3-0DDC-41C0-916E-77D775EB4BFE}">
      <dsp:nvSpPr>
        <dsp:cNvPr id="0" name=""/>
        <dsp:cNvSpPr/>
      </dsp:nvSpPr>
      <dsp:spPr>
        <a:xfrm>
          <a:off x="1189544" y="184267"/>
          <a:ext cx="1755265" cy="1476303"/>
        </a:xfrm>
        <a:prstGeom prst="rect">
          <a:avLst/>
        </a:prstGeom>
        <a:blipFill rotWithShape="1">
          <a:blip xmlns:r="http://schemas.openxmlformats.org/officeDocument/2006/relationships" r:embed="rId1"/>
          <a:srcRect/>
          <a:stretch>
            <a:fillRect l="-13000" r="-1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76503-BC4A-42E1-B361-5D8D4913C8EF}">
      <dsp:nvSpPr>
        <dsp:cNvPr id="0" name=""/>
        <dsp:cNvSpPr/>
      </dsp:nvSpPr>
      <dsp:spPr>
        <a:xfrm>
          <a:off x="535645" y="804879"/>
          <a:ext cx="951291" cy="9512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14,20%</a:t>
          </a:r>
        </a:p>
      </dsp:txBody>
      <dsp:txXfrm>
        <a:off x="535645" y="804879"/>
        <a:ext cx="951291" cy="951291"/>
      </dsp:txXfrm>
    </dsp:sp>
    <dsp:sp modelId="{4EC4873C-C9DB-48E5-B4D3-BF21A26A58C1}">
      <dsp:nvSpPr>
        <dsp:cNvPr id="0" name=""/>
        <dsp:cNvSpPr/>
      </dsp:nvSpPr>
      <dsp:spPr>
        <a:xfrm>
          <a:off x="3907016" y="184267"/>
          <a:ext cx="1755265" cy="1476303"/>
        </a:xfrm>
        <a:prstGeom prst="rect">
          <a:avLst/>
        </a:prstGeom>
        <a:blipFill rotWithShape="1">
          <a:blip xmlns:r="http://schemas.openxmlformats.org/officeDocument/2006/relationships" r:embed="rId2"/>
          <a:srcRect/>
          <a:stretch>
            <a:fillRect l="-13000" r="-1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1D105-D63A-41BC-9D9B-466FBAF74D15}">
      <dsp:nvSpPr>
        <dsp:cNvPr id="0" name=""/>
        <dsp:cNvSpPr/>
      </dsp:nvSpPr>
      <dsp:spPr>
        <a:xfrm>
          <a:off x="3253117" y="804879"/>
          <a:ext cx="951291" cy="9512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11,80%</a:t>
          </a:r>
        </a:p>
      </dsp:txBody>
      <dsp:txXfrm>
        <a:off x="3253117" y="804879"/>
        <a:ext cx="951291" cy="951291"/>
      </dsp:txXfrm>
    </dsp:sp>
    <dsp:sp modelId="{AFE9937B-15A4-4EC0-8DDC-2F1653632F92}">
      <dsp:nvSpPr>
        <dsp:cNvPr id="0" name=""/>
        <dsp:cNvSpPr/>
      </dsp:nvSpPr>
      <dsp:spPr>
        <a:xfrm>
          <a:off x="6624488" y="184267"/>
          <a:ext cx="1755265" cy="1476303"/>
        </a:xfrm>
        <a:prstGeom prst="rect">
          <a:avLst/>
        </a:prstGeom>
        <a:blipFill rotWithShape="1">
          <a:blip xmlns:r="http://schemas.openxmlformats.org/officeDocument/2006/relationships" r:embed="rId3"/>
          <a:srcRect/>
          <a:stretch>
            <a:fillRect l="-13000" r="-1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1E06F0-CDC3-4A7F-870B-62D032E95CF2}">
      <dsp:nvSpPr>
        <dsp:cNvPr id="0" name=""/>
        <dsp:cNvSpPr/>
      </dsp:nvSpPr>
      <dsp:spPr>
        <a:xfrm>
          <a:off x="5970589" y="804879"/>
          <a:ext cx="951291" cy="9512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11,10%</a:t>
          </a:r>
        </a:p>
      </dsp:txBody>
      <dsp:txXfrm>
        <a:off x="5970589" y="804879"/>
        <a:ext cx="951291" cy="951291"/>
      </dsp:txXfrm>
    </dsp:sp>
    <dsp:sp modelId="{BE465C36-62E5-4188-8E33-E3688009D536}">
      <dsp:nvSpPr>
        <dsp:cNvPr id="0" name=""/>
        <dsp:cNvSpPr/>
      </dsp:nvSpPr>
      <dsp:spPr>
        <a:xfrm>
          <a:off x="3907016" y="2022079"/>
          <a:ext cx="1755265" cy="1476303"/>
        </a:xfrm>
        <a:prstGeom prst="rect">
          <a:avLst/>
        </a:prstGeom>
        <a:blipFill rotWithShape="1">
          <a:blip xmlns:r="http://schemas.openxmlformats.org/officeDocument/2006/relationships" r:embed="rId4"/>
          <a:srcRect/>
          <a:stretch>
            <a:fillRect l="-13000" r="-1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5BBC8-5BBE-490C-8C11-A257291D8F4A}">
      <dsp:nvSpPr>
        <dsp:cNvPr id="0" name=""/>
        <dsp:cNvSpPr/>
      </dsp:nvSpPr>
      <dsp:spPr>
        <a:xfrm>
          <a:off x="3253117" y="2642691"/>
          <a:ext cx="951291" cy="9512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10%</a:t>
          </a:r>
        </a:p>
      </dsp:txBody>
      <dsp:txXfrm>
        <a:off x="3253117" y="2642691"/>
        <a:ext cx="951291" cy="9512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1255D-97E2-4056-A4B2-4F3E7D089EF9}">
      <dsp:nvSpPr>
        <dsp:cNvPr id="0" name=""/>
        <dsp:cNvSpPr/>
      </dsp:nvSpPr>
      <dsp:spPr>
        <a:xfrm rot="10800000">
          <a:off x="1357036" y="313"/>
          <a:ext cx="4540693" cy="853313"/>
        </a:xfrm>
        <a:prstGeom prst="homePlat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6288" tIns="60960" rIns="113792" bIns="60960" numCol="1" spcCol="1270" anchor="ctr" anchorCtr="0">
          <a:noAutofit/>
        </a:bodyPr>
        <a:lstStyle/>
        <a:p>
          <a:pPr lvl="0" algn="ctr" defTabSz="711200">
            <a:lnSpc>
              <a:spcPct val="90000"/>
            </a:lnSpc>
            <a:spcBef>
              <a:spcPct val="0"/>
            </a:spcBef>
            <a:spcAft>
              <a:spcPct val="35000"/>
            </a:spcAft>
          </a:pPr>
          <a:r>
            <a:rPr lang="es-ES" sz="1600" kern="1200" dirty="0" smtClean="0"/>
            <a:t>2do sector con </a:t>
          </a:r>
          <a:r>
            <a:rPr lang="es-ES" sz="1600" kern="1200" dirty="0"/>
            <a:t>mayor aporte de </a:t>
          </a:r>
          <a:r>
            <a:rPr lang="es-ES" sz="1600" kern="1200" dirty="0" smtClean="0"/>
            <a:t>empleos en el país (155000</a:t>
          </a:r>
          <a:r>
            <a:rPr lang="es-ES" sz="1600" kern="1200" baseline="0" dirty="0" smtClean="0"/>
            <a:t> en el año 2016)</a:t>
          </a:r>
          <a:r>
            <a:rPr lang="es-ES" sz="1600" kern="1200" dirty="0" smtClean="0"/>
            <a:t>.</a:t>
          </a:r>
          <a:endParaRPr lang="es-EC" sz="1600" kern="1200" dirty="0"/>
        </a:p>
      </dsp:txBody>
      <dsp:txXfrm rot="10800000">
        <a:off x="1570364" y="313"/>
        <a:ext cx="4327365" cy="853313"/>
      </dsp:txXfrm>
    </dsp:sp>
    <dsp:sp modelId="{E412CF85-A054-48FB-993A-FC6A1DAE04C9}">
      <dsp:nvSpPr>
        <dsp:cNvPr id="0" name=""/>
        <dsp:cNvSpPr/>
      </dsp:nvSpPr>
      <dsp:spPr>
        <a:xfrm>
          <a:off x="930379" y="313"/>
          <a:ext cx="853313" cy="853313"/>
        </a:xfrm>
        <a:prstGeom prst="ellipse">
          <a:avLst/>
        </a:prstGeom>
        <a:blipFill rotWithShape="1">
          <a:blip xmlns:r="http://schemas.openxmlformats.org/officeDocument/2006/relationships" r:embed="rId1"/>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4410A794-C8E0-4FBC-8347-FB2AD4D9C3FB}">
      <dsp:nvSpPr>
        <dsp:cNvPr id="0" name=""/>
        <dsp:cNvSpPr/>
      </dsp:nvSpPr>
      <dsp:spPr>
        <a:xfrm rot="10800000">
          <a:off x="1357036" y="1108347"/>
          <a:ext cx="4540693" cy="853313"/>
        </a:xfrm>
        <a:prstGeom prst="homePlate">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6288"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t>En el año 2014 tuvo un crecimiento del 4.13% (el más </a:t>
          </a:r>
          <a:r>
            <a:rPr lang="es-ES" sz="1600" kern="1200" dirty="0" smtClean="0"/>
            <a:t>alto de los últimos 10 años)</a:t>
          </a:r>
          <a:r>
            <a:rPr lang="es-ES_tradnl" sz="1600" kern="1200" dirty="0" smtClean="0"/>
            <a:t> </a:t>
          </a:r>
          <a:endParaRPr lang="es-ES_tradnl" sz="1600" kern="1200" dirty="0"/>
        </a:p>
      </dsp:txBody>
      <dsp:txXfrm rot="10800000">
        <a:off x="1570364" y="1108347"/>
        <a:ext cx="4327365" cy="853313"/>
      </dsp:txXfrm>
    </dsp:sp>
    <dsp:sp modelId="{99BCAE9E-1A5D-4F3D-BBAD-9DD4B2B1BBF2}">
      <dsp:nvSpPr>
        <dsp:cNvPr id="0" name=""/>
        <dsp:cNvSpPr/>
      </dsp:nvSpPr>
      <dsp:spPr>
        <a:xfrm>
          <a:off x="930379" y="1108347"/>
          <a:ext cx="853313" cy="853313"/>
        </a:xfrm>
        <a:prstGeom prst="ellipse">
          <a:avLst/>
        </a:prstGeom>
        <a:blipFill rotWithShape="1">
          <a:blip xmlns:r="http://schemas.openxmlformats.org/officeDocument/2006/relationships" r:embed="rId2"/>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7FA5C0D5-5EE6-4370-882E-669AD927934A}">
      <dsp:nvSpPr>
        <dsp:cNvPr id="0" name=""/>
        <dsp:cNvSpPr/>
      </dsp:nvSpPr>
      <dsp:spPr>
        <a:xfrm rot="10800000">
          <a:off x="1357036" y="2216382"/>
          <a:ext cx="4540693" cy="853313"/>
        </a:xfrm>
        <a:prstGeom prst="homePlat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6288" tIns="60960" rIns="113792" bIns="60960" numCol="1" spcCol="1270" anchor="ctr" anchorCtr="0">
          <a:noAutofit/>
        </a:bodyPr>
        <a:lstStyle/>
        <a:p>
          <a:pPr lvl="0" algn="ctr" defTabSz="711200">
            <a:lnSpc>
              <a:spcPct val="90000"/>
            </a:lnSpc>
            <a:spcBef>
              <a:spcPct val="0"/>
            </a:spcBef>
            <a:spcAft>
              <a:spcPct val="35000"/>
            </a:spcAft>
          </a:pPr>
          <a:r>
            <a:rPr lang="es-ES" sz="1600" kern="1200" dirty="0" smtClean="0"/>
            <a:t>Balanza </a:t>
          </a:r>
          <a:r>
            <a:rPr lang="es-ES" sz="1600" kern="1200" dirty="0"/>
            <a:t>Comercial tiene un déficit de aproximadamente $670 mil millones de dólares</a:t>
          </a:r>
          <a:endParaRPr lang="es-EC" sz="1600" kern="1200" dirty="0"/>
        </a:p>
      </dsp:txBody>
      <dsp:txXfrm rot="10800000">
        <a:off x="1570364" y="2216382"/>
        <a:ext cx="4327365" cy="853313"/>
      </dsp:txXfrm>
    </dsp:sp>
    <dsp:sp modelId="{82287718-1031-48C0-BD05-7FA5CE3E4382}">
      <dsp:nvSpPr>
        <dsp:cNvPr id="0" name=""/>
        <dsp:cNvSpPr/>
      </dsp:nvSpPr>
      <dsp:spPr>
        <a:xfrm>
          <a:off x="930379" y="2216382"/>
          <a:ext cx="853313" cy="853313"/>
        </a:xfrm>
        <a:prstGeom prst="ellipse">
          <a:avLst/>
        </a:prstGeom>
        <a:blipFill rotWithShape="1">
          <a:blip xmlns:r="http://schemas.openxmlformats.org/officeDocument/2006/relationships" r:embed="rId3"/>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2FC38D05-08C6-4C8B-9AD1-39676191DD77}">
      <dsp:nvSpPr>
        <dsp:cNvPr id="0" name=""/>
        <dsp:cNvSpPr/>
      </dsp:nvSpPr>
      <dsp:spPr>
        <a:xfrm rot="10800000">
          <a:off x="1357036" y="3324416"/>
          <a:ext cx="4540693" cy="853313"/>
        </a:xfrm>
        <a:prstGeom prst="homePlate">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6288" tIns="60960" rIns="113792" bIns="60960" numCol="1" spcCol="1270" anchor="ctr" anchorCtr="0">
          <a:noAutofit/>
        </a:bodyPr>
        <a:lstStyle/>
        <a:p>
          <a:pPr lvl="0" algn="ctr" defTabSz="711200">
            <a:lnSpc>
              <a:spcPct val="90000"/>
            </a:lnSpc>
            <a:spcBef>
              <a:spcPct val="0"/>
            </a:spcBef>
            <a:spcAft>
              <a:spcPct val="35000"/>
            </a:spcAft>
          </a:pPr>
          <a:r>
            <a:rPr lang="es-ES" sz="1600" kern="1200" dirty="0"/>
            <a:t>Consumidores </a:t>
          </a:r>
          <a:r>
            <a:rPr lang="es-ES" sz="1600" kern="1200" dirty="0" smtClean="0"/>
            <a:t>ecuatoriano </a:t>
          </a:r>
          <a:r>
            <a:rPr lang="es-ES" sz="1600" kern="1200" dirty="0"/>
            <a:t>han optado por </a:t>
          </a:r>
          <a:r>
            <a:rPr lang="es-ES" sz="1600" kern="1200" dirty="0" smtClean="0"/>
            <a:t>adquirir productos extranjeros</a:t>
          </a:r>
          <a:endParaRPr lang="es-EC" sz="1600" kern="1200" dirty="0"/>
        </a:p>
      </dsp:txBody>
      <dsp:txXfrm rot="10800000">
        <a:off x="1570364" y="3324416"/>
        <a:ext cx="4327365" cy="853313"/>
      </dsp:txXfrm>
    </dsp:sp>
    <dsp:sp modelId="{5EA47D5B-65B8-4546-9152-C10152D9DE7B}">
      <dsp:nvSpPr>
        <dsp:cNvPr id="0" name=""/>
        <dsp:cNvSpPr/>
      </dsp:nvSpPr>
      <dsp:spPr>
        <a:xfrm>
          <a:off x="930379" y="3324416"/>
          <a:ext cx="853313" cy="853313"/>
        </a:xfrm>
        <a:prstGeom prst="ellipse">
          <a:avLst/>
        </a:prstGeom>
        <a:blipFill rotWithShape="1">
          <a:blip xmlns:r="http://schemas.openxmlformats.org/officeDocument/2006/relationships" r:embed="rId4"/>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609FC55E-D4B7-4A3D-96AC-CA31C6DA5957}">
      <dsp:nvSpPr>
        <dsp:cNvPr id="0" name=""/>
        <dsp:cNvSpPr/>
      </dsp:nvSpPr>
      <dsp:spPr>
        <a:xfrm rot="10800000">
          <a:off x="1357036" y="4432450"/>
          <a:ext cx="4540693" cy="853313"/>
        </a:xfrm>
        <a:prstGeom prst="homePlat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6288"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t>Implementación</a:t>
          </a:r>
          <a:r>
            <a:rPr lang="es-ES" sz="1600" kern="1200" dirty="0" smtClean="0"/>
            <a:t> de estrategias que impulsen el sector y aumenten su rentabilidad</a:t>
          </a:r>
          <a:endParaRPr lang="es-EC" sz="1600" kern="1200" dirty="0"/>
        </a:p>
      </dsp:txBody>
      <dsp:txXfrm rot="10800000">
        <a:off x="1570364" y="4432450"/>
        <a:ext cx="4327365" cy="853313"/>
      </dsp:txXfrm>
    </dsp:sp>
    <dsp:sp modelId="{7A043C46-E552-42F2-BFBF-D605419E2689}">
      <dsp:nvSpPr>
        <dsp:cNvPr id="0" name=""/>
        <dsp:cNvSpPr/>
      </dsp:nvSpPr>
      <dsp:spPr>
        <a:xfrm>
          <a:off x="930379" y="4432450"/>
          <a:ext cx="853313" cy="853313"/>
        </a:xfrm>
        <a:prstGeom prst="ellipse">
          <a:avLst/>
        </a:prstGeom>
        <a:blipFill rotWithShape="1">
          <a:blip xmlns:r="http://schemas.openxmlformats.org/officeDocument/2006/relationships" r:embed="rId5"/>
          <a:stretch>
            <a:fillRect/>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CDDCA-FCC4-4FAC-9858-C76C9923B136}">
      <dsp:nvSpPr>
        <dsp:cNvPr id="0" name=""/>
        <dsp:cNvSpPr/>
      </dsp:nvSpPr>
      <dsp:spPr>
        <a:xfrm rot="16200000">
          <a:off x="-1045242" y="1048953"/>
          <a:ext cx="3778250" cy="1680343"/>
        </a:xfrm>
        <a:prstGeom prst="flowChartManualOperation">
          <a:avLst/>
        </a:prstGeom>
        <a:gradFill rotWithShape="0">
          <a:gsLst>
            <a:gs pos="0">
              <a:schemeClr val="accent1">
                <a:shade val="50000"/>
                <a:hueOff val="0"/>
                <a:satOff val="0"/>
                <a:lumOff val="0"/>
                <a:alphaOff val="0"/>
                <a:tint val="96000"/>
                <a:lumMod val="104000"/>
              </a:schemeClr>
            </a:gs>
            <a:gs pos="100000">
              <a:schemeClr val="accent1">
                <a:shade val="5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0" rIns="84506" bIns="0"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charset="0"/>
              <a:ea typeface="Times New Roman" charset="0"/>
              <a:cs typeface="Times New Roman" charset="0"/>
            </a:rPr>
            <a:t>En 2013 y 2015 las empresas tuvieron un crecimiento económico del 3,6% y 5.8%. </a:t>
          </a:r>
          <a:endParaRPr lang="es-EC" sz="1300" kern="1200" dirty="0"/>
        </a:p>
      </dsp:txBody>
      <dsp:txXfrm rot="5400000">
        <a:off x="3711" y="755650"/>
        <a:ext cx="1680343" cy="2266950"/>
      </dsp:txXfrm>
    </dsp:sp>
    <dsp:sp modelId="{BD8A0FBC-3136-4B5B-8733-233D4BCAB7BA}">
      <dsp:nvSpPr>
        <dsp:cNvPr id="0" name=""/>
        <dsp:cNvSpPr/>
      </dsp:nvSpPr>
      <dsp:spPr>
        <a:xfrm rot="16200000">
          <a:off x="762205" y="1048953"/>
          <a:ext cx="3778250" cy="1680343"/>
        </a:xfrm>
        <a:prstGeom prst="flowChartManualOperation">
          <a:avLst/>
        </a:prstGeom>
        <a:gradFill rotWithShape="0">
          <a:gsLst>
            <a:gs pos="0">
              <a:schemeClr val="accent1">
                <a:shade val="50000"/>
                <a:hueOff val="-203570"/>
                <a:satOff val="-23778"/>
                <a:lumOff val="20591"/>
                <a:alphaOff val="0"/>
                <a:tint val="96000"/>
                <a:lumMod val="104000"/>
              </a:schemeClr>
            </a:gs>
            <a:gs pos="100000">
              <a:schemeClr val="accent1">
                <a:shade val="50000"/>
                <a:hueOff val="-203570"/>
                <a:satOff val="-23778"/>
                <a:lumOff val="2059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0" rIns="84506" bIns="0"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charset="0"/>
              <a:ea typeface="Times New Roman" charset="0"/>
              <a:cs typeface="Times New Roman" charset="0"/>
            </a:rPr>
            <a:t>En 2015, el sector textil ha sido afectado por la crisis económica debido a la caída de las exportaciones e importaciones de materia prima.</a:t>
          </a:r>
          <a:endParaRPr lang="es-EC" sz="1300" kern="1200" dirty="0"/>
        </a:p>
      </dsp:txBody>
      <dsp:txXfrm rot="5400000">
        <a:off x="1811158" y="755650"/>
        <a:ext cx="1680343" cy="2266950"/>
      </dsp:txXfrm>
    </dsp:sp>
    <dsp:sp modelId="{E7EA2189-906B-406F-82C1-A6A5A76CD76C}">
      <dsp:nvSpPr>
        <dsp:cNvPr id="0" name=""/>
        <dsp:cNvSpPr/>
      </dsp:nvSpPr>
      <dsp:spPr>
        <a:xfrm rot="16200000">
          <a:off x="2568574" y="1048953"/>
          <a:ext cx="3778250" cy="1680343"/>
        </a:xfrm>
        <a:prstGeom prst="flowChartManualOperation">
          <a:avLst/>
        </a:prstGeom>
        <a:gradFill rotWithShape="0">
          <a:gsLst>
            <a:gs pos="0">
              <a:schemeClr val="accent1">
                <a:shade val="50000"/>
                <a:hueOff val="-407141"/>
                <a:satOff val="-47556"/>
                <a:lumOff val="41182"/>
                <a:alphaOff val="0"/>
                <a:tint val="96000"/>
                <a:lumMod val="104000"/>
              </a:schemeClr>
            </a:gs>
            <a:gs pos="100000">
              <a:schemeClr val="accent1">
                <a:shade val="50000"/>
                <a:hueOff val="-407141"/>
                <a:satOff val="-47556"/>
                <a:lumOff val="4118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0" rIns="84506" bIns="0"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charset="0"/>
              <a:ea typeface="ＭＳ 明朝" charset="-128"/>
            </a:rPr>
            <a:t>En 2016, la industria textil ha sufrido un decremento económico del 0,1%, sin embargo el empleo no se ve afectado.</a:t>
          </a:r>
          <a:endParaRPr lang="es-EC" sz="1300" kern="1200" dirty="0"/>
        </a:p>
      </dsp:txBody>
      <dsp:txXfrm rot="5400000">
        <a:off x="3617527" y="755650"/>
        <a:ext cx="1680343" cy="2266950"/>
      </dsp:txXfrm>
    </dsp:sp>
    <dsp:sp modelId="{BED98540-8E61-4F8E-B911-5428DE8FA386}">
      <dsp:nvSpPr>
        <dsp:cNvPr id="0" name=""/>
        <dsp:cNvSpPr/>
      </dsp:nvSpPr>
      <dsp:spPr>
        <a:xfrm rot="16200000">
          <a:off x="4374944" y="1048953"/>
          <a:ext cx="3778250" cy="1680343"/>
        </a:xfrm>
        <a:prstGeom prst="flowChartManualOperation">
          <a:avLst/>
        </a:prstGeom>
        <a:gradFill rotWithShape="0">
          <a:gsLst>
            <a:gs pos="0">
              <a:schemeClr val="accent1">
                <a:shade val="50000"/>
                <a:hueOff val="-407141"/>
                <a:satOff val="-47556"/>
                <a:lumOff val="41182"/>
                <a:alphaOff val="0"/>
                <a:tint val="96000"/>
                <a:lumMod val="104000"/>
              </a:schemeClr>
            </a:gs>
            <a:gs pos="100000">
              <a:schemeClr val="accent1">
                <a:shade val="50000"/>
                <a:hueOff val="-407141"/>
                <a:satOff val="-47556"/>
                <a:lumOff val="4118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0" rIns="84506" bIns="0"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charset="0"/>
              <a:ea typeface="Times New Roman" charset="0"/>
              <a:cs typeface="Times New Roman" charset="0"/>
            </a:rPr>
            <a:t>Actualmente un nuevo fenómeno en el Ecuador afecta de manera grave a las industrias del sector textil como es el ingreso de nuevas empresas extranjeras de enfoque </a:t>
          </a:r>
          <a:r>
            <a:rPr lang="es-EC" sz="1300" kern="1200" dirty="0" err="1" smtClean="0">
              <a:latin typeface="Times New Roman" charset="0"/>
              <a:ea typeface="Times New Roman" charset="0"/>
              <a:cs typeface="Times New Roman" charset="0"/>
            </a:rPr>
            <a:t>Low</a:t>
          </a:r>
          <a:r>
            <a:rPr lang="es-EC" sz="1300" kern="1200" dirty="0" smtClean="0">
              <a:latin typeface="Times New Roman" charset="0"/>
              <a:ea typeface="Times New Roman" charset="0"/>
              <a:cs typeface="Times New Roman" charset="0"/>
            </a:rPr>
            <a:t> </a:t>
          </a:r>
          <a:r>
            <a:rPr lang="es-EC" sz="1300" kern="1200" dirty="0" err="1" smtClean="0">
              <a:latin typeface="Times New Roman" charset="0"/>
              <a:ea typeface="Times New Roman" charset="0"/>
              <a:cs typeface="Times New Roman" charset="0"/>
            </a:rPr>
            <a:t>Cost</a:t>
          </a:r>
          <a:r>
            <a:rPr lang="es-EC" sz="1300" kern="1200" dirty="0" smtClean="0">
              <a:latin typeface="Times New Roman" charset="0"/>
              <a:ea typeface="Times New Roman" charset="0"/>
              <a:cs typeface="Times New Roman" charset="0"/>
            </a:rPr>
            <a:t> </a:t>
          </a:r>
          <a:r>
            <a:rPr lang="es-EC" sz="1300" kern="1200" dirty="0" err="1" smtClean="0">
              <a:latin typeface="Times New Roman" charset="0"/>
              <a:ea typeface="Times New Roman" charset="0"/>
              <a:cs typeface="Times New Roman" charset="0"/>
            </a:rPr>
            <a:t>Clothes</a:t>
          </a:r>
          <a:r>
            <a:rPr lang="es-ES_tradnl" sz="1300" kern="1200" dirty="0" smtClean="0">
              <a:latin typeface="Times New Roman" charset="0"/>
              <a:ea typeface="Times New Roman" charset="0"/>
              <a:cs typeface="Times New Roman" charset="0"/>
            </a:rPr>
            <a:t>.</a:t>
          </a:r>
          <a:endParaRPr lang="es-EC" sz="1300" kern="1200" dirty="0"/>
        </a:p>
      </dsp:txBody>
      <dsp:txXfrm rot="5400000">
        <a:off x="5423897" y="755650"/>
        <a:ext cx="1680343" cy="2266950"/>
      </dsp:txXfrm>
    </dsp:sp>
    <dsp:sp modelId="{232CA1FC-1339-41EB-8D9D-5E6559141281}">
      <dsp:nvSpPr>
        <dsp:cNvPr id="0" name=""/>
        <dsp:cNvSpPr/>
      </dsp:nvSpPr>
      <dsp:spPr>
        <a:xfrm rot="16200000">
          <a:off x="6181314" y="1048953"/>
          <a:ext cx="3778250" cy="1680343"/>
        </a:xfrm>
        <a:prstGeom prst="flowChartManualOperation">
          <a:avLst/>
        </a:prstGeom>
        <a:gradFill rotWithShape="0">
          <a:gsLst>
            <a:gs pos="0">
              <a:schemeClr val="accent1">
                <a:shade val="50000"/>
                <a:hueOff val="-203570"/>
                <a:satOff val="-23778"/>
                <a:lumOff val="20591"/>
                <a:alphaOff val="0"/>
                <a:tint val="96000"/>
                <a:lumMod val="104000"/>
              </a:schemeClr>
            </a:gs>
            <a:gs pos="100000">
              <a:schemeClr val="accent1">
                <a:shade val="50000"/>
                <a:hueOff val="-203570"/>
                <a:satOff val="-23778"/>
                <a:lumOff val="2059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0" rIns="84506" bIns="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charset="0"/>
              <a:ea typeface="ＭＳ 明朝" charset="-128"/>
            </a:rPr>
            <a:t>Según la Revista Gestión (2016) la crisis económica de las industrias textiles en el Ecuador, se debe a la competencia desleal, a la escasez de acuerdos internacionales como un tratado de libre comercio con Estados Unidos o Europa</a:t>
          </a:r>
          <a:endParaRPr lang="es-EC" sz="1300" kern="1200" dirty="0"/>
        </a:p>
      </dsp:txBody>
      <dsp:txXfrm rot="5400000">
        <a:off x="7230267" y="755650"/>
        <a:ext cx="1680343" cy="22669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AC6AD1-6758-ED4C-BFB3-E582FB2914FD}" type="datetimeFigureOut">
              <a:rPr lang="es-ES_tradnl" smtClean="0"/>
              <a:t>14/03/2018</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86D0A8-DD00-0D43-8AB6-2A5E0E6BD675}" type="slidenum">
              <a:rPr lang="es-ES_tradnl" smtClean="0"/>
              <a:t>‹Nº›</a:t>
            </a:fld>
            <a:endParaRPr lang="es-ES_tradnl"/>
          </a:p>
        </p:txBody>
      </p:sp>
    </p:spTree>
    <p:extLst>
      <p:ext uri="{BB962C8B-B14F-4D97-AF65-F5344CB8AC3E}">
        <p14:creationId xmlns:p14="http://schemas.microsoft.com/office/powerpoint/2010/main" val="69314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49FCB-141E-4DD3-BDB9-00ABB2F41278}" type="datetimeFigureOut">
              <a:rPr lang="es-EC" smtClean="0"/>
              <a:t>14/03/2018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0FEFF-EF41-497F-BBD9-B83413A0D761}" type="slidenum">
              <a:rPr lang="es-EC" smtClean="0"/>
              <a:t>‹Nº›</a:t>
            </a:fld>
            <a:endParaRPr lang="es-EC"/>
          </a:p>
        </p:txBody>
      </p:sp>
    </p:spTree>
    <p:extLst>
      <p:ext uri="{BB962C8B-B14F-4D97-AF65-F5344CB8AC3E}">
        <p14:creationId xmlns:p14="http://schemas.microsoft.com/office/powerpoint/2010/main" val="162059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1</a:t>
            </a:fld>
            <a:endParaRPr lang="es-EC"/>
          </a:p>
        </p:txBody>
      </p:sp>
    </p:spTree>
    <p:extLst>
      <p:ext uri="{BB962C8B-B14F-4D97-AF65-F5344CB8AC3E}">
        <p14:creationId xmlns:p14="http://schemas.microsoft.com/office/powerpoint/2010/main" val="214599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56</a:t>
            </a:fld>
            <a:endParaRPr lang="es-EC"/>
          </a:p>
        </p:txBody>
      </p:sp>
    </p:spTree>
    <p:extLst>
      <p:ext uri="{BB962C8B-B14F-4D97-AF65-F5344CB8AC3E}">
        <p14:creationId xmlns:p14="http://schemas.microsoft.com/office/powerpoint/2010/main" val="97861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57</a:t>
            </a:fld>
            <a:endParaRPr lang="es-EC"/>
          </a:p>
        </p:txBody>
      </p:sp>
    </p:spTree>
    <p:extLst>
      <p:ext uri="{BB962C8B-B14F-4D97-AF65-F5344CB8AC3E}">
        <p14:creationId xmlns:p14="http://schemas.microsoft.com/office/powerpoint/2010/main" val="159005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6</a:t>
            </a:fld>
            <a:endParaRPr lang="es-EC"/>
          </a:p>
        </p:txBody>
      </p:sp>
    </p:spTree>
    <p:extLst>
      <p:ext uri="{BB962C8B-B14F-4D97-AF65-F5344CB8AC3E}">
        <p14:creationId xmlns:p14="http://schemas.microsoft.com/office/powerpoint/2010/main" val="258762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11</a:t>
            </a:fld>
            <a:endParaRPr lang="es-EC"/>
          </a:p>
        </p:txBody>
      </p:sp>
    </p:spTree>
    <p:extLst>
      <p:ext uri="{BB962C8B-B14F-4D97-AF65-F5344CB8AC3E}">
        <p14:creationId xmlns:p14="http://schemas.microsoft.com/office/powerpoint/2010/main" val="60259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13</a:t>
            </a:fld>
            <a:endParaRPr lang="es-EC"/>
          </a:p>
        </p:txBody>
      </p:sp>
    </p:spTree>
    <p:extLst>
      <p:ext uri="{BB962C8B-B14F-4D97-AF65-F5344CB8AC3E}">
        <p14:creationId xmlns:p14="http://schemas.microsoft.com/office/powerpoint/2010/main" val="418547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MIXTO: investigación</a:t>
            </a:r>
            <a:r>
              <a:rPr lang="es-EC" baseline="0" dirty="0" smtClean="0"/>
              <a:t> basada en análisis de característica </a:t>
            </a:r>
            <a:r>
              <a:rPr lang="es-EC" baseline="0" dirty="0" err="1" smtClean="0"/>
              <a:t>parametrizadas</a:t>
            </a:r>
            <a:r>
              <a:rPr lang="es-EC" baseline="0" dirty="0" smtClean="0"/>
              <a:t>,, respaldándose en datos numéricos, cifras e indicadores que nos permitan conoce como las empresas aplican la GE, lo que conlleva a prueba de hipótesis, corroborando los resultados obtenidos.</a:t>
            </a:r>
          </a:p>
          <a:p>
            <a:endParaRPr lang="es-EC" baseline="0" dirty="0" smtClean="0"/>
          </a:p>
          <a:p>
            <a:r>
              <a:rPr lang="es-EC" baseline="0" dirty="0" smtClean="0"/>
              <a:t>APLICADA: se pretende establecer un modelo base de gestión estratégica que permiten a las empresas el cumplimiento de sus objetivos y metas a través de diferente estratégicas.</a:t>
            </a:r>
          </a:p>
          <a:p>
            <a:r>
              <a:rPr lang="es-EC" baseline="0" dirty="0" smtClean="0"/>
              <a:t> </a:t>
            </a:r>
          </a:p>
          <a:p>
            <a:r>
              <a:rPr lang="es-EC" baseline="0" dirty="0" smtClean="0"/>
              <a:t>DE CAMPO: Debido a que la información será obtenida de las empresas utilizando como instrumento las encuestas y información documental </a:t>
            </a:r>
          </a:p>
          <a:p>
            <a:r>
              <a:rPr lang="es-EC" baseline="0" dirty="0" smtClean="0"/>
              <a:t> </a:t>
            </a:r>
          </a:p>
          <a:p>
            <a:r>
              <a:rPr lang="es-EC" baseline="0" dirty="0" smtClean="0"/>
              <a:t>NO EXPERIMENTAL: Debido a que el estudio de las variables se lo realiza sin manipulación deliberada de las mismas y la recolección de datos se ejecutara en un solo momento. (transversal).</a:t>
            </a:r>
          </a:p>
          <a:p>
            <a:endParaRPr lang="es-EC" baseline="0" dirty="0" smtClean="0"/>
          </a:p>
          <a:p>
            <a:r>
              <a:rPr lang="es-EC" baseline="0" dirty="0" smtClean="0"/>
              <a:t>CORRELACIONAL: Finalidad conocer la relación o grado de asociación que existe entre las variables tratadas. </a:t>
            </a:r>
          </a:p>
          <a:p>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15</a:t>
            </a:fld>
            <a:endParaRPr lang="es-EC"/>
          </a:p>
        </p:txBody>
      </p:sp>
    </p:spTree>
    <p:extLst>
      <p:ext uri="{BB962C8B-B14F-4D97-AF65-F5344CB8AC3E}">
        <p14:creationId xmlns:p14="http://schemas.microsoft.com/office/powerpoint/2010/main" val="127133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17</a:t>
            </a:fld>
            <a:endParaRPr lang="es-EC"/>
          </a:p>
        </p:txBody>
      </p:sp>
    </p:spTree>
    <p:extLst>
      <p:ext uri="{BB962C8B-B14F-4D97-AF65-F5344CB8AC3E}">
        <p14:creationId xmlns:p14="http://schemas.microsoft.com/office/powerpoint/2010/main" val="71248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20</a:t>
            </a:fld>
            <a:endParaRPr lang="es-EC"/>
          </a:p>
        </p:txBody>
      </p:sp>
    </p:spTree>
    <p:extLst>
      <p:ext uri="{BB962C8B-B14F-4D97-AF65-F5344CB8AC3E}">
        <p14:creationId xmlns:p14="http://schemas.microsoft.com/office/powerpoint/2010/main" val="43537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26</a:t>
            </a:fld>
            <a:endParaRPr lang="es-EC"/>
          </a:p>
        </p:txBody>
      </p:sp>
    </p:spTree>
    <p:extLst>
      <p:ext uri="{BB962C8B-B14F-4D97-AF65-F5344CB8AC3E}">
        <p14:creationId xmlns:p14="http://schemas.microsoft.com/office/powerpoint/2010/main" val="422567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E80FEFF-EF41-497F-BBD9-B83413A0D761}" type="slidenum">
              <a:rPr lang="es-EC" smtClean="0"/>
              <a:t>30</a:t>
            </a:fld>
            <a:endParaRPr lang="es-EC"/>
          </a:p>
        </p:txBody>
      </p:sp>
    </p:spTree>
    <p:extLst>
      <p:ext uri="{BB962C8B-B14F-4D97-AF65-F5344CB8AC3E}">
        <p14:creationId xmlns:p14="http://schemas.microsoft.com/office/powerpoint/2010/main" val="269120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17.xml"/><Relationship Id="rId3" Type="http://schemas.openxmlformats.org/officeDocument/2006/relationships/diagramData" Target="../diagrams/data17.xml"/><Relationship Id="rId7" Type="http://schemas.microsoft.com/office/2007/relationships/diagramDrawing" Target="../diagrams/drawing16.xml"/><Relationship Id="rId12" Type="http://schemas.openxmlformats.org/officeDocument/2006/relationships/diagramColors" Target="../diagrams/colors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QuickStyle" Target="../diagrams/quickStyle17.xml"/><Relationship Id="rId5" Type="http://schemas.openxmlformats.org/officeDocument/2006/relationships/diagramQuickStyle" Target="../diagrams/quickStyle16.xml"/><Relationship Id="rId10" Type="http://schemas.openxmlformats.org/officeDocument/2006/relationships/diagramLayout" Target="../diagrams/layout17.xml"/><Relationship Id="rId4" Type="http://schemas.openxmlformats.org/officeDocument/2006/relationships/diagramLayout" Target="../diagrams/layout16.xml"/><Relationship Id="rId9" Type="http://schemas.openxmlformats.org/officeDocument/2006/relationships/diagramData" Target="../diagrams/data18.xml"/><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3.png"/><Relationship Id="rId7" Type="http://schemas.openxmlformats.org/officeDocument/2006/relationships/diagramColors" Target="../diagrams/colors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2.xml"/><Relationship Id="rId9"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2.xml"/><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image" Target="../media/image59.png"/><Relationship Id="rId3" Type="http://schemas.openxmlformats.org/officeDocument/2006/relationships/diagramLayout" Target="../diagrams/layout25.xml"/><Relationship Id="rId7" Type="http://schemas.openxmlformats.org/officeDocument/2006/relationships/diagramData" Target="../diagrams/data27.xml"/><Relationship Id="rId12" Type="http://schemas.openxmlformats.org/officeDocument/2006/relationships/image" Target="../media/image58.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image" Target="../media/image61.png"/><Relationship Id="rId3" Type="http://schemas.openxmlformats.org/officeDocument/2006/relationships/diagramLayout" Target="../diagrams/layout27.xml"/><Relationship Id="rId7" Type="http://schemas.openxmlformats.org/officeDocument/2006/relationships/diagramData" Target="../diagrams/data29.xml"/><Relationship Id="rId12" Type="http://schemas.openxmlformats.org/officeDocument/2006/relationships/image" Target="../media/image60.png"/><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 Id="rId1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Layout" Target="../diagrams/layout32.xml"/><Relationship Id="rId7" Type="http://schemas.openxmlformats.org/officeDocument/2006/relationships/image" Target="../media/image58.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2.xml"/><Relationship Id="rId11" Type="http://schemas.openxmlformats.org/officeDocument/2006/relationships/image" Target="../media/image62.png"/><Relationship Id="rId5" Type="http://schemas.openxmlformats.org/officeDocument/2006/relationships/diagramColors" Target="../diagrams/colors32.xml"/><Relationship Id="rId10" Type="http://schemas.openxmlformats.org/officeDocument/2006/relationships/image" Target="../media/image61.png"/><Relationship Id="rId4" Type="http://schemas.openxmlformats.org/officeDocument/2006/relationships/diagramQuickStyle" Target="../diagrams/quickStyle32.xml"/><Relationship Id="rId9"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2552700" y="1154470"/>
            <a:ext cx="8761412" cy="5295900"/>
          </a:xfrm>
        </p:spPr>
        <p:txBody>
          <a:bodyPr>
            <a:noAutofit/>
          </a:bodyPr>
          <a:lstStyle/>
          <a:p>
            <a:pPr marL="0" indent="0" algn="ctr">
              <a:buNone/>
            </a:pPr>
            <a:endParaRPr lang="es-EC" sz="1400" b="1" dirty="0"/>
          </a:p>
          <a:p>
            <a:pPr marL="0" indent="0" algn="ctr">
              <a:buNone/>
            </a:pPr>
            <a:r>
              <a:rPr lang="es-EC" sz="1400" b="1" dirty="0"/>
              <a:t>DEPARTAMENTO DE CIENCIAS ECONÓMICAS, ADMINISTRATIVAS Y DEL COMERCIO</a:t>
            </a:r>
            <a:endParaRPr lang="pt-BR" sz="1400" dirty="0"/>
          </a:p>
          <a:p>
            <a:pPr marL="0" indent="0" algn="ctr">
              <a:buNone/>
            </a:pPr>
            <a:r>
              <a:rPr lang="es-EC" sz="1400" b="1" dirty="0"/>
              <a:t>CARRERA DE INGENIERÍA COMERCIAL</a:t>
            </a:r>
            <a:endParaRPr lang="pt-BR" sz="1400" dirty="0"/>
          </a:p>
          <a:p>
            <a:pPr marL="0" indent="0" algn="ctr">
              <a:buNone/>
            </a:pPr>
            <a:r>
              <a:rPr lang="es-EC" sz="1400" dirty="0"/>
              <a:t> </a:t>
            </a:r>
            <a:endParaRPr lang="pt-BR" sz="1400" dirty="0"/>
          </a:p>
          <a:p>
            <a:pPr marL="0" indent="0" algn="ctr">
              <a:buNone/>
            </a:pPr>
            <a:r>
              <a:rPr lang="es-EC" sz="1400" b="1" dirty="0"/>
              <a:t>TRABAJO DE TITULACIÓN, PREVIO A LA OBTENCIÓN DEL TÍTULO DE INGENIERO COMERCIAL</a:t>
            </a:r>
            <a:endParaRPr lang="pt-BR" sz="1400" dirty="0"/>
          </a:p>
          <a:p>
            <a:pPr marL="0" indent="0" algn="ctr">
              <a:buNone/>
            </a:pPr>
            <a:r>
              <a:rPr lang="es-EC" sz="1400" dirty="0"/>
              <a:t> </a:t>
            </a:r>
            <a:endParaRPr lang="pt-BR" sz="1400" dirty="0"/>
          </a:p>
          <a:p>
            <a:pPr marL="0" indent="0" algn="ctr">
              <a:buNone/>
            </a:pPr>
            <a:r>
              <a:rPr lang="es-EC" sz="1400" b="1" dirty="0"/>
              <a:t>TEMA: “ESTUDIO DE LA GESTIÓN ESTRATÉGICA QUE REALIZAN LAS MEDIANAS Y GRANDES EMPRESAS MANUFACTURERAS DE LOS CANTONES QUITO Y RUMIÑAHUI Y SU IMPACTO EN LA </a:t>
            </a:r>
            <a:r>
              <a:rPr lang="es-EC" sz="1400" b="1" dirty="0" smtClean="0"/>
              <a:t>BAJA RENTABILIDAD</a:t>
            </a:r>
            <a:r>
              <a:rPr lang="es-EC" sz="1400" b="1" dirty="0"/>
              <a:t>”</a:t>
            </a:r>
            <a:endParaRPr lang="pt-BR" sz="1400" b="1" dirty="0"/>
          </a:p>
          <a:p>
            <a:pPr marL="0" indent="0" algn="ctr">
              <a:buNone/>
            </a:pPr>
            <a:r>
              <a:rPr lang="es-EC" sz="1400" b="1" dirty="0"/>
              <a:t>AUTORES: </a:t>
            </a:r>
            <a:endParaRPr lang="pt-BR" sz="1400" dirty="0"/>
          </a:p>
          <a:p>
            <a:pPr marL="0" indent="0" algn="ctr">
              <a:buNone/>
            </a:pPr>
            <a:r>
              <a:rPr lang="es-EC" sz="1400" b="1" dirty="0"/>
              <a:t>ACURIO SANTAMARÍA, DANIELA CAROLINA</a:t>
            </a:r>
            <a:endParaRPr lang="pt-BR" sz="1400" dirty="0"/>
          </a:p>
          <a:p>
            <a:pPr marL="0" indent="0" algn="ctr">
              <a:buNone/>
            </a:pPr>
            <a:r>
              <a:rPr lang="es-EC" sz="1400" b="1" dirty="0"/>
              <a:t>ARANHA BENAVIDES, ALEXANDER GIOVANNY</a:t>
            </a:r>
            <a:endParaRPr lang="pt-BR" sz="1400" dirty="0"/>
          </a:p>
          <a:p>
            <a:pPr marL="0" indent="0" algn="ctr">
              <a:buNone/>
            </a:pPr>
            <a:r>
              <a:rPr lang="es-EC" sz="1400" dirty="0"/>
              <a:t> </a:t>
            </a:r>
            <a:endParaRPr lang="pt-BR" sz="1400" dirty="0"/>
          </a:p>
          <a:p>
            <a:pPr marL="0" indent="0" algn="ctr">
              <a:buNone/>
            </a:pPr>
            <a:r>
              <a:rPr lang="es-EC" sz="1400" b="1" dirty="0"/>
              <a:t>DIRECTOR DE TESIS: ING. CÉSAR SEGOVIA</a:t>
            </a:r>
          </a:p>
          <a:p>
            <a:pPr marL="0" indent="0" algn="ctr">
              <a:buNone/>
            </a:pPr>
            <a:r>
              <a:rPr lang="es-EC" sz="1400" b="1" dirty="0"/>
              <a:t>OPONENTE: ING. ÓSCAR MORENO  </a:t>
            </a:r>
          </a:p>
          <a:p>
            <a:pPr marL="0" indent="0" algn="ctr">
              <a:buNone/>
            </a:pPr>
            <a:endParaRPr lang="es-EC" sz="1400" b="1" dirty="0"/>
          </a:p>
          <a:p>
            <a:pPr marL="0" indent="0" algn="ctr">
              <a:buNone/>
            </a:pPr>
            <a:r>
              <a:rPr lang="es-EC" sz="1400" b="1" dirty="0"/>
              <a:t>SANGOLQUÍ</a:t>
            </a:r>
            <a:r>
              <a:rPr lang="pt-BR" sz="1400" dirty="0"/>
              <a:t> - </a:t>
            </a:r>
            <a:r>
              <a:rPr lang="es-EC" sz="1400" b="1" dirty="0"/>
              <a:t>2018</a:t>
            </a:r>
            <a:endParaRPr lang="pt-BR" sz="1400" dirty="0"/>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627" y="165815"/>
            <a:ext cx="3909346" cy="988655"/>
          </a:xfrm>
          <a:prstGeom prst="rect">
            <a:avLst/>
          </a:prstGeom>
          <a:noFill/>
          <a:ln>
            <a:noFill/>
          </a:ln>
        </p:spPr>
      </p:pic>
    </p:spTree>
    <p:extLst>
      <p:ext uri="{BB962C8B-B14F-4D97-AF65-F5344CB8AC3E}">
        <p14:creationId xmlns:p14="http://schemas.microsoft.com/office/powerpoint/2010/main" val="2382645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578161" y="1389116"/>
            <a:ext cx="3775661" cy="2349143"/>
          </a:xfrm>
          <a:prstGeom prst="rect">
            <a:avLst/>
          </a:prstGeom>
        </p:spPr>
      </p:pic>
      <p:pic>
        <p:nvPicPr>
          <p:cNvPr id="3" name="Imagen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940567" y="1420716"/>
            <a:ext cx="3855322" cy="1927661"/>
          </a:xfrm>
          <a:prstGeom prst="rect">
            <a:avLst/>
          </a:prstGeom>
        </p:spPr>
      </p:pic>
      <p:sp>
        <p:nvSpPr>
          <p:cNvPr id="2" name="Título 1">
            <a:extLst>
              <a:ext uri="{FF2B5EF4-FFF2-40B4-BE49-F238E27FC236}">
                <a16:creationId xmlns="" xmlns:a16="http://schemas.microsoft.com/office/drawing/2014/main" id="{72114B06-510F-4890-852A-660090A3352C}"/>
              </a:ext>
            </a:extLst>
          </p:cNvPr>
          <p:cNvSpPr>
            <a:spLocks noGrp="1"/>
          </p:cNvSpPr>
          <p:nvPr>
            <p:ph type="title"/>
          </p:nvPr>
        </p:nvSpPr>
        <p:spPr/>
        <p:txBody>
          <a:bodyPr/>
          <a:lstStyle/>
          <a:p>
            <a:r>
              <a:rPr lang="es-EC" dirty="0"/>
              <a:t>Marco contextual o situacional </a:t>
            </a:r>
          </a:p>
        </p:txBody>
      </p:sp>
      <p:sp>
        <p:nvSpPr>
          <p:cNvPr id="4" name="Marcador de texto 3">
            <a:extLst>
              <a:ext uri="{FF2B5EF4-FFF2-40B4-BE49-F238E27FC236}">
                <a16:creationId xmlns="" xmlns:a16="http://schemas.microsoft.com/office/drawing/2014/main" id="{D03280DF-8C00-4A44-8B2B-1637617C3784}"/>
              </a:ext>
            </a:extLst>
          </p:cNvPr>
          <p:cNvSpPr>
            <a:spLocks noGrp="1"/>
          </p:cNvSpPr>
          <p:nvPr>
            <p:ph type="body" idx="1"/>
          </p:nvPr>
        </p:nvSpPr>
        <p:spPr>
          <a:xfrm>
            <a:off x="1940567" y="1995703"/>
            <a:ext cx="3992732" cy="576262"/>
          </a:xfrm>
        </p:spPr>
        <p:txBody>
          <a:bodyPr/>
          <a:lstStyle/>
          <a:p>
            <a:r>
              <a:rPr lang="es-EC" b="1" dirty="0"/>
              <a:t>Distrito Metropolitano de Quito</a:t>
            </a:r>
          </a:p>
        </p:txBody>
      </p:sp>
      <p:sp>
        <p:nvSpPr>
          <p:cNvPr id="6" name="Marcador de texto 5">
            <a:extLst>
              <a:ext uri="{FF2B5EF4-FFF2-40B4-BE49-F238E27FC236}">
                <a16:creationId xmlns="" xmlns:a16="http://schemas.microsoft.com/office/drawing/2014/main" id="{B51FD2B4-7081-4BE8-B884-624BBF3D2243}"/>
              </a:ext>
            </a:extLst>
          </p:cNvPr>
          <p:cNvSpPr>
            <a:spLocks noGrp="1"/>
          </p:cNvSpPr>
          <p:nvPr>
            <p:ph type="body" sz="quarter" idx="3"/>
          </p:nvPr>
        </p:nvSpPr>
        <p:spPr>
          <a:xfrm>
            <a:off x="6578161" y="1649107"/>
            <a:ext cx="3999001" cy="576262"/>
          </a:xfrm>
        </p:spPr>
        <p:txBody>
          <a:bodyPr/>
          <a:lstStyle/>
          <a:p>
            <a:r>
              <a:rPr lang="es-EC" b="1" dirty="0"/>
              <a:t>Cantón Rumiñahui </a:t>
            </a:r>
          </a:p>
        </p:txBody>
      </p:sp>
      <p:sp>
        <p:nvSpPr>
          <p:cNvPr id="7" name="Marcador de contenido 6">
            <a:extLst>
              <a:ext uri="{FF2B5EF4-FFF2-40B4-BE49-F238E27FC236}">
                <a16:creationId xmlns="" xmlns:a16="http://schemas.microsoft.com/office/drawing/2014/main" id="{17DAC910-9F7C-44D8-9DFE-D818762A7160}"/>
              </a:ext>
            </a:extLst>
          </p:cNvPr>
          <p:cNvSpPr>
            <a:spLocks noGrp="1"/>
          </p:cNvSpPr>
          <p:nvPr>
            <p:ph sz="quarter" idx="4"/>
          </p:nvPr>
        </p:nvSpPr>
        <p:spPr>
          <a:xfrm>
            <a:off x="6408324" y="2545737"/>
            <a:ext cx="4338674" cy="3354060"/>
          </a:xfrm>
        </p:spPr>
        <p:txBody>
          <a:bodyPr/>
          <a:lstStyle/>
          <a:p>
            <a:r>
              <a:rPr lang="es-EC" dirty="0"/>
              <a:t>Las empresas están distribuidas de la siguiente manera:</a:t>
            </a:r>
          </a:p>
          <a:p>
            <a:pPr marL="0" indent="0">
              <a:buNone/>
            </a:pPr>
            <a:endParaRPr lang="es-EC" dirty="0"/>
          </a:p>
        </p:txBody>
      </p:sp>
      <p:sp>
        <p:nvSpPr>
          <p:cNvPr id="10" name="Marcador de contenido 9">
            <a:extLst>
              <a:ext uri="{FF2B5EF4-FFF2-40B4-BE49-F238E27FC236}">
                <a16:creationId xmlns="" xmlns:a16="http://schemas.microsoft.com/office/drawing/2014/main" id="{BDFF4B95-3CE7-415D-8153-570A8AD4C91F}"/>
              </a:ext>
            </a:extLst>
          </p:cNvPr>
          <p:cNvSpPr>
            <a:spLocks noGrp="1"/>
          </p:cNvSpPr>
          <p:nvPr>
            <p:ph sz="half" idx="2"/>
          </p:nvPr>
        </p:nvSpPr>
        <p:spPr>
          <a:xfrm>
            <a:off x="1576438" y="2674313"/>
            <a:ext cx="4342893" cy="3354060"/>
          </a:xfrm>
        </p:spPr>
        <p:txBody>
          <a:bodyPr/>
          <a:lstStyle/>
          <a:p>
            <a:r>
              <a:rPr lang="es-EC" dirty="0"/>
              <a:t>Las empresas están distribuidas de la siguiente manera:</a:t>
            </a:r>
          </a:p>
          <a:p>
            <a:pPr marL="0" indent="0">
              <a:buNone/>
            </a:pPr>
            <a:endParaRPr lang="es-EC" dirty="0"/>
          </a:p>
        </p:txBody>
      </p:sp>
      <p:pic>
        <p:nvPicPr>
          <p:cNvPr id="14" name="Imagen 13" descr="../Desktop/Captura%20de%20pantalla%202018-02-23%20a%20la(s)%2014.23.13.png">
            <a:extLst>
              <a:ext uri="{FF2B5EF4-FFF2-40B4-BE49-F238E27FC236}">
                <a16:creationId xmlns="" xmlns:a16="http://schemas.microsoft.com/office/drawing/2014/main" id="{D074AFAC-00AB-41C4-BF19-64CE4824B8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40847" y="3592213"/>
            <a:ext cx="3668383" cy="1157208"/>
          </a:xfrm>
          <a:prstGeom prst="rect">
            <a:avLst/>
          </a:prstGeom>
          <a:noFill/>
          <a:ln>
            <a:noFill/>
          </a:ln>
        </p:spPr>
      </p:pic>
      <p:sp>
        <p:nvSpPr>
          <p:cNvPr id="13" name="Rectángulo 12">
            <a:extLst>
              <a:ext uri="{FF2B5EF4-FFF2-40B4-BE49-F238E27FC236}">
                <a16:creationId xmlns="" xmlns:a16="http://schemas.microsoft.com/office/drawing/2014/main" id="{074E3D76-EF2D-4481-8D21-1A73264038C4}"/>
              </a:ext>
            </a:extLst>
          </p:cNvPr>
          <p:cNvSpPr/>
          <p:nvPr/>
        </p:nvSpPr>
        <p:spPr>
          <a:xfrm>
            <a:off x="3747884" y="5270115"/>
            <a:ext cx="4177426" cy="507831"/>
          </a:xfrm>
          <a:prstGeom prst="rect">
            <a:avLst/>
          </a:prstGeom>
        </p:spPr>
        <p:txBody>
          <a:bodyPr wrap="none">
            <a:spAutoFit/>
          </a:bodyPr>
          <a:lstStyle/>
          <a:p>
            <a:pPr indent="252095">
              <a:lnSpc>
                <a:spcPct val="150000"/>
              </a:lnSpc>
              <a:spcAft>
                <a:spcPts val="0"/>
              </a:spcAft>
              <a:tabLst>
                <a:tab pos="1888490" algn="l"/>
              </a:tabLst>
            </a:pPr>
            <a:r>
              <a:rPr lang="es-EC" b="1" dirty="0">
                <a:latin typeface="Times New Roman" panose="02020603050405020304" pitchFamily="18" charset="0"/>
                <a:ea typeface="MS Mincho" panose="02020609040205080304" pitchFamily="49" charset="-128"/>
                <a:cs typeface="Times New Roman" panose="02020603050405020304" pitchFamily="18" charset="0"/>
              </a:rPr>
              <a:t>Fuente: </a:t>
            </a:r>
            <a:r>
              <a:rPr lang="es-EC" dirty="0">
                <a:latin typeface="Times New Roman" panose="02020603050405020304" pitchFamily="18" charset="0"/>
                <a:ea typeface="MS Mincho" panose="02020609040205080304" pitchFamily="49" charset="-128"/>
                <a:cs typeface="Times New Roman" panose="02020603050405020304" pitchFamily="18" charset="0"/>
              </a:rPr>
              <a:t>Superintendencia de compañías</a:t>
            </a:r>
            <a:endParaRPr lang="es-EC"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16" name="Imagen 15" descr="../Desktop/Captura%20de%20pantalla%202018-02-23%20a%20la(s)%2014.24.42.png">
            <a:extLst>
              <a:ext uri="{FF2B5EF4-FFF2-40B4-BE49-F238E27FC236}">
                <a16:creationId xmlns="" xmlns:a16="http://schemas.microsoft.com/office/drawing/2014/main" id="{8C884E1D-8764-406C-9FCB-3D42BF5612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38822" y="3592213"/>
            <a:ext cx="3915000" cy="1321055"/>
          </a:xfrm>
          <a:prstGeom prst="rect">
            <a:avLst/>
          </a:prstGeom>
          <a:noFill/>
          <a:ln>
            <a:noFill/>
          </a:ln>
        </p:spPr>
      </p:pic>
    </p:spTree>
    <p:extLst>
      <p:ext uri="{BB962C8B-B14F-4D97-AF65-F5344CB8AC3E}">
        <p14:creationId xmlns:p14="http://schemas.microsoft.com/office/powerpoint/2010/main" val="349980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Teoría de Soporte</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59453298"/>
              </p:ext>
            </p:extLst>
          </p:nvPr>
        </p:nvGraphicFramePr>
        <p:xfrm>
          <a:off x="965765" y="1209864"/>
          <a:ext cx="10538847" cy="4511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7373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Árbol de problemas </a:t>
            </a:r>
            <a:endParaRPr lang="pt-BR" dirty="0"/>
          </a:p>
        </p:txBody>
      </p:sp>
      <p:sp>
        <p:nvSpPr>
          <p:cNvPr id="3" name="Marcador de contenido 2"/>
          <p:cNvSpPr>
            <a:spLocks noGrp="1"/>
          </p:cNvSpPr>
          <p:nvPr>
            <p:ph idx="1"/>
          </p:nvPr>
        </p:nvSpPr>
        <p:spPr>
          <a:xfrm>
            <a:off x="1760676" y="6233890"/>
            <a:ext cx="8911687" cy="450580"/>
          </a:xfrm>
        </p:spPr>
        <p:txBody>
          <a:bodyPr>
            <a:normAutofit fontScale="47500" lnSpcReduction="20000"/>
          </a:bodyPr>
          <a:lstStyle/>
          <a:p>
            <a:pPr marL="0" indent="0" algn="ctr">
              <a:buNone/>
            </a:pPr>
            <a:r>
              <a:rPr lang="es-EC" b="1" dirty="0"/>
              <a:t>Figura 4. Árbol de problemas de la investigación</a:t>
            </a:r>
            <a:endParaRPr lang="pt-BR" i="1" dirty="0"/>
          </a:p>
          <a:p>
            <a:pPr marL="0" indent="0" algn="ctr">
              <a:buNone/>
            </a:pPr>
            <a:r>
              <a:rPr lang="es-EC" b="1" dirty="0"/>
              <a:t>Fuente:</a:t>
            </a:r>
            <a:r>
              <a:rPr lang="es-EC" dirty="0"/>
              <a:t> Jacques M. Chevalier. Adaptado por autores</a:t>
            </a:r>
            <a:endParaRPr lang="pt-BR" dirty="0"/>
          </a:p>
        </p:txBody>
      </p:sp>
      <p:pic>
        <p:nvPicPr>
          <p:cNvPr id="5" name="Imagen 4" descr="arbol%20final.png">
            <a:extLst>
              <a:ext uri="{FF2B5EF4-FFF2-40B4-BE49-F238E27FC236}">
                <a16:creationId xmlns="" xmlns:a16="http://schemas.microsoft.com/office/drawing/2014/main" id="{45C165D2-D842-48CA-BEBC-509D512D47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0676" y="1264555"/>
            <a:ext cx="9463915" cy="4871202"/>
          </a:xfrm>
          <a:prstGeom prst="rect">
            <a:avLst/>
          </a:prstGeom>
          <a:noFill/>
          <a:ln>
            <a:noFill/>
          </a:ln>
        </p:spPr>
      </p:pic>
    </p:spTree>
    <p:extLst>
      <p:ext uri="{BB962C8B-B14F-4D97-AF65-F5344CB8AC3E}">
        <p14:creationId xmlns:p14="http://schemas.microsoft.com/office/powerpoint/2010/main" val="2822016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8422" y="335979"/>
            <a:ext cx="8911687" cy="1280890"/>
          </a:xfrm>
        </p:spPr>
        <p:txBody>
          <a:bodyPr/>
          <a:lstStyle/>
          <a:p>
            <a:r>
              <a:rPr lang="es-ES" dirty="0"/>
              <a:t>Objetivos </a:t>
            </a:r>
            <a:endParaRPr lang="pt-BR" dirty="0"/>
          </a:p>
        </p:txBody>
      </p:sp>
      <p:sp>
        <p:nvSpPr>
          <p:cNvPr id="4" name="Marcador de texto 3"/>
          <p:cNvSpPr>
            <a:spLocks noGrp="1"/>
          </p:cNvSpPr>
          <p:nvPr>
            <p:ph type="body" idx="1"/>
          </p:nvPr>
        </p:nvSpPr>
        <p:spPr>
          <a:xfrm>
            <a:off x="1222627" y="1040607"/>
            <a:ext cx="3992732" cy="576262"/>
          </a:xfrm>
        </p:spPr>
        <p:txBody>
          <a:bodyPr/>
          <a:lstStyle/>
          <a:p>
            <a:r>
              <a:rPr lang="es-ES" dirty="0"/>
              <a:t>Objetivo general </a:t>
            </a:r>
            <a:endParaRPr lang="pt-BR" dirty="0"/>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2590672815"/>
              </p:ext>
            </p:extLst>
          </p:nvPr>
        </p:nvGraphicFramePr>
        <p:xfrm>
          <a:off x="889639" y="1905000"/>
          <a:ext cx="4074984" cy="2691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texto 5"/>
          <p:cNvSpPr>
            <a:spLocks noGrp="1"/>
          </p:cNvSpPr>
          <p:nvPr>
            <p:ph type="body" sz="quarter" idx="3"/>
          </p:nvPr>
        </p:nvSpPr>
        <p:spPr>
          <a:xfrm>
            <a:off x="6854681" y="1040607"/>
            <a:ext cx="3999001" cy="576262"/>
          </a:xfrm>
        </p:spPr>
        <p:txBody>
          <a:bodyPr/>
          <a:lstStyle/>
          <a:p>
            <a:r>
              <a:rPr lang="es-ES" dirty="0"/>
              <a:t>Objetivos específicos </a:t>
            </a:r>
            <a:endParaRPr lang="pt-BR" dirty="0"/>
          </a:p>
        </p:txBody>
      </p:sp>
      <p:graphicFrame>
        <p:nvGraphicFramePr>
          <p:cNvPr id="9" name="Marcador de contenido 7"/>
          <p:cNvGraphicFramePr>
            <a:graphicFrameLocks noGrp="1"/>
          </p:cNvGraphicFramePr>
          <p:nvPr>
            <p:ph sz="quarter" idx="4"/>
            <p:extLst>
              <p:ext uri="{D42A27DB-BD31-4B8C-83A1-F6EECF244321}">
                <p14:modId xmlns:p14="http://schemas.microsoft.com/office/powerpoint/2010/main" val="3192558736"/>
              </p:ext>
            </p:extLst>
          </p:nvPr>
        </p:nvGraphicFramePr>
        <p:xfrm>
          <a:off x="5548393" y="1905000"/>
          <a:ext cx="6417161" cy="4689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3786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Hipótesis </a:t>
            </a:r>
            <a:endParaRPr lang="pt-BR" dirty="0"/>
          </a:p>
        </p:txBody>
      </p:sp>
      <mc:AlternateContent xmlns:mc="http://schemas.openxmlformats.org/markup-compatibility/2006" xmlns:a14="http://schemas.microsoft.com/office/drawing/2010/main">
        <mc:Choice Requires="a14">
          <p:graphicFrame>
            <p:nvGraphicFramePr>
              <p:cNvPr id="9" name="Marcador de contenido 8"/>
              <p:cNvGraphicFramePr>
                <a:graphicFrameLocks noGrp="1"/>
              </p:cNvGraphicFramePr>
              <p:nvPr>
                <p:ph idx="1"/>
                <p:extLst>
                  <p:ext uri="{D42A27DB-BD31-4B8C-83A1-F6EECF244321}">
                    <p14:modId xmlns:p14="http://schemas.microsoft.com/office/powerpoint/2010/main" val="567414704"/>
                  </p:ext>
                </p:extLst>
              </p:nvPr>
            </p:nvGraphicFramePr>
            <p:xfrm>
              <a:off x="2929861" y="2199861"/>
              <a:ext cx="8237813" cy="360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9" name="Marcador de contenido 8"/>
              <p:cNvGraphicFramePr>
                <a:graphicFrameLocks noGrp="1"/>
              </p:cNvGraphicFramePr>
              <p:nvPr>
                <p:ph idx="1"/>
                <p:extLst>
                  <p:ext uri="{D42A27DB-BD31-4B8C-83A1-F6EECF244321}">
                    <p14:modId xmlns:p14="http://schemas.microsoft.com/office/powerpoint/2010/main" val="567414704"/>
                  </p:ext>
                </p:extLst>
              </p:nvPr>
            </p:nvGraphicFramePr>
            <p:xfrm>
              <a:off x="2929861" y="2199861"/>
              <a:ext cx="8237813" cy="36045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36516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5630" y="588822"/>
            <a:ext cx="8911687" cy="1280890"/>
          </a:xfrm>
        </p:spPr>
        <p:txBody>
          <a:bodyPr/>
          <a:lstStyle/>
          <a:p>
            <a:r>
              <a:rPr lang="es-EC" dirty="0" smtClean="0"/>
              <a:t>Metodología de la investigación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61529036"/>
              </p:ext>
            </p:extLst>
          </p:nvPr>
        </p:nvGraphicFramePr>
        <p:xfrm>
          <a:off x="5656882" y="2672386"/>
          <a:ext cx="6283447" cy="39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ext uri="{D42A27DB-BD31-4B8C-83A1-F6EECF244321}">
                <p14:modId xmlns:p14="http://schemas.microsoft.com/office/powerpoint/2010/main" val="3863336798"/>
              </p:ext>
            </p:extLst>
          </p:nvPr>
        </p:nvGraphicFramePr>
        <p:xfrm>
          <a:off x="931153" y="2961198"/>
          <a:ext cx="4074800" cy="1378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upo 11"/>
          <p:cNvGrpSpPr/>
          <p:nvPr/>
        </p:nvGrpSpPr>
        <p:grpSpPr>
          <a:xfrm>
            <a:off x="7609114" y="1624052"/>
            <a:ext cx="2241806" cy="722870"/>
            <a:chOff x="0" y="1653"/>
            <a:chExt cx="2241806" cy="722870"/>
          </a:xfrm>
        </p:grpSpPr>
        <p:sp>
          <p:nvSpPr>
            <p:cNvPr id="13" name="Rectángulo redondeado 12"/>
            <p:cNvSpPr/>
            <p:nvPr/>
          </p:nvSpPr>
          <p:spPr>
            <a:xfrm>
              <a:off x="0" y="1653"/>
              <a:ext cx="2241806" cy="722870"/>
            </a:xfrm>
            <a:prstGeom prst="roundRect">
              <a:avLst/>
            </a:prstGeom>
          </p:spPr>
          <p:style>
            <a:lnRef idx="1">
              <a:schemeClr val="accent1"/>
            </a:lnRef>
            <a:fillRef idx="3">
              <a:schemeClr val="accent1"/>
            </a:fillRef>
            <a:effectRef idx="2">
              <a:schemeClr val="accent1"/>
            </a:effectRef>
            <a:fontRef idx="minor">
              <a:schemeClr val="lt1"/>
            </a:fontRef>
          </p:style>
        </p:sp>
        <p:sp>
          <p:nvSpPr>
            <p:cNvPr id="14" name="Rectángulo 13"/>
            <p:cNvSpPr/>
            <p:nvPr/>
          </p:nvSpPr>
          <p:spPr>
            <a:xfrm>
              <a:off x="35288" y="36941"/>
              <a:ext cx="2171230" cy="65229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2000" kern="1200" dirty="0" smtClean="0"/>
                <a:t>Tipología</a:t>
              </a:r>
              <a:endParaRPr lang="es-EC" sz="2000" kern="1200" dirty="0"/>
            </a:p>
          </p:txBody>
        </p:sp>
      </p:grpSp>
    </p:spTree>
    <p:extLst>
      <p:ext uri="{BB962C8B-B14F-4D97-AF65-F5344CB8AC3E}">
        <p14:creationId xmlns:p14="http://schemas.microsoft.com/office/powerpoint/2010/main" val="281668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B89016-D701-45B7-BF9B-F84DA6DADFE8}"/>
              </a:ext>
            </a:extLst>
          </p:cNvPr>
          <p:cNvSpPr>
            <a:spLocks noGrp="1"/>
          </p:cNvSpPr>
          <p:nvPr>
            <p:ph type="ctrTitle"/>
          </p:nvPr>
        </p:nvSpPr>
        <p:spPr/>
        <p:txBody>
          <a:bodyPr/>
          <a:lstStyle/>
          <a:p>
            <a:r>
              <a:rPr lang="es-EC"/>
              <a:t>Población y muestra</a:t>
            </a:r>
            <a:endParaRPr lang="es-EC" dirty="0"/>
          </a:p>
        </p:txBody>
      </p:sp>
      <p:sp>
        <p:nvSpPr>
          <p:cNvPr id="4" name="Subtítulo 3">
            <a:extLst>
              <a:ext uri="{FF2B5EF4-FFF2-40B4-BE49-F238E27FC236}">
                <a16:creationId xmlns="" xmlns:a16="http://schemas.microsoft.com/office/drawing/2014/main" id="{781CC10D-0E85-4FA1-94A3-E12F4C8B3D5F}"/>
              </a:ext>
            </a:extLst>
          </p:cNvPr>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1566423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1594" y="345140"/>
            <a:ext cx="8911687" cy="1280890"/>
          </a:xfrm>
        </p:spPr>
        <p:txBody>
          <a:bodyPr/>
          <a:lstStyle/>
          <a:p>
            <a:r>
              <a:rPr lang="es-EC" dirty="0"/>
              <a:t>Población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7054631"/>
              </p:ext>
            </p:extLst>
          </p:nvPr>
        </p:nvGraphicFramePr>
        <p:xfrm>
          <a:off x="779929" y="1711237"/>
          <a:ext cx="4369526" cy="189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1">
            <a:extLst>
              <a:ext uri="{FF2B5EF4-FFF2-40B4-BE49-F238E27FC236}">
                <a16:creationId xmlns="" xmlns:a16="http://schemas.microsoft.com/office/drawing/2014/main" id="{3184CB22-08EB-45A6-9EAA-4681715F51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074" y="3319711"/>
            <a:ext cx="4059238" cy="1933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 xmlns:a16="http://schemas.microsoft.com/office/drawing/2014/main" id="{DD4C6194-DBF0-48C5-B532-71A71437496A}"/>
              </a:ext>
            </a:extLst>
          </p:cNvPr>
          <p:cNvSpPr/>
          <p:nvPr/>
        </p:nvSpPr>
        <p:spPr>
          <a:xfrm>
            <a:off x="855942" y="5338493"/>
            <a:ext cx="4217501" cy="380938"/>
          </a:xfrm>
          <a:prstGeom prst="rect">
            <a:avLst/>
          </a:prstGeom>
        </p:spPr>
        <p:txBody>
          <a:bodyPr wrap="none">
            <a:spAutoFit/>
          </a:bodyPr>
          <a:lstStyle/>
          <a:p>
            <a:pPr indent="252095" algn="just">
              <a:lnSpc>
                <a:spcPct val="150000"/>
              </a:lnSpc>
              <a:spcAft>
                <a:spcPts val="0"/>
              </a:spcAft>
            </a:pPr>
            <a:r>
              <a:rPr lang="es-EC" sz="1400" b="1" dirty="0">
                <a:latin typeface="Times New Roman" panose="02020603050405020304" pitchFamily="18" charset="0"/>
                <a:ea typeface="MS Mincho" panose="02020609040205080304" pitchFamily="49" charset="-128"/>
                <a:cs typeface="Times New Roman" panose="02020603050405020304" pitchFamily="18" charset="0"/>
              </a:rPr>
              <a:t>Fuente: </a:t>
            </a:r>
            <a:r>
              <a:rPr lang="es-EC" sz="1400" dirty="0">
                <a:latin typeface="Times New Roman" panose="02020603050405020304" pitchFamily="18" charset="0"/>
                <a:ea typeface="MS Mincho" panose="02020609040205080304" pitchFamily="49" charset="-128"/>
                <a:cs typeface="Times New Roman" panose="02020603050405020304" pitchFamily="18" charset="0"/>
              </a:rPr>
              <a:t>Instituto Nacional de Estadísticas y Censos.</a:t>
            </a:r>
            <a:endParaRPr lang="es-EC" sz="1400" dirty="0">
              <a:latin typeface="Calibri" panose="020F0502020204030204" pitchFamily="34" charset="0"/>
              <a:ea typeface="MS Mincho" panose="02020609040205080304" pitchFamily="49" charset="-128"/>
              <a:cs typeface="Times New Roman" panose="02020603050405020304" pitchFamily="18" charset="0"/>
            </a:endParaRPr>
          </a:p>
        </p:txBody>
      </p:sp>
      <p:graphicFrame>
        <p:nvGraphicFramePr>
          <p:cNvPr id="11" name="Diagrama 10"/>
          <p:cNvGraphicFramePr/>
          <p:nvPr>
            <p:extLst>
              <p:ext uri="{D42A27DB-BD31-4B8C-83A1-F6EECF244321}">
                <p14:modId xmlns:p14="http://schemas.microsoft.com/office/powerpoint/2010/main" val="1197928577"/>
              </p:ext>
            </p:extLst>
          </p:nvPr>
        </p:nvGraphicFramePr>
        <p:xfrm>
          <a:off x="5300420" y="557938"/>
          <a:ext cx="6778341" cy="41730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Imagen 11" descr="../Desktop/Captura%20de%20pantalla%202018-02-23%20a%20la(s)%2014.28.58.png">
            <a:extLst>
              <a:ext uri="{FF2B5EF4-FFF2-40B4-BE49-F238E27FC236}">
                <a16:creationId xmlns="" xmlns:a16="http://schemas.microsoft.com/office/drawing/2014/main" id="{1BAFAD10-3EF2-4552-8245-37A2BBE26C0E}"/>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6918740" y="5000689"/>
            <a:ext cx="4911337" cy="1437485"/>
          </a:xfrm>
          <a:prstGeom prst="rect">
            <a:avLst/>
          </a:prstGeom>
          <a:noFill/>
          <a:ln>
            <a:noFill/>
          </a:ln>
        </p:spPr>
      </p:pic>
      <p:sp>
        <p:nvSpPr>
          <p:cNvPr id="13" name="Rectángulo 12">
            <a:extLst>
              <a:ext uri="{FF2B5EF4-FFF2-40B4-BE49-F238E27FC236}">
                <a16:creationId xmlns="" xmlns:a16="http://schemas.microsoft.com/office/drawing/2014/main" id="{FED60452-2202-4152-A1D9-2079C2497979}"/>
              </a:ext>
            </a:extLst>
          </p:cNvPr>
          <p:cNvSpPr/>
          <p:nvPr/>
        </p:nvSpPr>
        <p:spPr>
          <a:xfrm>
            <a:off x="7549804" y="6326951"/>
            <a:ext cx="3432030" cy="380938"/>
          </a:xfrm>
          <a:prstGeom prst="rect">
            <a:avLst/>
          </a:prstGeom>
        </p:spPr>
        <p:txBody>
          <a:bodyPr wrap="none">
            <a:spAutoFit/>
          </a:bodyPr>
          <a:lstStyle/>
          <a:p>
            <a:pPr indent="252095" algn="just">
              <a:lnSpc>
                <a:spcPct val="150000"/>
              </a:lnSpc>
              <a:spcAft>
                <a:spcPts val="0"/>
              </a:spcAft>
            </a:pPr>
            <a:r>
              <a:rPr lang="es-EC" sz="1400" b="1" dirty="0">
                <a:latin typeface="Times New Roman" panose="02020603050405020304" pitchFamily="18" charset="0"/>
                <a:ea typeface="MS Mincho" panose="02020609040205080304" pitchFamily="49" charset="-128"/>
                <a:cs typeface="Times New Roman" panose="02020603050405020304" pitchFamily="18" charset="0"/>
              </a:rPr>
              <a:t>Fuente: </a:t>
            </a:r>
            <a:r>
              <a:rPr lang="es-EC" sz="1400" dirty="0">
                <a:latin typeface="Times New Roman" panose="02020603050405020304" pitchFamily="18" charset="0"/>
                <a:ea typeface="MS Mincho" panose="02020609040205080304" pitchFamily="49" charset="-128"/>
                <a:cs typeface="Times New Roman" panose="02020603050405020304" pitchFamily="18" charset="0"/>
              </a:rPr>
              <a:t>Superintendencia de Compañías</a:t>
            </a:r>
            <a:r>
              <a:rPr lang="es-EC" sz="1400" b="1" dirty="0">
                <a:latin typeface="Times New Roman" panose="02020603050405020304" pitchFamily="18" charset="0"/>
                <a:ea typeface="MS Mincho" panose="02020609040205080304" pitchFamily="49" charset="-128"/>
                <a:cs typeface="Times New Roman" panose="02020603050405020304" pitchFamily="18" charset="0"/>
              </a:rPr>
              <a:t> </a:t>
            </a:r>
            <a:endParaRPr lang="es-EC" sz="1400"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7770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5B6BD2-746B-44E1-B4FB-6ACB1C1A2F71}"/>
              </a:ext>
            </a:extLst>
          </p:cNvPr>
          <p:cNvSpPr>
            <a:spLocks noGrp="1"/>
          </p:cNvSpPr>
          <p:nvPr>
            <p:ph type="title"/>
          </p:nvPr>
        </p:nvSpPr>
        <p:spPr>
          <a:xfrm>
            <a:off x="2804959" y="451832"/>
            <a:ext cx="8911687" cy="1280890"/>
          </a:xfrm>
        </p:spPr>
        <p:txBody>
          <a:bodyPr/>
          <a:lstStyle/>
          <a:p>
            <a:r>
              <a:rPr lang="es-EC" dirty="0" smtClean="0"/>
              <a:t>Censo</a:t>
            </a:r>
            <a:endParaRPr lang="es-EC" dirty="0"/>
          </a:p>
        </p:txBody>
      </p:sp>
      <p:graphicFrame>
        <p:nvGraphicFramePr>
          <p:cNvPr id="4" name="Marcador de contenido 3">
            <a:extLst>
              <a:ext uri="{FF2B5EF4-FFF2-40B4-BE49-F238E27FC236}">
                <a16:creationId xmlns="" xmlns:a16="http://schemas.microsoft.com/office/drawing/2014/main" id="{1DD1B83D-6E21-41DA-9E64-236420D92834}"/>
              </a:ext>
            </a:extLst>
          </p:cNvPr>
          <p:cNvGraphicFramePr>
            <a:graphicFrameLocks noGrp="1"/>
          </p:cNvGraphicFramePr>
          <p:nvPr>
            <p:ph idx="1"/>
            <p:extLst>
              <p:ext uri="{D42A27DB-BD31-4B8C-83A1-F6EECF244321}">
                <p14:modId xmlns:p14="http://schemas.microsoft.com/office/powerpoint/2010/main" val="303071390"/>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376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27F049-6962-445D-A994-2CC9E6C4BEAF}"/>
              </a:ext>
            </a:extLst>
          </p:cNvPr>
          <p:cNvSpPr>
            <a:spLocks noGrp="1"/>
          </p:cNvSpPr>
          <p:nvPr>
            <p:ph type="title"/>
          </p:nvPr>
        </p:nvSpPr>
        <p:spPr/>
        <p:txBody>
          <a:bodyPr/>
          <a:lstStyle/>
          <a:p>
            <a:r>
              <a:rPr lang="es-EC" dirty="0"/>
              <a:t>Instrumento recolección de información</a:t>
            </a:r>
          </a:p>
        </p:txBody>
      </p:sp>
      <p:graphicFrame>
        <p:nvGraphicFramePr>
          <p:cNvPr id="4" name="Marcador de contenido 3">
            <a:extLst>
              <a:ext uri="{FF2B5EF4-FFF2-40B4-BE49-F238E27FC236}">
                <a16:creationId xmlns="" xmlns:a16="http://schemas.microsoft.com/office/drawing/2014/main" id="{80C75E5C-C007-4FAB-9A16-71B5EC31EEF4}"/>
              </a:ext>
            </a:extLst>
          </p:cNvPr>
          <p:cNvGraphicFramePr>
            <a:graphicFrameLocks noGrp="1"/>
          </p:cNvGraphicFramePr>
          <p:nvPr>
            <p:ph idx="1"/>
            <p:extLst>
              <p:ext uri="{D42A27DB-BD31-4B8C-83A1-F6EECF244321}">
                <p14:modId xmlns:p14="http://schemas.microsoft.com/office/powerpoint/2010/main" val="169824121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stretch>
            <a:fillRect/>
          </a:stretch>
        </p:blipFill>
        <p:spPr>
          <a:xfrm>
            <a:off x="5551713" y="4754879"/>
            <a:ext cx="2540499" cy="1184366"/>
          </a:xfrm>
          <a:prstGeom prst="rect">
            <a:avLst/>
          </a:prstGeom>
        </p:spPr>
      </p:pic>
      <p:sp>
        <p:nvSpPr>
          <p:cNvPr id="3" name="Flecha derecha 2"/>
          <p:cNvSpPr/>
          <p:nvPr/>
        </p:nvSpPr>
        <p:spPr>
          <a:xfrm>
            <a:off x="4872446" y="5157651"/>
            <a:ext cx="679267" cy="378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88554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Conceptos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10828224"/>
              </p:ext>
            </p:extLst>
          </p:nvPr>
        </p:nvGraphicFramePr>
        <p:xfrm>
          <a:off x="-84033" y="1711234"/>
          <a:ext cx="10437222" cy="478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2647" y="1264555"/>
            <a:ext cx="3571965" cy="1441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6952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a:t>Operacionalizaci</a:t>
            </a:r>
            <a:r>
              <a:rPr lang="es-ES" dirty="0" err="1"/>
              <a:t>ón</a:t>
            </a:r>
            <a:r>
              <a:rPr lang="es-ES" dirty="0"/>
              <a:t> de las variables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82124366"/>
              </p:ext>
            </p:extLst>
          </p:nvPr>
        </p:nvGraphicFramePr>
        <p:xfrm>
          <a:off x="1952786" y="1905000"/>
          <a:ext cx="9551827" cy="400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999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Análisis </a:t>
            </a:r>
            <a:r>
              <a:rPr lang="es-ES" dirty="0" err="1" smtClean="0"/>
              <a:t>Univariado</a:t>
            </a:r>
            <a:endParaRPr lang="pt-BR" dirty="0"/>
          </a:p>
        </p:txBody>
      </p:sp>
      <p:sp>
        <p:nvSpPr>
          <p:cNvPr id="3" name="Subtítulo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1292587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1568546" y="1969475"/>
            <a:ext cx="4701625" cy="447154"/>
          </a:xfrm>
        </p:spPr>
        <p:txBody>
          <a:bodyPr/>
          <a:lstStyle/>
          <a:p>
            <a:r>
              <a:rPr lang="es-EC" b="1" dirty="0"/>
              <a:t>PREGUNTA 7: </a:t>
            </a:r>
            <a:r>
              <a:rPr lang="es-EC" dirty="0"/>
              <a:t>Existe una metodología para realizar la planeación y/o planificación estratégica de la empresa.</a:t>
            </a:r>
          </a:p>
        </p:txBody>
      </p:sp>
      <p:sp>
        <p:nvSpPr>
          <p:cNvPr id="7" name="Marcador de texto 6"/>
          <p:cNvSpPr>
            <a:spLocks noGrp="1"/>
          </p:cNvSpPr>
          <p:nvPr>
            <p:ph type="body" sz="quarter" idx="3"/>
          </p:nvPr>
        </p:nvSpPr>
        <p:spPr>
          <a:xfrm>
            <a:off x="6910481" y="1969475"/>
            <a:ext cx="4825429" cy="447154"/>
          </a:xfrm>
        </p:spPr>
        <p:txBody>
          <a:bodyPr/>
          <a:lstStyle/>
          <a:p>
            <a:r>
              <a:rPr lang="es-EC" b="1" dirty="0"/>
              <a:t>PREGUNTA 15: </a:t>
            </a:r>
            <a:r>
              <a:rPr lang="es-EC" dirty="0"/>
              <a:t>Clara definición de objetivos de control y seguimiento de las operaciones y/o actividades</a:t>
            </a:r>
            <a:r>
              <a:rPr lang="es-EC" dirty="0" smtClean="0"/>
              <a:t>.</a:t>
            </a:r>
            <a:endParaRPr lang="pt-BR" dirty="0"/>
          </a:p>
        </p:txBody>
      </p:sp>
      <p:pic>
        <p:nvPicPr>
          <p:cNvPr id="4" name="Imagen 3"/>
          <p:cNvPicPr/>
          <p:nvPr/>
        </p:nvPicPr>
        <p:blipFill>
          <a:blip r:embed="rId2"/>
          <a:stretch>
            <a:fillRect/>
          </a:stretch>
        </p:blipFill>
        <p:spPr>
          <a:xfrm>
            <a:off x="1332411" y="2545736"/>
            <a:ext cx="4937760" cy="1085737"/>
          </a:xfrm>
          <a:prstGeom prst="rect">
            <a:avLst/>
          </a:prstGeom>
        </p:spPr>
      </p:pic>
      <p:pic>
        <p:nvPicPr>
          <p:cNvPr id="9" name="Imagen 8"/>
          <p:cNvPicPr/>
          <p:nvPr/>
        </p:nvPicPr>
        <p:blipFill>
          <a:blip r:embed="rId3"/>
          <a:stretch>
            <a:fillRect/>
          </a:stretch>
        </p:blipFill>
        <p:spPr>
          <a:xfrm>
            <a:off x="1568546" y="3760578"/>
            <a:ext cx="4179885" cy="2818843"/>
          </a:xfrm>
          <a:prstGeom prst="rect">
            <a:avLst/>
          </a:prstGeom>
        </p:spPr>
      </p:pic>
      <p:pic>
        <p:nvPicPr>
          <p:cNvPr id="10" name="Imagen 9"/>
          <p:cNvPicPr/>
          <p:nvPr/>
        </p:nvPicPr>
        <p:blipFill>
          <a:blip r:embed="rId4"/>
          <a:stretch>
            <a:fillRect/>
          </a:stretch>
        </p:blipFill>
        <p:spPr>
          <a:xfrm>
            <a:off x="6910481" y="2545735"/>
            <a:ext cx="4825429" cy="1085737"/>
          </a:xfrm>
          <a:prstGeom prst="rect">
            <a:avLst/>
          </a:prstGeom>
        </p:spPr>
      </p:pic>
      <p:pic>
        <p:nvPicPr>
          <p:cNvPr id="11" name="Imagen 10"/>
          <p:cNvPicPr/>
          <p:nvPr/>
        </p:nvPicPr>
        <p:blipFill>
          <a:blip r:embed="rId5"/>
          <a:stretch>
            <a:fillRect/>
          </a:stretch>
        </p:blipFill>
        <p:spPr>
          <a:xfrm>
            <a:off x="7118113" y="3760578"/>
            <a:ext cx="4442516" cy="2923162"/>
          </a:xfrm>
          <a:prstGeom prst="rect">
            <a:avLst/>
          </a:prstGeom>
        </p:spPr>
      </p:pic>
    </p:spTree>
    <p:extLst>
      <p:ext uri="{BB962C8B-B14F-4D97-AF65-F5344CB8AC3E}">
        <p14:creationId xmlns:p14="http://schemas.microsoft.com/office/powerpoint/2010/main" val="304215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1568546" y="1969475"/>
            <a:ext cx="5151456" cy="447154"/>
          </a:xfrm>
        </p:spPr>
        <p:txBody>
          <a:bodyPr/>
          <a:lstStyle/>
          <a:p>
            <a:r>
              <a:rPr lang="es-EC" b="1" dirty="0"/>
              <a:t>PREGUNTA 19: </a:t>
            </a:r>
            <a:r>
              <a:rPr lang="es-EC" dirty="0"/>
              <a:t>Existe un sistema eficiente y efectivo de control financiero, de ventas, inventarios, gastos, producción, calidad y gerenciales.</a:t>
            </a:r>
            <a:endParaRPr lang="pt-BR" dirty="0"/>
          </a:p>
        </p:txBody>
      </p:sp>
      <p:sp>
        <p:nvSpPr>
          <p:cNvPr id="7" name="Marcador de texto 6"/>
          <p:cNvSpPr>
            <a:spLocks noGrp="1"/>
          </p:cNvSpPr>
          <p:nvPr>
            <p:ph type="body" sz="quarter" idx="3"/>
          </p:nvPr>
        </p:nvSpPr>
        <p:spPr>
          <a:xfrm>
            <a:off x="6910481" y="1969475"/>
            <a:ext cx="5015908" cy="447154"/>
          </a:xfrm>
        </p:spPr>
        <p:txBody>
          <a:bodyPr/>
          <a:lstStyle/>
          <a:p>
            <a:r>
              <a:rPr lang="es-EC" b="1" dirty="0"/>
              <a:t>PREGUNTA 27: </a:t>
            </a:r>
            <a:r>
              <a:rPr lang="es-EC" dirty="0"/>
              <a:t>La empresa cuenta con una adecuada fijación de metas en cada área funcional y con una correcta asignación de recursos.</a:t>
            </a:r>
            <a:endParaRPr lang="pt-BR" dirty="0"/>
          </a:p>
        </p:txBody>
      </p:sp>
      <p:pic>
        <p:nvPicPr>
          <p:cNvPr id="8" name="Imagen 7"/>
          <p:cNvPicPr/>
          <p:nvPr/>
        </p:nvPicPr>
        <p:blipFill>
          <a:blip r:embed="rId2"/>
          <a:stretch>
            <a:fillRect/>
          </a:stretch>
        </p:blipFill>
        <p:spPr>
          <a:xfrm>
            <a:off x="1107440" y="2416629"/>
            <a:ext cx="4673600" cy="1052195"/>
          </a:xfrm>
          <a:prstGeom prst="rect">
            <a:avLst/>
          </a:prstGeom>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1568546" y="3516360"/>
            <a:ext cx="3957320" cy="3167380"/>
          </a:xfrm>
          <a:prstGeom prst="rect">
            <a:avLst/>
          </a:prstGeom>
          <a:noFill/>
          <a:ln>
            <a:noFill/>
          </a:ln>
        </p:spPr>
      </p:pic>
      <p:pic>
        <p:nvPicPr>
          <p:cNvPr id="13" name="Imagen 12"/>
          <p:cNvPicPr/>
          <p:nvPr/>
        </p:nvPicPr>
        <p:blipFill>
          <a:blip r:embed="rId4"/>
          <a:stretch>
            <a:fillRect/>
          </a:stretch>
        </p:blipFill>
        <p:spPr>
          <a:xfrm>
            <a:off x="6910481" y="2416629"/>
            <a:ext cx="5015908" cy="1147399"/>
          </a:xfrm>
          <a:prstGeom prst="rect">
            <a:avLst/>
          </a:prstGeom>
        </p:spPr>
      </p:pic>
      <p:pic>
        <p:nvPicPr>
          <p:cNvPr id="14" name="Imagen 13"/>
          <p:cNvPicPr/>
          <p:nvPr/>
        </p:nvPicPr>
        <p:blipFill>
          <a:blip r:embed="rId5"/>
          <a:stretch>
            <a:fillRect/>
          </a:stretch>
        </p:blipFill>
        <p:spPr>
          <a:xfrm>
            <a:off x="7454697" y="3689715"/>
            <a:ext cx="3927475" cy="2820670"/>
          </a:xfrm>
          <a:prstGeom prst="rect">
            <a:avLst/>
          </a:prstGeom>
        </p:spPr>
      </p:pic>
    </p:spTree>
    <p:extLst>
      <p:ext uri="{BB962C8B-B14F-4D97-AF65-F5344CB8AC3E}">
        <p14:creationId xmlns:p14="http://schemas.microsoft.com/office/powerpoint/2010/main" val="699876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smtClean="0"/>
              <a:t>Análisis </a:t>
            </a:r>
            <a:r>
              <a:rPr lang="es-EC" dirty="0" err="1"/>
              <a:t>B</a:t>
            </a:r>
            <a:r>
              <a:rPr lang="es-EC" dirty="0" err="1" smtClean="0"/>
              <a:t>ivariado</a:t>
            </a:r>
            <a:endParaRPr lang="es-EC" dirty="0"/>
          </a:p>
        </p:txBody>
      </p:sp>
      <p:sp>
        <p:nvSpPr>
          <p:cNvPr id="2" name="Subtítulo 1"/>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3666673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smtClean="0"/>
              <a:t>Análisis Chi – Cuadrado de Pearson</a:t>
            </a:r>
            <a:endParaRPr lang="es-EC" dirty="0"/>
          </a:p>
        </p:txBody>
      </p:sp>
      <p:sp>
        <p:nvSpPr>
          <p:cNvPr id="5" name="Subtítulo 4"/>
          <p:cNvSpPr>
            <a:spLocks noGrp="1"/>
          </p:cNvSpPr>
          <p:nvPr>
            <p:ph type="subTitle" idx="1"/>
          </p:nvPr>
        </p:nvSpPr>
        <p:spPr/>
        <p:txBody>
          <a:bodyPr/>
          <a:lstStyle/>
          <a:p>
            <a:endParaRPr lang="es-EC"/>
          </a:p>
        </p:txBody>
      </p:sp>
    </p:spTree>
    <p:extLst>
      <p:ext uri="{BB962C8B-B14F-4D97-AF65-F5344CB8AC3E}">
        <p14:creationId xmlns:p14="http://schemas.microsoft.com/office/powerpoint/2010/main" val="831529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EC" dirty="0" smtClean="0"/>
              <a:t>Fase 1: Planificación (</a:t>
            </a:r>
            <a:r>
              <a:rPr lang="es-EC" dirty="0"/>
              <a:t>Pregunta 7 – 15)</a:t>
            </a:r>
            <a:br>
              <a:rPr lang="es-EC" dirty="0"/>
            </a:br>
            <a:endParaRPr lang="es-EC" dirty="0"/>
          </a:p>
        </p:txBody>
      </p:sp>
      <p:sp>
        <p:nvSpPr>
          <p:cNvPr id="3" name="Marcador de contenido 2"/>
          <p:cNvSpPr>
            <a:spLocks noGrp="1"/>
          </p:cNvSpPr>
          <p:nvPr>
            <p:ph idx="1"/>
          </p:nvPr>
        </p:nvSpPr>
        <p:spPr>
          <a:xfrm>
            <a:off x="2591068" y="1905000"/>
            <a:ext cx="8915400" cy="3777622"/>
          </a:xfrm>
        </p:spPr>
        <p:txBody>
          <a:bodyPr/>
          <a:lstStyle/>
          <a:p>
            <a:pPr lvl="0"/>
            <a:r>
              <a:rPr lang="es-EC" b="1" dirty="0" smtClean="0">
                <a:latin typeface="Times New Roman" panose="02020603050405020304" pitchFamily="18" charset="0"/>
                <a:ea typeface="MS Mincho" panose="02020609040205080304" pitchFamily="49" charset="-128"/>
                <a:cs typeface="Times New Roman" panose="02020603050405020304" pitchFamily="18" charset="0"/>
              </a:rPr>
              <a:t>Chi-cuadrado</a:t>
            </a:r>
            <a:r>
              <a:rPr lang="es-EC" b="1" dirty="0">
                <a:latin typeface="Times New Roman" panose="02020603050405020304" pitchFamily="18" charset="0"/>
                <a:ea typeface="MS Mincho" panose="02020609040205080304" pitchFamily="49" charset="-128"/>
                <a:cs typeface="Times New Roman" panose="02020603050405020304" pitchFamily="18" charset="0"/>
              </a:rPr>
              <a:t>:</a:t>
            </a:r>
            <a:r>
              <a:rPr lang="es-EC" dirty="0">
                <a:latin typeface="Calibri" panose="020F0502020204030204" pitchFamily="34" charset="0"/>
                <a:ea typeface="MS Mincho" panose="02020609040205080304" pitchFamily="49" charset="-128"/>
                <a:cs typeface="Times New Roman" panose="02020603050405020304" pitchFamily="18" charset="0"/>
              </a:rPr>
              <a:t> </a:t>
            </a:r>
            <a:r>
              <a:rPr lang="es-EC" dirty="0">
                <a:latin typeface="Times New Roman" panose="02020603050405020304" pitchFamily="18" charset="0"/>
                <a:ea typeface="MS Mincho" panose="02020609040205080304" pitchFamily="49" charset="-128"/>
                <a:cs typeface="Times New Roman" panose="02020603050405020304" pitchFamily="18" charset="0"/>
              </a:rPr>
              <a:t>7. Existe una metodología para realizar la planeación y/o planificación estratégica de la empresa.*15. Clara definición de objetivos de control y seguimiento de las operaciones y/o actividades. Tabulación cruzada.</a:t>
            </a:r>
            <a:endParaRPr lang="pt-BR" dirty="0">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s-EC" dirty="0" smtClean="0"/>
          </a:p>
          <a:p>
            <a:pPr marL="0" indent="0">
              <a:buNone/>
            </a:pPr>
            <a:endParaRPr lang="es-EC" dirty="0"/>
          </a:p>
        </p:txBody>
      </p:sp>
      <p:pic>
        <p:nvPicPr>
          <p:cNvPr id="4" name="Imagen 3"/>
          <p:cNvPicPr/>
          <p:nvPr/>
        </p:nvPicPr>
        <p:blipFill>
          <a:blip r:embed="rId3"/>
          <a:stretch>
            <a:fillRect/>
          </a:stretch>
        </p:blipFill>
        <p:spPr>
          <a:xfrm>
            <a:off x="1598292" y="3471604"/>
            <a:ext cx="4893949" cy="2211018"/>
          </a:xfrm>
          <a:prstGeom prst="rect">
            <a:avLst/>
          </a:prstGeom>
        </p:spPr>
      </p:pic>
      <p:graphicFrame>
        <p:nvGraphicFramePr>
          <p:cNvPr id="5" name="Diagrama 4"/>
          <p:cNvGraphicFramePr/>
          <p:nvPr>
            <p:extLst>
              <p:ext uri="{D42A27DB-BD31-4B8C-83A1-F6EECF244321}">
                <p14:modId xmlns:p14="http://schemas.microsoft.com/office/powerpoint/2010/main" val="831688412"/>
              </p:ext>
            </p:extLst>
          </p:nvPr>
        </p:nvGraphicFramePr>
        <p:xfrm>
          <a:off x="7684900" y="5682622"/>
          <a:ext cx="3349893" cy="585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5017" y="3465513"/>
            <a:ext cx="3621568" cy="2098379"/>
          </a:xfrm>
          <a:prstGeom prst="rect">
            <a:avLst/>
          </a:prstGeom>
        </p:spPr>
      </p:pic>
      <p:grpSp>
        <p:nvGrpSpPr>
          <p:cNvPr id="8" name="Grupo 7"/>
          <p:cNvGrpSpPr/>
          <p:nvPr/>
        </p:nvGrpSpPr>
        <p:grpSpPr>
          <a:xfrm>
            <a:off x="7756692" y="5835545"/>
            <a:ext cx="3349893" cy="580320"/>
            <a:chOff x="0" y="1"/>
            <a:chExt cx="3349893" cy="580320"/>
          </a:xfrm>
        </p:grpSpPr>
        <p:sp>
          <p:nvSpPr>
            <p:cNvPr id="9" name="Rectángulo redondeado 8"/>
            <p:cNvSpPr/>
            <p:nvPr/>
          </p:nvSpPr>
          <p:spPr>
            <a:xfrm>
              <a:off x="0" y="1"/>
              <a:ext cx="3349893" cy="580320"/>
            </a:xfrm>
            <a:prstGeom prst="roundRect">
              <a:avLst/>
            </a:prstGeom>
          </p:spPr>
          <p:style>
            <a:lnRef idx="1">
              <a:schemeClr val="accent4"/>
            </a:lnRef>
            <a:fillRef idx="3">
              <a:schemeClr val="accent4"/>
            </a:fillRef>
            <a:effectRef idx="2">
              <a:schemeClr val="accent4"/>
            </a:effectRef>
            <a:fontRef idx="minor">
              <a:schemeClr val="lt1"/>
            </a:fontRef>
          </p:style>
        </p:sp>
        <p:sp>
          <p:nvSpPr>
            <p:cNvPr id="10" name="Rectángulo 9"/>
            <p:cNvSpPr/>
            <p:nvPr/>
          </p:nvSpPr>
          <p:spPr>
            <a:xfrm>
              <a:off x="28329" y="28330"/>
              <a:ext cx="3293235" cy="523662"/>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Se acepta la hipótesis nula </a:t>
              </a:r>
              <a:endParaRPr lang="es-EC" sz="1800" kern="1200" dirty="0"/>
            </a:p>
          </p:txBody>
        </p:sp>
      </p:grpSp>
    </p:spTree>
    <p:extLst>
      <p:ext uri="{BB962C8B-B14F-4D97-AF65-F5344CB8AC3E}">
        <p14:creationId xmlns:p14="http://schemas.microsoft.com/office/powerpoint/2010/main" val="3704109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Fase 2: </a:t>
            </a:r>
            <a:r>
              <a:rPr lang="es-EC" dirty="0"/>
              <a:t>Ejecución (</a:t>
            </a:r>
            <a:r>
              <a:rPr lang="es-EC" dirty="0" smtClean="0"/>
              <a:t>Pregunta </a:t>
            </a:r>
            <a:r>
              <a:rPr lang="es-EC" dirty="0"/>
              <a:t>17 </a:t>
            </a:r>
            <a:r>
              <a:rPr lang="es-EC" dirty="0" smtClean="0"/>
              <a:t>– 27)</a:t>
            </a:r>
            <a:endParaRPr lang="es-EC" dirty="0"/>
          </a:p>
        </p:txBody>
      </p:sp>
      <p:sp>
        <p:nvSpPr>
          <p:cNvPr id="3" name="Marcador de contenido 2"/>
          <p:cNvSpPr>
            <a:spLocks noGrp="1"/>
          </p:cNvSpPr>
          <p:nvPr>
            <p:ph idx="1"/>
          </p:nvPr>
        </p:nvSpPr>
        <p:spPr/>
        <p:txBody>
          <a:bodyPr/>
          <a:lstStyle/>
          <a:p>
            <a:r>
              <a:rPr lang="es-EC" b="1" dirty="0"/>
              <a:t>Chi-cuadrado: </a:t>
            </a:r>
            <a:r>
              <a:rPr lang="es-EC" dirty="0"/>
              <a:t>17. Manejo de sistemas de control de gestión.*27. La empresa cuenta con una adecuada fijación de metas en cada área funcional y con una correcta asignación de recursos. Tabulación cruzada.</a:t>
            </a:r>
            <a:endParaRPr lang="pt-BR" dirty="0"/>
          </a:p>
          <a:p>
            <a:endParaRPr lang="es-EC" dirty="0"/>
          </a:p>
        </p:txBody>
      </p:sp>
      <p:pic>
        <p:nvPicPr>
          <p:cNvPr id="4" name="Imagen 3"/>
          <p:cNvPicPr/>
          <p:nvPr/>
        </p:nvPicPr>
        <p:blipFill>
          <a:blip r:embed="rId2"/>
          <a:stretch>
            <a:fillRect/>
          </a:stretch>
        </p:blipFill>
        <p:spPr>
          <a:xfrm>
            <a:off x="1487395" y="3465513"/>
            <a:ext cx="5083221" cy="221683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826" y="3465513"/>
            <a:ext cx="3238500" cy="1876425"/>
          </a:xfrm>
          <a:prstGeom prst="rect">
            <a:avLst/>
          </a:prstGeom>
        </p:spPr>
      </p:pic>
      <p:grpSp>
        <p:nvGrpSpPr>
          <p:cNvPr id="8" name="Grupo 7"/>
          <p:cNvGrpSpPr/>
          <p:nvPr/>
        </p:nvGrpSpPr>
        <p:grpSpPr>
          <a:xfrm>
            <a:off x="7783826" y="5682343"/>
            <a:ext cx="3349893" cy="580320"/>
            <a:chOff x="0" y="1"/>
            <a:chExt cx="3349893" cy="580320"/>
          </a:xfrm>
        </p:grpSpPr>
        <p:sp>
          <p:nvSpPr>
            <p:cNvPr id="9" name="Rectángulo redondeado 8"/>
            <p:cNvSpPr/>
            <p:nvPr/>
          </p:nvSpPr>
          <p:spPr>
            <a:xfrm>
              <a:off x="0" y="1"/>
              <a:ext cx="3349893" cy="580320"/>
            </a:xfrm>
            <a:prstGeom prst="roundRect">
              <a:avLst/>
            </a:prstGeom>
          </p:spPr>
          <p:style>
            <a:lnRef idx="0">
              <a:schemeClr val="accent5"/>
            </a:lnRef>
            <a:fillRef idx="3">
              <a:schemeClr val="accent5"/>
            </a:fillRef>
            <a:effectRef idx="3">
              <a:schemeClr val="accent5"/>
            </a:effectRef>
            <a:fontRef idx="minor">
              <a:schemeClr val="lt1"/>
            </a:fontRef>
          </p:style>
        </p:sp>
        <p:sp>
          <p:nvSpPr>
            <p:cNvPr id="10" name="Rectángulo 9"/>
            <p:cNvSpPr/>
            <p:nvPr/>
          </p:nvSpPr>
          <p:spPr>
            <a:xfrm>
              <a:off x="28329" y="28330"/>
              <a:ext cx="3293235" cy="523662"/>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Se acepta la hipótesis nula </a:t>
              </a:r>
              <a:endParaRPr lang="es-EC" sz="1800" kern="1200" dirty="0"/>
            </a:p>
          </p:txBody>
        </p:sp>
      </p:grpSp>
    </p:spTree>
    <p:extLst>
      <p:ext uri="{BB962C8B-B14F-4D97-AF65-F5344CB8AC3E}">
        <p14:creationId xmlns:p14="http://schemas.microsoft.com/office/powerpoint/2010/main" val="1741231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4774" y="624109"/>
            <a:ext cx="10321246" cy="1058542"/>
          </a:xfrm>
        </p:spPr>
        <p:txBody>
          <a:bodyPr>
            <a:normAutofit/>
          </a:bodyPr>
          <a:lstStyle/>
          <a:p>
            <a:r>
              <a:rPr lang="es-EC" dirty="0" smtClean="0"/>
              <a:t>Fase 3: </a:t>
            </a:r>
            <a:r>
              <a:rPr lang="es-EC" dirty="0"/>
              <a:t>Control y Evaluación (Pregunta 6 – </a:t>
            </a:r>
            <a:r>
              <a:rPr lang="es-EC" dirty="0" smtClean="0"/>
              <a:t>19)</a:t>
            </a:r>
            <a:endParaRPr lang="es-EC" dirty="0"/>
          </a:p>
        </p:txBody>
      </p:sp>
      <p:sp>
        <p:nvSpPr>
          <p:cNvPr id="3" name="Marcador de contenido 2"/>
          <p:cNvSpPr>
            <a:spLocks noGrp="1"/>
          </p:cNvSpPr>
          <p:nvPr>
            <p:ph idx="1"/>
          </p:nvPr>
        </p:nvSpPr>
        <p:spPr>
          <a:xfrm>
            <a:off x="2570117" y="1978617"/>
            <a:ext cx="8915400" cy="3777622"/>
          </a:xfrm>
        </p:spPr>
        <p:txBody>
          <a:bodyPr/>
          <a:lstStyle/>
          <a:p>
            <a:r>
              <a:rPr lang="es-EC" b="1" dirty="0" smtClean="0"/>
              <a:t>Chi-cuadrado</a:t>
            </a:r>
            <a:r>
              <a:rPr lang="es-EC" b="1" dirty="0"/>
              <a:t>: </a:t>
            </a:r>
            <a:r>
              <a:rPr lang="es-EC" dirty="0"/>
              <a:t>6. Definido sistemas de control y evaluación.*19. Existe un sistema eficiente y efectivo de control financiero, de ventas, inventarios, gastos, producción, calidad y gerenciales. Tabulación cruzada</a:t>
            </a:r>
            <a:endParaRPr lang="pt-BR" dirty="0"/>
          </a:p>
          <a:p>
            <a:pPr marL="0" indent="0">
              <a:buNone/>
            </a:pPr>
            <a:endParaRPr lang="es-EC" dirty="0"/>
          </a:p>
        </p:txBody>
      </p:sp>
      <p:pic>
        <p:nvPicPr>
          <p:cNvPr id="4" name="Imagen 3"/>
          <p:cNvPicPr/>
          <p:nvPr/>
        </p:nvPicPr>
        <p:blipFill>
          <a:blip r:embed="rId2"/>
          <a:stretch>
            <a:fillRect/>
          </a:stretch>
        </p:blipFill>
        <p:spPr>
          <a:xfrm>
            <a:off x="1870755" y="3465512"/>
            <a:ext cx="5157062" cy="1994761"/>
          </a:xfrm>
          <a:prstGeom prst="rect">
            <a:avLst/>
          </a:prstGeom>
        </p:spPr>
      </p:pic>
      <p:grpSp>
        <p:nvGrpSpPr>
          <p:cNvPr id="8" name="Grupo 7"/>
          <p:cNvGrpSpPr/>
          <p:nvPr/>
        </p:nvGrpSpPr>
        <p:grpSpPr>
          <a:xfrm>
            <a:off x="7985663" y="5756239"/>
            <a:ext cx="3349893" cy="580320"/>
            <a:chOff x="0" y="1"/>
            <a:chExt cx="3349893" cy="580320"/>
          </a:xfrm>
        </p:grpSpPr>
        <p:sp>
          <p:nvSpPr>
            <p:cNvPr id="9" name="Rectángulo redondeado 8"/>
            <p:cNvSpPr/>
            <p:nvPr/>
          </p:nvSpPr>
          <p:spPr>
            <a:xfrm>
              <a:off x="0" y="1"/>
              <a:ext cx="3349893" cy="580320"/>
            </a:xfrm>
            <a:prstGeom prst="roundRect">
              <a:avLst/>
            </a:prstGeom>
          </p:spPr>
          <p:style>
            <a:lnRef idx="0">
              <a:schemeClr val="accent6"/>
            </a:lnRef>
            <a:fillRef idx="3">
              <a:schemeClr val="accent6"/>
            </a:fillRef>
            <a:effectRef idx="3">
              <a:schemeClr val="accent6"/>
            </a:effectRef>
            <a:fontRef idx="minor">
              <a:schemeClr val="lt1"/>
            </a:fontRef>
          </p:style>
        </p:sp>
        <p:sp>
          <p:nvSpPr>
            <p:cNvPr id="10" name="Rectángulo 9"/>
            <p:cNvSpPr/>
            <p:nvPr/>
          </p:nvSpPr>
          <p:spPr>
            <a:xfrm>
              <a:off x="28329" y="28330"/>
              <a:ext cx="3293235" cy="523662"/>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Se acepta la hipótesis nula </a:t>
              </a:r>
              <a:endParaRPr lang="es-EC" sz="1800" kern="1200" dirty="0"/>
            </a:p>
          </p:txBody>
        </p:sp>
      </p:gr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663" y="3505737"/>
            <a:ext cx="3238500" cy="1876425"/>
          </a:xfrm>
          <a:prstGeom prst="rect">
            <a:avLst/>
          </a:prstGeom>
        </p:spPr>
      </p:pic>
    </p:spTree>
    <p:extLst>
      <p:ext uri="{BB962C8B-B14F-4D97-AF65-F5344CB8AC3E}">
        <p14:creationId xmlns:p14="http://schemas.microsoft.com/office/powerpoint/2010/main" val="1713476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a:t>Análisis </a:t>
            </a:r>
            <a:r>
              <a:rPr lang="es-EC" dirty="0" err="1"/>
              <a:t>Correlacional</a:t>
            </a:r>
            <a:endParaRPr lang="es-EC" dirty="0"/>
          </a:p>
        </p:txBody>
      </p:sp>
      <p:sp>
        <p:nvSpPr>
          <p:cNvPr id="5" name="Subtítulo 4"/>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2909732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Conceptos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11694839"/>
              </p:ext>
            </p:extLst>
          </p:nvPr>
        </p:nvGraphicFramePr>
        <p:xfrm>
          <a:off x="824908" y="1520127"/>
          <a:ext cx="9270864" cy="4448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8983" y="254432"/>
            <a:ext cx="2893017" cy="2531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8549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 1: Planificación (Pregunta 7 – 15)</a:t>
            </a:r>
            <a:br>
              <a:rPr lang="es-EC" dirty="0"/>
            </a:br>
            <a:endParaRPr lang="es-EC" dirty="0"/>
          </a:p>
        </p:txBody>
      </p:sp>
      <p:pic>
        <p:nvPicPr>
          <p:cNvPr id="7" name="Marcador de contenido 6"/>
          <p:cNvPicPr>
            <a:picLocks noGrp="1"/>
          </p:cNvPicPr>
          <p:nvPr>
            <p:ph idx="1"/>
          </p:nvPr>
        </p:nvPicPr>
        <p:blipFill>
          <a:blip r:embed="rId3"/>
          <a:stretch>
            <a:fillRect/>
          </a:stretch>
        </p:blipFill>
        <p:spPr>
          <a:xfrm>
            <a:off x="1725020" y="1943744"/>
            <a:ext cx="6287604" cy="4123841"/>
          </a:xfrm>
          <a:prstGeom prst="rect">
            <a:avLst/>
          </a:prstGeom>
        </p:spPr>
      </p:pic>
      <p:sp>
        <p:nvSpPr>
          <p:cNvPr id="8" name="Flecha derecha 7"/>
          <p:cNvSpPr/>
          <p:nvPr/>
        </p:nvSpPr>
        <p:spPr>
          <a:xfrm>
            <a:off x="8291593" y="3966919"/>
            <a:ext cx="712922" cy="38810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9" name="CuadroTexto 8"/>
          <p:cNvSpPr txBox="1"/>
          <p:nvPr/>
        </p:nvSpPr>
        <p:spPr>
          <a:xfrm>
            <a:off x="9283484" y="2990001"/>
            <a:ext cx="2557220"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dirty="0"/>
              <a:t>Es de </a:t>
            </a:r>
            <a:r>
              <a:rPr lang="es-EC" dirty="0" smtClean="0"/>
              <a:t>1,000, </a:t>
            </a:r>
            <a:r>
              <a:rPr lang="es-EC" dirty="0"/>
              <a:t>por lo tanto, se tiene una correlación existente entre estas variables, que representan que el proyecto realizado es bueno.</a:t>
            </a:r>
            <a:endParaRPr lang="pt-BR" dirty="0"/>
          </a:p>
        </p:txBody>
      </p:sp>
    </p:spTree>
    <p:extLst>
      <p:ext uri="{BB962C8B-B14F-4D97-AF65-F5344CB8AC3E}">
        <p14:creationId xmlns:p14="http://schemas.microsoft.com/office/powerpoint/2010/main" val="459857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 2: Ejecución (Pregunta 17 – 27)</a:t>
            </a:r>
          </a:p>
        </p:txBody>
      </p:sp>
      <p:pic>
        <p:nvPicPr>
          <p:cNvPr id="4" name="Marcador de contenido 3"/>
          <p:cNvPicPr>
            <a:picLocks noGrp="1"/>
          </p:cNvPicPr>
          <p:nvPr>
            <p:ph idx="1"/>
          </p:nvPr>
        </p:nvPicPr>
        <p:blipFill>
          <a:blip r:embed="rId2"/>
          <a:stretch>
            <a:fillRect/>
          </a:stretch>
        </p:blipFill>
        <p:spPr>
          <a:xfrm>
            <a:off x="2592925" y="1905000"/>
            <a:ext cx="5450696" cy="3860369"/>
          </a:xfrm>
          <a:prstGeom prst="rect">
            <a:avLst/>
          </a:prstGeom>
        </p:spPr>
      </p:pic>
      <p:sp>
        <p:nvSpPr>
          <p:cNvPr id="5" name="Flecha derecha 4"/>
          <p:cNvSpPr/>
          <p:nvPr/>
        </p:nvSpPr>
        <p:spPr>
          <a:xfrm>
            <a:off x="8229600" y="3835184"/>
            <a:ext cx="697424" cy="34096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 name="CuadroTexto 5"/>
          <p:cNvSpPr txBox="1"/>
          <p:nvPr/>
        </p:nvSpPr>
        <p:spPr>
          <a:xfrm>
            <a:off x="9113003" y="3160484"/>
            <a:ext cx="2557220" cy="203132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C" dirty="0"/>
              <a:t>Es de </a:t>
            </a:r>
            <a:r>
              <a:rPr lang="es-EC" dirty="0" smtClean="0"/>
              <a:t>1,000, </a:t>
            </a:r>
            <a:r>
              <a:rPr lang="es-EC" dirty="0"/>
              <a:t>por lo tanto, se tiene una correlación existente entre estas variables, que representan que el proyecto realizado es bueno.</a:t>
            </a:r>
            <a:endParaRPr lang="pt-BR" dirty="0"/>
          </a:p>
        </p:txBody>
      </p:sp>
    </p:spTree>
    <p:extLst>
      <p:ext uri="{BB962C8B-B14F-4D97-AF65-F5344CB8AC3E}">
        <p14:creationId xmlns:p14="http://schemas.microsoft.com/office/powerpoint/2010/main" val="1975683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 3: Control y Evaluación (Pregunta 6 – 19)</a:t>
            </a:r>
          </a:p>
        </p:txBody>
      </p:sp>
      <p:pic>
        <p:nvPicPr>
          <p:cNvPr id="4" name="Marcador de contenido 3"/>
          <p:cNvPicPr>
            <a:picLocks noGrp="1"/>
          </p:cNvPicPr>
          <p:nvPr>
            <p:ph idx="1"/>
          </p:nvPr>
        </p:nvPicPr>
        <p:blipFill>
          <a:blip r:embed="rId2"/>
          <a:stretch>
            <a:fillRect/>
          </a:stretch>
        </p:blipFill>
        <p:spPr>
          <a:xfrm>
            <a:off x="1616530" y="2369949"/>
            <a:ext cx="6024134" cy="3271435"/>
          </a:xfrm>
          <a:prstGeom prst="rect">
            <a:avLst/>
          </a:prstGeom>
        </p:spPr>
      </p:pic>
      <p:sp>
        <p:nvSpPr>
          <p:cNvPr id="6" name="Flecha derecha 5"/>
          <p:cNvSpPr/>
          <p:nvPr/>
        </p:nvSpPr>
        <p:spPr>
          <a:xfrm>
            <a:off x="7818894" y="3985969"/>
            <a:ext cx="697424" cy="3493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7" name="CuadroTexto 6"/>
          <p:cNvSpPr txBox="1"/>
          <p:nvPr/>
        </p:nvSpPr>
        <p:spPr>
          <a:xfrm>
            <a:off x="8694549" y="2990003"/>
            <a:ext cx="2557220" cy="203132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dirty="0"/>
              <a:t>Es de 0,966, por lo tanto, se tiene una correlación existente entre estas variables, que representan que el proyecto realizado es bueno.</a:t>
            </a:r>
            <a:endParaRPr lang="pt-BR" dirty="0"/>
          </a:p>
        </p:txBody>
      </p:sp>
    </p:spTree>
    <p:extLst>
      <p:ext uri="{BB962C8B-B14F-4D97-AF65-F5344CB8AC3E}">
        <p14:creationId xmlns:p14="http://schemas.microsoft.com/office/powerpoint/2010/main" val="1565375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Análisis Financiero </a:t>
            </a:r>
            <a:endParaRPr lang="es-EC" dirty="0"/>
          </a:p>
        </p:txBody>
      </p:sp>
      <p:sp>
        <p:nvSpPr>
          <p:cNvPr id="3" name="Subtítulo 2"/>
          <p:cNvSpPr>
            <a:spLocks noGrp="1"/>
          </p:cNvSpPr>
          <p:nvPr>
            <p:ph type="subTitle" idx="1"/>
          </p:nvPr>
        </p:nvSpPr>
        <p:spPr/>
        <p:txBody>
          <a:bodyPr/>
          <a:lstStyle/>
          <a:p>
            <a:endParaRPr lang="es-EC"/>
          </a:p>
        </p:txBody>
      </p:sp>
    </p:spTree>
    <p:extLst>
      <p:ext uri="{BB962C8B-B14F-4D97-AF65-F5344CB8AC3E}">
        <p14:creationId xmlns:p14="http://schemas.microsoft.com/office/powerpoint/2010/main" val="4219059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 de Liquidez</a:t>
            </a:r>
            <a:endParaRPr lang="es-EC" dirty="0"/>
          </a:p>
        </p:txBody>
      </p:sp>
      <p:pic>
        <p:nvPicPr>
          <p:cNvPr id="4" name="Imagen 3"/>
          <p:cNvPicPr>
            <a:picLocks noChangeAspect="1"/>
          </p:cNvPicPr>
          <p:nvPr/>
        </p:nvPicPr>
        <p:blipFill>
          <a:blip r:embed="rId2"/>
          <a:stretch>
            <a:fillRect/>
          </a:stretch>
        </p:blipFill>
        <p:spPr>
          <a:xfrm>
            <a:off x="971442" y="1758259"/>
            <a:ext cx="3810000" cy="774700"/>
          </a:xfrm>
          <a:prstGeom prst="rect">
            <a:avLst/>
          </a:prstGeom>
        </p:spPr>
      </p:pic>
      <p:sp>
        <p:nvSpPr>
          <p:cNvPr id="5" name="Marcador de contenido 2"/>
          <p:cNvSpPr txBox="1">
            <a:spLocks/>
          </p:cNvSpPr>
          <p:nvPr/>
        </p:nvSpPr>
        <p:spPr>
          <a:xfrm>
            <a:off x="5486400" y="1703236"/>
            <a:ext cx="5770418" cy="82972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smtClean="0">
                <a:latin typeface="Times New Roman" charset="0"/>
                <a:ea typeface="Times New Roman" charset="0"/>
                <a:cs typeface="Times New Roman" charset="0"/>
              </a:rPr>
              <a:t>Este indicador nos muestra la relación y la proporción de cómo las deudas a corto plazo son respaldadas y cubiertas por el activo corriente, es decir que mientras más significativo sea este coeficiente, mayor será la capacidad de la organización de cumplir con sus deudas inmediatas. </a:t>
            </a:r>
            <a:endParaRPr lang="es-ES_tradnl" dirty="0" smtClean="0">
              <a:latin typeface="Times New Roman" charset="0"/>
              <a:ea typeface="Times New Roman" charset="0"/>
              <a:cs typeface="Times New Roman" charset="0"/>
            </a:endParaRPr>
          </a:p>
          <a:p>
            <a:pPr marL="0" indent="0">
              <a:buFont typeface="Wingdings 3" charset="2"/>
              <a:buNone/>
            </a:pPr>
            <a:endParaRPr lang="es-ES" dirty="0" smtClean="0"/>
          </a:p>
        </p:txBody>
      </p:sp>
      <p:pic>
        <p:nvPicPr>
          <p:cNvPr id="6" name="Imagen 5" descr="../Desktop/Captura%20de%20pantalla%202018-01-03%20a%20la(s)%2014.33.00.png"/>
          <p:cNvPicPr/>
          <p:nvPr/>
        </p:nvPicPr>
        <p:blipFill>
          <a:blip r:embed="rId3">
            <a:extLst>
              <a:ext uri="{28A0092B-C50C-407E-A947-70E740481C1C}">
                <a14:useLocalDpi xmlns:a14="http://schemas.microsoft.com/office/drawing/2010/main" val="0"/>
              </a:ext>
            </a:extLst>
          </a:blip>
          <a:srcRect/>
          <a:stretch>
            <a:fillRect/>
          </a:stretch>
        </p:blipFill>
        <p:spPr bwMode="auto">
          <a:xfrm>
            <a:off x="1007702" y="2886985"/>
            <a:ext cx="4478698" cy="3202940"/>
          </a:xfrm>
          <a:prstGeom prst="rect">
            <a:avLst/>
          </a:prstGeom>
          <a:noFill/>
          <a:ln>
            <a:noFill/>
          </a:ln>
        </p:spPr>
      </p:pic>
      <p:pic>
        <p:nvPicPr>
          <p:cNvPr id="7" name="Imagen 6" descr="../Desktop/Captura%20de%20pantalla%202018-01-03%20a%20la(s)%2014.33.18.png"/>
          <p:cNvPicPr/>
          <p:nvPr/>
        </p:nvPicPr>
        <p:blipFill>
          <a:blip r:embed="rId4">
            <a:extLst>
              <a:ext uri="{28A0092B-C50C-407E-A947-70E740481C1C}">
                <a14:useLocalDpi xmlns:a14="http://schemas.microsoft.com/office/drawing/2010/main" val="0"/>
              </a:ext>
            </a:extLst>
          </a:blip>
          <a:srcRect/>
          <a:stretch>
            <a:fillRect/>
          </a:stretch>
        </p:blipFill>
        <p:spPr bwMode="auto">
          <a:xfrm>
            <a:off x="6134908" y="2984126"/>
            <a:ext cx="5121910" cy="3202940"/>
          </a:xfrm>
          <a:prstGeom prst="rect">
            <a:avLst/>
          </a:prstGeom>
          <a:noFill/>
          <a:ln>
            <a:noFill/>
          </a:ln>
        </p:spPr>
      </p:pic>
    </p:spTree>
    <p:extLst>
      <p:ext uri="{BB962C8B-B14F-4D97-AF65-F5344CB8AC3E}">
        <p14:creationId xmlns:p14="http://schemas.microsoft.com/office/powerpoint/2010/main" val="3883299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 de Solvencia</a:t>
            </a:r>
            <a:endParaRPr lang="es-EC" dirty="0"/>
          </a:p>
        </p:txBody>
      </p:sp>
      <p:pic>
        <p:nvPicPr>
          <p:cNvPr id="4" name="Imagen 3"/>
          <p:cNvPicPr>
            <a:picLocks noChangeAspect="1"/>
          </p:cNvPicPr>
          <p:nvPr/>
        </p:nvPicPr>
        <p:blipFill>
          <a:blip r:embed="rId2"/>
          <a:stretch>
            <a:fillRect/>
          </a:stretch>
        </p:blipFill>
        <p:spPr>
          <a:xfrm>
            <a:off x="1008654" y="1825625"/>
            <a:ext cx="4038600" cy="698500"/>
          </a:xfrm>
          <a:prstGeom prst="rect">
            <a:avLst/>
          </a:prstGeom>
        </p:spPr>
      </p:pic>
      <p:sp>
        <p:nvSpPr>
          <p:cNvPr id="5" name="Marcador de contenido 2"/>
          <p:cNvSpPr txBox="1">
            <a:spLocks/>
          </p:cNvSpPr>
          <p:nvPr/>
        </p:nvSpPr>
        <p:spPr>
          <a:xfrm>
            <a:off x="5158562" y="1825625"/>
            <a:ext cx="6676879" cy="1090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smtClean="0">
                <a:latin typeface="Times New Roman" charset="0"/>
                <a:ea typeface="Times New Roman" charset="0"/>
                <a:cs typeface="Times New Roman" charset="0"/>
              </a:rPr>
              <a:t>El objetivo de este índice es mostrar la autonomía financiera que la empresa posee, es decir que si el indicador es muy elevado las empresas están muy comprometidas con sus acreedores y que no se puede endeudar en demasía</a:t>
            </a:r>
            <a:r>
              <a:rPr lang="es-ES_tradnl" dirty="0" smtClean="0">
                <a:latin typeface="Times New Roman" charset="0"/>
                <a:ea typeface="Times New Roman" charset="0"/>
                <a:cs typeface="Times New Roman" charset="0"/>
              </a:rPr>
              <a:t>.</a:t>
            </a:r>
            <a:endParaRPr lang="es-ES" dirty="0" smtClean="0">
              <a:latin typeface="Times New Roman" charset="0"/>
              <a:ea typeface="Times New Roman" charset="0"/>
              <a:cs typeface="Times New Roman" charset="0"/>
            </a:endParaRPr>
          </a:p>
        </p:txBody>
      </p:sp>
      <p:pic>
        <p:nvPicPr>
          <p:cNvPr id="6" name="Imagen 5" descr="../Desktop/Captura%20de%20pantalla%202018-01-03%20a%20la(s)%2014.37.12.png"/>
          <p:cNvPicPr/>
          <p:nvPr/>
        </p:nvPicPr>
        <p:blipFill>
          <a:blip r:embed="rId3">
            <a:extLst>
              <a:ext uri="{28A0092B-C50C-407E-A947-70E740481C1C}">
                <a14:useLocalDpi xmlns:a14="http://schemas.microsoft.com/office/drawing/2010/main" val="0"/>
              </a:ext>
            </a:extLst>
          </a:blip>
          <a:srcRect/>
          <a:stretch>
            <a:fillRect/>
          </a:stretch>
        </p:blipFill>
        <p:spPr bwMode="auto">
          <a:xfrm>
            <a:off x="695145" y="3323715"/>
            <a:ext cx="4924245" cy="2852797"/>
          </a:xfrm>
          <a:prstGeom prst="rect">
            <a:avLst/>
          </a:prstGeom>
          <a:noFill/>
          <a:ln>
            <a:noFill/>
          </a:ln>
        </p:spPr>
      </p:pic>
      <p:pic>
        <p:nvPicPr>
          <p:cNvPr id="7" name="Imagen 6" descr="../Desktop/Captura%20de%20pantalla%202018-01-03%20a%20la(s)%2014.37.20.png"/>
          <p:cNvPicPr/>
          <p:nvPr/>
        </p:nvPicPr>
        <p:blipFill>
          <a:blip r:embed="rId4">
            <a:extLst>
              <a:ext uri="{28A0092B-C50C-407E-A947-70E740481C1C}">
                <a14:useLocalDpi xmlns:a14="http://schemas.microsoft.com/office/drawing/2010/main" val="0"/>
              </a:ext>
            </a:extLst>
          </a:blip>
          <a:srcRect/>
          <a:stretch>
            <a:fillRect/>
          </a:stretch>
        </p:blipFill>
        <p:spPr bwMode="auto">
          <a:xfrm>
            <a:off x="6231173" y="3323715"/>
            <a:ext cx="5382199" cy="3008074"/>
          </a:xfrm>
          <a:prstGeom prst="rect">
            <a:avLst/>
          </a:prstGeom>
          <a:noFill/>
          <a:ln>
            <a:noFill/>
          </a:ln>
        </p:spPr>
      </p:pic>
    </p:spTree>
    <p:extLst>
      <p:ext uri="{BB962C8B-B14F-4D97-AF65-F5344CB8AC3E}">
        <p14:creationId xmlns:p14="http://schemas.microsoft.com/office/powerpoint/2010/main" val="2175316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 de Gestión </a:t>
            </a:r>
            <a:endParaRPr lang="es-EC" dirty="0"/>
          </a:p>
        </p:txBody>
      </p:sp>
      <p:pic>
        <p:nvPicPr>
          <p:cNvPr id="4" name="Imagen 3"/>
          <p:cNvPicPr>
            <a:picLocks noChangeAspect="1"/>
          </p:cNvPicPr>
          <p:nvPr/>
        </p:nvPicPr>
        <p:blipFill>
          <a:blip r:embed="rId2"/>
          <a:stretch>
            <a:fillRect/>
          </a:stretch>
        </p:blipFill>
        <p:spPr>
          <a:xfrm>
            <a:off x="936788" y="1763062"/>
            <a:ext cx="4281591" cy="791893"/>
          </a:xfrm>
          <a:prstGeom prst="rect">
            <a:avLst/>
          </a:prstGeom>
        </p:spPr>
      </p:pic>
      <p:sp>
        <p:nvSpPr>
          <p:cNvPr id="5" name="Marcador de contenido 2"/>
          <p:cNvSpPr txBox="1">
            <a:spLocks/>
          </p:cNvSpPr>
          <p:nvPr/>
        </p:nvSpPr>
        <p:spPr>
          <a:xfrm>
            <a:off x="5380630" y="1712988"/>
            <a:ext cx="6676879" cy="1090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smtClean="0">
                <a:latin typeface="Times New Roman" charset="0"/>
                <a:ea typeface="Times New Roman" charset="0"/>
                <a:cs typeface="Times New Roman" charset="0"/>
              </a:rPr>
              <a:t>Este indicador tiene como objetivo demostrar la eficiencia con la que las organizaciones hacen uso de sus recursos, en este caso, el número de veces que se hacen efectivas las cuentas por cobrar normalmente en un año</a:t>
            </a:r>
          </a:p>
        </p:txBody>
      </p:sp>
      <p:pic>
        <p:nvPicPr>
          <p:cNvPr id="6" name="Imagen 5" descr="../Desktop/Captura%20de%20pantalla%202018-01-03%20a%20la(s)%2014.46.25.png"/>
          <p:cNvPicPr/>
          <p:nvPr/>
        </p:nvPicPr>
        <p:blipFill>
          <a:blip r:embed="rId3">
            <a:extLst>
              <a:ext uri="{28A0092B-C50C-407E-A947-70E740481C1C}">
                <a14:useLocalDpi xmlns:a14="http://schemas.microsoft.com/office/drawing/2010/main" val="0"/>
              </a:ext>
            </a:extLst>
          </a:blip>
          <a:srcRect/>
          <a:stretch>
            <a:fillRect/>
          </a:stretch>
        </p:blipFill>
        <p:spPr bwMode="auto">
          <a:xfrm>
            <a:off x="700178" y="3151188"/>
            <a:ext cx="5045014" cy="2990820"/>
          </a:xfrm>
          <a:prstGeom prst="rect">
            <a:avLst/>
          </a:prstGeom>
          <a:noFill/>
          <a:ln>
            <a:noFill/>
          </a:ln>
        </p:spPr>
      </p:pic>
      <p:pic>
        <p:nvPicPr>
          <p:cNvPr id="7" name="Imagen 6" descr="../Desktop/Captura%20de%20pantalla%202018-01-03%20a%20la(s)%2014.46.31.png"/>
          <p:cNvPicPr/>
          <p:nvPr/>
        </p:nvPicPr>
        <p:blipFill>
          <a:blip r:embed="rId4">
            <a:extLst>
              <a:ext uri="{28A0092B-C50C-407E-A947-70E740481C1C}">
                <a14:useLocalDpi xmlns:a14="http://schemas.microsoft.com/office/drawing/2010/main" val="0"/>
              </a:ext>
            </a:extLst>
          </a:blip>
          <a:srcRect/>
          <a:stretch>
            <a:fillRect/>
          </a:stretch>
        </p:blipFill>
        <p:spPr bwMode="auto">
          <a:xfrm>
            <a:off x="6851967" y="3151188"/>
            <a:ext cx="4652645" cy="2945765"/>
          </a:xfrm>
          <a:prstGeom prst="rect">
            <a:avLst/>
          </a:prstGeom>
          <a:noFill/>
          <a:ln>
            <a:noFill/>
          </a:ln>
        </p:spPr>
      </p:pic>
    </p:spTree>
    <p:extLst>
      <p:ext uri="{BB962C8B-B14F-4D97-AF65-F5344CB8AC3E}">
        <p14:creationId xmlns:p14="http://schemas.microsoft.com/office/powerpoint/2010/main" val="3579667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Indicadores de Rentabilidad</a:t>
            </a:r>
            <a:endParaRPr lang="es-EC" dirty="0"/>
          </a:p>
        </p:txBody>
      </p:sp>
      <p:sp>
        <p:nvSpPr>
          <p:cNvPr id="4" name="Marcador de contenido 2"/>
          <p:cNvSpPr txBox="1">
            <a:spLocks/>
          </p:cNvSpPr>
          <p:nvPr/>
        </p:nvSpPr>
        <p:spPr>
          <a:xfrm>
            <a:off x="5158562" y="1825625"/>
            <a:ext cx="6676879" cy="1090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S" sz="2000" dirty="0" smtClean="0">
                <a:latin typeface="Times New Roman" charset="0"/>
                <a:ea typeface="Times New Roman" charset="0"/>
                <a:cs typeface="Times New Roman" charset="0"/>
              </a:rPr>
              <a:t>Este indicador muestra la capacidad que tiene el activo de la empresa para producir utilidad en la misma. </a:t>
            </a:r>
            <a:endParaRPr lang="es-ES_tradnl" sz="2000" dirty="0">
              <a:latin typeface="Times New Roman" charset="0"/>
              <a:ea typeface="Times New Roman" charset="0"/>
              <a:cs typeface="Times New Roman" charset="0"/>
            </a:endParaRPr>
          </a:p>
        </p:txBody>
      </p:sp>
      <p:pic>
        <p:nvPicPr>
          <p:cNvPr id="5" name="Imagen 4"/>
          <p:cNvPicPr>
            <a:picLocks noChangeAspect="1"/>
          </p:cNvPicPr>
          <p:nvPr/>
        </p:nvPicPr>
        <p:blipFill>
          <a:blip r:embed="rId2"/>
          <a:stretch>
            <a:fillRect/>
          </a:stretch>
        </p:blipFill>
        <p:spPr>
          <a:xfrm>
            <a:off x="1030433" y="1707641"/>
            <a:ext cx="3797300" cy="1244600"/>
          </a:xfrm>
          <a:prstGeom prst="rect">
            <a:avLst/>
          </a:prstGeom>
        </p:spPr>
      </p:pic>
      <p:pic>
        <p:nvPicPr>
          <p:cNvPr id="6" name="Imagen 5" descr="../Desktop/Captura%20de%20pantalla%202018-01-03%20a%20la(s)%2014.57.34.png"/>
          <p:cNvPicPr/>
          <p:nvPr/>
        </p:nvPicPr>
        <p:blipFill>
          <a:blip r:embed="rId3">
            <a:extLst>
              <a:ext uri="{28A0092B-C50C-407E-A947-70E740481C1C}">
                <a14:useLocalDpi xmlns:a14="http://schemas.microsoft.com/office/drawing/2010/main" val="0"/>
              </a:ext>
            </a:extLst>
          </a:blip>
          <a:srcRect/>
          <a:stretch>
            <a:fillRect/>
          </a:stretch>
        </p:blipFill>
        <p:spPr bwMode="auto">
          <a:xfrm>
            <a:off x="569550" y="3332402"/>
            <a:ext cx="5700622" cy="2538993"/>
          </a:xfrm>
          <a:prstGeom prst="rect">
            <a:avLst/>
          </a:prstGeom>
          <a:noFill/>
          <a:ln>
            <a:noFill/>
          </a:ln>
        </p:spPr>
      </p:pic>
      <p:pic>
        <p:nvPicPr>
          <p:cNvPr id="7" name="Imagen 6" descr="../Desktop/Captura%20de%20pantalla%202018-01-03%20a%20la(s)%2014.57.44.png"/>
          <p:cNvPicPr/>
          <p:nvPr/>
        </p:nvPicPr>
        <p:blipFill>
          <a:blip r:embed="rId4">
            <a:extLst>
              <a:ext uri="{28A0092B-C50C-407E-A947-70E740481C1C}">
                <a14:useLocalDpi xmlns:a14="http://schemas.microsoft.com/office/drawing/2010/main" val="0"/>
              </a:ext>
            </a:extLst>
          </a:blip>
          <a:srcRect/>
          <a:stretch>
            <a:fillRect/>
          </a:stretch>
        </p:blipFill>
        <p:spPr bwMode="auto">
          <a:xfrm>
            <a:off x="6908812" y="3332402"/>
            <a:ext cx="4926629" cy="2735160"/>
          </a:xfrm>
          <a:prstGeom prst="rect">
            <a:avLst/>
          </a:prstGeom>
          <a:noFill/>
          <a:ln>
            <a:noFill/>
          </a:ln>
        </p:spPr>
      </p:pic>
    </p:spTree>
    <p:extLst>
      <p:ext uri="{BB962C8B-B14F-4D97-AF65-F5344CB8AC3E}">
        <p14:creationId xmlns:p14="http://schemas.microsoft.com/office/powerpoint/2010/main" val="2535127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smtClean="0"/>
              <a:t>Propuesta</a:t>
            </a:r>
            <a:endParaRPr lang="es-EC" dirty="0"/>
          </a:p>
        </p:txBody>
      </p:sp>
      <p:sp>
        <p:nvSpPr>
          <p:cNvPr id="5" name="Subtítulo 4"/>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63682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Modelo de Fred David </a:t>
            </a:r>
            <a:endParaRPr lang="es-EC" dirty="0"/>
          </a:p>
        </p:txBody>
      </p:sp>
      <p:pic>
        <p:nvPicPr>
          <p:cNvPr id="11" name="Marcador de contenid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23" y="1905000"/>
            <a:ext cx="8177356" cy="4519065"/>
          </a:xfrm>
        </p:spPr>
      </p:pic>
      <p:graphicFrame>
        <p:nvGraphicFramePr>
          <p:cNvPr id="12" name="Diagrama 11"/>
          <p:cNvGraphicFramePr/>
          <p:nvPr>
            <p:extLst>
              <p:ext uri="{D42A27DB-BD31-4B8C-83A1-F6EECF244321}">
                <p14:modId xmlns:p14="http://schemas.microsoft.com/office/powerpoint/2010/main" val="3161425899"/>
              </p:ext>
            </p:extLst>
          </p:nvPr>
        </p:nvGraphicFramePr>
        <p:xfrm>
          <a:off x="8592803" y="2354074"/>
          <a:ext cx="3599197" cy="325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994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51A9EC-B83F-4DA7-A65F-B3BDA8AAA765}"/>
              </a:ext>
            </a:extLst>
          </p:cNvPr>
          <p:cNvSpPr>
            <a:spLocks noGrp="1"/>
          </p:cNvSpPr>
          <p:nvPr>
            <p:ph type="title"/>
          </p:nvPr>
        </p:nvSpPr>
        <p:spPr/>
        <p:txBody>
          <a:bodyPr/>
          <a:lstStyle/>
          <a:p>
            <a:r>
              <a:rPr lang="es-EC" dirty="0" smtClean="0"/>
              <a:t>Conceptos</a:t>
            </a:r>
            <a:br>
              <a:rPr lang="es-EC" dirty="0" smtClean="0"/>
            </a:br>
            <a:endParaRPr lang="es-EC" dirty="0"/>
          </a:p>
        </p:txBody>
      </p:sp>
      <p:sp>
        <p:nvSpPr>
          <p:cNvPr id="3" name="Marcador de contenido 2">
            <a:extLst>
              <a:ext uri="{FF2B5EF4-FFF2-40B4-BE49-F238E27FC236}">
                <a16:creationId xmlns="" xmlns:a16="http://schemas.microsoft.com/office/drawing/2014/main" id="{D6434CFB-99EC-425D-AE0F-7DCEC359CCD8}"/>
              </a:ext>
            </a:extLst>
          </p:cNvPr>
          <p:cNvSpPr>
            <a:spLocks noGrp="1"/>
          </p:cNvSpPr>
          <p:nvPr>
            <p:ph idx="1"/>
          </p:nvPr>
        </p:nvSpPr>
        <p:spPr>
          <a:xfrm>
            <a:off x="1908314" y="1470991"/>
            <a:ext cx="9596298" cy="5194852"/>
          </a:xfrm>
        </p:spPr>
        <p:txBody>
          <a:bodyPr>
            <a:normAutofit/>
          </a:bodyPr>
          <a:lstStyle/>
          <a:p>
            <a:pPr marL="0" indent="0">
              <a:buNone/>
            </a:pPr>
            <a:endParaRPr lang="es-EC" dirty="0"/>
          </a:p>
          <a:p>
            <a:endParaRPr lang="es-EC" dirty="0"/>
          </a:p>
          <a:p>
            <a:endParaRPr lang="es-EC" dirty="0"/>
          </a:p>
          <a:p>
            <a:endParaRPr lang="es-EC" dirty="0"/>
          </a:p>
          <a:p>
            <a:endParaRPr lang="es-EC" dirty="0"/>
          </a:p>
          <a:p>
            <a:endParaRPr lang="es-EC" dirty="0"/>
          </a:p>
          <a:p>
            <a:endParaRPr lang="es-EC" dirty="0"/>
          </a:p>
          <a:p>
            <a:endParaRPr lang="es-EC" dirty="0"/>
          </a:p>
          <a:p>
            <a:endParaRPr lang="es-EC" b="1" dirty="0"/>
          </a:p>
          <a:p>
            <a:r>
              <a:rPr lang="es-EC" b="1" dirty="0"/>
              <a:t>La Industria Manufacturera </a:t>
            </a:r>
            <a:r>
              <a:rPr lang="es-EC" dirty="0"/>
              <a:t>lleva el mismo concepto, pero aplicado a la producción a gran escala empleando maquinaria, tecnología y automatización de procesos que muchas veces sustituyen al trabajo manual pasando de lo artesanal a lo industrial.</a:t>
            </a:r>
          </a:p>
        </p:txBody>
      </p:sp>
      <p:graphicFrame>
        <p:nvGraphicFramePr>
          <p:cNvPr id="7" name="Marcador de contenido 3">
            <a:extLst>
              <a:ext uri="{FF2B5EF4-FFF2-40B4-BE49-F238E27FC236}">
                <a16:creationId xmlns="" xmlns:a16="http://schemas.microsoft.com/office/drawing/2014/main" id="{381AF5F7-5562-4FD0-951E-76859E8CD0FB}"/>
              </a:ext>
            </a:extLst>
          </p:cNvPr>
          <p:cNvGraphicFramePr>
            <a:graphicFrameLocks/>
          </p:cNvGraphicFramePr>
          <p:nvPr>
            <p:extLst>
              <p:ext uri="{D42A27DB-BD31-4B8C-83A1-F6EECF244321}">
                <p14:modId xmlns:p14="http://schemas.microsoft.com/office/powerpoint/2010/main" val="3687511761"/>
              </p:ext>
            </p:extLst>
          </p:nvPr>
        </p:nvGraphicFramePr>
        <p:xfrm>
          <a:off x="1050143" y="1470991"/>
          <a:ext cx="7779025" cy="333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6715" y="2495227"/>
            <a:ext cx="3967897" cy="2286887"/>
          </a:xfrm>
          <a:prstGeom prst="rect">
            <a:avLst/>
          </a:prstGeom>
        </p:spPr>
      </p:pic>
    </p:spTree>
    <p:extLst>
      <p:ext uri="{BB962C8B-B14F-4D97-AF65-F5344CB8AC3E}">
        <p14:creationId xmlns:p14="http://schemas.microsoft.com/office/powerpoint/2010/main" val="57984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545733"/>
            <a:ext cx="8911687" cy="1280890"/>
          </a:xfrm>
        </p:spPr>
        <p:txBody>
          <a:bodyPr/>
          <a:lstStyle/>
          <a:p>
            <a:r>
              <a:rPr lang="es-EC" dirty="0"/>
              <a:t>Fase 1: </a:t>
            </a:r>
            <a:r>
              <a:rPr lang="es-EC" dirty="0" smtClean="0"/>
              <a:t>Formulación de la estrategia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04381417"/>
              </p:ext>
            </p:extLst>
          </p:nvPr>
        </p:nvGraphicFramePr>
        <p:xfrm>
          <a:off x="621331" y="732610"/>
          <a:ext cx="11435686" cy="376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p:cNvGraphicFramePr>
          <p:nvPr>
            <p:extLst>
              <p:ext uri="{D42A27DB-BD31-4B8C-83A1-F6EECF244321}">
                <p14:modId xmlns:p14="http://schemas.microsoft.com/office/powerpoint/2010/main" val="2650169954"/>
              </p:ext>
            </p:extLst>
          </p:nvPr>
        </p:nvGraphicFramePr>
        <p:xfrm>
          <a:off x="3777906" y="3962656"/>
          <a:ext cx="5566391" cy="2660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30830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 1: </a:t>
            </a:r>
            <a:r>
              <a:rPr lang="es-EC" dirty="0" smtClean="0"/>
              <a:t>Formulación de la estrategia </a:t>
            </a:r>
            <a:endParaRPr lang="es-EC" dirty="0"/>
          </a:p>
        </p:txBody>
      </p:sp>
      <p:sp>
        <p:nvSpPr>
          <p:cNvPr id="3" name="Marcador de contenido 2"/>
          <p:cNvSpPr>
            <a:spLocks noGrp="1"/>
          </p:cNvSpPr>
          <p:nvPr>
            <p:ph idx="1"/>
          </p:nvPr>
        </p:nvSpPr>
        <p:spPr>
          <a:xfrm>
            <a:off x="956355" y="1576702"/>
            <a:ext cx="8915400" cy="3777622"/>
          </a:xfrm>
        </p:spPr>
        <p:txBody>
          <a:bodyPr/>
          <a:lstStyle/>
          <a:p>
            <a:pPr marL="0" indent="0">
              <a:buNone/>
            </a:pPr>
            <a:endParaRPr lang="es-EC" dirty="0" smtClean="0"/>
          </a:p>
          <a:p>
            <a:endParaRPr lang="es-EC" dirty="0"/>
          </a:p>
        </p:txBody>
      </p:sp>
      <p:graphicFrame>
        <p:nvGraphicFramePr>
          <p:cNvPr id="6" name="Diagrama 5"/>
          <p:cNvGraphicFramePr/>
          <p:nvPr>
            <p:extLst>
              <p:ext uri="{D42A27DB-BD31-4B8C-83A1-F6EECF244321}">
                <p14:modId xmlns:p14="http://schemas.microsoft.com/office/powerpoint/2010/main" val="870538032"/>
              </p:ext>
            </p:extLst>
          </p:nvPr>
        </p:nvGraphicFramePr>
        <p:xfrm>
          <a:off x="4375739" y="618558"/>
          <a:ext cx="6361929" cy="2572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784319524"/>
              </p:ext>
            </p:extLst>
          </p:nvPr>
        </p:nvGraphicFramePr>
        <p:xfrm>
          <a:off x="268515" y="624110"/>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n 7"/>
          <p:cNvPicPr/>
          <p:nvPr/>
        </p:nvPicPr>
        <p:blipFill>
          <a:blip r:embed="rId12">
            <a:extLst>
              <a:ext uri="{28A0092B-C50C-407E-A947-70E740481C1C}">
                <a14:useLocalDpi xmlns:a14="http://schemas.microsoft.com/office/drawing/2010/main" val="0"/>
              </a:ext>
            </a:extLst>
          </a:blip>
          <a:srcRect/>
          <a:stretch>
            <a:fillRect/>
          </a:stretch>
        </p:blipFill>
        <p:spPr bwMode="auto">
          <a:xfrm>
            <a:off x="755243" y="3015886"/>
            <a:ext cx="5196105" cy="3050759"/>
          </a:xfrm>
          <a:prstGeom prst="rect">
            <a:avLst/>
          </a:prstGeom>
          <a:noFill/>
          <a:ln>
            <a:noFill/>
          </a:ln>
        </p:spPr>
      </p:pic>
      <p:pic>
        <p:nvPicPr>
          <p:cNvPr id="9" name="Imagen 8"/>
          <p:cNvPicPr/>
          <p:nvPr/>
        </p:nvPicPr>
        <p:blipFill>
          <a:blip r:embed="rId13">
            <a:extLst>
              <a:ext uri="{28A0092B-C50C-407E-A947-70E740481C1C}">
                <a14:useLocalDpi xmlns:a14="http://schemas.microsoft.com/office/drawing/2010/main" val="0"/>
              </a:ext>
            </a:extLst>
          </a:blip>
          <a:srcRect/>
          <a:stretch>
            <a:fillRect/>
          </a:stretch>
        </p:blipFill>
        <p:spPr bwMode="auto">
          <a:xfrm>
            <a:off x="6968889" y="3015886"/>
            <a:ext cx="4535723" cy="3050759"/>
          </a:xfrm>
          <a:prstGeom prst="rect">
            <a:avLst/>
          </a:prstGeom>
          <a:noFill/>
          <a:ln>
            <a:noFill/>
          </a:ln>
        </p:spPr>
      </p:pic>
    </p:spTree>
    <p:extLst>
      <p:ext uri="{BB962C8B-B14F-4D97-AF65-F5344CB8AC3E}">
        <p14:creationId xmlns:p14="http://schemas.microsoft.com/office/powerpoint/2010/main" val="4111144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Marcador de contenido 33"/>
          <p:cNvGraphicFramePr>
            <a:graphicFrameLocks noGrp="1"/>
          </p:cNvGraphicFramePr>
          <p:nvPr>
            <p:ph sz="half" idx="2"/>
            <p:extLst>
              <p:ext uri="{D42A27DB-BD31-4B8C-83A1-F6EECF244321}">
                <p14:modId xmlns:p14="http://schemas.microsoft.com/office/powerpoint/2010/main" val="1420854618"/>
              </p:ext>
            </p:extLst>
          </p:nvPr>
        </p:nvGraphicFramePr>
        <p:xfrm>
          <a:off x="7337560" y="2100096"/>
          <a:ext cx="4167051" cy="97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upo 11"/>
          <p:cNvGrpSpPr/>
          <p:nvPr/>
        </p:nvGrpSpPr>
        <p:grpSpPr>
          <a:xfrm>
            <a:off x="5056640" y="1338096"/>
            <a:ext cx="2458720" cy="762000"/>
            <a:chOff x="1095084" y="899870"/>
            <a:chExt cx="2458720" cy="762000"/>
          </a:xfrm>
        </p:grpSpPr>
        <p:sp>
          <p:nvSpPr>
            <p:cNvPr id="13" name="Rectángulo 12"/>
            <p:cNvSpPr/>
            <p:nvPr/>
          </p:nvSpPr>
          <p:spPr>
            <a:xfrm>
              <a:off x="1095084" y="899870"/>
              <a:ext cx="2458719" cy="762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13"/>
            <p:cNvSpPr/>
            <p:nvPr/>
          </p:nvSpPr>
          <p:spPr>
            <a:xfrm>
              <a:off x="1095085" y="899870"/>
              <a:ext cx="2458719" cy="76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5, Generar, evaluar y seleccionar estrategias </a:t>
              </a:r>
              <a:endParaRPr lang="es-EC" sz="1600" kern="1200" dirty="0"/>
            </a:p>
          </p:txBody>
        </p:sp>
      </p:grpSp>
      <p:sp>
        <p:nvSpPr>
          <p:cNvPr id="15" name="Título 1"/>
          <p:cNvSpPr>
            <a:spLocks noGrp="1"/>
          </p:cNvSpPr>
          <p:nvPr>
            <p:ph type="title"/>
          </p:nvPr>
        </p:nvSpPr>
        <p:spPr/>
        <p:txBody>
          <a:bodyPr/>
          <a:lstStyle/>
          <a:p>
            <a:r>
              <a:rPr lang="es-EC" dirty="0"/>
              <a:t>Fase 1: </a:t>
            </a:r>
            <a:r>
              <a:rPr lang="es-EC" dirty="0" smtClean="0"/>
              <a:t>Formulación de la estrategia </a:t>
            </a:r>
            <a:endParaRPr lang="es-EC" dirty="0"/>
          </a:p>
        </p:txBody>
      </p:sp>
      <p:graphicFrame>
        <p:nvGraphicFramePr>
          <p:cNvPr id="16" name="Diagrama 15"/>
          <p:cNvGraphicFramePr/>
          <p:nvPr>
            <p:extLst>
              <p:ext uri="{D42A27DB-BD31-4B8C-83A1-F6EECF244321}">
                <p14:modId xmlns:p14="http://schemas.microsoft.com/office/powerpoint/2010/main" val="3790866749"/>
              </p:ext>
            </p:extLst>
          </p:nvPr>
        </p:nvGraphicFramePr>
        <p:xfrm>
          <a:off x="1371600" y="2126222"/>
          <a:ext cx="4724400" cy="695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Imagen 16"/>
          <p:cNvPicPr/>
          <p:nvPr/>
        </p:nvPicPr>
        <p:blipFill>
          <a:blip r:embed="rId12">
            <a:extLst>
              <a:ext uri="{28A0092B-C50C-407E-A947-70E740481C1C}">
                <a14:useLocalDpi xmlns:a14="http://schemas.microsoft.com/office/drawing/2010/main" val="0"/>
              </a:ext>
            </a:extLst>
          </a:blip>
          <a:srcRect/>
          <a:stretch>
            <a:fillRect/>
          </a:stretch>
        </p:blipFill>
        <p:spPr bwMode="auto">
          <a:xfrm>
            <a:off x="1933848" y="2937328"/>
            <a:ext cx="3841750" cy="3776980"/>
          </a:xfrm>
          <a:prstGeom prst="rect">
            <a:avLst/>
          </a:prstGeom>
          <a:noFill/>
          <a:ln>
            <a:noFill/>
          </a:ln>
        </p:spPr>
      </p:pic>
      <p:pic>
        <p:nvPicPr>
          <p:cNvPr id="18" name="Imagen 17" descr="../Desktop/Captura%20de%20pantalla%202018-02-20%20a%20la(s)%2009.34.08.png"/>
          <p:cNvPicPr/>
          <p:nvPr/>
        </p:nvPicPr>
        <p:blipFill>
          <a:blip r:embed="rId13">
            <a:extLst>
              <a:ext uri="{28A0092B-C50C-407E-A947-70E740481C1C}">
                <a14:useLocalDpi xmlns:a14="http://schemas.microsoft.com/office/drawing/2010/main" val="0"/>
              </a:ext>
            </a:extLst>
          </a:blip>
          <a:srcRect/>
          <a:stretch>
            <a:fillRect/>
          </a:stretch>
        </p:blipFill>
        <p:spPr bwMode="auto">
          <a:xfrm>
            <a:off x="2051269" y="3496375"/>
            <a:ext cx="1083310" cy="196850"/>
          </a:xfrm>
          <a:prstGeom prst="rect">
            <a:avLst/>
          </a:prstGeom>
          <a:noFill/>
          <a:ln>
            <a:noFill/>
          </a:ln>
        </p:spPr>
      </p:pic>
      <p:pic>
        <p:nvPicPr>
          <p:cNvPr id="35" name="Imagen 34"/>
          <p:cNvPicPr/>
          <p:nvPr/>
        </p:nvPicPr>
        <p:blipFill>
          <a:blip r:embed="rId14">
            <a:extLst>
              <a:ext uri="{28A0092B-C50C-407E-A947-70E740481C1C}">
                <a14:useLocalDpi xmlns:a14="http://schemas.microsoft.com/office/drawing/2010/main" val="0"/>
              </a:ext>
            </a:extLst>
          </a:blip>
          <a:stretch>
            <a:fillRect/>
          </a:stretch>
        </p:blipFill>
        <p:spPr>
          <a:xfrm>
            <a:off x="7037375" y="3301365"/>
            <a:ext cx="4864100" cy="2632710"/>
          </a:xfrm>
          <a:prstGeom prst="rect">
            <a:avLst/>
          </a:prstGeom>
        </p:spPr>
      </p:pic>
    </p:spTree>
    <p:extLst>
      <p:ext uri="{BB962C8B-B14F-4D97-AF65-F5344CB8AC3E}">
        <p14:creationId xmlns:p14="http://schemas.microsoft.com/office/powerpoint/2010/main" val="3520181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 </a:t>
            </a:r>
            <a:r>
              <a:rPr lang="es-EC" dirty="0" smtClean="0"/>
              <a:t>2: Implementación de la estrategia</a:t>
            </a:r>
            <a:endParaRPr lang="es-EC"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71400987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00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 3: </a:t>
            </a:r>
            <a:r>
              <a:rPr lang="es-EC" dirty="0" smtClean="0"/>
              <a:t>Evaluación de la estrategia</a:t>
            </a:r>
            <a:endParaRPr lang="es-EC" dirty="0"/>
          </a:p>
        </p:txBody>
      </p:sp>
      <p:pic>
        <p:nvPicPr>
          <p:cNvPr id="4" name="Marcador de contenido 3" descr="Captura%20de%20pantalla%202018-02-19%20a%20la(s)%2012.10.3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9405" y="1264555"/>
            <a:ext cx="6505303" cy="5199017"/>
          </a:xfrm>
          <a:prstGeom prst="rect">
            <a:avLst/>
          </a:prstGeom>
          <a:noFill/>
          <a:ln>
            <a:noFill/>
          </a:ln>
        </p:spPr>
      </p:pic>
    </p:spTree>
    <p:extLst>
      <p:ext uri="{BB962C8B-B14F-4D97-AF65-F5344CB8AC3E}">
        <p14:creationId xmlns:p14="http://schemas.microsoft.com/office/powerpoint/2010/main" val="33918688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Incumplimiento de la fase de control y evaluación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26541240"/>
              </p:ext>
            </p:extLst>
          </p:nvPr>
        </p:nvGraphicFramePr>
        <p:xfrm>
          <a:off x="3039974" y="1789091"/>
          <a:ext cx="8254797" cy="104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016569238"/>
              </p:ext>
            </p:extLst>
          </p:nvPr>
        </p:nvGraphicFramePr>
        <p:xfrm>
          <a:off x="3567448" y="2949263"/>
          <a:ext cx="7340958" cy="3515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710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Estrategias</a:t>
            </a:r>
            <a:endParaRPr lang="es-EC" dirty="0"/>
          </a:p>
        </p:txBody>
      </p:sp>
      <p:pic>
        <p:nvPicPr>
          <p:cNvPr id="5" name="Marcador de contenido 4"/>
          <p:cNvPicPr>
            <a:picLocks noGrp="1"/>
          </p:cNvPicPr>
          <p:nvPr>
            <p:ph idx="1"/>
          </p:nvPr>
        </p:nvPicPr>
        <p:blipFill>
          <a:blip r:embed="rId2"/>
          <a:stretch>
            <a:fillRect/>
          </a:stretch>
        </p:blipFill>
        <p:spPr>
          <a:xfrm>
            <a:off x="1317424" y="1264555"/>
            <a:ext cx="10187188" cy="5203065"/>
          </a:xfrm>
          <a:prstGeom prst="rect">
            <a:avLst/>
          </a:prstGeom>
        </p:spPr>
      </p:pic>
    </p:spTree>
    <p:extLst>
      <p:ext uri="{BB962C8B-B14F-4D97-AF65-F5344CB8AC3E}">
        <p14:creationId xmlns:p14="http://schemas.microsoft.com/office/powerpoint/2010/main" val="1610209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Baja rentabilidad</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2287872"/>
              </p:ext>
            </p:extLst>
          </p:nvPr>
        </p:nvGraphicFramePr>
        <p:xfrm>
          <a:off x="2193980" y="624110"/>
          <a:ext cx="8628286" cy="239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652868" y="2577233"/>
            <a:ext cx="3426546" cy="2033404"/>
          </a:xfrm>
          <a:prstGeom prst="rect">
            <a:avLst/>
          </a:prstGeom>
          <a:noFill/>
          <a:ln>
            <a:noFill/>
          </a:ln>
        </p:spPr>
      </p:pic>
      <p:pic>
        <p:nvPicPr>
          <p:cNvPr id="6" name="Imagen 5"/>
          <p:cNvPicPr/>
          <p:nvPr/>
        </p:nvPicPr>
        <p:blipFill>
          <a:blip r:embed="rId8">
            <a:extLst>
              <a:ext uri="{28A0092B-C50C-407E-A947-70E740481C1C}">
                <a14:useLocalDpi xmlns:a14="http://schemas.microsoft.com/office/drawing/2010/main" val="0"/>
              </a:ext>
            </a:extLst>
          </a:blip>
          <a:srcRect/>
          <a:stretch>
            <a:fillRect/>
          </a:stretch>
        </p:blipFill>
        <p:spPr bwMode="auto">
          <a:xfrm>
            <a:off x="652868" y="4803468"/>
            <a:ext cx="3426546" cy="1921113"/>
          </a:xfrm>
          <a:prstGeom prst="rect">
            <a:avLst/>
          </a:prstGeom>
          <a:noFill/>
          <a:ln>
            <a:noFill/>
          </a:ln>
        </p:spPr>
      </p:pic>
      <p:pic>
        <p:nvPicPr>
          <p:cNvPr id="7" name="Imagen 6"/>
          <p:cNvPicPr/>
          <p:nvPr/>
        </p:nvPicPr>
        <p:blipFill>
          <a:blip r:embed="rId9">
            <a:extLst>
              <a:ext uri="{28A0092B-C50C-407E-A947-70E740481C1C}">
                <a14:useLocalDpi xmlns:a14="http://schemas.microsoft.com/office/drawing/2010/main" val="0"/>
              </a:ext>
            </a:extLst>
          </a:blip>
          <a:srcRect/>
          <a:stretch>
            <a:fillRect/>
          </a:stretch>
        </p:blipFill>
        <p:spPr bwMode="auto">
          <a:xfrm>
            <a:off x="4305818" y="2577233"/>
            <a:ext cx="3069465" cy="3186792"/>
          </a:xfrm>
          <a:prstGeom prst="rect">
            <a:avLst/>
          </a:prstGeom>
          <a:noFill/>
          <a:ln>
            <a:noFill/>
          </a:ln>
        </p:spPr>
      </p:pic>
      <p:pic>
        <p:nvPicPr>
          <p:cNvPr id="8" name="Imagen 7" descr="../Desktop/Captura%20de%20pantalla%202018-02-20%20a%20la(s)%2009.34.08.png"/>
          <p:cNvPicPr/>
          <p:nvPr/>
        </p:nvPicPr>
        <p:blipFill>
          <a:blip r:embed="rId10">
            <a:extLst>
              <a:ext uri="{28A0092B-C50C-407E-A947-70E740481C1C}">
                <a14:useLocalDpi xmlns:a14="http://schemas.microsoft.com/office/drawing/2010/main" val="0"/>
              </a:ext>
            </a:extLst>
          </a:blip>
          <a:srcRect/>
          <a:stretch>
            <a:fillRect/>
          </a:stretch>
        </p:blipFill>
        <p:spPr bwMode="auto">
          <a:xfrm>
            <a:off x="4408849" y="3065172"/>
            <a:ext cx="921568" cy="128251"/>
          </a:xfrm>
          <a:prstGeom prst="rect">
            <a:avLst/>
          </a:prstGeom>
          <a:noFill/>
          <a:ln>
            <a:noFill/>
          </a:ln>
        </p:spPr>
      </p:pic>
      <p:pic>
        <p:nvPicPr>
          <p:cNvPr id="9" name="Imagen 8"/>
          <p:cNvPicPr/>
          <p:nvPr/>
        </p:nvPicPr>
        <p:blipFill>
          <a:blip r:embed="rId11">
            <a:extLst>
              <a:ext uri="{28A0092B-C50C-407E-A947-70E740481C1C}">
                <a14:useLocalDpi xmlns:a14="http://schemas.microsoft.com/office/drawing/2010/main" val="0"/>
              </a:ext>
            </a:extLst>
          </a:blip>
          <a:stretch>
            <a:fillRect/>
          </a:stretch>
        </p:blipFill>
        <p:spPr>
          <a:xfrm>
            <a:off x="7601687" y="2577233"/>
            <a:ext cx="4375665" cy="2535680"/>
          </a:xfrm>
          <a:prstGeom prst="rect">
            <a:avLst/>
          </a:prstGeom>
        </p:spPr>
      </p:pic>
    </p:spTree>
    <p:extLst>
      <p:ext uri="{BB962C8B-B14F-4D97-AF65-F5344CB8AC3E}">
        <p14:creationId xmlns:p14="http://schemas.microsoft.com/office/powerpoint/2010/main" val="767529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62747"/>
            <a:ext cx="8911687" cy="1280890"/>
          </a:xfrm>
        </p:spPr>
        <p:txBody>
          <a:bodyPr/>
          <a:lstStyle/>
          <a:p>
            <a:r>
              <a:rPr lang="es-EC" dirty="0"/>
              <a:t>Estrategia para la baja Rentabilidad </a:t>
            </a:r>
            <a:r>
              <a:rPr lang="es-EC" dirty="0" smtClean="0"/>
              <a:t/>
            </a:r>
            <a:br>
              <a:rPr lang="es-EC" dirty="0" smtClean="0"/>
            </a:br>
            <a:endParaRPr lang="es-EC" dirty="0"/>
          </a:p>
        </p:txBody>
      </p:sp>
      <p:pic>
        <p:nvPicPr>
          <p:cNvPr id="11" name="Marcador de contenido 10"/>
          <p:cNvPicPr>
            <a:picLocks noGrp="1"/>
          </p:cNvPicPr>
          <p:nvPr>
            <p:ph idx="1"/>
          </p:nvPr>
        </p:nvPicPr>
        <p:blipFill>
          <a:blip r:embed="rId2"/>
          <a:stretch>
            <a:fillRect/>
          </a:stretch>
        </p:blipFill>
        <p:spPr>
          <a:xfrm>
            <a:off x="447694" y="1303192"/>
            <a:ext cx="11563492" cy="5345581"/>
          </a:xfrm>
          <a:prstGeom prst="rect">
            <a:avLst/>
          </a:prstGeom>
        </p:spPr>
      </p:pic>
    </p:spTree>
    <p:extLst>
      <p:ext uri="{BB962C8B-B14F-4D97-AF65-F5344CB8AC3E}">
        <p14:creationId xmlns:p14="http://schemas.microsoft.com/office/powerpoint/2010/main" val="365445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Estrategia para la baja Rentabilidad </a:t>
            </a:r>
            <a:r>
              <a:rPr lang="es-EC" dirty="0" smtClean="0"/>
              <a:t/>
            </a:r>
            <a:br>
              <a:rPr lang="es-EC" dirty="0" smtClean="0"/>
            </a:br>
            <a:endParaRPr lang="es-EC" dirty="0"/>
          </a:p>
        </p:txBody>
      </p:sp>
      <p:pic>
        <p:nvPicPr>
          <p:cNvPr id="4" name="Marcador de contenido 3"/>
          <p:cNvPicPr>
            <a:picLocks noGrp="1"/>
          </p:cNvPicPr>
          <p:nvPr>
            <p:ph idx="1"/>
          </p:nvPr>
        </p:nvPicPr>
        <p:blipFill>
          <a:blip r:embed="rId2"/>
          <a:stretch>
            <a:fillRect/>
          </a:stretch>
        </p:blipFill>
        <p:spPr>
          <a:xfrm>
            <a:off x="353187" y="1382841"/>
            <a:ext cx="11580507" cy="5327925"/>
          </a:xfrm>
          <a:prstGeom prst="rect">
            <a:avLst/>
          </a:prstGeom>
        </p:spPr>
      </p:pic>
      <p:cxnSp>
        <p:nvCxnSpPr>
          <p:cNvPr id="7" name="Conector recto 6"/>
          <p:cNvCxnSpPr/>
          <p:nvPr/>
        </p:nvCxnSpPr>
        <p:spPr>
          <a:xfrm>
            <a:off x="6645499" y="5254581"/>
            <a:ext cx="1970467" cy="128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15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86076A-7E73-4919-8AD7-0B27CB286D02}"/>
              </a:ext>
            </a:extLst>
          </p:cNvPr>
          <p:cNvSpPr>
            <a:spLocks noGrp="1"/>
          </p:cNvSpPr>
          <p:nvPr>
            <p:ph type="title"/>
          </p:nvPr>
        </p:nvSpPr>
        <p:spPr/>
        <p:txBody>
          <a:bodyPr/>
          <a:lstStyle/>
          <a:p>
            <a:r>
              <a:rPr lang="es-EC" dirty="0"/>
              <a:t>Antecedentes</a:t>
            </a:r>
          </a:p>
        </p:txBody>
      </p:sp>
      <p:pic>
        <p:nvPicPr>
          <p:cNvPr id="4" name="Imagen 3">
            <a:extLst>
              <a:ext uri="{FF2B5EF4-FFF2-40B4-BE49-F238E27FC236}">
                <a16:creationId xmlns="" xmlns:a16="http://schemas.microsoft.com/office/drawing/2014/main" id="{E89752CA-E7FB-4496-B305-45F80A5FAA24}"/>
              </a:ext>
            </a:extLst>
          </p:cNvPr>
          <p:cNvPicPr/>
          <p:nvPr/>
        </p:nvPicPr>
        <p:blipFill>
          <a:blip r:embed="rId2"/>
          <a:stretch>
            <a:fillRect/>
          </a:stretch>
        </p:blipFill>
        <p:spPr>
          <a:xfrm>
            <a:off x="1538495" y="3241481"/>
            <a:ext cx="6286157" cy="3394449"/>
          </a:xfrm>
          <a:prstGeom prst="rect">
            <a:avLst/>
          </a:prstGeom>
        </p:spPr>
      </p:pic>
      <p:graphicFrame>
        <p:nvGraphicFramePr>
          <p:cNvPr id="5" name="Diagrama 4"/>
          <p:cNvGraphicFramePr/>
          <p:nvPr>
            <p:extLst>
              <p:ext uri="{D42A27DB-BD31-4B8C-83A1-F6EECF244321}">
                <p14:modId xmlns:p14="http://schemas.microsoft.com/office/powerpoint/2010/main" val="1525513294"/>
              </p:ext>
            </p:extLst>
          </p:nvPr>
        </p:nvGraphicFramePr>
        <p:xfrm>
          <a:off x="3962380" y="1604191"/>
          <a:ext cx="4881174" cy="1426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076026761"/>
              </p:ext>
            </p:extLst>
          </p:nvPr>
        </p:nvGraphicFramePr>
        <p:xfrm>
          <a:off x="8337596" y="3566158"/>
          <a:ext cx="3596100" cy="27106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57960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Estrategia para la baja Rentabilidad </a:t>
            </a:r>
          </a:p>
        </p:txBody>
      </p:sp>
      <p:cxnSp>
        <p:nvCxnSpPr>
          <p:cNvPr id="6" name="Conector recto 5"/>
          <p:cNvCxnSpPr/>
          <p:nvPr/>
        </p:nvCxnSpPr>
        <p:spPr>
          <a:xfrm>
            <a:off x="6561785" y="4175170"/>
            <a:ext cx="1944710" cy="12879"/>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3" name="Marcador de contenido 2"/>
          <p:cNvSpPr>
            <a:spLocks noGrp="1"/>
          </p:cNvSpPr>
          <p:nvPr>
            <p:ph idx="1"/>
          </p:nvPr>
        </p:nvSpPr>
        <p:spPr/>
        <p:txBody>
          <a:bodyPr/>
          <a:lstStyle/>
          <a:p>
            <a:endParaRPr lang="es-EC"/>
          </a:p>
        </p:txBody>
      </p:sp>
      <p:pic>
        <p:nvPicPr>
          <p:cNvPr id="5" name="Imagen 4"/>
          <p:cNvPicPr>
            <a:picLocks noChangeAspect="1"/>
          </p:cNvPicPr>
          <p:nvPr/>
        </p:nvPicPr>
        <p:blipFill>
          <a:blip r:embed="rId2"/>
          <a:stretch>
            <a:fillRect/>
          </a:stretch>
        </p:blipFill>
        <p:spPr>
          <a:xfrm>
            <a:off x="305960" y="1471831"/>
            <a:ext cx="11795980" cy="5099450"/>
          </a:xfrm>
          <a:prstGeom prst="rect">
            <a:avLst/>
          </a:prstGeom>
        </p:spPr>
      </p:pic>
    </p:spTree>
    <p:extLst>
      <p:ext uri="{BB962C8B-B14F-4D97-AF65-F5344CB8AC3E}">
        <p14:creationId xmlns:p14="http://schemas.microsoft.com/office/powerpoint/2010/main" val="3651478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Talento Humano</a:t>
            </a:r>
            <a:endParaRPr lang="es-EC" dirty="0"/>
          </a:p>
        </p:txBody>
      </p:sp>
      <p:pic>
        <p:nvPicPr>
          <p:cNvPr id="7" name="Marcador de contenido 6"/>
          <p:cNvPicPr>
            <a:picLocks noGrp="1" noChangeAspect="1"/>
          </p:cNvPicPr>
          <p:nvPr>
            <p:ph idx="1"/>
          </p:nvPr>
        </p:nvPicPr>
        <p:blipFill>
          <a:blip r:embed="rId2"/>
          <a:stretch>
            <a:fillRect/>
          </a:stretch>
        </p:blipFill>
        <p:spPr>
          <a:xfrm>
            <a:off x="435264" y="1435035"/>
            <a:ext cx="11529428" cy="5302315"/>
          </a:xfrm>
          <a:prstGeom prst="rect">
            <a:avLst/>
          </a:prstGeom>
        </p:spPr>
      </p:pic>
    </p:spTree>
    <p:extLst>
      <p:ext uri="{BB962C8B-B14F-4D97-AF65-F5344CB8AC3E}">
        <p14:creationId xmlns:p14="http://schemas.microsoft.com/office/powerpoint/2010/main" val="2694839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Talento Humano</a:t>
            </a:r>
            <a:endParaRPr lang="es-EC" dirty="0"/>
          </a:p>
        </p:txBody>
      </p:sp>
      <p:pic>
        <p:nvPicPr>
          <p:cNvPr id="7" name="Marcador de contenido 6"/>
          <p:cNvPicPr>
            <a:picLocks noGrp="1" noChangeAspect="1"/>
          </p:cNvPicPr>
          <p:nvPr>
            <p:ph idx="1"/>
          </p:nvPr>
        </p:nvPicPr>
        <p:blipFill>
          <a:blip r:embed="rId2"/>
          <a:stretch>
            <a:fillRect/>
          </a:stretch>
        </p:blipFill>
        <p:spPr>
          <a:xfrm>
            <a:off x="584079" y="1568391"/>
            <a:ext cx="11239741" cy="4956395"/>
          </a:xfrm>
          <a:prstGeom prst="rect">
            <a:avLst/>
          </a:prstGeom>
        </p:spPr>
      </p:pic>
    </p:spTree>
    <p:extLst>
      <p:ext uri="{BB962C8B-B14F-4D97-AF65-F5344CB8AC3E}">
        <p14:creationId xmlns:p14="http://schemas.microsoft.com/office/powerpoint/2010/main" val="921753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Organización </a:t>
            </a:r>
            <a:endParaRPr lang="es-EC" dirty="0"/>
          </a:p>
        </p:txBody>
      </p:sp>
      <p:pic>
        <p:nvPicPr>
          <p:cNvPr id="4" name="Marcador de contenido 3"/>
          <p:cNvPicPr>
            <a:picLocks noGrp="1"/>
          </p:cNvPicPr>
          <p:nvPr>
            <p:ph idx="1"/>
          </p:nvPr>
        </p:nvPicPr>
        <p:blipFill>
          <a:blip r:embed="rId2"/>
          <a:stretch>
            <a:fillRect/>
          </a:stretch>
        </p:blipFill>
        <p:spPr>
          <a:xfrm>
            <a:off x="729161" y="1686951"/>
            <a:ext cx="11173537" cy="3557124"/>
          </a:xfrm>
          <a:prstGeom prst="rect">
            <a:avLst/>
          </a:prstGeom>
        </p:spPr>
      </p:pic>
    </p:spTree>
    <p:extLst>
      <p:ext uri="{BB962C8B-B14F-4D97-AF65-F5344CB8AC3E}">
        <p14:creationId xmlns:p14="http://schemas.microsoft.com/office/powerpoint/2010/main" val="300781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Proceso</a:t>
            </a:r>
            <a:endParaRPr lang="es-EC" dirty="0"/>
          </a:p>
        </p:txBody>
      </p:sp>
      <p:pic>
        <p:nvPicPr>
          <p:cNvPr id="4" name="Marcador de contenido 3"/>
          <p:cNvPicPr>
            <a:picLocks noGrp="1"/>
          </p:cNvPicPr>
          <p:nvPr>
            <p:ph idx="1"/>
          </p:nvPr>
        </p:nvPicPr>
        <p:blipFill>
          <a:blip r:embed="rId2"/>
          <a:stretch>
            <a:fillRect/>
          </a:stretch>
        </p:blipFill>
        <p:spPr>
          <a:xfrm>
            <a:off x="507950" y="1507720"/>
            <a:ext cx="11394747" cy="5001568"/>
          </a:xfrm>
          <a:prstGeom prst="rect">
            <a:avLst/>
          </a:prstGeom>
        </p:spPr>
      </p:pic>
    </p:spTree>
    <p:extLst>
      <p:ext uri="{BB962C8B-B14F-4D97-AF65-F5344CB8AC3E}">
        <p14:creationId xmlns:p14="http://schemas.microsoft.com/office/powerpoint/2010/main" val="1842887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Finanzas</a:t>
            </a:r>
            <a:endParaRPr lang="es-EC" dirty="0"/>
          </a:p>
        </p:txBody>
      </p:sp>
      <p:pic>
        <p:nvPicPr>
          <p:cNvPr id="4" name="Marcador de contenido 3"/>
          <p:cNvPicPr>
            <a:picLocks noGrp="1"/>
          </p:cNvPicPr>
          <p:nvPr>
            <p:ph idx="1"/>
          </p:nvPr>
        </p:nvPicPr>
        <p:blipFill>
          <a:blip r:embed="rId2"/>
          <a:stretch>
            <a:fillRect/>
          </a:stretch>
        </p:blipFill>
        <p:spPr>
          <a:xfrm>
            <a:off x="458838" y="1504207"/>
            <a:ext cx="11412864" cy="5036077"/>
          </a:xfrm>
          <a:prstGeom prst="rect">
            <a:avLst/>
          </a:prstGeom>
        </p:spPr>
      </p:pic>
    </p:spTree>
    <p:extLst>
      <p:ext uri="{BB962C8B-B14F-4D97-AF65-F5344CB8AC3E}">
        <p14:creationId xmlns:p14="http://schemas.microsoft.com/office/powerpoint/2010/main" val="18060051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54839011"/>
              </p:ext>
            </p:extLst>
          </p:nvPr>
        </p:nvGraphicFramePr>
        <p:xfrm>
          <a:off x="1096373" y="1344023"/>
          <a:ext cx="10215154" cy="506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979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55687730"/>
              </p:ext>
            </p:extLst>
          </p:nvPr>
        </p:nvGraphicFramePr>
        <p:xfrm>
          <a:off x="640080" y="1580606"/>
          <a:ext cx="11325497" cy="4911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0495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247255" y="1425845"/>
            <a:ext cx="8319627" cy="3797084"/>
          </a:xfrm>
          <a:prstGeom prst="rect">
            <a:avLst/>
          </a:prstGeom>
        </p:spPr>
      </p:pic>
    </p:spTree>
    <p:extLst>
      <p:ext uri="{BB962C8B-B14F-4D97-AF65-F5344CB8AC3E}">
        <p14:creationId xmlns:p14="http://schemas.microsoft.com/office/powerpoint/2010/main" val="188901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707486D-FAC7-4AF5-B832-27ABFC508FB2}"/>
              </a:ext>
            </a:extLst>
          </p:cNvPr>
          <p:cNvSpPr>
            <a:spLocks noGrp="1"/>
          </p:cNvSpPr>
          <p:nvPr>
            <p:ph type="title"/>
          </p:nvPr>
        </p:nvSpPr>
        <p:spPr/>
        <p:txBody>
          <a:bodyPr/>
          <a:lstStyle/>
          <a:p>
            <a:r>
              <a:rPr lang="es-EC" dirty="0"/>
              <a:t>Composición de la Industria manufacturera en el Ecuador</a:t>
            </a:r>
          </a:p>
        </p:txBody>
      </p:sp>
      <p:graphicFrame>
        <p:nvGraphicFramePr>
          <p:cNvPr id="7" name="Marcador de contenido 6">
            <a:extLst>
              <a:ext uri="{FF2B5EF4-FFF2-40B4-BE49-F238E27FC236}">
                <a16:creationId xmlns="" xmlns:a16="http://schemas.microsoft.com/office/drawing/2014/main" id="{325825E9-6A44-4CB0-AFD6-D098005A6067}"/>
              </a:ext>
            </a:extLst>
          </p:cNvPr>
          <p:cNvGraphicFramePr>
            <a:graphicFrameLocks noGrp="1"/>
          </p:cNvGraphicFramePr>
          <p:nvPr>
            <p:ph idx="1"/>
            <p:extLst>
              <p:ext uri="{D42A27DB-BD31-4B8C-83A1-F6EECF244321}">
                <p14:modId xmlns:p14="http://schemas.microsoft.com/office/powerpoint/2010/main" val="486299754"/>
              </p:ext>
            </p:extLst>
          </p:nvPr>
        </p:nvGraphicFramePr>
        <p:xfrm>
          <a:off x="527938" y="2152059"/>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9571237" y="2743201"/>
            <a:ext cx="2388289" cy="2595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94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5FE4E7-0474-49DD-801B-798451029C8C}"/>
              </a:ext>
            </a:extLst>
          </p:cNvPr>
          <p:cNvSpPr>
            <a:spLocks noGrp="1"/>
          </p:cNvSpPr>
          <p:nvPr>
            <p:ph type="title"/>
          </p:nvPr>
        </p:nvSpPr>
        <p:spPr/>
        <p:txBody>
          <a:bodyPr>
            <a:normAutofit fontScale="90000"/>
          </a:bodyPr>
          <a:lstStyle/>
          <a:p>
            <a:r>
              <a:rPr lang="es-EC" dirty="0"/>
              <a:t>Participación de la Industria Manufacturera en el PIB de países de la región</a:t>
            </a:r>
          </a:p>
        </p:txBody>
      </p:sp>
      <p:graphicFrame>
        <p:nvGraphicFramePr>
          <p:cNvPr id="10" name="Marcador de contenido 9">
            <a:extLst>
              <a:ext uri="{FF2B5EF4-FFF2-40B4-BE49-F238E27FC236}">
                <a16:creationId xmlns="" xmlns:a16="http://schemas.microsoft.com/office/drawing/2014/main" id="{50150F04-DECA-4999-BE9D-2F27DA264992}"/>
              </a:ext>
            </a:extLst>
          </p:cNvPr>
          <p:cNvGraphicFramePr>
            <a:graphicFrameLocks noGrp="1"/>
          </p:cNvGraphicFramePr>
          <p:nvPr>
            <p:ph idx="1"/>
            <p:extLst>
              <p:ext uri="{D42A27DB-BD31-4B8C-83A1-F6EECF244321}">
                <p14:modId xmlns:p14="http://schemas.microsoft.com/office/powerpoint/2010/main" val="1990915460"/>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7627653" y="5911850"/>
            <a:ext cx="3876959" cy="507831"/>
          </a:xfrm>
          <a:prstGeom prst="rect">
            <a:avLst/>
          </a:prstGeom>
        </p:spPr>
        <p:txBody>
          <a:bodyPr wrap="none">
            <a:spAutoFit/>
          </a:bodyPr>
          <a:lstStyle/>
          <a:p>
            <a:pPr indent="252095">
              <a:lnSpc>
                <a:spcPct val="150000"/>
              </a:lnSpc>
              <a:spcAft>
                <a:spcPts val="0"/>
              </a:spcAft>
            </a:pPr>
            <a:r>
              <a:rPr lang="es-ES" b="1" dirty="0">
                <a:latin typeface="Times New Roman" panose="02020603050405020304" pitchFamily="18" charset="0"/>
                <a:ea typeface="MS Mincho" panose="02020609040205080304" pitchFamily="49" charset="-128"/>
                <a:cs typeface="Times New Roman" panose="02020603050405020304" pitchFamily="18" charset="0"/>
              </a:rPr>
              <a:t>Fuente</a:t>
            </a:r>
            <a:r>
              <a:rPr lang="es-ES" b="1">
                <a:latin typeface="Times New Roman" panose="02020603050405020304" pitchFamily="18" charset="0"/>
                <a:ea typeface="MS Mincho" panose="02020609040205080304" pitchFamily="49" charset="-128"/>
                <a:cs typeface="Times New Roman" panose="02020603050405020304" pitchFamily="18" charset="0"/>
              </a:rPr>
              <a:t>: </a:t>
            </a:r>
            <a:r>
              <a:rPr lang="es-ES" smtClean="0">
                <a:latin typeface="Times New Roman" panose="02020603050405020304" pitchFamily="18" charset="0"/>
                <a:ea typeface="MS Mincho" panose="02020609040205080304" pitchFamily="49" charset="-128"/>
                <a:cs typeface="Times New Roman" panose="02020603050405020304" pitchFamily="18" charset="0"/>
              </a:rPr>
              <a:t>REVISTA LÍDERES (2016)</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46807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2AE4B2-093B-4A02-BFEB-83BB1F1EB058}"/>
              </a:ext>
            </a:extLst>
          </p:cNvPr>
          <p:cNvSpPr>
            <a:spLocks noGrp="1"/>
          </p:cNvSpPr>
          <p:nvPr>
            <p:ph type="title"/>
          </p:nvPr>
        </p:nvSpPr>
        <p:spPr>
          <a:xfrm>
            <a:off x="2114623" y="624109"/>
            <a:ext cx="8911687" cy="1280890"/>
          </a:xfrm>
        </p:spPr>
        <p:txBody>
          <a:bodyPr/>
          <a:lstStyle/>
          <a:p>
            <a:r>
              <a:rPr lang="es-ES" dirty="0" smtClean="0"/>
              <a:t>Aplicación de estudio al sec</a:t>
            </a:r>
            <a:r>
              <a:rPr lang="es-EC" dirty="0" smtClean="0"/>
              <a:t>tor textil</a:t>
            </a:r>
            <a:endParaRPr lang="es-EC" dirty="0"/>
          </a:p>
        </p:txBody>
      </p:sp>
      <p:graphicFrame>
        <p:nvGraphicFramePr>
          <p:cNvPr id="4" name="Marcador de contenido 3">
            <a:extLst>
              <a:ext uri="{FF2B5EF4-FFF2-40B4-BE49-F238E27FC236}">
                <a16:creationId xmlns="" xmlns:a16="http://schemas.microsoft.com/office/drawing/2014/main" id="{6F8F9B59-E86D-4702-BCA1-C513C9252C96}"/>
              </a:ext>
            </a:extLst>
          </p:cNvPr>
          <p:cNvGraphicFramePr>
            <a:graphicFrameLocks noGrp="1"/>
          </p:cNvGraphicFramePr>
          <p:nvPr>
            <p:ph idx="1"/>
            <p:extLst>
              <p:ext uri="{D42A27DB-BD31-4B8C-83A1-F6EECF244321}">
                <p14:modId xmlns:p14="http://schemas.microsoft.com/office/powerpoint/2010/main" val="2052519651"/>
              </p:ext>
            </p:extLst>
          </p:nvPr>
        </p:nvGraphicFramePr>
        <p:xfrm>
          <a:off x="728751" y="1317357"/>
          <a:ext cx="6828110" cy="5286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Desktop/Captura%20de%20pantalla%202018-02-23%20a%20la(s)%2014.26.00.png"/>
          <p:cNvPicPr/>
          <p:nvPr/>
        </p:nvPicPr>
        <p:blipFill>
          <a:blip r:embed="rId7">
            <a:extLst>
              <a:ext uri="{28A0092B-C50C-407E-A947-70E740481C1C}">
                <a14:useLocalDpi xmlns:a14="http://schemas.microsoft.com/office/drawing/2010/main" val="0"/>
              </a:ext>
            </a:extLst>
          </a:blip>
          <a:srcRect/>
          <a:stretch>
            <a:fillRect/>
          </a:stretch>
        </p:blipFill>
        <p:spPr bwMode="auto">
          <a:xfrm>
            <a:off x="7272299" y="2278514"/>
            <a:ext cx="4419601" cy="1946096"/>
          </a:xfrm>
          <a:prstGeom prst="rect">
            <a:avLst/>
          </a:prstGeom>
          <a:noFill/>
          <a:ln>
            <a:noFill/>
          </a:ln>
        </p:spPr>
      </p:pic>
      <p:sp>
        <p:nvSpPr>
          <p:cNvPr id="6" name="Rectángulo 5"/>
          <p:cNvSpPr/>
          <p:nvPr/>
        </p:nvSpPr>
        <p:spPr>
          <a:xfrm>
            <a:off x="7556860" y="4344209"/>
            <a:ext cx="3850478" cy="507831"/>
          </a:xfrm>
          <a:prstGeom prst="rect">
            <a:avLst/>
          </a:prstGeom>
        </p:spPr>
        <p:txBody>
          <a:bodyPr wrap="none">
            <a:spAutoFit/>
          </a:bodyPr>
          <a:lstStyle/>
          <a:p>
            <a:pPr indent="252095">
              <a:lnSpc>
                <a:spcPct val="150000"/>
              </a:lnSpc>
              <a:spcAft>
                <a:spcPts val="0"/>
              </a:spcAft>
            </a:pPr>
            <a:r>
              <a:rPr lang="es-ES" b="1" dirty="0">
                <a:latin typeface="Times New Roman" panose="02020603050405020304" pitchFamily="18" charset="0"/>
                <a:ea typeface="MS Mincho" panose="02020609040205080304" pitchFamily="49" charset="-128"/>
                <a:cs typeface="Times New Roman" panose="02020603050405020304" pitchFamily="18" charset="0"/>
              </a:rPr>
              <a:t>Fuente: </a:t>
            </a:r>
            <a:r>
              <a:rPr lang="es-ES" dirty="0" smtClean="0">
                <a:latin typeface="Times New Roman" panose="02020603050405020304" pitchFamily="18" charset="0"/>
                <a:ea typeface="MS Mincho" panose="02020609040205080304" pitchFamily="49" charset="-128"/>
                <a:cs typeface="Times New Roman" panose="02020603050405020304" pitchFamily="18" charset="0"/>
              </a:rPr>
              <a:t>Banco Central del Ecuador. </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02810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smtClean="0"/>
              <a:t>Justificación </a:t>
            </a:r>
            <a:endParaRPr lang="es-EC"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63454776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559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3866</TotalTime>
  <Words>2432</Words>
  <Application>Microsoft Office PowerPoint</Application>
  <PresentationFormat>Panorámica</PresentationFormat>
  <Paragraphs>274</Paragraphs>
  <Slides>58</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58</vt:i4>
      </vt:variant>
    </vt:vector>
  </HeadingPairs>
  <TitlesOfParts>
    <vt:vector size="68" baseType="lpstr">
      <vt:lpstr>ＭＳ 明朝</vt:lpstr>
      <vt:lpstr>ＭＳ 明朝</vt:lpstr>
      <vt:lpstr>Arial</vt:lpstr>
      <vt:lpstr>Calibri</vt:lpstr>
      <vt:lpstr>Cambria Math</vt:lpstr>
      <vt:lpstr>Century Gothic</vt:lpstr>
      <vt:lpstr>Tahoma</vt:lpstr>
      <vt:lpstr>Times New Roman</vt:lpstr>
      <vt:lpstr>Wingdings 3</vt:lpstr>
      <vt:lpstr>Espiral</vt:lpstr>
      <vt:lpstr>Presentación de PowerPoint</vt:lpstr>
      <vt:lpstr>Conceptos</vt:lpstr>
      <vt:lpstr>Conceptos </vt:lpstr>
      <vt:lpstr>Conceptos </vt:lpstr>
      <vt:lpstr>Antecedentes</vt:lpstr>
      <vt:lpstr>Composición de la Industria manufacturera en el Ecuador</vt:lpstr>
      <vt:lpstr>Participación de la Industria Manufacturera en el PIB de países de la región</vt:lpstr>
      <vt:lpstr>Aplicación de estudio al sector textil</vt:lpstr>
      <vt:lpstr>Justificación </vt:lpstr>
      <vt:lpstr>Marco contextual o situacional </vt:lpstr>
      <vt:lpstr>Teoría de Soporte</vt:lpstr>
      <vt:lpstr>Árbol de problemas </vt:lpstr>
      <vt:lpstr>Objetivos </vt:lpstr>
      <vt:lpstr>Hipótesis </vt:lpstr>
      <vt:lpstr>Metodología de la investigación </vt:lpstr>
      <vt:lpstr>Población y muestra</vt:lpstr>
      <vt:lpstr>Población</vt:lpstr>
      <vt:lpstr>Censo</vt:lpstr>
      <vt:lpstr>Instrumento recolección de información</vt:lpstr>
      <vt:lpstr>Operacionalización de las variables</vt:lpstr>
      <vt:lpstr>Análisis Univariado</vt:lpstr>
      <vt:lpstr>Presentación de PowerPoint</vt:lpstr>
      <vt:lpstr>Presentación de PowerPoint</vt:lpstr>
      <vt:lpstr>Análisis Bivariado</vt:lpstr>
      <vt:lpstr>Análisis Chi – Cuadrado de Pearson</vt:lpstr>
      <vt:lpstr>Fase 1: Planificación (Pregunta 7 – 15) </vt:lpstr>
      <vt:lpstr>Fase 2: Ejecución (Pregunta 17 – 27)</vt:lpstr>
      <vt:lpstr>Fase 3: Control y Evaluación (Pregunta 6 – 19)</vt:lpstr>
      <vt:lpstr>Análisis Correlacional</vt:lpstr>
      <vt:lpstr>Fase 1: Planificación (Pregunta 7 – 15) </vt:lpstr>
      <vt:lpstr>Fase 2: Ejecución (Pregunta 17 – 27)</vt:lpstr>
      <vt:lpstr>Fase 3: Control y Evaluación (Pregunta 6 – 19)</vt:lpstr>
      <vt:lpstr>Análisis Financiero </vt:lpstr>
      <vt:lpstr>Indicadores de Liquidez</vt:lpstr>
      <vt:lpstr>Indicadores de Solvencia</vt:lpstr>
      <vt:lpstr>Indicadores de Gestión </vt:lpstr>
      <vt:lpstr>Indicadores de Rentabilidad</vt:lpstr>
      <vt:lpstr>Propuesta</vt:lpstr>
      <vt:lpstr>Modelo de Fred David </vt:lpstr>
      <vt:lpstr>Fase 1: Formulación de la estrategia </vt:lpstr>
      <vt:lpstr>Fase 1: Formulación de la estrategia </vt:lpstr>
      <vt:lpstr>Fase 1: Formulación de la estrategia </vt:lpstr>
      <vt:lpstr>Fase 2: Implementación de la estrategia</vt:lpstr>
      <vt:lpstr>Fase 3: Evaluación de la estrategia</vt:lpstr>
      <vt:lpstr>Incumplimiento de la fase de control y evaluación</vt:lpstr>
      <vt:lpstr>Estrategias</vt:lpstr>
      <vt:lpstr>Baja rentabilidad</vt:lpstr>
      <vt:lpstr>Estrategia para la baja Rentabilidad  </vt:lpstr>
      <vt:lpstr>Estrategia para la baja Rentabilidad  </vt:lpstr>
      <vt:lpstr>Estrategia para la baja Rentabilidad </vt:lpstr>
      <vt:lpstr>Talento Humano</vt:lpstr>
      <vt:lpstr>Talento Humano</vt:lpstr>
      <vt:lpstr>Organización </vt:lpstr>
      <vt:lpstr>Proceso</vt:lpstr>
      <vt:lpstr>Finanzas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Acurio</dc:creator>
  <cp:lastModifiedBy>Daniela Acurio</cp:lastModifiedBy>
  <cp:revision>120</cp:revision>
  <cp:lastPrinted>2018-03-12T21:30:47Z</cp:lastPrinted>
  <dcterms:created xsi:type="dcterms:W3CDTF">2018-01-23T16:00:36Z</dcterms:created>
  <dcterms:modified xsi:type="dcterms:W3CDTF">2018-03-15T04:44:08Z</dcterms:modified>
</cp:coreProperties>
</file>