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10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5" r:id="rId2"/>
    <p:sldMasterId id="2147483752" r:id="rId3"/>
  </p:sldMasterIdLst>
  <p:notesMasterIdLst>
    <p:notesMasterId r:id="rId29"/>
  </p:notesMasterIdLst>
  <p:handoutMasterIdLst>
    <p:handoutMasterId r:id="rId30"/>
  </p:handoutMasterIdLst>
  <p:sldIdLst>
    <p:sldId id="327" r:id="rId4"/>
    <p:sldId id="280" r:id="rId5"/>
    <p:sldId id="295" r:id="rId6"/>
    <p:sldId id="299" r:id="rId7"/>
    <p:sldId id="304" r:id="rId8"/>
    <p:sldId id="317" r:id="rId9"/>
    <p:sldId id="307" r:id="rId10"/>
    <p:sldId id="326" r:id="rId11"/>
    <p:sldId id="300" r:id="rId12"/>
    <p:sldId id="310" r:id="rId13"/>
    <p:sldId id="311" r:id="rId14"/>
    <p:sldId id="298" r:id="rId15"/>
    <p:sldId id="312" r:id="rId16"/>
    <p:sldId id="302" r:id="rId17"/>
    <p:sldId id="315" r:id="rId18"/>
    <p:sldId id="319" r:id="rId19"/>
    <p:sldId id="320" r:id="rId20"/>
    <p:sldId id="328" r:id="rId21"/>
    <p:sldId id="321" r:id="rId22"/>
    <p:sldId id="322" r:id="rId23"/>
    <p:sldId id="323" r:id="rId24"/>
    <p:sldId id="303" r:id="rId25"/>
    <p:sldId id="316" r:id="rId26"/>
    <p:sldId id="325" r:id="rId27"/>
    <p:sldId id="318" r:id="rId2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408"/>
    <a:srgbClr val="A1F53B"/>
    <a:srgbClr val="F9F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696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diagrams/_rels/data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57FB1D-BC7A-44BA-BDA6-B858D0D13636}" type="doc">
      <dgm:prSet loTypeId="urn:microsoft.com/office/officeart/2005/8/layout/hierarchy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BACCFE4-0374-49F1-B654-9180CE696E6F}">
      <dgm:prSet phldrT="[Texto]"/>
      <dgm:spPr/>
      <dgm:t>
        <a:bodyPr/>
        <a:lstStyle/>
        <a:p>
          <a:r>
            <a:rPr lang="es-ES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Importancia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51D32BD9-0E83-49B8-BC45-CF6D04A7E39C}" type="parTrans" cxnId="{87670E04-B852-4484-980E-0CEAB19E764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F55A24-CC7E-4DE4-9D88-9CC6E5207E87}" type="sibTrans" cxnId="{87670E04-B852-4484-980E-0CEAB19E764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5E8B01-C1A0-4E83-B485-42E732E90C95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E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La realidad de la gastronomía quiteña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7F58B5-0192-45E6-9F47-1BF5037CFA20}" type="parTrans" cxnId="{548E65E7-62AD-4372-85F4-4D54BEAF6F8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5AE288-87BC-4D20-BAEB-AA85590B3DB6}" type="sibTrans" cxnId="{548E65E7-62AD-4372-85F4-4D54BEAF6F8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4DA2ED-203A-4E51-B7AA-0B1FEAD32539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ctr"/>
          <a:r>
            <a:rPr lang="es-EC" sz="2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Influencia internacional (Globalización)</a:t>
          </a:r>
        </a:p>
      </dgm:t>
    </dgm:pt>
    <dgm:pt modelId="{7B14A3CD-2A2C-4B5C-8F16-FE832E6FCC13}" type="parTrans" cxnId="{A15C1007-8F79-465B-8D96-232CC6222F8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FBAF76-3E49-4447-A95F-292420584209}" type="sibTrans" cxnId="{A15C1007-8F79-465B-8D96-232CC6222F8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E16A60-B1B8-4B2A-B22C-49655BD5CF60}">
      <dgm:prSet phldrT="[Texto]"/>
      <dgm:spPr/>
      <dgm:t>
        <a:bodyPr/>
        <a:lstStyle/>
        <a:p>
          <a:r>
            <a:rPr lang="es-ES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0BC4C5D6-5088-43ED-8F2A-74CDFC49EC4F}" type="parTrans" cxnId="{0300CA45-749D-4890-B47C-6F42836952D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ACC6A1-264C-45C0-B6B1-C6105DC7E3E5}" type="sibTrans" cxnId="{0300CA45-749D-4890-B47C-6F42836952D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83584E-563F-4B3E-96E2-D7C0BD62DD21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Oferta gastronómica en el CHQ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041FE4-C0E9-4DCA-B2C3-11E9B6EE8BA9}" type="parTrans" cxnId="{7FD967FC-1C42-45DC-9D4A-A597BFCBBE4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38CA0C-D103-47E4-83BF-8D3073B480D4}" type="sibTrans" cxnId="{7FD967FC-1C42-45DC-9D4A-A597BFCBBE4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806CDA-BD52-4078-B5C8-1CF49A563675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Preferencias alimenticias de los quiteños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ADD668-C408-4BDD-8A9C-B112677949ED}" type="parTrans" cxnId="{5F2D2048-396A-4081-81E8-7B615055B18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91A504-29D8-4810-9608-18D62CC7DD23}" type="sibTrans" cxnId="{5F2D2048-396A-4081-81E8-7B615055B18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6C4606-95D6-41BC-88B9-BFC5CA0C977D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Influencia cultural y social de nuevas culturas 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6EA346-261B-4783-944E-8C33BE04BF58}" type="parTrans" cxnId="{07F46E1D-3C8B-4E11-9715-AA2A743F88E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3AB490-88DE-464F-BE2F-8B6F535AF11A}" type="sibTrans" cxnId="{07F46E1D-3C8B-4E11-9715-AA2A743F88E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D071F2-1649-432F-9CCD-D93BEBA3F64D}" type="pres">
      <dgm:prSet presAssocID="{CD57FB1D-BC7A-44BA-BDA6-B858D0D1363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A2C304D-4797-46AC-9382-852E822B88BE}" type="pres">
      <dgm:prSet presAssocID="{CBACCFE4-0374-49F1-B654-9180CE696E6F}" presName="vertOne" presStyleCnt="0"/>
      <dgm:spPr/>
    </dgm:pt>
    <dgm:pt modelId="{5AF91456-D78D-403D-B69B-643A2367E1B5}" type="pres">
      <dgm:prSet presAssocID="{CBACCFE4-0374-49F1-B654-9180CE696E6F}" presName="txOne" presStyleLbl="node0" presStyleIdx="0" presStyleCnt="2" custLinFactNeighborX="-35" custLinFactNeighborY="43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709D8B-1728-4761-9489-A56D359BD2EA}" type="pres">
      <dgm:prSet presAssocID="{CBACCFE4-0374-49F1-B654-9180CE696E6F}" presName="parTransOne" presStyleCnt="0"/>
      <dgm:spPr/>
    </dgm:pt>
    <dgm:pt modelId="{76E7A521-8FC0-4F53-9C59-6561E27FCADE}" type="pres">
      <dgm:prSet presAssocID="{CBACCFE4-0374-49F1-B654-9180CE696E6F}" presName="horzOne" presStyleCnt="0"/>
      <dgm:spPr/>
    </dgm:pt>
    <dgm:pt modelId="{2EC1D16F-1550-4D66-A4DC-5E058E7B12C8}" type="pres">
      <dgm:prSet presAssocID="{DB5E8B01-C1A0-4E83-B485-42E732E90C95}" presName="vertTwo" presStyleCnt="0"/>
      <dgm:spPr/>
    </dgm:pt>
    <dgm:pt modelId="{6D6153C4-6F2C-49ED-8B8F-A00C576100A4}" type="pres">
      <dgm:prSet presAssocID="{DB5E8B01-C1A0-4E83-B485-42E732E90C95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94191E-2570-4782-8093-4710AF5003D9}" type="pres">
      <dgm:prSet presAssocID="{DB5E8B01-C1A0-4E83-B485-42E732E90C95}" presName="horzTwo" presStyleCnt="0"/>
      <dgm:spPr/>
    </dgm:pt>
    <dgm:pt modelId="{CCA7514D-7E50-44C4-A7E9-0D596813834B}" type="pres">
      <dgm:prSet presAssocID="{8B5AE288-87BC-4D20-BAEB-AA85590B3DB6}" presName="sibSpaceTwo" presStyleCnt="0"/>
      <dgm:spPr/>
    </dgm:pt>
    <dgm:pt modelId="{22DC09D5-5742-4B07-8EBD-72BD15FC466A}" type="pres">
      <dgm:prSet presAssocID="{EB4DA2ED-203A-4E51-B7AA-0B1FEAD32539}" presName="vertTwo" presStyleCnt="0"/>
      <dgm:spPr/>
    </dgm:pt>
    <dgm:pt modelId="{1E72F2E7-C272-46EE-8A59-4B234356EA07}" type="pres">
      <dgm:prSet presAssocID="{EB4DA2ED-203A-4E51-B7AA-0B1FEAD32539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49E76-76F4-45A7-BB9F-3CC1EC1D0544}" type="pres">
      <dgm:prSet presAssocID="{EB4DA2ED-203A-4E51-B7AA-0B1FEAD32539}" presName="horzTwo" presStyleCnt="0"/>
      <dgm:spPr/>
    </dgm:pt>
    <dgm:pt modelId="{9E0A3912-75FB-49F9-AD6E-D122CF00F820}" type="pres">
      <dgm:prSet presAssocID="{B3F55A24-CC7E-4DE4-9D88-9CC6E5207E87}" presName="sibSpaceOne" presStyleCnt="0"/>
      <dgm:spPr/>
    </dgm:pt>
    <dgm:pt modelId="{F9D552C3-7C67-4B17-A38A-50CBBF5F17D8}" type="pres">
      <dgm:prSet presAssocID="{9BE16A60-B1B8-4B2A-B22C-49655BD5CF60}" presName="vertOne" presStyleCnt="0"/>
      <dgm:spPr/>
    </dgm:pt>
    <dgm:pt modelId="{A780DBDE-D71B-43CC-A1F5-6B199ACBCFA1}" type="pres">
      <dgm:prSet presAssocID="{9BE16A60-B1B8-4B2A-B22C-49655BD5CF60}" presName="txOne" presStyleLbl="node0" presStyleIdx="1" presStyleCnt="2" custLinFactNeighborX="5071" custLinFactNeighborY="46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06FD75-E80F-4BB7-AAE7-0C28C454F1A5}" type="pres">
      <dgm:prSet presAssocID="{9BE16A60-B1B8-4B2A-B22C-49655BD5CF60}" presName="parTransOne" presStyleCnt="0"/>
      <dgm:spPr/>
    </dgm:pt>
    <dgm:pt modelId="{20DF6F99-D3F6-4875-8A87-6130715F8C95}" type="pres">
      <dgm:prSet presAssocID="{9BE16A60-B1B8-4B2A-B22C-49655BD5CF60}" presName="horzOne" presStyleCnt="0"/>
      <dgm:spPr/>
    </dgm:pt>
    <dgm:pt modelId="{58FA3944-55E3-417E-8E55-6A54770E329A}" type="pres">
      <dgm:prSet presAssocID="{DF83584E-563F-4B3E-96E2-D7C0BD62DD21}" presName="vertTwo" presStyleCnt="0"/>
      <dgm:spPr/>
    </dgm:pt>
    <dgm:pt modelId="{AF3B6F0C-CFA0-4004-A33A-82907971074A}" type="pres">
      <dgm:prSet presAssocID="{DF83584E-563F-4B3E-96E2-D7C0BD62DD21}" presName="txTwo" presStyleLbl="node2" presStyleIdx="2" presStyleCnt="5" custScaleX="108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00333-63EC-4A5F-8BA5-E7AC5B382E15}" type="pres">
      <dgm:prSet presAssocID="{DF83584E-563F-4B3E-96E2-D7C0BD62DD21}" presName="horzTwo" presStyleCnt="0"/>
      <dgm:spPr/>
    </dgm:pt>
    <dgm:pt modelId="{6F07CD3E-3AEF-4086-A8D8-599FF38063C0}" type="pres">
      <dgm:prSet presAssocID="{4138CA0C-D103-47E4-83BF-8D3073B480D4}" presName="sibSpaceTwo" presStyleCnt="0"/>
      <dgm:spPr/>
    </dgm:pt>
    <dgm:pt modelId="{806BEDE1-3E18-4939-85EF-C16FD72A9EA8}" type="pres">
      <dgm:prSet presAssocID="{74806CDA-BD52-4078-B5C8-1CF49A563675}" presName="vertTwo" presStyleCnt="0"/>
      <dgm:spPr/>
    </dgm:pt>
    <dgm:pt modelId="{4A89EDC6-A74D-45A5-81A4-DDA478CAFB07}" type="pres">
      <dgm:prSet presAssocID="{74806CDA-BD52-4078-B5C8-1CF49A563675}" presName="txTwo" presStyleLbl="node2" presStyleIdx="3" presStyleCnt="5" custScaleX="965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9F8BB5-8C6F-48A4-900E-1AC974B0F9B2}" type="pres">
      <dgm:prSet presAssocID="{74806CDA-BD52-4078-B5C8-1CF49A563675}" presName="horzTwo" presStyleCnt="0"/>
      <dgm:spPr/>
    </dgm:pt>
    <dgm:pt modelId="{1D705E7E-C9BE-4877-8A65-2A0841A9FC52}" type="pres">
      <dgm:prSet presAssocID="{0E91A504-29D8-4810-9608-18D62CC7DD23}" presName="sibSpaceTwo" presStyleCnt="0"/>
      <dgm:spPr/>
    </dgm:pt>
    <dgm:pt modelId="{E3C0F9F4-1CD7-4A4F-ABE8-444DE098AFC9}" type="pres">
      <dgm:prSet presAssocID="{636C4606-95D6-41BC-88B9-BFC5CA0C977D}" presName="vertTwo" presStyleCnt="0"/>
      <dgm:spPr/>
    </dgm:pt>
    <dgm:pt modelId="{C265E411-E034-46E5-9011-A2CD0272FE01}" type="pres">
      <dgm:prSet presAssocID="{636C4606-95D6-41BC-88B9-BFC5CA0C977D}" presName="txTwo" presStyleLbl="node2" presStyleIdx="4" presStyleCnt="5" custScaleX="108343" custLinFactNeighborX="258" custLinFactNeighborY="50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EEF1C-6261-4585-A8E3-EED81E23C67B}" type="pres">
      <dgm:prSet presAssocID="{636C4606-95D6-41BC-88B9-BFC5CA0C977D}" presName="horzTwo" presStyleCnt="0"/>
      <dgm:spPr/>
    </dgm:pt>
  </dgm:ptLst>
  <dgm:cxnLst>
    <dgm:cxn modelId="{548E65E7-62AD-4372-85F4-4D54BEAF6F82}" srcId="{CBACCFE4-0374-49F1-B654-9180CE696E6F}" destId="{DB5E8B01-C1A0-4E83-B485-42E732E90C95}" srcOrd="0" destOrd="0" parTransId="{CE7F58B5-0192-45E6-9F47-1BF5037CFA20}" sibTransId="{8B5AE288-87BC-4D20-BAEB-AA85590B3DB6}"/>
    <dgm:cxn modelId="{617A6E91-A535-431E-BBD2-63987CD51AFB}" type="presOf" srcId="{CD57FB1D-BC7A-44BA-BDA6-B858D0D13636}" destId="{7CD071F2-1649-432F-9CCD-D93BEBA3F64D}" srcOrd="0" destOrd="0" presId="urn:microsoft.com/office/officeart/2005/8/layout/hierarchy4"/>
    <dgm:cxn modelId="{07F46E1D-3C8B-4E11-9715-AA2A743F88E3}" srcId="{9BE16A60-B1B8-4B2A-B22C-49655BD5CF60}" destId="{636C4606-95D6-41BC-88B9-BFC5CA0C977D}" srcOrd="2" destOrd="0" parTransId="{DA6EA346-261B-4783-944E-8C33BE04BF58}" sibTransId="{AF3AB490-88DE-464F-BE2F-8B6F535AF11A}"/>
    <dgm:cxn modelId="{032491A8-9BA3-4A77-89C3-9F88A7ED37D7}" type="presOf" srcId="{DF83584E-563F-4B3E-96E2-D7C0BD62DD21}" destId="{AF3B6F0C-CFA0-4004-A33A-82907971074A}" srcOrd="0" destOrd="0" presId="urn:microsoft.com/office/officeart/2005/8/layout/hierarchy4"/>
    <dgm:cxn modelId="{87670E04-B852-4484-980E-0CEAB19E7640}" srcId="{CD57FB1D-BC7A-44BA-BDA6-B858D0D13636}" destId="{CBACCFE4-0374-49F1-B654-9180CE696E6F}" srcOrd="0" destOrd="0" parTransId="{51D32BD9-0E83-49B8-BC45-CF6D04A7E39C}" sibTransId="{B3F55A24-CC7E-4DE4-9D88-9CC6E5207E87}"/>
    <dgm:cxn modelId="{A15C1007-8F79-465B-8D96-232CC6222F84}" srcId="{CBACCFE4-0374-49F1-B654-9180CE696E6F}" destId="{EB4DA2ED-203A-4E51-B7AA-0B1FEAD32539}" srcOrd="1" destOrd="0" parTransId="{7B14A3CD-2A2C-4B5C-8F16-FE832E6FCC13}" sibTransId="{EFFBAF76-3E49-4447-A95F-292420584209}"/>
    <dgm:cxn modelId="{B7D86A67-7587-4136-87CC-438EC08E47EA}" type="presOf" srcId="{9BE16A60-B1B8-4B2A-B22C-49655BD5CF60}" destId="{A780DBDE-D71B-43CC-A1F5-6B199ACBCFA1}" srcOrd="0" destOrd="0" presId="urn:microsoft.com/office/officeart/2005/8/layout/hierarchy4"/>
    <dgm:cxn modelId="{8EF0A43E-3A48-4C06-B0E4-10261253B4A8}" type="presOf" srcId="{636C4606-95D6-41BC-88B9-BFC5CA0C977D}" destId="{C265E411-E034-46E5-9011-A2CD0272FE01}" srcOrd="0" destOrd="0" presId="urn:microsoft.com/office/officeart/2005/8/layout/hierarchy4"/>
    <dgm:cxn modelId="{FA4A392B-AF65-4E2C-95D0-9BF06E7792BB}" type="presOf" srcId="{DB5E8B01-C1A0-4E83-B485-42E732E90C95}" destId="{6D6153C4-6F2C-49ED-8B8F-A00C576100A4}" srcOrd="0" destOrd="0" presId="urn:microsoft.com/office/officeart/2005/8/layout/hierarchy4"/>
    <dgm:cxn modelId="{E95FBAB4-55B9-4C3C-9C11-09F3F2123B68}" type="presOf" srcId="{74806CDA-BD52-4078-B5C8-1CF49A563675}" destId="{4A89EDC6-A74D-45A5-81A4-DDA478CAFB07}" srcOrd="0" destOrd="0" presId="urn:microsoft.com/office/officeart/2005/8/layout/hierarchy4"/>
    <dgm:cxn modelId="{9C45B14C-6327-4D85-8FEF-5C5B5BF6435D}" type="presOf" srcId="{CBACCFE4-0374-49F1-B654-9180CE696E6F}" destId="{5AF91456-D78D-403D-B69B-643A2367E1B5}" srcOrd="0" destOrd="0" presId="urn:microsoft.com/office/officeart/2005/8/layout/hierarchy4"/>
    <dgm:cxn modelId="{0300CA45-749D-4890-B47C-6F42836952D6}" srcId="{CD57FB1D-BC7A-44BA-BDA6-B858D0D13636}" destId="{9BE16A60-B1B8-4B2A-B22C-49655BD5CF60}" srcOrd="1" destOrd="0" parTransId="{0BC4C5D6-5088-43ED-8F2A-74CDFC49EC4F}" sibTransId="{ADACC6A1-264C-45C0-B6B1-C6105DC7E3E5}"/>
    <dgm:cxn modelId="{7FD967FC-1C42-45DC-9D4A-A597BFCBBE4A}" srcId="{9BE16A60-B1B8-4B2A-B22C-49655BD5CF60}" destId="{DF83584E-563F-4B3E-96E2-D7C0BD62DD21}" srcOrd="0" destOrd="0" parTransId="{23041FE4-C0E9-4DCA-B2C3-11E9B6EE8BA9}" sibTransId="{4138CA0C-D103-47E4-83BF-8D3073B480D4}"/>
    <dgm:cxn modelId="{C4B69DD5-5D58-4493-8E94-D036B3E9F4D7}" type="presOf" srcId="{EB4DA2ED-203A-4E51-B7AA-0B1FEAD32539}" destId="{1E72F2E7-C272-46EE-8A59-4B234356EA07}" srcOrd="0" destOrd="0" presId="urn:microsoft.com/office/officeart/2005/8/layout/hierarchy4"/>
    <dgm:cxn modelId="{5F2D2048-396A-4081-81E8-7B615055B188}" srcId="{9BE16A60-B1B8-4B2A-B22C-49655BD5CF60}" destId="{74806CDA-BD52-4078-B5C8-1CF49A563675}" srcOrd="1" destOrd="0" parTransId="{CAADD668-C408-4BDD-8A9C-B112677949ED}" sibTransId="{0E91A504-29D8-4810-9608-18D62CC7DD23}"/>
    <dgm:cxn modelId="{8EBC9772-D703-4E28-A603-303E1260FD24}" type="presParOf" srcId="{7CD071F2-1649-432F-9CCD-D93BEBA3F64D}" destId="{8A2C304D-4797-46AC-9382-852E822B88BE}" srcOrd="0" destOrd="0" presId="urn:microsoft.com/office/officeart/2005/8/layout/hierarchy4"/>
    <dgm:cxn modelId="{D3BDC8D1-C052-4F13-B896-7C278009FC1C}" type="presParOf" srcId="{8A2C304D-4797-46AC-9382-852E822B88BE}" destId="{5AF91456-D78D-403D-B69B-643A2367E1B5}" srcOrd="0" destOrd="0" presId="urn:microsoft.com/office/officeart/2005/8/layout/hierarchy4"/>
    <dgm:cxn modelId="{C6E1618A-5C69-4DE0-B34B-E3D30835D1C4}" type="presParOf" srcId="{8A2C304D-4797-46AC-9382-852E822B88BE}" destId="{A9709D8B-1728-4761-9489-A56D359BD2EA}" srcOrd="1" destOrd="0" presId="urn:microsoft.com/office/officeart/2005/8/layout/hierarchy4"/>
    <dgm:cxn modelId="{AD62924D-935A-4892-900F-841A8C74DE58}" type="presParOf" srcId="{8A2C304D-4797-46AC-9382-852E822B88BE}" destId="{76E7A521-8FC0-4F53-9C59-6561E27FCADE}" srcOrd="2" destOrd="0" presId="urn:microsoft.com/office/officeart/2005/8/layout/hierarchy4"/>
    <dgm:cxn modelId="{6C812049-07D0-4A16-A876-60AB002F68D4}" type="presParOf" srcId="{76E7A521-8FC0-4F53-9C59-6561E27FCADE}" destId="{2EC1D16F-1550-4D66-A4DC-5E058E7B12C8}" srcOrd="0" destOrd="0" presId="urn:microsoft.com/office/officeart/2005/8/layout/hierarchy4"/>
    <dgm:cxn modelId="{01EAA184-DC08-4811-87F0-7F56A48C22CC}" type="presParOf" srcId="{2EC1D16F-1550-4D66-A4DC-5E058E7B12C8}" destId="{6D6153C4-6F2C-49ED-8B8F-A00C576100A4}" srcOrd="0" destOrd="0" presId="urn:microsoft.com/office/officeart/2005/8/layout/hierarchy4"/>
    <dgm:cxn modelId="{3E844C13-BCD1-41C8-8601-1013DCF614DC}" type="presParOf" srcId="{2EC1D16F-1550-4D66-A4DC-5E058E7B12C8}" destId="{1694191E-2570-4782-8093-4710AF5003D9}" srcOrd="1" destOrd="0" presId="urn:microsoft.com/office/officeart/2005/8/layout/hierarchy4"/>
    <dgm:cxn modelId="{A7B37ACE-6F1C-4E74-A736-C13CF233EE71}" type="presParOf" srcId="{76E7A521-8FC0-4F53-9C59-6561E27FCADE}" destId="{CCA7514D-7E50-44C4-A7E9-0D596813834B}" srcOrd="1" destOrd="0" presId="urn:microsoft.com/office/officeart/2005/8/layout/hierarchy4"/>
    <dgm:cxn modelId="{EB765E5A-CABA-486F-8CA8-E78A0CB22945}" type="presParOf" srcId="{76E7A521-8FC0-4F53-9C59-6561E27FCADE}" destId="{22DC09D5-5742-4B07-8EBD-72BD15FC466A}" srcOrd="2" destOrd="0" presId="urn:microsoft.com/office/officeart/2005/8/layout/hierarchy4"/>
    <dgm:cxn modelId="{EAE22F41-B4E8-4419-8EB1-9A3FD47F201B}" type="presParOf" srcId="{22DC09D5-5742-4B07-8EBD-72BD15FC466A}" destId="{1E72F2E7-C272-46EE-8A59-4B234356EA07}" srcOrd="0" destOrd="0" presId="urn:microsoft.com/office/officeart/2005/8/layout/hierarchy4"/>
    <dgm:cxn modelId="{79281DED-24CC-4B7B-834A-EC8A6874F735}" type="presParOf" srcId="{22DC09D5-5742-4B07-8EBD-72BD15FC466A}" destId="{E5B49E76-76F4-45A7-BB9F-3CC1EC1D0544}" srcOrd="1" destOrd="0" presId="urn:microsoft.com/office/officeart/2005/8/layout/hierarchy4"/>
    <dgm:cxn modelId="{89C0212A-52B2-4E31-8DA8-9173B36886F1}" type="presParOf" srcId="{7CD071F2-1649-432F-9CCD-D93BEBA3F64D}" destId="{9E0A3912-75FB-49F9-AD6E-D122CF00F820}" srcOrd="1" destOrd="0" presId="urn:microsoft.com/office/officeart/2005/8/layout/hierarchy4"/>
    <dgm:cxn modelId="{3CCC471B-16DB-4943-9484-E96B0E93BE6A}" type="presParOf" srcId="{7CD071F2-1649-432F-9CCD-D93BEBA3F64D}" destId="{F9D552C3-7C67-4B17-A38A-50CBBF5F17D8}" srcOrd="2" destOrd="0" presId="urn:microsoft.com/office/officeart/2005/8/layout/hierarchy4"/>
    <dgm:cxn modelId="{16DA01AD-D870-4EB0-80D4-DA685902EC35}" type="presParOf" srcId="{F9D552C3-7C67-4B17-A38A-50CBBF5F17D8}" destId="{A780DBDE-D71B-43CC-A1F5-6B199ACBCFA1}" srcOrd="0" destOrd="0" presId="urn:microsoft.com/office/officeart/2005/8/layout/hierarchy4"/>
    <dgm:cxn modelId="{C9801C8B-79D0-4503-98B8-23DB88BBD0DF}" type="presParOf" srcId="{F9D552C3-7C67-4B17-A38A-50CBBF5F17D8}" destId="{8206FD75-E80F-4BB7-AAE7-0C28C454F1A5}" srcOrd="1" destOrd="0" presId="urn:microsoft.com/office/officeart/2005/8/layout/hierarchy4"/>
    <dgm:cxn modelId="{B5263274-AAFD-4A56-8976-D91296BCC6A0}" type="presParOf" srcId="{F9D552C3-7C67-4B17-A38A-50CBBF5F17D8}" destId="{20DF6F99-D3F6-4875-8A87-6130715F8C95}" srcOrd="2" destOrd="0" presId="urn:microsoft.com/office/officeart/2005/8/layout/hierarchy4"/>
    <dgm:cxn modelId="{57F2E129-A63D-4FDE-AF29-A2FD2E4835C9}" type="presParOf" srcId="{20DF6F99-D3F6-4875-8A87-6130715F8C95}" destId="{58FA3944-55E3-417E-8E55-6A54770E329A}" srcOrd="0" destOrd="0" presId="urn:microsoft.com/office/officeart/2005/8/layout/hierarchy4"/>
    <dgm:cxn modelId="{310BF326-4A31-4612-ABE6-C17AFAB65704}" type="presParOf" srcId="{58FA3944-55E3-417E-8E55-6A54770E329A}" destId="{AF3B6F0C-CFA0-4004-A33A-82907971074A}" srcOrd="0" destOrd="0" presId="urn:microsoft.com/office/officeart/2005/8/layout/hierarchy4"/>
    <dgm:cxn modelId="{96CE8680-4B08-4461-9972-728C10DEF233}" type="presParOf" srcId="{58FA3944-55E3-417E-8E55-6A54770E329A}" destId="{A6F00333-63EC-4A5F-8BA5-E7AC5B382E15}" srcOrd="1" destOrd="0" presId="urn:microsoft.com/office/officeart/2005/8/layout/hierarchy4"/>
    <dgm:cxn modelId="{2F69378A-5D8E-4AE5-A375-67B6DCC2EF20}" type="presParOf" srcId="{20DF6F99-D3F6-4875-8A87-6130715F8C95}" destId="{6F07CD3E-3AEF-4086-A8D8-599FF38063C0}" srcOrd="1" destOrd="0" presId="urn:microsoft.com/office/officeart/2005/8/layout/hierarchy4"/>
    <dgm:cxn modelId="{C34AE812-7C87-4CE6-9F51-CAC2CA0C2011}" type="presParOf" srcId="{20DF6F99-D3F6-4875-8A87-6130715F8C95}" destId="{806BEDE1-3E18-4939-85EF-C16FD72A9EA8}" srcOrd="2" destOrd="0" presId="urn:microsoft.com/office/officeart/2005/8/layout/hierarchy4"/>
    <dgm:cxn modelId="{47156707-8700-45BC-941B-ACA1F92778A5}" type="presParOf" srcId="{806BEDE1-3E18-4939-85EF-C16FD72A9EA8}" destId="{4A89EDC6-A74D-45A5-81A4-DDA478CAFB07}" srcOrd="0" destOrd="0" presId="urn:microsoft.com/office/officeart/2005/8/layout/hierarchy4"/>
    <dgm:cxn modelId="{D757FB07-00FB-400F-B5EA-3341131D807B}" type="presParOf" srcId="{806BEDE1-3E18-4939-85EF-C16FD72A9EA8}" destId="{169F8BB5-8C6F-48A4-900E-1AC974B0F9B2}" srcOrd="1" destOrd="0" presId="urn:microsoft.com/office/officeart/2005/8/layout/hierarchy4"/>
    <dgm:cxn modelId="{DBC54B2B-9AE8-48C2-8FEE-6BD48C55F37C}" type="presParOf" srcId="{20DF6F99-D3F6-4875-8A87-6130715F8C95}" destId="{1D705E7E-C9BE-4877-8A65-2A0841A9FC52}" srcOrd="3" destOrd="0" presId="urn:microsoft.com/office/officeart/2005/8/layout/hierarchy4"/>
    <dgm:cxn modelId="{98645401-5566-47F9-9612-D7057F4E999B}" type="presParOf" srcId="{20DF6F99-D3F6-4875-8A87-6130715F8C95}" destId="{E3C0F9F4-1CD7-4A4F-ABE8-444DE098AFC9}" srcOrd="4" destOrd="0" presId="urn:microsoft.com/office/officeart/2005/8/layout/hierarchy4"/>
    <dgm:cxn modelId="{ACA1AE70-938B-4822-B8A8-D33B780B7071}" type="presParOf" srcId="{E3C0F9F4-1CD7-4A4F-ABE8-444DE098AFC9}" destId="{C265E411-E034-46E5-9011-A2CD0272FE01}" srcOrd="0" destOrd="0" presId="urn:microsoft.com/office/officeart/2005/8/layout/hierarchy4"/>
    <dgm:cxn modelId="{FA59FEF5-46BE-4CD4-AE81-91A7610C5C19}" type="presParOf" srcId="{E3C0F9F4-1CD7-4A4F-ABE8-444DE098AFC9}" destId="{994EEF1C-6261-4585-A8E3-EED81E23C67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9D9725-C906-4C88-9F34-01AEE6D5ABD3}" type="doc">
      <dgm:prSet loTypeId="urn:microsoft.com/office/officeart/2005/8/layout/vList5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D133DB93-4287-4726-A8E5-2E0637D9E8E5}">
      <dgm:prSet phldrT="[Texto]"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Enfoque</a:t>
          </a:r>
        </a:p>
      </dgm:t>
    </dgm:pt>
    <dgm:pt modelId="{35A62654-74CF-4103-8CF5-01D63263C6BF}" type="parTrans" cxnId="{F87E6B81-934C-42E5-A338-00308FE153FF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A4E0DF-39CD-4523-9EC2-393CECA29152}" type="sibTrans" cxnId="{F87E6B81-934C-42E5-A338-00308FE153FF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939BE1-9743-4F3F-BBF7-6D7782C8AAC5}">
      <dgm:prSet phldrT="[Texto]"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Mixto</a:t>
          </a:r>
        </a:p>
      </dgm:t>
    </dgm:pt>
    <dgm:pt modelId="{CE030E66-7BDA-4E9D-9673-90C4A4824606}" type="parTrans" cxnId="{12AA2659-07CF-446B-BF01-71B67324AAD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A1B5FD-AA39-4E71-AED8-C445BCCF7F89}" type="sibTrans" cxnId="{12AA2659-07CF-446B-BF01-71B67324AAD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12B186-5F21-4A6E-A963-AC2AC4FE6A8B}">
      <dgm:prSet phldrT="[Texto]"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Recolección de datos</a:t>
          </a:r>
        </a:p>
      </dgm:t>
    </dgm:pt>
    <dgm:pt modelId="{95EF65A1-4937-4AD2-A064-E0A4420CAD6E}" type="parTrans" cxnId="{8ADBEEE3-227A-4DC5-9DCC-3EA0C1BE1247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97ABF1-E519-476E-93A5-E474DDAD8604}" type="sibTrans" cxnId="{8ADBEEE3-227A-4DC5-9DCC-3EA0C1BE1247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B0E253-05DA-432F-813B-BBBA57CC8CD8}">
      <dgm:prSet phldrT="[Texto]"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Revisión bibliográfica</a:t>
          </a:r>
        </a:p>
      </dgm:t>
    </dgm:pt>
    <dgm:pt modelId="{A1A7BB30-10EC-4F61-A7B4-DB5921DA1E61}" type="parTrans" cxnId="{6486B0CE-0A49-4FC2-B381-E336927B78A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BE7358-4765-409D-8064-8BB906B86BB6}" type="sibTrans" cxnId="{6486B0CE-0A49-4FC2-B381-E336927B78A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6AEA36-73E4-4C33-84D2-EBD72BC198CB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Estudio de Campo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2B65BF-BA0C-408A-8961-7BDC8A636B8D}" type="parTrans" cxnId="{CFCC21A4-037F-462F-9D49-E676E8BAA0F9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070A6F-E2CF-483C-9350-DE8B0774A81B}" type="sibTrans" cxnId="{CFCC21A4-037F-462F-9D49-E676E8BAA0F9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CF9717-69B2-417B-B928-08EB953F5DE5}">
      <dgm:prSet phldrT="[Texto]"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Instrumentos de recolección</a:t>
          </a:r>
        </a:p>
      </dgm:t>
    </dgm:pt>
    <dgm:pt modelId="{4FB9643C-4E59-47F2-93C4-5FA538B4D31D}" type="parTrans" cxnId="{FC1EAEB9-ACB9-47CD-85A6-EB12351D732C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D50387-320F-4D2E-91FD-B95E64F0A9BD}" type="sibTrans" cxnId="{FC1EAEB9-ACB9-47CD-85A6-EB12351D732C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CEF9DB-2EF7-49AA-BA40-73FF3108D645}">
      <dgm:prSet phldrT="[Texto]"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Encuestas</a:t>
          </a:r>
        </a:p>
      </dgm:t>
    </dgm:pt>
    <dgm:pt modelId="{2F3E4F82-B485-4153-91BA-A52E7F5A11F8}" type="parTrans" cxnId="{F5248BD6-5067-4AE7-86D7-8FE609964340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E84305-BABA-45E8-BC68-1FB3521F0AB9}" type="sibTrans" cxnId="{F5248BD6-5067-4AE7-86D7-8FE609964340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80AEB0-BC4E-4668-8B66-1624E15155CF}">
      <dgm:prSet phldrT="[Texto]"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Entrevistas</a:t>
          </a:r>
        </a:p>
      </dgm:t>
    </dgm:pt>
    <dgm:pt modelId="{7D3BB1DC-3B09-45C0-80B2-9B9B3EEB88EF}" type="parTrans" cxnId="{F09352D1-9970-4D1A-9F22-1214932B0FC8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B543C5-431C-4C65-A2B9-EB883405B913}" type="sibTrans" cxnId="{F09352D1-9970-4D1A-9F22-1214932B0FC8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DA21B7-2F76-464B-8991-D7C19F46F62B}" type="pres">
      <dgm:prSet presAssocID="{C09D9725-C906-4C88-9F34-01AEE6D5AB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3E81E53-6596-485D-9CA6-A26198BF1912}" type="pres">
      <dgm:prSet presAssocID="{D133DB93-4287-4726-A8E5-2E0637D9E8E5}" presName="linNode" presStyleCnt="0"/>
      <dgm:spPr/>
    </dgm:pt>
    <dgm:pt modelId="{CFA3218A-6407-4949-B9E3-B26DE1CF4F21}" type="pres">
      <dgm:prSet presAssocID="{D133DB93-4287-4726-A8E5-2E0637D9E8E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0AC167-7291-4850-9BD9-21D26E29B97B}" type="pres">
      <dgm:prSet presAssocID="{D133DB93-4287-4726-A8E5-2E0637D9E8E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B7E5DA-FB68-4F86-8C23-1F9FFCDA21C3}" type="pres">
      <dgm:prSet presAssocID="{85A4E0DF-39CD-4523-9EC2-393CECA29152}" presName="sp" presStyleCnt="0"/>
      <dgm:spPr/>
    </dgm:pt>
    <dgm:pt modelId="{C150BBBA-6976-4183-A94C-D927BCEAEBDC}" type="pres">
      <dgm:prSet presAssocID="{B212B186-5F21-4A6E-A963-AC2AC4FE6A8B}" presName="linNode" presStyleCnt="0"/>
      <dgm:spPr/>
    </dgm:pt>
    <dgm:pt modelId="{AB4BE086-A59E-4C3E-A197-1DD39D8935B3}" type="pres">
      <dgm:prSet presAssocID="{B212B186-5F21-4A6E-A963-AC2AC4FE6A8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6C9AC8-B6F2-45EC-ADA8-0D2CC43B77C9}" type="pres">
      <dgm:prSet presAssocID="{B212B186-5F21-4A6E-A963-AC2AC4FE6A8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D4F48F-418B-4F3D-9782-973431A430B4}" type="pres">
      <dgm:prSet presAssocID="{4B97ABF1-E519-476E-93A5-E474DDAD8604}" presName="sp" presStyleCnt="0"/>
      <dgm:spPr/>
    </dgm:pt>
    <dgm:pt modelId="{830DAA67-7BC5-4223-8313-3CAB7A7F5CD1}" type="pres">
      <dgm:prSet presAssocID="{3FCF9717-69B2-417B-B928-08EB953F5DE5}" presName="linNode" presStyleCnt="0"/>
      <dgm:spPr/>
    </dgm:pt>
    <dgm:pt modelId="{30545DBD-B235-43B9-A42E-B370BFFCD3A0}" type="pres">
      <dgm:prSet presAssocID="{3FCF9717-69B2-417B-B928-08EB953F5DE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C9823C-D0C8-4372-91F8-369AEE159033}" type="pres">
      <dgm:prSet presAssocID="{3FCF9717-69B2-417B-B928-08EB953F5DE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EE66D4-B7E6-4829-A5DC-860BDAF340E6}" type="presOf" srcId="{B212B186-5F21-4A6E-A963-AC2AC4FE6A8B}" destId="{AB4BE086-A59E-4C3E-A197-1DD39D8935B3}" srcOrd="0" destOrd="0" presId="urn:microsoft.com/office/officeart/2005/8/layout/vList5"/>
    <dgm:cxn modelId="{F09352D1-9970-4D1A-9F22-1214932B0FC8}" srcId="{3FCF9717-69B2-417B-B928-08EB953F5DE5}" destId="{F880AEB0-BC4E-4668-8B66-1624E15155CF}" srcOrd="1" destOrd="0" parTransId="{7D3BB1DC-3B09-45C0-80B2-9B9B3EEB88EF}" sibTransId="{FFB543C5-431C-4C65-A2B9-EB883405B913}"/>
    <dgm:cxn modelId="{FC1EAEB9-ACB9-47CD-85A6-EB12351D732C}" srcId="{C09D9725-C906-4C88-9F34-01AEE6D5ABD3}" destId="{3FCF9717-69B2-417B-B928-08EB953F5DE5}" srcOrd="2" destOrd="0" parTransId="{4FB9643C-4E59-47F2-93C4-5FA538B4D31D}" sibTransId="{B5D50387-320F-4D2E-91FD-B95E64F0A9BD}"/>
    <dgm:cxn modelId="{2C3B9A85-6366-4D00-96FC-E37390832F10}" type="presOf" srcId="{F1939BE1-9743-4F3F-BBF7-6D7782C8AAC5}" destId="{C90AC167-7291-4850-9BD9-21D26E29B97B}" srcOrd="0" destOrd="0" presId="urn:microsoft.com/office/officeart/2005/8/layout/vList5"/>
    <dgm:cxn modelId="{A0E65BA5-B9A1-4D2C-8BB6-A01B1947FC4D}" type="presOf" srcId="{D133DB93-4287-4726-A8E5-2E0637D9E8E5}" destId="{CFA3218A-6407-4949-B9E3-B26DE1CF4F21}" srcOrd="0" destOrd="0" presId="urn:microsoft.com/office/officeart/2005/8/layout/vList5"/>
    <dgm:cxn modelId="{F5248BD6-5067-4AE7-86D7-8FE609964340}" srcId="{3FCF9717-69B2-417B-B928-08EB953F5DE5}" destId="{25CEF9DB-2EF7-49AA-BA40-73FF3108D645}" srcOrd="0" destOrd="0" parTransId="{2F3E4F82-B485-4153-91BA-A52E7F5A11F8}" sibTransId="{0DE84305-BABA-45E8-BC68-1FB3521F0AB9}"/>
    <dgm:cxn modelId="{3B8630D9-F8FB-40DF-AC16-68B7628D75DB}" type="presOf" srcId="{3FCF9717-69B2-417B-B928-08EB953F5DE5}" destId="{30545DBD-B235-43B9-A42E-B370BFFCD3A0}" srcOrd="0" destOrd="0" presId="urn:microsoft.com/office/officeart/2005/8/layout/vList5"/>
    <dgm:cxn modelId="{F65CA509-40B1-406A-B27B-DA0CF04F536C}" type="presOf" srcId="{C09D9725-C906-4C88-9F34-01AEE6D5ABD3}" destId="{ADDA21B7-2F76-464B-8991-D7C19F46F62B}" srcOrd="0" destOrd="0" presId="urn:microsoft.com/office/officeart/2005/8/layout/vList5"/>
    <dgm:cxn modelId="{7D8707BF-F4DA-4722-AB64-73919AE638D9}" type="presOf" srcId="{25CEF9DB-2EF7-49AA-BA40-73FF3108D645}" destId="{35C9823C-D0C8-4372-91F8-369AEE159033}" srcOrd="0" destOrd="0" presId="urn:microsoft.com/office/officeart/2005/8/layout/vList5"/>
    <dgm:cxn modelId="{6486B0CE-0A49-4FC2-B381-E336927B78AA}" srcId="{B212B186-5F21-4A6E-A963-AC2AC4FE6A8B}" destId="{4EB0E253-05DA-432F-813B-BBBA57CC8CD8}" srcOrd="0" destOrd="0" parTransId="{A1A7BB30-10EC-4F61-A7B4-DB5921DA1E61}" sibTransId="{BBBE7358-4765-409D-8064-8BB906B86BB6}"/>
    <dgm:cxn modelId="{F87E6B81-934C-42E5-A338-00308FE153FF}" srcId="{C09D9725-C906-4C88-9F34-01AEE6D5ABD3}" destId="{D133DB93-4287-4726-A8E5-2E0637D9E8E5}" srcOrd="0" destOrd="0" parTransId="{35A62654-74CF-4103-8CF5-01D63263C6BF}" sibTransId="{85A4E0DF-39CD-4523-9EC2-393CECA29152}"/>
    <dgm:cxn modelId="{E196D86E-C480-4F7F-A495-B98F2A81CEE4}" type="presOf" srcId="{F880AEB0-BC4E-4668-8B66-1624E15155CF}" destId="{35C9823C-D0C8-4372-91F8-369AEE159033}" srcOrd="0" destOrd="1" presId="urn:microsoft.com/office/officeart/2005/8/layout/vList5"/>
    <dgm:cxn modelId="{CFCC21A4-037F-462F-9D49-E676E8BAA0F9}" srcId="{B212B186-5F21-4A6E-A963-AC2AC4FE6A8B}" destId="{ED6AEA36-73E4-4C33-84D2-EBD72BC198CB}" srcOrd="1" destOrd="0" parTransId="{C72B65BF-BA0C-408A-8961-7BDC8A636B8D}" sibTransId="{BB070A6F-E2CF-483C-9350-DE8B0774A81B}"/>
    <dgm:cxn modelId="{5E74D7C0-C841-4F7F-A931-C1D6ABD7391D}" type="presOf" srcId="{ED6AEA36-73E4-4C33-84D2-EBD72BC198CB}" destId="{476C9AC8-B6F2-45EC-ADA8-0D2CC43B77C9}" srcOrd="0" destOrd="1" presId="urn:microsoft.com/office/officeart/2005/8/layout/vList5"/>
    <dgm:cxn modelId="{12AA2659-07CF-446B-BF01-71B67324AADA}" srcId="{D133DB93-4287-4726-A8E5-2E0637D9E8E5}" destId="{F1939BE1-9743-4F3F-BBF7-6D7782C8AAC5}" srcOrd="0" destOrd="0" parTransId="{CE030E66-7BDA-4E9D-9673-90C4A4824606}" sibTransId="{1AA1B5FD-AA39-4E71-AED8-C445BCCF7F89}"/>
    <dgm:cxn modelId="{19D06476-2ED7-463B-B9A7-7857EBD8108C}" type="presOf" srcId="{4EB0E253-05DA-432F-813B-BBBA57CC8CD8}" destId="{476C9AC8-B6F2-45EC-ADA8-0D2CC43B77C9}" srcOrd="0" destOrd="0" presId="urn:microsoft.com/office/officeart/2005/8/layout/vList5"/>
    <dgm:cxn modelId="{8ADBEEE3-227A-4DC5-9DCC-3EA0C1BE1247}" srcId="{C09D9725-C906-4C88-9F34-01AEE6D5ABD3}" destId="{B212B186-5F21-4A6E-A963-AC2AC4FE6A8B}" srcOrd="1" destOrd="0" parTransId="{95EF65A1-4937-4AD2-A064-E0A4420CAD6E}" sibTransId="{4B97ABF1-E519-476E-93A5-E474DDAD8604}"/>
    <dgm:cxn modelId="{EF692476-BCAC-477F-92D5-68EF38000E65}" type="presParOf" srcId="{ADDA21B7-2F76-464B-8991-D7C19F46F62B}" destId="{53E81E53-6596-485D-9CA6-A26198BF1912}" srcOrd="0" destOrd="0" presId="urn:microsoft.com/office/officeart/2005/8/layout/vList5"/>
    <dgm:cxn modelId="{7664C01E-6A92-4BB2-ABC9-F3BC69E8AFC7}" type="presParOf" srcId="{53E81E53-6596-485D-9CA6-A26198BF1912}" destId="{CFA3218A-6407-4949-B9E3-B26DE1CF4F21}" srcOrd="0" destOrd="0" presId="urn:microsoft.com/office/officeart/2005/8/layout/vList5"/>
    <dgm:cxn modelId="{6CD78EDE-3386-4CAC-8D28-263ACA991049}" type="presParOf" srcId="{53E81E53-6596-485D-9CA6-A26198BF1912}" destId="{C90AC167-7291-4850-9BD9-21D26E29B97B}" srcOrd="1" destOrd="0" presId="urn:microsoft.com/office/officeart/2005/8/layout/vList5"/>
    <dgm:cxn modelId="{86784326-D19A-4AEA-B0FD-01EABB0E63F7}" type="presParOf" srcId="{ADDA21B7-2F76-464B-8991-D7C19F46F62B}" destId="{43B7E5DA-FB68-4F86-8C23-1F9FFCDA21C3}" srcOrd="1" destOrd="0" presId="urn:microsoft.com/office/officeart/2005/8/layout/vList5"/>
    <dgm:cxn modelId="{344F4610-9971-4D7E-98F5-94ADD769382B}" type="presParOf" srcId="{ADDA21B7-2F76-464B-8991-D7C19F46F62B}" destId="{C150BBBA-6976-4183-A94C-D927BCEAEBDC}" srcOrd="2" destOrd="0" presId="urn:microsoft.com/office/officeart/2005/8/layout/vList5"/>
    <dgm:cxn modelId="{8CF1388D-E861-46BF-A48B-16C9BFAD3BC0}" type="presParOf" srcId="{C150BBBA-6976-4183-A94C-D927BCEAEBDC}" destId="{AB4BE086-A59E-4C3E-A197-1DD39D8935B3}" srcOrd="0" destOrd="0" presId="urn:microsoft.com/office/officeart/2005/8/layout/vList5"/>
    <dgm:cxn modelId="{6EFB3A37-1944-4EB3-9690-C38902BF96A6}" type="presParOf" srcId="{C150BBBA-6976-4183-A94C-D927BCEAEBDC}" destId="{476C9AC8-B6F2-45EC-ADA8-0D2CC43B77C9}" srcOrd="1" destOrd="0" presId="urn:microsoft.com/office/officeart/2005/8/layout/vList5"/>
    <dgm:cxn modelId="{B92F0075-E4AC-4792-A4DA-4EA8FEA06C74}" type="presParOf" srcId="{ADDA21B7-2F76-464B-8991-D7C19F46F62B}" destId="{93D4F48F-418B-4F3D-9782-973431A430B4}" srcOrd="3" destOrd="0" presId="urn:microsoft.com/office/officeart/2005/8/layout/vList5"/>
    <dgm:cxn modelId="{BCDFDB5F-A2A4-4E14-9203-3C5C9185F040}" type="presParOf" srcId="{ADDA21B7-2F76-464B-8991-D7C19F46F62B}" destId="{830DAA67-7BC5-4223-8313-3CAB7A7F5CD1}" srcOrd="4" destOrd="0" presId="urn:microsoft.com/office/officeart/2005/8/layout/vList5"/>
    <dgm:cxn modelId="{E31D6706-74A3-42F6-B4C4-E6E535075B06}" type="presParOf" srcId="{830DAA67-7BC5-4223-8313-3CAB7A7F5CD1}" destId="{30545DBD-B235-43B9-A42E-B370BFFCD3A0}" srcOrd="0" destOrd="0" presId="urn:microsoft.com/office/officeart/2005/8/layout/vList5"/>
    <dgm:cxn modelId="{D7E74B58-72AF-4BD9-98B1-4EC3A07E0B62}" type="presParOf" srcId="{830DAA67-7BC5-4223-8313-3CAB7A7F5CD1}" destId="{35C9823C-D0C8-4372-91F8-369AEE15903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0.xml><?xml version="1.0" encoding="utf-8"?>
<dgm:dataModel xmlns:dgm="http://schemas.openxmlformats.org/drawingml/2006/diagram" xmlns:a="http://schemas.openxmlformats.org/drawingml/2006/main">
  <dgm:ptLst>
    <dgm:pt modelId="{E5FC5F8F-2229-4AB0-883B-A68C695A2B69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DDB83987-793B-4334-BE15-B1361B638CFC}">
      <dgm:prSet phldrT="[Texto]"/>
      <dgm:spPr/>
      <dgm:t>
        <a:bodyPr/>
        <a:lstStyle/>
        <a:p>
          <a:r>
            <a:rPr lang="es-EC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Muestreo No Probabilístico Intencional </a:t>
          </a:r>
          <a:endParaRPr lang="es-EC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52A8FE-6754-454D-881B-BA9E8C09835E}" type="parTrans" cxnId="{6026EB37-9DD7-4BFC-833B-F0F43F86D33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DA16A1-B350-4FD8-A16D-60B53093FAA9}" type="sibTrans" cxnId="{6026EB37-9DD7-4BFC-833B-F0F43F86D33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475B8E-5861-4DA6-975B-381DFA6E8194}">
      <dgm:prSet phldrT="[Texto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3FD8B258-6692-430F-9AD6-2390B010EB4E}" type="parTrans" cxnId="{38038718-DC94-4942-8AF0-AB36E0FFEB2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159CDD-2999-4633-94C6-BFA0A1CD5CA6}" type="sibTrans" cxnId="{38038718-DC94-4942-8AF0-AB36E0FFEB2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D3A8F1-85F9-4C0F-B962-281B8B12138E}">
      <dgm:prSet phldrT="[Texto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B69D49B2-5851-49EF-92AD-42C5DED7686D}" type="parTrans" cxnId="{AD531759-C37C-4E20-9DC7-554EBA08D3C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809599-FC90-4939-9A37-6C2D7D0844E5}" type="sibTrans" cxnId="{AD531759-C37C-4E20-9DC7-554EBA08D3C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471AFC-B448-4094-BF2E-505549F61E9A}" type="pres">
      <dgm:prSet presAssocID="{E5FC5F8F-2229-4AB0-883B-A68C695A2B69}" presName="Name0" presStyleCnt="0">
        <dgm:presLayoutVars>
          <dgm:dir/>
          <dgm:animLvl val="lvl"/>
          <dgm:resizeHandles val="exact"/>
        </dgm:presLayoutVars>
      </dgm:prSet>
      <dgm:spPr/>
    </dgm:pt>
    <dgm:pt modelId="{4C1F9023-24FE-441C-80A5-4430684A2D99}" type="pres">
      <dgm:prSet presAssocID="{DDB83987-793B-4334-BE15-B1361B638CF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60230-D549-4470-8234-16026D07D605}" type="pres">
      <dgm:prSet presAssocID="{00DA16A1-B350-4FD8-A16D-60B53093FAA9}" presName="parTxOnlySpace" presStyleCnt="0"/>
      <dgm:spPr/>
    </dgm:pt>
    <dgm:pt modelId="{3EAA22D4-5A50-4267-A247-A92645F71AA1}" type="pres">
      <dgm:prSet presAssocID="{0F475B8E-5861-4DA6-975B-381DFA6E819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818E7-A8A1-438D-8BC3-96BC9CB407EF}" type="pres">
      <dgm:prSet presAssocID="{D3159CDD-2999-4633-94C6-BFA0A1CD5CA6}" presName="parTxOnlySpace" presStyleCnt="0"/>
      <dgm:spPr/>
    </dgm:pt>
    <dgm:pt modelId="{D19A7B38-ADA0-44F7-AF52-54FBA317A0DA}" type="pres">
      <dgm:prSet presAssocID="{1ED3A8F1-85F9-4C0F-B962-281B8B12138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F006DB-46D8-4C0D-A9DB-2C8A15B98614}" type="presOf" srcId="{E5FC5F8F-2229-4AB0-883B-A68C695A2B69}" destId="{D6471AFC-B448-4094-BF2E-505549F61E9A}" srcOrd="0" destOrd="0" presId="urn:microsoft.com/office/officeart/2005/8/layout/chevron1"/>
    <dgm:cxn modelId="{7CB9C05D-1E94-4292-B188-17799CA0E662}" type="presOf" srcId="{1ED3A8F1-85F9-4C0F-B962-281B8B12138E}" destId="{D19A7B38-ADA0-44F7-AF52-54FBA317A0DA}" srcOrd="0" destOrd="0" presId="urn:microsoft.com/office/officeart/2005/8/layout/chevron1"/>
    <dgm:cxn modelId="{B22892D2-F216-4996-A39A-301801CEB069}" type="presOf" srcId="{0F475B8E-5861-4DA6-975B-381DFA6E8194}" destId="{3EAA22D4-5A50-4267-A247-A92645F71AA1}" srcOrd="0" destOrd="0" presId="urn:microsoft.com/office/officeart/2005/8/layout/chevron1"/>
    <dgm:cxn modelId="{6026EB37-9DD7-4BFC-833B-F0F43F86D333}" srcId="{E5FC5F8F-2229-4AB0-883B-A68C695A2B69}" destId="{DDB83987-793B-4334-BE15-B1361B638CFC}" srcOrd="0" destOrd="0" parTransId="{B252A8FE-6754-454D-881B-BA9E8C09835E}" sibTransId="{00DA16A1-B350-4FD8-A16D-60B53093FAA9}"/>
    <dgm:cxn modelId="{7472573E-4CDD-4DC4-9463-E0FCC7773DB0}" type="presOf" srcId="{DDB83987-793B-4334-BE15-B1361B638CFC}" destId="{4C1F9023-24FE-441C-80A5-4430684A2D99}" srcOrd="0" destOrd="0" presId="urn:microsoft.com/office/officeart/2005/8/layout/chevron1"/>
    <dgm:cxn modelId="{38038718-DC94-4942-8AF0-AB36E0FFEB2E}" srcId="{E5FC5F8F-2229-4AB0-883B-A68C695A2B69}" destId="{0F475B8E-5861-4DA6-975B-381DFA6E8194}" srcOrd="1" destOrd="0" parTransId="{3FD8B258-6692-430F-9AD6-2390B010EB4E}" sibTransId="{D3159CDD-2999-4633-94C6-BFA0A1CD5CA6}"/>
    <dgm:cxn modelId="{AD531759-C37C-4E20-9DC7-554EBA08D3C2}" srcId="{E5FC5F8F-2229-4AB0-883B-A68C695A2B69}" destId="{1ED3A8F1-85F9-4C0F-B962-281B8B12138E}" srcOrd="2" destOrd="0" parTransId="{B69D49B2-5851-49EF-92AD-42C5DED7686D}" sibTransId="{54809599-FC90-4939-9A37-6C2D7D0844E5}"/>
    <dgm:cxn modelId="{59B53B5A-BA23-4CDC-ACFC-A7E7C7B309ED}" type="presParOf" srcId="{D6471AFC-B448-4094-BF2E-505549F61E9A}" destId="{4C1F9023-24FE-441C-80A5-4430684A2D99}" srcOrd="0" destOrd="0" presId="urn:microsoft.com/office/officeart/2005/8/layout/chevron1"/>
    <dgm:cxn modelId="{F133B561-9361-4C96-9DF0-EBB17BF2F586}" type="presParOf" srcId="{D6471AFC-B448-4094-BF2E-505549F61E9A}" destId="{42060230-D549-4470-8234-16026D07D605}" srcOrd="1" destOrd="0" presId="urn:microsoft.com/office/officeart/2005/8/layout/chevron1"/>
    <dgm:cxn modelId="{E21C9529-D411-4B8C-9588-61B0CF150FBF}" type="presParOf" srcId="{D6471AFC-B448-4094-BF2E-505549F61E9A}" destId="{3EAA22D4-5A50-4267-A247-A92645F71AA1}" srcOrd="2" destOrd="0" presId="urn:microsoft.com/office/officeart/2005/8/layout/chevron1"/>
    <dgm:cxn modelId="{D753DE36-B9DB-4485-BA2B-A9EAC0F47EA9}" type="presParOf" srcId="{D6471AFC-B448-4094-BF2E-505549F61E9A}" destId="{769818E7-A8A1-438D-8BC3-96BC9CB407EF}" srcOrd="3" destOrd="0" presId="urn:microsoft.com/office/officeart/2005/8/layout/chevron1"/>
    <dgm:cxn modelId="{CAA9083C-8A07-4651-8096-C545BB6ED07B}" type="presParOf" srcId="{D6471AFC-B448-4094-BF2E-505549F61E9A}" destId="{D19A7B38-ADA0-44F7-AF52-54FBA317A0D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FC5F8F-2229-4AB0-883B-A68C695A2B69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DDB83987-793B-4334-BE15-B1361B638CFC}">
      <dgm:prSet phldrT="[Texto]"/>
      <dgm:spPr/>
      <dgm:t>
        <a:bodyPr/>
        <a:lstStyle/>
        <a:p>
          <a:r>
            <a:rPr lang="es-EC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Muestreo No Probabilístico Intencional </a:t>
          </a:r>
        </a:p>
      </dgm:t>
    </dgm:pt>
    <dgm:pt modelId="{B252A8FE-6754-454D-881B-BA9E8C09835E}" type="parTrans" cxnId="{6026EB37-9DD7-4BFC-833B-F0F43F86D33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DA16A1-B350-4FD8-A16D-60B53093FAA9}" type="sibTrans" cxnId="{6026EB37-9DD7-4BFC-833B-F0F43F86D33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0F475B8E-5861-4DA6-975B-381DFA6E8194}">
          <dgm:prSet phldrT="[Texto]"/>
          <dgm:spPr/>
          <dgm:t>
            <a:bodyPr/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Formula:  </a:t>
              </a:r>
              <a14:m>
                <m:oMath xmlns:m="http://schemas.openxmlformats.org/officeDocument/2006/math">
                  <m:r>
                    <a:rPr lang="es-ES" i="1" smtClean="0">
                      <a:latin typeface="Cambria Math" panose="02040503050406030204" pitchFamily="18" charset="0"/>
                    </a:rPr>
                    <m:t>𝑛</m:t>
                  </m:r>
                  <m:r>
                    <a:rPr lang="es-ES" i="1" smtClean="0"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lang="en-US" i="1">
                          <a:latin typeface="Cambria Math" panose="02040503050406030204" pitchFamily="18" charset="0"/>
                        </a:rPr>
                      </m:ctrlPr>
                    </m:fPr>
                    <m:num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i="1">
                          <a:latin typeface="Cambria Math" panose="02040503050406030204" pitchFamily="18" charset="0"/>
                        </a:rPr>
                        <m:t>𝑃𝑄𝑁</m:t>
                      </m:r>
                    </m:num>
                    <m:den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i="1">
                          <a:latin typeface="Cambria Math" panose="02040503050406030204" pitchFamily="18" charset="0"/>
                        </a:rPr>
                        <m:t>𝑃𝑄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den>
                  </m:f>
                </m:oMath>
              </a14:m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0F475B8E-5861-4DA6-975B-381DFA6E8194}">
          <dgm:prSet phldrT="[Texto]"/>
          <dgm:spPr/>
          <dgm:t>
            <a:bodyPr/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Formula:  </a:t>
              </a:r>
              <a:r>
                <a:rPr lang="es-ES" i="0" smtClean="0">
                  <a:latin typeface="Cambria Math" panose="02040503050406030204" pitchFamily="18" charset="0"/>
                </a:rPr>
                <a:t>𝑛=</a:t>
              </a:r>
              <a:r>
                <a:rPr lang="en-US" i="0">
                  <a:latin typeface="Cambria Math" panose="02040503050406030204" pitchFamily="18" charset="0"/>
                </a:rPr>
                <a:t>(</a:t>
              </a:r>
              <a:r>
                <a:rPr lang="es-ES" i="0">
                  <a:latin typeface="Cambria Math" panose="02040503050406030204" pitchFamily="18" charset="0"/>
                </a:rPr>
                <a:t>𝑍</a:t>
              </a:r>
              <a:r>
                <a:rPr lang="en-US" i="0">
                  <a:latin typeface="Cambria Math" panose="02040503050406030204" pitchFamily="18" charset="0"/>
                </a:rPr>
                <a:t>^</a:t>
              </a:r>
              <a:r>
                <a:rPr lang="es-ES" i="0">
                  <a:latin typeface="Cambria Math" panose="02040503050406030204" pitchFamily="18" charset="0"/>
                </a:rPr>
                <a:t>2 𝑃𝑄𝑁</a:t>
              </a:r>
              <a:r>
                <a:rPr lang="en-US" i="0">
                  <a:latin typeface="Cambria Math" panose="02040503050406030204" pitchFamily="18" charset="0"/>
                </a:rPr>
                <a:t>)/(</a:t>
              </a:r>
              <a:r>
                <a:rPr lang="es-ES" i="0">
                  <a:latin typeface="Cambria Math" panose="02040503050406030204" pitchFamily="18" charset="0"/>
                </a:rPr>
                <a:t>𝑍</a:t>
              </a:r>
              <a:r>
                <a:rPr lang="en-US" i="0">
                  <a:latin typeface="Cambria Math" panose="02040503050406030204" pitchFamily="18" charset="0"/>
                </a:rPr>
                <a:t>^</a:t>
              </a:r>
              <a:r>
                <a:rPr lang="es-ES" i="0">
                  <a:latin typeface="Cambria Math" panose="02040503050406030204" pitchFamily="18" charset="0"/>
                </a:rPr>
                <a:t>2 𝑃𝑄+𝑁𝑒</a:t>
              </a:r>
              <a:r>
                <a:rPr lang="en-US" i="0">
                  <a:latin typeface="Cambria Math" panose="02040503050406030204" pitchFamily="18" charset="0"/>
                </a:rPr>
                <a:t>^</a:t>
              </a:r>
              <a:r>
                <a:rPr lang="es-ES" i="0">
                  <a:latin typeface="Cambria Math" panose="02040503050406030204" pitchFamily="18" charset="0"/>
                </a:rPr>
                <a:t>2 </a:t>
              </a:r>
              <a:r>
                <a:rPr lang="en-US" i="0">
                  <a:latin typeface="Cambria Math" panose="02040503050406030204" pitchFamily="18" charset="0"/>
                </a:rPr>
                <a:t>)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3FD8B258-6692-430F-9AD6-2390B010EB4E}" type="parTrans" cxnId="{38038718-DC94-4942-8AF0-AB36E0FFEB2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159CDD-2999-4633-94C6-BFA0A1CD5CA6}" type="sibTrans" cxnId="{38038718-DC94-4942-8AF0-AB36E0FFEB2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1ED3A8F1-85F9-4C0F-B962-281B8B12138E}">
          <dgm:prSet phldrT="[Texto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S" sz="20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S" sz="2000" i="1" smtClean="0">
                        <a:latin typeface="Cambria Math" panose="02040503050406030204" pitchFamily="18" charset="0"/>
                      </a:rPr>
                      <m:t>=384</m:t>
                    </m:r>
                  </m:oMath>
                </m:oMathPara>
              </a14:m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1ED3A8F1-85F9-4C0F-B962-281B8B12138E}">
          <dgm:prSet phldrT="[Texto]" custT="1"/>
          <dgm:spPr/>
          <dgm:t>
            <a:bodyPr/>
            <a:lstStyle/>
            <a:p>
              <a:pPr/>
              <a:r>
                <a:rPr lang="es-ES" sz="2000" i="0" smtClean="0">
                  <a:latin typeface="Cambria Math" panose="02040503050406030204" pitchFamily="18" charset="0"/>
                </a:rPr>
                <a:t>𝑛=384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B69D49B2-5851-49EF-92AD-42C5DED7686D}" type="parTrans" cxnId="{AD531759-C37C-4E20-9DC7-554EBA08D3C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809599-FC90-4939-9A37-6C2D7D0844E5}" type="sibTrans" cxnId="{AD531759-C37C-4E20-9DC7-554EBA08D3C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471AFC-B448-4094-BF2E-505549F61E9A}" type="pres">
      <dgm:prSet presAssocID="{E5FC5F8F-2229-4AB0-883B-A68C695A2B69}" presName="Name0" presStyleCnt="0">
        <dgm:presLayoutVars>
          <dgm:dir/>
          <dgm:animLvl val="lvl"/>
          <dgm:resizeHandles val="exact"/>
        </dgm:presLayoutVars>
      </dgm:prSet>
      <dgm:spPr/>
    </dgm:pt>
    <dgm:pt modelId="{4C1F9023-24FE-441C-80A5-4430684A2D99}" type="pres">
      <dgm:prSet presAssocID="{DDB83987-793B-4334-BE15-B1361B638CF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060230-D549-4470-8234-16026D07D605}" type="pres">
      <dgm:prSet presAssocID="{00DA16A1-B350-4FD8-A16D-60B53093FAA9}" presName="parTxOnlySpace" presStyleCnt="0"/>
      <dgm:spPr/>
    </dgm:pt>
    <dgm:pt modelId="{3EAA22D4-5A50-4267-A247-A92645F71AA1}" type="pres">
      <dgm:prSet presAssocID="{0F475B8E-5861-4DA6-975B-381DFA6E819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9818E7-A8A1-438D-8BC3-96BC9CB407EF}" type="pres">
      <dgm:prSet presAssocID="{D3159CDD-2999-4633-94C6-BFA0A1CD5CA6}" presName="parTxOnlySpace" presStyleCnt="0"/>
      <dgm:spPr/>
    </dgm:pt>
    <dgm:pt modelId="{D19A7B38-ADA0-44F7-AF52-54FBA317A0DA}" type="pres">
      <dgm:prSet presAssocID="{1ED3A8F1-85F9-4C0F-B962-281B8B12138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5F006DB-46D8-4C0D-A9DB-2C8A15B98614}" type="presOf" srcId="{E5FC5F8F-2229-4AB0-883B-A68C695A2B69}" destId="{D6471AFC-B448-4094-BF2E-505549F61E9A}" srcOrd="0" destOrd="0" presId="urn:microsoft.com/office/officeart/2005/8/layout/chevron1"/>
    <dgm:cxn modelId="{7CB9C05D-1E94-4292-B188-17799CA0E662}" type="presOf" srcId="{1ED3A8F1-85F9-4C0F-B962-281B8B12138E}" destId="{D19A7B38-ADA0-44F7-AF52-54FBA317A0DA}" srcOrd="0" destOrd="0" presId="urn:microsoft.com/office/officeart/2005/8/layout/chevron1"/>
    <dgm:cxn modelId="{B22892D2-F216-4996-A39A-301801CEB069}" type="presOf" srcId="{0F475B8E-5861-4DA6-975B-381DFA6E8194}" destId="{3EAA22D4-5A50-4267-A247-A92645F71AA1}" srcOrd="0" destOrd="0" presId="urn:microsoft.com/office/officeart/2005/8/layout/chevron1"/>
    <dgm:cxn modelId="{6026EB37-9DD7-4BFC-833B-F0F43F86D333}" srcId="{E5FC5F8F-2229-4AB0-883B-A68C695A2B69}" destId="{DDB83987-793B-4334-BE15-B1361B638CFC}" srcOrd="0" destOrd="0" parTransId="{B252A8FE-6754-454D-881B-BA9E8C09835E}" sibTransId="{00DA16A1-B350-4FD8-A16D-60B53093FAA9}"/>
    <dgm:cxn modelId="{7472573E-4CDD-4DC4-9463-E0FCC7773DB0}" type="presOf" srcId="{DDB83987-793B-4334-BE15-B1361B638CFC}" destId="{4C1F9023-24FE-441C-80A5-4430684A2D99}" srcOrd="0" destOrd="0" presId="urn:microsoft.com/office/officeart/2005/8/layout/chevron1"/>
    <dgm:cxn modelId="{38038718-DC94-4942-8AF0-AB36E0FFEB2E}" srcId="{E5FC5F8F-2229-4AB0-883B-A68C695A2B69}" destId="{0F475B8E-5861-4DA6-975B-381DFA6E8194}" srcOrd="1" destOrd="0" parTransId="{3FD8B258-6692-430F-9AD6-2390B010EB4E}" sibTransId="{D3159CDD-2999-4633-94C6-BFA0A1CD5CA6}"/>
    <dgm:cxn modelId="{AD531759-C37C-4E20-9DC7-554EBA08D3C2}" srcId="{E5FC5F8F-2229-4AB0-883B-A68C695A2B69}" destId="{1ED3A8F1-85F9-4C0F-B962-281B8B12138E}" srcOrd="2" destOrd="0" parTransId="{B69D49B2-5851-49EF-92AD-42C5DED7686D}" sibTransId="{54809599-FC90-4939-9A37-6C2D7D0844E5}"/>
    <dgm:cxn modelId="{59B53B5A-BA23-4CDC-ACFC-A7E7C7B309ED}" type="presParOf" srcId="{D6471AFC-B448-4094-BF2E-505549F61E9A}" destId="{4C1F9023-24FE-441C-80A5-4430684A2D99}" srcOrd="0" destOrd="0" presId="urn:microsoft.com/office/officeart/2005/8/layout/chevron1"/>
    <dgm:cxn modelId="{F133B561-9361-4C96-9DF0-EBB17BF2F586}" type="presParOf" srcId="{D6471AFC-B448-4094-BF2E-505549F61E9A}" destId="{42060230-D549-4470-8234-16026D07D605}" srcOrd="1" destOrd="0" presId="urn:microsoft.com/office/officeart/2005/8/layout/chevron1"/>
    <dgm:cxn modelId="{E21C9529-D411-4B8C-9588-61B0CF150FBF}" type="presParOf" srcId="{D6471AFC-B448-4094-BF2E-505549F61E9A}" destId="{3EAA22D4-5A50-4267-A247-A92645F71AA1}" srcOrd="2" destOrd="0" presId="urn:microsoft.com/office/officeart/2005/8/layout/chevron1"/>
    <dgm:cxn modelId="{D753DE36-B9DB-4485-BA2B-A9EAC0F47EA9}" type="presParOf" srcId="{D6471AFC-B448-4094-BF2E-505549F61E9A}" destId="{769818E7-A8A1-438D-8BC3-96BC9CB407EF}" srcOrd="3" destOrd="0" presId="urn:microsoft.com/office/officeart/2005/8/layout/chevron1"/>
    <dgm:cxn modelId="{CAA9083C-8A07-4651-8096-C545BB6ED07B}" type="presParOf" srcId="{D6471AFC-B448-4094-BF2E-505549F61E9A}" destId="{D19A7B38-ADA0-44F7-AF52-54FBA317A0D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9D86AA0-61CA-4D9F-AC7F-5B417573A75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6BBF69F-3699-4C63-A573-84CE20548133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Oferta </a:t>
          </a:r>
        </a:p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Gastronómica</a:t>
          </a:r>
        </a:p>
      </dgm:t>
    </dgm:pt>
    <dgm:pt modelId="{89E2A251-593D-4857-A603-6C4D9B8AAF9E}" type="parTrans" cxnId="{198A3607-F600-49BC-8DCE-FE73A5A62714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6D478D-CAF0-4271-B400-471B61FABACD}" type="sibTrans" cxnId="{198A3607-F600-49BC-8DCE-FE73A5A62714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548BE4-E24C-4DEB-965E-3B190DD62632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Menús Variados</a:t>
          </a:r>
        </a:p>
      </dgm:t>
    </dgm:pt>
    <dgm:pt modelId="{17C0C0E1-B997-4D8B-A874-35EC647CE7E0}" type="parTrans" cxnId="{07623255-6672-4F83-86D0-9F7DC14643B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B7681F-633B-4AE5-80C2-2090B59DF496}" type="sibTrans" cxnId="{07623255-6672-4F83-86D0-9F7DC14643B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54A410-6978-4F04-9A5B-0BC34B17CF6C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Competencia</a:t>
          </a:r>
        </a:p>
      </dgm:t>
    </dgm:pt>
    <dgm:pt modelId="{ED78C6F5-E2B0-4ED2-91D1-D83219915F35}" type="parTrans" cxnId="{2715CD0E-F5C7-416E-BFC1-BB68FE97D014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9390DB-D9D8-4346-B6AC-9C70B9A1443D}" type="sibTrans" cxnId="{2715CD0E-F5C7-416E-BFC1-BB68FE97D014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0EFC87-39DF-405C-B509-28B86267BC50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Preservar y Cultivar</a:t>
          </a:r>
        </a:p>
      </dgm:t>
    </dgm:pt>
    <dgm:pt modelId="{51372ED6-FAB5-43A4-96BF-9CB356EA39F6}" type="parTrans" cxnId="{FB81240F-E35A-4970-945E-A70004183C16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4B6500-7EDF-4B17-8379-BC04A6DB986C}" type="sibTrans" cxnId="{FB81240F-E35A-4970-945E-A70004183C16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93F1E5-2458-425A-B8F6-C8640AF3B93E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Los más vendidos</a:t>
          </a:r>
        </a:p>
      </dgm:t>
    </dgm:pt>
    <dgm:pt modelId="{D0B9865A-ABD0-48BF-B23D-095C7F52735D}" type="parTrans" cxnId="{214F0B97-2885-44D9-A331-7AC659B8FC4C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0D8894-FBFC-479D-930F-916CDB653AB4}" type="sibTrans" cxnId="{214F0B97-2885-44D9-A331-7AC659B8FC4C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7CD1B-023B-4494-A63C-81A26389B7F3}" type="pres">
      <dgm:prSet presAssocID="{F9D86AA0-61CA-4D9F-AC7F-5B417573A75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04B3F9C-CDA6-4830-BCDE-F799081A4E0F}" type="pres">
      <dgm:prSet presAssocID="{F9D86AA0-61CA-4D9F-AC7F-5B417573A75C}" presName="matrix" presStyleCnt="0"/>
      <dgm:spPr/>
    </dgm:pt>
    <dgm:pt modelId="{DC944BC9-E4EF-40C7-BB48-B9E9CE9C875C}" type="pres">
      <dgm:prSet presAssocID="{F9D86AA0-61CA-4D9F-AC7F-5B417573A75C}" presName="tile1" presStyleLbl="node1" presStyleIdx="0" presStyleCnt="4"/>
      <dgm:spPr/>
      <dgm:t>
        <a:bodyPr/>
        <a:lstStyle/>
        <a:p>
          <a:endParaRPr lang="es-ES"/>
        </a:p>
      </dgm:t>
    </dgm:pt>
    <dgm:pt modelId="{73444536-57AF-48C0-B9E9-464FDFCA8C75}" type="pres">
      <dgm:prSet presAssocID="{F9D86AA0-61CA-4D9F-AC7F-5B417573A75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7A8304-9DCB-45D2-B9D9-967258E83A80}" type="pres">
      <dgm:prSet presAssocID="{F9D86AA0-61CA-4D9F-AC7F-5B417573A75C}" presName="tile2" presStyleLbl="node1" presStyleIdx="1" presStyleCnt="4"/>
      <dgm:spPr/>
      <dgm:t>
        <a:bodyPr/>
        <a:lstStyle/>
        <a:p>
          <a:endParaRPr lang="es-ES"/>
        </a:p>
      </dgm:t>
    </dgm:pt>
    <dgm:pt modelId="{439E64C6-F548-4710-BB9F-1509E400338D}" type="pres">
      <dgm:prSet presAssocID="{F9D86AA0-61CA-4D9F-AC7F-5B417573A75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EE9534-4B5F-4376-8946-A331A5D3E774}" type="pres">
      <dgm:prSet presAssocID="{F9D86AA0-61CA-4D9F-AC7F-5B417573A75C}" presName="tile3" presStyleLbl="node1" presStyleIdx="2" presStyleCnt="4"/>
      <dgm:spPr/>
      <dgm:t>
        <a:bodyPr/>
        <a:lstStyle/>
        <a:p>
          <a:endParaRPr lang="es-ES"/>
        </a:p>
      </dgm:t>
    </dgm:pt>
    <dgm:pt modelId="{0CC1CAE9-8C88-4E71-A5C8-F1426FA1BE16}" type="pres">
      <dgm:prSet presAssocID="{F9D86AA0-61CA-4D9F-AC7F-5B417573A75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BF92FD-022A-413C-BDCA-6FDD6D78081D}" type="pres">
      <dgm:prSet presAssocID="{F9D86AA0-61CA-4D9F-AC7F-5B417573A75C}" presName="tile4" presStyleLbl="node1" presStyleIdx="3" presStyleCnt="4"/>
      <dgm:spPr/>
      <dgm:t>
        <a:bodyPr/>
        <a:lstStyle/>
        <a:p>
          <a:endParaRPr lang="es-ES"/>
        </a:p>
      </dgm:t>
    </dgm:pt>
    <dgm:pt modelId="{5C587349-D979-46F5-A8EA-136388220B46}" type="pres">
      <dgm:prSet presAssocID="{F9D86AA0-61CA-4D9F-AC7F-5B417573A75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5DDE87-4FED-496C-956F-820AC85CA01E}" type="pres">
      <dgm:prSet presAssocID="{F9D86AA0-61CA-4D9F-AC7F-5B417573A75C}" presName="centerTile" presStyleLbl="fgShp" presStyleIdx="0" presStyleCnt="1" custScaleX="135000" custScaleY="12975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C5837D64-871B-4934-92CD-0BD5C06151A1}" type="presOf" srcId="{FA93F1E5-2458-425A-B8F6-C8640AF3B93E}" destId="{49BF92FD-022A-413C-BDCA-6FDD6D78081D}" srcOrd="0" destOrd="0" presId="urn:microsoft.com/office/officeart/2005/8/layout/matrix1"/>
    <dgm:cxn modelId="{214F0B97-2885-44D9-A331-7AC659B8FC4C}" srcId="{C6BBF69F-3699-4C63-A573-84CE20548133}" destId="{FA93F1E5-2458-425A-B8F6-C8640AF3B93E}" srcOrd="3" destOrd="0" parTransId="{D0B9865A-ABD0-48BF-B23D-095C7F52735D}" sibTransId="{9F0D8894-FBFC-479D-930F-916CDB653AB4}"/>
    <dgm:cxn modelId="{EB9453D8-0237-40A5-8964-2EDFB0619545}" type="presOf" srcId="{FA93F1E5-2458-425A-B8F6-C8640AF3B93E}" destId="{5C587349-D979-46F5-A8EA-136388220B46}" srcOrd="1" destOrd="0" presId="urn:microsoft.com/office/officeart/2005/8/layout/matrix1"/>
    <dgm:cxn modelId="{CA0D8859-0FDB-4A27-A51B-04E3AF6A3588}" type="presOf" srcId="{790EFC87-39DF-405C-B509-28B86267BC50}" destId="{43EE9534-4B5F-4376-8946-A331A5D3E774}" srcOrd="0" destOrd="0" presId="urn:microsoft.com/office/officeart/2005/8/layout/matrix1"/>
    <dgm:cxn modelId="{0AA9E6B5-07BF-41E6-9930-F20C51CFE611}" type="presOf" srcId="{790EFC87-39DF-405C-B509-28B86267BC50}" destId="{0CC1CAE9-8C88-4E71-A5C8-F1426FA1BE16}" srcOrd="1" destOrd="0" presId="urn:microsoft.com/office/officeart/2005/8/layout/matrix1"/>
    <dgm:cxn modelId="{07623255-6672-4F83-86D0-9F7DC14643B3}" srcId="{C6BBF69F-3699-4C63-A573-84CE20548133}" destId="{F0548BE4-E24C-4DEB-965E-3B190DD62632}" srcOrd="0" destOrd="0" parTransId="{17C0C0E1-B997-4D8B-A874-35EC647CE7E0}" sibTransId="{99B7681F-633B-4AE5-80C2-2090B59DF496}"/>
    <dgm:cxn modelId="{1A191885-5D84-4A9D-A4E4-AFC00B97E7D7}" type="presOf" srcId="{2154A410-6978-4F04-9A5B-0BC34B17CF6C}" destId="{439E64C6-F548-4710-BB9F-1509E400338D}" srcOrd="1" destOrd="0" presId="urn:microsoft.com/office/officeart/2005/8/layout/matrix1"/>
    <dgm:cxn modelId="{2715CD0E-F5C7-416E-BFC1-BB68FE97D014}" srcId="{C6BBF69F-3699-4C63-A573-84CE20548133}" destId="{2154A410-6978-4F04-9A5B-0BC34B17CF6C}" srcOrd="1" destOrd="0" parTransId="{ED78C6F5-E2B0-4ED2-91D1-D83219915F35}" sibTransId="{B29390DB-D9D8-4346-B6AC-9C70B9A1443D}"/>
    <dgm:cxn modelId="{83DFA1F4-5CFC-4626-90A3-9ECDBA46B498}" type="presOf" srcId="{C6BBF69F-3699-4C63-A573-84CE20548133}" destId="{695DDE87-4FED-496C-956F-820AC85CA01E}" srcOrd="0" destOrd="0" presId="urn:microsoft.com/office/officeart/2005/8/layout/matrix1"/>
    <dgm:cxn modelId="{1E65004C-948E-4AE3-98F6-F3347C4F6EF3}" type="presOf" srcId="{2154A410-6978-4F04-9A5B-0BC34B17CF6C}" destId="{C47A8304-9DCB-45D2-B9D9-967258E83A80}" srcOrd="0" destOrd="0" presId="urn:microsoft.com/office/officeart/2005/8/layout/matrix1"/>
    <dgm:cxn modelId="{3826615A-A448-40BD-8DEF-03DAC694D5B3}" type="presOf" srcId="{F0548BE4-E24C-4DEB-965E-3B190DD62632}" destId="{DC944BC9-E4EF-40C7-BB48-B9E9CE9C875C}" srcOrd="0" destOrd="0" presId="urn:microsoft.com/office/officeart/2005/8/layout/matrix1"/>
    <dgm:cxn modelId="{198A3607-F600-49BC-8DCE-FE73A5A62714}" srcId="{F9D86AA0-61CA-4D9F-AC7F-5B417573A75C}" destId="{C6BBF69F-3699-4C63-A573-84CE20548133}" srcOrd="0" destOrd="0" parTransId="{89E2A251-593D-4857-A603-6C4D9B8AAF9E}" sibTransId="{E66D478D-CAF0-4271-B400-471B61FABACD}"/>
    <dgm:cxn modelId="{4A6661F2-D257-4C8E-9EC3-46583A622FFC}" type="presOf" srcId="{F0548BE4-E24C-4DEB-965E-3B190DD62632}" destId="{73444536-57AF-48C0-B9E9-464FDFCA8C75}" srcOrd="1" destOrd="0" presId="urn:microsoft.com/office/officeart/2005/8/layout/matrix1"/>
    <dgm:cxn modelId="{19DB1026-303F-43EE-A0B6-C7E1B514E83A}" type="presOf" srcId="{F9D86AA0-61CA-4D9F-AC7F-5B417573A75C}" destId="{83F7CD1B-023B-4494-A63C-81A26389B7F3}" srcOrd="0" destOrd="0" presId="urn:microsoft.com/office/officeart/2005/8/layout/matrix1"/>
    <dgm:cxn modelId="{FB81240F-E35A-4970-945E-A70004183C16}" srcId="{C6BBF69F-3699-4C63-A573-84CE20548133}" destId="{790EFC87-39DF-405C-B509-28B86267BC50}" srcOrd="2" destOrd="0" parTransId="{51372ED6-FAB5-43A4-96BF-9CB356EA39F6}" sibTransId="{F54B6500-7EDF-4B17-8379-BC04A6DB986C}"/>
    <dgm:cxn modelId="{4D0F8D63-F1BC-408D-B9CE-98F969E4595B}" type="presParOf" srcId="{83F7CD1B-023B-4494-A63C-81A26389B7F3}" destId="{404B3F9C-CDA6-4830-BCDE-F799081A4E0F}" srcOrd="0" destOrd="0" presId="urn:microsoft.com/office/officeart/2005/8/layout/matrix1"/>
    <dgm:cxn modelId="{3EA86908-F1CF-4B9D-8E27-5F74ADDAEC9A}" type="presParOf" srcId="{404B3F9C-CDA6-4830-BCDE-F799081A4E0F}" destId="{DC944BC9-E4EF-40C7-BB48-B9E9CE9C875C}" srcOrd="0" destOrd="0" presId="urn:microsoft.com/office/officeart/2005/8/layout/matrix1"/>
    <dgm:cxn modelId="{E01AF3DE-57BC-4EE4-901C-282EBD9BF385}" type="presParOf" srcId="{404B3F9C-CDA6-4830-BCDE-F799081A4E0F}" destId="{73444536-57AF-48C0-B9E9-464FDFCA8C75}" srcOrd="1" destOrd="0" presId="urn:microsoft.com/office/officeart/2005/8/layout/matrix1"/>
    <dgm:cxn modelId="{2F19ADD6-E885-4C91-A972-067966E7AAAE}" type="presParOf" srcId="{404B3F9C-CDA6-4830-BCDE-F799081A4E0F}" destId="{C47A8304-9DCB-45D2-B9D9-967258E83A80}" srcOrd="2" destOrd="0" presId="urn:microsoft.com/office/officeart/2005/8/layout/matrix1"/>
    <dgm:cxn modelId="{D83A6802-45A6-4007-A474-DA48ACAD2336}" type="presParOf" srcId="{404B3F9C-CDA6-4830-BCDE-F799081A4E0F}" destId="{439E64C6-F548-4710-BB9F-1509E400338D}" srcOrd="3" destOrd="0" presId="urn:microsoft.com/office/officeart/2005/8/layout/matrix1"/>
    <dgm:cxn modelId="{A94DC528-E33E-42AA-BA0A-32123B288664}" type="presParOf" srcId="{404B3F9C-CDA6-4830-BCDE-F799081A4E0F}" destId="{43EE9534-4B5F-4376-8946-A331A5D3E774}" srcOrd="4" destOrd="0" presId="urn:microsoft.com/office/officeart/2005/8/layout/matrix1"/>
    <dgm:cxn modelId="{160D1B38-0F42-4FE7-8DEC-9B04F64A1F32}" type="presParOf" srcId="{404B3F9C-CDA6-4830-BCDE-F799081A4E0F}" destId="{0CC1CAE9-8C88-4E71-A5C8-F1426FA1BE16}" srcOrd="5" destOrd="0" presId="urn:microsoft.com/office/officeart/2005/8/layout/matrix1"/>
    <dgm:cxn modelId="{E921F7EC-91BD-48C3-AD45-5F438C37030C}" type="presParOf" srcId="{404B3F9C-CDA6-4830-BCDE-F799081A4E0F}" destId="{49BF92FD-022A-413C-BDCA-6FDD6D78081D}" srcOrd="6" destOrd="0" presId="urn:microsoft.com/office/officeart/2005/8/layout/matrix1"/>
    <dgm:cxn modelId="{5FCAB404-9BE8-4D46-9853-D4C595E8A086}" type="presParOf" srcId="{404B3F9C-CDA6-4830-BCDE-F799081A4E0F}" destId="{5C587349-D979-46F5-A8EA-136388220B46}" srcOrd="7" destOrd="0" presId="urn:microsoft.com/office/officeart/2005/8/layout/matrix1"/>
    <dgm:cxn modelId="{354B4E5C-5EFD-4783-B64F-DA71244B1425}" type="presParOf" srcId="{83F7CD1B-023B-4494-A63C-81A26389B7F3}" destId="{695DDE87-4FED-496C-956F-820AC85CA01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14E69AD-8012-4AAE-AE64-D2022BB95B0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62AF927-B898-4D16-8F7B-D3270345BDFF}">
      <dgm:prSet phldrT="[Texto]" custT="1"/>
      <dgm:spPr/>
      <dgm:t>
        <a:bodyPr/>
        <a:lstStyle/>
        <a:p>
          <a:pPr algn="ctr"/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Principales Influencias</a:t>
          </a:r>
        </a:p>
      </dgm:t>
    </dgm:pt>
    <dgm:pt modelId="{357BBB65-9993-4EBF-817F-09B966BCF648}" type="parTrans" cxnId="{6FFD4AEF-A12C-454E-A687-49611D77549D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2290DA-2F0F-4047-9852-D2D1D171A37B}" type="sibTrans" cxnId="{6FFD4AEF-A12C-454E-A687-49611D77549D}">
      <dgm:prSet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416BF4-CE85-46CD-9A26-C7287516D5B2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Comida Rápida</a:t>
          </a:r>
        </a:p>
      </dgm:t>
    </dgm:pt>
    <dgm:pt modelId="{08985F63-F8AB-48BF-89BA-D2158DD8FC92}" type="parTrans" cxnId="{EBB06AC9-832A-487F-86CD-ECB24153E48C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CE1A6B-9E59-4289-9876-84D4FF0FE88C}" type="sibTrans" cxnId="{EBB06AC9-832A-487F-86CD-ECB24153E48C}">
      <dgm:prSet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051D1D-295A-40EE-8E3C-B5A44B15C82F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Delivery</a:t>
          </a:r>
        </a:p>
      </dgm:t>
    </dgm:pt>
    <dgm:pt modelId="{E185EB9C-3B5E-41B3-8BDB-884C88F538D2}" type="parTrans" cxnId="{C11F3CB7-96E6-4DF8-8351-ED64D9E0812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9EFC84-35FF-44AD-BD90-95973283CE64}" type="sibTrans" cxnId="{C11F3CB7-96E6-4DF8-8351-ED64D9E08125}">
      <dgm:prSet/>
      <dgm:spPr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BB241C-B99D-4F9A-A874-61D74109B5FA}" type="pres">
      <dgm:prSet presAssocID="{E14E69AD-8012-4AAE-AE64-D2022BB95B0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60F3EB7-9454-4349-8AE2-992AE7A4CACD}" type="pres">
      <dgm:prSet presAssocID="{462AF927-B898-4D16-8F7B-D3270345BDFF}" presName="composite" presStyleCnt="0"/>
      <dgm:spPr/>
    </dgm:pt>
    <dgm:pt modelId="{20F03155-B73A-435A-AECD-9804062A1550}" type="pres">
      <dgm:prSet presAssocID="{462AF927-B898-4D16-8F7B-D3270345BDFF}" presName="Parent1" presStyleLbl="node1" presStyleIdx="0" presStyleCnt="6" custScaleX="122175" custScaleY="116926" custLinFactNeighborX="10766" custLinFactNeighborY="187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70479C-AC52-4E7D-92C4-212CEA518C3D}" type="pres">
      <dgm:prSet presAssocID="{462AF927-B898-4D16-8F7B-D3270345BDF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AE53FA8-720C-44F8-8D97-A7E801A58CA6}" type="pres">
      <dgm:prSet presAssocID="{462AF927-B898-4D16-8F7B-D3270345BDFF}" presName="BalanceSpacing" presStyleCnt="0"/>
      <dgm:spPr/>
    </dgm:pt>
    <dgm:pt modelId="{2C15724B-488A-470A-A927-88E156C56296}" type="pres">
      <dgm:prSet presAssocID="{462AF927-B898-4D16-8F7B-D3270345BDFF}" presName="BalanceSpacing1" presStyleCnt="0"/>
      <dgm:spPr/>
    </dgm:pt>
    <dgm:pt modelId="{A14FA67C-DAAA-4BFC-9CC4-9F63D542FADA}" type="pres">
      <dgm:prSet presAssocID="{E92290DA-2F0F-4047-9852-D2D1D171A37B}" presName="Accent1Text" presStyleLbl="node1" presStyleIdx="1" presStyleCnt="6" custScaleX="109713" custScaleY="116926" custLinFactNeighborX="-3076" custLinFactNeighborY="18718"/>
      <dgm:spPr/>
      <dgm:t>
        <a:bodyPr/>
        <a:lstStyle/>
        <a:p>
          <a:endParaRPr lang="es-ES"/>
        </a:p>
      </dgm:t>
    </dgm:pt>
    <dgm:pt modelId="{265E54F5-9F62-4F11-A623-415DF015136A}" type="pres">
      <dgm:prSet presAssocID="{E92290DA-2F0F-4047-9852-D2D1D171A37B}" presName="spaceBetweenRectangles" presStyleCnt="0"/>
      <dgm:spPr/>
    </dgm:pt>
    <dgm:pt modelId="{2610E0CA-28AF-4FAD-BB24-66CEBAC259D6}" type="pres">
      <dgm:prSet presAssocID="{A7416BF4-CE85-46CD-9A26-C7287516D5B2}" presName="composite" presStyleCnt="0"/>
      <dgm:spPr/>
    </dgm:pt>
    <dgm:pt modelId="{4A83606C-0DD1-4D33-86A7-3D4485F8CEB3}" type="pres">
      <dgm:prSet presAssocID="{A7416BF4-CE85-46CD-9A26-C7287516D5B2}" presName="Parent1" presStyleLbl="node1" presStyleIdx="2" presStyleCnt="6" custScaleX="109713" custScaleY="116926" custLinFactNeighborX="-3076" custLinFactNeighborY="187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92CC52-B399-47B4-AF97-A615042CC175}" type="pres">
      <dgm:prSet presAssocID="{A7416BF4-CE85-46CD-9A26-C7287516D5B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A06C62A-6F19-4BF2-BCFE-08EB0771C9B3}" type="pres">
      <dgm:prSet presAssocID="{A7416BF4-CE85-46CD-9A26-C7287516D5B2}" presName="BalanceSpacing" presStyleCnt="0"/>
      <dgm:spPr/>
    </dgm:pt>
    <dgm:pt modelId="{71496272-CA37-493A-B1B4-8573E2F801DC}" type="pres">
      <dgm:prSet presAssocID="{A7416BF4-CE85-46CD-9A26-C7287516D5B2}" presName="BalanceSpacing1" presStyleCnt="0"/>
      <dgm:spPr/>
    </dgm:pt>
    <dgm:pt modelId="{F008AA92-D2EC-4CFD-9E5B-2835EA744067}" type="pres">
      <dgm:prSet presAssocID="{5ACE1A6B-9E59-4289-9876-84D4FF0FE88C}" presName="Accent1Text" presStyleLbl="node1" presStyleIdx="3" presStyleCnt="6" custScaleX="109713" custScaleY="116926" custLinFactNeighborX="12304" custLinFactNeighborY="18718"/>
      <dgm:spPr/>
      <dgm:t>
        <a:bodyPr/>
        <a:lstStyle/>
        <a:p>
          <a:endParaRPr lang="es-ES"/>
        </a:p>
      </dgm:t>
    </dgm:pt>
    <dgm:pt modelId="{FA7399C4-3836-4EB9-BC1F-7D297B9FE7CA}" type="pres">
      <dgm:prSet presAssocID="{5ACE1A6B-9E59-4289-9876-84D4FF0FE88C}" presName="spaceBetweenRectangles" presStyleCnt="0"/>
      <dgm:spPr/>
    </dgm:pt>
    <dgm:pt modelId="{8D85BF43-9B8B-4F35-9AAA-A9138BA864D5}" type="pres">
      <dgm:prSet presAssocID="{AA051D1D-295A-40EE-8E3C-B5A44B15C82F}" presName="composite" presStyleCnt="0"/>
      <dgm:spPr/>
    </dgm:pt>
    <dgm:pt modelId="{F8FC981F-4342-4F48-9545-9CEB40D6BB39}" type="pres">
      <dgm:prSet presAssocID="{AA051D1D-295A-40EE-8E3C-B5A44B15C82F}" presName="Parent1" presStyleLbl="node1" presStyleIdx="4" presStyleCnt="6" custScaleX="109713" custScaleY="116926" custLinFactNeighborX="4614" custLinFactNeighborY="187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2B330F-C7A8-4468-8600-DCF5E0DF7D80}" type="pres">
      <dgm:prSet presAssocID="{AA051D1D-295A-40EE-8E3C-B5A44B15C82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4F8C607-E020-43ED-A0C0-055BA7801195}" type="pres">
      <dgm:prSet presAssocID="{AA051D1D-295A-40EE-8E3C-B5A44B15C82F}" presName="BalanceSpacing" presStyleCnt="0"/>
      <dgm:spPr/>
    </dgm:pt>
    <dgm:pt modelId="{ED6A4B81-6DF4-4D89-911A-24A9820E0925}" type="pres">
      <dgm:prSet presAssocID="{AA051D1D-295A-40EE-8E3C-B5A44B15C82F}" presName="BalanceSpacing1" presStyleCnt="0"/>
      <dgm:spPr/>
    </dgm:pt>
    <dgm:pt modelId="{E44D7E6D-881F-45F7-8138-9B3D474C93A8}" type="pres">
      <dgm:prSet presAssocID="{969EFC84-35FF-44AD-BD90-95973283CE64}" presName="Accent1Text" presStyleLbl="node1" presStyleIdx="5" presStyleCnt="6" custScaleX="109713" custScaleY="116926" custLinFactNeighborX="-9228" custLinFactNeighborY="18718"/>
      <dgm:spPr/>
      <dgm:t>
        <a:bodyPr/>
        <a:lstStyle/>
        <a:p>
          <a:endParaRPr lang="es-ES"/>
        </a:p>
      </dgm:t>
    </dgm:pt>
  </dgm:ptLst>
  <dgm:cxnLst>
    <dgm:cxn modelId="{E211AC07-8A86-446F-8737-F4AF95CAB2B7}" type="presOf" srcId="{AA051D1D-295A-40EE-8E3C-B5A44B15C82F}" destId="{F8FC981F-4342-4F48-9545-9CEB40D6BB39}" srcOrd="0" destOrd="0" presId="urn:microsoft.com/office/officeart/2008/layout/AlternatingHexagons"/>
    <dgm:cxn modelId="{B616CD9B-4132-4B30-A89A-D2346A9D92AD}" type="presOf" srcId="{E14E69AD-8012-4AAE-AE64-D2022BB95B0A}" destId="{1FBB241C-B99D-4F9A-A874-61D74109B5FA}" srcOrd="0" destOrd="0" presId="urn:microsoft.com/office/officeart/2008/layout/AlternatingHexagons"/>
    <dgm:cxn modelId="{079D0165-B9C2-440A-9078-F312FA2ECDC4}" type="presOf" srcId="{462AF927-B898-4D16-8F7B-D3270345BDFF}" destId="{20F03155-B73A-435A-AECD-9804062A1550}" srcOrd="0" destOrd="0" presId="urn:microsoft.com/office/officeart/2008/layout/AlternatingHexagons"/>
    <dgm:cxn modelId="{EBB06AC9-832A-487F-86CD-ECB24153E48C}" srcId="{E14E69AD-8012-4AAE-AE64-D2022BB95B0A}" destId="{A7416BF4-CE85-46CD-9A26-C7287516D5B2}" srcOrd="1" destOrd="0" parTransId="{08985F63-F8AB-48BF-89BA-D2158DD8FC92}" sibTransId="{5ACE1A6B-9E59-4289-9876-84D4FF0FE88C}"/>
    <dgm:cxn modelId="{A05DF771-12F5-4CF0-9800-AD9370F80C48}" type="presOf" srcId="{E92290DA-2F0F-4047-9852-D2D1D171A37B}" destId="{A14FA67C-DAAA-4BFC-9CC4-9F63D542FADA}" srcOrd="0" destOrd="0" presId="urn:microsoft.com/office/officeart/2008/layout/AlternatingHexagons"/>
    <dgm:cxn modelId="{E69D9A20-D4E3-467E-B690-3BF253BA81DA}" type="presOf" srcId="{5ACE1A6B-9E59-4289-9876-84D4FF0FE88C}" destId="{F008AA92-D2EC-4CFD-9E5B-2835EA744067}" srcOrd="0" destOrd="0" presId="urn:microsoft.com/office/officeart/2008/layout/AlternatingHexagons"/>
    <dgm:cxn modelId="{D17D4753-2DC4-4D4B-A8C0-B32E306DEE62}" type="presOf" srcId="{969EFC84-35FF-44AD-BD90-95973283CE64}" destId="{E44D7E6D-881F-45F7-8138-9B3D474C93A8}" srcOrd="0" destOrd="0" presId="urn:microsoft.com/office/officeart/2008/layout/AlternatingHexagons"/>
    <dgm:cxn modelId="{6FFD4AEF-A12C-454E-A687-49611D77549D}" srcId="{E14E69AD-8012-4AAE-AE64-D2022BB95B0A}" destId="{462AF927-B898-4D16-8F7B-D3270345BDFF}" srcOrd="0" destOrd="0" parTransId="{357BBB65-9993-4EBF-817F-09B966BCF648}" sibTransId="{E92290DA-2F0F-4047-9852-D2D1D171A37B}"/>
    <dgm:cxn modelId="{AF36983F-E978-46BF-81CF-BF2F54EB9E3C}" type="presOf" srcId="{A7416BF4-CE85-46CD-9A26-C7287516D5B2}" destId="{4A83606C-0DD1-4D33-86A7-3D4485F8CEB3}" srcOrd="0" destOrd="0" presId="urn:microsoft.com/office/officeart/2008/layout/AlternatingHexagons"/>
    <dgm:cxn modelId="{C11F3CB7-96E6-4DF8-8351-ED64D9E08125}" srcId="{E14E69AD-8012-4AAE-AE64-D2022BB95B0A}" destId="{AA051D1D-295A-40EE-8E3C-B5A44B15C82F}" srcOrd="2" destOrd="0" parTransId="{E185EB9C-3B5E-41B3-8BDB-884C88F538D2}" sibTransId="{969EFC84-35FF-44AD-BD90-95973283CE64}"/>
    <dgm:cxn modelId="{75B7F974-169B-4E18-8699-EC03FF5474B3}" type="presParOf" srcId="{1FBB241C-B99D-4F9A-A874-61D74109B5FA}" destId="{F60F3EB7-9454-4349-8AE2-992AE7A4CACD}" srcOrd="0" destOrd="0" presId="urn:microsoft.com/office/officeart/2008/layout/AlternatingHexagons"/>
    <dgm:cxn modelId="{33B94380-262B-408C-9A49-A7CCCA05EC9B}" type="presParOf" srcId="{F60F3EB7-9454-4349-8AE2-992AE7A4CACD}" destId="{20F03155-B73A-435A-AECD-9804062A1550}" srcOrd="0" destOrd="0" presId="urn:microsoft.com/office/officeart/2008/layout/AlternatingHexagons"/>
    <dgm:cxn modelId="{40A1CBEF-9774-44E9-BAE2-610D11295643}" type="presParOf" srcId="{F60F3EB7-9454-4349-8AE2-992AE7A4CACD}" destId="{6070479C-AC52-4E7D-92C4-212CEA518C3D}" srcOrd="1" destOrd="0" presId="urn:microsoft.com/office/officeart/2008/layout/AlternatingHexagons"/>
    <dgm:cxn modelId="{82EB083C-AB37-43C2-A3E5-9DD8AC8D07CD}" type="presParOf" srcId="{F60F3EB7-9454-4349-8AE2-992AE7A4CACD}" destId="{EAE53FA8-720C-44F8-8D97-A7E801A58CA6}" srcOrd="2" destOrd="0" presId="urn:microsoft.com/office/officeart/2008/layout/AlternatingHexagons"/>
    <dgm:cxn modelId="{110324D9-A030-4257-8E62-7B8BF387F176}" type="presParOf" srcId="{F60F3EB7-9454-4349-8AE2-992AE7A4CACD}" destId="{2C15724B-488A-470A-A927-88E156C56296}" srcOrd="3" destOrd="0" presId="urn:microsoft.com/office/officeart/2008/layout/AlternatingHexagons"/>
    <dgm:cxn modelId="{635781D3-2D9B-4DF7-81E0-39BDF14DA262}" type="presParOf" srcId="{F60F3EB7-9454-4349-8AE2-992AE7A4CACD}" destId="{A14FA67C-DAAA-4BFC-9CC4-9F63D542FADA}" srcOrd="4" destOrd="0" presId="urn:microsoft.com/office/officeart/2008/layout/AlternatingHexagons"/>
    <dgm:cxn modelId="{60FAED81-4308-444F-B2A0-B37E51FEFDB8}" type="presParOf" srcId="{1FBB241C-B99D-4F9A-A874-61D74109B5FA}" destId="{265E54F5-9F62-4F11-A623-415DF015136A}" srcOrd="1" destOrd="0" presId="urn:microsoft.com/office/officeart/2008/layout/AlternatingHexagons"/>
    <dgm:cxn modelId="{11D4191D-36F8-4651-B99A-5B6D7CFACB5C}" type="presParOf" srcId="{1FBB241C-B99D-4F9A-A874-61D74109B5FA}" destId="{2610E0CA-28AF-4FAD-BB24-66CEBAC259D6}" srcOrd="2" destOrd="0" presId="urn:microsoft.com/office/officeart/2008/layout/AlternatingHexagons"/>
    <dgm:cxn modelId="{8D23BA1D-CFFB-40DC-AE8C-15E6FAE253B1}" type="presParOf" srcId="{2610E0CA-28AF-4FAD-BB24-66CEBAC259D6}" destId="{4A83606C-0DD1-4D33-86A7-3D4485F8CEB3}" srcOrd="0" destOrd="0" presId="urn:microsoft.com/office/officeart/2008/layout/AlternatingHexagons"/>
    <dgm:cxn modelId="{71329491-FBEE-447C-B756-903C4DBD1208}" type="presParOf" srcId="{2610E0CA-28AF-4FAD-BB24-66CEBAC259D6}" destId="{7D92CC52-B399-47B4-AF97-A615042CC175}" srcOrd="1" destOrd="0" presId="urn:microsoft.com/office/officeart/2008/layout/AlternatingHexagons"/>
    <dgm:cxn modelId="{39A8D00B-8DEB-44A0-9D32-CE69C232D950}" type="presParOf" srcId="{2610E0CA-28AF-4FAD-BB24-66CEBAC259D6}" destId="{1A06C62A-6F19-4BF2-BCFE-08EB0771C9B3}" srcOrd="2" destOrd="0" presId="urn:microsoft.com/office/officeart/2008/layout/AlternatingHexagons"/>
    <dgm:cxn modelId="{F0E8388E-09B1-4E05-81D9-38B9D0E06DFF}" type="presParOf" srcId="{2610E0CA-28AF-4FAD-BB24-66CEBAC259D6}" destId="{71496272-CA37-493A-B1B4-8573E2F801DC}" srcOrd="3" destOrd="0" presId="urn:microsoft.com/office/officeart/2008/layout/AlternatingHexagons"/>
    <dgm:cxn modelId="{A5D7F153-8080-4B20-A764-4E254695F898}" type="presParOf" srcId="{2610E0CA-28AF-4FAD-BB24-66CEBAC259D6}" destId="{F008AA92-D2EC-4CFD-9E5B-2835EA744067}" srcOrd="4" destOrd="0" presId="urn:microsoft.com/office/officeart/2008/layout/AlternatingHexagons"/>
    <dgm:cxn modelId="{CDAC39F7-40B4-4E47-80CD-8908D8AC2D90}" type="presParOf" srcId="{1FBB241C-B99D-4F9A-A874-61D74109B5FA}" destId="{FA7399C4-3836-4EB9-BC1F-7D297B9FE7CA}" srcOrd="3" destOrd="0" presId="urn:microsoft.com/office/officeart/2008/layout/AlternatingHexagons"/>
    <dgm:cxn modelId="{0638BE08-334B-4B2E-A0F9-0435C56DC587}" type="presParOf" srcId="{1FBB241C-B99D-4F9A-A874-61D74109B5FA}" destId="{8D85BF43-9B8B-4F35-9AAA-A9138BA864D5}" srcOrd="4" destOrd="0" presId="urn:microsoft.com/office/officeart/2008/layout/AlternatingHexagons"/>
    <dgm:cxn modelId="{563940E2-896F-4726-88D0-4CC6E6EA5B9E}" type="presParOf" srcId="{8D85BF43-9B8B-4F35-9AAA-A9138BA864D5}" destId="{F8FC981F-4342-4F48-9545-9CEB40D6BB39}" srcOrd="0" destOrd="0" presId="urn:microsoft.com/office/officeart/2008/layout/AlternatingHexagons"/>
    <dgm:cxn modelId="{0792BAEF-DE20-435D-83E2-54FFE1246B53}" type="presParOf" srcId="{8D85BF43-9B8B-4F35-9AAA-A9138BA864D5}" destId="{652B330F-C7A8-4468-8600-DCF5E0DF7D80}" srcOrd="1" destOrd="0" presId="urn:microsoft.com/office/officeart/2008/layout/AlternatingHexagons"/>
    <dgm:cxn modelId="{1C967DD1-1622-4FA0-B715-6404130FDB80}" type="presParOf" srcId="{8D85BF43-9B8B-4F35-9AAA-A9138BA864D5}" destId="{24F8C607-E020-43ED-A0C0-055BA7801195}" srcOrd="2" destOrd="0" presId="urn:microsoft.com/office/officeart/2008/layout/AlternatingHexagons"/>
    <dgm:cxn modelId="{3FD8916F-D89F-4FD3-B9E5-43CA0D0DB832}" type="presParOf" srcId="{8D85BF43-9B8B-4F35-9AAA-A9138BA864D5}" destId="{ED6A4B81-6DF4-4D89-911A-24A9820E0925}" srcOrd="3" destOrd="0" presId="urn:microsoft.com/office/officeart/2008/layout/AlternatingHexagons"/>
    <dgm:cxn modelId="{1C1884B2-A789-4CDB-884B-2AB190BB09F0}" type="presParOf" srcId="{8D85BF43-9B8B-4F35-9AAA-A9138BA864D5}" destId="{E44D7E6D-881F-45F7-8138-9B3D474C93A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ACD17EC-DC20-428D-B079-2E1A0BA5C8D3}" type="doc">
      <dgm:prSet loTypeId="urn:microsoft.com/office/officeart/2005/8/layout/pyramid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AEDF4399-5D52-47BF-9C77-42CA7ACA7113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Preckler: </a:t>
          </a:r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Globalización </a:t>
          </a:r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permite encontrar vínculos con el mundo</a:t>
          </a:r>
        </a:p>
      </dgm:t>
    </dgm:pt>
    <dgm:pt modelId="{DE5B8055-B44E-462C-8E03-94465F513F23}" type="parTrans" cxnId="{2D411301-3086-4A87-9657-D21A6793311C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B0F5C2-C5B8-42CC-85CC-D1941B4E6934}" type="sibTrans" cxnId="{2D411301-3086-4A87-9657-D21A6793311C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1DEEC8-934E-4BD6-AD40-BF14C62C3C2E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Moreno: Globalización </a:t>
          </a:r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es una tendencia mundial</a:t>
          </a:r>
        </a:p>
      </dgm:t>
    </dgm:pt>
    <dgm:pt modelId="{49AFEAD2-67D4-4CF2-8A68-4F2696A2CA94}" type="parTrans" cxnId="{4A51F4AC-3C0A-41AA-BABE-B64B36685C0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B30B8A-5606-410A-85AE-FC7ECCF398F4}" type="sibTrans" cxnId="{4A51F4AC-3C0A-41AA-BABE-B64B36685C0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08508B-4B4C-4171-9F0A-83EF077CF44F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Rescate de la identidad gastronómica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55F76E-F8C8-4E53-B26F-4BF45D1BE317}" type="parTrans" cxnId="{066EA03C-24A4-4CAB-A5BD-1BF396ED8CF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854CF2-85E9-41B2-8FA3-76DDDF50CFE7}" type="sibTrans" cxnId="{066EA03C-24A4-4CAB-A5BD-1BF396ED8CF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BB9D9F-A55A-402C-9124-BF44CC78BCDF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Identidad </a:t>
          </a:r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culinaria es ícono gastronómico de una ciudad</a:t>
          </a:r>
        </a:p>
      </dgm:t>
    </dgm:pt>
    <dgm:pt modelId="{8E3F39AF-24D3-4E6F-AD01-DD6B5F214899}" type="parTrans" cxnId="{1E4B2AEA-2B59-441F-94C3-10AABFE49401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E7FCA0-6DB9-4A72-9899-363D8C04F177}" type="sibTrans" cxnId="{1E4B2AEA-2B59-441F-94C3-10AABFE49401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3ED89F-4016-40B7-B01E-6CC4F604A5BE}" type="pres">
      <dgm:prSet presAssocID="{6ACD17EC-DC20-428D-B079-2E1A0BA5C8D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663F5911-135A-428C-AE88-096B79D3FDE4}" type="pres">
      <dgm:prSet presAssocID="{6ACD17EC-DC20-428D-B079-2E1A0BA5C8D3}" presName="pyramid" presStyleLbl="node1" presStyleIdx="0" presStyleCnt="1"/>
      <dgm:spPr/>
    </dgm:pt>
    <dgm:pt modelId="{6081C9A7-C5A4-4D53-8CA7-7AD1AEB1D46E}" type="pres">
      <dgm:prSet presAssocID="{6ACD17EC-DC20-428D-B079-2E1A0BA5C8D3}" presName="theList" presStyleCnt="0"/>
      <dgm:spPr/>
    </dgm:pt>
    <dgm:pt modelId="{7E92C2A9-4686-44DC-8524-BF25D310B4B9}" type="pres">
      <dgm:prSet presAssocID="{AEDF4399-5D52-47BF-9C77-42CA7ACA7113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3879C4-452C-4719-B4FC-07BA32DE14EB}" type="pres">
      <dgm:prSet presAssocID="{AEDF4399-5D52-47BF-9C77-42CA7ACA7113}" presName="aSpace" presStyleCnt="0"/>
      <dgm:spPr/>
    </dgm:pt>
    <dgm:pt modelId="{55011A49-6EFA-4697-A7F2-9DF6A6CDD5E8}" type="pres">
      <dgm:prSet presAssocID="{40BB9D9F-A55A-402C-9124-BF44CC78BCDF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BF0B70-735F-48F1-8EAC-4E2DA361C0B0}" type="pres">
      <dgm:prSet presAssocID="{40BB9D9F-A55A-402C-9124-BF44CC78BCDF}" presName="aSpace" presStyleCnt="0"/>
      <dgm:spPr/>
    </dgm:pt>
    <dgm:pt modelId="{FB3BA2C8-E9E8-4FF1-89DA-D509AD64BA86}" type="pres">
      <dgm:prSet presAssocID="{D51DEEC8-934E-4BD6-AD40-BF14C62C3C2E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B8969C-2F56-42AC-9828-B1C02A877D61}" type="pres">
      <dgm:prSet presAssocID="{D51DEEC8-934E-4BD6-AD40-BF14C62C3C2E}" presName="aSpace" presStyleCnt="0"/>
      <dgm:spPr/>
    </dgm:pt>
    <dgm:pt modelId="{F01F7DBC-2D00-4302-9C2A-64D233EC7054}" type="pres">
      <dgm:prSet presAssocID="{5408508B-4B4C-4171-9F0A-83EF077CF44F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6BEAFE-3B14-4190-90FE-441410601BB7}" type="pres">
      <dgm:prSet presAssocID="{5408508B-4B4C-4171-9F0A-83EF077CF44F}" presName="aSpace" presStyleCnt="0"/>
      <dgm:spPr/>
    </dgm:pt>
  </dgm:ptLst>
  <dgm:cxnLst>
    <dgm:cxn modelId="{066EA03C-24A4-4CAB-A5BD-1BF396ED8CF3}" srcId="{6ACD17EC-DC20-428D-B079-2E1A0BA5C8D3}" destId="{5408508B-4B4C-4171-9F0A-83EF077CF44F}" srcOrd="3" destOrd="0" parTransId="{C855F76E-F8C8-4E53-B26F-4BF45D1BE317}" sibTransId="{31854CF2-85E9-41B2-8FA3-76DDDF50CFE7}"/>
    <dgm:cxn modelId="{82E1D056-A20C-4E84-AD6C-C9DE10F6AD43}" type="presOf" srcId="{40BB9D9F-A55A-402C-9124-BF44CC78BCDF}" destId="{55011A49-6EFA-4697-A7F2-9DF6A6CDD5E8}" srcOrd="0" destOrd="0" presId="urn:microsoft.com/office/officeart/2005/8/layout/pyramid2"/>
    <dgm:cxn modelId="{C620214E-10C3-4027-9D5D-513A2CC48B08}" type="presOf" srcId="{6ACD17EC-DC20-428D-B079-2E1A0BA5C8D3}" destId="{BB3ED89F-4016-40B7-B01E-6CC4F604A5BE}" srcOrd="0" destOrd="0" presId="urn:microsoft.com/office/officeart/2005/8/layout/pyramid2"/>
    <dgm:cxn modelId="{4A51F4AC-3C0A-41AA-BABE-B64B36685C08}" srcId="{6ACD17EC-DC20-428D-B079-2E1A0BA5C8D3}" destId="{D51DEEC8-934E-4BD6-AD40-BF14C62C3C2E}" srcOrd="2" destOrd="0" parTransId="{49AFEAD2-67D4-4CF2-8A68-4F2696A2CA94}" sibTransId="{48B30B8A-5606-410A-85AE-FC7ECCF398F4}"/>
    <dgm:cxn modelId="{790D3BF0-1ACB-4441-8A61-789442791EE3}" type="presOf" srcId="{AEDF4399-5D52-47BF-9C77-42CA7ACA7113}" destId="{7E92C2A9-4686-44DC-8524-BF25D310B4B9}" srcOrd="0" destOrd="0" presId="urn:microsoft.com/office/officeart/2005/8/layout/pyramid2"/>
    <dgm:cxn modelId="{990BFFD3-BFE1-4B23-95EA-18ECD402A291}" type="presOf" srcId="{D51DEEC8-934E-4BD6-AD40-BF14C62C3C2E}" destId="{FB3BA2C8-E9E8-4FF1-89DA-D509AD64BA86}" srcOrd="0" destOrd="0" presId="urn:microsoft.com/office/officeart/2005/8/layout/pyramid2"/>
    <dgm:cxn modelId="{8D681B97-3D47-4991-A8B2-142AA3453B3A}" type="presOf" srcId="{5408508B-4B4C-4171-9F0A-83EF077CF44F}" destId="{F01F7DBC-2D00-4302-9C2A-64D233EC7054}" srcOrd="0" destOrd="0" presId="urn:microsoft.com/office/officeart/2005/8/layout/pyramid2"/>
    <dgm:cxn modelId="{2D411301-3086-4A87-9657-D21A6793311C}" srcId="{6ACD17EC-DC20-428D-B079-2E1A0BA5C8D3}" destId="{AEDF4399-5D52-47BF-9C77-42CA7ACA7113}" srcOrd="0" destOrd="0" parTransId="{DE5B8055-B44E-462C-8E03-94465F513F23}" sibTransId="{7EB0F5C2-C5B8-42CC-85CC-D1941B4E6934}"/>
    <dgm:cxn modelId="{1E4B2AEA-2B59-441F-94C3-10AABFE49401}" srcId="{6ACD17EC-DC20-428D-B079-2E1A0BA5C8D3}" destId="{40BB9D9F-A55A-402C-9124-BF44CC78BCDF}" srcOrd="1" destOrd="0" parTransId="{8E3F39AF-24D3-4E6F-AD01-DD6B5F214899}" sibTransId="{3DE7FCA0-6DB9-4A72-9899-363D8C04F177}"/>
    <dgm:cxn modelId="{C8FDEA42-8BEA-43BF-97D1-20E4505AB5AD}" type="presParOf" srcId="{BB3ED89F-4016-40B7-B01E-6CC4F604A5BE}" destId="{663F5911-135A-428C-AE88-096B79D3FDE4}" srcOrd="0" destOrd="0" presId="urn:microsoft.com/office/officeart/2005/8/layout/pyramid2"/>
    <dgm:cxn modelId="{FAB7C0CF-4A86-4445-BB28-2F2638BEBA03}" type="presParOf" srcId="{BB3ED89F-4016-40B7-B01E-6CC4F604A5BE}" destId="{6081C9A7-C5A4-4D53-8CA7-7AD1AEB1D46E}" srcOrd="1" destOrd="0" presId="urn:microsoft.com/office/officeart/2005/8/layout/pyramid2"/>
    <dgm:cxn modelId="{AD402237-05BB-40BB-9AA0-79C1817C5D94}" type="presParOf" srcId="{6081C9A7-C5A4-4D53-8CA7-7AD1AEB1D46E}" destId="{7E92C2A9-4686-44DC-8524-BF25D310B4B9}" srcOrd="0" destOrd="0" presId="urn:microsoft.com/office/officeart/2005/8/layout/pyramid2"/>
    <dgm:cxn modelId="{83171D74-5316-4C82-A256-CAAB549C958F}" type="presParOf" srcId="{6081C9A7-C5A4-4D53-8CA7-7AD1AEB1D46E}" destId="{303879C4-452C-4719-B4FC-07BA32DE14EB}" srcOrd="1" destOrd="0" presId="urn:microsoft.com/office/officeart/2005/8/layout/pyramid2"/>
    <dgm:cxn modelId="{597F1B1C-01DD-44D6-B6C9-BC4B54EF5E2D}" type="presParOf" srcId="{6081C9A7-C5A4-4D53-8CA7-7AD1AEB1D46E}" destId="{55011A49-6EFA-4697-A7F2-9DF6A6CDD5E8}" srcOrd="2" destOrd="0" presId="urn:microsoft.com/office/officeart/2005/8/layout/pyramid2"/>
    <dgm:cxn modelId="{EB36DA12-00DE-4F81-901C-E3A4C2CCDB6C}" type="presParOf" srcId="{6081C9A7-C5A4-4D53-8CA7-7AD1AEB1D46E}" destId="{5EBF0B70-735F-48F1-8EAC-4E2DA361C0B0}" srcOrd="3" destOrd="0" presId="urn:microsoft.com/office/officeart/2005/8/layout/pyramid2"/>
    <dgm:cxn modelId="{C822B7C1-E92B-4769-A32C-081042DE8903}" type="presParOf" srcId="{6081C9A7-C5A4-4D53-8CA7-7AD1AEB1D46E}" destId="{FB3BA2C8-E9E8-4FF1-89DA-D509AD64BA86}" srcOrd="4" destOrd="0" presId="urn:microsoft.com/office/officeart/2005/8/layout/pyramid2"/>
    <dgm:cxn modelId="{31CA0447-4190-4321-84AA-2E5F362DBDF8}" type="presParOf" srcId="{6081C9A7-C5A4-4D53-8CA7-7AD1AEB1D46E}" destId="{ABB8969C-2F56-42AC-9828-B1C02A877D61}" srcOrd="5" destOrd="0" presId="urn:microsoft.com/office/officeart/2005/8/layout/pyramid2"/>
    <dgm:cxn modelId="{367D2CE9-B892-4AB6-9676-D9406B80F1E3}" type="presParOf" srcId="{6081C9A7-C5A4-4D53-8CA7-7AD1AEB1D46E}" destId="{F01F7DBC-2D00-4302-9C2A-64D233EC7054}" srcOrd="6" destOrd="0" presId="urn:microsoft.com/office/officeart/2005/8/layout/pyramid2"/>
    <dgm:cxn modelId="{D6E59F3E-2F55-4BB4-8F14-676076D1F68B}" type="presParOf" srcId="{6081C9A7-C5A4-4D53-8CA7-7AD1AEB1D46E}" destId="{B76BEAFE-3B14-4190-90FE-441410601BB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A690A32-8C91-449F-8155-1ACC2A28D3F6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</dgm:pt>
    <dgm:pt modelId="{A9D9270A-6F95-408D-A100-3360FF50903B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Globalización: Influencia Negativa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47BC1F-A411-473C-A887-3BDE21DE6901}" type="parTrans" cxnId="{576FE6FF-72C5-4933-B05D-730FC7216A66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C7D16B-7AB6-42E8-8339-6AF7F8A78780}" type="sibTrans" cxnId="{576FE6FF-72C5-4933-B05D-730FC7216A66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57259F-B19F-45D2-BFA5-41425531A9AB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Expertos: la globalización es positiva y necesaria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833701-2F44-4E4D-83CC-6E7072C20A1A}" type="parTrans" cxnId="{C8259DEB-E40F-42DD-AAD9-4DD44D830C71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5B4BEB-313D-42EE-959D-DA5728E287F8}" type="sibTrans" cxnId="{C8259DEB-E40F-42DD-AAD9-4DD44D830C71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398E8E-BFB5-4BC4-BD75-8D12BEE0984D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Cambios en la gastronomía quiteña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579924-238C-4DB1-8375-0EA6D5514F91}" type="parTrans" cxnId="{282A081E-E69B-48ED-89BC-1B8114DA9596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DE9A3A-CEC2-48B2-8521-4F7E9DFF4E13}" type="sibTrans" cxnId="{282A081E-E69B-48ED-89BC-1B8114DA9596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FBD346-0DFA-4485-8348-1E1304BA73D9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Nuevas generaciones 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512B4D-7309-4747-AD18-B3D0373B6B53}" type="parTrans" cxnId="{0591B7B7-DF4C-49EB-955C-23E795EF16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F35151-06D1-4301-B4D7-FDD815539083}" type="sibTrans" cxnId="{0591B7B7-DF4C-49EB-955C-23E795EF16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B10EA2-0DBB-4906-BE58-E61BE703CB11}" type="pres">
      <dgm:prSet presAssocID="{1A690A32-8C91-449F-8155-1ACC2A28D3F6}" presName="linearFlow" presStyleCnt="0">
        <dgm:presLayoutVars>
          <dgm:dir/>
          <dgm:resizeHandles val="exact"/>
        </dgm:presLayoutVars>
      </dgm:prSet>
      <dgm:spPr/>
    </dgm:pt>
    <dgm:pt modelId="{9DC6C0C3-EB0C-4310-AAC1-B0E58971C12C}" type="pres">
      <dgm:prSet presAssocID="{A9D9270A-6F95-408D-A100-3360FF50903B}" presName="composite" presStyleCnt="0"/>
      <dgm:spPr/>
    </dgm:pt>
    <dgm:pt modelId="{6BAC21B1-9ED2-4D43-8EA6-410F75825DCE}" type="pres">
      <dgm:prSet presAssocID="{A9D9270A-6F95-408D-A100-3360FF50903B}" presName="imgShp" presStyleLbl="fgImgPlace1" presStyleIdx="0" presStyleCnt="4"/>
      <dgm:spPr/>
    </dgm:pt>
    <dgm:pt modelId="{4CA12700-3FA8-4F68-AB5E-23FCCE55A1A3}" type="pres">
      <dgm:prSet presAssocID="{A9D9270A-6F95-408D-A100-3360FF50903B}" presName="txShp" presStyleLbl="node1" presStyleIdx="0" presStyleCnt="4" custScaleX="111431" custLinFactNeighborX="4758" custLinFactNeighborY="13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028934-613D-4DDA-99FF-FBFDAD2BB070}" type="pres">
      <dgm:prSet presAssocID="{97C7D16B-7AB6-42E8-8339-6AF7F8A78780}" presName="spacing" presStyleCnt="0"/>
      <dgm:spPr/>
    </dgm:pt>
    <dgm:pt modelId="{0B134383-5864-4687-BB99-14CF2BF588CB}" type="pres">
      <dgm:prSet presAssocID="{3857259F-B19F-45D2-BFA5-41425531A9AB}" presName="composite" presStyleCnt="0"/>
      <dgm:spPr/>
    </dgm:pt>
    <dgm:pt modelId="{0309ADF0-F711-4173-87B0-D0BD14A8232F}" type="pres">
      <dgm:prSet presAssocID="{3857259F-B19F-45D2-BFA5-41425531A9AB}" presName="imgShp" presStyleLbl="fgImgPlace1" presStyleIdx="1" presStyleCnt="4"/>
      <dgm:spPr/>
    </dgm:pt>
    <dgm:pt modelId="{2CBF7A72-244D-4259-834B-5011B65646C8}" type="pres">
      <dgm:prSet presAssocID="{3857259F-B19F-45D2-BFA5-41425531A9AB}" presName="txShp" presStyleLbl="node1" presStyleIdx="1" presStyleCnt="4" custScaleX="109806" custLinFactNeighborX="5639" custLinFactNeighborY="6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3E2E49-67A3-45AA-8648-BDFE93071DED}" type="pres">
      <dgm:prSet presAssocID="{C85B4BEB-313D-42EE-959D-DA5728E287F8}" presName="spacing" presStyleCnt="0"/>
      <dgm:spPr/>
    </dgm:pt>
    <dgm:pt modelId="{C29DF9B5-8493-423E-9B65-C324D6852CB4}" type="pres">
      <dgm:prSet presAssocID="{65398E8E-BFB5-4BC4-BD75-8D12BEE0984D}" presName="composite" presStyleCnt="0"/>
      <dgm:spPr/>
    </dgm:pt>
    <dgm:pt modelId="{815427CC-D104-4B59-B236-14A96F58A596}" type="pres">
      <dgm:prSet presAssocID="{65398E8E-BFB5-4BC4-BD75-8D12BEE0984D}" presName="imgShp" presStyleLbl="fgImgPlace1" presStyleIdx="2" presStyleCnt="4"/>
      <dgm:spPr/>
    </dgm:pt>
    <dgm:pt modelId="{4FD58B07-BE2A-4607-B7B3-481CA87002DD}" type="pres">
      <dgm:prSet presAssocID="{65398E8E-BFB5-4BC4-BD75-8D12BEE0984D}" presName="txShp" presStyleLbl="node1" presStyleIdx="2" presStyleCnt="4" custScaleX="108477" custLinFactNeighborX="6294" custLinFactNeighborY="3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18922F-5D59-4702-BE8B-38ABC0F59A45}" type="pres">
      <dgm:prSet presAssocID="{92DE9A3A-CEC2-48B2-8521-4F7E9DFF4E13}" presName="spacing" presStyleCnt="0"/>
      <dgm:spPr/>
    </dgm:pt>
    <dgm:pt modelId="{420DCDD8-D786-447F-9549-087C2B0E374D}" type="pres">
      <dgm:prSet presAssocID="{88FBD346-0DFA-4485-8348-1E1304BA73D9}" presName="composite" presStyleCnt="0"/>
      <dgm:spPr/>
    </dgm:pt>
    <dgm:pt modelId="{6FA9EAA5-67FB-44B1-B167-38E49A57EA18}" type="pres">
      <dgm:prSet presAssocID="{88FBD346-0DFA-4485-8348-1E1304BA73D9}" presName="imgShp" presStyleLbl="fgImgPlace1" presStyleIdx="3" presStyleCnt="4"/>
      <dgm:spPr/>
    </dgm:pt>
    <dgm:pt modelId="{BACA36E5-F0D8-41BC-8278-34AFD43B4699}" type="pres">
      <dgm:prSet presAssocID="{88FBD346-0DFA-4485-8348-1E1304BA73D9}" presName="txShp" presStyleLbl="node1" presStyleIdx="3" presStyleCnt="4" custScaleX="111973" custLinFactNeighborX="5148" custLinFactNeighborY="-13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F4198CA-5130-4488-AD39-3790E9CFEE9C}" type="presOf" srcId="{88FBD346-0DFA-4485-8348-1E1304BA73D9}" destId="{BACA36E5-F0D8-41BC-8278-34AFD43B4699}" srcOrd="0" destOrd="0" presId="urn:microsoft.com/office/officeart/2005/8/layout/vList3"/>
    <dgm:cxn modelId="{FBABD656-7F10-4D50-BE0C-E38E108DE7B8}" type="presOf" srcId="{A9D9270A-6F95-408D-A100-3360FF50903B}" destId="{4CA12700-3FA8-4F68-AB5E-23FCCE55A1A3}" srcOrd="0" destOrd="0" presId="urn:microsoft.com/office/officeart/2005/8/layout/vList3"/>
    <dgm:cxn modelId="{0591B7B7-DF4C-49EB-955C-23E795EF1648}" srcId="{1A690A32-8C91-449F-8155-1ACC2A28D3F6}" destId="{88FBD346-0DFA-4485-8348-1E1304BA73D9}" srcOrd="3" destOrd="0" parTransId="{8B512B4D-7309-4747-AD18-B3D0373B6B53}" sibTransId="{5DF35151-06D1-4301-B4D7-FDD815539083}"/>
    <dgm:cxn modelId="{576FE6FF-72C5-4933-B05D-730FC7216A66}" srcId="{1A690A32-8C91-449F-8155-1ACC2A28D3F6}" destId="{A9D9270A-6F95-408D-A100-3360FF50903B}" srcOrd="0" destOrd="0" parTransId="{7847BC1F-A411-473C-A887-3BDE21DE6901}" sibTransId="{97C7D16B-7AB6-42E8-8339-6AF7F8A78780}"/>
    <dgm:cxn modelId="{C8259DEB-E40F-42DD-AAD9-4DD44D830C71}" srcId="{1A690A32-8C91-449F-8155-1ACC2A28D3F6}" destId="{3857259F-B19F-45D2-BFA5-41425531A9AB}" srcOrd="1" destOrd="0" parTransId="{70833701-2F44-4E4D-83CC-6E7072C20A1A}" sibTransId="{C85B4BEB-313D-42EE-959D-DA5728E287F8}"/>
    <dgm:cxn modelId="{429B42ED-B20C-4300-895D-D7EC60A75B5F}" type="presOf" srcId="{1A690A32-8C91-449F-8155-1ACC2A28D3F6}" destId="{C7B10EA2-0DBB-4906-BE58-E61BE703CB11}" srcOrd="0" destOrd="0" presId="urn:microsoft.com/office/officeart/2005/8/layout/vList3"/>
    <dgm:cxn modelId="{350F91FB-3D53-4DEF-A288-F8029021148D}" type="presOf" srcId="{65398E8E-BFB5-4BC4-BD75-8D12BEE0984D}" destId="{4FD58B07-BE2A-4607-B7B3-481CA87002DD}" srcOrd="0" destOrd="0" presId="urn:microsoft.com/office/officeart/2005/8/layout/vList3"/>
    <dgm:cxn modelId="{00AF1413-837A-4E4F-91D4-52DF1282C4C4}" type="presOf" srcId="{3857259F-B19F-45D2-BFA5-41425531A9AB}" destId="{2CBF7A72-244D-4259-834B-5011B65646C8}" srcOrd="0" destOrd="0" presId="urn:microsoft.com/office/officeart/2005/8/layout/vList3"/>
    <dgm:cxn modelId="{282A081E-E69B-48ED-89BC-1B8114DA9596}" srcId="{1A690A32-8C91-449F-8155-1ACC2A28D3F6}" destId="{65398E8E-BFB5-4BC4-BD75-8D12BEE0984D}" srcOrd="2" destOrd="0" parTransId="{C4579924-238C-4DB1-8375-0EA6D5514F91}" sibTransId="{92DE9A3A-CEC2-48B2-8521-4F7E9DFF4E13}"/>
    <dgm:cxn modelId="{87ADB053-A475-472C-B084-D0547FAE98BF}" type="presParOf" srcId="{C7B10EA2-0DBB-4906-BE58-E61BE703CB11}" destId="{9DC6C0C3-EB0C-4310-AAC1-B0E58971C12C}" srcOrd="0" destOrd="0" presId="urn:microsoft.com/office/officeart/2005/8/layout/vList3"/>
    <dgm:cxn modelId="{50CC71D6-E71B-479B-B172-882B8DD78738}" type="presParOf" srcId="{9DC6C0C3-EB0C-4310-AAC1-B0E58971C12C}" destId="{6BAC21B1-9ED2-4D43-8EA6-410F75825DCE}" srcOrd="0" destOrd="0" presId="urn:microsoft.com/office/officeart/2005/8/layout/vList3"/>
    <dgm:cxn modelId="{A652CD41-067E-4CAB-A08D-5839044E8099}" type="presParOf" srcId="{9DC6C0C3-EB0C-4310-AAC1-B0E58971C12C}" destId="{4CA12700-3FA8-4F68-AB5E-23FCCE55A1A3}" srcOrd="1" destOrd="0" presId="urn:microsoft.com/office/officeart/2005/8/layout/vList3"/>
    <dgm:cxn modelId="{0EAFEF2D-E217-4BC2-88FB-EF3E6C514F52}" type="presParOf" srcId="{C7B10EA2-0DBB-4906-BE58-E61BE703CB11}" destId="{C8028934-613D-4DDA-99FF-FBFDAD2BB070}" srcOrd="1" destOrd="0" presId="urn:microsoft.com/office/officeart/2005/8/layout/vList3"/>
    <dgm:cxn modelId="{F1CA6E3B-1101-4F04-8BDC-D838C9E18C3F}" type="presParOf" srcId="{C7B10EA2-0DBB-4906-BE58-E61BE703CB11}" destId="{0B134383-5864-4687-BB99-14CF2BF588CB}" srcOrd="2" destOrd="0" presId="urn:microsoft.com/office/officeart/2005/8/layout/vList3"/>
    <dgm:cxn modelId="{C783EA02-B99A-4031-8076-68F4D543B359}" type="presParOf" srcId="{0B134383-5864-4687-BB99-14CF2BF588CB}" destId="{0309ADF0-F711-4173-87B0-D0BD14A8232F}" srcOrd="0" destOrd="0" presId="urn:microsoft.com/office/officeart/2005/8/layout/vList3"/>
    <dgm:cxn modelId="{C3ADEE49-AE01-4E13-A233-6390E120A94C}" type="presParOf" srcId="{0B134383-5864-4687-BB99-14CF2BF588CB}" destId="{2CBF7A72-244D-4259-834B-5011B65646C8}" srcOrd="1" destOrd="0" presId="urn:microsoft.com/office/officeart/2005/8/layout/vList3"/>
    <dgm:cxn modelId="{6055F7F6-3F0C-457E-B08C-9E57B001B38E}" type="presParOf" srcId="{C7B10EA2-0DBB-4906-BE58-E61BE703CB11}" destId="{833E2E49-67A3-45AA-8648-BDFE93071DED}" srcOrd="3" destOrd="0" presId="urn:microsoft.com/office/officeart/2005/8/layout/vList3"/>
    <dgm:cxn modelId="{52118853-FF91-41F0-8B15-3B8457C1B39D}" type="presParOf" srcId="{C7B10EA2-0DBB-4906-BE58-E61BE703CB11}" destId="{C29DF9B5-8493-423E-9B65-C324D6852CB4}" srcOrd="4" destOrd="0" presId="urn:microsoft.com/office/officeart/2005/8/layout/vList3"/>
    <dgm:cxn modelId="{17E4C68D-4C11-4824-97BF-8121B6CBF810}" type="presParOf" srcId="{C29DF9B5-8493-423E-9B65-C324D6852CB4}" destId="{815427CC-D104-4B59-B236-14A96F58A596}" srcOrd="0" destOrd="0" presId="urn:microsoft.com/office/officeart/2005/8/layout/vList3"/>
    <dgm:cxn modelId="{BF7CF942-DD18-48FC-BF78-8C65358FF8BA}" type="presParOf" srcId="{C29DF9B5-8493-423E-9B65-C324D6852CB4}" destId="{4FD58B07-BE2A-4607-B7B3-481CA87002DD}" srcOrd="1" destOrd="0" presId="urn:microsoft.com/office/officeart/2005/8/layout/vList3"/>
    <dgm:cxn modelId="{DF70F818-C720-4E83-8A20-6465301E13E8}" type="presParOf" srcId="{C7B10EA2-0DBB-4906-BE58-E61BE703CB11}" destId="{C818922F-5D59-4702-BE8B-38ABC0F59A45}" srcOrd="5" destOrd="0" presId="urn:microsoft.com/office/officeart/2005/8/layout/vList3"/>
    <dgm:cxn modelId="{39318B9A-6986-4DA1-8D82-37DFDE1089EC}" type="presParOf" srcId="{C7B10EA2-0DBB-4906-BE58-E61BE703CB11}" destId="{420DCDD8-D786-447F-9549-087C2B0E374D}" srcOrd="6" destOrd="0" presId="urn:microsoft.com/office/officeart/2005/8/layout/vList3"/>
    <dgm:cxn modelId="{BEA2F104-E29B-41DA-8E42-76B45ED3AA15}" type="presParOf" srcId="{420DCDD8-D786-447F-9549-087C2B0E374D}" destId="{6FA9EAA5-67FB-44B1-B167-38E49A57EA18}" srcOrd="0" destOrd="0" presId="urn:microsoft.com/office/officeart/2005/8/layout/vList3"/>
    <dgm:cxn modelId="{A9C964AA-F6BD-441B-AD1D-5FB939DD38A6}" type="presParOf" srcId="{420DCDD8-D786-447F-9549-087C2B0E374D}" destId="{BACA36E5-F0D8-41BC-8278-34AFD43B469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280F90B-735B-4E43-95C1-4A1D5DC098C3}" type="doc">
      <dgm:prSet loTypeId="urn:microsoft.com/office/officeart/2005/8/layout/process4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FE6D4061-743A-49F9-95F1-ADF1310426E5}">
      <dgm:prSet phldrT="[Texto]"/>
      <dgm:spPr/>
      <dgm:t>
        <a:bodyPr/>
        <a:lstStyle/>
        <a:p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966428-B2DA-44B0-836C-21D8909F90E0}" type="parTrans" cxnId="{AE4DF07F-A685-46CE-B692-2C18DAE2E6B0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72AD4D-D5E1-45BE-B36B-CA143FE8D3BD}" type="sibTrans" cxnId="{AE4DF07F-A685-46CE-B692-2C18DAE2E6B0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8CE03A-99EB-4C7C-BAA3-6266183CCAB2}">
      <dgm:prSet phldrT="[Texto]"/>
      <dgm:spPr/>
      <dgm:t>
        <a:bodyPr/>
        <a:lstStyle/>
        <a:p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2731BF-D9C6-4CAE-841C-8528D1DE5261}" type="parTrans" cxnId="{F819F178-81E6-45CF-AC21-26C73211B7AD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9CD12B-88C0-4988-BE9A-5A5A70138D89}" type="sibTrans" cxnId="{F819F178-81E6-45CF-AC21-26C73211B7AD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174FB-BCBE-4EDF-A468-132604EA2D4B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Talleres de gastronomía quiteña para jóvenes de diferentes universidades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D610DE-4CFF-40D9-A0B2-AF5DBE2DEB01}" type="parTrans" cxnId="{C9EBD992-8B12-45E8-A984-991C975A9910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B82172-4BF6-4C9C-AF3E-412E0513E35F}" type="sibTrans" cxnId="{C9EBD992-8B12-45E8-A984-991C975A9910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D2730F-397E-4621-9D19-9FD93FE61CE3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Talleres y ferias de gastronomía</a:t>
          </a:r>
        </a:p>
      </dgm:t>
    </dgm:pt>
    <dgm:pt modelId="{F8471E37-AB86-44D3-9C93-1A8CE8877D8C}" type="parTrans" cxnId="{97B76A02-373D-438B-A525-69851707EE8D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FAF390-0676-4AA1-8C12-E7FEC05DF0D3}" type="sibTrans" cxnId="{97B76A02-373D-438B-A525-69851707EE8D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9EB85B-1270-4F6A-812B-CDADB974E711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4E8A77E8-4342-45D4-922A-D42FF9877E04}" type="parTrans" cxnId="{D80220E9-28D7-4883-999E-01556D80D4B4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D1EC7D-BF14-47AC-B9EE-76C9EBFBEE43}" type="sibTrans" cxnId="{D80220E9-28D7-4883-999E-01556D80D4B4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78C293-5C55-4406-8FFA-E088F4F26AAA}">
      <dgm:prSet phldrT="[Texto]"/>
      <dgm:spPr/>
      <dgm:t>
        <a:bodyPr/>
        <a:lstStyle/>
        <a:p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461F84-C3E7-4C9B-87E5-32F8BA52870E}" type="sibTrans" cxnId="{8599C3DD-67DC-4C7E-99DA-943A632BF609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C3B337-7069-4E43-AFE5-217DD95376CC}" type="parTrans" cxnId="{8599C3DD-67DC-4C7E-99DA-943A632BF609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DBA545-970D-4AA9-A63E-B9DB8EB6E742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Nuevas asignaturas en la malla curricular 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6A9484-14A6-47AB-BD46-CCCAE6A66309}" type="sibTrans" cxnId="{17E1F175-CDC4-40A3-B608-6B1184DFB67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158A7-0BE4-414C-8C66-B57B4B566EE0}" type="parTrans" cxnId="{17E1F175-CDC4-40A3-B608-6B1184DFB67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4EBB08-5738-4410-AADE-6E5A8D563B75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Convenios con empresas públicas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17F07B-BD51-4199-82C7-5DA87867B3ED}" type="parTrans" cxnId="{28D282A6-0DEE-48BC-87B4-25F1585365D6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B95839-A2C4-44B2-A11C-0B2C83170238}" type="sibTrans" cxnId="{28D282A6-0DEE-48BC-87B4-25F1585365D6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16D6DF-E339-4E0B-9A31-92DB6F94BC56}">
      <dgm:prSet phldrT="[Texto]"/>
      <dgm:spPr/>
      <dgm:t>
        <a:bodyPr/>
        <a:lstStyle/>
        <a:p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CF5C00-302F-440E-B2DF-6A706714B30E}" type="parTrans" cxnId="{52A20C68-4E40-4C26-AC9E-1B3A18FD6E3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5449E4-E4C0-4DF3-8FC2-8C21590F0AE1}" type="sibTrans" cxnId="{52A20C68-4E40-4C26-AC9E-1B3A18FD6E3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777361-18A6-409E-BF26-7DE27EEDC6EA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Identidad gastronómica Ecuatoriana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3CBB11-CA81-456E-9A83-7F562958E653}" type="parTrans" cxnId="{4B16AD64-9C21-404D-AD77-9F04FC63B6D6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992354-6AE2-42F2-ADE5-4B0725F1098E}" type="sibTrans" cxnId="{4B16AD64-9C21-404D-AD77-9F04FC63B6D6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312ED8-11AC-482B-9CF5-5835FD6DFC7B}" type="pres">
      <dgm:prSet presAssocID="{5280F90B-735B-4E43-95C1-4A1D5DC098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32BA2AC-21D4-4F4B-8275-3EAFF78BBECC}" type="pres">
      <dgm:prSet presAssocID="{F29EB85B-1270-4F6A-812B-CDADB974E711}" presName="boxAndChildren" presStyleCnt="0"/>
      <dgm:spPr/>
    </dgm:pt>
    <dgm:pt modelId="{4D9415A5-FD6F-474C-A2AC-4EE3C4F88840}" type="pres">
      <dgm:prSet presAssocID="{F29EB85B-1270-4F6A-812B-CDADB974E711}" presName="parentTextBox" presStyleLbl="node1" presStyleIdx="0" presStyleCnt="5"/>
      <dgm:spPr/>
      <dgm:t>
        <a:bodyPr/>
        <a:lstStyle/>
        <a:p>
          <a:endParaRPr lang="es-ES"/>
        </a:p>
      </dgm:t>
    </dgm:pt>
    <dgm:pt modelId="{D7A48DDD-EDC8-4DE2-97CC-9584B34F4680}" type="pres">
      <dgm:prSet presAssocID="{F29EB85B-1270-4F6A-812B-CDADB974E711}" presName="entireBox" presStyleLbl="node1" presStyleIdx="0" presStyleCnt="5"/>
      <dgm:spPr/>
      <dgm:t>
        <a:bodyPr/>
        <a:lstStyle/>
        <a:p>
          <a:endParaRPr lang="es-ES"/>
        </a:p>
      </dgm:t>
    </dgm:pt>
    <dgm:pt modelId="{4754916E-27A1-440D-8884-3A11DFECAE57}" type="pres">
      <dgm:prSet presAssocID="{F29EB85B-1270-4F6A-812B-CDADB974E711}" presName="descendantBox" presStyleCnt="0"/>
      <dgm:spPr/>
    </dgm:pt>
    <dgm:pt modelId="{ED66D36D-3151-4D58-90A4-24EFEBEC4C00}" type="pres">
      <dgm:prSet presAssocID="{67777361-18A6-409E-BF26-7DE27EEDC6EA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1F277D-D21E-430C-B68A-44A5D3E42569}" type="pres">
      <dgm:prSet presAssocID="{719CD12B-88C0-4988-BE9A-5A5A70138D89}" presName="sp" presStyleCnt="0"/>
      <dgm:spPr/>
    </dgm:pt>
    <dgm:pt modelId="{F53A1DB6-3F4C-4C9A-B1DE-C3358B7B992E}" type="pres">
      <dgm:prSet presAssocID="{D68CE03A-99EB-4C7C-BAA3-6266183CCAB2}" presName="arrowAndChildren" presStyleCnt="0"/>
      <dgm:spPr/>
    </dgm:pt>
    <dgm:pt modelId="{37EC6BD0-1510-4CF2-8956-F5EE590E22F4}" type="pres">
      <dgm:prSet presAssocID="{D68CE03A-99EB-4C7C-BAA3-6266183CCAB2}" presName="parentTextArrow" presStyleLbl="node1" presStyleIdx="0" presStyleCnt="5"/>
      <dgm:spPr/>
      <dgm:t>
        <a:bodyPr/>
        <a:lstStyle/>
        <a:p>
          <a:endParaRPr lang="es-ES"/>
        </a:p>
      </dgm:t>
    </dgm:pt>
    <dgm:pt modelId="{CE28F086-B02A-4F24-8081-C413DA1E9D2B}" type="pres">
      <dgm:prSet presAssocID="{D68CE03A-99EB-4C7C-BAA3-6266183CCAB2}" presName="arrow" presStyleLbl="node1" presStyleIdx="1" presStyleCnt="5"/>
      <dgm:spPr/>
      <dgm:t>
        <a:bodyPr/>
        <a:lstStyle/>
        <a:p>
          <a:endParaRPr lang="es-ES"/>
        </a:p>
      </dgm:t>
    </dgm:pt>
    <dgm:pt modelId="{35872B2A-45FB-4ACA-9C10-D553FBF0CD1B}" type="pres">
      <dgm:prSet presAssocID="{D68CE03A-99EB-4C7C-BAA3-6266183CCAB2}" presName="descendantArrow" presStyleCnt="0"/>
      <dgm:spPr/>
    </dgm:pt>
    <dgm:pt modelId="{D9A38677-DEC0-4CD4-A6B0-273EA391E02B}" type="pres">
      <dgm:prSet presAssocID="{6ED2730F-397E-4621-9D19-9FD93FE61CE3}" presName="childTextArrow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CF0EC5-9E85-4F8E-8C09-68FD4ECD8CFD}" type="pres">
      <dgm:prSet presAssocID="{EF5449E4-E4C0-4DF3-8FC2-8C21590F0AE1}" presName="sp" presStyleCnt="0"/>
      <dgm:spPr/>
    </dgm:pt>
    <dgm:pt modelId="{158B6964-BAFB-4DCC-BC9C-463A0D33D3F9}" type="pres">
      <dgm:prSet presAssocID="{5316D6DF-E339-4E0B-9A31-92DB6F94BC56}" presName="arrowAndChildren" presStyleCnt="0"/>
      <dgm:spPr/>
    </dgm:pt>
    <dgm:pt modelId="{4761717C-A73A-4875-B567-30E8BBD60F53}" type="pres">
      <dgm:prSet presAssocID="{5316D6DF-E339-4E0B-9A31-92DB6F94BC56}" presName="parentTextArrow" presStyleLbl="node1" presStyleIdx="1" presStyleCnt="5"/>
      <dgm:spPr/>
      <dgm:t>
        <a:bodyPr/>
        <a:lstStyle/>
        <a:p>
          <a:endParaRPr lang="es-ES"/>
        </a:p>
      </dgm:t>
    </dgm:pt>
    <dgm:pt modelId="{8DB6ADE6-B8CA-458B-A144-543603B00E56}" type="pres">
      <dgm:prSet presAssocID="{5316D6DF-E339-4E0B-9A31-92DB6F94BC56}" presName="arrow" presStyleLbl="node1" presStyleIdx="2" presStyleCnt="5"/>
      <dgm:spPr/>
      <dgm:t>
        <a:bodyPr/>
        <a:lstStyle/>
        <a:p>
          <a:endParaRPr lang="es-ES"/>
        </a:p>
      </dgm:t>
    </dgm:pt>
    <dgm:pt modelId="{FDCFA2CE-A49E-4EA6-95B5-99E861A524F4}" type="pres">
      <dgm:prSet presAssocID="{5316D6DF-E339-4E0B-9A31-92DB6F94BC56}" presName="descendantArrow" presStyleCnt="0"/>
      <dgm:spPr/>
    </dgm:pt>
    <dgm:pt modelId="{4B4732C1-98B1-4F13-A709-11175BE698A1}" type="pres">
      <dgm:prSet presAssocID="{BF4EBB08-5738-4410-AADE-6E5A8D563B75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A57B13-4E9B-4DA5-AF0A-7073A13F66AA}" type="pres">
      <dgm:prSet presAssocID="{56461F84-C3E7-4C9B-87E5-32F8BA52870E}" presName="sp" presStyleCnt="0"/>
      <dgm:spPr/>
    </dgm:pt>
    <dgm:pt modelId="{DB02AC5C-5421-4D12-9430-4739B3F71B5E}" type="pres">
      <dgm:prSet presAssocID="{1178C293-5C55-4406-8FFA-E088F4F26AAA}" presName="arrowAndChildren" presStyleCnt="0"/>
      <dgm:spPr/>
    </dgm:pt>
    <dgm:pt modelId="{47247C30-7718-4B50-A993-193F46F2DBD8}" type="pres">
      <dgm:prSet presAssocID="{1178C293-5C55-4406-8FFA-E088F4F26AAA}" presName="parentTextArrow" presStyleLbl="node1" presStyleIdx="2" presStyleCnt="5"/>
      <dgm:spPr/>
      <dgm:t>
        <a:bodyPr/>
        <a:lstStyle/>
        <a:p>
          <a:endParaRPr lang="es-ES"/>
        </a:p>
      </dgm:t>
    </dgm:pt>
    <dgm:pt modelId="{17620666-BB8F-484E-93AA-1BFFB36CDF59}" type="pres">
      <dgm:prSet presAssocID="{1178C293-5C55-4406-8FFA-E088F4F26AAA}" presName="arrow" presStyleLbl="node1" presStyleIdx="3" presStyleCnt="5"/>
      <dgm:spPr/>
      <dgm:t>
        <a:bodyPr/>
        <a:lstStyle/>
        <a:p>
          <a:endParaRPr lang="es-ES"/>
        </a:p>
      </dgm:t>
    </dgm:pt>
    <dgm:pt modelId="{E16CA676-F88C-4DEC-9DD3-70030EA42B3D}" type="pres">
      <dgm:prSet presAssocID="{1178C293-5C55-4406-8FFA-E088F4F26AAA}" presName="descendantArrow" presStyleCnt="0"/>
      <dgm:spPr/>
    </dgm:pt>
    <dgm:pt modelId="{61CFB93B-32E0-4A24-83B2-31C435AB9E8C}" type="pres">
      <dgm:prSet presAssocID="{B60174FB-BCBE-4EDF-A468-132604EA2D4B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153472-CAB7-407E-9AE9-3480013120A4}" type="pres">
      <dgm:prSet presAssocID="{7972AD4D-D5E1-45BE-B36B-CA143FE8D3BD}" presName="sp" presStyleCnt="0"/>
      <dgm:spPr/>
    </dgm:pt>
    <dgm:pt modelId="{1DAB8EE3-B907-4C33-90A4-9ADC9D87282F}" type="pres">
      <dgm:prSet presAssocID="{FE6D4061-743A-49F9-95F1-ADF1310426E5}" presName="arrowAndChildren" presStyleCnt="0"/>
      <dgm:spPr/>
    </dgm:pt>
    <dgm:pt modelId="{82BE5BC0-B1BB-4B0E-AFAC-64C642E443DD}" type="pres">
      <dgm:prSet presAssocID="{FE6D4061-743A-49F9-95F1-ADF1310426E5}" presName="parentTextArrow" presStyleLbl="node1" presStyleIdx="3" presStyleCnt="5"/>
      <dgm:spPr/>
      <dgm:t>
        <a:bodyPr/>
        <a:lstStyle/>
        <a:p>
          <a:endParaRPr lang="es-ES"/>
        </a:p>
      </dgm:t>
    </dgm:pt>
    <dgm:pt modelId="{858A9671-F767-4671-B0F1-376F2E2350DD}" type="pres">
      <dgm:prSet presAssocID="{FE6D4061-743A-49F9-95F1-ADF1310426E5}" presName="arrow" presStyleLbl="node1" presStyleIdx="4" presStyleCnt="5"/>
      <dgm:spPr/>
      <dgm:t>
        <a:bodyPr/>
        <a:lstStyle/>
        <a:p>
          <a:endParaRPr lang="es-ES"/>
        </a:p>
      </dgm:t>
    </dgm:pt>
    <dgm:pt modelId="{D5307D03-6BBB-47D5-B4DB-8857C26AEEEC}" type="pres">
      <dgm:prSet presAssocID="{FE6D4061-743A-49F9-95F1-ADF1310426E5}" presName="descendantArrow" presStyleCnt="0"/>
      <dgm:spPr/>
    </dgm:pt>
    <dgm:pt modelId="{21A11D35-9375-4260-8664-E89EE7488234}" type="pres">
      <dgm:prSet presAssocID="{66DBA545-970D-4AA9-A63E-B9DB8EB6E742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B2397ED-8D4F-49CF-8CE6-3CF70901605A}" type="presOf" srcId="{D68CE03A-99EB-4C7C-BAA3-6266183CCAB2}" destId="{37EC6BD0-1510-4CF2-8956-F5EE590E22F4}" srcOrd="0" destOrd="0" presId="urn:microsoft.com/office/officeart/2005/8/layout/process4"/>
    <dgm:cxn modelId="{D80220E9-28D7-4883-999E-01556D80D4B4}" srcId="{5280F90B-735B-4E43-95C1-4A1D5DC098C3}" destId="{F29EB85B-1270-4F6A-812B-CDADB974E711}" srcOrd="4" destOrd="0" parTransId="{4E8A77E8-4342-45D4-922A-D42FF9877E04}" sibTransId="{21D1EC7D-BF14-47AC-B9EE-76C9EBFBEE43}"/>
    <dgm:cxn modelId="{43F3AC04-6619-4C3E-91D5-357E9B88C252}" type="presOf" srcId="{D68CE03A-99EB-4C7C-BAA3-6266183CCAB2}" destId="{CE28F086-B02A-4F24-8081-C413DA1E9D2B}" srcOrd="1" destOrd="0" presId="urn:microsoft.com/office/officeart/2005/8/layout/process4"/>
    <dgm:cxn modelId="{F819F178-81E6-45CF-AC21-26C73211B7AD}" srcId="{5280F90B-735B-4E43-95C1-4A1D5DC098C3}" destId="{D68CE03A-99EB-4C7C-BAA3-6266183CCAB2}" srcOrd="3" destOrd="0" parTransId="{642731BF-D9C6-4CAE-841C-8528D1DE5261}" sibTransId="{719CD12B-88C0-4988-BE9A-5A5A70138D89}"/>
    <dgm:cxn modelId="{97B76A02-373D-438B-A525-69851707EE8D}" srcId="{D68CE03A-99EB-4C7C-BAA3-6266183CCAB2}" destId="{6ED2730F-397E-4621-9D19-9FD93FE61CE3}" srcOrd="0" destOrd="0" parTransId="{F8471E37-AB86-44D3-9C93-1A8CE8877D8C}" sibTransId="{D9FAF390-0676-4AA1-8C12-E7FEC05DF0D3}"/>
    <dgm:cxn modelId="{4848A688-4461-40A7-945B-407B31C4F15A}" type="presOf" srcId="{BF4EBB08-5738-4410-AADE-6E5A8D563B75}" destId="{4B4732C1-98B1-4F13-A709-11175BE698A1}" srcOrd="0" destOrd="0" presId="urn:microsoft.com/office/officeart/2005/8/layout/process4"/>
    <dgm:cxn modelId="{1CB7D26C-4604-4E1B-88A3-C5058DE499AD}" type="presOf" srcId="{B60174FB-BCBE-4EDF-A468-132604EA2D4B}" destId="{61CFB93B-32E0-4A24-83B2-31C435AB9E8C}" srcOrd="0" destOrd="0" presId="urn:microsoft.com/office/officeart/2005/8/layout/process4"/>
    <dgm:cxn modelId="{8599C3DD-67DC-4C7E-99DA-943A632BF609}" srcId="{5280F90B-735B-4E43-95C1-4A1D5DC098C3}" destId="{1178C293-5C55-4406-8FFA-E088F4F26AAA}" srcOrd="1" destOrd="0" parTransId="{E4C3B337-7069-4E43-AFE5-217DD95376CC}" sibTransId="{56461F84-C3E7-4C9B-87E5-32F8BA52870E}"/>
    <dgm:cxn modelId="{00C4759F-4220-4894-8C5E-A89E950668DC}" type="presOf" srcId="{FE6D4061-743A-49F9-95F1-ADF1310426E5}" destId="{82BE5BC0-B1BB-4B0E-AFAC-64C642E443DD}" srcOrd="0" destOrd="0" presId="urn:microsoft.com/office/officeart/2005/8/layout/process4"/>
    <dgm:cxn modelId="{4B16AD64-9C21-404D-AD77-9F04FC63B6D6}" srcId="{F29EB85B-1270-4F6A-812B-CDADB974E711}" destId="{67777361-18A6-409E-BF26-7DE27EEDC6EA}" srcOrd="0" destOrd="0" parTransId="{563CBB11-CA81-456E-9A83-7F562958E653}" sibTransId="{F8992354-6AE2-42F2-ADE5-4B0725F1098E}"/>
    <dgm:cxn modelId="{AE4DF07F-A685-46CE-B692-2C18DAE2E6B0}" srcId="{5280F90B-735B-4E43-95C1-4A1D5DC098C3}" destId="{FE6D4061-743A-49F9-95F1-ADF1310426E5}" srcOrd="0" destOrd="0" parTransId="{C4966428-B2DA-44B0-836C-21D8909F90E0}" sibTransId="{7972AD4D-D5E1-45BE-B36B-CA143FE8D3BD}"/>
    <dgm:cxn modelId="{E7723E21-921D-483E-ADC4-7D02CF0A2919}" type="presOf" srcId="{F29EB85B-1270-4F6A-812B-CDADB974E711}" destId="{4D9415A5-FD6F-474C-A2AC-4EE3C4F88840}" srcOrd="0" destOrd="0" presId="urn:microsoft.com/office/officeart/2005/8/layout/process4"/>
    <dgm:cxn modelId="{52A20C68-4E40-4C26-AC9E-1B3A18FD6E32}" srcId="{5280F90B-735B-4E43-95C1-4A1D5DC098C3}" destId="{5316D6DF-E339-4E0B-9A31-92DB6F94BC56}" srcOrd="2" destOrd="0" parTransId="{9ACF5C00-302F-440E-B2DF-6A706714B30E}" sibTransId="{EF5449E4-E4C0-4DF3-8FC2-8C21590F0AE1}"/>
    <dgm:cxn modelId="{C0F3E039-B2CE-4389-94BA-511ACAE9D384}" type="presOf" srcId="{F29EB85B-1270-4F6A-812B-CDADB974E711}" destId="{D7A48DDD-EDC8-4DE2-97CC-9584B34F4680}" srcOrd="1" destOrd="0" presId="urn:microsoft.com/office/officeart/2005/8/layout/process4"/>
    <dgm:cxn modelId="{C9EBD992-8B12-45E8-A984-991C975A9910}" srcId="{1178C293-5C55-4406-8FFA-E088F4F26AAA}" destId="{B60174FB-BCBE-4EDF-A468-132604EA2D4B}" srcOrd="0" destOrd="0" parTransId="{46D610DE-4CFF-40D9-A0B2-AF5DBE2DEB01}" sibTransId="{70B82172-4BF6-4C9C-AF3E-412E0513E35F}"/>
    <dgm:cxn modelId="{28D282A6-0DEE-48BC-87B4-25F1585365D6}" srcId="{5316D6DF-E339-4E0B-9A31-92DB6F94BC56}" destId="{BF4EBB08-5738-4410-AADE-6E5A8D563B75}" srcOrd="0" destOrd="0" parTransId="{A617F07B-BD51-4199-82C7-5DA87867B3ED}" sibTransId="{F3B95839-A2C4-44B2-A11C-0B2C83170238}"/>
    <dgm:cxn modelId="{527D7D33-1497-4599-9D4E-EEE8FF90D5A8}" type="presOf" srcId="{5316D6DF-E339-4E0B-9A31-92DB6F94BC56}" destId="{4761717C-A73A-4875-B567-30E8BBD60F53}" srcOrd="0" destOrd="0" presId="urn:microsoft.com/office/officeart/2005/8/layout/process4"/>
    <dgm:cxn modelId="{DD060D91-C360-48C1-A0AF-DBBC88502060}" type="presOf" srcId="{5280F90B-735B-4E43-95C1-4A1D5DC098C3}" destId="{90312ED8-11AC-482B-9CF5-5835FD6DFC7B}" srcOrd="0" destOrd="0" presId="urn:microsoft.com/office/officeart/2005/8/layout/process4"/>
    <dgm:cxn modelId="{73195D1D-6034-4410-BA58-A1160933268E}" type="presOf" srcId="{67777361-18A6-409E-BF26-7DE27EEDC6EA}" destId="{ED66D36D-3151-4D58-90A4-24EFEBEC4C00}" srcOrd="0" destOrd="0" presId="urn:microsoft.com/office/officeart/2005/8/layout/process4"/>
    <dgm:cxn modelId="{13331D6C-0BA0-450B-B409-8837723770BE}" type="presOf" srcId="{FE6D4061-743A-49F9-95F1-ADF1310426E5}" destId="{858A9671-F767-4671-B0F1-376F2E2350DD}" srcOrd="1" destOrd="0" presId="urn:microsoft.com/office/officeart/2005/8/layout/process4"/>
    <dgm:cxn modelId="{A82E2292-F8C6-408C-801A-A132012C9713}" type="presOf" srcId="{1178C293-5C55-4406-8FFA-E088F4F26AAA}" destId="{17620666-BB8F-484E-93AA-1BFFB36CDF59}" srcOrd="1" destOrd="0" presId="urn:microsoft.com/office/officeart/2005/8/layout/process4"/>
    <dgm:cxn modelId="{ED24C258-23CB-4353-9067-2BE748C55AD4}" type="presOf" srcId="{5316D6DF-E339-4E0B-9A31-92DB6F94BC56}" destId="{8DB6ADE6-B8CA-458B-A144-543603B00E56}" srcOrd="1" destOrd="0" presId="urn:microsoft.com/office/officeart/2005/8/layout/process4"/>
    <dgm:cxn modelId="{52B3E192-7CB8-4DAD-8F7D-FF103994C723}" type="presOf" srcId="{6ED2730F-397E-4621-9D19-9FD93FE61CE3}" destId="{D9A38677-DEC0-4CD4-A6B0-273EA391E02B}" srcOrd="0" destOrd="0" presId="urn:microsoft.com/office/officeart/2005/8/layout/process4"/>
    <dgm:cxn modelId="{751258E6-0BA1-4074-A6AD-AB7B99708B33}" type="presOf" srcId="{66DBA545-970D-4AA9-A63E-B9DB8EB6E742}" destId="{21A11D35-9375-4260-8664-E89EE7488234}" srcOrd="0" destOrd="0" presId="urn:microsoft.com/office/officeart/2005/8/layout/process4"/>
    <dgm:cxn modelId="{17E1F175-CDC4-40A3-B608-6B1184DFB678}" srcId="{FE6D4061-743A-49F9-95F1-ADF1310426E5}" destId="{66DBA545-970D-4AA9-A63E-B9DB8EB6E742}" srcOrd="0" destOrd="0" parTransId="{645158A7-0BE4-414C-8C66-B57B4B566EE0}" sibTransId="{6A6A9484-14A6-47AB-BD46-CCCAE6A66309}"/>
    <dgm:cxn modelId="{082FA877-9130-4F94-AF62-C90D22D226D7}" type="presOf" srcId="{1178C293-5C55-4406-8FFA-E088F4F26AAA}" destId="{47247C30-7718-4B50-A993-193F46F2DBD8}" srcOrd="0" destOrd="0" presId="urn:microsoft.com/office/officeart/2005/8/layout/process4"/>
    <dgm:cxn modelId="{E2F2D7BC-084D-446D-BE0F-B110211986AC}" type="presParOf" srcId="{90312ED8-11AC-482B-9CF5-5835FD6DFC7B}" destId="{032BA2AC-21D4-4F4B-8275-3EAFF78BBECC}" srcOrd="0" destOrd="0" presId="urn:microsoft.com/office/officeart/2005/8/layout/process4"/>
    <dgm:cxn modelId="{22AAFF7D-74D0-444D-8B63-EA4F707EBA8A}" type="presParOf" srcId="{032BA2AC-21D4-4F4B-8275-3EAFF78BBECC}" destId="{4D9415A5-FD6F-474C-A2AC-4EE3C4F88840}" srcOrd="0" destOrd="0" presId="urn:microsoft.com/office/officeart/2005/8/layout/process4"/>
    <dgm:cxn modelId="{5519D19F-8293-479F-80E1-A776F9A54F14}" type="presParOf" srcId="{032BA2AC-21D4-4F4B-8275-3EAFF78BBECC}" destId="{D7A48DDD-EDC8-4DE2-97CC-9584B34F4680}" srcOrd="1" destOrd="0" presId="urn:microsoft.com/office/officeart/2005/8/layout/process4"/>
    <dgm:cxn modelId="{249C508F-8D47-4C57-81F0-331DA24632E7}" type="presParOf" srcId="{032BA2AC-21D4-4F4B-8275-3EAFF78BBECC}" destId="{4754916E-27A1-440D-8884-3A11DFECAE57}" srcOrd="2" destOrd="0" presId="urn:microsoft.com/office/officeart/2005/8/layout/process4"/>
    <dgm:cxn modelId="{1A8A4803-B9A7-4450-8461-5DEE594C34F1}" type="presParOf" srcId="{4754916E-27A1-440D-8884-3A11DFECAE57}" destId="{ED66D36D-3151-4D58-90A4-24EFEBEC4C00}" srcOrd="0" destOrd="0" presId="urn:microsoft.com/office/officeart/2005/8/layout/process4"/>
    <dgm:cxn modelId="{B4331E79-FC01-4532-A138-732CD9D5FD45}" type="presParOf" srcId="{90312ED8-11AC-482B-9CF5-5835FD6DFC7B}" destId="{401F277D-D21E-430C-B68A-44A5D3E42569}" srcOrd="1" destOrd="0" presId="urn:microsoft.com/office/officeart/2005/8/layout/process4"/>
    <dgm:cxn modelId="{71DEFF2C-8E0B-4138-A1BF-C088BE4B5AA7}" type="presParOf" srcId="{90312ED8-11AC-482B-9CF5-5835FD6DFC7B}" destId="{F53A1DB6-3F4C-4C9A-B1DE-C3358B7B992E}" srcOrd="2" destOrd="0" presId="urn:microsoft.com/office/officeart/2005/8/layout/process4"/>
    <dgm:cxn modelId="{F9D41B52-EB3A-49B4-94E5-DFB1AD2A982E}" type="presParOf" srcId="{F53A1DB6-3F4C-4C9A-B1DE-C3358B7B992E}" destId="{37EC6BD0-1510-4CF2-8956-F5EE590E22F4}" srcOrd="0" destOrd="0" presId="urn:microsoft.com/office/officeart/2005/8/layout/process4"/>
    <dgm:cxn modelId="{D0F9B4F0-3BF7-4CDE-9CEB-8E2B48CE79DC}" type="presParOf" srcId="{F53A1DB6-3F4C-4C9A-B1DE-C3358B7B992E}" destId="{CE28F086-B02A-4F24-8081-C413DA1E9D2B}" srcOrd="1" destOrd="0" presId="urn:microsoft.com/office/officeart/2005/8/layout/process4"/>
    <dgm:cxn modelId="{FA1A199B-4C6E-4D64-A95E-F8410A00E8C9}" type="presParOf" srcId="{F53A1DB6-3F4C-4C9A-B1DE-C3358B7B992E}" destId="{35872B2A-45FB-4ACA-9C10-D553FBF0CD1B}" srcOrd="2" destOrd="0" presId="urn:microsoft.com/office/officeart/2005/8/layout/process4"/>
    <dgm:cxn modelId="{F2D4A415-9618-47BD-9B0D-DA768387BED1}" type="presParOf" srcId="{35872B2A-45FB-4ACA-9C10-D553FBF0CD1B}" destId="{D9A38677-DEC0-4CD4-A6B0-273EA391E02B}" srcOrd="0" destOrd="0" presId="urn:microsoft.com/office/officeart/2005/8/layout/process4"/>
    <dgm:cxn modelId="{ECAA9A3E-EC18-432F-8E13-E8A525EB69B9}" type="presParOf" srcId="{90312ED8-11AC-482B-9CF5-5835FD6DFC7B}" destId="{83CF0EC5-9E85-4F8E-8C09-68FD4ECD8CFD}" srcOrd="3" destOrd="0" presId="urn:microsoft.com/office/officeart/2005/8/layout/process4"/>
    <dgm:cxn modelId="{726F990B-9140-4E51-983C-A4E3C47D9988}" type="presParOf" srcId="{90312ED8-11AC-482B-9CF5-5835FD6DFC7B}" destId="{158B6964-BAFB-4DCC-BC9C-463A0D33D3F9}" srcOrd="4" destOrd="0" presId="urn:microsoft.com/office/officeart/2005/8/layout/process4"/>
    <dgm:cxn modelId="{5F1F9ECC-00BC-43FB-9587-396F1CA5D920}" type="presParOf" srcId="{158B6964-BAFB-4DCC-BC9C-463A0D33D3F9}" destId="{4761717C-A73A-4875-B567-30E8BBD60F53}" srcOrd="0" destOrd="0" presId="urn:microsoft.com/office/officeart/2005/8/layout/process4"/>
    <dgm:cxn modelId="{88564DBC-4350-465A-AD27-1BE675F04284}" type="presParOf" srcId="{158B6964-BAFB-4DCC-BC9C-463A0D33D3F9}" destId="{8DB6ADE6-B8CA-458B-A144-543603B00E56}" srcOrd="1" destOrd="0" presId="urn:microsoft.com/office/officeart/2005/8/layout/process4"/>
    <dgm:cxn modelId="{327EFB3D-F4C2-4C41-AA24-08181364B65D}" type="presParOf" srcId="{158B6964-BAFB-4DCC-BC9C-463A0D33D3F9}" destId="{FDCFA2CE-A49E-4EA6-95B5-99E861A524F4}" srcOrd="2" destOrd="0" presId="urn:microsoft.com/office/officeart/2005/8/layout/process4"/>
    <dgm:cxn modelId="{CA9D8525-76EE-42A0-A80D-718B22C475B1}" type="presParOf" srcId="{FDCFA2CE-A49E-4EA6-95B5-99E861A524F4}" destId="{4B4732C1-98B1-4F13-A709-11175BE698A1}" srcOrd="0" destOrd="0" presId="urn:microsoft.com/office/officeart/2005/8/layout/process4"/>
    <dgm:cxn modelId="{1DEC1162-F307-4497-8E6D-D2C7958B2705}" type="presParOf" srcId="{90312ED8-11AC-482B-9CF5-5835FD6DFC7B}" destId="{60A57B13-4E9B-4DA5-AF0A-7073A13F66AA}" srcOrd="5" destOrd="0" presId="urn:microsoft.com/office/officeart/2005/8/layout/process4"/>
    <dgm:cxn modelId="{22B69B93-984C-4EF2-8791-60034D1DD7B6}" type="presParOf" srcId="{90312ED8-11AC-482B-9CF5-5835FD6DFC7B}" destId="{DB02AC5C-5421-4D12-9430-4739B3F71B5E}" srcOrd="6" destOrd="0" presId="urn:microsoft.com/office/officeart/2005/8/layout/process4"/>
    <dgm:cxn modelId="{4D45CC78-CC36-43E4-AAF9-1CC0C0FA1C39}" type="presParOf" srcId="{DB02AC5C-5421-4D12-9430-4739B3F71B5E}" destId="{47247C30-7718-4B50-A993-193F46F2DBD8}" srcOrd="0" destOrd="0" presId="urn:microsoft.com/office/officeart/2005/8/layout/process4"/>
    <dgm:cxn modelId="{1202611B-EE27-4DE8-B557-A3DE5E5701D2}" type="presParOf" srcId="{DB02AC5C-5421-4D12-9430-4739B3F71B5E}" destId="{17620666-BB8F-484E-93AA-1BFFB36CDF59}" srcOrd="1" destOrd="0" presId="urn:microsoft.com/office/officeart/2005/8/layout/process4"/>
    <dgm:cxn modelId="{CF1F0A79-87BB-46FA-9F18-AA1518587AD6}" type="presParOf" srcId="{DB02AC5C-5421-4D12-9430-4739B3F71B5E}" destId="{E16CA676-F88C-4DEC-9DD3-70030EA42B3D}" srcOrd="2" destOrd="0" presId="urn:microsoft.com/office/officeart/2005/8/layout/process4"/>
    <dgm:cxn modelId="{75A10BDD-7F82-4FA4-854D-50F26DE6ED0D}" type="presParOf" srcId="{E16CA676-F88C-4DEC-9DD3-70030EA42B3D}" destId="{61CFB93B-32E0-4A24-83B2-31C435AB9E8C}" srcOrd="0" destOrd="0" presId="urn:microsoft.com/office/officeart/2005/8/layout/process4"/>
    <dgm:cxn modelId="{AE799F5C-4992-49A3-9FAC-766D63A15B7A}" type="presParOf" srcId="{90312ED8-11AC-482B-9CF5-5835FD6DFC7B}" destId="{EB153472-CAB7-407E-9AE9-3480013120A4}" srcOrd="7" destOrd="0" presId="urn:microsoft.com/office/officeart/2005/8/layout/process4"/>
    <dgm:cxn modelId="{1CA226D1-96E7-41B1-81BF-EC879BD5CB47}" type="presParOf" srcId="{90312ED8-11AC-482B-9CF5-5835FD6DFC7B}" destId="{1DAB8EE3-B907-4C33-90A4-9ADC9D87282F}" srcOrd="8" destOrd="0" presId="urn:microsoft.com/office/officeart/2005/8/layout/process4"/>
    <dgm:cxn modelId="{89C9DF2C-035D-45C5-94D1-4256EE53206E}" type="presParOf" srcId="{1DAB8EE3-B907-4C33-90A4-9ADC9D87282F}" destId="{82BE5BC0-B1BB-4B0E-AFAC-64C642E443DD}" srcOrd="0" destOrd="0" presId="urn:microsoft.com/office/officeart/2005/8/layout/process4"/>
    <dgm:cxn modelId="{52D5EB36-2719-43BB-8378-2A17D2690988}" type="presParOf" srcId="{1DAB8EE3-B907-4C33-90A4-9ADC9D87282F}" destId="{858A9671-F767-4671-B0F1-376F2E2350DD}" srcOrd="1" destOrd="0" presId="urn:microsoft.com/office/officeart/2005/8/layout/process4"/>
    <dgm:cxn modelId="{DF95DE36-449C-403D-82F7-FBBC1DF8968B}" type="presParOf" srcId="{1DAB8EE3-B907-4C33-90A4-9ADC9D87282F}" destId="{D5307D03-6BBB-47D5-B4DB-8857C26AEEEC}" srcOrd="2" destOrd="0" presId="urn:microsoft.com/office/officeart/2005/8/layout/process4"/>
    <dgm:cxn modelId="{67D4A152-7E91-4957-A5AF-8B66CC13B7B0}" type="presParOf" srcId="{D5307D03-6BBB-47D5-B4DB-8857C26AEEEC}" destId="{21A11D35-9375-4260-8664-E89EE748823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3A9876-15D5-43F5-9E7F-B374773FBEF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4607A996-00DE-48DA-8917-5AE074484C09}">
      <dgm:prSet phldrT="[Texto]" custT="1"/>
      <dgm:spPr/>
      <dgm:t>
        <a:bodyPr/>
        <a:lstStyle/>
        <a:p>
          <a:r>
            <a:rPr lang="es-E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Globalización</a:t>
          </a:r>
        </a:p>
      </dgm:t>
    </dgm:pt>
    <dgm:pt modelId="{B8CF26D8-BB1B-49E9-B694-3C5BB934025D}" type="parTrans" cxnId="{5CDF71D0-3D4C-4E67-812B-D85AEB54C71D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57AA57-DAF8-473A-BB71-AB837895CF61}" type="sibTrans" cxnId="{5CDF71D0-3D4C-4E67-812B-D85AEB54C71D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4F91D1-C0B8-4815-A540-DF8456D2671C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Economía Mundial</a:t>
          </a:r>
        </a:p>
      </dgm:t>
    </dgm:pt>
    <dgm:pt modelId="{FF0FA939-A258-40DD-AD35-41B605404642}" type="parTrans" cxnId="{E323CA1C-5FD7-4A2B-9921-FCFBB6108C51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B0B9DA-7574-4796-8F84-E794D4F5E8B0}" type="sibTrans" cxnId="{E323CA1C-5FD7-4A2B-9921-FCFBB6108C51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FB0F91-B3E0-46C3-8902-4F9025EC04F5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Escenario Social y Cultural</a:t>
          </a:r>
        </a:p>
      </dgm:t>
    </dgm:pt>
    <dgm:pt modelId="{9FB7A3D3-1D04-4D20-A054-1588B191573E}" type="parTrans" cxnId="{29261C3F-CAEF-473C-96AE-3184B8BB3680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C29628-C6E1-4721-8EB9-032EE121BFD7}" type="sibTrans" cxnId="{29261C3F-CAEF-473C-96AE-3184B8BB3680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26798D-3932-4AFA-92FC-C802133F2726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Influencias Políticas</a:t>
          </a:r>
        </a:p>
      </dgm:t>
    </dgm:pt>
    <dgm:pt modelId="{922AC469-5EFC-4A43-8DBD-D648669D60D0}" type="parTrans" cxnId="{C2246328-DEB2-4DDD-8320-01DD59F0E9C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07F7A-B05D-4139-8BC5-0956164F3930}" type="sibTrans" cxnId="{C2246328-DEB2-4DDD-8320-01DD59F0E9C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27D4DC-088D-4314-A3D4-57F89C60BDF6}" type="pres">
      <dgm:prSet presAssocID="{763A9876-15D5-43F5-9E7F-B374773FBEF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4172AC6-F890-4664-9EC6-1776635D1EC3}" type="pres">
      <dgm:prSet presAssocID="{4607A996-00DE-48DA-8917-5AE074484C09}" presName="centerShape" presStyleLbl="node0" presStyleIdx="0" presStyleCnt="1" custScaleX="120911" custLinFactNeighborX="253" custLinFactNeighborY="1586"/>
      <dgm:spPr/>
      <dgm:t>
        <a:bodyPr/>
        <a:lstStyle/>
        <a:p>
          <a:endParaRPr lang="es-ES"/>
        </a:p>
      </dgm:t>
    </dgm:pt>
    <dgm:pt modelId="{0A3BE729-7CDB-44F0-B667-1AC0C39A1A99}" type="pres">
      <dgm:prSet presAssocID="{FF0FA939-A258-40DD-AD35-41B605404642}" presName="parTrans" presStyleLbl="bgSibTrans2D1" presStyleIdx="0" presStyleCnt="3" custLinFactNeighborX="4597" custLinFactNeighborY="9240"/>
      <dgm:spPr/>
      <dgm:t>
        <a:bodyPr/>
        <a:lstStyle/>
        <a:p>
          <a:endParaRPr lang="es-ES"/>
        </a:p>
      </dgm:t>
    </dgm:pt>
    <dgm:pt modelId="{EFDE4088-25B9-4512-A0BE-5FD41F2DBE1C}" type="pres">
      <dgm:prSet presAssocID="{5C4F91D1-C0B8-4815-A540-DF8456D2671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B8C1F9-C0D2-40FD-8D7F-842071618E8C}" type="pres">
      <dgm:prSet presAssocID="{9FB7A3D3-1D04-4D20-A054-1588B191573E}" presName="parTrans" presStyleLbl="bgSibTrans2D1" presStyleIdx="1" presStyleCnt="3"/>
      <dgm:spPr/>
      <dgm:t>
        <a:bodyPr/>
        <a:lstStyle/>
        <a:p>
          <a:endParaRPr lang="es-ES"/>
        </a:p>
      </dgm:t>
    </dgm:pt>
    <dgm:pt modelId="{73EA72E4-2FA1-4BD2-B5A0-66B0FC78A4B9}" type="pres">
      <dgm:prSet presAssocID="{94FB0F91-B3E0-46C3-8902-4F9025EC04F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79F1D4-3A00-4292-BEAE-475BB2BF0156}" type="pres">
      <dgm:prSet presAssocID="{922AC469-5EFC-4A43-8DBD-D648669D60D0}" presName="parTrans" presStyleLbl="bgSibTrans2D1" presStyleIdx="2" presStyleCnt="3" custScaleY="89270" custLinFactNeighborX="-6523" custLinFactNeighborY="9625"/>
      <dgm:spPr/>
      <dgm:t>
        <a:bodyPr/>
        <a:lstStyle/>
        <a:p>
          <a:endParaRPr lang="es-ES"/>
        </a:p>
      </dgm:t>
    </dgm:pt>
    <dgm:pt modelId="{B0BD6DED-B191-4C2B-A7D9-86FCA1B9FEE3}" type="pres">
      <dgm:prSet presAssocID="{9426798D-3932-4AFA-92FC-C802133F272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62821FB-0F34-42A7-9CBB-DEBAB953F550}" type="presOf" srcId="{763A9876-15D5-43F5-9E7F-B374773FBEFE}" destId="{8027D4DC-088D-4314-A3D4-57F89C60BDF6}" srcOrd="0" destOrd="0" presId="urn:microsoft.com/office/officeart/2005/8/layout/radial4"/>
    <dgm:cxn modelId="{29261C3F-CAEF-473C-96AE-3184B8BB3680}" srcId="{4607A996-00DE-48DA-8917-5AE074484C09}" destId="{94FB0F91-B3E0-46C3-8902-4F9025EC04F5}" srcOrd="1" destOrd="0" parTransId="{9FB7A3D3-1D04-4D20-A054-1588B191573E}" sibTransId="{DAC29628-C6E1-4721-8EB9-032EE121BFD7}"/>
    <dgm:cxn modelId="{21529771-290D-463F-B85D-D7A97558B17E}" type="presOf" srcId="{9426798D-3932-4AFA-92FC-C802133F2726}" destId="{B0BD6DED-B191-4C2B-A7D9-86FCA1B9FEE3}" srcOrd="0" destOrd="0" presId="urn:microsoft.com/office/officeart/2005/8/layout/radial4"/>
    <dgm:cxn modelId="{7AE4C678-A95D-45BA-840B-F13A216E53DF}" type="presOf" srcId="{94FB0F91-B3E0-46C3-8902-4F9025EC04F5}" destId="{73EA72E4-2FA1-4BD2-B5A0-66B0FC78A4B9}" srcOrd="0" destOrd="0" presId="urn:microsoft.com/office/officeart/2005/8/layout/radial4"/>
    <dgm:cxn modelId="{5CDF71D0-3D4C-4E67-812B-D85AEB54C71D}" srcId="{763A9876-15D5-43F5-9E7F-B374773FBEFE}" destId="{4607A996-00DE-48DA-8917-5AE074484C09}" srcOrd="0" destOrd="0" parTransId="{B8CF26D8-BB1B-49E9-B694-3C5BB934025D}" sibTransId="{BC57AA57-DAF8-473A-BB71-AB837895CF61}"/>
    <dgm:cxn modelId="{E323CA1C-5FD7-4A2B-9921-FCFBB6108C51}" srcId="{4607A996-00DE-48DA-8917-5AE074484C09}" destId="{5C4F91D1-C0B8-4815-A540-DF8456D2671C}" srcOrd="0" destOrd="0" parTransId="{FF0FA939-A258-40DD-AD35-41B605404642}" sibTransId="{9AB0B9DA-7574-4796-8F84-E794D4F5E8B0}"/>
    <dgm:cxn modelId="{DFA4C9D4-DA7D-4E71-9D61-6A4BF585A64B}" type="presOf" srcId="{4607A996-00DE-48DA-8917-5AE074484C09}" destId="{04172AC6-F890-4664-9EC6-1776635D1EC3}" srcOrd="0" destOrd="0" presId="urn:microsoft.com/office/officeart/2005/8/layout/radial4"/>
    <dgm:cxn modelId="{06ADDC47-F264-4389-B27E-61C3DD08809C}" type="presOf" srcId="{FF0FA939-A258-40DD-AD35-41B605404642}" destId="{0A3BE729-7CDB-44F0-B667-1AC0C39A1A99}" srcOrd="0" destOrd="0" presId="urn:microsoft.com/office/officeart/2005/8/layout/radial4"/>
    <dgm:cxn modelId="{124762F6-1384-42D5-BC0A-2C97261CBC8F}" type="presOf" srcId="{922AC469-5EFC-4A43-8DBD-D648669D60D0}" destId="{D479F1D4-3A00-4292-BEAE-475BB2BF0156}" srcOrd="0" destOrd="0" presId="urn:microsoft.com/office/officeart/2005/8/layout/radial4"/>
    <dgm:cxn modelId="{C2246328-DEB2-4DDD-8320-01DD59F0E9C3}" srcId="{4607A996-00DE-48DA-8917-5AE074484C09}" destId="{9426798D-3932-4AFA-92FC-C802133F2726}" srcOrd="2" destOrd="0" parTransId="{922AC469-5EFC-4A43-8DBD-D648669D60D0}" sibTransId="{B3207F7A-B05D-4139-8BC5-0956164F3930}"/>
    <dgm:cxn modelId="{801EF0FC-894D-4185-9583-ECFFE2736AA0}" type="presOf" srcId="{9FB7A3D3-1D04-4D20-A054-1588B191573E}" destId="{61B8C1F9-C0D2-40FD-8D7F-842071618E8C}" srcOrd="0" destOrd="0" presId="urn:microsoft.com/office/officeart/2005/8/layout/radial4"/>
    <dgm:cxn modelId="{4CD14ADA-C120-435B-9047-B51FAAB9E807}" type="presOf" srcId="{5C4F91D1-C0B8-4815-A540-DF8456D2671C}" destId="{EFDE4088-25B9-4512-A0BE-5FD41F2DBE1C}" srcOrd="0" destOrd="0" presId="urn:microsoft.com/office/officeart/2005/8/layout/radial4"/>
    <dgm:cxn modelId="{0C63D51A-19E5-426D-914E-B2F8FAAFC588}" type="presParOf" srcId="{8027D4DC-088D-4314-A3D4-57F89C60BDF6}" destId="{04172AC6-F890-4664-9EC6-1776635D1EC3}" srcOrd="0" destOrd="0" presId="urn:microsoft.com/office/officeart/2005/8/layout/radial4"/>
    <dgm:cxn modelId="{3FE16273-F97D-4D09-8C92-BC0ED6CBCC02}" type="presParOf" srcId="{8027D4DC-088D-4314-A3D4-57F89C60BDF6}" destId="{0A3BE729-7CDB-44F0-B667-1AC0C39A1A99}" srcOrd="1" destOrd="0" presId="urn:microsoft.com/office/officeart/2005/8/layout/radial4"/>
    <dgm:cxn modelId="{EC3A1026-BA88-4513-8132-FC8104E8135B}" type="presParOf" srcId="{8027D4DC-088D-4314-A3D4-57F89C60BDF6}" destId="{EFDE4088-25B9-4512-A0BE-5FD41F2DBE1C}" srcOrd="2" destOrd="0" presId="urn:microsoft.com/office/officeart/2005/8/layout/radial4"/>
    <dgm:cxn modelId="{7B25B6D8-1811-476A-B3CB-46A9D7130817}" type="presParOf" srcId="{8027D4DC-088D-4314-A3D4-57F89C60BDF6}" destId="{61B8C1F9-C0D2-40FD-8D7F-842071618E8C}" srcOrd="3" destOrd="0" presId="urn:microsoft.com/office/officeart/2005/8/layout/radial4"/>
    <dgm:cxn modelId="{353CE612-4899-4E16-BDBF-23C5A708658A}" type="presParOf" srcId="{8027D4DC-088D-4314-A3D4-57F89C60BDF6}" destId="{73EA72E4-2FA1-4BD2-B5A0-66B0FC78A4B9}" srcOrd="4" destOrd="0" presId="urn:microsoft.com/office/officeart/2005/8/layout/radial4"/>
    <dgm:cxn modelId="{B3954C16-7906-4111-A52C-DBE399AE89B2}" type="presParOf" srcId="{8027D4DC-088D-4314-A3D4-57F89C60BDF6}" destId="{D479F1D4-3A00-4292-BEAE-475BB2BF0156}" srcOrd="5" destOrd="0" presId="urn:microsoft.com/office/officeart/2005/8/layout/radial4"/>
    <dgm:cxn modelId="{5B3838E5-3915-4C94-BFB2-B24552DEB14D}" type="presParOf" srcId="{8027D4DC-088D-4314-A3D4-57F89C60BDF6}" destId="{B0BD6DED-B191-4C2B-A7D9-86FCA1B9FEE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FCF684-D028-490B-8E5C-628DE8E1E8E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EBCFD48-F6B6-4E85-BD90-D8FCD9F44962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Sistemas de comunicaciones</a:t>
          </a:r>
        </a:p>
      </dgm:t>
    </dgm:pt>
    <dgm:pt modelId="{93A3ED66-B769-454E-AF33-D0A35BA31140}" type="parTrans" cxnId="{38BB565E-C2AF-46F4-AF3F-BCA21CA7B821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EB9F4A-30EF-406A-B8DE-8A65AE60B331}" type="sibTrans" cxnId="{38BB565E-C2AF-46F4-AF3F-BCA21CA7B821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82F12B-D8A7-46A8-A855-8ABBD8F2871A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Interdependencia </a:t>
          </a:r>
        </a:p>
      </dgm:t>
    </dgm:pt>
    <dgm:pt modelId="{BFE5EA10-96E7-4260-83F6-47BE726AB333}" type="parTrans" cxnId="{D99EEAC1-3B3F-41E9-AA43-7A7C2DD6AED7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64CEBB-EFEF-47EA-8460-2AB8DD10CD40}" type="sibTrans" cxnId="{D99EEAC1-3B3F-41E9-AA43-7A7C2DD6AED7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84E926-15C9-46EE-B882-B4B78942901E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Relaciones comerciales</a:t>
          </a:r>
        </a:p>
      </dgm:t>
    </dgm:pt>
    <dgm:pt modelId="{10B3DEB4-1A16-4998-B8E2-C75E2DA3E557}" type="parTrans" cxnId="{ED1F9A37-2A8B-4C81-9F61-E26DBDE76CB9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FDA78F-BCAD-414E-952E-CB77C467FF24}" type="sibTrans" cxnId="{ED1F9A37-2A8B-4C81-9F61-E26DBDE76CB9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647996-E857-4537-84D5-92409875485A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Conceptos del Desarrollo</a:t>
          </a:r>
        </a:p>
      </dgm:t>
    </dgm:pt>
    <dgm:pt modelId="{E3D259C2-BCE6-4261-806A-FC27581B941B}" type="parTrans" cxnId="{855DEACC-1794-46D3-AF93-75BEA82BFEFB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1DA9B-3FF7-4712-B450-40E480DB53D1}" type="sibTrans" cxnId="{855DEACC-1794-46D3-AF93-75BEA82BFEFB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85A2D4-DC37-42EF-91BA-CCF95DB2E00E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Integración</a:t>
          </a:r>
        </a:p>
      </dgm:t>
    </dgm:pt>
    <dgm:pt modelId="{BD93BEB2-976D-4314-8F76-58940C33295D}" type="parTrans" cxnId="{4DC1B8D8-AEBA-40D7-A2C6-C054322EF48A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FF831D-0C23-4F3D-8B27-4F7141F683DB}" type="sibTrans" cxnId="{4DC1B8D8-AEBA-40D7-A2C6-C054322EF48A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518EE8-DB0F-43AB-9E16-002272308581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Condiciones Sociales</a:t>
          </a:r>
        </a:p>
      </dgm:t>
    </dgm:pt>
    <dgm:pt modelId="{402B64CC-036C-42DD-B2EF-0368A6F1B91B}" type="parTrans" cxnId="{C5660635-C015-49DC-9729-773F646DB28E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65242C-D9F9-4B4C-9C8A-96F0BBF658B2}" type="sibTrans" cxnId="{C5660635-C015-49DC-9729-773F646DB28E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969645-0851-48DC-B4DC-E59F07638552}" type="pres">
      <dgm:prSet presAssocID="{A6FCF684-D028-490B-8E5C-628DE8E1E8E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2A969B4-A0FC-429F-8FAC-D0ED4754275F}" type="pres">
      <dgm:prSet presAssocID="{CEBCFD48-F6B6-4E85-BD90-D8FCD9F44962}" presName="root" presStyleCnt="0"/>
      <dgm:spPr/>
    </dgm:pt>
    <dgm:pt modelId="{9FB8B1F2-A65F-4A1E-A96F-BAA303925DA4}" type="pres">
      <dgm:prSet presAssocID="{CEBCFD48-F6B6-4E85-BD90-D8FCD9F44962}" presName="rootComposite" presStyleCnt="0"/>
      <dgm:spPr/>
    </dgm:pt>
    <dgm:pt modelId="{5C1BA745-3A27-4D44-A7B5-7FD49070E208}" type="pres">
      <dgm:prSet presAssocID="{CEBCFD48-F6B6-4E85-BD90-D8FCD9F44962}" presName="rootText" presStyleLbl="node1" presStyleIdx="0" presStyleCnt="2"/>
      <dgm:spPr/>
      <dgm:t>
        <a:bodyPr/>
        <a:lstStyle/>
        <a:p>
          <a:endParaRPr lang="es-ES"/>
        </a:p>
      </dgm:t>
    </dgm:pt>
    <dgm:pt modelId="{7AAD0B64-C6B2-4289-BA45-89BE70960B8D}" type="pres">
      <dgm:prSet presAssocID="{CEBCFD48-F6B6-4E85-BD90-D8FCD9F44962}" presName="rootConnector" presStyleLbl="node1" presStyleIdx="0" presStyleCnt="2"/>
      <dgm:spPr/>
      <dgm:t>
        <a:bodyPr/>
        <a:lstStyle/>
        <a:p>
          <a:endParaRPr lang="es-ES"/>
        </a:p>
      </dgm:t>
    </dgm:pt>
    <dgm:pt modelId="{B9ECC863-9EDA-469D-8345-588A2194F153}" type="pres">
      <dgm:prSet presAssocID="{CEBCFD48-F6B6-4E85-BD90-D8FCD9F44962}" presName="childShape" presStyleCnt="0"/>
      <dgm:spPr/>
    </dgm:pt>
    <dgm:pt modelId="{D2E68BA0-A0A3-460A-9056-EBD15DAD5276}" type="pres">
      <dgm:prSet presAssocID="{BFE5EA10-96E7-4260-83F6-47BE726AB333}" presName="Name13" presStyleLbl="parChTrans1D2" presStyleIdx="0" presStyleCnt="4"/>
      <dgm:spPr/>
      <dgm:t>
        <a:bodyPr/>
        <a:lstStyle/>
        <a:p>
          <a:endParaRPr lang="es-ES"/>
        </a:p>
      </dgm:t>
    </dgm:pt>
    <dgm:pt modelId="{D69AD9AE-B324-42AE-9830-E80BECCA6123}" type="pres">
      <dgm:prSet presAssocID="{FC82F12B-D8A7-46A8-A855-8ABBD8F2871A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196D1C-5A5D-41F5-AC40-7CEB1619BBAF}" type="pres">
      <dgm:prSet presAssocID="{10B3DEB4-1A16-4998-B8E2-C75E2DA3E557}" presName="Name13" presStyleLbl="parChTrans1D2" presStyleIdx="1" presStyleCnt="4"/>
      <dgm:spPr/>
      <dgm:t>
        <a:bodyPr/>
        <a:lstStyle/>
        <a:p>
          <a:endParaRPr lang="es-ES"/>
        </a:p>
      </dgm:t>
    </dgm:pt>
    <dgm:pt modelId="{34367476-2C6B-437E-BFF0-00497224127A}" type="pres">
      <dgm:prSet presAssocID="{8284E926-15C9-46EE-B882-B4B78942901E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5E407F-158B-48C0-B734-934568BF183A}" type="pres">
      <dgm:prSet presAssocID="{D8647996-E857-4537-84D5-92409875485A}" presName="root" presStyleCnt="0"/>
      <dgm:spPr/>
    </dgm:pt>
    <dgm:pt modelId="{12E8B498-7CD1-4B98-9B07-14D3E4E9BD29}" type="pres">
      <dgm:prSet presAssocID="{D8647996-E857-4537-84D5-92409875485A}" presName="rootComposite" presStyleCnt="0"/>
      <dgm:spPr/>
    </dgm:pt>
    <dgm:pt modelId="{A5101962-F9C3-4B83-A094-4806766268D8}" type="pres">
      <dgm:prSet presAssocID="{D8647996-E857-4537-84D5-92409875485A}" presName="rootText" presStyleLbl="node1" presStyleIdx="1" presStyleCnt="2"/>
      <dgm:spPr/>
      <dgm:t>
        <a:bodyPr/>
        <a:lstStyle/>
        <a:p>
          <a:endParaRPr lang="es-ES"/>
        </a:p>
      </dgm:t>
    </dgm:pt>
    <dgm:pt modelId="{3D4F3E44-4028-4A1F-90CA-98D465AB56D1}" type="pres">
      <dgm:prSet presAssocID="{D8647996-E857-4537-84D5-92409875485A}" presName="rootConnector" presStyleLbl="node1" presStyleIdx="1" presStyleCnt="2"/>
      <dgm:spPr/>
      <dgm:t>
        <a:bodyPr/>
        <a:lstStyle/>
        <a:p>
          <a:endParaRPr lang="es-ES"/>
        </a:p>
      </dgm:t>
    </dgm:pt>
    <dgm:pt modelId="{4F8F10E1-2FDC-4EEF-A936-13BE433F7465}" type="pres">
      <dgm:prSet presAssocID="{D8647996-E857-4537-84D5-92409875485A}" presName="childShape" presStyleCnt="0"/>
      <dgm:spPr/>
    </dgm:pt>
    <dgm:pt modelId="{C29F4DDF-89FB-451C-ADDC-543356BBAF61}" type="pres">
      <dgm:prSet presAssocID="{BD93BEB2-976D-4314-8F76-58940C33295D}" presName="Name13" presStyleLbl="parChTrans1D2" presStyleIdx="2" presStyleCnt="4"/>
      <dgm:spPr/>
      <dgm:t>
        <a:bodyPr/>
        <a:lstStyle/>
        <a:p>
          <a:endParaRPr lang="es-ES"/>
        </a:p>
      </dgm:t>
    </dgm:pt>
    <dgm:pt modelId="{C710F3FE-6208-431E-BB06-94B86287E41C}" type="pres">
      <dgm:prSet presAssocID="{D385A2D4-DC37-42EF-91BA-CCF95DB2E00E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D09064-25B0-42D9-9424-6595B90891BE}" type="pres">
      <dgm:prSet presAssocID="{402B64CC-036C-42DD-B2EF-0368A6F1B91B}" presName="Name13" presStyleLbl="parChTrans1D2" presStyleIdx="3" presStyleCnt="4"/>
      <dgm:spPr/>
      <dgm:t>
        <a:bodyPr/>
        <a:lstStyle/>
        <a:p>
          <a:endParaRPr lang="es-ES"/>
        </a:p>
      </dgm:t>
    </dgm:pt>
    <dgm:pt modelId="{CE753DAA-FD36-4C97-88DA-FC15A8E27E82}" type="pres">
      <dgm:prSet presAssocID="{10518EE8-DB0F-43AB-9E16-002272308581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BC8DB37-5210-4E50-9491-7F028A7ECC8C}" type="presOf" srcId="{A6FCF684-D028-490B-8E5C-628DE8E1E8E5}" destId="{89969645-0851-48DC-B4DC-E59F07638552}" srcOrd="0" destOrd="0" presId="urn:microsoft.com/office/officeart/2005/8/layout/hierarchy3"/>
    <dgm:cxn modelId="{F62E133E-B270-4E75-B8FE-77A7D6C9D4A3}" type="presOf" srcId="{402B64CC-036C-42DD-B2EF-0368A6F1B91B}" destId="{6CD09064-25B0-42D9-9424-6595B90891BE}" srcOrd="0" destOrd="0" presId="urn:microsoft.com/office/officeart/2005/8/layout/hierarchy3"/>
    <dgm:cxn modelId="{4DC1B8D8-AEBA-40D7-A2C6-C054322EF48A}" srcId="{D8647996-E857-4537-84D5-92409875485A}" destId="{D385A2D4-DC37-42EF-91BA-CCF95DB2E00E}" srcOrd="0" destOrd="0" parTransId="{BD93BEB2-976D-4314-8F76-58940C33295D}" sibTransId="{CDFF831D-0C23-4F3D-8B27-4F7141F683DB}"/>
    <dgm:cxn modelId="{3D1E5F59-2C89-47E5-B84D-8E88F3A0ABC0}" type="presOf" srcId="{CEBCFD48-F6B6-4E85-BD90-D8FCD9F44962}" destId="{5C1BA745-3A27-4D44-A7B5-7FD49070E208}" srcOrd="0" destOrd="0" presId="urn:microsoft.com/office/officeart/2005/8/layout/hierarchy3"/>
    <dgm:cxn modelId="{FD7BBC96-A5C3-4249-9FC3-D66ECB00DEC6}" type="presOf" srcId="{CEBCFD48-F6B6-4E85-BD90-D8FCD9F44962}" destId="{7AAD0B64-C6B2-4289-BA45-89BE70960B8D}" srcOrd="1" destOrd="0" presId="urn:microsoft.com/office/officeart/2005/8/layout/hierarchy3"/>
    <dgm:cxn modelId="{38BB565E-C2AF-46F4-AF3F-BCA21CA7B821}" srcId="{A6FCF684-D028-490B-8E5C-628DE8E1E8E5}" destId="{CEBCFD48-F6B6-4E85-BD90-D8FCD9F44962}" srcOrd="0" destOrd="0" parTransId="{93A3ED66-B769-454E-AF33-D0A35BA31140}" sibTransId="{44EB9F4A-30EF-406A-B8DE-8A65AE60B331}"/>
    <dgm:cxn modelId="{FD817675-1EA8-4419-AC60-F4064B633851}" type="presOf" srcId="{BFE5EA10-96E7-4260-83F6-47BE726AB333}" destId="{D2E68BA0-A0A3-460A-9056-EBD15DAD5276}" srcOrd="0" destOrd="0" presId="urn:microsoft.com/office/officeart/2005/8/layout/hierarchy3"/>
    <dgm:cxn modelId="{222EF1EC-46FE-48D8-9464-CC7FEEC69D8D}" type="presOf" srcId="{D8647996-E857-4537-84D5-92409875485A}" destId="{3D4F3E44-4028-4A1F-90CA-98D465AB56D1}" srcOrd="1" destOrd="0" presId="urn:microsoft.com/office/officeart/2005/8/layout/hierarchy3"/>
    <dgm:cxn modelId="{F45602D9-3AA4-41BF-B3D9-4A0248FEB6E3}" type="presOf" srcId="{D385A2D4-DC37-42EF-91BA-CCF95DB2E00E}" destId="{C710F3FE-6208-431E-BB06-94B86287E41C}" srcOrd="0" destOrd="0" presId="urn:microsoft.com/office/officeart/2005/8/layout/hierarchy3"/>
    <dgm:cxn modelId="{58C33692-8012-48AB-AD2F-DC9D7FCE93C1}" type="presOf" srcId="{10B3DEB4-1A16-4998-B8E2-C75E2DA3E557}" destId="{EF196D1C-5A5D-41F5-AC40-7CEB1619BBAF}" srcOrd="0" destOrd="0" presId="urn:microsoft.com/office/officeart/2005/8/layout/hierarchy3"/>
    <dgm:cxn modelId="{CE4A4998-A171-426E-ACBC-F853A632349B}" type="presOf" srcId="{8284E926-15C9-46EE-B882-B4B78942901E}" destId="{34367476-2C6B-437E-BFF0-00497224127A}" srcOrd="0" destOrd="0" presId="urn:microsoft.com/office/officeart/2005/8/layout/hierarchy3"/>
    <dgm:cxn modelId="{5F57D762-2D55-4924-81FE-D77EFBEB9049}" type="presOf" srcId="{BD93BEB2-976D-4314-8F76-58940C33295D}" destId="{C29F4DDF-89FB-451C-ADDC-543356BBAF61}" srcOrd="0" destOrd="0" presId="urn:microsoft.com/office/officeart/2005/8/layout/hierarchy3"/>
    <dgm:cxn modelId="{855DEACC-1794-46D3-AF93-75BEA82BFEFB}" srcId="{A6FCF684-D028-490B-8E5C-628DE8E1E8E5}" destId="{D8647996-E857-4537-84D5-92409875485A}" srcOrd="1" destOrd="0" parTransId="{E3D259C2-BCE6-4261-806A-FC27581B941B}" sibTransId="{B171DA9B-3FF7-4712-B450-40E480DB53D1}"/>
    <dgm:cxn modelId="{C5660635-C015-49DC-9729-773F646DB28E}" srcId="{D8647996-E857-4537-84D5-92409875485A}" destId="{10518EE8-DB0F-43AB-9E16-002272308581}" srcOrd="1" destOrd="0" parTransId="{402B64CC-036C-42DD-B2EF-0368A6F1B91B}" sibTransId="{5865242C-D9F9-4B4C-9C8A-96F0BBF658B2}"/>
    <dgm:cxn modelId="{ED1F9A37-2A8B-4C81-9F61-E26DBDE76CB9}" srcId="{CEBCFD48-F6B6-4E85-BD90-D8FCD9F44962}" destId="{8284E926-15C9-46EE-B882-B4B78942901E}" srcOrd="1" destOrd="0" parTransId="{10B3DEB4-1A16-4998-B8E2-C75E2DA3E557}" sibTransId="{95FDA78F-BCAD-414E-952E-CB77C467FF24}"/>
    <dgm:cxn modelId="{4BB1538C-1608-495A-91DD-CCF24818AF46}" type="presOf" srcId="{D8647996-E857-4537-84D5-92409875485A}" destId="{A5101962-F9C3-4B83-A094-4806766268D8}" srcOrd="0" destOrd="0" presId="urn:microsoft.com/office/officeart/2005/8/layout/hierarchy3"/>
    <dgm:cxn modelId="{DF5B9780-18CE-451C-AC14-BC5C302613F5}" type="presOf" srcId="{FC82F12B-D8A7-46A8-A855-8ABBD8F2871A}" destId="{D69AD9AE-B324-42AE-9830-E80BECCA6123}" srcOrd="0" destOrd="0" presId="urn:microsoft.com/office/officeart/2005/8/layout/hierarchy3"/>
    <dgm:cxn modelId="{D6A9DAB3-3098-4C41-A458-63D6A78D730A}" type="presOf" srcId="{10518EE8-DB0F-43AB-9E16-002272308581}" destId="{CE753DAA-FD36-4C97-88DA-FC15A8E27E82}" srcOrd="0" destOrd="0" presId="urn:microsoft.com/office/officeart/2005/8/layout/hierarchy3"/>
    <dgm:cxn modelId="{D99EEAC1-3B3F-41E9-AA43-7A7C2DD6AED7}" srcId="{CEBCFD48-F6B6-4E85-BD90-D8FCD9F44962}" destId="{FC82F12B-D8A7-46A8-A855-8ABBD8F2871A}" srcOrd="0" destOrd="0" parTransId="{BFE5EA10-96E7-4260-83F6-47BE726AB333}" sibTransId="{2E64CEBB-EFEF-47EA-8460-2AB8DD10CD40}"/>
    <dgm:cxn modelId="{64C75E09-2BEA-4E57-959B-A107BA680E05}" type="presParOf" srcId="{89969645-0851-48DC-B4DC-E59F07638552}" destId="{62A969B4-A0FC-429F-8FAC-D0ED4754275F}" srcOrd="0" destOrd="0" presId="urn:microsoft.com/office/officeart/2005/8/layout/hierarchy3"/>
    <dgm:cxn modelId="{9FF48426-02DB-41F2-9428-D479E6059EB6}" type="presParOf" srcId="{62A969B4-A0FC-429F-8FAC-D0ED4754275F}" destId="{9FB8B1F2-A65F-4A1E-A96F-BAA303925DA4}" srcOrd="0" destOrd="0" presId="urn:microsoft.com/office/officeart/2005/8/layout/hierarchy3"/>
    <dgm:cxn modelId="{578019FF-3226-403B-B3F5-1E9FB8A860B3}" type="presParOf" srcId="{9FB8B1F2-A65F-4A1E-A96F-BAA303925DA4}" destId="{5C1BA745-3A27-4D44-A7B5-7FD49070E208}" srcOrd="0" destOrd="0" presId="urn:microsoft.com/office/officeart/2005/8/layout/hierarchy3"/>
    <dgm:cxn modelId="{64F74D9D-BC33-4673-A4C0-44A0175DF532}" type="presParOf" srcId="{9FB8B1F2-A65F-4A1E-A96F-BAA303925DA4}" destId="{7AAD0B64-C6B2-4289-BA45-89BE70960B8D}" srcOrd="1" destOrd="0" presId="urn:microsoft.com/office/officeart/2005/8/layout/hierarchy3"/>
    <dgm:cxn modelId="{AEA8D3DF-1FE2-4049-A4AA-0AE05E8BE86E}" type="presParOf" srcId="{62A969B4-A0FC-429F-8FAC-D0ED4754275F}" destId="{B9ECC863-9EDA-469D-8345-588A2194F153}" srcOrd="1" destOrd="0" presId="urn:microsoft.com/office/officeart/2005/8/layout/hierarchy3"/>
    <dgm:cxn modelId="{D43254D8-AC68-448E-AB10-F3EAE3E2DA42}" type="presParOf" srcId="{B9ECC863-9EDA-469D-8345-588A2194F153}" destId="{D2E68BA0-A0A3-460A-9056-EBD15DAD5276}" srcOrd="0" destOrd="0" presId="urn:microsoft.com/office/officeart/2005/8/layout/hierarchy3"/>
    <dgm:cxn modelId="{06BE41AC-F703-42FD-A77D-BFA6890C43BD}" type="presParOf" srcId="{B9ECC863-9EDA-469D-8345-588A2194F153}" destId="{D69AD9AE-B324-42AE-9830-E80BECCA6123}" srcOrd="1" destOrd="0" presId="urn:microsoft.com/office/officeart/2005/8/layout/hierarchy3"/>
    <dgm:cxn modelId="{C01C9B6E-CF7A-41D7-A54E-067C2E52BCDD}" type="presParOf" srcId="{B9ECC863-9EDA-469D-8345-588A2194F153}" destId="{EF196D1C-5A5D-41F5-AC40-7CEB1619BBAF}" srcOrd="2" destOrd="0" presId="urn:microsoft.com/office/officeart/2005/8/layout/hierarchy3"/>
    <dgm:cxn modelId="{239CA2CB-B4D6-48A9-BE4C-7385BB988E3A}" type="presParOf" srcId="{B9ECC863-9EDA-469D-8345-588A2194F153}" destId="{34367476-2C6B-437E-BFF0-00497224127A}" srcOrd="3" destOrd="0" presId="urn:microsoft.com/office/officeart/2005/8/layout/hierarchy3"/>
    <dgm:cxn modelId="{8223D74B-9C88-4D11-B0E6-2356AE6A2EF5}" type="presParOf" srcId="{89969645-0851-48DC-B4DC-E59F07638552}" destId="{7A5E407F-158B-48C0-B734-934568BF183A}" srcOrd="1" destOrd="0" presId="urn:microsoft.com/office/officeart/2005/8/layout/hierarchy3"/>
    <dgm:cxn modelId="{47F149CA-195B-430B-B4DB-E5044F8D3A79}" type="presParOf" srcId="{7A5E407F-158B-48C0-B734-934568BF183A}" destId="{12E8B498-7CD1-4B98-9B07-14D3E4E9BD29}" srcOrd="0" destOrd="0" presId="urn:microsoft.com/office/officeart/2005/8/layout/hierarchy3"/>
    <dgm:cxn modelId="{6E395627-6D60-4E6E-AF1D-3BE5354DEE0B}" type="presParOf" srcId="{12E8B498-7CD1-4B98-9B07-14D3E4E9BD29}" destId="{A5101962-F9C3-4B83-A094-4806766268D8}" srcOrd="0" destOrd="0" presId="urn:microsoft.com/office/officeart/2005/8/layout/hierarchy3"/>
    <dgm:cxn modelId="{F217A75F-808C-4A06-84ED-6768CECC570B}" type="presParOf" srcId="{12E8B498-7CD1-4B98-9B07-14D3E4E9BD29}" destId="{3D4F3E44-4028-4A1F-90CA-98D465AB56D1}" srcOrd="1" destOrd="0" presId="urn:microsoft.com/office/officeart/2005/8/layout/hierarchy3"/>
    <dgm:cxn modelId="{EB8BBB1F-0E86-4FDC-B19D-915306BE1D17}" type="presParOf" srcId="{7A5E407F-158B-48C0-B734-934568BF183A}" destId="{4F8F10E1-2FDC-4EEF-A936-13BE433F7465}" srcOrd="1" destOrd="0" presId="urn:microsoft.com/office/officeart/2005/8/layout/hierarchy3"/>
    <dgm:cxn modelId="{E60A0698-7A61-4C3B-83F3-4A562FA94B05}" type="presParOf" srcId="{4F8F10E1-2FDC-4EEF-A936-13BE433F7465}" destId="{C29F4DDF-89FB-451C-ADDC-543356BBAF61}" srcOrd="0" destOrd="0" presId="urn:microsoft.com/office/officeart/2005/8/layout/hierarchy3"/>
    <dgm:cxn modelId="{07A2F490-E444-4E02-BF9E-C37335DBE8BB}" type="presParOf" srcId="{4F8F10E1-2FDC-4EEF-A936-13BE433F7465}" destId="{C710F3FE-6208-431E-BB06-94B86287E41C}" srcOrd="1" destOrd="0" presId="urn:microsoft.com/office/officeart/2005/8/layout/hierarchy3"/>
    <dgm:cxn modelId="{2332639C-B922-4C19-A3BE-0970DC26527A}" type="presParOf" srcId="{4F8F10E1-2FDC-4EEF-A936-13BE433F7465}" destId="{6CD09064-25B0-42D9-9424-6595B90891BE}" srcOrd="2" destOrd="0" presId="urn:microsoft.com/office/officeart/2005/8/layout/hierarchy3"/>
    <dgm:cxn modelId="{CA25B1D6-3054-446E-B071-AE2915DDDBF0}" type="presParOf" srcId="{4F8F10E1-2FDC-4EEF-A936-13BE433F7465}" destId="{CE753DAA-FD36-4C97-88DA-FC15A8E27E8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68DFD6-417B-4552-AECB-F5E9F023964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66B6B60-71E8-400D-910D-5DF8C313D284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Nivel externo</a:t>
          </a:r>
        </a:p>
      </dgm:t>
    </dgm:pt>
    <dgm:pt modelId="{7CA69ADE-133D-43ED-88A0-F2F4A93F7CFD}" type="parTrans" cxnId="{98C31A29-4FFD-45BA-8698-86E67D25107A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C663F1-1C41-4BC1-A42E-6408FFBE7294}" type="sibTrans" cxnId="{98C31A29-4FFD-45BA-8698-86E67D25107A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A61B8F-D22A-4DCB-93C5-BD0B6E4BF9D6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Condiciones Internas</a:t>
          </a:r>
        </a:p>
      </dgm:t>
    </dgm:pt>
    <dgm:pt modelId="{9B933D17-C486-4C5E-960E-3FE4A0C81063}" type="parTrans" cxnId="{55757082-39EB-4078-816D-D6CB650B9649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AA7E2A-C72D-4D20-BE89-7B059C73B97A}" type="sibTrans" cxnId="{55757082-39EB-4078-816D-D6CB650B9649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E6008-F463-4F64-958F-8C1596BCCD70}" type="pres">
      <dgm:prSet presAssocID="{F868DFD6-417B-4552-AECB-F5E9F0239644}" presName="linearFlow" presStyleCnt="0">
        <dgm:presLayoutVars>
          <dgm:dir/>
          <dgm:resizeHandles val="exact"/>
        </dgm:presLayoutVars>
      </dgm:prSet>
      <dgm:spPr/>
    </dgm:pt>
    <dgm:pt modelId="{20FBCDC2-0E03-4006-A24B-017F695EF04B}" type="pres">
      <dgm:prSet presAssocID="{866B6B60-71E8-400D-910D-5DF8C313D284}" presName="composite" presStyleCnt="0"/>
      <dgm:spPr/>
    </dgm:pt>
    <dgm:pt modelId="{8D566E79-CBD8-4D4F-A515-6ACC90139A52}" type="pres">
      <dgm:prSet presAssocID="{866B6B60-71E8-400D-910D-5DF8C313D284}" presName="imgShp" presStyleLbl="fgImgPlace1" presStyleIdx="0" presStyleCnt="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3F2E0734-9B1B-454A-81F2-7FF884A099E6}" type="pres">
      <dgm:prSet presAssocID="{866B6B60-71E8-400D-910D-5DF8C313D284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7B05EE-1AF7-44A4-9344-C51137625CC4}" type="pres">
      <dgm:prSet presAssocID="{1FC663F1-1C41-4BC1-A42E-6408FFBE7294}" presName="spacing" presStyleCnt="0"/>
      <dgm:spPr/>
    </dgm:pt>
    <dgm:pt modelId="{61FAE6A5-144D-43C1-86DE-D8D8FC80053B}" type="pres">
      <dgm:prSet presAssocID="{45A61B8F-D22A-4DCB-93C5-BD0B6E4BF9D6}" presName="composite" presStyleCnt="0"/>
      <dgm:spPr/>
    </dgm:pt>
    <dgm:pt modelId="{E8343019-7FB3-436A-8F8A-24A4406AC08C}" type="pres">
      <dgm:prSet presAssocID="{45A61B8F-D22A-4DCB-93C5-BD0B6E4BF9D6}" presName="imgShp" presStyleLbl="fgImgPlace1" presStyleIdx="1" presStyleCnt="2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65E15F9-3AEC-4A85-8A1E-672E7E86EE12}" type="pres">
      <dgm:prSet presAssocID="{45A61B8F-D22A-4DCB-93C5-BD0B6E4BF9D6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1F5E1C-0D67-4C47-8D58-5AE8E82352B9}" type="presOf" srcId="{866B6B60-71E8-400D-910D-5DF8C313D284}" destId="{3F2E0734-9B1B-454A-81F2-7FF884A099E6}" srcOrd="0" destOrd="0" presId="urn:microsoft.com/office/officeart/2005/8/layout/vList3"/>
    <dgm:cxn modelId="{50E6C778-301F-4A08-953D-FDC75FC0E898}" type="presOf" srcId="{F868DFD6-417B-4552-AECB-F5E9F0239644}" destId="{5ABE6008-F463-4F64-958F-8C1596BCCD70}" srcOrd="0" destOrd="0" presId="urn:microsoft.com/office/officeart/2005/8/layout/vList3"/>
    <dgm:cxn modelId="{55757082-39EB-4078-816D-D6CB650B9649}" srcId="{F868DFD6-417B-4552-AECB-F5E9F0239644}" destId="{45A61B8F-D22A-4DCB-93C5-BD0B6E4BF9D6}" srcOrd="1" destOrd="0" parTransId="{9B933D17-C486-4C5E-960E-3FE4A0C81063}" sibTransId="{E4AA7E2A-C72D-4D20-BE89-7B059C73B97A}"/>
    <dgm:cxn modelId="{20416CB7-A8FB-4F25-B1A1-2FCD64C7BD53}" type="presOf" srcId="{45A61B8F-D22A-4DCB-93C5-BD0B6E4BF9D6}" destId="{665E15F9-3AEC-4A85-8A1E-672E7E86EE12}" srcOrd="0" destOrd="0" presId="urn:microsoft.com/office/officeart/2005/8/layout/vList3"/>
    <dgm:cxn modelId="{98C31A29-4FFD-45BA-8698-86E67D25107A}" srcId="{F868DFD6-417B-4552-AECB-F5E9F0239644}" destId="{866B6B60-71E8-400D-910D-5DF8C313D284}" srcOrd="0" destOrd="0" parTransId="{7CA69ADE-133D-43ED-88A0-F2F4A93F7CFD}" sibTransId="{1FC663F1-1C41-4BC1-A42E-6408FFBE7294}"/>
    <dgm:cxn modelId="{B91D4151-A16C-4C28-8092-516C1D405EAA}" type="presParOf" srcId="{5ABE6008-F463-4F64-958F-8C1596BCCD70}" destId="{20FBCDC2-0E03-4006-A24B-017F695EF04B}" srcOrd="0" destOrd="0" presId="urn:microsoft.com/office/officeart/2005/8/layout/vList3"/>
    <dgm:cxn modelId="{FE6C8375-16E0-49A6-B2AA-CA728A57C5CE}" type="presParOf" srcId="{20FBCDC2-0E03-4006-A24B-017F695EF04B}" destId="{8D566E79-CBD8-4D4F-A515-6ACC90139A52}" srcOrd="0" destOrd="0" presId="urn:microsoft.com/office/officeart/2005/8/layout/vList3"/>
    <dgm:cxn modelId="{34C6663E-CE07-48F8-9778-EFD714425118}" type="presParOf" srcId="{20FBCDC2-0E03-4006-A24B-017F695EF04B}" destId="{3F2E0734-9B1B-454A-81F2-7FF884A099E6}" srcOrd="1" destOrd="0" presId="urn:microsoft.com/office/officeart/2005/8/layout/vList3"/>
    <dgm:cxn modelId="{E3651EBF-B803-4B3B-8094-642340740E6F}" type="presParOf" srcId="{5ABE6008-F463-4F64-958F-8C1596BCCD70}" destId="{FF7B05EE-1AF7-44A4-9344-C51137625CC4}" srcOrd="1" destOrd="0" presId="urn:microsoft.com/office/officeart/2005/8/layout/vList3"/>
    <dgm:cxn modelId="{D336C99E-2848-4CEB-A967-2DD72B2866C0}" type="presParOf" srcId="{5ABE6008-F463-4F64-958F-8C1596BCCD70}" destId="{61FAE6A5-144D-43C1-86DE-D8D8FC80053B}" srcOrd="2" destOrd="0" presId="urn:microsoft.com/office/officeart/2005/8/layout/vList3"/>
    <dgm:cxn modelId="{4BF9E940-891F-4111-AD77-99821930F99B}" type="presParOf" srcId="{61FAE6A5-144D-43C1-86DE-D8D8FC80053B}" destId="{E8343019-7FB3-436A-8F8A-24A4406AC08C}" srcOrd="0" destOrd="0" presId="urn:microsoft.com/office/officeart/2005/8/layout/vList3"/>
    <dgm:cxn modelId="{5ECBA9D6-F11C-4C1E-BD66-F78FEBF232ED}" type="presParOf" srcId="{61FAE6A5-144D-43C1-86DE-D8D8FC80053B}" destId="{665E15F9-3AEC-4A85-8A1E-672E7E86EE1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19E370-183B-4328-9BEB-C958BFCD8D06}" type="doc">
      <dgm:prSet loTypeId="urn:microsoft.com/office/officeart/2005/8/layout/chevron1" loCatId="process" qsTypeId="urn:microsoft.com/office/officeart/2005/8/quickstyle/simple1" qsCatId="simple" csTypeId="urn:microsoft.com/office/officeart/2005/8/colors/accent1_4" csCatId="accent1" phldr="1"/>
      <dgm:spPr/>
    </dgm:pt>
    <dgm:pt modelId="{7545476D-5269-4F8C-AAFE-940788EBBB57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KOF Swiss Economic Institute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92A1D0-66CA-4D3E-9C1F-D427AA225FAF}" type="parTrans" cxnId="{261BB05E-8EC0-4945-99C8-63863A400CD0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837C43-C2EB-4A8B-B1F2-F2C070D1032F}" type="sibTrans" cxnId="{261BB05E-8EC0-4945-99C8-63863A400CD0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EF8286-2464-42D3-BC2A-1259BA1C947E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Situación de un país 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AC2D30-05FA-430F-98BE-71D10328B3E9}" type="parTrans" cxnId="{6EF6E774-DD35-4AD7-AD43-8D4FA1CEF86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5808C5-7096-4D4B-8BD4-A65F41E7C272}" type="sibTrans" cxnId="{6EF6E774-DD35-4AD7-AD43-8D4FA1CEF86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F3A196-5445-43FA-A4E8-5ECC50F85A54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* Datos estadísticos</a:t>
          </a:r>
        </a:p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* Indicadores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4910D5-56AF-490E-8A19-561E80ED624B}" type="parTrans" cxnId="{5586EFD6-5444-4D53-A362-96906E67DE9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EB503-7F04-4CAE-8C13-7B70E3B85135}" type="sibTrans" cxnId="{5586EFD6-5444-4D53-A362-96906E67DE9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4FFC68-0B9E-490B-9C60-57F201EB069F}" type="pres">
      <dgm:prSet presAssocID="{5A19E370-183B-4328-9BEB-C958BFCD8D06}" presName="Name0" presStyleCnt="0">
        <dgm:presLayoutVars>
          <dgm:dir/>
          <dgm:animLvl val="lvl"/>
          <dgm:resizeHandles val="exact"/>
        </dgm:presLayoutVars>
      </dgm:prSet>
      <dgm:spPr/>
    </dgm:pt>
    <dgm:pt modelId="{F49B1C22-7411-4DDD-8CFE-DAD12188DA61}" type="pres">
      <dgm:prSet presAssocID="{7545476D-5269-4F8C-AAFE-940788EBBB5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E0A978-5B12-44B4-9B23-17D6D0DCE5FD}" type="pres">
      <dgm:prSet presAssocID="{B6837C43-C2EB-4A8B-B1F2-F2C070D1032F}" presName="parTxOnlySpace" presStyleCnt="0"/>
      <dgm:spPr/>
    </dgm:pt>
    <dgm:pt modelId="{F4F1B5E3-6C12-42AB-A1FA-949B6889B2F4}" type="pres">
      <dgm:prSet presAssocID="{DEEF8286-2464-42D3-BC2A-1259BA1C947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6F470F-6AA3-4B80-8E5F-11AAEDA27EF0}" type="pres">
      <dgm:prSet presAssocID="{915808C5-7096-4D4B-8BD4-A65F41E7C272}" presName="parTxOnlySpace" presStyleCnt="0"/>
      <dgm:spPr/>
    </dgm:pt>
    <dgm:pt modelId="{3BD820A0-C9A5-4DEA-882C-10DC049164AC}" type="pres">
      <dgm:prSet presAssocID="{A9F3A196-5445-43FA-A4E8-5ECC50F85A5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E155996-2BD0-4695-8CEF-8066371BC6DC}" type="presOf" srcId="{DEEF8286-2464-42D3-BC2A-1259BA1C947E}" destId="{F4F1B5E3-6C12-42AB-A1FA-949B6889B2F4}" srcOrd="0" destOrd="0" presId="urn:microsoft.com/office/officeart/2005/8/layout/chevron1"/>
    <dgm:cxn modelId="{D32548E9-BB6D-4B1B-BA98-0E64EB14914C}" type="presOf" srcId="{A9F3A196-5445-43FA-A4E8-5ECC50F85A54}" destId="{3BD820A0-C9A5-4DEA-882C-10DC049164AC}" srcOrd="0" destOrd="0" presId="urn:microsoft.com/office/officeart/2005/8/layout/chevron1"/>
    <dgm:cxn modelId="{9ABD7333-3B87-4C4B-8B90-32CF9651B7D3}" type="presOf" srcId="{7545476D-5269-4F8C-AAFE-940788EBBB57}" destId="{F49B1C22-7411-4DDD-8CFE-DAD12188DA61}" srcOrd="0" destOrd="0" presId="urn:microsoft.com/office/officeart/2005/8/layout/chevron1"/>
    <dgm:cxn modelId="{6EF6E774-DD35-4AD7-AD43-8D4FA1CEF868}" srcId="{5A19E370-183B-4328-9BEB-C958BFCD8D06}" destId="{DEEF8286-2464-42D3-BC2A-1259BA1C947E}" srcOrd="1" destOrd="0" parTransId="{24AC2D30-05FA-430F-98BE-71D10328B3E9}" sibTransId="{915808C5-7096-4D4B-8BD4-A65F41E7C272}"/>
    <dgm:cxn modelId="{5586EFD6-5444-4D53-A362-96906E67DE93}" srcId="{5A19E370-183B-4328-9BEB-C958BFCD8D06}" destId="{A9F3A196-5445-43FA-A4E8-5ECC50F85A54}" srcOrd="2" destOrd="0" parTransId="{4C4910D5-56AF-490E-8A19-561E80ED624B}" sibTransId="{A2EEB503-7F04-4CAE-8C13-7B70E3B85135}"/>
    <dgm:cxn modelId="{261BB05E-8EC0-4945-99C8-63863A400CD0}" srcId="{5A19E370-183B-4328-9BEB-C958BFCD8D06}" destId="{7545476D-5269-4F8C-AAFE-940788EBBB57}" srcOrd="0" destOrd="0" parTransId="{C492A1D0-66CA-4D3E-9C1F-D427AA225FAF}" sibTransId="{B6837C43-C2EB-4A8B-B1F2-F2C070D1032F}"/>
    <dgm:cxn modelId="{B8BC0243-B292-4188-912F-351D56A0975A}" type="presOf" srcId="{5A19E370-183B-4328-9BEB-C958BFCD8D06}" destId="{3A4FFC68-0B9E-490B-9C60-57F201EB069F}" srcOrd="0" destOrd="0" presId="urn:microsoft.com/office/officeart/2005/8/layout/chevron1"/>
    <dgm:cxn modelId="{3D7A43B1-41AE-4D35-A1C7-138F05E2161F}" type="presParOf" srcId="{3A4FFC68-0B9E-490B-9C60-57F201EB069F}" destId="{F49B1C22-7411-4DDD-8CFE-DAD12188DA61}" srcOrd="0" destOrd="0" presId="urn:microsoft.com/office/officeart/2005/8/layout/chevron1"/>
    <dgm:cxn modelId="{705716FD-F1AA-47F6-8382-65DF843CE10E}" type="presParOf" srcId="{3A4FFC68-0B9E-490B-9C60-57F201EB069F}" destId="{8CE0A978-5B12-44B4-9B23-17D6D0DCE5FD}" srcOrd="1" destOrd="0" presId="urn:microsoft.com/office/officeart/2005/8/layout/chevron1"/>
    <dgm:cxn modelId="{8BE14B80-5201-430B-8379-B17E644AC889}" type="presParOf" srcId="{3A4FFC68-0B9E-490B-9C60-57F201EB069F}" destId="{F4F1B5E3-6C12-42AB-A1FA-949B6889B2F4}" srcOrd="2" destOrd="0" presId="urn:microsoft.com/office/officeart/2005/8/layout/chevron1"/>
    <dgm:cxn modelId="{BAC99069-EEFE-4C6F-905C-56AD7B0E0882}" type="presParOf" srcId="{3A4FFC68-0B9E-490B-9C60-57F201EB069F}" destId="{3B6F470F-6AA3-4B80-8E5F-11AAEDA27EF0}" srcOrd="3" destOrd="0" presId="urn:microsoft.com/office/officeart/2005/8/layout/chevron1"/>
    <dgm:cxn modelId="{AC005E0A-A58D-4861-BD46-3EA4DA67AA16}" type="presParOf" srcId="{3A4FFC68-0B9E-490B-9C60-57F201EB069F}" destId="{3BD820A0-C9A5-4DEA-882C-10DC049164A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386E81-2DDD-4E12-B41F-792560099E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E215D8E-E0E0-4748-93A6-40BD09FB24E7}">
      <dgm:prSet phldrT="[Texto]"/>
      <dgm:spPr/>
      <dgm:t>
        <a:bodyPr/>
        <a:lstStyle/>
        <a:p>
          <a:r>
            <a:rPr lang="es-ES" dirty="0"/>
            <a:t>* 43/100</a:t>
          </a:r>
        </a:p>
      </dgm:t>
    </dgm:pt>
    <dgm:pt modelId="{A901AAD8-AF96-44C0-891F-36E6CACA07E3}" type="parTrans" cxnId="{36DCD741-0E6E-47EF-9B17-08A9B156E799}">
      <dgm:prSet/>
      <dgm:spPr/>
      <dgm:t>
        <a:bodyPr/>
        <a:lstStyle/>
        <a:p>
          <a:endParaRPr lang="es-ES"/>
        </a:p>
      </dgm:t>
    </dgm:pt>
    <dgm:pt modelId="{4EE54AFE-93F4-47C4-82DA-9DFB7A4A20C2}" type="sibTrans" cxnId="{36DCD741-0E6E-47EF-9B17-08A9B156E799}">
      <dgm:prSet/>
      <dgm:spPr/>
      <dgm:t>
        <a:bodyPr/>
        <a:lstStyle/>
        <a:p>
          <a:endParaRPr lang="es-ES"/>
        </a:p>
      </dgm:t>
    </dgm:pt>
    <dgm:pt modelId="{1FA785DF-D50D-4E05-A1BA-DC4750BD7AD4}">
      <dgm:prSet phldrT="[Texto]"/>
      <dgm:spPr/>
      <dgm:t>
        <a:bodyPr/>
        <a:lstStyle/>
        <a:p>
          <a:r>
            <a:rPr lang="es-ES" dirty="0"/>
            <a:t>* 47/100 </a:t>
          </a:r>
        </a:p>
      </dgm:t>
    </dgm:pt>
    <dgm:pt modelId="{A9B4792F-97D0-44F7-B29D-11251C408F7D}" type="parTrans" cxnId="{1AA56E9A-7354-48FE-92FE-4980B47B911F}">
      <dgm:prSet/>
      <dgm:spPr/>
      <dgm:t>
        <a:bodyPr/>
        <a:lstStyle/>
        <a:p>
          <a:endParaRPr lang="es-ES"/>
        </a:p>
      </dgm:t>
    </dgm:pt>
    <dgm:pt modelId="{0AC18414-7FDC-4FF6-B0FA-BD2676060464}" type="sibTrans" cxnId="{1AA56E9A-7354-48FE-92FE-4980B47B911F}">
      <dgm:prSet/>
      <dgm:spPr/>
      <dgm:t>
        <a:bodyPr/>
        <a:lstStyle/>
        <a:p>
          <a:endParaRPr lang="es-ES"/>
        </a:p>
      </dgm:t>
    </dgm:pt>
    <dgm:pt modelId="{AE15EE1B-DA42-468B-A078-576D09BE6461}">
      <dgm:prSet phldrT="[Texto]"/>
      <dgm:spPr/>
      <dgm:t>
        <a:bodyPr/>
        <a:lstStyle/>
        <a:p>
          <a:r>
            <a:rPr lang="es-ES" dirty="0"/>
            <a:t>* 81/100</a:t>
          </a:r>
        </a:p>
      </dgm:t>
    </dgm:pt>
    <dgm:pt modelId="{F698FF7B-CD3F-421B-8ED8-1FC28F54F0A5}" type="parTrans" cxnId="{64436C19-1A84-4364-8A42-41DF08D74498}">
      <dgm:prSet/>
      <dgm:spPr/>
      <dgm:t>
        <a:bodyPr/>
        <a:lstStyle/>
        <a:p>
          <a:endParaRPr lang="es-ES"/>
        </a:p>
      </dgm:t>
    </dgm:pt>
    <dgm:pt modelId="{FA5F84D1-9E42-4933-B867-4C6C032AAA18}" type="sibTrans" cxnId="{64436C19-1A84-4364-8A42-41DF08D74498}">
      <dgm:prSet/>
      <dgm:spPr/>
      <dgm:t>
        <a:bodyPr/>
        <a:lstStyle/>
        <a:p>
          <a:endParaRPr lang="es-ES"/>
        </a:p>
      </dgm:t>
    </dgm:pt>
    <dgm:pt modelId="{95E264BC-CEB9-42F9-9A4D-8A7B3C86E888}">
      <dgm:prSet phldrT="[Texto]"/>
      <dgm:spPr/>
      <dgm:t>
        <a:bodyPr/>
        <a:lstStyle/>
        <a:p>
          <a:r>
            <a:rPr lang="es-ES" dirty="0" smtClean="0"/>
            <a:t>* 103 – 207</a:t>
          </a:r>
        </a:p>
        <a:p>
          <a:r>
            <a:rPr lang="es-ES" dirty="0" smtClean="0"/>
            <a:t>* 54/100</a:t>
          </a:r>
          <a:endParaRPr lang="es-ES" dirty="0"/>
        </a:p>
      </dgm:t>
    </dgm:pt>
    <dgm:pt modelId="{1F48F758-C668-4D02-AFE1-6CF79DE7B705}" type="parTrans" cxnId="{3A1A3913-C892-43AF-9CF7-4427BA6E68AA}">
      <dgm:prSet/>
      <dgm:spPr/>
      <dgm:t>
        <a:bodyPr/>
        <a:lstStyle/>
        <a:p>
          <a:endParaRPr lang="es-ES"/>
        </a:p>
      </dgm:t>
    </dgm:pt>
    <dgm:pt modelId="{5E07C05C-320A-4AFA-BE89-49F5A788A16F}" type="sibTrans" cxnId="{3A1A3913-C892-43AF-9CF7-4427BA6E68AA}">
      <dgm:prSet/>
      <dgm:spPr/>
      <dgm:t>
        <a:bodyPr/>
        <a:lstStyle/>
        <a:p>
          <a:endParaRPr lang="es-ES"/>
        </a:p>
      </dgm:t>
    </dgm:pt>
    <dgm:pt modelId="{B9F4AD9C-42A9-40D5-B076-138C8208604A}" type="pres">
      <dgm:prSet presAssocID="{84386E81-2DDD-4E12-B41F-792560099E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9FEF8D16-CDD3-4D2C-8E61-E5269B24968E}" type="pres">
      <dgm:prSet presAssocID="{84386E81-2DDD-4E12-B41F-792560099EE0}" presName="Name1" presStyleCnt="0"/>
      <dgm:spPr/>
    </dgm:pt>
    <dgm:pt modelId="{7FA23BEB-88DD-4775-BAAA-A09871920BFB}" type="pres">
      <dgm:prSet presAssocID="{84386E81-2DDD-4E12-B41F-792560099EE0}" presName="cycle" presStyleCnt="0"/>
      <dgm:spPr/>
    </dgm:pt>
    <dgm:pt modelId="{4B8BF4CA-F0C0-4765-A431-D73CF52B0072}" type="pres">
      <dgm:prSet presAssocID="{84386E81-2DDD-4E12-B41F-792560099EE0}" presName="srcNode" presStyleLbl="node1" presStyleIdx="0" presStyleCnt="4"/>
      <dgm:spPr/>
    </dgm:pt>
    <dgm:pt modelId="{87A63858-B1AB-4F66-8CC9-956BC7C740C3}" type="pres">
      <dgm:prSet presAssocID="{84386E81-2DDD-4E12-B41F-792560099EE0}" presName="conn" presStyleLbl="parChTrans1D2" presStyleIdx="0" presStyleCnt="1"/>
      <dgm:spPr/>
      <dgm:t>
        <a:bodyPr/>
        <a:lstStyle/>
        <a:p>
          <a:endParaRPr lang="es-ES"/>
        </a:p>
      </dgm:t>
    </dgm:pt>
    <dgm:pt modelId="{9C86DB52-DEA2-4DF4-BB08-6AB4F830DFF8}" type="pres">
      <dgm:prSet presAssocID="{84386E81-2DDD-4E12-B41F-792560099EE0}" presName="extraNode" presStyleLbl="node1" presStyleIdx="0" presStyleCnt="4"/>
      <dgm:spPr/>
    </dgm:pt>
    <dgm:pt modelId="{CC3B3B70-F0B5-4125-ABB5-6B8A784907BE}" type="pres">
      <dgm:prSet presAssocID="{84386E81-2DDD-4E12-B41F-792560099EE0}" presName="dstNode" presStyleLbl="node1" presStyleIdx="0" presStyleCnt="4"/>
      <dgm:spPr/>
    </dgm:pt>
    <dgm:pt modelId="{918CE94C-0DD9-43BD-AFDB-5F70125DC106}" type="pres">
      <dgm:prSet presAssocID="{DE215D8E-E0E0-4748-93A6-40BD09FB24E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E8BB48-4647-4F4A-8D63-74965B9EB74B}" type="pres">
      <dgm:prSet presAssocID="{DE215D8E-E0E0-4748-93A6-40BD09FB24E7}" presName="accent_1" presStyleCnt="0"/>
      <dgm:spPr/>
    </dgm:pt>
    <dgm:pt modelId="{9C37ED61-5BE5-4D47-A08D-BD2D3A734E0C}" type="pres">
      <dgm:prSet presAssocID="{DE215D8E-E0E0-4748-93A6-40BD09FB24E7}" presName="accentRepeatNode" presStyleLbl="solidFgAcc1" presStyleIdx="0" presStyleCnt="4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693BA6E-42F3-4FB8-8070-3C91F5A0FBFE}" type="pres">
      <dgm:prSet presAssocID="{1FA785DF-D50D-4E05-A1BA-DC4750BD7AD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3B7251-DCC0-45AC-91CA-4846A5030E15}" type="pres">
      <dgm:prSet presAssocID="{1FA785DF-D50D-4E05-A1BA-DC4750BD7AD4}" presName="accent_2" presStyleCnt="0"/>
      <dgm:spPr/>
    </dgm:pt>
    <dgm:pt modelId="{200F7A71-D665-4E5F-989A-2A21B071C14F}" type="pres">
      <dgm:prSet presAssocID="{1FA785DF-D50D-4E05-A1BA-DC4750BD7AD4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C2A7911-9B68-47A8-BB44-C9C472675A35}" type="pres">
      <dgm:prSet presAssocID="{AE15EE1B-DA42-468B-A078-576D09BE646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6F5664-9587-458C-B116-C005FA5C1653}" type="pres">
      <dgm:prSet presAssocID="{AE15EE1B-DA42-468B-A078-576D09BE6461}" presName="accent_3" presStyleCnt="0"/>
      <dgm:spPr/>
    </dgm:pt>
    <dgm:pt modelId="{18B60083-9711-4CA9-9154-8E11BBB7F315}" type="pres">
      <dgm:prSet presAssocID="{AE15EE1B-DA42-468B-A078-576D09BE6461}" presName="accentRepeatNode" presStyleLbl="solidFgAcc1" presStyleIdx="2" presStyleCnt="4"/>
      <dgm:spPr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D206F205-EBDE-45FC-A145-EAB99F91A4A3}" type="pres">
      <dgm:prSet presAssocID="{95E264BC-CEB9-42F9-9A4D-8A7B3C86E888}" presName="text_4" presStyleLbl="node1" presStyleIdx="3" presStyleCnt="4" custLinFactNeighborX="833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254B67-FDBB-4D66-8E65-B242FE5925E6}" type="pres">
      <dgm:prSet presAssocID="{95E264BC-CEB9-42F9-9A4D-8A7B3C86E888}" presName="accent_4" presStyleCnt="0"/>
      <dgm:spPr/>
    </dgm:pt>
    <dgm:pt modelId="{EE16063B-720E-4049-B30B-23E9A36D3FDB}" type="pres">
      <dgm:prSet presAssocID="{95E264BC-CEB9-42F9-9A4D-8A7B3C86E888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6A468F2A-EF64-410C-88C4-CCCF1FB61896}" type="presOf" srcId="{1FA785DF-D50D-4E05-A1BA-DC4750BD7AD4}" destId="{3693BA6E-42F3-4FB8-8070-3C91F5A0FBFE}" srcOrd="0" destOrd="0" presId="urn:microsoft.com/office/officeart/2008/layout/VerticalCurvedList"/>
    <dgm:cxn modelId="{FCC73FC0-F9AC-4A82-B442-D8369791B24E}" type="presOf" srcId="{AE15EE1B-DA42-468B-A078-576D09BE6461}" destId="{DC2A7911-9B68-47A8-BB44-C9C472675A35}" srcOrd="0" destOrd="0" presId="urn:microsoft.com/office/officeart/2008/layout/VerticalCurvedList"/>
    <dgm:cxn modelId="{3953CEC7-6CD8-409C-9EDC-29895C5ACED3}" type="presOf" srcId="{DE215D8E-E0E0-4748-93A6-40BD09FB24E7}" destId="{918CE94C-0DD9-43BD-AFDB-5F70125DC106}" srcOrd="0" destOrd="0" presId="urn:microsoft.com/office/officeart/2008/layout/VerticalCurvedList"/>
    <dgm:cxn modelId="{64436C19-1A84-4364-8A42-41DF08D74498}" srcId="{84386E81-2DDD-4E12-B41F-792560099EE0}" destId="{AE15EE1B-DA42-468B-A078-576D09BE6461}" srcOrd="2" destOrd="0" parTransId="{F698FF7B-CD3F-421B-8ED8-1FC28F54F0A5}" sibTransId="{FA5F84D1-9E42-4933-B867-4C6C032AAA18}"/>
    <dgm:cxn modelId="{023016B4-9FC4-4E56-A78F-30780222D425}" type="presOf" srcId="{95E264BC-CEB9-42F9-9A4D-8A7B3C86E888}" destId="{D206F205-EBDE-45FC-A145-EAB99F91A4A3}" srcOrd="0" destOrd="0" presId="urn:microsoft.com/office/officeart/2008/layout/VerticalCurvedList"/>
    <dgm:cxn modelId="{3A1A3913-C892-43AF-9CF7-4427BA6E68AA}" srcId="{84386E81-2DDD-4E12-B41F-792560099EE0}" destId="{95E264BC-CEB9-42F9-9A4D-8A7B3C86E888}" srcOrd="3" destOrd="0" parTransId="{1F48F758-C668-4D02-AFE1-6CF79DE7B705}" sibTransId="{5E07C05C-320A-4AFA-BE89-49F5A788A16F}"/>
    <dgm:cxn modelId="{A5770692-7234-445E-8133-69AFC069B3D3}" type="presOf" srcId="{4EE54AFE-93F4-47C4-82DA-9DFB7A4A20C2}" destId="{87A63858-B1AB-4F66-8CC9-956BC7C740C3}" srcOrd="0" destOrd="0" presId="urn:microsoft.com/office/officeart/2008/layout/VerticalCurvedList"/>
    <dgm:cxn modelId="{3DB0A48F-0EA6-4616-B278-47E0E33DA3D5}" type="presOf" srcId="{84386E81-2DDD-4E12-B41F-792560099EE0}" destId="{B9F4AD9C-42A9-40D5-B076-138C8208604A}" srcOrd="0" destOrd="0" presId="urn:microsoft.com/office/officeart/2008/layout/VerticalCurvedList"/>
    <dgm:cxn modelId="{36DCD741-0E6E-47EF-9B17-08A9B156E799}" srcId="{84386E81-2DDD-4E12-B41F-792560099EE0}" destId="{DE215D8E-E0E0-4748-93A6-40BD09FB24E7}" srcOrd="0" destOrd="0" parTransId="{A901AAD8-AF96-44C0-891F-36E6CACA07E3}" sibTransId="{4EE54AFE-93F4-47C4-82DA-9DFB7A4A20C2}"/>
    <dgm:cxn modelId="{1AA56E9A-7354-48FE-92FE-4980B47B911F}" srcId="{84386E81-2DDD-4E12-B41F-792560099EE0}" destId="{1FA785DF-D50D-4E05-A1BA-DC4750BD7AD4}" srcOrd="1" destOrd="0" parTransId="{A9B4792F-97D0-44F7-B29D-11251C408F7D}" sibTransId="{0AC18414-7FDC-4FF6-B0FA-BD2676060464}"/>
    <dgm:cxn modelId="{58B5495B-6700-42AD-8973-41636D64A5C8}" type="presParOf" srcId="{B9F4AD9C-42A9-40D5-B076-138C8208604A}" destId="{9FEF8D16-CDD3-4D2C-8E61-E5269B24968E}" srcOrd="0" destOrd="0" presId="urn:microsoft.com/office/officeart/2008/layout/VerticalCurvedList"/>
    <dgm:cxn modelId="{DA068F03-ADE4-4B4B-8DF4-4559EF7D10E9}" type="presParOf" srcId="{9FEF8D16-CDD3-4D2C-8E61-E5269B24968E}" destId="{7FA23BEB-88DD-4775-BAAA-A09871920BFB}" srcOrd="0" destOrd="0" presId="urn:microsoft.com/office/officeart/2008/layout/VerticalCurvedList"/>
    <dgm:cxn modelId="{49A15960-EC59-4149-B2EB-549A92DDBBE3}" type="presParOf" srcId="{7FA23BEB-88DD-4775-BAAA-A09871920BFB}" destId="{4B8BF4CA-F0C0-4765-A431-D73CF52B0072}" srcOrd="0" destOrd="0" presId="urn:microsoft.com/office/officeart/2008/layout/VerticalCurvedList"/>
    <dgm:cxn modelId="{04C45AE3-7213-4718-AACB-187B42047EEA}" type="presParOf" srcId="{7FA23BEB-88DD-4775-BAAA-A09871920BFB}" destId="{87A63858-B1AB-4F66-8CC9-956BC7C740C3}" srcOrd="1" destOrd="0" presId="urn:microsoft.com/office/officeart/2008/layout/VerticalCurvedList"/>
    <dgm:cxn modelId="{36D50D89-5A5E-481A-B0F6-38EB5B191FBA}" type="presParOf" srcId="{7FA23BEB-88DD-4775-BAAA-A09871920BFB}" destId="{9C86DB52-DEA2-4DF4-BB08-6AB4F830DFF8}" srcOrd="2" destOrd="0" presId="urn:microsoft.com/office/officeart/2008/layout/VerticalCurvedList"/>
    <dgm:cxn modelId="{9C5F2014-3FE8-45B5-AD95-CB300F623954}" type="presParOf" srcId="{7FA23BEB-88DD-4775-BAAA-A09871920BFB}" destId="{CC3B3B70-F0B5-4125-ABB5-6B8A784907BE}" srcOrd="3" destOrd="0" presId="urn:microsoft.com/office/officeart/2008/layout/VerticalCurvedList"/>
    <dgm:cxn modelId="{229FAF51-BAF1-43A9-A5D2-9CCF0EC09855}" type="presParOf" srcId="{9FEF8D16-CDD3-4D2C-8E61-E5269B24968E}" destId="{918CE94C-0DD9-43BD-AFDB-5F70125DC106}" srcOrd="1" destOrd="0" presId="urn:microsoft.com/office/officeart/2008/layout/VerticalCurvedList"/>
    <dgm:cxn modelId="{DC5B042D-E0F5-4D8D-A188-76149CF1284A}" type="presParOf" srcId="{9FEF8D16-CDD3-4D2C-8E61-E5269B24968E}" destId="{D1E8BB48-4647-4F4A-8D63-74965B9EB74B}" srcOrd="2" destOrd="0" presId="urn:microsoft.com/office/officeart/2008/layout/VerticalCurvedList"/>
    <dgm:cxn modelId="{5DEE33EB-D868-49D3-A601-E268AB289E06}" type="presParOf" srcId="{D1E8BB48-4647-4F4A-8D63-74965B9EB74B}" destId="{9C37ED61-5BE5-4D47-A08D-BD2D3A734E0C}" srcOrd="0" destOrd="0" presId="urn:microsoft.com/office/officeart/2008/layout/VerticalCurvedList"/>
    <dgm:cxn modelId="{9BF034C1-33A8-4E8E-9DD9-10E07810C8DC}" type="presParOf" srcId="{9FEF8D16-CDD3-4D2C-8E61-E5269B24968E}" destId="{3693BA6E-42F3-4FB8-8070-3C91F5A0FBFE}" srcOrd="3" destOrd="0" presId="urn:microsoft.com/office/officeart/2008/layout/VerticalCurvedList"/>
    <dgm:cxn modelId="{E6A6696D-08B8-4A75-BB2F-38FBE1DED28F}" type="presParOf" srcId="{9FEF8D16-CDD3-4D2C-8E61-E5269B24968E}" destId="{C73B7251-DCC0-45AC-91CA-4846A5030E15}" srcOrd="4" destOrd="0" presId="urn:microsoft.com/office/officeart/2008/layout/VerticalCurvedList"/>
    <dgm:cxn modelId="{0CA03C33-CC87-47A9-A709-3E21A27B0317}" type="presParOf" srcId="{C73B7251-DCC0-45AC-91CA-4846A5030E15}" destId="{200F7A71-D665-4E5F-989A-2A21B071C14F}" srcOrd="0" destOrd="0" presId="urn:microsoft.com/office/officeart/2008/layout/VerticalCurvedList"/>
    <dgm:cxn modelId="{D851C473-3BBB-444D-BFDE-F60DE9264A2F}" type="presParOf" srcId="{9FEF8D16-CDD3-4D2C-8E61-E5269B24968E}" destId="{DC2A7911-9B68-47A8-BB44-C9C472675A35}" srcOrd="5" destOrd="0" presId="urn:microsoft.com/office/officeart/2008/layout/VerticalCurvedList"/>
    <dgm:cxn modelId="{494A52F6-C681-4BD5-A004-D2B45ABB1F9D}" type="presParOf" srcId="{9FEF8D16-CDD3-4D2C-8E61-E5269B24968E}" destId="{0C6F5664-9587-458C-B116-C005FA5C1653}" srcOrd="6" destOrd="0" presId="urn:microsoft.com/office/officeart/2008/layout/VerticalCurvedList"/>
    <dgm:cxn modelId="{DBC50DD4-34AB-45A2-A5CF-6D4A85008609}" type="presParOf" srcId="{0C6F5664-9587-458C-B116-C005FA5C1653}" destId="{18B60083-9711-4CA9-9154-8E11BBB7F315}" srcOrd="0" destOrd="0" presId="urn:microsoft.com/office/officeart/2008/layout/VerticalCurvedList"/>
    <dgm:cxn modelId="{EC24048B-4B7B-4C18-A9CC-F7D80BE906B6}" type="presParOf" srcId="{9FEF8D16-CDD3-4D2C-8E61-E5269B24968E}" destId="{D206F205-EBDE-45FC-A145-EAB99F91A4A3}" srcOrd="7" destOrd="0" presId="urn:microsoft.com/office/officeart/2008/layout/VerticalCurvedList"/>
    <dgm:cxn modelId="{C56C9FD5-26E8-4503-87EA-907C46F0040B}" type="presParOf" srcId="{9FEF8D16-CDD3-4D2C-8E61-E5269B24968E}" destId="{42254B67-FDBB-4D66-8E65-B242FE5925E6}" srcOrd="8" destOrd="0" presId="urn:microsoft.com/office/officeart/2008/layout/VerticalCurvedList"/>
    <dgm:cxn modelId="{4D906A1D-A0C8-439B-9A77-AE6DDDA5469E}" type="presParOf" srcId="{42254B67-FDBB-4D66-8E65-B242FE5925E6}" destId="{EE16063B-720E-4049-B30B-23E9A36D3FD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0855C9-B40A-4B81-8BDA-3EFFF4298488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826BF79-41F1-4E2D-94D6-ACACFB3A3625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Variedad de sabores y aromas exquisitos</a:t>
          </a:r>
        </a:p>
      </dgm:t>
    </dgm:pt>
    <dgm:pt modelId="{D67D4AE1-26E5-4FD6-AF36-B22615E6B5E7}" type="parTrans" cxnId="{D64D2306-4EF0-4D59-BB1B-EE1CADAE5AB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44BA3A-B395-4A56-90CA-FD167D515E32}" type="sibTrans" cxnId="{D64D2306-4EF0-4D59-BB1B-EE1CADAE5AB5}">
      <dgm:prSet/>
      <dgm:spPr/>
      <dgm:t>
        <a:bodyPr/>
        <a:lstStyle/>
        <a:p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2FCCA2-1B2C-4ADB-9C45-AD5E939A7A6F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Épocas prehispánicas, </a:t>
          </a:r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colonial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887747-C44E-4D02-81E0-E13F6F0A1964}" type="parTrans" cxnId="{BA7AB4CD-74D7-45BD-B3DD-76145CC6B53D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01ABF0-0299-40B4-B8BA-943ED6F9B50B}" type="sibTrans" cxnId="{BA7AB4CD-74D7-45BD-B3DD-76145CC6B53D}">
      <dgm:prSet/>
      <dgm:spPr/>
      <dgm:t>
        <a:bodyPr/>
        <a:lstStyle/>
        <a:p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616889-4EFC-40E2-B625-2BB115F78791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Gran cambio luego de la conquista</a:t>
          </a:r>
        </a:p>
      </dgm:t>
    </dgm:pt>
    <dgm:pt modelId="{B42E89B8-65FB-467F-B8C7-0E8D15AA440F}" type="parTrans" cxnId="{794738CF-DA9F-4B91-A99E-EC1D9DD8EF8F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4330BE-071F-4BD3-B906-4F1196D4BA6D}" type="sibTrans" cxnId="{794738CF-DA9F-4B91-A99E-EC1D9DD8EF8F}">
      <dgm:prSet/>
      <dgm:spPr/>
      <dgm:t>
        <a:bodyPr/>
        <a:lstStyle/>
        <a:p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BB68E0-0027-43E0-A117-E9EFAA12C529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Épocas republicana, y contemporánea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702EA0-3C10-4918-A499-2C5751810B3C}" type="parTrans" cxnId="{30E32962-D6B7-409F-96DE-915F9FC08DE9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86D00D-4B7A-44E8-A242-85492DD99F49}" type="sibTrans" cxnId="{30E32962-D6B7-409F-96DE-915F9FC08DE9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62A903-DD86-46FE-995B-20146E11C4A5}" type="pres">
      <dgm:prSet presAssocID="{370855C9-B40A-4B81-8BDA-3EFFF42984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49E22AF-DB69-464B-9162-ADA6748D6726}" type="pres">
      <dgm:prSet presAssocID="{B826BF79-41F1-4E2D-94D6-ACACFB3A362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894264-53BA-4905-94C4-75F07822BEF8}" type="pres">
      <dgm:prSet presAssocID="{0F44BA3A-B395-4A56-90CA-FD167D515E32}" presName="sibTrans" presStyleLbl="sibTrans2D1" presStyleIdx="0" presStyleCnt="3"/>
      <dgm:spPr/>
      <dgm:t>
        <a:bodyPr/>
        <a:lstStyle/>
        <a:p>
          <a:endParaRPr lang="es-ES"/>
        </a:p>
      </dgm:t>
    </dgm:pt>
    <dgm:pt modelId="{0A192043-CE15-4445-872C-B0D0833E6533}" type="pres">
      <dgm:prSet presAssocID="{0F44BA3A-B395-4A56-90CA-FD167D515E32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D3A060AE-992C-493D-A630-BEF9A85C2537}" type="pres">
      <dgm:prSet presAssocID="{982FCCA2-1B2C-4ADB-9C45-AD5E939A7A6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23BA63-F162-438F-B8E4-E0920E0F454A}" type="pres">
      <dgm:prSet presAssocID="{FF01ABF0-0299-40B4-B8BA-943ED6F9B50B}" presName="sibTrans" presStyleLbl="sibTrans2D1" presStyleIdx="1" presStyleCnt="3"/>
      <dgm:spPr/>
      <dgm:t>
        <a:bodyPr/>
        <a:lstStyle/>
        <a:p>
          <a:endParaRPr lang="es-ES"/>
        </a:p>
      </dgm:t>
    </dgm:pt>
    <dgm:pt modelId="{43788305-B2A1-439B-BAC1-83073F882B90}" type="pres">
      <dgm:prSet presAssocID="{FF01ABF0-0299-40B4-B8BA-943ED6F9B50B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1B93FF5D-2EB5-491E-86CF-980F22083E65}" type="pres">
      <dgm:prSet presAssocID="{04616889-4EFC-40E2-B625-2BB115F7879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76767F-E6FD-4101-A334-61D744F1001F}" type="pres">
      <dgm:prSet presAssocID="{8D4330BE-071F-4BD3-B906-4F1196D4BA6D}" presName="sibTrans" presStyleLbl="sibTrans2D1" presStyleIdx="2" presStyleCnt="3"/>
      <dgm:spPr/>
      <dgm:t>
        <a:bodyPr/>
        <a:lstStyle/>
        <a:p>
          <a:endParaRPr lang="es-ES"/>
        </a:p>
      </dgm:t>
    </dgm:pt>
    <dgm:pt modelId="{C5B7D6C1-7D9D-47FB-AB64-3AAB3F46E904}" type="pres">
      <dgm:prSet presAssocID="{8D4330BE-071F-4BD3-B906-4F1196D4BA6D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454418D4-585E-4CE4-9BA8-DCEA762AA7C6}" type="pres">
      <dgm:prSet presAssocID="{A9BB68E0-0027-43E0-A117-E9EFAA12C52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0D1579C-D571-46A2-BF7F-335E43324A63}" type="presOf" srcId="{8D4330BE-071F-4BD3-B906-4F1196D4BA6D}" destId="{F376767F-E6FD-4101-A334-61D744F1001F}" srcOrd="0" destOrd="0" presId="urn:microsoft.com/office/officeart/2005/8/layout/process5"/>
    <dgm:cxn modelId="{BA7AB4CD-74D7-45BD-B3DD-76145CC6B53D}" srcId="{370855C9-B40A-4B81-8BDA-3EFFF4298488}" destId="{982FCCA2-1B2C-4ADB-9C45-AD5E939A7A6F}" srcOrd="1" destOrd="0" parTransId="{56887747-C44E-4D02-81E0-E13F6F0A1964}" sibTransId="{FF01ABF0-0299-40B4-B8BA-943ED6F9B50B}"/>
    <dgm:cxn modelId="{1FFB7C0E-85B3-4066-9B6F-AEF490F13797}" type="presOf" srcId="{A9BB68E0-0027-43E0-A117-E9EFAA12C529}" destId="{454418D4-585E-4CE4-9BA8-DCEA762AA7C6}" srcOrd="0" destOrd="0" presId="urn:microsoft.com/office/officeart/2005/8/layout/process5"/>
    <dgm:cxn modelId="{794738CF-DA9F-4B91-A99E-EC1D9DD8EF8F}" srcId="{370855C9-B40A-4B81-8BDA-3EFFF4298488}" destId="{04616889-4EFC-40E2-B625-2BB115F78791}" srcOrd="2" destOrd="0" parTransId="{B42E89B8-65FB-467F-B8C7-0E8D15AA440F}" sibTransId="{8D4330BE-071F-4BD3-B906-4F1196D4BA6D}"/>
    <dgm:cxn modelId="{61A16506-FCEC-48AD-8CFD-222BAD4C5B55}" type="presOf" srcId="{370855C9-B40A-4B81-8BDA-3EFFF4298488}" destId="{F862A903-DD86-46FE-995B-20146E11C4A5}" srcOrd="0" destOrd="0" presId="urn:microsoft.com/office/officeart/2005/8/layout/process5"/>
    <dgm:cxn modelId="{8AC26BAD-CC7C-440D-8765-EE52B8EA0269}" type="presOf" srcId="{B826BF79-41F1-4E2D-94D6-ACACFB3A3625}" destId="{049E22AF-DB69-464B-9162-ADA6748D6726}" srcOrd="0" destOrd="0" presId="urn:microsoft.com/office/officeart/2005/8/layout/process5"/>
    <dgm:cxn modelId="{4F774C9B-A847-431C-8D2E-67A46931252E}" type="presOf" srcId="{04616889-4EFC-40E2-B625-2BB115F78791}" destId="{1B93FF5D-2EB5-491E-86CF-980F22083E65}" srcOrd="0" destOrd="0" presId="urn:microsoft.com/office/officeart/2005/8/layout/process5"/>
    <dgm:cxn modelId="{B9252F9B-38EF-4C72-B280-A803D2552FD0}" type="presOf" srcId="{982FCCA2-1B2C-4ADB-9C45-AD5E939A7A6F}" destId="{D3A060AE-992C-493D-A630-BEF9A85C2537}" srcOrd="0" destOrd="0" presId="urn:microsoft.com/office/officeart/2005/8/layout/process5"/>
    <dgm:cxn modelId="{5B310D95-9984-444F-9915-8567D5DE253B}" type="presOf" srcId="{FF01ABF0-0299-40B4-B8BA-943ED6F9B50B}" destId="{7923BA63-F162-438F-B8E4-E0920E0F454A}" srcOrd="0" destOrd="0" presId="urn:microsoft.com/office/officeart/2005/8/layout/process5"/>
    <dgm:cxn modelId="{30E32962-D6B7-409F-96DE-915F9FC08DE9}" srcId="{370855C9-B40A-4B81-8BDA-3EFFF4298488}" destId="{A9BB68E0-0027-43E0-A117-E9EFAA12C529}" srcOrd="3" destOrd="0" parTransId="{31702EA0-3C10-4918-A499-2C5751810B3C}" sibTransId="{A486D00D-4B7A-44E8-A242-85492DD99F49}"/>
    <dgm:cxn modelId="{B72596B4-DB8F-467F-9EAB-37DEBDCDD0FA}" type="presOf" srcId="{FF01ABF0-0299-40B4-B8BA-943ED6F9B50B}" destId="{43788305-B2A1-439B-BAC1-83073F882B90}" srcOrd="1" destOrd="0" presId="urn:microsoft.com/office/officeart/2005/8/layout/process5"/>
    <dgm:cxn modelId="{D64D2306-4EF0-4D59-BB1B-EE1CADAE5AB5}" srcId="{370855C9-B40A-4B81-8BDA-3EFFF4298488}" destId="{B826BF79-41F1-4E2D-94D6-ACACFB3A3625}" srcOrd="0" destOrd="0" parTransId="{D67D4AE1-26E5-4FD6-AF36-B22615E6B5E7}" sibTransId="{0F44BA3A-B395-4A56-90CA-FD167D515E32}"/>
    <dgm:cxn modelId="{B3C0A3A8-8079-48B9-89FC-3E778DDE8279}" type="presOf" srcId="{0F44BA3A-B395-4A56-90CA-FD167D515E32}" destId="{0A192043-CE15-4445-872C-B0D0833E6533}" srcOrd="1" destOrd="0" presId="urn:microsoft.com/office/officeart/2005/8/layout/process5"/>
    <dgm:cxn modelId="{097DB2B6-E121-4C4A-9883-D41830E64A37}" type="presOf" srcId="{0F44BA3A-B395-4A56-90CA-FD167D515E32}" destId="{19894264-53BA-4905-94C4-75F07822BEF8}" srcOrd="0" destOrd="0" presId="urn:microsoft.com/office/officeart/2005/8/layout/process5"/>
    <dgm:cxn modelId="{EC878618-21BA-4529-B6F6-69399D6591A7}" type="presOf" srcId="{8D4330BE-071F-4BD3-B906-4F1196D4BA6D}" destId="{C5B7D6C1-7D9D-47FB-AB64-3AAB3F46E904}" srcOrd="1" destOrd="0" presId="urn:microsoft.com/office/officeart/2005/8/layout/process5"/>
    <dgm:cxn modelId="{6BA8EFD3-451D-472F-9857-51C84852D677}" type="presParOf" srcId="{F862A903-DD86-46FE-995B-20146E11C4A5}" destId="{049E22AF-DB69-464B-9162-ADA6748D6726}" srcOrd="0" destOrd="0" presId="urn:microsoft.com/office/officeart/2005/8/layout/process5"/>
    <dgm:cxn modelId="{5EFF74D0-D344-464C-BD52-4CB68FC067FE}" type="presParOf" srcId="{F862A903-DD86-46FE-995B-20146E11C4A5}" destId="{19894264-53BA-4905-94C4-75F07822BEF8}" srcOrd="1" destOrd="0" presId="urn:microsoft.com/office/officeart/2005/8/layout/process5"/>
    <dgm:cxn modelId="{9AC703D9-0B9D-494A-A244-04C39EC780F8}" type="presParOf" srcId="{19894264-53BA-4905-94C4-75F07822BEF8}" destId="{0A192043-CE15-4445-872C-B0D0833E6533}" srcOrd="0" destOrd="0" presId="urn:microsoft.com/office/officeart/2005/8/layout/process5"/>
    <dgm:cxn modelId="{A7E53F26-E194-4E98-8ECE-CB6D4396727F}" type="presParOf" srcId="{F862A903-DD86-46FE-995B-20146E11C4A5}" destId="{D3A060AE-992C-493D-A630-BEF9A85C2537}" srcOrd="2" destOrd="0" presId="urn:microsoft.com/office/officeart/2005/8/layout/process5"/>
    <dgm:cxn modelId="{0FD07168-43D4-4CF1-BEF0-D11872B9674E}" type="presParOf" srcId="{F862A903-DD86-46FE-995B-20146E11C4A5}" destId="{7923BA63-F162-438F-B8E4-E0920E0F454A}" srcOrd="3" destOrd="0" presId="urn:microsoft.com/office/officeart/2005/8/layout/process5"/>
    <dgm:cxn modelId="{40A1776B-D512-44E5-8E49-8CD4B6583B26}" type="presParOf" srcId="{7923BA63-F162-438F-B8E4-E0920E0F454A}" destId="{43788305-B2A1-439B-BAC1-83073F882B90}" srcOrd="0" destOrd="0" presId="urn:microsoft.com/office/officeart/2005/8/layout/process5"/>
    <dgm:cxn modelId="{FE1F0AD3-308B-473B-8D8A-6023FEC6287B}" type="presParOf" srcId="{F862A903-DD86-46FE-995B-20146E11C4A5}" destId="{1B93FF5D-2EB5-491E-86CF-980F22083E65}" srcOrd="4" destOrd="0" presId="urn:microsoft.com/office/officeart/2005/8/layout/process5"/>
    <dgm:cxn modelId="{36F969AF-2655-435C-8610-869954CDCABE}" type="presParOf" srcId="{F862A903-DD86-46FE-995B-20146E11C4A5}" destId="{F376767F-E6FD-4101-A334-61D744F1001F}" srcOrd="5" destOrd="0" presId="urn:microsoft.com/office/officeart/2005/8/layout/process5"/>
    <dgm:cxn modelId="{7150542E-45A7-4FF8-8AEE-BC3D3901B375}" type="presParOf" srcId="{F376767F-E6FD-4101-A334-61D744F1001F}" destId="{C5B7D6C1-7D9D-47FB-AB64-3AAB3F46E904}" srcOrd="0" destOrd="0" presId="urn:microsoft.com/office/officeart/2005/8/layout/process5"/>
    <dgm:cxn modelId="{FCF732CA-108D-475D-B5D8-14E3A9ECEBB9}" type="presParOf" srcId="{F862A903-DD86-46FE-995B-20146E11C4A5}" destId="{454418D4-585E-4CE4-9BA8-DCEA762AA7C6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770765-02C0-4019-95EA-758CD1EDF689}" type="doc">
      <dgm:prSet loTypeId="urn:microsoft.com/office/officeart/2005/8/layout/venn2" loCatId="relationship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07488E9D-AB39-4D91-B9C0-5C0E17750318}">
      <dgm:prSet phldrT="[Texto]"/>
      <dgm:spPr/>
      <dgm:t>
        <a:bodyPr/>
        <a:lstStyle/>
        <a:p>
          <a:r>
            <a: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Macro Entorno</a:t>
          </a:r>
          <a:br>
            <a: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Cantón Quito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D226AE-D931-4C82-873B-8B7FEEB583A3}" type="parTrans" cxnId="{68E6982E-873D-4DFD-B553-A93821F8B204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EAA958-2A00-4CD2-95FD-5310B429E3F7}" type="sibTrans" cxnId="{68E6982E-873D-4DFD-B553-A93821F8B204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70113F-1EE6-450B-A42E-60097815C1A5}">
      <dgm:prSet phldrT="[Texto]"/>
      <dgm:spPr/>
      <dgm:t>
        <a:bodyPr/>
        <a:lstStyle/>
        <a:p>
          <a:r>
            <a: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Micro Entorno</a:t>
          </a:r>
          <a:br>
            <a: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Centro Histórico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2B5884-66CB-4FA5-90C2-5FE6C2C357B9}" type="parTrans" cxnId="{57BB7BDF-5A7E-477B-93ED-6AA42357A951}">
      <dgm:prSet/>
      <dgm:spPr/>
      <dgm:t>
        <a:bodyPr/>
        <a:lstStyle/>
        <a:p>
          <a:endParaRPr lang="es-ES"/>
        </a:p>
      </dgm:t>
    </dgm:pt>
    <dgm:pt modelId="{B363440F-0E83-4ED7-B39E-7DCE2E9D2D28}" type="sibTrans" cxnId="{57BB7BDF-5A7E-477B-93ED-6AA42357A951}">
      <dgm:prSet/>
      <dgm:spPr/>
      <dgm:t>
        <a:bodyPr/>
        <a:lstStyle/>
        <a:p>
          <a:endParaRPr lang="es-ES"/>
        </a:p>
      </dgm:t>
    </dgm:pt>
    <dgm:pt modelId="{AD1B7EB5-BC3A-49DD-89C7-6D1B69EA7E45}" type="pres">
      <dgm:prSet presAssocID="{5F770765-02C0-4019-95EA-758CD1EDF68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E232989-582D-47A8-A36C-8345447F36FF}" type="pres">
      <dgm:prSet presAssocID="{5F770765-02C0-4019-95EA-758CD1EDF689}" presName="comp1" presStyleCnt="0"/>
      <dgm:spPr/>
    </dgm:pt>
    <dgm:pt modelId="{690CBF38-97FC-4CE8-B75F-D12BE793E613}" type="pres">
      <dgm:prSet presAssocID="{5F770765-02C0-4019-95EA-758CD1EDF689}" presName="circle1" presStyleLbl="node1" presStyleIdx="0" presStyleCnt="2" custLinFactNeighborX="977"/>
      <dgm:spPr/>
      <dgm:t>
        <a:bodyPr/>
        <a:lstStyle/>
        <a:p>
          <a:endParaRPr lang="es-ES"/>
        </a:p>
      </dgm:t>
    </dgm:pt>
    <dgm:pt modelId="{2F0ABFA1-15BB-4ADD-8BD7-53330550D3C1}" type="pres">
      <dgm:prSet presAssocID="{5F770765-02C0-4019-95EA-758CD1EDF689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36F576-0A8E-46AD-B9BF-6CAB3F6F684C}" type="pres">
      <dgm:prSet presAssocID="{5F770765-02C0-4019-95EA-758CD1EDF689}" presName="comp2" presStyleCnt="0"/>
      <dgm:spPr/>
    </dgm:pt>
    <dgm:pt modelId="{20B516E5-D0BA-4063-9C8E-5842661AEC4C}" type="pres">
      <dgm:prSet presAssocID="{5F770765-02C0-4019-95EA-758CD1EDF689}" presName="circle2" presStyleLbl="node1" presStyleIdx="1" presStyleCnt="2"/>
      <dgm:spPr/>
      <dgm:t>
        <a:bodyPr/>
        <a:lstStyle/>
        <a:p>
          <a:endParaRPr lang="es-ES"/>
        </a:p>
      </dgm:t>
    </dgm:pt>
    <dgm:pt modelId="{B143F3D4-63AB-426C-B2ED-4E882E3D71FB}" type="pres">
      <dgm:prSet presAssocID="{5F770765-02C0-4019-95EA-758CD1EDF689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EDAEB4C-6FF5-49D1-B961-629AD5DBC5F4}" type="presOf" srcId="{7470113F-1EE6-450B-A42E-60097815C1A5}" destId="{20B516E5-D0BA-4063-9C8E-5842661AEC4C}" srcOrd="0" destOrd="0" presId="urn:microsoft.com/office/officeart/2005/8/layout/venn2"/>
    <dgm:cxn modelId="{68E6982E-873D-4DFD-B553-A93821F8B204}" srcId="{5F770765-02C0-4019-95EA-758CD1EDF689}" destId="{07488E9D-AB39-4D91-B9C0-5C0E17750318}" srcOrd="0" destOrd="0" parTransId="{67D226AE-D931-4C82-873B-8B7FEEB583A3}" sibTransId="{84EAA958-2A00-4CD2-95FD-5310B429E3F7}"/>
    <dgm:cxn modelId="{F7ECB863-8BC7-454B-9092-0876F5D92571}" type="presOf" srcId="{5F770765-02C0-4019-95EA-758CD1EDF689}" destId="{AD1B7EB5-BC3A-49DD-89C7-6D1B69EA7E45}" srcOrd="0" destOrd="0" presId="urn:microsoft.com/office/officeart/2005/8/layout/venn2"/>
    <dgm:cxn modelId="{7AC9573C-08D4-4F71-984C-2A8B8612259B}" type="presOf" srcId="{07488E9D-AB39-4D91-B9C0-5C0E17750318}" destId="{2F0ABFA1-15BB-4ADD-8BD7-53330550D3C1}" srcOrd="1" destOrd="0" presId="urn:microsoft.com/office/officeart/2005/8/layout/venn2"/>
    <dgm:cxn modelId="{E3BF1E66-C9C0-44C8-9EB2-CF65743B2027}" type="presOf" srcId="{7470113F-1EE6-450B-A42E-60097815C1A5}" destId="{B143F3D4-63AB-426C-B2ED-4E882E3D71FB}" srcOrd="1" destOrd="0" presId="urn:microsoft.com/office/officeart/2005/8/layout/venn2"/>
    <dgm:cxn modelId="{57BB7BDF-5A7E-477B-93ED-6AA42357A951}" srcId="{5F770765-02C0-4019-95EA-758CD1EDF689}" destId="{7470113F-1EE6-450B-A42E-60097815C1A5}" srcOrd="1" destOrd="0" parTransId="{E12B5884-66CB-4FA5-90C2-5FE6C2C357B9}" sibTransId="{B363440F-0E83-4ED7-B39E-7DCE2E9D2D28}"/>
    <dgm:cxn modelId="{C93BA652-DDAA-45F3-AFE7-BAD0CC5E3013}" type="presOf" srcId="{07488E9D-AB39-4D91-B9C0-5C0E17750318}" destId="{690CBF38-97FC-4CE8-B75F-D12BE793E613}" srcOrd="0" destOrd="0" presId="urn:microsoft.com/office/officeart/2005/8/layout/venn2"/>
    <dgm:cxn modelId="{0CDC9FD3-38B4-4212-85BC-E096F7D9FDB0}" type="presParOf" srcId="{AD1B7EB5-BC3A-49DD-89C7-6D1B69EA7E45}" destId="{9E232989-582D-47A8-A36C-8345447F36FF}" srcOrd="0" destOrd="0" presId="urn:microsoft.com/office/officeart/2005/8/layout/venn2"/>
    <dgm:cxn modelId="{D577906F-45FC-49A9-AF7C-140407DBD94B}" type="presParOf" srcId="{9E232989-582D-47A8-A36C-8345447F36FF}" destId="{690CBF38-97FC-4CE8-B75F-D12BE793E613}" srcOrd="0" destOrd="0" presId="urn:microsoft.com/office/officeart/2005/8/layout/venn2"/>
    <dgm:cxn modelId="{233988B2-F67E-4A24-A01A-1D9DAAB2381C}" type="presParOf" srcId="{9E232989-582D-47A8-A36C-8345447F36FF}" destId="{2F0ABFA1-15BB-4ADD-8BD7-53330550D3C1}" srcOrd="1" destOrd="0" presId="urn:microsoft.com/office/officeart/2005/8/layout/venn2"/>
    <dgm:cxn modelId="{DF55FBC8-AE7D-4246-AE2C-CF0B1A88AD98}" type="presParOf" srcId="{AD1B7EB5-BC3A-49DD-89C7-6D1B69EA7E45}" destId="{6736F576-0A8E-46AD-B9BF-6CAB3F6F684C}" srcOrd="1" destOrd="0" presId="urn:microsoft.com/office/officeart/2005/8/layout/venn2"/>
    <dgm:cxn modelId="{822215F6-7CA3-4272-A804-F388234F624C}" type="presParOf" srcId="{6736F576-0A8E-46AD-B9BF-6CAB3F6F684C}" destId="{20B516E5-D0BA-4063-9C8E-5842661AEC4C}" srcOrd="0" destOrd="0" presId="urn:microsoft.com/office/officeart/2005/8/layout/venn2"/>
    <dgm:cxn modelId="{0EBB12A7-ABC2-4D02-A84E-A4AC8C54FDE2}" type="presParOf" srcId="{6736F576-0A8E-46AD-B9BF-6CAB3F6F684C}" destId="{B143F3D4-63AB-426C-B2ED-4E882E3D71F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E802FC-0E5D-4ACB-A1DF-ADBAC4358CD7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45B6DB4-A991-46F5-8DB8-7E2271223FDC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DMQ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67F7AE-77B6-49A7-ABF9-FD84364128C5}" type="parTrans" cxnId="{EFAE0D84-B317-422B-8F63-B34292E020ED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11E914-B91D-4623-96B6-A3AB48D2C71E}" type="sibTrans" cxnId="{EFAE0D84-B317-422B-8F63-B34292E020ED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1E89BA-5A31-4571-B871-4E23FB12AD3E}">
      <dgm:prSet phldrT="[Texto]" custT="1"/>
      <dgm:spPr/>
      <dgm:t>
        <a:bodyPr/>
        <a:lstStyle/>
        <a:p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9466 Km2</a:t>
          </a:r>
        </a:p>
        <a:p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45% 4183km2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1581BF-1E26-46C0-B3F7-C47C0111FBE2}" type="parTrans" cxnId="{47AC04C5-712E-47EE-9B75-18E1671822E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305E4F-E27D-4625-AFB2-E660A9B1939B}" type="sibTrans" cxnId="{47AC04C5-712E-47EE-9B75-18E1671822E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2F0511-9426-4DE3-BC24-8D7CC903476A}">
      <dgm:prSet phldrT="[Texto]" custT="1"/>
      <dgm:spPr/>
      <dgm:t>
        <a:bodyPr/>
        <a:lstStyle/>
        <a:p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2’239.131 </a:t>
          </a:r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Hab.</a:t>
          </a:r>
          <a:endParaRPr lang="es-ES" sz="2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1’607.732 </a:t>
          </a:r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Hab.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38728B-2794-4816-982E-37645D633160}" type="parTrans" cxnId="{53CE55C8-D96A-4607-BFD4-4EB41B435819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20A148-009F-4F1F-B582-AFD9CCCB3A34}" type="sibTrans" cxnId="{53CE55C8-D96A-4607-BFD4-4EB41B435819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F1B005-1A51-4B27-B1B4-45385DAE2C58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Centro Histórico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675175-F6E1-4A3A-8DF6-E3324AEB8324}" type="parTrans" cxnId="{4C7A18CC-19CD-46C3-88EF-DA8C5BB257A0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F7014E-78F5-4F84-860E-4A699D34930D}" type="sibTrans" cxnId="{4C7A18CC-19CD-46C3-88EF-DA8C5BB257A0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0DA513-2759-44FC-9BD0-B3B4748E2D26}">
      <dgm:prSet phldrT="[Texto]" custT="1"/>
      <dgm:spPr/>
      <dgm:t>
        <a:bodyPr/>
        <a:lstStyle/>
        <a:p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652.912 Turistas</a:t>
          </a:r>
          <a:b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130.212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DBBC2C-F473-4F5D-9BA1-69CA72FECF6E}" type="parTrans" cxnId="{37C97EE7-2313-4AC2-91FD-5EC97E86D066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C1BC04-BBEC-4ED2-B476-1E66A755AC1F}" type="sibTrans" cxnId="{37C97EE7-2313-4AC2-91FD-5EC97E86D066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192FA1-AF62-457C-832F-D5314D384929}">
      <dgm:prSet phldrT="[Texto]" custT="1"/>
      <dgm:spPr/>
      <dgm:t>
        <a:bodyPr/>
        <a:lstStyle/>
        <a:p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34% Total Gasto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7C1887-4A90-408A-BEDE-8D6260BB4024}" type="parTrans" cxnId="{74F55CC7-F1AF-4FC5-8D22-CF3FF69F57A6}">
      <dgm:prSet/>
      <dgm:spPr/>
      <dgm:t>
        <a:bodyPr/>
        <a:lstStyle/>
        <a:p>
          <a:endParaRPr lang="es-ES"/>
        </a:p>
      </dgm:t>
    </dgm:pt>
    <dgm:pt modelId="{47A1DE65-D183-43A4-8DB8-FBB36C8C6CA0}" type="sibTrans" cxnId="{74F55CC7-F1AF-4FC5-8D22-CF3FF69F57A6}">
      <dgm:prSet/>
      <dgm:spPr/>
      <dgm:t>
        <a:bodyPr/>
        <a:lstStyle/>
        <a:p>
          <a:endParaRPr lang="es-ES"/>
        </a:p>
      </dgm:t>
    </dgm:pt>
    <dgm:pt modelId="{EA6F35D4-F899-42D4-A6F0-5853B99E38E2}" type="pres">
      <dgm:prSet presAssocID="{92E802FC-0E5D-4ACB-A1DF-ADBAC4358C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57B4899-929E-4E0D-92B5-7B41DEC3EAAF}" type="pres">
      <dgm:prSet presAssocID="{C45B6DB4-A991-46F5-8DB8-7E2271223FDC}" presName="vertFlow" presStyleCnt="0"/>
      <dgm:spPr/>
    </dgm:pt>
    <dgm:pt modelId="{C89FA0B2-F9AA-489D-A59E-E714F5EB7DC9}" type="pres">
      <dgm:prSet presAssocID="{C45B6DB4-A991-46F5-8DB8-7E2271223FDC}" presName="header" presStyleLbl="node1" presStyleIdx="0" presStyleCnt="2"/>
      <dgm:spPr/>
      <dgm:t>
        <a:bodyPr/>
        <a:lstStyle/>
        <a:p>
          <a:endParaRPr lang="es-ES"/>
        </a:p>
      </dgm:t>
    </dgm:pt>
    <dgm:pt modelId="{B9FC4860-4EBC-48FB-A43E-260984096BF6}" type="pres">
      <dgm:prSet presAssocID="{A11581BF-1E26-46C0-B3F7-C47C0111FBE2}" presName="parTrans" presStyleLbl="sibTrans2D1" presStyleIdx="0" presStyleCnt="4"/>
      <dgm:spPr/>
      <dgm:t>
        <a:bodyPr/>
        <a:lstStyle/>
        <a:p>
          <a:endParaRPr lang="es-ES"/>
        </a:p>
      </dgm:t>
    </dgm:pt>
    <dgm:pt modelId="{FF6DE5B6-E6B5-4EAC-B1C9-E9F58ABE4542}" type="pres">
      <dgm:prSet presAssocID="{811E89BA-5A31-4571-B871-4E23FB12AD3E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485BEC-D184-4E1F-947E-03A850C7160E}" type="pres">
      <dgm:prSet presAssocID="{9A305E4F-E27D-4625-AFB2-E660A9B1939B}" presName="sibTrans" presStyleLbl="sibTrans2D1" presStyleIdx="1" presStyleCnt="4"/>
      <dgm:spPr/>
      <dgm:t>
        <a:bodyPr/>
        <a:lstStyle/>
        <a:p>
          <a:endParaRPr lang="es-ES"/>
        </a:p>
      </dgm:t>
    </dgm:pt>
    <dgm:pt modelId="{660D8741-C2DE-442D-871E-B7970F1494B7}" type="pres">
      <dgm:prSet presAssocID="{AE2F0511-9426-4DE3-BC24-8D7CC903476A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91F4A1-855C-4389-994A-30FD8171327A}" type="pres">
      <dgm:prSet presAssocID="{C45B6DB4-A991-46F5-8DB8-7E2271223FDC}" presName="hSp" presStyleCnt="0"/>
      <dgm:spPr/>
    </dgm:pt>
    <dgm:pt modelId="{E40232E2-9794-4B8A-8655-4CDB57A6FEFC}" type="pres">
      <dgm:prSet presAssocID="{B4F1B005-1A51-4B27-B1B4-45385DAE2C58}" presName="vertFlow" presStyleCnt="0"/>
      <dgm:spPr/>
    </dgm:pt>
    <dgm:pt modelId="{21957081-6EC0-4E66-AAA5-B02EDCBA7CAF}" type="pres">
      <dgm:prSet presAssocID="{B4F1B005-1A51-4B27-B1B4-45385DAE2C58}" presName="header" presStyleLbl="node1" presStyleIdx="1" presStyleCnt="2"/>
      <dgm:spPr/>
      <dgm:t>
        <a:bodyPr/>
        <a:lstStyle/>
        <a:p>
          <a:endParaRPr lang="es-ES"/>
        </a:p>
      </dgm:t>
    </dgm:pt>
    <dgm:pt modelId="{E1C66BDB-EF80-47AB-892C-D1AFE8B720F0}" type="pres">
      <dgm:prSet presAssocID="{AA7C1887-4A90-408A-BEDE-8D6260BB4024}" presName="parTrans" presStyleLbl="sibTrans2D1" presStyleIdx="2" presStyleCnt="4"/>
      <dgm:spPr/>
      <dgm:t>
        <a:bodyPr/>
        <a:lstStyle/>
        <a:p>
          <a:endParaRPr lang="es-ES"/>
        </a:p>
      </dgm:t>
    </dgm:pt>
    <dgm:pt modelId="{0BFA04FB-CF3E-4BC9-BEC5-C35E2101178F}" type="pres">
      <dgm:prSet presAssocID="{BF192FA1-AF62-457C-832F-D5314D384929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3C202C-BDA3-421C-B362-0C4407C7120E}" type="pres">
      <dgm:prSet presAssocID="{47A1DE65-D183-43A4-8DB8-FBB36C8C6CA0}" presName="sibTrans" presStyleLbl="sibTrans2D1" presStyleIdx="3" presStyleCnt="4"/>
      <dgm:spPr/>
      <dgm:t>
        <a:bodyPr/>
        <a:lstStyle/>
        <a:p>
          <a:endParaRPr lang="es-ES"/>
        </a:p>
      </dgm:t>
    </dgm:pt>
    <dgm:pt modelId="{A86F25E4-DF89-4747-B57F-7E1A01BA1AA1}" type="pres">
      <dgm:prSet presAssocID="{860DA513-2759-44FC-9BD0-B3B4748E2D26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7797F27-18D2-4043-B816-D910C64D32D1}" type="presOf" srcId="{BF192FA1-AF62-457C-832F-D5314D384929}" destId="{0BFA04FB-CF3E-4BC9-BEC5-C35E2101178F}" srcOrd="0" destOrd="0" presId="urn:microsoft.com/office/officeart/2005/8/layout/lProcess1"/>
    <dgm:cxn modelId="{D6194E07-00C9-4119-AA2C-C12CCCAD3CEE}" type="presOf" srcId="{811E89BA-5A31-4571-B871-4E23FB12AD3E}" destId="{FF6DE5B6-E6B5-4EAC-B1C9-E9F58ABE4542}" srcOrd="0" destOrd="0" presId="urn:microsoft.com/office/officeart/2005/8/layout/lProcess1"/>
    <dgm:cxn modelId="{EFAE0D84-B317-422B-8F63-B34292E020ED}" srcId="{92E802FC-0E5D-4ACB-A1DF-ADBAC4358CD7}" destId="{C45B6DB4-A991-46F5-8DB8-7E2271223FDC}" srcOrd="0" destOrd="0" parTransId="{6267F7AE-77B6-49A7-ABF9-FD84364128C5}" sibTransId="{6211E914-B91D-4623-96B6-A3AB48D2C71E}"/>
    <dgm:cxn modelId="{47AC04C5-712E-47EE-9B75-18E1671822E2}" srcId="{C45B6DB4-A991-46F5-8DB8-7E2271223FDC}" destId="{811E89BA-5A31-4571-B871-4E23FB12AD3E}" srcOrd="0" destOrd="0" parTransId="{A11581BF-1E26-46C0-B3F7-C47C0111FBE2}" sibTransId="{9A305E4F-E27D-4625-AFB2-E660A9B1939B}"/>
    <dgm:cxn modelId="{FD67D2C2-42EB-40CF-BEFD-4716B745AE8D}" type="presOf" srcId="{AE2F0511-9426-4DE3-BC24-8D7CC903476A}" destId="{660D8741-C2DE-442D-871E-B7970F1494B7}" srcOrd="0" destOrd="0" presId="urn:microsoft.com/office/officeart/2005/8/layout/lProcess1"/>
    <dgm:cxn modelId="{53CE55C8-D96A-4607-BFD4-4EB41B435819}" srcId="{C45B6DB4-A991-46F5-8DB8-7E2271223FDC}" destId="{AE2F0511-9426-4DE3-BC24-8D7CC903476A}" srcOrd="1" destOrd="0" parTransId="{9538728B-2794-4816-982E-37645D633160}" sibTransId="{2B20A148-009F-4F1F-B582-AFD9CCCB3A34}"/>
    <dgm:cxn modelId="{B362D646-EC85-4ED2-BE47-119D13006ADF}" type="presOf" srcId="{92E802FC-0E5D-4ACB-A1DF-ADBAC4358CD7}" destId="{EA6F35D4-F899-42D4-A6F0-5853B99E38E2}" srcOrd="0" destOrd="0" presId="urn:microsoft.com/office/officeart/2005/8/layout/lProcess1"/>
    <dgm:cxn modelId="{EAC3FB43-05F0-491D-B79B-D89181C0B618}" type="presOf" srcId="{C45B6DB4-A991-46F5-8DB8-7E2271223FDC}" destId="{C89FA0B2-F9AA-489D-A59E-E714F5EB7DC9}" srcOrd="0" destOrd="0" presId="urn:microsoft.com/office/officeart/2005/8/layout/lProcess1"/>
    <dgm:cxn modelId="{74F55CC7-F1AF-4FC5-8D22-CF3FF69F57A6}" srcId="{B4F1B005-1A51-4B27-B1B4-45385DAE2C58}" destId="{BF192FA1-AF62-457C-832F-D5314D384929}" srcOrd="0" destOrd="0" parTransId="{AA7C1887-4A90-408A-BEDE-8D6260BB4024}" sibTransId="{47A1DE65-D183-43A4-8DB8-FBB36C8C6CA0}"/>
    <dgm:cxn modelId="{D967D9C1-C6A0-4EFA-8F82-372F50DF7C03}" type="presOf" srcId="{AA7C1887-4A90-408A-BEDE-8D6260BB4024}" destId="{E1C66BDB-EF80-47AB-892C-D1AFE8B720F0}" srcOrd="0" destOrd="0" presId="urn:microsoft.com/office/officeart/2005/8/layout/lProcess1"/>
    <dgm:cxn modelId="{4431FB69-3F27-4644-98D5-D21BE06AD88E}" type="presOf" srcId="{47A1DE65-D183-43A4-8DB8-FBB36C8C6CA0}" destId="{563C202C-BDA3-421C-B362-0C4407C7120E}" srcOrd="0" destOrd="0" presId="urn:microsoft.com/office/officeart/2005/8/layout/lProcess1"/>
    <dgm:cxn modelId="{48CBDF70-ACBB-4358-A685-5CA4B13CF7C2}" type="presOf" srcId="{9A305E4F-E27D-4625-AFB2-E660A9B1939B}" destId="{9F485BEC-D184-4E1F-947E-03A850C7160E}" srcOrd="0" destOrd="0" presId="urn:microsoft.com/office/officeart/2005/8/layout/lProcess1"/>
    <dgm:cxn modelId="{060F4BAA-92EA-48B9-A81E-EFC713405AAF}" type="presOf" srcId="{A11581BF-1E26-46C0-B3F7-C47C0111FBE2}" destId="{B9FC4860-4EBC-48FB-A43E-260984096BF6}" srcOrd="0" destOrd="0" presId="urn:microsoft.com/office/officeart/2005/8/layout/lProcess1"/>
    <dgm:cxn modelId="{57D23378-F5D7-4038-A8BC-5D69530890B3}" type="presOf" srcId="{860DA513-2759-44FC-9BD0-B3B4748E2D26}" destId="{A86F25E4-DF89-4747-B57F-7E1A01BA1AA1}" srcOrd="0" destOrd="0" presId="urn:microsoft.com/office/officeart/2005/8/layout/lProcess1"/>
    <dgm:cxn modelId="{4C7A18CC-19CD-46C3-88EF-DA8C5BB257A0}" srcId="{92E802FC-0E5D-4ACB-A1DF-ADBAC4358CD7}" destId="{B4F1B005-1A51-4B27-B1B4-45385DAE2C58}" srcOrd="1" destOrd="0" parTransId="{3F675175-F6E1-4A3A-8DF6-E3324AEB8324}" sibTransId="{5BF7014E-78F5-4F84-860E-4A699D34930D}"/>
    <dgm:cxn modelId="{E197DDD5-215B-40D6-934E-F09706D8F2AF}" type="presOf" srcId="{B4F1B005-1A51-4B27-B1B4-45385DAE2C58}" destId="{21957081-6EC0-4E66-AAA5-B02EDCBA7CAF}" srcOrd="0" destOrd="0" presId="urn:microsoft.com/office/officeart/2005/8/layout/lProcess1"/>
    <dgm:cxn modelId="{37C97EE7-2313-4AC2-91FD-5EC97E86D066}" srcId="{B4F1B005-1A51-4B27-B1B4-45385DAE2C58}" destId="{860DA513-2759-44FC-9BD0-B3B4748E2D26}" srcOrd="1" destOrd="0" parTransId="{BBDBBC2C-F473-4F5D-9BA1-69CA72FECF6E}" sibTransId="{81C1BC04-BBEC-4ED2-B476-1E66A755AC1F}"/>
    <dgm:cxn modelId="{64EB81CB-413B-4A76-A7DC-E49781E3597E}" type="presParOf" srcId="{EA6F35D4-F899-42D4-A6F0-5853B99E38E2}" destId="{557B4899-929E-4E0D-92B5-7B41DEC3EAAF}" srcOrd="0" destOrd="0" presId="urn:microsoft.com/office/officeart/2005/8/layout/lProcess1"/>
    <dgm:cxn modelId="{FA8F762F-241A-4157-A8B8-801E0615D468}" type="presParOf" srcId="{557B4899-929E-4E0D-92B5-7B41DEC3EAAF}" destId="{C89FA0B2-F9AA-489D-A59E-E714F5EB7DC9}" srcOrd="0" destOrd="0" presId="urn:microsoft.com/office/officeart/2005/8/layout/lProcess1"/>
    <dgm:cxn modelId="{44057CBB-5E5E-4C6F-BDB5-32F1964824FB}" type="presParOf" srcId="{557B4899-929E-4E0D-92B5-7B41DEC3EAAF}" destId="{B9FC4860-4EBC-48FB-A43E-260984096BF6}" srcOrd="1" destOrd="0" presId="urn:microsoft.com/office/officeart/2005/8/layout/lProcess1"/>
    <dgm:cxn modelId="{1872D680-DADD-4989-AFDC-356BDAAAB4CF}" type="presParOf" srcId="{557B4899-929E-4E0D-92B5-7B41DEC3EAAF}" destId="{FF6DE5B6-E6B5-4EAC-B1C9-E9F58ABE4542}" srcOrd="2" destOrd="0" presId="urn:microsoft.com/office/officeart/2005/8/layout/lProcess1"/>
    <dgm:cxn modelId="{EF3D2E4C-87AE-43DA-926E-0815D258E3C0}" type="presParOf" srcId="{557B4899-929E-4E0D-92B5-7B41DEC3EAAF}" destId="{9F485BEC-D184-4E1F-947E-03A850C7160E}" srcOrd="3" destOrd="0" presId="urn:microsoft.com/office/officeart/2005/8/layout/lProcess1"/>
    <dgm:cxn modelId="{2564134B-8F72-4D8D-B842-2B924956CC19}" type="presParOf" srcId="{557B4899-929E-4E0D-92B5-7B41DEC3EAAF}" destId="{660D8741-C2DE-442D-871E-B7970F1494B7}" srcOrd="4" destOrd="0" presId="urn:microsoft.com/office/officeart/2005/8/layout/lProcess1"/>
    <dgm:cxn modelId="{730E5F82-5AB2-45E6-AB8C-3B2C8391B3E4}" type="presParOf" srcId="{EA6F35D4-F899-42D4-A6F0-5853B99E38E2}" destId="{6E91F4A1-855C-4389-994A-30FD8171327A}" srcOrd="1" destOrd="0" presId="urn:microsoft.com/office/officeart/2005/8/layout/lProcess1"/>
    <dgm:cxn modelId="{21086651-BF42-4032-A295-88C16C98677D}" type="presParOf" srcId="{EA6F35D4-F899-42D4-A6F0-5853B99E38E2}" destId="{E40232E2-9794-4B8A-8655-4CDB57A6FEFC}" srcOrd="2" destOrd="0" presId="urn:microsoft.com/office/officeart/2005/8/layout/lProcess1"/>
    <dgm:cxn modelId="{92E54112-6B27-416F-9F0B-9FE7081857FB}" type="presParOf" srcId="{E40232E2-9794-4B8A-8655-4CDB57A6FEFC}" destId="{21957081-6EC0-4E66-AAA5-B02EDCBA7CAF}" srcOrd="0" destOrd="0" presId="urn:microsoft.com/office/officeart/2005/8/layout/lProcess1"/>
    <dgm:cxn modelId="{6F513C89-0B25-41D5-893B-F2DEA5A429E4}" type="presParOf" srcId="{E40232E2-9794-4B8A-8655-4CDB57A6FEFC}" destId="{E1C66BDB-EF80-47AB-892C-D1AFE8B720F0}" srcOrd="1" destOrd="0" presId="urn:microsoft.com/office/officeart/2005/8/layout/lProcess1"/>
    <dgm:cxn modelId="{3591CC4C-0349-4EAE-A8B8-3B8A9104D985}" type="presParOf" srcId="{E40232E2-9794-4B8A-8655-4CDB57A6FEFC}" destId="{0BFA04FB-CF3E-4BC9-BEC5-C35E2101178F}" srcOrd="2" destOrd="0" presId="urn:microsoft.com/office/officeart/2005/8/layout/lProcess1"/>
    <dgm:cxn modelId="{6E82CB75-D1EF-45B7-B8FB-3A2DDFB89C25}" type="presParOf" srcId="{E40232E2-9794-4B8A-8655-4CDB57A6FEFC}" destId="{563C202C-BDA3-421C-B362-0C4407C7120E}" srcOrd="3" destOrd="0" presId="urn:microsoft.com/office/officeart/2005/8/layout/lProcess1"/>
    <dgm:cxn modelId="{EAFE953D-9E81-4CBF-A01C-AC2E03347E87}" type="presParOf" srcId="{E40232E2-9794-4B8A-8655-4CDB57A6FEFC}" destId="{A86F25E4-DF89-4747-B57F-7E1A01BA1AA1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91456-D78D-403D-B69B-643A2367E1B5}">
      <dsp:nvSpPr>
        <dsp:cNvPr id="0" name=""/>
        <dsp:cNvSpPr/>
      </dsp:nvSpPr>
      <dsp:spPr>
        <a:xfrm>
          <a:off x="3347" y="132549"/>
          <a:ext cx="4296608" cy="2339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Importancia</a:t>
          </a:r>
          <a:r>
            <a:rPr lang="en-US" sz="5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71877" y="201079"/>
        <a:ext cx="4159548" cy="2202713"/>
      </dsp:txXfrm>
    </dsp:sp>
    <dsp:sp modelId="{6D6153C4-6F2C-49ED-8B8F-A00C576100A4}">
      <dsp:nvSpPr>
        <dsp:cNvPr id="0" name=""/>
        <dsp:cNvSpPr/>
      </dsp:nvSpPr>
      <dsp:spPr>
        <a:xfrm>
          <a:off x="4851" y="2641273"/>
          <a:ext cx="2061712" cy="233977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 realidad de la gastronomía quiteña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236" y="2701658"/>
        <a:ext cx="1940942" cy="2219003"/>
      </dsp:txXfrm>
    </dsp:sp>
    <dsp:sp modelId="{1E72F2E7-C272-46EE-8A59-4B234356EA07}">
      <dsp:nvSpPr>
        <dsp:cNvPr id="0" name=""/>
        <dsp:cNvSpPr/>
      </dsp:nvSpPr>
      <dsp:spPr>
        <a:xfrm>
          <a:off x="2239747" y="2641273"/>
          <a:ext cx="2061712" cy="233977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Influencia internacional (Globalización)</a:t>
          </a:r>
        </a:p>
      </dsp:txBody>
      <dsp:txXfrm>
        <a:off x="2300132" y="2701658"/>
        <a:ext cx="1940942" cy="2219003"/>
      </dsp:txXfrm>
    </dsp:sp>
    <dsp:sp modelId="{A780DBDE-D71B-43CC-A1F5-6B199ACBCFA1}">
      <dsp:nvSpPr>
        <dsp:cNvPr id="0" name=""/>
        <dsp:cNvSpPr/>
      </dsp:nvSpPr>
      <dsp:spPr>
        <a:xfrm>
          <a:off x="4652678" y="140111"/>
          <a:ext cx="6805629" cy="2339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  <a:r>
            <a:rPr lang="en-US" sz="5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4721208" y="208641"/>
        <a:ext cx="6668569" cy="2202713"/>
      </dsp:txXfrm>
    </dsp:sp>
    <dsp:sp modelId="{AF3B6F0C-CFA0-4004-A33A-82907971074A}">
      <dsp:nvSpPr>
        <dsp:cNvPr id="0" name=""/>
        <dsp:cNvSpPr/>
      </dsp:nvSpPr>
      <dsp:spPr>
        <a:xfrm>
          <a:off x="4647827" y="2641273"/>
          <a:ext cx="2235205" cy="233977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Oferta gastronómica en el CHQ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3294" y="2706740"/>
        <a:ext cx="2104271" cy="2208839"/>
      </dsp:txXfrm>
    </dsp:sp>
    <dsp:sp modelId="{4A89EDC6-A74D-45A5-81A4-DDA478CAFB07}">
      <dsp:nvSpPr>
        <dsp:cNvPr id="0" name=""/>
        <dsp:cNvSpPr/>
      </dsp:nvSpPr>
      <dsp:spPr>
        <a:xfrm>
          <a:off x="7056216" y="2641273"/>
          <a:ext cx="1990335" cy="233977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Preferencias alimenticias de los quiteños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14511" y="2699568"/>
        <a:ext cx="1873745" cy="2223183"/>
      </dsp:txXfrm>
    </dsp:sp>
    <dsp:sp modelId="{C265E411-E034-46E5-9011-A2CD0272FE01}">
      <dsp:nvSpPr>
        <dsp:cNvPr id="0" name=""/>
        <dsp:cNvSpPr/>
      </dsp:nvSpPr>
      <dsp:spPr>
        <a:xfrm>
          <a:off x="9224587" y="2641365"/>
          <a:ext cx="2233720" cy="233977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Influencia cultural y social de nuevas culturas 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90010" y="2706788"/>
        <a:ext cx="2102874" cy="22089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AC167-7291-4850-9BD9-21D26E29B97B}">
      <dsp:nvSpPr>
        <dsp:cNvPr id="0" name=""/>
        <dsp:cNvSpPr/>
      </dsp:nvSpPr>
      <dsp:spPr>
        <a:xfrm rot="5400000">
          <a:off x="4098972" y="-1421677"/>
          <a:ext cx="1295330" cy="4467424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Mixto</a:t>
          </a:r>
        </a:p>
      </dsp:txBody>
      <dsp:txXfrm rot="-5400000">
        <a:off x="2512926" y="227602"/>
        <a:ext cx="4404191" cy="1168864"/>
      </dsp:txXfrm>
    </dsp:sp>
    <dsp:sp modelId="{CFA3218A-6407-4949-B9E3-B26DE1CF4F21}">
      <dsp:nvSpPr>
        <dsp:cNvPr id="0" name=""/>
        <dsp:cNvSpPr/>
      </dsp:nvSpPr>
      <dsp:spPr>
        <a:xfrm>
          <a:off x="0" y="2453"/>
          <a:ext cx="2512926" cy="161916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Enfoque</a:t>
          </a:r>
        </a:p>
      </dsp:txBody>
      <dsp:txXfrm>
        <a:off x="79041" y="81494"/>
        <a:ext cx="2354844" cy="1461081"/>
      </dsp:txXfrm>
    </dsp:sp>
    <dsp:sp modelId="{476C9AC8-B6F2-45EC-ADA8-0D2CC43B77C9}">
      <dsp:nvSpPr>
        <dsp:cNvPr id="0" name=""/>
        <dsp:cNvSpPr/>
      </dsp:nvSpPr>
      <dsp:spPr>
        <a:xfrm rot="5400000">
          <a:off x="4098972" y="278443"/>
          <a:ext cx="1295330" cy="4467424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Revisión bibliográfica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Estudio de Campo</a:t>
          </a:r>
          <a:endParaRPr lang="es-EC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12926" y="1927723"/>
        <a:ext cx="4404191" cy="1168864"/>
      </dsp:txXfrm>
    </dsp:sp>
    <dsp:sp modelId="{AB4BE086-A59E-4C3E-A197-1DD39D8935B3}">
      <dsp:nvSpPr>
        <dsp:cNvPr id="0" name=""/>
        <dsp:cNvSpPr/>
      </dsp:nvSpPr>
      <dsp:spPr>
        <a:xfrm>
          <a:off x="0" y="1702574"/>
          <a:ext cx="2512926" cy="161916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339284"/>
                <a:satOff val="-39630"/>
                <a:lumOff val="34319"/>
                <a:alphaOff val="0"/>
                <a:tint val="96000"/>
                <a:lumMod val="104000"/>
              </a:schemeClr>
            </a:gs>
            <a:gs pos="100000">
              <a:schemeClr val="accent1">
                <a:shade val="50000"/>
                <a:hueOff val="-339284"/>
                <a:satOff val="-39630"/>
                <a:lumOff val="3431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Recolección de datos</a:t>
          </a:r>
        </a:p>
      </dsp:txBody>
      <dsp:txXfrm>
        <a:off x="79041" y="1781615"/>
        <a:ext cx="2354844" cy="1461081"/>
      </dsp:txXfrm>
    </dsp:sp>
    <dsp:sp modelId="{35C9823C-D0C8-4372-91F8-369AEE159033}">
      <dsp:nvSpPr>
        <dsp:cNvPr id="0" name=""/>
        <dsp:cNvSpPr/>
      </dsp:nvSpPr>
      <dsp:spPr>
        <a:xfrm rot="5400000">
          <a:off x="4098972" y="1978565"/>
          <a:ext cx="1295330" cy="4467424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Encuestas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Entrevistas</a:t>
          </a:r>
        </a:p>
      </dsp:txBody>
      <dsp:txXfrm rot="-5400000">
        <a:off x="2512926" y="3627845"/>
        <a:ext cx="4404191" cy="1168864"/>
      </dsp:txXfrm>
    </dsp:sp>
    <dsp:sp modelId="{30545DBD-B235-43B9-A42E-B370BFFCD3A0}">
      <dsp:nvSpPr>
        <dsp:cNvPr id="0" name=""/>
        <dsp:cNvSpPr/>
      </dsp:nvSpPr>
      <dsp:spPr>
        <a:xfrm>
          <a:off x="0" y="3402695"/>
          <a:ext cx="2512926" cy="161916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339284"/>
                <a:satOff val="-39630"/>
                <a:lumOff val="34319"/>
                <a:alphaOff val="0"/>
                <a:tint val="96000"/>
                <a:lumMod val="104000"/>
              </a:schemeClr>
            </a:gs>
            <a:gs pos="100000">
              <a:schemeClr val="accent1">
                <a:shade val="50000"/>
                <a:hueOff val="-339284"/>
                <a:satOff val="-39630"/>
                <a:lumOff val="3431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Instrumentos de recolección</a:t>
          </a:r>
        </a:p>
      </dsp:txBody>
      <dsp:txXfrm>
        <a:off x="79041" y="3481736"/>
        <a:ext cx="2354844" cy="14610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F9023-24FE-441C-80A5-4430684A2D99}">
      <dsp:nvSpPr>
        <dsp:cNvPr id="0" name=""/>
        <dsp:cNvSpPr/>
      </dsp:nvSpPr>
      <dsp:spPr>
        <a:xfrm>
          <a:off x="2381" y="744623"/>
          <a:ext cx="2901156" cy="1160462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Muestreo No Probabilístico Intencional </a:t>
          </a:r>
        </a:p>
      </dsp:txBody>
      <dsp:txXfrm>
        <a:off x="582612" y="744623"/>
        <a:ext cx="1740694" cy="1160462"/>
      </dsp:txXfrm>
    </dsp:sp>
    <dsp:sp modelId="{3EAA22D4-5A50-4267-A247-A92645F71AA1}">
      <dsp:nvSpPr>
        <dsp:cNvPr id="0" name=""/>
        <dsp:cNvSpPr/>
      </dsp:nvSpPr>
      <dsp:spPr>
        <a:xfrm>
          <a:off x="2613421" y="744623"/>
          <a:ext cx="2901156" cy="1160462"/>
        </a:xfrm>
        <a:prstGeom prst="chevron">
          <a:avLst/>
        </a:prstGeom>
        <a:solidFill>
          <a:schemeClr val="accent1">
            <a:shade val="80000"/>
            <a:hueOff val="-245623"/>
            <a:satOff val="-27002"/>
            <a:lumOff val="1814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Formula:  </a:t>
          </a:r>
          <a14:m xmlns:a14="http://schemas.microsoft.com/office/drawing/2010/main">
            <m:oMath xmlns:m="http://schemas.openxmlformats.org/officeDocument/2006/math">
              <m:r>
                <a:rPr lang="es-ES" sz="2200" i="1" kern="1200" smtClean="0">
                  <a:latin typeface="Cambria Math" panose="02040503050406030204" pitchFamily="18" charset="0"/>
                </a:rPr>
                <m:t>𝑛</m:t>
              </m:r>
              <m:r>
                <a:rPr lang="es-ES" sz="2200" i="1" kern="1200" smtClean="0">
                  <a:latin typeface="Cambria Math" panose="02040503050406030204" pitchFamily="18" charset="0"/>
                </a:rPr>
                <m:t>=</m:t>
              </m:r>
              <m:f>
                <m:fPr>
                  <m:ctrlPr>
                    <a:rPr lang="en-US" sz="2200" i="1" kern="1200">
                      <a:latin typeface="Cambria Math" panose="02040503050406030204" pitchFamily="18" charset="0"/>
                    </a:rPr>
                  </m:ctrlPr>
                </m:fPr>
                <m:num>
                  <m:sSup>
                    <m:sSupPr>
                      <m:ctrlPr>
                        <a:rPr lang="en-US" sz="2200" i="1" kern="120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s-ES" sz="2200" i="1" kern="1200">
                          <a:latin typeface="Cambria Math" panose="02040503050406030204" pitchFamily="18" charset="0"/>
                        </a:rPr>
                        <m:t>𝑍</m:t>
                      </m:r>
                    </m:e>
                    <m:sup>
                      <m:r>
                        <a:rPr lang="es-ES" sz="2200" i="1" kern="1200"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lang="es-ES" sz="2200" i="1" kern="1200">
                      <a:latin typeface="Cambria Math" panose="02040503050406030204" pitchFamily="18" charset="0"/>
                    </a:rPr>
                    <m:t>𝑃𝑄𝑁</m:t>
                  </m:r>
                </m:num>
                <m:den>
                  <m:sSup>
                    <m:sSupPr>
                      <m:ctrlPr>
                        <a:rPr lang="en-US" sz="2200" i="1" kern="120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s-ES" sz="2200" i="1" kern="1200">
                          <a:latin typeface="Cambria Math" panose="02040503050406030204" pitchFamily="18" charset="0"/>
                        </a:rPr>
                        <m:t>𝑍</m:t>
                      </m:r>
                    </m:e>
                    <m:sup>
                      <m:r>
                        <a:rPr lang="es-ES" sz="2200" i="1" kern="1200"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lang="es-ES" sz="2200" i="1" kern="1200">
                      <a:latin typeface="Cambria Math" panose="02040503050406030204" pitchFamily="18" charset="0"/>
                    </a:rPr>
                    <m:t>𝑃𝑄</m:t>
                  </m:r>
                  <m:r>
                    <a:rPr lang="es-ES" sz="2200" i="1" kern="1200">
                      <a:latin typeface="Cambria Math" panose="02040503050406030204" pitchFamily="18" charset="0"/>
                    </a:rPr>
                    <m:t>+</m:t>
                  </m:r>
                  <m:r>
                    <a:rPr lang="es-ES" sz="2200" i="1" kern="1200">
                      <a:latin typeface="Cambria Math" panose="02040503050406030204" pitchFamily="18" charset="0"/>
                    </a:rPr>
                    <m:t>𝑁</m:t>
                  </m:r>
                  <m:sSup>
                    <m:sSupPr>
                      <m:ctrlPr>
                        <a:rPr lang="en-US" sz="2200" i="1" kern="120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s-ES" sz="2200" i="1" kern="1200">
                          <a:latin typeface="Cambria Math" panose="02040503050406030204" pitchFamily="18" charset="0"/>
                        </a:rPr>
                        <m:t>𝑒</m:t>
                      </m:r>
                    </m:e>
                    <m:sup>
                      <m:r>
                        <a:rPr lang="es-ES" sz="2200" i="1" kern="1200"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den>
              </m:f>
            </m:oMath>
          </a14:m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3652" y="744623"/>
        <a:ext cx="1740694" cy="1160462"/>
      </dsp:txXfrm>
    </dsp:sp>
    <dsp:sp modelId="{D19A7B38-ADA0-44F7-AF52-54FBA317A0DA}">
      <dsp:nvSpPr>
        <dsp:cNvPr id="0" name=""/>
        <dsp:cNvSpPr/>
      </dsp:nvSpPr>
      <dsp:spPr>
        <a:xfrm>
          <a:off x="5224462" y="744623"/>
          <a:ext cx="2901156" cy="1160462"/>
        </a:xfrm>
        <a:prstGeom prst="chevron">
          <a:avLst/>
        </a:prstGeom>
        <a:solidFill>
          <a:schemeClr val="accent1">
            <a:shade val="80000"/>
            <a:hueOff val="-491245"/>
            <a:satOff val="-54004"/>
            <a:lumOff val="362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S" sz="2000" i="1" kern="1200" smtClean="0">
                    <a:latin typeface="Cambria Math" panose="02040503050406030204" pitchFamily="18" charset="0"/>
                  </a:rPr>
                  <m:t>𝑛</m:t>
                </m:r>
                <m:r>
                  <a:rPr lang="es-ES" sz="2000" i="1" kern="1200" smtClean="0">
                    <a:latin typeface="Cambria Math" panose="02040503050406030204" pitchFamily="18" charset="0"/>
                  </a:rPr>
                  <m:t>=384</m:t>
                </m:r>
              </m:oMath>
            </m:oMathPara>
          </a14:m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4693" y="744623"/>
        <a:ext cx="1740694" cy="11604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44BC9-E4EF-40C7-BB48-B9E9CE9C875C}">
      <dsp:nvSpPr>
        <dsp:cNvPr id="0" name=""/>
        <dsp:cNvSpPr/>
      </dsp:nvSpPr>
      <dsp:spPr>
        <a:xfrm rot="16200000">
          <a:off x="549289" y="-549289"/>
          <a:ext cx="1722966" cy="282154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Menús Variados</a:t>
          </a:r>
        </a:p>
      </dsp:txBody>
      <dsp:txXfrm rot="5400000">
        <a:off x="-1" y="1"/>
        <a:ext cx="2821546" cy="1292224"/>
      </dsp:txXfrm>
    </dsp:sp>
    <dsp:sp modelId="{C47A8304-9DCB-45D2-B9D9-967258E83A80}">
      <dsp:nvSpPr>
        <dsp:cNvPr id="0" name=""/>
        <dsp:cNvSpPr/>
      </dsp:nvSpPr>
      <dsp:spPr>
        <a:xfrm>
          <a:off x="2821546" y="0"/>
          <a:ext cx="2821546" cy="172296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Competencia</a:t>
          </a:r>
        </a:p>
      </dsp:txBody>
      <dsp:txXfrm>
        <a:off x="2821546" y="0"/>
        <a:ext cx="2821546" cy="1292224"/>
      </dsp:txXfrm>
    </dsp:sp>
    <dsp:sp modelId="{43EE9534-4B5F-4376-8946-A331A5D3E774}">
      <dsp:nvSpPr>
        <dsp:cNvPr id="0" name=""/>
        <dsp:cNvSpPr/>
      </dsp:nvSpPr>
      <dsp:spPr>
        <a:xfrm rot="10800000">
          <a:off x="0" y="1722966"/>
          <a:ext cx="2821546" cy="172296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Preservar y Cultivar</a:t>
          </a:r>
        </a:p>
      </dsp:txBody>
      <dsp:txXfrm rot="10800000">
        <a:off x="0" y="2153708"/>
        <a:ext cx="2821546" cy="1292224"/>
      </dsp:txXfrm>
    </dsp:sp>
    <dsp:sp modelId="{49BF92FD-022A-413C-BDCA-6FDD6D78081D}">
      <dsp:nvSpPr>
        <dsp:cNvPr id="0" name=""/>
        <dsp:cNvSpPr/>
      </dsp:nvSpPr>
      <dsp:spPr>
        <a:xfrm rot="5400000">
          <a:off x="3370836" y="1173676"/>
          <a:ext cx="1722966" cy="282154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Los más vendidos</a:t>
          </a:r>
        </a:p>
      </dsp:txBody>
      <dsp:txXfrm rot="-5400000">
        <a:off x="2821546" y="2153708"/>
        <a:ext cx="2821546" cy="1292224"/>
      </dsp:txXfrm>
    </dsp:sp>
    <dsp:sp modelId="{695DDE87-4FED-496C-956F-820AC85CA01E}">
      <dsp:nvSpPr>
        <dsp:cNvPr id="0" name=""/>
        <dsp:cNvSpPr/>
      </dsp:nvSpPr>
      <dsp:spPr>
        <a:xfrm>
          <a:off x="1678820" y="1164079"/>
          <a:ext cx="2285452" cy="111777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Oferta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Gastronómica</a:t>
          </a:r>
        </a:p>
      </dsp:txBody>
      <dsp:txXfrm>
        <a:off x="1733385" y="1218644"/>
        <a:ext cx="2176322" cy="100864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3155-B73A-435A-AECD-9804062A1550}">
      <dsp:nvSpPr>
        <dsp:cNvPr id="0" name=""/>
        <dsp:cNvSpPr/>
      </dsp:nvSpPr>
      <dsp:spPr>
        <a:xfrm rot="5400000">
          <a:off x="2328520" y="1014317"/>
          <a:ext cx="1775568" cy="161409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Principales Influencias</a:t>
          </a:r>
        </a:p>
      </dsp:txBody>
      <dsp:txXfrm rot="-5400000">
        <a:off x="2666041" y="1216051"/>
        <a:ext cx="1100526" cy="1210625"/>
      </dsp:txXfrm>
    </dsp:sp>
    <dsp:sp modelId="{6070479C-AC52-4E7D-92C4-212CEA518C3D}">
      <dsp:nvSpPr>
        <dsp:cNvPr id="0" name=""/>
        <dsp:cNvSpPr/>
      </dsp:nvSpPr>
      <dsp:spPr>
        <a:xfrm>
          <a:off x="3774726" y="1081559"/>
          <a:ext cx="1694691" cy="911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FA67C-DAAA-4BFC-9CC4-9F63D542FADA}">
      <dsp:nvSpPr>
        <dsp:cNvPr id="0" name=""/>
        <dsp:cNvSpPr/>
      </dsp:nvSpPr>
      <dsp:spPr>
        <a:xfrm rot="5400000">
          <a:off x="718829" y="1096636"/>
          <a:ext cx="1775568" cy="144945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01277" y="1202330"/>
        <a:ext cx="1010671" cy="1238064"/>
      </dsp:txXfrm>
    </dsp:sp>
    <dsp:sp modelId="{4A83606C-0DD1-4D33-86A7-3D4485F8CEB3}">
      <dsp:nvSpPr>
        <dsp:cNvPr id="0" name=""/>
        <dsp:cNvSpPr/>
      </dsp:nvSpPr>
      <dsp:spPr>
        <a:xfrm rot="5400000">
          <a:off x="1429506" y="2642602"/>
          <a:ext cx="1775568" cy="144945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Comida Rápida</a:t>
          </a:r>
        </a:p>
      </dsp:txBody>
      <dsp:txXfrm rot="-5400000">
        <a:off x="1811954" y="2748296"/>
        <a:ext cx="1010671" cy="1238064"/>
      </dsp:txXfrm>
    </dsp:sp>
    <dsp:sp modelId="{7D92CC52-B399-47B4-AF97-A615042CC175}">
      <dsp:nvSpPr>
        <dsp:cNvPr id="0" name=""/>
        <dsp:cNvSpPr/>
      </dsp:nvSpPr>
      <dsp:spPr>
        <a:xfrm>
          <a:off x="2671" y="2627525"/>
          <a:ext cx="1640023" cy="911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8AA92-D2EC-4CFD-9E5B-2835EA744067}">
      <dsp:nvSpPr>
        <dsp:cNvPr id="0" name=""/>
        <dsp:cNvSpPr/>
      </dsp:nvSpPr>
      <dsp:spPr>
        <a:xfrm rot="5400000">
          <a:off x="3059516" y="2642602"/>
          <a:ext cx="1775568" cy="144945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441964" y="2748296"/>
        <a:ext cx="1010671" cy="1238064"/>
      </dsp:txXfrm>
    </dsp:sp>
    <dsp:sp modelId="{F8FC981F-4342-4F48-9545-9CEB40D6BB39}">
      <dsp:nvSpPr>
        <dsp:cNvPr id="0" name=""/>
        <dsp:cNvSpPr/>
      </dsp:nvSpPr>
      <dsp:spPr>
        <a:xfrm rot="5400000">
          <a:off x="2247244" y="4188567"/>
          <a:ext cx="1775568" cy="144945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Delivery</a:t>
          </a:r>
        </a:p>
      </dsp:txBody>
      <dsp:txXfrm rot="-5400000">
        <a:off x="2629692" y="4294261"/>
        <a:ext cx="1010671" cy="1238064"/>
      </dsp:txXfrm>
    </dsp:sp>
    <dsp:sp modelId="{652B330F-C7A8-4468-8600-DCF5E0DF7D80}">
      <dsp:nvSpPr>
        <dsp:cNvPr id="0" name=""/>
        <dsp:cNvSpPr/>
      </dsp:nvSpPr>
      <dsp:spPr>
        <a:xfrm>
          <a:off x="3774726" y="4173490"/>
          <a:ext cx="1694691" cy="911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D7E6D-881F-45F7-8138-9B3D474C93A8}">
      <dsp:nvSpPr>
        <dsp:cNvPr id="0" name=""/>
        <dsp:cNvSpPr/>
      </dsp:nvSpPr>
      <dsp:spPr>
        <a:xfrm rot="5400000">
          <a:off x="637553" y="4188567"/>
          <a:ext cx="1775568" cy="144945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20001" y="4294261"/>
        <a:ext cx="1010671" cy="123806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F5911-135A-428C-AE88-096B79D3FDE4}">
      <dsp:nvSpPr>
        <dsp:cNvPr id="0" name=""/>
        <dsp:cNvSpPr/>
      </dsp:nvSpPr>
      <dsp:spPr>
        <a:xfrm>
          <a:off x="1347816" y="0"/>
          <a:ext cx="5108589" cy="5108589"/>
        </a:xfrm>
        <a:prstGeom prst="triangl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2C2A9-4686-44DC-8524-BF25D310B4B9}">
      <dsp:nvSpPr>
        <dsp:cNvPr id="0" name=""/>
        <dsp:cNvSpPr/>
      </dsp:nvSpPr>
      <dsp:spPr>
        <a:xfrm>
          <a:off x="3902111" y="511357"/>
          <a:ext cx="3320582" cy="9079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Preckler: </a:t>
          </a: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Globalización </a:t>
          </a: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permite encontrar vínculos con el mundo</a:t>
          </a:r>
        </a:p>
      </dsp:txBody>
      <dsp:txXfrm>
        <a:off x="3946434" y="555680"/>
        <a:ext cx="3231936" cy="819325"/>
      </dsp:txXfrm>
    </dsp:sp>
    <dsp:sp modelId="{55011A49-6EFA-4697-A7F2-9DF6A6CDD5E8}">
      <dsp:nvSpPr>
        <dsp:cNvPr id="0" name=""/>
        <dsp:cNvSpPr/>
      </dsp:nvSpPr>
      <dsp:spPr>
        <a:xfrm>
          <a:off x="3902111" y="1532826"/>
          <a:ext cx="3320582" cy="9079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-254463"/>
              <a:satOff val="-29722"/>
              <a:lumOff val="257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Identidad </a:t>
          </a: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culinaria es ícono gastronómico de una ciudad</a:t>
          </a:r>
        </a:p>
      </dsp:txBody>
      <dsp:txXfrm>
        <a:off x="3946434" y="1577149"/>
        <a:ext cx="3231936" cy="819325"/>
      </dsp:txXfrm>
    </dsp:sp>
    <dsp:sp modelId="{FB3BA2C8-E9E8-4FF1-89DA-D509AD64BA86}">
      <dsp:nvSpPr>
        <dsp:cNvPr id="0" name=""/>
        <dsp:cNvSpPr/>
      </dsp:nvSpPr>
      <dsp:spPr>
        <a:xfrm>
          <a:off x="3902111" y="2554294"/>
          <a:ext cx="3320582" cy="9079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-508926"/>
              <a:satOff val="-59445"/>
              <a:lumOff val="514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Moreno: Globalización </a:t>
          </a: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 una tendencia mundial</a:t>
          </a:r>
        </a:p>
      </dsp:txBody>
      <dsp:txXfrm>
        <a:off x="3946434" y="2598617"/>
        <a:ext cx="3231936" cy="819325"/>
      </dsp:txXfrm>
    </dsp:sp>
    <dsp:sp modelId="{F01F7DBC-2D00-4302-9C2A-64D233EC7054}">
      <dsp:nvSpPr>
        <dsp:cNvPr id="0" name=""/>
        <dsp:cNvSpPr/>
      </dsp:nvSpPr>
      <dsp:spPr>
        <a:xfrm>
          <a:off x="3902111" y="3575762"/>
          <a:ext cx="3320582" cy="9079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-254463"/>
              <a:satOff val="-29722"/>
              <a:lumOff val="257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Rescate de la identidad gastronómica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6434" y="3620085"/>
        <a:ext cx="3231936" cy="81932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12700-3FA8-4F68-AB5E-23FCCE55A1A3}">
      <dsp:nvSpPr>
        <dsp:cNvPr id="0" name=""/>
        <dsp:cNvSpPr/>
      </dsp:nvSpPr>
      <dsp:spPr>
        <a:xfrm rot="10800000">
          <a:off x="1767807" y="17202"/>
          <a:ext cx="7834942" cy="106018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7514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Globalización: Influencia Negativa</a:t>
          </a:r>
          <a:endParaRPr lang="es-ES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32854" y="17202"/>
        <a:ext cx="7569895" cy="1060189"/>
      </dsp:txXfrm>
    </dsp:sp>
    <dsp:sp modelId="{6BAC21B1-9ED2-4D43-8EA6-410F75825DCE}">
      <dsp:nvSpPr>
        <dsp:cNvPr id="0" name=""/>
        <dsp:cNvSpPr/>
      </dsp:nvSpPr>
      <dsp:spPr>
        <a:xfrm>
          <a:off x="1305036" y="3144"/>
          <a:ext cx="1060189" cy="106018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BF7A72-244D-4259-834B-5011B65646C8}">
      <dsp:nvSpPr>
        <dsp:cNvPr id="0" name=""/>
        <dsp:cNvSpPr/>
      </dsp:nvSpPr>
      <dsp:spPr>
        <a:xfrm rot="10800000">
          <a:off x="1915444" y="1386624"/>
          <a:ext cx="7720685" cy="106018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7514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Expertos: la globalización es positiva y necesaria</a:t>
          </a:r>
          <a:endParaRPr lang="es-ES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80491" y="1386624"/>
        <a:ext cx="7455638" cy="1060189"/>
      </dsp:txXfrm>
    </dsp:sp>
    <dsp:sp modelId="{0309ADF0-F711-4173-87B0-D0BD14A8232F}">
      <dsp:nvSpPr>
        <dsp:cNvPr id="0" name=""/>
        <dsp:cNvSpPr/>
      </dsp:nvSpPr>
      <dsp:spPr>
        <a:xfrm>
          <a:off x="1333600" y="1379807"/>
          <a:ext cx="1060189" cy="106018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D58B07-BE2A-4607-B7B3-481CA87002DD}">
      <dsp:nvSpPr>
        <dsp:cNvPr id="0" name=""/>
        <dsp:cNvSpPr/>
      </dsp:nvSpPr>
      <dsp:spPr>
        <a:xfrm rot="10800000">
          <a:off x="2031582" y="2760256"/>
          <a:ext cx="7627240" cy="106018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7514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Cambios en la gastronomía quiteña</a:t>
          </a:r>
          <a:endParaRPr lang="es-ES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96629" y="2760256"/>
        <a:ext cx="7362193" cy="1060189"/>
      </dsp:txXfrm>
    </dsp:sp>
    <dsp:sp modelId="{815427CC-D104-4B59-B236-14A96F58A596}">
      <dsp:nvSpPr>
        <dsp:cNvPr id="0" name=""/>
        <dsp:cNvSpPr/>
      </dsp:nvSpPr>
      <dsp:spPr>
        <a:xfrm>
          <a:off x="1356961" y="2756471"/>
          <a:ext cx="1060189" cy="106018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CA36E5-F0D8-41BC-8278-34AFD43B4699}">
      <dsp:nvSpPr>
        <dsp:cNvPr id="0" name=""/>
        <dsp:cNvSpPr/>
      </dsp:nvSpPr>
      <dsp:spPr>
        <a:xfrm rot="10800000">
          <a:off x="1766647" y="4118324"/>
          <a:ext cx="7873051" cy="106018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7514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Nuevas generaciones </a:t>
          </a:r>
          <a:endParaRPr lang="es-ES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31694" y="4118324"/>
        <a:ext cx="7608004" cy="1060189"/>
      </dsp:txXfrm>
    </dsp:sp>
    <dsp:sp modelId="{6FA9EAA5-67FB-44B1-B167-38E49A57EA18}">
      <dsp:nvSpPr>
        <dsp:cNvPr id="0" name=""/>
        <dsp:cNvSpPr/>
      </dsp:nvSpPr>
      <dsp:spPr>
        <a:xfrm>
          <a:off x="1295508" y="4133135"/>
          <a:ext cx="1060189" cy="106018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48DDD-EDC8-4DE2-97CC-9584B34F4680}">
      <dsp:nvSpPr>
        <dsp:cNvPr id="0" name=""/>
        <dsp:cNvSpPr/>
      </dsp:nvSpPr>
      <dsp:spPr>
        <a:xfrm>
          <a:off x="0" y="4516637"/>
          <a:ext cx="9872869" cy="74099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0" y="4516637"/>
        <a:ext cx="9872869" cy="400135"/>
      </dsp:txXfrm>
    </dsp:sp>
    <dsp:sp modelId="{ED66D36D-3151-4D58-90A4-24EFEBEC4C00}">
      <dsp:nvSpPr>
        <dsp:cNvPr id="0" name=""/>
        <dsp:cNvSpPr/>
      </dsp:nvSpPr>
      <dsp:spPr>
        <a:xfrm>
          <a:off x="0" y="4901953"/>
          <a:ext cx="9872869" cy="3408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Identidad gastronómica Ecuatoriana</a:t>
          </a:r>
          <a:endParaRPr lang="es-E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901953"/>
        <a:ext cx="9872869" cy="340856"/>
      </dsp:txXfrm>
    </dsp:sp>
    <dsp:sp modelId="{CE28F086-B02A-4F24-8081-C413DA1E9D2B}">
      <dsp:nvSpPr>
        <dsp:cNvPr id="0" name=""/>
        <dsp:cNvSpPr/>
      </dsp:nvSpPr>
      <dsp:spPr>
        <a:xfrm rot="10800000">
          <a:off x="0" y="3388106"/>
          <a:ext cx="9872869" cy="1139645"/>
        </a:xfrm>
        <a:prstGeom prst="upArrowCallout">
          <a:avLst/>
        </a:prstGeom>
        <a:solidFill>
          <a:schemeClr val="accent1">
            <a:shade val="80000"/>
            <a:hueOff val="-122811"/>
            <a:satOff val="-13501"/>
            <a:lumOff val="907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3388106"/>
        <a:ext cx="9872869" cy="400015"/>
      </dsp:txXfrm>
    </dsp:sp>
    <dsp:sp modelId="{D9A38677-DEC0-4CD4-A6B0-273EA391E02B}">
      <dsp:nvSpPr>
        <dsp:cNvPr id="0" name=""/>
        <dsp:cNvSpPr/>
      </dsp:nvSpPr>
      <dsp:spPr>
        <a:xfrm>
          <a:off x="0" y="3788122"/>
          <a:ext cx="9872869" cy="3407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Talleres y ferias de gastronomía</a:t>
          </a:r>
        </a:p>
      </dsp:txBody>
      <dsp:txXfrm>
        <a:off x="0" y="3788122"/>
        <a:ext cx="9872869" cy="340754"/>
      </dsp:txXfrm>
    </dsp:sp>
    <dsp:sp modelId="{8DB6ADE6-B8CA-458B-A144-543603B00E56}">
      <dsp:nvSpPr>
        <dsp:cNvPr id="0" name=""/>
        <dsp:cNvSpPr/>
      </dsp:nvSpPr>
      <dsp:spPr>
        <a:xfrm rot="10800000">
          <a:off x="0" y="2259576"/>
          <a:ext cx="9872869" cy="1139645"/>
        </a:xfrm>
        <a:prstGeom prst="upArrowCallout">
          <a:avLst/>
        </a:prstGeom>
        <a:solidFill>
          <a:schemeClr val="accent1">
            <a:shade val="80000"/>
            <a:hueOff val="-245623"/>
            <a:satOff val="-27002"/>
            <a:lumOff val="1814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2259576"/>
        <a:ext cx="9872869" cy="400015"/>
      </dsp:txXfrm>
    </dsp:sp>
    <dsp:sp modelId="{4B4732C1-98B1-4F13-A709-11175BE698A1}">
      <dsp:nvSpPr>
        <dsp:cNvPr id="0" name=""/>
        <dsp:cNvSpPr/>
      </dsp:nvSpPr>
      <dsp:spPr>
        <a:xfrm>
          <a:off x="0" y="2659591"/>
          <a:ext cx="9872869" cy="3407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Convenios con empresas públicas</a:t>
          </a:r>
          <a:endParaRPr lang="es-E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59591"/>
        <a:ext cx="9872869" cy="340754"/>
      </dsp:txXfrm>
    </dsp:sp>
    <dsp:sp modelId="{17620666-BB8F-484E-93AA-1BFFB36CDF59}">
      <dsp:nvSpPr>
        <dsp:cNvPr id="0" name=""/>
        <dsp:cNvSpPr/>
      </dsp:nvSpPr>
      <dsp:spPr>
        <a:xfrm rot="10800000">
          <a:off x="0" y="1131045"/>
          <a:ext cx="9872869" cy="1139645"/>
        </a:xfrm>
        <a:prstGeom prst="upArrowCallout">
          <a:avLst/>
        </a:prstGeom>
        <a:solidFill>
          <a:schemeClr val="accent1">
            <a:shade val="80000"/>
            <a:hueOff val="-368434"/>
            <a:satOff val="-40503"/>
            <a:lumOff val="2721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1131045"/>
        <a:ext cx="9872869" cy="400015"/>
      </dsp:txXfrm>
    </dsp:sp>
    <dsp:sp modelId="{61CFB93B-32E0-4A24-83B2-31C435AB9E8C}">
      <dsp:nvSpPr>
        <dsp:cNvPr id="0" name=""/>
        <dsp:cNvSpPr/>
      </dsp:nvSpPr>
      <dsp:spPr>
        <a:xfrm>
          <a:off x="0" y="1531060"/>
          <a:ext cx="9872869" cy="3407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Talleres de gastronomía quiteña para jóvenes de diferentes universidades</a:t>
          </a:r>
          <a:endParaRPr lang="es-E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31060"/>
        <a:ext cx="9872869" cy="340754"/>
      </dsp:txXfrm>
    </dsp:sp>
    <dsp:sp modelId="{858A9671-F767-4671-B0F1-376F2E2350DD}">
      <dsp:nvSpPr>
        <dsp:cNvPr id="0" name=""/>
        <dsp:cNvSpPr/>
      </dsp:nvSpPr>
      <dsp:spPr>
        <a:xfrm rot="10800000">
          <a:off x="0" y="2514"/>
          <a:ext cx="9872869" cy="1139645"/>
        </a:xfrm>
        <a:prstGeom prst="upArrowCallout">
          <a:avLst/>
        </a:prstGeom>
        <a:solidFill>
          <a:schemeClr val="accent1">
            <a:shade val="80000"/>
            <a:hueOff val="-491245"/>
            <a:satOff val="-54004"/>
            <a:lumOff val="3628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2514"/>
        <a:ext cx="9872869" cy="400015"/>
      </dsp:txXfrm>
    </dsp:sp>
    <dsp:sp modelId="{21A11D35-9375-4260-8664-E89EE7488234}">
      <dsp:nvSpPr>
        <dsp:cNvPr id="0" name=""/>
        <dsp:cNvSpPr/>
      </dsp:nvSpPr>
      <dsp:spPr>
        <a:xfrm>
          <a:off x="0" y="402530"/>
          <a:ext cx="9872869" cy="3407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Nuevas asignaturas en la malla curricular </a:t>
          </a:r>
          <a:endParaRPr lang="es-E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02530"/>
        <a:ext cx="9872869" cy="340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72AC6-F890-4664-9EC6-1776635D1EC3}">
      <dsp:nvSpPr>
        <dsp:cNvPr id="0" name=""/>
        <dsp:cNvSpPr/>
      </dsp:nvSpPr>
      <dsp:spPr>
        <a:xfrm>
          <a:off x="1877416" y="2319077"/>
          <a:ext cx="2301384" cy="1903370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Globalización</a:t>
          </a:r>
        </a:p>
      </dsp:txBody>
      <dsp:txXfrm>
        <a:off x="2214446" y="2597819"/>
        <a:ext cx="1627324" cy="1345886"/>
      </dsp:txXfrm>
    </dsp:sp>
    <dsp:sp modelId="{0A3BE729-7CDB-44F0-B667-1AC0C39A1A99}">
      <dsp:nvSpPr>
        <dsp:cNvPr id="0" name=""/>
        <dsp:cNvSpPr/>
      </dsp:nvSpPr>
      <dsp:spPr>
        <a:xfrm rot="12892424">
          <a:off x="870575" y="1989289"/>
          <a:ext cx="1400896" cy="54246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E4088-25B9-4512-A0BE-5FD41F2DBE1C}">
      <dsp:nvSpPr>
        <dsp:cNvPr id="0" name=""/>
        <dsp:cNvSpPr/>
      </dsp:nvSpPr>
      <dsp:spPr>
        <a:xfrm>
          <a:off x="27866" y="1086620"/>
          <a:ext cx="1808202" cy="144656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Economía Mundial</a:t>
          </a:r>
        </a:p>
      </dsp:txBody>
      <dsp:txXfrm>
        <a:off x="70234" y="1128988"/>
        <a:ext cx="1723466" cy="1361825"/>
      </dsp:txXfrm>
    </dsp:sp>
    <dsp:sp modelId="{61B8C1F9-C0D2-40FD-8D7F-842071618E8C}">
      <dsp:nvSpPr>
        <dsp:cNvPr id="0" name=""/>
        <dsp:cNvSpPr/>
      </dsp:nvSpPr>
      <dsp:spPr>
        <a:xfrm rot="16182620">
          <a:off x="2266030" y="1207195"/>
          <a:ext cx="1506035" cy="54246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245489"/>
            <a:satOff val="-26656"/>
            <a:lumOff val="172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A72E4-2FA1-4BD2-B5A0-66B0FC78A4B9}">
      <dsp:nvSpPr>
        <dsp:cNvPr id="0" name=""/>
        <dsp:cNvSpPr/>
      </dsp:nvSpPr>
      <dsp:spPr>
        <a:xfrm>
          <a:off x="2111139" y="2137"/>
          <a:ext cx="1808202" cy="144656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245623"/>
            <a:satOff val="-27002"/>
            <a:lumOff val="1814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Escenario Social y Cultural</a:t>
          </a:r>
        </a:p>
      </dsp:txBody>
      <dsp:txXfrm>
        <a:off x="2153507" y="44505"/>
        <a:ext cx="1723466" cy="1361825"/>
      </dsp:txXfrm>
    </dsp:sp>
    <dsp:sp modelId="{D479F1D4-3A00-4292-BEAE-475BB2BF0156}">
      <dsp:nvSpPr>
        <dsp:cNvPr id="0" name=""/>
        <dsp:cNvSpPr/>
      </dsp:nvSpPr>
      <dsp:spPr>
        <a:xfrm rot="19487611">
          <a:off x="3752674" y="2018391"/>
          <a:ext cx="1382091" cy="4842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490978"/>
            <a:satOff val="-53311"/>
            <a:lumOff val="344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D6DED-B191-4C2B-A7D9-86FCA1B9FEE3}">
      <dsp:nvSpPr>
        <dsp:cNvPr id="0" name=""/>
        <dsp:cNvSpPr/>
      </dsp:nvSpPr>
      <dsp:spPr>
        <a:xfrm>
          <a:off x="4194412" y="1086620"/>
          <a:ext cx="1808202" cy="144656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491245"/>
            <a:satOff val="-54004"/>
            <a:lumOff val="362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Influencias Políticas</a:t>
          </a:r>
        </a:p>
      </dsp:txBody>
      <dsp:txXfrm>
        <a:off x="4236780" y="1128988"/>
        <a:ext cx="1723466" cy="13618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BA745-3A27-4D44-A7B5-7FD49070E208}">
      <dsp:nvSpPr>
        <dsp:cNvPr id="0" name=""/>
        <dsp:cNvSpPr/>
      </dsp:nvSpPr>
      <dsp:spPr>
        <a:xfrm>
          <a:off x="500" y="213058"/>
          <a:ext cx="1823312" cy="911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Sistemas de comunicaciones</a:t>
          </a:r>
        </a:p>
      </dsp:txBody>
      <dsp:txXfrm>
        <a:off x="27201" y="239759"/>
        <a:ext cx="1769910" cy="858254"/>
      </dsp:txXfrm>
    </dsp:sp>
    <dsp:sp modelId="{D2E68BA0-A0A3-460A-9056-EBD15DAD5276}">
      <dsp:nvSpPr>
        <dsp:cNvPr id="0" name=""/>
        <dsp:cNvSpPr/>
      </dsp:nvSpPr>
      <dsp:spPr>
        <a:xfrm>
          <a:off x="182832" y="1124714"/>
          <a:ext cx="182331" cy="683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742"/>
              </a:lnTo>
              <a:lnTo>
                <a:pt x="182331" y="68374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9AD9AE-B324-42AE-9830-E80BECCA6123}">
      <dsp:nvSpPr>
        <dsp:cNvPr id="0" name=""/>
        <dsp:cNvSpPr/>
      </dsp:nvSpPr>
      <dsp:spPr>
        <a:xfrm>
          <a:off x="365163" y="1352628"/>
          <a:ext cx="1458650" cy="911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Interdependencia </a:t>
          </a:r>
        </a:p>
      </dsp:txBody>
      <dsp:txXfrm>
        <a:off x="391864" y="1379329"/>
        <a:ext cx="1405248" cy="858254"/>
      </dsp:txXfrm>
    </dsp:sp>
    <dsp:sp modelId="{EF196D1C-5A5D-41F5-AC40-7CEB1619BBAF}">
      <dsp:nvSpPr>
        <dsp:cNvPr id="0" name=""/>
        <dsp:cNvSpPr/>
      </dsp:nvSpPr>
      <dsp:spPr>
        <a:xfrm>
          <a:off x="182832" y="1124714"/>
          <a:ext cx="182331" cy="1823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312"/>
              </a:lnTo>
              <a:lnTo>
                <a:pt x="182331" y="182331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367476-2C6B-437E-BFF0-00497224127A}">
      <dsp:nvSpPr>
        <dsp:cNvPr id="0" name=""/>
        <dsp:cNvSpPr/>
      </dsp:nvSpPr>
      <dsp:spPr>
        <a:xfrm>
          <a:off x="365163" y="2492198"/>
          <a:ext cx="1458650" cy="911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Relaciones comerciales</a:t>
          </a:r>
        </a:p>
      </dsp:txBody>
      <dsp:txXfrm>
        <a:off x="391864" y="2518899"/>
        <a:ext cx="1405248" cy="858254"/>
      </dsp:txXfrm>
    </dsp:sp>
    <dsp:sp modelId="{A5101962-F9C3-4B83-A094-4806766268D8}">
      <dsp:nvSpPr>
        <dsp:cNvPr id="0" name=""/>
        <dsp:cNvSpPr/>
      </dsp:nvSpPr>
      <dsp:spPr>
        <a:xfrm>
          <a:off x="2279641" y="213058"/>
          <a:ext cx="1823312" cy="911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Conceptos del Desarrollo</a:t>
          </a:r>
        </a:p>
      </dsp:txBody>
      <dsp:txXfrm>
        <a:off x="2306342" y="239759"/>
        <a:ext cx="1769910" cy="858254"/>
      </dsp:txXfrm>
    </dsp:sp>
    <dsp:sp modelId="{C29F4DDF-89FB-451C-ADDC-543356BBAF61}">
      <dsp:nvSpPr>
        <dsp:cNvPr id="0" name=""/>
        <dsp:cNvSpPr/>
      </dsp:nvSpPr>
      <dsp:spPr>
        <a:xfrm>
          <a:off x="2461972" y="1124714"/>
          <a:ext cx="182331" cy="683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742"/>
              </a:lnTo>
              <a:lnTo>
                <a:pt x="182331" y="68374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0F3FE-6208-431E-BB06-94B86287E41C}">
      <dsp:nvSpPr>
        <dsp:cNvPr id="0" name=""/>
        <dsp:cNvSpPr/>
      </dsp:nvSpPr>
      <dsp:spPr>
        <a:xfrm>
          <a:off x="2644304" y="1352628"/>
          <a:ext cx="1458650" cy="911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Integración</a:t>
          </a:r>
        </a:p>
      </dsp:txBody>
      <dsp:txXfrm>
        <a:off x="2671005" y="1379329"/>
        <a:ext cx="1405248" cy="858254"/>
      </dsp:txXfrm>
    </dsp:sp>
    <dsp:sp modelId="{6CD09064-25B0-42D9-9424-6595B90891BE}">
      <dsp:nvSpPr>
        <dsp:cNvPr id="0" name=""/>
        <dsp:cNvSpPr/>
      </dsp:nvSpPr>
      <dsp:spPr>
        <a:xfrm>
          <a:off x="2461972" y="1124714"/>
          <a:ext cx="182331" cy="1823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312"/>
              </a:lnTo>
              <a:lnTo>
                <a:pt x="182331" y="182331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53DAA-FD36-4C97-88DA-FC15A8E27E82}">
      <dsp:nvSpPr>
        <dsp:cNvPr id="0" name=""/>
        <dsp:cNvSpPr/>
      </dsp:nvSpPr>
      <dsp:spPr>
        <a:xfrm>
          <a:off x="2644304" y="2492198"/>
          <a:ext cx="1458650" cy="911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Condiciones Sociales</a:t>
          </a:r>
        </a:p>
      </dsp:txBody>
      <dsp:txXfrm>
        <a:off x="2671005" y="2518899"/>
        <a:ext cx="1405248" cy="8582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E0734-9B1B-454A-81F2-7FF884A099E6}">
      <dsp:nvSpPr>
        <dsp:cNvPr id="0" name=""/>
        <dsp:cNvSpPr/>
      </dsp:nvSpPr>
      <dsp:spPr>
        <a:xfrm rot="10800000">
          <a:off x="1127228" y="694"/>
          <a:ext cx="3217039" cy="12676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9015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Nivel externo</a:t>
          </a:r>
        </a:p>
      </dsp:txBody>
      <dsp:txXfrm rot="10800000">
        <a:off x="1444150" y="694"/>
        <a:ext cx="2900117" cy="1267687"/>
      </dsp:txXfrm>
    </dsp:sp>
    <dsp:sp modelId="{8D566E79-CBD8-4D4F-A515-6ACC90139A52}">
      <dsp:nvSpPr>
        <dsp:cNvPr id="0" name=""/>
        <dsp:cNvSpPr/>
      </dsp:nvSpPr>
      <dsp:spPr>
        <a:xfrm>
          <a:off x="493385" y="694"/>
          <a:ext cx="1267687" cy="1267687"/>
        </a:xfrm>
        <a:prstGeom prst="ellipse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E15F9-3AEC-4A85-8A1E-672E7E86EE12}">
      <dsp:nvSpPr>
        <dsp:cNvPr id="0" name=""/>
        <dsp:cNvSpPr/>
      </dsp:nvSpPr>
      <dsp:spPr>
        <a:xfrm rot="10800000">
          <a:off x="1127228" y="1646795"/>
          <a:ext cx="3217039" cy="12676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9015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Condiciones Internas</a:t>
          </a:r>
        </a:p>
      </dsp:txBody>
      <dsp:txXfrm rot="10800000">
        <a:off x="1444150" y="1646795"/>
        <a:ext cx="2900117" cy="1267687"/>
      </dsp:txXfrm>
    </dsp:sp>
    <dsp:sp modelId="{E8343019-7FB3-436A-8F8A-24A4406AC08C}">
      <dsp:nvSpPr>
        <dsp:cNvPr id="0" name=""/>
        <dsp:cNvSpPr/>
      </dsp:nvSpPr>
      <dsp:spPr>
        <a:xfrm>
          <a:off x="493385" y="1646795"/>
          <a:ext cx="1267687" cy="1267687"/>
        </a:xfrm>
        <a:prstGeom prst="ellipse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B1C22-7411-4DDD-8CFE-DAD12188DA61}">
      <dsp:nvSpPr>
        <dsp:cNvPr id="0" name=""/>
        <dsp:cNvSpPr/>
      </dsp:nvSpPr>
      <dsp:spPr>
        <a:xfrm>
          <a:off x="2381" y="507157"/>
          <a:ext cx="2901156" cy="1160462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KOF Swiss Economic Institute</a:t>
          </a:r>
          <a:endParaRPr lang="es-E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612" y="507157"/>
        <a:ext cx="1740694" cy="1160462"/>
      </dsp:txXfrm>
    </dsp:sp>
    <dsp:sp modelId="{F4F1B5E3-6C12-42AB-A1FA-949B6889B2F4}">
      <dsp:nvSpPr>
        <dsp:cNvPr id="0" name=""/>
        <dsp:cNvSpPr/>
      </dsp:nvSpPr>
      <dsp:spPr>
        <a:xfrm>
          <a:off x="2613421" y="507157"/>
          <a:ext cx="2901156" cy="1160462"/>
        </a:xfrm>
        <a:prstGeom prst="chevron">
          <a:avLst/>
        </a:prstGeom>
        <a:solidFill>
          <a:schemeClr val="accent1">
            <a:shade val="50000"/>
            <a:hueOff val="-339284"/>
            <a:satOff val="-39630"/>
            <a:lumOff val="3431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Situación de un país </a:t>
          </a:r>
          <a:endParaRPr lang="es-E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3652" y="507157"/>
        <a:ext cx="1740694" cy="1160462"/>
      </dsp:txXfrm>
    </dsp:sp>
    <dsp:sp modelId="{3BD820A0-C9A5-4DEA-882C-10DC049164AC}">
      <dsp:nvSpPr>
        <dsp:cNvPr id="0" name=""/>
        <dsp:cNvSpPr/>
      </dsp:nvSpPr>
      <dsp:spPr>
        <a:xfrm>
          <a:off x="5224462" y="507157"/>
          <a:ext cx="2901156" cy="1160462"/>
        </a:xfrm>
        <a:prstGeom prst="chevron">
          <a:avLst/>
        </a:prstGeom>
        <a:solidFill>
          <a:schemeClr val="accent1">
            <a:shade val="50000"/>
            <a:hueOff val="-339284"/>
            <a:satOff val="-39630"/>
            <a:lumOff val="3431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* Datos estadísticos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* Indicadores</a:t>
          </a:r>
          <a:endParaRPr lang="es-E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4693" y="507157"/>
        <a:ext cx="1740694" cy="11604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63858-B1AB-4F66-8CC9-956BC7C740C3}">
      <dsp:nvSpPr>
        <dsp:cNvPr id="0" name=""/>
        <dsp:cNvSpPr/>
      </dsp:nvSpPr>
      <dsp:spPr>
        <a:xfrm>
          <a:off x="-5907698" y="-904073"/>
          <a:ext cx="7032995" cy="7032995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8CE94C-0DD9-43BD-AFDB-5F70125DC106}">
      <dsp:nvSpPr>
        <dsp:cNvPr id="0" name=""/>
        <dsp:cNvSpPr/>
      </dsp:nvSpPr>
      <dsp:spPr>
        <a:xfrm>
          <a:off x="588989" y="401686"/>
          <a:ext cx="3928303" cy="803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00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* 43/100</a:t>
          </a:r>
        </a:p>
      </dsp:txBody>
      <dsp:txXfrm>
        <a:off x="588989" y="401686"/>
        <a:ext cx="3928303" cy="803790"/>
      </dsp:txXfrm>
    </dsp:sp>
    <dsp:sp modelId="{9C37ED61-5BE5-4D47-A08D-BD2D3A734E0C}">
      <dsp:nvSpPr>
        <dsp:cNvPr id="0" name=""/>
        <dsp:cNvSpPr/>
      </dsp:nvSpPr>
      <dsp:spPr>
        <a:xfrm>
          <a:off x="86620" y="301212"/>
          <a:ext cx="1004738" cy="1004738"/>
        </a:xfrm>
        <a:prstGeom prst="ellipse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3BA6E-42F3-4FB8-8070-3C91F5A0FBFE}">
      <dsp:nvSpPr>
        <dsp:cNvPr id="0" name=""/>
        <dsp:cNvSpPr/>
      </dsp:nvSpPr>
      <dsp:spPr>
        <a:xfrm>
          <a:off x="1049821" y="1607581"/>
          <a:ext cx="3467471" cy="803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00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* 47/100 </a:t>
          </a:r>
        </a:p>
      </dsp:txBody>
      <dsp:txXfrm>
        <a:off x="1049821" y="1607581"/>
        <a:ext cx="3467471" cy="803790"/>
      </dsp:txXfrm>
    </dsp:sp>
    <dsp:sp modelId="{200F7A71-D665-4E5F-989A-2A21B071C14F}">
      <dsp:nvSpPr>
        <dsp:cNvPr id="0" name=""/>
        <dsp:cNvSpPr/>
      </dsp:nvSpPr>
      <dsp:spPr>
        <a:xfrm>
          <a:off x="547452" y="1507107"/>
          <a:ext cx="1004738" cy="100473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A7911-9B68-47A8-BB44-C9C472675A35}">
      <dsp:nvSpPr>
        <dsp:cNvPr id="0" name=""/>
        <dsp:cNvSpPr/>
      </dsp:nvSpPr>
      <dsp:spPr>
        <a:xfrm>
          <a:off x="1049821" y="2813476"/>
          <a:ext cx="3467471" cy="803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00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* 81/100</a:t>
          </a:r>
        </a:p>
      </dsp:txBody>
      <dsp:txXfrm>
        <a:off x="1049821" y="2813476"/>
        <a:ext cx="3467471" cy="803790"/>
      </dsp:txXfrm>
    </dsp:sp>
    <dsp:sp modelId="{18B60083-9711-4CA9-9154-8E11BBB7F315}">
      <dsp:nvSpPr>
        <dsp:cNvPr id="0" name=""/>
        <dsp:cNvSpPr/>
      </dsp:nvSpPr>
      <dsp:spPr>
        <a:xfrm>
          <a:off x="547452" y="2713002"/>
          <a:ext cx="1004738" cy="1004738"/>
        </a:xfrm>
        <a:prstGeom prst="ellipse">
          <a:avLst/>
        </a:prstGeom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6F205-EBDE-45FC-A145-EAB99F91A4A3}">
      <dsp:nvSpPr>
        <dsp:cNvPr id="0" name=""/>
        <dsp:cNvSpPr/>
      </dsp:nvSpPr>
      <dsp:spPr>
        <a:xfrm>
          <a:off x="662510" y="4019371"/>
          <a:ext cx="3928303" cy="803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00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* 103 – 207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* 54/100</a:t>
          </a:r>
          <a:endParaRPr lang="es-ES" sz="2000" kern="1200" dirty="0"/>
        </a:p>
      </dsp:txBody>
      <dsp:txXfrm>
        <a:off x="662510" y="4019371"/>
        <a:ext cx="3928303" cy="803790"/>
      </dsp:txXfrm>
    </dsp:sp>
    <dsp:sp modelId="{EE16063B-720E-4049-B30B-23E9A36D3FDB}">
      <dsp:nvSpPr>
        <dsp:cNvPr id="0" name=""/>
        <dsp:cNvSpPr/>
      </dsp:nvSpPr>
      <dsp:spPr>
        <a:xfrm>
          <a:off x="86620" y="3918897"/>
          <a:ext cx="1004738" cy="100473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E22AF-DB69-464B-9162-ADA6748D6726}">
      <dsp:nvSpPr>
        <dsp:cNvPr id="0" name=""/>
        <dsp:cNvSpPr/>
      </dsp:nvSpPr>
      <dsp:spPr>
        <a:xfrm>
          <a:off x="910431" y="971"/>
          <a:ext cx="3064639" cy="1838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Variedad de sabores y aromas exquisitos</a:t>
          </a:r>
        </a:p>
      </dsp:txBody>
      <dsp:txXfrm>
        <a:off x="964287" y="54827"/>
        <a:ext cx="2956927" cy="1731071"/>
      </dsp:txXfrm>
    </dsp:sp>
    <dsp:sp modelId="{19894264-53BA-4905-94C4-75F07822BEF8}">
      <dsp:nvSpPr>
        <dsp:cNvPr id="0" name=""/>
        <dsp:cNvSpPr/>
      </dsp:nvSpPr>
      <dsp:spPr>
        <a:xfrm>
          <a:off x="4244759" y="540348"/>
          <a:ext cx="649703" cy="760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4759" y="692354"/>
        <a:ext cx="454792" cy="456018"/>
      </dsp:txXfrm>
    </dsp:sp>
    <dsp:sp modelId="{D3A060AE-992C-493D-A630-BEF9A85C2537}">
      <dsp:nvSpPr>
        <dsp:cNvPr id="0" name=""/>
        <dsp:cNvSpPr/>
      </dsp:nvSpPr>
      <dsp:spPr>
        <a:xfrm>
          <a:off x="5200926" y="971"/>
          <a:ext cx="3064639" cy="1838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Épocas prehispánicas, </a:t>
          </a:r>
          <a:r>
            <a:rPr lang="es-ES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colonial</a:t>
          </a:r>
          <a:endParaRPr lang="es-ES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4782" y="54827"/>
        <a:ext cx="2956927" cy="1731071"/>
      </dsp:txXfrm>
    </dsp:sp>
    <dsp:sp modelId="{7923BA63-F162-438F-B8E4-E0920E0F454A}">
      <dsp:nvSpPr>
        <dsp:cNvPr id="0" name=""/>
        <dsp:cNvSpPr/>
      </dsp:nvSpPr>
      <dsp:spPr>
        <a:xfrm rot="5400000">
          <a:off x="6408395" y="2054280"/>
          <a:ext cx="649703" cy="760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505238" y="2109444"/>
        <a:ext cx="456018" cy="454792"/>
      </dsp:txXfrm>
    </dsp:sp>
    <dsp:sp modelId="{1B93FF5D-2EB5-491E-86CF-980F22083E65}">
      <dsp:nvSpPr>
        <dsp:cNvPr id="0" name=""/>
        <dsp:cNvSpPr/>
      </dsp:nvSpPr>
      <dsp:spPr>
        <a:xfrm>
          <a:off x="5200926" y="3065611"/>
          <a:ext cx="3064639" cy="1838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Gran cambio luego de la conquista</a:t>
          </a:r>
        </a:p>
      </dsp:txBody>
      <dsp:txXfrm>
        <a:off x="5254782" y="3119467"/>
        <a:ext cx="2956927" cy="1731071"/>
      </dsp:txXfrm>
    </dsp:sp>
    <dsp:sp modelId="{F376767F-E6FD-4101-A334-61D744F1001F}">
      <dsp:nvSpPr>
        <dsp:cNvPr id="0" name=""/>
        <dsp:cNvSpPr/>
      </dsp:nvSpPr>
      <dsp:spPr>
        <a:xfrm rot="10800000">
          <a:off x="4281535" y="3604988"/>
          <a:ext cx="649703" cy="760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476446" y="3756994"/>
        <a:ext cx="454792" cy="456018"/>
      </dsp:txXfrm>
    </dsp:sp>
    <dsp:sp modelId="{454418D4-585E-4CE4-9BA8-DCEA762AA7C6}">
      <dsp:nvSpPr>
        <dsp:cNvPr id="0" name=""/>
        <dsp:cNvSpPr/>
      </dsp:nvSpPr>
      <dsp:spPr>
        <a:xfrm>
          <a:off x="910431" y="3065611"/>
          <a:ext cx="3064639" cy="1838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Épocas republicana, y contemporánea</a:t>
          </a:r>
          <a:endParaRPr lang="es-ES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4287" y="3119467"/>
        <a:ext cx="2956927" cy="17310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CBF38-97FC-4CE8-B75F-D12BE793E613}">
      <dsp:nvSpPr>
        <dsp:cNvPr id="0" name=""/>
        <dsp:cNvSpPr/>
      </dsp:nvSpPr>
      <dsp:spPr>
        <a:xfrm>
          <a:off x="991289" y="0"/>
          <a:ext cx="4533169" cy="453316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Macro Entorno</a:t>
          </a:r>
          <a:br>
            <a:rPr lang="es-EC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Cantón Quito</a:t>
          </a:r>
          <a:endParaRPr lang="es-ES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67916" y="339987"/>
        <a:ext cx="2379913" cy="770638"/>
      </dsp:txXfrm>
    </dsp:sp>
    <dsp:sp modelId="{20B516E5-D0BA-4063-9C8E-5842661AEC4C}">
      <dsp:nvSpPr>
        <dsp:cNvPr id="0" name=""/>
        <dsp:cNvSpPr/>
      </dsp:nvSpPr>
      <dsp:spPr>
        <a:xfrm>
          <a:off x="1513646" y="1133292"/>
          <a:ext cx="3399876" cy="3399876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-491245"/>
                <a:satOff val="-54004"/>
                <a:lumOff val="36287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-491245"/>
                <a:satOff val="-54004"/>
                <a:lumOff val="3628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Micro Entorno</a:t>
          </a:r>
          <a:br>
            <a:rPr lang="es-EC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C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Centro Histórico</a:t>
          </a:r>
          <a:endParaRPr lang="es-ES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11546" y="1983261"/>
        <a:ext cx="2404075" cy="16999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FA0B2-F9AA-489D-A59E-E714F5EB7DC9}">
      <dsp:nvSpPr>
        <dsp:cNvPr id="0" name=""/>
        <dsp:cNvSpPr/>
      </dsp:nvSpPr>
      <dsp:spPr>
        <a:xfrm>
          <a:off x="3258" y="986242"/>
          <a:ext cx="2987982" cy="746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DMQ</a:t>
          </a:r>
          <a:endParaRPr lang="es-ES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37" y="1008121"/>
        <a:ext cx="2944224" cy="703237"/>
      </dsp:txXfrm>
    </dsp:sp>
    <dsp:sp modelId="{B9FC4860-4EBC-48FB-A43E-260984096BF6}">
      <dsp:nvSpPr>
        <dsp:cNvPr id="0" name=""/>
        <dsp:cNvSpPr/>
      </dsp:nvSpPr>
      <dsp:spPr>
        <a:xfrm rot="5400000">
          <a:off x="1431887" y="1798600"/>
          <a:ext cx="130724" cy="13072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DE5B6-E6B5-4EAC-B1C9-E9F58ABE4542}">
      <dsp:nvSpPr>
        <dsp:cNvPr id="0" name=""/>
        <dsp:cNvSpPr/>
      </dsp:nvSpPr>
      <dsp:spPr>
        <a:xfrm>
          <a:off x="3258" y="1994686"/>
          <a:ext cx="2987982" cy="7469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9466 Km2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45% 4183km2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37" y="2016565"/>
        <a:ext cx="2944224" cy="703237"/>
      </dsp:txXfrm>
    </dsp:sp>
    <dsp:sp modelId="{9F485BEC-D184-4E1F-947E-03A850C7160E}">
      <dsp:nvSpPr>
        <dsp:cNvPr id="0" name=""/>
        <dsp:cNvSpPr/>
      </dsp:nvSpPr>
      <dsp:spPr>
        <a:xfrm rot="5400000">
          <a:off x="1431887" y="2807044"/>
          <a:ext cx="130724" cy="13072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0D8741-C2DE-442D-871E-B7970F1494B7}">
      <dsp:nvSpPr>
        <dsp:cNvPr id="0" name=""/>
        <dsp:cNvSpPr/>
      </dsp:nvSpPr>
      <dsp:spPr>
        <a:xfrm>
          <a:off x="3258" y="3003130"/>
          <a:ext cx="2987982" cy="7469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2’239.131 </a:t>
          </a: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Hab.</a:t>
          </a:r>
          <a:endParaRPr lang="es-ES" sz="2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1’607.732 </a:t>
          </a: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Hab.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37" y="3025009"/>
        <a:ext cx="2944224" cy="703237"/>
      </dsp:txXfrm>
    </dsp:sp>
    <dsp:sp modelId="{21957081-6EC0-4E66-AAA5-B02EDCBA7CAF}">
      <dsp:nvSpPr>
        <dsp:cNvPr id="0" name=""/>
        <dsp:cNvSpPr/>
      </dsp:nvSpPr>
      <dsp:spPr>
        <a:xfrm>
          <a:off x="3409558" y="986242"/>
          <a:ext cx="2987982" cy="746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Centro Histórico</a:t>
          </a:r>
          <a:endParaRPr lang="es-ES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31437" y="1008121"/>
        <a:ext cx="2944224" cy="703237"/>
      </dsp:txXfrm>
    </dsp:sp>
    <dsp:sp modelId="{E1C66BDB-EF80-47AB-892C-D1AFE8B720F0}">
      <dsp:nvSpPr>
        <dsp:cNvPr id="0" name=""/>
        <dsp:cNvSpPr/>
      </dsp:nvSpPr>
      <dsp:spPr>
        <a:xfrm rot="5400000">
          <a:off x="4838188" y="1798600"/>
          <a:ext cx="130724" cy="13072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A04FB-CF3E-4BC9-BEC5-C35E2101178F}">
      <dsp:nvSpPr>
        <dsp:cNvPr id="0" name=""/>
        <dsp:cNvSpPr/>
      </dsp:nvSpPr>
      <dsp:spPr>
        <a:xfrm>
          <a:off x="3409558" y="1994686"/>
          <a:ext cx="2987982" cy="7469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34% Total Gasto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31437" y="2016565"/>
        <a:ext cx="2944224" cy="703237"/>
      </dsp:txXfrm>
    </dsp:sp>
    <dsp:sp modelId="{563C202C-BDA3-421C-B362-0C4407C7120E}">
      <dsp:nvSpPr>
        <dsp:cNvPr id="0" name=""/>
        <dsp:cNvSpPr/>
      </dsp:nvSpPr>
      <dsp:spPr>
        <a:xfrm rot="5400000">
          <a:off x="4838188" y="2807044"/>
          <a:ext cx="130724" cy="13072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F25E4-DF89-4747-B57F-7E1A01BA1AA1}">
      <dsp:nvSpPr>
        <dsp:cNvPr id="0" name=""/>
        <dsp:cNvSpPr/>
      </dsp:nvSpPr>
      <dsp:spPr>
        <a:xfrm>
          <a:off x="3409558" y="3003130"/>
          <a:ext cx="2987982" cy="7469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652.912 Turistas</a:t>
          </a:r>
          <a:b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130.212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31437" y="3025009"/>
        <a:ext cx="2944224" cy="703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A875541-8164-4CC7-9F2F-6F0C49BB85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1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875541-8164-4CC7-9F2F-6F0C49BB85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01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875541-8164-4CC7-9F2F-6F0C49BB858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17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875541-8164-4CC7-9F2F-6F0C49BB85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07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875541-8164-4CC7-9F2F-6F0C49BB858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8296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875541-8164-4CC7-9F2F-6F0C49BB85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07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22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68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2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581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2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75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9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20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57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543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04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38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86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8107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30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049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875541-8164-4CC7-9F2F-6F0C49BB85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7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17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74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3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875541-8164-4CC7-9F2F-6F0C49BB85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1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875541-8164-4CC7-9F2F-6F0C49BB85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290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1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9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8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875541-8164-4CC7-9F2F-6F0C49BB85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7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00B050"/>
            </a:gs>
            <a:gs pos="52000">
              <a:srgbClr val="92D050"/>
            </a:gs>
            <a:gs pos="31000">
              <a:srgbClr val="A1F53B"/>
            </a:gs>
            <a:gs pos="74000">
              <a:srgbClr val="A1F53B"/>
            </a:gs>
            <a:gs pos="92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F0622-75E4-48B8-A617-5428CA5926CE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A875541-8164-4CC7-9F2F-6F0C49BB85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2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F0622-75E4-48B8-A617-5428CA5926CE}" type="datetimeFigureOut">
              <a:rPr lang="en-US" smtClean="0"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875541-8164-4CC7-9F2F-6F0C49BB85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9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00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openxmlformats.org/officeDocument/2006/relationships/image" Target="../media/image20.png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38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39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10" Type="http://schemas.openxmlformats.org/officeDocument/2006/relationships/image" Target="../media/image42.jpeg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14.jpeg"/><Relationship Id="rId7" Type="http://schemas.openxmlformats.org/officeDocument/2006/relationships/diagramData" Target="../diagrams/data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microsoft.com/office/2007/relationships/diagramDrawing" Target="../diagrams/drawing7.xml"/><Relationship Id="rId5" Type="http://schemas.openxmlformats.org/officeDocument/2006/relationships/image" Target="../media/image16.jpeg"/><Relationship Id="rId10" Type="http://schemas.openxmlformats.org/officeDocument/2006/relationships/diagramColors" Target="../diagrams/colors7.xml"/><Relationship Id="rId4" Type="http://schemas.openxmlformats.org/officeDocument/2006/relationships/image" Target="../media/image15.jpeg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relacionada">
            <a:extLst>
              <a:ext uri="{FF2B5EF4-FFF2-40B4-BE49-F238E27FC236}">
                <a16:creationId xmlns:a16="http://schemas.microsoft.com/office/drawing/2014/main" id="{2514BB0F-7316-46FA-9696-8B35812FE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0C91D83-BCF1-4317-A62F-9A7799470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464" y="569844"/>
            <a:ext cx="10959188" cy="5993290"/>
          </a:xfrm>
        </p:spPr>
        <p:txBody>
          <a:bodyPr>
            <a:noAutofit/>
          </a:bodyPr>
          <a:lstStyle/>
          <a:p>
            <a:pPr algn="ctr"/>
            <a:r>
              <a:rPr lang="es-EC" sz="4800" b="1" dirty="0">
                <a:ln w="9525">
                  <a:solidFill>
                    <a:schemeClr val="accent3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Lucida Calligraphy" panose="03010101010101010101" pitchFamily="66" charset="0"/>
              </a:rPr>
              <a:t>“Un pueblo que no bebe su vino y no come su queso, tiene un grave problema de identidad” </a:t>
            </a:r>
            <a:br>
              <a:rPr lang="es-EC" sz="4800" b="1" dirty="0">
                <a:ln w="9525">
                  <a:solidFill>
                    <a:schemeClr val="accent3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Lucida Calligraphy" panose="03010101010101010101" pitchFamily="66" charset="0"/>
              </a:rPr>
            </a:br>
            <a:r>
              <a:rPr lang="es-ES" sz="4800" b="1" dirty="0">
                <a:ln w="9525">
                  <a:solidFill>
                    <a:schemeClr val="accent3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Lucida Calligraphy" panose="03010101010101010101" pitchFamily="66" charset="0"/>
              </a:rPr>
              <a:t/>
            </a:r>
            <a:br>
              <a:rPr lang="es-ES" sz="4800" b="1" dirty="0">
                <a:ln w="9525">
                  <a:solidFill>
                    <a:schemeClr val="accent3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Lucida Calligraphy" panose="03010101010101010101" pitchFamily="66" charset="0"/>
              </a:rPr>
            </a:br>
            <a:r>
              <a:rPr lang="es-EC" sz="4800" b="1" dirty="0">
                <a:ln w="9525">
                  <a:solidFill>
                    <a:schemeClr val="accent3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Manuel Vázquez Montalbán</a:t>
            </a:r>
            <a:br>
              <a:rPr lang="es-EC" sz="4800" b="1" dirty="0">
                <a:ln w="9525">
                  <a:solidFill>
                    <a:schemeClr val="accent3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4800" b="1" dirty="0" smtClean="0">
                <a:ln w="9525">
                  <a:solidFill>
                    <a:schemeClr val="accent3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Escritor  </a:t>
            </a:r>
            <a:r>
              <a:rPr lang="es-EC" sz="4800" b="1" dirty="0">
                <a:ln w="9525">
                  <a:solidFill>
                    <a:schemeClr val="accent3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español</a:t>
            </a:r>
            <a:r>
              <a:rPr lang="es-ES" sz="4800" b="1" dirty="0">
                <a:ln w="9525">
                  <a:solidFill>
                    <a:schemeClr val="accent3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Lucida Calligraphy" panose="03010101010101010101" pitchFamily="66" charset="0"/>
              </a:rPr>
              <a:t/>
            </a:r>
            <a:br>
              <a:rPr lang="es-ES" sz="4800" b="1" dirty="0">
                <a:ln w="9525">
                  <a:solidFill>
                    <a:schemeClr val="accent3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Lucida Calligraphy" panose="03010101010101010101" pitchFamily="66" charset="0"/>
              </a:rPr>
            </a:br>
            <a:endParaRPr lang="es-ES" sz="4800" b="1" dirty="0">
              <a:ln w="9525">
                <a:solidFill>
                  <a:schemeClr val="accent3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0164" y="624110"/>
            <a:ext cx="10212946" cy="753929"/>
          </a:xfrm>
        </p:spPr>
        <p:txBody>
          <a:bodyPr>
            <a:normAutofit/>
          </a:bodyPr>
          <a:lstStyle/>
          <a:p>
            <a:pPr algn="ctr"/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DEL ENTORNO</a:t>
            </a:r>
            <a:endParaRPr lang="es-E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753143794"/>
              </p:ext>
            </p:extLst>
          </p:nvPr>
        </p:nvGraphicFramePr>
        <p:xfrm>
          <a:off x="-579834" y="1893888"/>
          <a:ext cx="6427169" cy="4533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71121526"/>
              </p:ext>
            </p:extLst>
          </p:nvPr>
        </p:nvGraphicFramePr>
        <p:xfrm>
          <a:off x="5419430" y="1690687"/>
          <a:ext cx="6400800" cy="4736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9343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25768" y="515154"/>
            <a:ext cx="1030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METODOLÓGICO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59695724"/>
              </p:ext>
            </p:extLst>
          </p:nvPr>
        </p:nvGraphicFramePr>
        <p:xfrm>
          <a:off x="862883" y="1543521"/>
          <a:ext cx="6980350" cy="5024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9846" y="1955253"/>
            <a:ext cx="3612959" cy="21004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9846" y="4273451"/>
            <a:ext cx="3612958" cy="21004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34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75502" y="695893"/>
            <a:ext cx="10176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CÁLCULO DE LA MUESTRA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Diagrama 3"/>
              <p:cNvGraphicFramePr/>
              <p:nvPr>
                <p:extLst>
                  <p:ext uri="{D42A27DB-BD31-4B8C-83A1-F6EECF244321}">
                    <p14:modId xmlns:p14="http://schemas.microsoft.com/office/powerpoint/2010/main" val="3896762005"/>
                  </p:ext>
                </p:extLst>
              </p:nvPr>
            </p:nvGraphicFramePr>
            <p:xfrm>
              <a:off x="2799548" y="1403779"/>
              <a:ext cx="8128000" cy="264970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Diagrama 3"/>
              <p:cNvGraphicFramePr/>
              <p:nvPr>
                <p:extLst>
                  <p:ext uri="{D42A27DB-BD31-4B8C-83A1-F6EECF244321}">
                    <p14:modId xmlns:p14="http://schemas.microsoft.com/office/powerpoint/2010/main" val="3896762005"/>
                  </p:ext>
                </p:extLst>
              </p:nvPr>
            </p:nvGraphicFramePr>
            <p:xfrm>
              <a:off x="2799548" y="1403779"/>
              <a:ext cx="8128000" cy="264970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5" name="Rectángulo 4"/>
          <p:cNvSpPr/>
          <p:nvPr/>
        </p:nvSpPr>
        <p:spPr>
          <a:xfrm>
            <a:off x="2799548" y="3823986"/>
            <a:ext cx="5810865" cy="26104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 Tamaño de la muestra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Z= nivel de confiabilidad 95 %    Z=1.96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Probabilidad de Ocurrencia= 0.5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Probabilidad de no ocurrencia = 0.5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e= error = 0.05 (5%)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 Población = 78801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(EMPRESA PÚBLICA METROPOLITANA DE GESTIÓN DE DESTINO TURÍSTICO, 2015)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5914" y="4053488"/>
            <a:ext cx="2406740" cy="21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37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96980" y="45560"/>
            <a:ext cx="10444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INSTRUMENTOS DE RECOLECCIÓN DE DATOS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834128" y="1466827"/>
            <a:ext cx="2787528" cy="347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Formato de Encuesta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6613254" y="1466828"/>
            <a:ext cx="3081839" cy="347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Formato de Entrevistas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586" y="2004264"/>
            <a:ext cx="3612047" cy="47512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066" y="2004264"/>
            <a:ext cx="3453215" cy="47512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72" b="9638"/>
          <a:stretch/>
        </p:blipFill>
        <p:spPr>
          <a:xfrm>
            <a:off x="536393" y="2004263"/>
            <a:ext cx="3571968" cy="47512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0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9375" y="2559198"/>
            <a:ext cx="6354627" cy="1826581"/>
          </a:xfrm>
        </p:spPr>
        <p:txBody>
          <a:bodyPr>
            <a:normAutofit/>
          </a:bodyPr>
          <a:lstStyle/>
          <a:p>
            <a:r>
              <a:rPr lang="es-EC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III</a:t>
            </a:r>
            <a:endParaRPr lang="es-E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19375" y="4527448"/>
            <a:ext cx="6354628" cy="8604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E INTERPRETACIÓN DE RESULTADOS</a:t>
            </a:r>
            <a:endParaRPr lang="es-E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119137" y="2311202"/>
            <a:ext cx="6632623" cy="224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869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631324" y="212986"/>
            <a:ext cx="10444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ENCUESTA DIRIGIDA A CIUDADANOS QUITEÑOS</a:t>
            </a:r>
          </a:p>
        </p:txBody>
      </p:sp>
      <p:pic>
        <p:nvPicPr>
          <p:cNvPr id="6" name="Imagen 5"/>
          <p:cNvPicPr/>
          <p:nvPr/>
        </p:nvPicPr>
        <p:blipFill rotWithShape="1">
          <a:blip r:embed="rId2"/>
          <a:srcRect l="15877" t="9917" r="18609" b="17288"/>
          <a:stretch/>
        </p:blipFill>
        <p:spPr bwMode="auto">
          <a:xfrm>
            <a:off x="468176" y="1960349"/>
            <a:ext cx="4732473" cy="437605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3"/>
          <a:srcRect l="7287" t="6881" r="5265" b="13733"/>
          <a:stretch/>
        </p:blipFill>
        <p:spPr bwMode="auto">
          <a:xfrm>
            <a:off x="6053674" y="1960349"/>
            <a:ext cx="5490626" cy="4376058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164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/>
          <a:srcRect l="7680" t="4914" r="5281" b="12253"/>
          <a:stretch/>
        </p:blipFill>
        <p:spPr bwMode="auto">
          <a:xfrm>
            <a:off x="7027505" y="3387144"/>
            <a:ext cx="4447572" cy="3361386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3"/>
          <a:srcRect l="10241" t="8601" r="8405" b="13982"/>
          <a:stretch/>
        </p:blipFill>
        <p:spPr bwMode="auto">
          <a:xfrm>
            <a:off x="3962399" y="85108"/>
            <a:ext cx="4576294" cy="3134610"/>
          </a:xfrm>
          <a:prstGeom prst="rect">
            <a:avLst/>
          </a:prstGeom>
          <a:ln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 t="3112" r="3001" b="13328"/>
          <a:stretch/>
        </p:blipFill>
        <p:spPr bwMode="auto">
          <a:xfrm>
            <a:off x="748248" y="3387144"/>
            <a:ext cx="4532090" cy="3361386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460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/>
          <a:srcRect l="9060" t="5653" r="8797" b="14485"/>
          <a:stretch/>
        </p:blipFill>
        <p:spPr bwMode="auto">
          <a:xfrm>
            <a:off x="353700" y="1799844"/>
            <a:ext cx="5342250" cy="4467606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3"/>
          <a:srcRect l="4924" t="5899" r="5675" b="13746"/>
          <a:stretch/>
        </p:blipFill>
        <p:spPr bwMode="auto">
          <a:xfrm>
            <a:off x="6019800" y="1799844"/>
            <a:ext cx="5734049" cy="4467606"/>
          </a:xfrm>
          <a:prstGeom prst="rect">
            <a:avLst/>
          </a:prstGeom>
          <a:ln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030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5119" t="6390" r="4289" b="13248"/>
          <a:stretch/>
        </p:blipFill>
        <p:spPr bwMode="auto">
          <a:xfrm>
            <a:off x="345810" y="1943100"/>
            <a:ext cx="5826389" cy="4487751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/>
          <p:nvPr/>
        </p:nvPicPr>
        <p:blipFill rotWithShape="1">
          <a:blip r:embed="rId3"/>
          <a:srcRect l="9060" t="4915" r="10381" b="13503"/>
          <a:stretch/>
        </p:blipFill>
        <p:spPr bwMode="auto">
          <a:xfrm>
            <a:off x="6356329" y="1943099"/>
            <a:ext cx="5397521" cy="4487751"/>
          </a:xfrm>
          <a:prstGeom prst="rect">
            <a:avLst/>
          </a:prstGeom>
          <a:ln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539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t="6853" b="12207"/>
          <a:stretch/>
        </p:blipFill>
        <p:spPr bwMode="auto">
          <a:xfrm>
            <a:off x="6096000" y="1784348"/>
            <a:ext cx="5765442" cy="3949702"/>
          </a:xfrm>
          <a:prstGeom prst="rect">
            <a:avLst/>
          </a:prstGeom>
          <a:ln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/>
          <a:srcRect t="5883" b="12726"/>
          <a:stretch/>
        </p:blipFill>
        <p:spPr bwMode="auto">
          <a:xfrm>
            <a:off x="382574" y="1784348"/>
            <a:ext cx="5503876" cy="3949702"/>
          </a:xfrm>
          <a:prstGeom prst="rect">
            <a:avLst/>
          </a:prstGeom>
          <a:ln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788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espe 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6289" y="335239"/>
            <a:ext cx="7281664" cy="165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2647984" y="2367023"/>
            <a:ext cx="9419520" cy="764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INGENIERÍA EN ADMINISTRACIÓN </a:t>
            </a:r>
          </a:p>
          <a:p>
            <a:pPr algn="ctr"/>
            <a:r>
              <a:rPr lang="es-EC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TURÍSTICA Y HOTELERA 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2647984" y="3624572"/>
            <a:ext cx="9419520" cy="8404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Tema: “</a:t>
            </a:r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influencia de la globalización en la pérdida de la identidad gastronómica quiteña”</a:t>
            </a:r>
            <a:endParaRPr lang="es-EC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2570512" y="4739156"/>
            <a:ext cx="9496992" cy="936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Autores: </a:t>
            </a:r>
            <a:r>
              <a:rPr lang="es-EC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Delgado Jaime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Vega Dennis</a:t>
            </a:r>
          </a:p>
          <a:p>
            <a:pPr algn="ctr"/>
            <a:r>
              <a:rPr lang="es-EC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Tutor: 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Msc. Espinoza Marcelo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647984" y="6078480"/>
            <a:ext cx="9419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Sangolquí - 2018</a:t>
            </a:r>
            <a:endParaRPr lang="es-E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983907" y="2279003"/>
            <a:ext cx="6568227" cy="224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28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31324" y="172346"/>
            <a:ext cx="10444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ENTREVISTA DIRIGIDA A PRESTADORES DE SERVICIOS DE ALIMENTACIÓN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39347887"/>
              </p:ext>
            </p:extLst>
          </p:nvPr>
        </p:nvGraphicFramePr>
        <p:xfrm>
          <a:off x="818667" y="2263987"/>
          <a:ext cx="5643093" cy="3445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14716544"/>
              </p:ext>
            </p:extLst>
          </p:nvPr>
        </p:nvGraphicFramePr>
        <p:xfrm>
          <a:off x="6604000" y="691825"/>
          <a:ext cx="5472090" cy="6166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8985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31324" y="212986"/>
            <a:ext cx="10444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ENTREVISTA DIRIGIDA A CHEFS PROFESIONALES DE LA GASTRONOMÍA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CD8134C-B7E8-4774-A47C-3119FE2F1D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7268703"/>
              </p:ext>
            </p:extLst>
          </p:nvPr>
        </p:nvGraphicFramePr>
        <p:xfrm>
          <a:off x="3339548" y="1536424"/>
          <a:ext cx="8570511" cy="5108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Resultado de imagen para jordi preckler">
            <a:extLst>
              <a:ext uri="{FF2B5EF4-FFF2-40B4-BE49-F238E27FC236}">
                <a16:creationId xmlns:a16="http://schemas.microsoft.com/office/drawing/2014/main" id="{0D5E5180-F06A-418D-9AAD-2EC9B96B7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324" y="2159651"/>
            <a:ext cx="2494693" cy="336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3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9375" y="2559198"/>
            <a:ext cx="6354627" cy="1826581"/>
          </a:xfrm>
        </p:spPr>
        <p:txBody>
          <a:bodyPr>
            <a:normAutofit/>
          </a:bodyPr>
          <a:lstStyle/>
          <a:p>
            <a:r>
              <a:rPr lang="es-EC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IV</a:t>
            </a:r>
            <a:endParaRPr lang="es-E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19375" y="4527448"/>
            <a:ext cx="6354628" cy="8604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119137" y="2311202"/>
            <a:ext cx="6632623" cy="224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82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9591" y="624110"/>
            <a:ext cx="10281424" cy="847851"/>
          </a:xfrm>
        </p:spPr>
        <p:txBody>
          <a:bodyPr>
            <a:normAutofit/>
          </a:bodyPr>
          <a:lstStyle/>
          <a:p>
            <a:pPr algn="ctr"/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2EB4F0E-D063-4B7A-8DEB-B3774CDF94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4371303"/>
              </p:ext>
            </p:extLst>
          </p:nvPr>
        </p:nvGraphicFramePr>
        <p:xfrm>
          <a:off x="798804" y="1471960"/>
          <a:ext cx="10573241" cy="5196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4" name="Picture 10" descr="Resultado de imagen para influencia de la globalizacion">
            <a:extLst>
              <a:ext uri="{FF2B5EF4-FFF2-40B4-BE49-F238E27FC236}">
                <a16:creationId xmlns:a16="http://schemas.microsoft.com/office/drawing/2014/main" id="{689880B7-FD8F-4ACF-8D3B-756BFE353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3466" y="2741969"/>
            <a:ext cx="1370186" cy="125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cambios en la gastronomia quiteÃ±a">
            <a:extLst>
              <a:ext uri="{FF2B5EF4-FFF2-40B4-BE49-F238E27FC236}">
                <a16:creationId xmlns:a16="http://schemas.microsoft.com/office/drawing/2014/main" id="{D6E57AD4-312E-48C9-AB97-7E5704220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6296" y="4125997"/>
            <a:ext cx="1427356" cy="125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sultado de imagen para globalizacion es negativ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36"/>
          <a:stretch/>
        </p:blipFill>
        <p:spPr bwMode="auto">
          <a:xfrm>
            <a:off x="2043466" y="1426996"/>
            <a:ext cx="1347434" cy="11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nuevas generaciones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112"/>
          <a:stretch/>
        </p:blipFill>
        <p:spPr bwMode="auto">
          <a:xfrm>
            <a:off x="1986296" y="5508609"/>
            <a:ext cx="1423654" cy="12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72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90B96B9-FC8D-48D0-BFA7-10B1D6CCE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590" y="425327"/>
            <a:ext cx="10281424" cy="847851"/>
          </a:xfrm>
        </p:spPr>
        <p:txBody>
          <a:bodyPr>
            <a:normAutofit/>
          </a:bodyPr>
          <a:lstStyle/>
          <a:p>
            <a:pPr algn="ctr"/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2CF5CB4-1F91-46B8-A08D-5A5E39DDD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2631506"/>
              </p:ext>
            </p:extLst>
          </p:nvPr>
        </p:nvGraphicFramePr>
        <p:xfrm>
          <a:off x="1943868" y="1365943"/>
          <a:ext cx="9872869" cy="5260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929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119137" y="2311202"/>
            <a:ext cx="6632623" cy="224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3619" y="2776619"/>
            <a:ext cx="6104762" cy="106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76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64406" y="196246"/>
            <a:ext cx="9981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IMPORTANCIA DEL PROYECTO Y OBJETIVOS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12514527"/>
              </p:ext>
            </p:extLst>
          </p:nvPr>
        </p:nvGraphicFramePr>
        <p:xfrm>
          <a:off x="437478" y="1600041"/>
          <a:ext cx="11458308" cy="4981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501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9375" y="2559198"/>
            <a:ext cx="6354627" cy="1826581"/>
          </a:xfrm>
        </p:spPr>
        <p:txBody>
          <a:bodyPr>
            <a:normAutofit/>
          </a:bodyPr>
          <a:lstStyle/>
          <a:p>
            <a:r>
              <a:rPr lang="es-EC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</a:t>
            </a:r>
            <a:endParaRPr lang="es-E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19375" y="4527448"/>
            <a:ext cx="6354628" cy="8604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REFERENCIAL</a:t>
            </a:r>
            <a:endParaRPr lang="es-E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119137" y="2311202"/>
            <a:ext cx="6632623" cy="224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688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775502" y="695893"/>
            <a:ext cx="10176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152279692"/>
              </p:ext>
            </p:extLst>
          </p:nvPr>
        </p:nvGraphicFramePr>
        <p:xfrm>
          <a:off x="5921113" y="1991905"/>
          <a:ext cx="6030481" cy="422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rminador 10"/>
          <p:cNvSpPr/>
          <p:nvPr/>
        </p:nvSpPr>
        <p:spPr>
          <a:xfrm>
            <a:off x="2024743" y="1710113"/>
            <a:ext cx="3396343" cy="100027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Teoría de la Globalización</a:t>
            </a:r>
          </a:p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Giovanni Reyes</a:t>
            </a:r>
          </a:p>
        </p:txBody>
      </p:sp>
      <p:sp>
        <p:nvSpPr>
          <p:cNvPr id="13" name="Terminador 12"/>
          <p:cNvSpPr/>
          <p:nvPr/>
        </p:nvSpPr>
        <p:spPr>
          <a:xfrm>
            <a:off x="2365495" y="5792736"/>
            <a:ext cx="2703951" cy="50013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Década de los 80’s</a:t>
            </a:r>
          </a:p>
        </p:txBody>
      </p:sp>
      <p:pic>
        <p:nvPicPr>
          <p:cNvPr id="2052" name="Picture 4" descr="http://www.urosario.edu.co/getattachment/0d421d27-b1f9-473e-97d8-80aac689adce/Reyes-Ortiz-Giovanni-Efrain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6752" y="2902981"/>
            <a:ext cx="2191991" cy="269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25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39137794"/>
              </p:ext>
            </p:extLst>
          </p:nvPr>
        </p:nvGraphicFramePr>
        <p:xfrm>
          <a:off x="7139801" y="697511"/>
          <a:ext cx="4103455" cy="3616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700328271"/>
              </p:ext>
            </p:extLst>
          </p:nvPr>
        </p:nvGraphicFramePr>
        <p:xfrm>
          <a:off x="1666178" y="1048378"/>
          <a:ext cx="4837654" cy="2915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190617336"/>
              </p:ext>
            </p:extLst>
          </p:nvPr>
        </p:nvGraphicFramePr>
        <p:xfrm>
          <a:off x="2663064" y="4314424"/>
          <a:ext cx="8128000" cy="2174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96830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807841" y="697688"/>
            <a:ext cx="10176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REFERENCIAL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858581390"/>
              </p:ext>
            </p:extLst>
          </p:nvPr>
        </p:nvGraphicFramePr>
        <p:xfrm>
          <a:off x="6744844" y="1405574"/>
          <a:ext cx="4590814" cy="5224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80" name="Picture 8" descr="Resultado de imagen para turismo ecuador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7234" y="1799171"/>
            <a:ext cx="3574236" cy="213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sultado de imagen para turistas extranjeros  ecuad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7234" y="4152141"/>
            <a:ext cx="3588084" cy="233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34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gastronomia de quito">
            <a:extLst>
              <a:ext uri="{FF2B5EF4-FFF2-40B4-BE49-F238E27FC236}">
                <a16:creationId xmlns:a16="http://schemas.microsoft.com/office/drawing/2014/main" id="{1D527824-5A8B-4601-83C3-EA3162B75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21721">
            <a:off x="228012" y="1936744"/>
            <a:ext cx="2458151" cy="1229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n para gastronomia de quito">
            <a:extLst>
              <a:ext uri="{FF2B5EF4-FFF2-40B4-BE49-F238E27FC236}">
                <a16:creationId xmlns:a16="http://schemas.microsoft.com/office/drawing/2014/main" id="{68606522-B65B-4F76-9EC0-DFF096942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48238">
            <a:off x="209295" y="4905731"/>
            <a:ext cx="2471547" cy="1165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gastronomia de quito">
            <a:extLst>
              <a:ext uri="{FF2B5EF4-FFF2-40B4-BE49-F238E27FC236}">
                <a16:creationId xmlns:a16="http://schemas.microsoft.com/office/drawing/2014/main" id="{BC2242FF-C546-4364-B77F-4AD90C365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7701">
            <a:off x="9954697" y="2123445"/>
            <a:ext cx="2133665" cy="1006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n para gastronomia de quito">
            <a:extLst>
              <a:ext uri="{FF2B5EF4-FFF2-40B4-BE49-F238E27FC236}">
                <a16:creationId xmlns:a16="http://schemas.microsoft.com/office/drawing/2014/main" id="{56414E24-4014-4522-9795-5731CC5CA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97323">
            <a:off x="9937399" y="4994421"/>
            <a:ext cx="2177569" cy="1216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para gastronomia de quito">
            <a:extLst>
              <a:ext uri="{FF2B5EF4-FFF2-40B4-BE49-F238E27FC236}">
                <a16:creationId xmlns:a16="http://schemas.microsoft.com/office/drawing/2014/main" id="{0448DE21-2A07-4CF0-BF52-69D516F94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8270" y="3286441"/>
            <a:ext cx="2074446" cy="1555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4A1013C-A042-49A0-B9BD-1155085C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544" y="410832"/>
            <a:ext cx="10130898" cy="847851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GASTRONOMÍA QUITEÑA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D1A588B-ED48-4B1D-A5B9-3ED21CFCBF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8306324"/>
              </p:ext>
            </p:extLst>
          </p:nvPr>
        </p:nvGraphicFramePr>
        <p:xfrm>
          <a:off x="1730544" y="1646090"/>
          <a:ext cx="9175998" cy="4905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0570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9375" y="2559198"/>
            <a:ext cx="6354627" cy="1826581"/>
          </a:xfrm>
        </p:spPr>
        <p:txBody>
          <a:bodyPr>
            <a:normAutofit/>
          </a:bodyPr>
          <a:lstStyle/>
          <a:p>
            <a:r>
              <a:rPr lang="es-EC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</a:t>
            </a:r>
            <a:endParaRPr lang="es-E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19375" y="4527448"/>
            <a:ext cx="6354628" cy="8604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DIAGNÓSTICO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METODOLÓGICO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CÁLCULO DE LA MUESTRA</a:t>
            </a:r>
            <a:endParaRPr lang="es-E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119137" y="2311202"/>
            <a:ext cx="6632623" cy="224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985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449</Words>
  <Application>Microsoft Office PowerPoint</Application>
  <PresentationFormat>Panorámica</PresentationFormat>
  <Paragraphs>119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6" baseType="lpstr">
      <vt:lpstr>Arial</vt:lpstr>
      <vt:lpstr>Calibri</vt:lpstr>
      <vt:lpstr>Cambria Math</vt:lpstr>
      <vt:lpstr>Century Gothic</vt:lpstr>
      <vt:lpstr>Lucida Calligraphy</vt:lpstr>
      <vt:lpstr>Times New Roman</vt:lpstr>
      <vt:lpstr>Trebuchet MS</vt:lpstr>
      <vt:lpstr>Wingdings</vt:lpstr>
      <vt:lpstr>Wingdings 3</vt:lpstr>
      <vt:lpstr>Espiral</vt:lpstr>
      <vt:lpstr>Faceta</vt:lpstr>
      <vt:lpstr>“Un pueblo que no bebe su vino y no come su queso, tiene un grave problema de identidad”   Manuel Vázquez Montalbán Escritor  español </vt:lpstr>
      <vt:lpstr>Presentación de PowerPoint</vt:lpstr>
      <vt:lpstr>Presentación de PowerPoint</vt:lpstr>
      <vt:lpstr>CAPÍTULO I</vt:lpstr>
      <vt:lpstr>Presentación de PowerPoint</vt:lpstr>
      <vt:lpstr>Presentación de PowerPoint</vt:lpstr>
      <vt:lpstr>Presentación de PowerPoint</vt:lpstr>
      <vt:lpstr>GASTRONOMÍA QUITEÑA</vt:lpstr>
      <vt:lpstr>CAPÍTULO II</vt:lpstr>
      <vt:lpstr>ANÁLISIS DEL ENTORNO</vt:lpstr>
      <vt:lpstr>Presentación de PowerPoint</vt:lpstr>
      <vt:lpstr>Presentación de PowerPoint</vt:lpstr>
      <vt:lpstr>Presentación de PowerPoint</vt:lpstr>
      <vt:lpstr>CAPÍTULO III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CAPÍTULO IV</vt:lpstr>
      <vt:lpstr>CONCLUSIONES</vt:lpstr>
      <vt:lpstr>RECOMENDACIONES</vt:lpstr>
      <vt:lpstr>Presentación de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2016-11-08T13:12:23Z</dcterms:created>
  <dcterms:modified xsi:type="dcterms:W3CDTF">2018-05-10T09:02:14Z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TC030395169991</vt:lpwstr>
  </property>
</Properties>
</file>