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9" r:id="rId2"/>
    <p:sldId id="257" r:id="rId3"/>
    <p:sldId id="264" r:id="rId4"/>
    <p:sldId id="265" r:id="rId5"/>
    <p:sldId id="285" r:id="rId6"/>
    <p:sldId id="266" r:id="rId7"/>
    <p:sldId id="267" r:id="rId8"/>
    <p:sldId id="272" r:id="rId9"/>
    <p:sldId id="271" r:id="rId10"/>
    <p:sldId id="261" r:id="rId11"/>
    <p:sldId id="262" r:id="rId12"/>
    <p:sldId id="273" r:id="rId13"/>
    <p:sldId id="280" r:id="rId14"/>
    <p:sldId id="286" r:id="rId15"/>
    <p:sldId id="287" r:id="rId16"/>
    <p:sldId id="276" r:id="rId17"/>
    <p:sldId id="274" r:id="rId18"/>
    <p:sldId id="275" r:id="rId19"/>
    <p:sldId id="281" r:id="rId20"/>
    <p:sldId id="282" r:id="rId21"/>
    <p:sldId id="283" r:id="rId22"/>
    <p:sldId id="288" r:id="rId23"/>
    <p:sldId id="289" r:id="rId24"/>
    <p:sldId id="290" r:id="rId25"/>
    <p:sldId id="292" r:id="rId26"/>
    <p:sldId id="291" r:id="rId2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EE0CAD-980E-40EE-B940-FAAD312F814A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80C4894-C550-4A69-9BF3-5B0FA324093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Diagnosticar el uso de las energías alternativas implementadas en el ámbito turístico, bajo los ejes de la sostenibilidad que permitan la dinamización y el progreso de las actividades turísticas de la comunidad Achuar – Sharamentsa.</a:t>
          </a:r>
          <a:endParaRPr lang="es-EC" dirty="0">
            <a:solidFill>
              <a:schemeClr val="tx1"/>
            </a:solidFill>
          </a:endParaRPr>
        </a:p>
      </dgm:t>
    </dgm:pt>
    <dgm:pt modelId="{D0D51955-0A7F-4545-9823-D60C6FF96C14}" type="parTrans" cxnId="{F635BF76-AB8F-41F8-BEAF-3E69D30D5FD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D267D45-2A0D-431C-9EB2-FD6670679983}" type="sibTrans" cxnId="{F635BF76-AB8F-41F8-BEAF-3E69D30D5FD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AF7445B-5D53-4F69-BB46-70DCE76B344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Realizar una investigación bibliográfica</a:t>
          </a:r>
          <a:endParaRPr lang="es-EC" dirty="0">
            <a:solidFill>
              <a:schemeClr val="tx1"/>
            </a:solidFill>
          </a:endParaRPr>
        </a:p>
      </dgm:t>
    </dgm:pt>
    <dgm:pt modelId="{E7772ECF-BE3C-4794-872E-91E6334A5F64}" type="parTrans" cxnId="{D5F3F7E9-E35C-4B15-9E69-2A70B564592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ABF73B-195E-4DAE-97A3-632E48AB283D}" type="sibTrans" cxnId="{D5F3F7E9-E35C-4B15-9E69-2A70B564592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E679C64-AC78-4FCE-95B7-63635E5AF35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Diagnosticar los tipos de energías alternativas en la comunidad </a:t>
          </a:r>
          <a:endParaRPr lang="es-EC" dirty="0">
            <a:solidFill>
              <a:schemeClr val="tx1"/>
            </a:solidFill>
          </a:endParaRPr>
        </a:p>
      </dgm:t>
    </dgm:pt>
    <dgm:pt modelId="{F9CC868E-7805-4BFB-B132-165001185450}" type="parTrans" cxnId="{7F7ACAFE-76C1-4834-80C9-5467292787C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87C5D99-848B-4536-BE74-DDF94D92031B}" type="sibTrans" cxnId="{7F7ACAFE-76C1-4834-80C9-5467292787C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3D4A71F-8C13-43D5-9947-65C2A5DBA69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Aplicar instrumentos de recolección de datos</a:t>
          </a:r>
          <a:endParaRPr lang="es-EC" dirty="0">
            <a:solidFill>
              <a:schemeClr val="tx1"/>
            </a:solidFill>
          </a:endParaRPr>
        </a:p>
      </dgm:t>
    </dgm:pt>
    <dgm:pt modelId="{EA0E297F-4F2A-4D94-8D70-9F163D0B6429}" type="parTrans" cxnId="{0F6B98D5-CFC0-4276-B717-9A6448689E8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FB00EF3-BAF7-41E0-9E88-BA591B5EAC9E}" type="sibTrans" cxnId="{0F6B98D5-CFC0-4276-B717-9A6448689E8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2AF9A82-3A54-4367-9437-BC2E6B70BB9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Determinar la influencia del desarrollo turístico</a:t>
          </a:r>
          <a:endParaRPr lang="es-EC" dirty="0">
            <a:solidFill>
              <a:schemeClr val="tx1"/>
            </a:solidFill>
          </a:endParaRPr>
        </a:p>
      </dgm:t>
    </dgm:pt>
    <dgm:pt modelId="{05F62AE6-90F6-4F5C-B790-E51E5E6FF3B0}" type="parTrans" cxnId="{EDD1F422-BDF3-449A-A191-1560876AF76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533645-D526-4D9A-8BFB-AB4E30CE105B}" type="sibTrans" cxnId="{EDD1F422-BDF3-449A-A191-1560876AF76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DF62DA-FDFF-47C8-BBFD-969BDBF13B5C}" type="pres">
      <dgm:prSet presAssocID="{94EE0CAD-980E-40EE-B940-FAAD312F81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8A3562A-946E-4910-9CFD-9A446E729284}" type="pres">
      <dgm:prSet presAssocID="{180C4894-C550-4A69-9BF3-5B0FA3240932}" presName="boxAndChildren" presStyleCnt="0"/>
      <dgm:spPr/>
    </dgm:pt>
    <dgm:pt modelId="{8D667ADF-052C-4AD2-B571-4B6C54F55E27}" type="pres">
      <dgm:prSet presAssocID="{180C4894-C550-4A69-9BF3-5B0FA3240932}" presName="parentTextBox" presStyleLbl="node1" presStyleIdx="0" presStyleCnt="1"/>
      <dgm:spPr/>
      <dgm:t>
        <a:bodyPr/>
        <a:lstStyle/>
        <a:p>
          <a:endParaRPr lang="es-EC"/>
        </a:p>
      </dgm:t>
    </dgm:pt>
    <dgm:pt modelId="{BB09CE86-6CD5-40A4-A6CF-0B0640E0427A}" type="pres">
      <dgm:prSet presAssocID="{180C4894-C550-4A69-9BF3-5B0FA3240932}" presName="entireBox" presStyleLbl="node1" presStyleIdx="0" presStyleCnt="1"/>
      <dgm:spPr/>
      <dgm:t>
        <a:bodyPr/>
        <a:lstStyle/>
        <a:p>
          <a:endParaRPr lang="es-EC"/>
        </a:p>
      </dgm:t>
    </dgm:pt>
    <dgm:pt modelId="{7D895C13-31E9-4B1E-95FB-9FF39755D9F0}" type="pres">
      <dgm:prSet presAssocID="{180C4894-C550-4A69-9BF3-5B0FA3240932}" presName="descendantBox" presStyleCnt="0"/>
      <dgm:spPr/>
    </dgm:pt>
    <dgm:pt modelId="{3622452A-14E0-41D7-A67E-21110DE4A77E}" type="pres">
      <dgm:prSet presAssocID="{4AF7445B-5D53-4F69-BB46-70DCE76B344B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403938-1E9A-4651-B685-5961A30A7C61}" type="pres">
      <dgm:prSet presAssocID="{FE679C64-AC78-4FCE-95B7-63635E5AF353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E3F9BA-3B8C-4F2A-8099-EE26C8860465}" type="pres">
      <dgm:prSet presAssocID="{A3D4A71F-8C13-43D5-9947-65C2A5DBA692}" presName="childTextBox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6766C1-03DE-4E18-80FC-FFAA9339432A}" type="pres">
      <dgm:prSet presAssocID="{42AF9A82-3A54-4367-9437-BC2E6B70BB9C}" presName="childTextBox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635BF76-AB8F-41F8-BEAF-3E69D30D5FDA}" srcId="{94EE0CAD-980E-40EE-B940-FAAD312F814A}" destId="{180C4894-C550-4A69-9BF3-5B0FA3240932}" srcOrd="0" destOrd="0" parTransId="{D0D51955-0A7F-4545-9823-D60C6FF96C14}" sibTransId="{BD267D45-2A0D-431C-9EB2-FD6670679983}"/>
    <dgm:cxn modelId="{0F6B98D5-CFC0-4276-B717-9A6448689E80}" srcId="{180C4894-C550-4A69-9BF3-5B0FA3240932}" destId="{A3D4A71F-8C13-43D5-9947-65C2A5DBA692}" srcOrd="2" destOrd="0" parTransId="{EA0E297F-4F2A-4D94-8D70-9F163D0B6429}" sibTransId="{AFB00EF3-BAF7-41E0-9E88-BA591B5EAC9E}"/>
    <dgm:cxn modelId="{D9EA06AE-BEB2-4222-9EDA-9A52FF531D33}" type="presOf" srcId="{94EE0CAD-980E-40EE-B940-FAAD312F814A}" destId="{C9DF62DA-FDFF-47C8-BBFD-969BDBF13B5C}" srcOrd="0" destOrd="0" presId="urn:microsoft.com/office/officeart/2005/8/layout/process4"/>
    <dgm:cxn modelId="{7F7ACAFE-76C1-4834-80C9-5467292787C4}" srcId="{180C4894-C550-4A69-9BF3-5B0FA3240932}" destId="{FE679C64-AC78-4FCE-95B7-63635E5AF353}" srcOrd="1" destOrd="0" parTransId="{F9CC868E-7805-4BFB-B132-165001185450}" sibTransId="{687C5D99-848B-4536-BE74-DDF94D92031B}"/>
    <dgm:cxn modelId="{E92ADDB1-ADA6-4597-A77F-6D91752B4E44}" type="presOf" srcId="{A3D4A71F-8C13-43D5-9947-65C2A5DBA692}" destId="{CBE3F9BA-3B8C-4F2A-8099-EE26C8860465}" srcOrd="0" destOrd="0" presId="urn:microsoft.com/office/officeart/2005/8/layout/process4"/>
    <dgm:cxn modelId="{29ED2348-1A60-4DFF-A84F-3DF26838ABFD}" type="presOf" srcId="{42AF9A82-3A54-4367-9437-BC2E6B70BB9C}" destId="{B76766C1-03DE-4E18-80FC-FFAA9339432A}" srcOrd="0" destOrd="0" presId="urn:microsoft.com/office/officeart/2005/8/layout/process4"/>
    <dgm:cxn modelId="{535A9498-AF44-48E2-9C8E-1780899AB821}" type="presOf" srcId="{4AF7445B-5D53-4F69-BB46-70DCE76B344B}" destId="{3622452A-14E0-41D7-A67E-21110DE4A77E}" srcOrd="0" destOrd="0" presId="urn:microsoft.com/office/officeart/2005/8/layout/process4"/>
    <dgm:cxn modelId="{13632EDB-39C5-425E-8855-AB3D90D56F56}" type="presOf" srcId="{180C4894-C550-4A69-9BF3-5B0FA3240932}" destId="{BB09CE86-6CD5-40A4-A6CF-0B0640E0427A}" srcOrd="1" destOrd="0" presId="urn:microsoft.com/office/officeart/2005/8/layout/process4"/>
    <dgm:cxn modelId="{C149F767-4104-495D-9D99-DAC81749E883}" type="presOf" srcId="{FE679C64-AC78-4FCE-95B7-63635E5AF353}" destId="{1E403938-1E9A-4651-B685-5961A30A7C61}" srcOrd="0" destOrd="0" presId="urn:microsoft.com/office/officeart/2005/8/layout/process4"/>
    <dgm:cxn modelId="{EDD1F422-BDF3-449A-A191-1560876AF768}" srcId="{180C4894-C550-4A69-9BF3-5B0FA3240932}" destId="{42AF9A82-3A54-4367-9437-BC2E6B70BB9C}" srcOrd="3" destOrd="0" parTransId="{05F62AE6-90F6-4F5C-B790-E51E5E6FF3B0}" sibTransId="{AA533645-D526-4D9A-8BFB-AB4E30CE105B}"/>
    <dgm:cxn modelId="{20681935-F8DA-4220-9032-A9DAA14FF390}" type="presOf" srcId="{180C4894-C550-4A69-9BF3-5B0FA3240932}" destId="{8D667ADF-052C-4AD2-B571-4B6C54F55E27}" srcOrd="0" destOrd="0" presId="urn:microsoft.com/office/officeart/2005/8/layout/process4"/>
    <dgm:cxn modelId="{D5F3F7E9-E35C-4B15-9E69-2A70B5645925}" srcId="{180C4894-C550-4A69-9BF3-5B0FA3240932}" destId="{4AF7445B-5D53-4F69-BB46-70DCE76B344B}" srcOrd="0" destOrd="0" parTransId="{E7772ECF-BE3C-4794-872E-91E6334A5F64}" sibTransId="{C9ABF73B-195E-4DAE-97A3-632E48AB283D}"/>
    <dgm:cxn modelId="{D0B87E73-7A81-4873-ACD3-EA8E65EF11D8}" type="presParOf" srcId="{C9DF62DA-FDFF-47C8-BBFD-969BDBF13B5C}" destId="{C8A3562A-946E-4910-9CFD-9A446E729284}" srcOrd="0" destOrd="0" presId="urn:microsoft.com/office/officeart/2005/8/layout/process4"/>
    <dgm:cxn modelId="{2FF92C74-22F3-47D5-A795-1DCA4EE8173F}" type="presParOf" srcId="{C8A3562A-946E-4910-9CFD-9A446E729284}" destId="{8D667ADF-052C-4AD2-B571-4B6C54F55E27}" srcOrd="0" destOrd="0" presId="urn:microsoft.com/office/officeart/2005/8/layout/process4"/>
    <dgm:cxn modelId="{07588543-1C1A-4423-B60C-18B31670BF02}" type="presParOf" srcId="{C8A3562A-946E-4910-9CFD-9A446E729284}" destId="{BB09CE86-6CD5-40A4-A6CF-0B0640E0427A}" srcOrd="1" destOrd="0" presId="urn:microsoft.com/office/officeart/2005/8/layout/process4"/>
    <dgm:cxn modelId="{97A26152-BD91-471E-9116-0AFBAE67C8FB}" type="presParOf" srcId="{C8A3562A-946E-4910-9CFD-9A446E729284}" destId="{7D895C13-31E9-4B1E-95FB-9FF39755D9F0}" srcOrd="2" destOrd="0" presId="urn:microsoft.com/office/officeart/2005/8/layout/process4"/>
    <dgm:cxn modelId="{2BC0BC0C-D135-4DEA-93F1-F691DC8552B3}" type="presParOf" srcId="{7D895C13-31E9-4B1E-95FB-9FF39755D9F0}" destId="{3622452A-14E0-41D7-A67E-21110DE4A77E}" srcOrd="0" destOrd="0" presId="urn:microsoft.com/office/officeart/2005/8/layout/process4"/>
    <dgm:cxn modelId="{A225488E-73E1-4B71-B2D9-B320488DEEFD}" type="presParOf" srcId="{7D895C13-31E9-4B1E-95FB-9FF39755D9F0}" destId="{1E403938-1E9A-4651-B685-5961A30A7C61}" srcOrd="1" destOrd="0" presId="urn:microsoft.com/office/officeart/2005/8/layout/process4"/>
    <dgm:cxn modelId="{42DA5A9A-713B-43A6-8CCA-E89F2ACCA317}" type="presParOf" srcId="{7D895C13-31E9-4B1E-95FB-9FF39755D9F0}" destId="{CBE3F9BA-3B8C-4F2A-8099-EE26C8860465}" srcOrd="2" destOrd="0" presId="urn:microsoft.com/office/officeart/2005/8/layout/process4"/>
    <dgm:cxn modelId="{E9B48B98-BB62-40B9-94BE-0663E6BEBB08}" type="presParOf" srcId="{7D895C13-31E9-4B1E-95FB-9FF39755D9F0}" destId="{B76766C1-03DE-4E18-80FC-FFAA9339432A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68AD92-B959-456E-8C15-8AE543A2614A}" type="doc">
      <dgm:prSet loTypeId="urn:microsoft.com/office/officeart/2005/8/layout/hList6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0534F4-EB27-46E0-9934-6CED8466EB16}">
      <dgm:prSet phldrT="[Texto]"/>
      <dgm:spPr/>
      <dgm:t>
        <a:bodyPr/>
        <a:lstStyle/>
        <a:p>
          <a:r>
            <a:rPr lang="es-EC" dirty="0" smtClean="0"/>
            <a:t>Comunidad</a:t>
          </a:r>
          <a:endParaRPr lang="es-EC" dirty="0"/>
        </a:p>
      </dgm:t>
    </dgm:pt>
    <dgm:pt modelId="{EB7638FF-B713-44B1-AE1E-B5357E2F9479}" type="parTrans" cxnId="{3F02B6A7-53BA-44BC-B0BA-609D909FB007}">
      <dgm:prSet/>
      <dgm:spPr/>
      <dgm:t>
        <a:bodyPr/>
        <a:lstStyle/>
        <a:p>
          <a:endParaRPr lang="es-EC"/>
        </a:p>
      </dgm:t>
    </dgm:pt>
    <dgm:pt modelId="{64F58BE3-66B0-4251-A93E-E6D447C049EE}" type="sibTrans" cxnId="{3F02B6A7-53BA-44BC-B0BA-609D909FB007}">
      <dgm:prSet/>
      <dgm:spPr/>
      <dgm:t>
        <a:bodyPr/>
        <a:lstStyle/>
        <a:p>
          <a:endParaRPr lang="es-EC"/>
        </a:p>
      </dgm:t>
    </dgm:pt>
    <dgm:pt modelId="{F5A51842-5811-4DB3-BFC6-FA8E4D2CBDE8}">
      <dgm:prSet phldrT="[Texto]"/>
      <dgm:spPr/>
      <dgm:t>
        <a:bodyPr/>
        <a:lstStyle/>
        <a:p>
          <a:r>
            <a:rPr lang="es-EC" dirty="0" smtClean="0"/>
            <a:t>85% Interés de visita.</a:t>
          </a:r>
          <a:endParaRPr lang="es-EC" dirty="0"/>
        </a:p>
      </dgm:t>
    </dgm:pt>
    <dgm:pt modelId="{4419DBE9-22A9-446C-B0E0-7E6CDF97EF76}" type="parTrans" cxnId="{27F70130-2DFF-4FF2-8B50-934616362756}">
      <dgm:prSet/>
      <dgm:spPr/>
      <dgm:t>
        <a:bodyPr/>
        <a:lstStyle/>
        <a:p>
          <a:endParaRPr lang="es-EC"/>
        </a:p>
      </dgm:t>
    </dgm:pt>
    <dgm:pt modelId="{FA50EEE6-E46A-4581-896C-715BC178C9CE}" type="sibTrans" cxnId="{27F70130-2DFF-4FF2-8B50-934616362756}">
      <dgm:prSet/>
      <dgm:spPr/>
      <dgm:t>
        <a:bodyPr/>
        <a:lstStyle/>
        <a:p>
          <a:endParaRPr lang="es-EC"/>
        </a:p>
      </dgm:t>
    </dgm:pt>
    <dgm:pt modelId="{AAACFA17-36C0-43F3-A5C6-C45C7BA44D95}">
      <dgm:prSet phldrT="[Texto]"/>
      <dgm:spPr/>
      <dgm:t>
        <a:bodyPr/>
        <a:lstStyle/>
        <a:p>
          <a:r>
            <a:rPr lang="es-EC" dirty="0" smtClean="0"/>
            <a:t>Hasta 5 días</a:t>
          </a:r>
          <a:endParaRPr lang="es-EC" dirty="0"/>
        </a:p>
      </dgm:t>
    </dgm:pt>
    <dgm:pt modelId="{869C9FB2-6BC3-476A-954B-A2DB7D1FFDC0}" type="parTrans" cxnId="{85937391-95F9-48E0-8784-515467C6D1F7}">
      <dgm:prSet/>
      <dgm:spPr/>
      <dgm:t>
        <a:bodyPr/>
        <a:lstStyle/>
        <a:p>
          <a:endParaRPr lang="es-EC"/>
        </a:p>
      </dgm:t>
    </dgm:pt>
    <dgm:pt modelId="{316F190E-63B7-4226-B153-3CD382715D95}" type="sibTrans" cxnId="{85937391-95F9-48E0-8784-515467C6D1F7}">
      <dgm:prSet/>
      <dgm:spPr/>
      <dgm:t>
        <a:bodyPr/>
        <a:lstStyle/>
        <a:p>
          <a:endParaRPr lang="es-EC"/>
        </a:p>
      </dgm:t>
    </dgm:pt>
    <dgm:pt modelId="{A14D16A0-6606-4120-8B6B-DFF1A4893106}">
      <dgm:prSet phldrT="[Texto]"/>
      <dgm:spPr/>
      <dgm:t>
        <a:bodyPr/>
        <a:lstStyle/>
        <a:p>
          <a:r>
            <a:rPr lang="es-EC" dirty="0" smtClean="0"/>
            <a:t>Actividades</a:t>
          </a:r>
          <a:endParaRPr lang="es-EC" dirty="0"/>
        </a:p>
      </dgm:t>
    </dgm:pt>
    <dgm:pt modelId="{9890DA1E-1154-4362-9288-E960BA0FB725}" type="parTrans" cxnId="{B1DF37E1-FDF6-4692-AC87-F5EC8B4BFD3A}">
      <dgm:prSet/>
      <dgm:spPr/>
      <dgm:t>
        <a:bodyPr/>
        <a:lstStyle/>
        <a:p>
          <a:endParaRPr lang="es-EC"/>
        </a:p>
      </dgm:t>
    </dgm:pt>
    <dgm:pt modelId="{62AA8F22-6845-4F86-B51C-6E7566398255}" type="sibTrans" cxnId="{B1DF37E1-FDF6-4692-AC87-F5EC8B4BFD3A}">
      <dgm:prSet/>
      <dgm:spPr/>
      <dgm:t>
        <a:bodyPr/>
        <a:lstStyle/>
        <a:p>
          <a:endParaRPr lang="es-EC"/>
        </a:p>
      </dgm:t>
    </dgm:pt>
    <dgm:pt modelId="{731BE048-E8EE-48A2-A388-5E7541BDF27F}">
      <dgm:prSet phldrT="[Texto]"/>
      <dgm:spPr/>
      <dgm:t>
        <a:bodyPr/>
        <a:lstStyle/>
        <a:p>
          <a:r>
            <a:rPr lang="es-EC" dirty="0" smtClean="0"/>
            <a:t>Flora y fauna</a:t>
          </a:r>
          <a:endParaRPr lang="es-EC" dirty="0"/>
        </a:p>
      </dgm:t>
    </dgm:pt>
    <dgm:pt modelId="{2BB2A644-2E8A-4E05-B1D0-CD77D8628561}" type="parTrans" cxnId="{A1FDAACF-2781-41A7-AE24-708C973C926F}">
      <dgm:prSet/>
      <dgm:spPr/>
      <dgm:t>
        <a:bodyPr/>
        <a:lstStyle/>
        <a:p>
          <a:endParaRPr lang="es-EC"/>
        </a:p>
      </dgm:t>
    </dgm:pt>
    <dgm:pt modelId="{0F60C314-E9BA-4055-A2B7-D8DEBEFDEE17}" type="sibTrans" cxnId="{A1FDAACF-2781-41A7-AE24-708C973C926F}">
      <dgm:prSet/>
      <dgm:spPr/>
      <dgm:t>
        <a:bodyPr/>
        <a:lstStyle/>
        <a:p>
          <a:endParaRPr lang="es-EC"/>
        </a:p>
      </dgm:t>
    </dgm:pt>
    <dgm:pt modelId="{09A4793B-9E1C-4D18-B7D3-A8EFE472B2FB}">
      <dgm:prSet phldrT="[Texto]"/>
      <dgm:spPr/>
      <dgm:t>
        <a:bodyPr/>
        <a:lstStyle/>
        <a:p>
          <a:r>
            <a:rPr lang="es-EC" dirty="0" smtClean="0"/>
            <a:t>Costumbres</a:t>
          </a:r>
          <a:endParaRPr lang="es-EC" dirty="0"/>
        </a:p>
      </dgm:t>
    </dgm:pt>
    <dgm:pt modelId="{9796DEAA-111C-4A6D-BAE2-82A4B39CE953}" type="parTrans" cxnId="{463AD79C-B357-40DE-80B0-5C754C8910B8}">
      <dgm:prSet/>
      <dgm:spPr/>
      <dgm:t>
        <a:bodyPr/>
        <a:lstStyle/>
        <a:p>
          <a:endParaRPr lang="es-EC"/>
        </a:p>
      </dgm:t>
    </dgm:pt>
    <dgm:pt modelId="{FAAEDC98-3F86-4ADC-A009-891058568318}" type="sibTrans" cxnId="{463AD79C-B357-40DE-80B0-5C754C8910B8}">
      <dgm:prSet/>
      <dgm:spPr/>
      <dgm:t>
        <a:bodyPr/>
        <a:lstStyle/>
        <a:p>
          <a:endParaRPr lang="es-EC"/>
        </a:p>
      </dgm:t>
    </dgm:pt>
    <dgm:pt modelId="{C5D84085-ED35-405A-8692-4F6AA0DEC596}">
      <dgm:prSet phldrT="[Texto]"/>
      <dgm:spPr/>
      <dgm:t>
        <a:bodyPr/>
        <a:lstStyle/>
        <a:p>
          <a:r>
            <a:rPr lang="es-EC" dirty="0" smtClean="0"/>
            <a:t>Difusión</a:t>
          </a:r>
          <a:endParaRPr lang="es-EC" dirty="0"/>
        </a:p>
      </dgm:t>
    </dgm:pt>
    <dgm:pt modelId="{4B9366A1-01E1-452B-96AC-AF21ACF445C1}" type="parTrans" cxnId="{1A08FE2B-8172-4D93-BC71-827FBC2F2798}">
      <dgm:prSet/>
      <dgm:spPr/>
      <dgm:t>
        <a:bodyPr/>
        <a:lstStyle/>
        <a:p>
          <a:endParaRPr lang="es-EC"/>
        </a:p>
      </dgm:t>
    </dgm:pt>
    <dgm:pt modelId="{056987E7-B3F6-46D6-B5F4-1F421668DEBD}" type="sibTrans" cxnId="{1A08FE2B-8172-4D93-BC71-827FBC2F2798}">
      <dgm:prSet/>
      <dgm:spPr/>
      <dgm:t>
        <a:bodyPr/>
        <a:lstStyle/>
        <a:p>
          <a:endParaRPr lang="es-EC"/>
        </a:p>
      </dgm:t>
    </dgm:pt>
    <dgm:pt modelId="{9147B674-BFAD-4789-AFCF-041A6D14150B}">
      <dgm:prSet phldrT="[Texto]"/>
      <dgm:spPr/>
      <dgm:t>
        <a:bodyPr/>
        <a:lstStyle/>
        <a:p>
          <a:r>
            <a:rPr lang="es-EC" dirty="0" smtClean="0"/>
            <a:t>Redes sociales</a:t>
          </a:r>
          <a:endParaRPr lang="es-EC" dirty="0"/>
        </a:p>
      </dgm:t>
    </dgm:pt>
    <dgm:pt modelId="{57A36BDF-4B8C-405B-B24D-593EBEAFDBA0}" type="parTrans" cxnId="{AFC5FE2D-DCDA-4279-8E74-6EE34FC3880E}">
      <dgm:prSet/>
      <dgm:spPr/>
      <dgm:t>
        <a:bodyPr/>
        <a:lstStyle/>
        <a:p>
          <a:endParaRPr lang="es-EC"/>
        </a:p>
      </dgm:t>
    </dgm:pt>
    <dgm:pt modelId="{54210FD9-C43E-4241-BAB8-50654F04764A}" type="sibTrans" cxnId="{AFC5FE2D-DCDA-4279-8E74-6EE34FC3880E}">
      <dgm:prSet/>
      <dgm:spPr/>
      <dgm:t>
        <a:bodyPr/>
        <a:lstStyle/>
        <a:p>
          <a:endParaRPr lang="es-EC"/>
        </a:p>
      </dgm:t>
    </dgm:pt>
    <dgm:pt modelId="{13628040-13CE-431E-A0EB-2DB7609ABC47}">
      <dgm:prSet phldrT="[Texto]"/>
      <dgm:spPr/>
      <dgm:t>
        <a:bodyPr/>
        <a:lstStyle/>
        <a:p>
          <a:r>
            <a:rPr lang="es-EC" dirty="0" smtClean="0"/>
            <a:t>Energía alternativa</a:t>
          </a:r>
          <a:endParaRPr lang="es-EC" dirty="0"/>
        </a:p>
      </dgm:t>
    </dgm:pt>
    <dgm:pt modelId="{962687EA-9FE7-4C48-962F-93A6A7AE77DF}" type="parTrans" cxnId="{9D7D5A52-DBB9-490A-B664-2411E96B2F90}">
      <dgm:prSet/>
      <dgm:spPr/>
      <dgm:t>
        <a:bodyPr/>
        <a:lstStyle/>
        <a:p>
          <a:endParaRPr lang="es-EC"/>
        </a:p>
      </dgm:t>
    </dgm:pt>
    <dgm:pt modelId="{16D7E2EA-4CF7-407A-BCD9-FAEE2E29ADA4}" type="sibTrans" cxnId="{9D7D5A52-DBB9-490A-B664-2411E96B2F90}">
      <dgm:prSet/>
      <dgm:spPr/>
      <dgm:t>
        <a:bodyPr/>
        <a:lstStyle/>
        <a:p>
          <a:endParaRPr lang="es-EC"/>
        </a:p>
      </dgm:t>
    </dgm:pt>
    <dgm:pt modelId="{29E42AED-9B04-4043-A1F2-D71DCC9B4D73}" type="pres">
      <dgm:prSet presAssocID="{FB68AD92-B959-456E-8C15-8AE543A2614A}" presName="Name0" presStyleCnt="0">
        <dgm:presLayoutVars>
          <dgm:dir/>
          <dgm:resizeHandles val="exact"/>
        </dgm:presLayoutVars>
      </dgm:prSet>
      <dgm:spPr/>
    </dgm:pt>
    <dgm:pt modelId="{D078B2D7-0ECC-43BC-B2A7-D0459E4DF40F}" type="pres">
      <dgm:prSet presAssocID="{B80534F4-EB27-46E0-9934-6CED8466EB1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763816-94F1-48CF-B463-A9DA4CBEEC74}" type="pres">
      <dgm:prSet presAssocID="{64F58BE3-66B0-4251-A93E-E6D447C049EE}" presName="sibTrans" presStyleCnt="0"/>
      <dgm:spPr/>
    </dgm:pt>
    <dgm:pt modelId="{51EDB353-CC0F-4F50-B087-49577A2E011F}" type="pres">
      <dgm:prSet presAssocID="{A14D16A0-6606-4120-8B6B-DFF1A4893106}" presName="node" presStyleLbl="node1" presStyleIdx="1" presStyleCnt="3">
        <dgm:presLayoutVars>
          <dgm:bulletEnabled val="1"/>
        </dgm:presLayoutVars>
      </dgm:prSet>
      <dgm:spPr/>
    </dgm:pt>
    <dgm:pt modelId="{D8914DA7-44DA-4942-90EA-B190CCD30553}" type="pres">
      <dgm:prSet presAssocID="{62AA8F22-6845-4F86-B51C-6E7566398255}" presName="sibTrans" presStyleCnt="0"/>
      <dgm:spPr/>
    </dgm:pt>
    <dgm:pt modelId="{C14D89E8-2CAF-44EA-AB4E-CC4D1F75C3E3}" type="pres">
      <dgm:prSet presAssocID="{C5D84085-ED35-405A-8692-4F6AA0DEC5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FC5FE2D-DCDA-4279-8E74-6EE34FC3880E}" srcId="{C5D84085-ED35-405A-8692-4F6AA0DEC596}" destId="{9147B674-BFAD-4789-AFCF-041A6D14150B}" srcOrd="0" destOrd="0" parTransId="{57A36BDF-4B8C-405B-B24D-593EBEAFDBA0}" sibTransId="{54210FD9-C43E-4241-BAB8-50654F04764A}"/>
    <dgm:cxn modelId="{463AD79C-B357-40DE-80B0-5C754C8910B8}" srcId="{A14D16A0-6606-4120-8B6B-DFF1A4893106}" destId="{09A4793B-9E1C-4D18-B7D3-A8EFE472B2FB}" srcOrd="2" destOrd="0" parTransId="{9796DEAA-111C-4A6D-BAE2-82A4B39CE953}" sibTransId="{FAAEDC98-3F86-4ADC-A009-891058568318}"/>
    <dgm:cxn modelId="{1A08FE2B-8172-4D93-BC71-827FBC2F2798}" srcId="{FB68AD92-B959-456E-8C15-8AE543A2614A}" destId="{C5D84085-ED35-405A-8692-4F6AA0DEC596}" srcOrd="2" destOrd="0" parTransId="{4B9366A1-01E1-452B-96AC-AF21ACF445C1}" sibTransId="{056987E7-B3F6-46D6-B5F4-1F421668DEBD}"/>
    <dgm:cxn modelId="{DDC55901-AC54-4FC8-8F26-A7B34FE335EE}" type="presOf" srcId="{F5A51842-5811-4DB3-BFC6-FA8E4D2CBDE8}" destId="{D078B2D7-0ECC-43BC-B2A7-D0459E4DF40F}" srcOrd="0" destOrd="1" presId="urn:microsoft.com/office/officeart/2005/8/layout/hList6"/>
    <dgm:cxn modelId="{9D7D5A52-DBB9-490A-B664-2411E96B2F90}" srcId="{A14D16A0-6606-4120-8B6B-DFF1A4893106}" destId="{13628040-13CE-431E-A0EB-2DB7609ABC47}" srcOrd="1" destOrd="0" parTransId="{962687EA-9FE7-4C48-962F-93A6A7AE77DF}" sibTransId="{16D7E2EA-4CF7-407A-BCD9-FAEE2E29ADA4}"/>
    <dgm:cxn modelId="{DC806F10-0174-4AB5-8FE7-89A8162F9B30}" type="presOf" srcId="{AAACFA17-36C0-43F3-A5C6-C45C7BA44D95}" destId="{D078B2D7-0ECC-43BC-B2A7-D0459E4DF40F}" srcOrd="0" destOrd="2" presId="urn:microsoft.com/office/officeart/2005/8/layout/hList6"/>
    <dgm:cxn modelId="{4F4B9251-BAFA-45F2-9B07-24DAFB170696}" type="presOf" srcId="{731BE048-E8EE-48A2-A388-5E7541BDF27F}" destId="{51EDB353-CC0F-4F50-B087-49577A2E011F}" srcOrd="0" destOrd="1" presId="urn:microsoft.com/office/officeart/2005/8/layout/hList6"/>
    <dgm:cxn modelId="{B1DF37E1-FDF6-4692-AC87-F5EC8B4BFD3A}" srcId="{FB68AD92-B959-456E-8C15-8AE543A2614A}" destId="{A14D16A0-6606-4120-8B6B-DFF1A4893106}" srcOrd="1" destOrd="0" parTransId="{9890DA1E-1154-4362-9288-E960BA0FB725}" sibTransId="{62AA8F22-6845-4F86-B51C-6E7566398255}"/>
    <dgm:cxn modelId="{A1FDAACF-2781-41A7-AE24-708C973C926F}" srcId="{A14D16A0-6606-4120-8B6B-DFF1A4893106}" destId="{731BE048-E8EE-48A2-A388-5E7541BDF27F}" srcOrd="0" destOrd="0" parTransId="{2BB2A644-2E8A-4E05-B1D0-CD77D8628561}" sibTransId="{0F60C314-E9BA-4055-A2B7-D8DEBEFDEE17}"/>
    <dgm:cxn modelId="{1B3D284A-2B9E-49C1-8017-2A36944A902A}" type="presOf" srcId="{A14D16A0-6606-4120-8B6B-DFF1A4893106}" destId="{51EDB353-CC0F-4F50-B087-49577A2E011F}" srcOrd="0" destOrd="0" presId="urn:microsoft.com/office/officeart/2005/8/layout/hList6"/>
    <dgm:cxn modelId="{3843FF71-1628-4FE2-AFFC-7CA55CBCD9A6}" type="presOf" srcId="{09A4793B-9E1C-4D18-B7D3-A8EFE472B2FB}" destId="{51EDB353-CC0F-4F50-B087-49577A2E011F}" srcOrd="0" destOrd="3" presId="urn:microsoft.com/office/officeart/2005/8/layout/hList6"/>
    <dgm:cxn modelId="{544A45C5-B73C-4523-9B94-24F2F49C4AE0}" type="presOf" srcId="{FB68AD92-B959-456E-8C15-8AE543A2614A}" destId="{29E42AED-9B04-4043-A1F2-D71DCC9B4D73}" srcOrd="0" destOrd="0" presId="urn:microsoft.com/office/officeart/2005/8/layout/hList6"/>
    <dgm:cxn modelId="{27F70130-2DFF-4FF2-8B50-934616362756}" srcId="{B80534F4-EB27-46E0-9934-6CED8466EB16}" destId="{F5A51842-5811-4DB3-BFC6-FA8E4D2CBDE8}" srcOrd="0" destOrd="0" parTransId="{4419DBE9-22A9-446C-B0E0-7E6CDF97EF76}" sibTransId="{FA50EEE6-E46A-4581-896C-715BC178C9CE}"/>
    <dgm:cxn modelId="{AFA45F6C-EAE7-42A3-8206-22059E8890ED}" type="presOf" srcId="{B80534F4-EB27-46E0-9934-6CED8466EB16}" destId="{D078B2D7-0ECC-43BC-B2A7-D0459E4DF40F}" srcOrd="0" destOrd="0" presId="urn:microsoft.com/office/officeart/2005/8/layout/hList6"/>
    <dgm:cxn modelId="{62D9BA41-C1FE-4393-AF27-12EEECACCBFF}" type="presOf" srcId="{9147B674-BFAD-4789-AFCF-041A6D14150B}" destId="{C14D89E8-2CAF-44EA-AB4E-CC4D1F75C3E3}" srcOrd="0" destOrd="1" presId="urn:microsoft.com/office/officeart/2005/8/layout/hList6"/>
    <dgm:cxn modelId="{3F02B6A7-53BA-44BC-B0BA-609D909FB007}" srcId="{FB68AD92-B959-456E-8C15-8AE543A2614A}" destId="{B80534F4-EB27-46E0-9934-6CED8466EB16}" srcOrd="0" destOrd="0" parTransId="{EB7638FF-B713-44B1-AE1E-B5357E2F9479}" sibTransId="{64F58BE3-66B0-4251-A93E-E6D447C049EE}"/>
    <dgm:cxn modelId="{1A2B3EC8-055C-4D3E-ADCC-BE6385E8D180}" type="presOf" srcId="{C5D84085-ED35-405A-8692-4F6AA0DEC596}" destId="{C14D89E8-2CAF-44EA-AB4E-CC4D1F75C3E3}" srcOrd="0" destOrd="0" presId="urn:microsoft.com/office/officeart/2005/8/layout/hList6"/>
    <dgm:cxn modelId="{06ED90F6-8B74-4F69-AE58-03F44041B5A0}" type="presOf" srcId="{13628040-13CE-431E-A0EB-2DB7609ABC47}" destId="{51EDB353-CC0F-4F50-B087-49577A2E011F}" srcOrd="0" destOrd="2" presId="urn:microsoft.com/office/officeart/2005/8/layout/hList6"/>
    <dgm:cxn modelId="{85937391-95F9-48E0-8784-515467C6D1F7}" srcId="{B80534F4-EB27-46E0-9934-6CED8466EB16}" destId="{AAACFA17-36C0-43F3-A5C6-C45C7BA44D95}" srcOrd="1" destOrd="0" parTransId="{869C9FB2-6BC3-476A-954B-A2DB7D1FFDC0}" sibTransId="{316F190E-63B7-4226-B153-3CD382715D95}"/>
    <dgm:cxn modelId="{C0600F4C-F7EF-4226-B252-CD72EE9075AC}" type="presParOf" srcId="{29E42AED-9B04-4043-A1F2-D71DCC9B4D73}" destId="{D078B2D7-0ECC-43BC-B2A7-D0459E4DF40F}" srcOrd="0" destOrd="0" presId="urn:microsoft.com/office/officeart/2005/8/layout/hList6"/>
    <dgm:cxn modelId="{24BBE67C-60BB-4491-B82D-CCCD45602216}" type="presParOf" srcId="{29E42AED-9B04-4043-A1F2-D71DCC9B4D73}" destId="{21763816-94F1-48CF-B463-A9DA4CBEEC74}" srcOrd="1" destOrd="0" presId="urn:microsoft.com/office/officeart/2005/8/layout/hList6"/>
    <dgm:cxn modelId="{06D3F969-B0CE-4249-A8E2-D1631654BEB1}" type="presParOf" srcId="{29E42AED-9B04-4043-A1F2-D71DCC9B4D73}" destId="{51EDB353-CC0F-4F50-B087-49577A2E011F}" srcOrd="2" destOrd="0" presId="urn:microsoft.com/office/officeart/2005/8/layout/hList6"/>
    <dgm:cxn modelId="{D176FF6C-4108-4AB0-AEBF-4B80F3F4F2A6}" type="presParOf" srcId="{29E42AED-9B04-4043-A1F2-D71DCC9B4D73}" destId="{D8914DA7-44DA-4942-90EA-B190CCD30553}" srcOrd="3" destOrd="0" presId="urn:microsoft.com/office/officeart/2005/8/layout/hList6"/>
    <dgm:cxn modelId="{7AE24734-7905-4CEC-AA22-DAC2778EA49D}" type="presParOf" srcId="{29E42AED-9B04-4043-A1F2-D71DCC9B4D73}" destId="{C14D89E8-2CAF-44EA-AB4E-CC4D1F75C3E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EE9B93-D4F6-4F15-9EDC-C848EA5FAD58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2BC9494A-F4F5-4745-8AD2-50E45DBC5D3C}">
      <dgm:prSet phldrT="[Texto]"/>
      <dgm:spPr/>
      <dgm:t>
        <a:bodyPr/>
        <a:lstStyle/>
        <a:p>
          <a:r>
            <a:rPr lang="es-EC" dirty="0" smtClean="0"/>
            <a:t>Alojamiento</a:t>
          </a:r>
        </a:p>
        <a:p>
          <a:r>
            <a:rPr lang="es-EC" dirty="0" smtClean="0"/>
            <a:t>$140</a:t>
          </a:r>
          <a:endParaRPr lang="es-EC" dirty="0"/>
        </a:p>
      </dgm:t>
    </dgm:pt>
    <dgm:pt modelId="{936EF5D8-F959-4C3A-ACA6-36A6837454C4}" type="parTrans" cxnId="{DC43CD4E-8184-40A6-B3F8-4ED0E5A244E5}">
      <dgm:prSet/>
      <dgm:spPr/>
      <dgm:t>
        <a:bodyPr/>
        <a:lstStyle/>
        <a:p>
          <a:endParaRPr lang="es-EC"/>
        </a:p>
      </dgm:t>
    </dgm:pt>
    <dgm:pt modelId="{6EBC8DDC-31A4-4C02-91A2-827EBCFF1481}" type="sibTrans" cxnId="{DC43CD4E-8184-40A6-B3F8-4ED0E5A244E5}">
      <dgm:prSet/>
      <dgm:spPr/>
      <dgm:t>
        <a:bodyPr/>
        <a:lstStyle/>
        <a:p>
          <a:endParaRPr lang="es-EC"/>
        </a:p>
      </dgm:t>
    </dgm:pt>
    <dgm:pt modelId="{8406D995-8EF2-447B-9F76-E39CAD08763E}">
      <dgm:prSet phldrT="[Texto]"/>
      <dgm:spPr/>
      <dgm:t>
        <a:bodyPr/>
        <a:lstStyle/>
        <a:p>
          <a:r>
            <a:rPr lang="es-EC" dirty="0" smtClean="0"/>
            <a:t>A&amp;B </a:t>
          </a:r>
        </a:p>
        <a:p>
          <a:r>
            <a:rPr lang="es-EC" dirty="0" smtClean="0"/>
            <a:t>$60</a:t>
          </a:r>
          <a:endParaRPr lang="es-EC" dirty="0"/>
        </a:p>
      </dgm:t>
    </dgm:pt>
    <dgm:pt modelId="{B761F5C0-0E96-466C-B2DE-EC84A620DB48}" type="parTrans" cxnId="{E545BBE7-D5AA-4E73-97FA-0E8E7C695321}">
      <dgm:prSet/>
      <dgm:spPr/>
      <dgm:t>
        <a:bodyPr/>
        <a:lstStyle/>
        <a:p>
          <a:endParaRPr lang="es-EC"/>
        </a:p>
      </dgm:t>
    </dgm:pt>
    <dgm:pt modelId="{2CA50D61-5355-432F-BDE4-08AA1FF1F7A2}" type="sibTrans" cxnId="{E545BBE7-D5AA-4E73-97FA-0E8E7C695321}">
      <dgm:prSet/>
      <dgm:spPr/>
      <dgm:t>
        <a:bodyPr/>
        <a:lstStyle/>
        <a:p>
          <a:endParaRPr lang="es-EC"/>
        </a:p>
      </dgm:t>
    </dgm:pt>
    <dgm:pt modelId="{1FA67F61-3D00-4C91-ABA6-F97B08D8EA5D}">
      <dgm:prSet phldrT="[Texto]"/>
      <dgm:spPr/>
      <dgm:t>
        <a:bodyPr/>
        <a:lstStyle/>
        <a:p>
          <a:r>
            <a:rPr lang="es-EC" dirty="0" smtClean="0"/>
            <a:t>Transporte</a:t>
          </a:r>
        </a:p>
        <a:p>
          <a:r>
            <a:rPr lang="es-EC" dirty="0" smtClean="0"/>
            <a:t>$300</a:t>
          </a:r>
          <a:endParaRPr lang="es-EC" dirty="0"/>
        </a:p>
      </dgm:t>
    </dgm:pt>
    <dgm:pt modelId="{65DBFFBC-B5D1-4152-A1DA-CEF64629A39A}" type="parTrans" cxnId="{08B1181F-60CB-49D8-8097-1D5C5EC55B3B}">
      <dgm:prSet/>
      <dgm:spPr/>
      <dgm:t>
        <a:bodyPr/>
        <a:lstStyle/>
        <a:p>
          <a:endParaRPr lang="es-EC"/>
        </a:p>
      </dgm:t>
    </dgm:pt>
    <dgm:pt modelId="{776812CE-4E36-4ADD-BD3E-BCFB80AB0B03}" type="sibTrans" cxnId="{08B1181F-60CB-49D8-8097-1D5C5EC55B3B}">
      <dgm:prSet/>
      <dgm:spPr/>
      <dgm:t>
        <a:bodyPr/>
        <a:lstStyle/>
        <a:p>
          <a:endParaRPr lang="es-EC"/>
        </a:p>
      </dgm:t>
    </dgm:pt>
    <dgm:pt modelId="{E041A603-BAFE-4B5B-BFC2-BAA2F5D1BA40}" type="pres">
      <dgm:prSet presAssocID="{3AEE9B93-D4F6-4F15-9EDC-C848EA5FAD58}" presName="Name0" presStyleCnt="0">
        <dgm:presLayoutVars>
          <dgm:dir/>
          <dgm:animLvl val="lvl"/>
          <dgm:resizeHandles val="exact"/>
        </dgm:presLayoutVars>
      </dgm:prSet>
      <dgm:spPr/>
    </dgm:pt>
    <dgm:pt modelId="{4BB2937D-9509-4BCD-AE09-A523981C02FA}" type="pres">
      <dgm:prSet presAssocID="{2BC9494A-F4F5-4745-8AD2-50E45DBC5D3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083DCA-F4B7-4865-ADB7-BCD544381CA1}" type="pres">
      <dgm:prSet presAssocID="{6EBC8DDC-31A4-4C02-91A2-827EBCFF1481}" presName="parTxOnlySpace" presStyleCnt="0"/>
      <dgm:spPr/>
    </dgm:pt>
    <dgm:pt modelId="{C60D612E-4EF5-4A41-9E21-9C81DD3C16AB}" type="pres">
      <dgm:prSet presAssocID="{8406D995-8EF2-447B-9F76-E39CAD08763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3C70B4-45CB-4007-AE5C-4BD33AB08EF3}" type="pres">
      <dgm:prSet presAssocID="{2CA50D61-5355-432F-BDE4-08AA1FF1F7A2}" presName="parTxOnlySpace" presStyleCnt="0"/>
      <dgm:spPr/>
    </dgm:pt>
    <dgm:pt modelId="{E6513698-0E49-4AF9-8498-9971BBE3D251}" type="pres">
      <dgm:prSet presAssocID="{1FA67F61-3D00-4C91-ABA6-F97B08D8EA5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CE3AA4-3739-4AFD-93D7-6CD6AE7C63BB}" type="presOf" srcId="{2BC9494A-F4F5-4745-8AD2-50E45DBC5D3C}" destId="{4BB2937D-9509-4BCD-AE09-A523981C02FA}" srcOrd="0" destOrd="0" presId="urn:microsoft.com/office/officeart/2005/8/layout/chevron1"/>
    <dgm:cxn modelId="{2C3E1DBA-28EB-4CF6-AE4D-F4596D14D85F}" type="presOf" srcId="{8406D995-8EF2-447B-9F76-E39CAD08763E}" destId="{C60D612E-4EF5-4A41-9E21-9C81DD3C16AB}" srcOrd="0" destOrd="0" presId="urn:microsoft.com/office/officeart/2005/8/layout/chevron1"/>
    <dgm:cxn modelId="{E545BBE7-D5AA-4E73-97FA-0E8E7C695321}" srcId="{3AEE9B93-D4F6-4F15-9EDC-C848EA5FAD58}" destId="{8406D995-8EF2-447B-9F76-E39CAD08763E}" srcOrd="1" destOrd="0" parTransId="{B761F5C0-0E96-466C-B2DE-EC84A620DB48}" sibTransId="{2CA50D61-5355-432F-BDE4-08AA1FF1F7A2}"/>
    <dgm:cxn modelId="{3789BBA0-1B98-4336-831E-8F644411DA9D}" type="presOf" srcId="{1FA67F61-3D00-4C91-ABA6-F97B08D8EA5D}" destId="{E6513698-0E49-4AF9-8498-9971BBE3D251}" srcOrd="0" destOrd="0" presId="urn:microsoft.com/office/officeart/2005/8/layout/chevron1"/>
    <dgm:cxn modelId="{FF5D78CC-1949-4A73-A661-8DD1BB3CA485}" type="presOf" srcId="{3AEE9B93-D4F6-4F15-9EDC-C848EA5FAD58}" destId="{E041A603-BAFE-4B5B-BFC2-BAA2F5D1BA40}" srcOrd="0" destOrd="0" presId="urn:microsoft.com/office/officeart/2005/8/layout/chevron1"/>
    <dgm:cxn modelId="{08B1181F-60CB-49D8-8097-1D5C5EC55B3B}" srcId="{3AEE9B93-D4F6-4F15-9EDC-C848EA5FAD58}" destId="{1FA67F61-3D00-4C91-ABA6-F97B08D8EA5D}" srcOrd="2" destOrd="0" parTransId="{65DBFFBC-B5D1-4152-A1DA-CEF64629A39A}" sibTransId="{776812CE-4E36-4ADD-BD3E-BCFB80AB0B03}"/>
    <dgm:cxn modelId="{DC43CD4E-8184-40A6-B3F8-4ED0E5A244E5}" srcId="{3AEE9B93-D4F6-4F15-9EDC-C848EA5FAD58}" destId="{2BC9494A-F4F5-4745-8AD2-50E45DBC5D3C}" srcOrd="0" destOrd="0" parTransId="{936EF5D8-F959-4C3A-ACA6-36A6837454C4}" sibTransId="{6EBC8DDC-31A4-4C02-91A2-827EBCFF1481}"/>
    <dgm:cxn modelId="{6339852A-16F9-4CA3-9B7F-8AEF998887E7}" type="presParOf" srcId="{E041A603-BAFE-4B5B-BFC2-BAA2F5D1BA40}" destId="{4BB2937D-9509-4BCD-AE09-A523981C02FA}" srcOrd="0" destOrd="0" presId="urn:microsoft.com/office/officeart/2005/8/layout/chevron1"/>
    <dgm:cxn modelId="{CB6E44E5-A5AB-44C5-B69B-12FF3422B6DC}" type="presParOf" srcId="{E041A603-BAFE-4B5B-BFC2-BAA2F5D1BA40}" destId="{50083DCA-F4B7-4865-ADB7-BCD544381CA1}" srcOrd="1" destOrd="0" presId="urn:microsoft.com/office/officeart/2005/8/layout/chevron1"/>
    <dgm:cxn modelId="{038FCC19-BC79-48F2-A64C-CEC554571A1D}" type="presParOf" srcId="{E041A603-BAFE-4B5B-BFC2-BAA2F5D1BA40}" destId="{C60D612E-4EF5-4A41-9E21-9C81DD3C16AB}" srcOrd="2" destOrd="0" presId="urn:microsoft.com/office/officeart/2005/8/layout/chevron1"/>
    <dgm:cxn modelId="{7BDE29B7-E6E2-4580-8677-32811BE69D2A}" type="presParOf" srcId="{E041A603-BAFE-4B5B-BFC2-BAA2F5D1BA40}" destId="{C73C70B4-45CB-4007-AE5C-4BD33AB08EF3}" srcOrd="3" destOrd="0" presId="urn:microsoft.com/office/officeart/2005/8/layout/chevron1"/>
    <dgm:cxn modelId="{27990BB3-8F59-49E8-BA77-0643C9B4D478}" type="presParOf" srcId="{E041A603-BAFE-4B5B-BFC2-BAA2F5D1BA40}" destId="{E6513698-0E49-4AF9-8498-9971BBE3D25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68A840-7155-46C6-B407-4BF1242B4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0BA0679-6562-43B3-A684-06D18A1DEE2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Género</a:t>
          </a:r>
          <a:endParaRPr lang="es-EC" dirty="0">
            <a:solidFill>
              <a:schemeClr val="tx1"/>
            </a:solidFill>
          </a:endParaRPr>
        </a:p>
      </dgm:t>
    </dgm:pt>
    <dgm:pt modelId="{A3A79C08-3919-4BE5-BEBB-246C877B992F}" type="parTrans" cxnId="{E30F3965-9D69-4A60-92D9-FE4E4C081E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23D13F3-15F9-44D4-831A-01DCE0B745E1}" type="sibTrans" cxnId="{E30F3965-9D69-4A60-92D9-FE4E4C081ED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F65F0A-0702-4A2E-BFA6-DC9ACA8BD3A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M: 50,67 % </a:t>
          </a:r>
          <a:endParaRPr lang="es-EC" dirty="0">
            <a:solidFill>
              <a:schemeClr val="tx1"/>
            </a:solidFill>
          </a:endParaRPr>
        </a:p>
      </dgm:t>
    </dgm:pt>
    <dgm:pt modelId="{90E80350-214F-40E2-978D-920B7E64DE64}" type="parTrans" cxnId="{4EDD6EAA-E2AE-42BF-820F-276D815905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EE992C7-30B8-40BB-ACF9-FCF271410B8F}" type="sibTrans" cxnId="{4EDD6EAA-E2AE-42BF-820F-276D815905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0DFE56E-7E25-49B8-A298-967A8BD4F3D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Rango de edad</a:t>
          </a:r>
          <a:endParaRPr lang="es-EC" dirty="0">
            <a:solidFill>
              <a:schemeClr val="tx1"/>
            </a:solidFill>
          </a:endParaRPr>
        </a:p>
      </dgm:t>
    </dgm:pt>
    <dgm:pt modelId="{BB109AAB-071E-41A0-AE10-1E23A521E816}" type="parTrans" cxnId="{9E8775A8-0975-403D-8803-AB6E30FB82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0FBF80A-44F5-41EF-A92D-C6604FE08694}" type="sibTrans" cxnId="{9E8775A8-0975-403D-8803-AB6E30FB82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C92ACD-0D1D-4285-BF0D-7379884DBEE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40 a 60 años</a:t>
          </a:r>
          <a:endParaRPr lang="es-EC" dirty="0">
            <a:solidFill>
              <a:schemeClr val="tx1"/>
            </a:solidFill>
          </a:endParaRPr>
        </a:p>
      </dgm:t>
    </dgm:pt>
    <dgm:pt modelId="{C4C21027-FF04-445F-9DDD-271F1DD29A09}" type="parTrans" cxnId="{FE08D7EF-7953-4B63-9EB0-4FD1565473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AEE1E34-0FB6-4A69-8E1B-32B864936DC9}" type="sibTrans" cxnId="{FE08D7EF-7953-4B63-9EB0-4FD15654733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664EFF-86BB-4E61-BC51-55BB6EDA9DC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Lugar de trabajo</a:t>
          </a:r>
          <a:endParaRPr lang="es-EC" dirty="0">
            <a:solidFill>
              <a:schemeClr val="tx1"/>
            </a:solidFill>
          </a:endParaRPr>
        </a:p>
      </dgm:t>
    </dgm:pt>
    <dgm:pt modelId="{2F9ECC7A-A29B-43D3-A0F7-9149F621B8A4}" type="parTrans" cxnId="{093F23BE-731B-4EDE-9FCD-3E0D70AC02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C4711AA-88EB-45C4-B660-18CC23E1B832}" type="sibTrans" cxnId="{093F23BE-731B-4EDE-9FCD-3E0D70AC02A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AE547B6-FABE-4025-B053-5CF476B7FC0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52% Dentro de la comunidad</a:t>
          </a:r>
          <a:endParaRPr lang="es-EC" dirty="0">
            <a:solidFill>
              <a:schemeClr val="tx1"/>
            </a:solidFill>
          </a:endParaRPr>
        </a:p>
      </dgm:t>
    </dgm:pt>
    <dgm:pt modelId="{D6A18193-2337-40B7-8036-80C8A8CFEC02}" type="parTrans" cxnId="{40717521-49FE-48F2-86F6-1FFA0B82C6E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8B1E574-6BCF-4290-BF32-E458429657D7}" type="sibTrans" cxnId="{40717521-49FE-48F2-86F6-1FFA0B82C6E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C61837E-7686-4518-A5C7-3454032216D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F: 49,33 %</a:t>
          </a:r>
          <a:endParaRPr lang="es-EC" dirty="0">
            <a:solidFill>
              <a:schemeClr val="tx1"/>
            </a:solidFill>
          </a:endParaRPr>
        </a:p>
      </dgm:t>
    </dgm:pt>
    <dgm:pt modelId="{6B7CAC1D-2310-4FB4-A3AD-1653877F8A8A}" type="parTrans" cxnId="{E1CD65D5-7D89-4F79-96E1-C4470ED90A6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176C92-AB77-4239-B571-13AFA9F7B84F}" type="sibTrans" cxnId="{E1CD65D5-7D89-4F79-96E1-C4470ED90A6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C887D2-F54B-45BF-BDEB-291E648F3F37}" type="pres">
      <dgm:prSet presAssocID="{CE68A840-7155-46C6-B407-4BF1242B4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E6F87C-93E0-45A9-BA6D-DE1C0ED3D743}" type="pres">
      <dgm:prSet presAssocID="{90BA0679-6562-43B3-A684-06D18A1DEE27}" presName="composite" presStyleCnt="0"/>
      <dgm:spPr/>
    </dgm:pt>
    <dgm:pt modelId="{D054DB1A-1F6B-495D-8D76-5BF51C93D0DE}" type="pres">
      <dgm:prSet presAssocID="{90BA0679-6562-43B3-A684-06D18A1DEE2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1B65F6-CE88-4DA8-B3DE-EF9A48C88CB5}" type="pres">
      <dgm:prSet presAssocID="{90BA0679-6562-43B3-A684-06D18A1DEE2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C3A3CD-EA8E-468A-8CC8-78A9C5AD06CE}" type="pres">
      <dgm:prSet presAssocID="{023D13F3-15F9-44D4-831A-01DCE0B745E1}" presName="sp" presStyleCnt="0"/>
      <dgm:spPr/>
    </dgm:pt>
    <dgm:pt modelId="{19156DCE-C68F-4A60-87F9-49D5F0234109}" type="pres">
      <dgm:prSet presAssocID="{C0DFE56E-7E25-49B8-A298-967A8BD4F3DE}" presName="composite" presStyleCnt="0"/>
      <dgm:spPr/>
    </dgm:pt>
    <dgm:pt modelId="{96FC9C1D-1D73-4F4F-B946-80CA16390DB7}" type="pres">
      <dgm:prSet presAssocID="{C0DFE56E-7E25-49B8-A298-967A8BD4F3D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52AA58-AC34-4979-A662-CFB2840C3436}" type="pres">
      <dgm:prSet presAssocID="{C0DFE56E-7E25-49B8-A298-967A8BD4F3D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3D0912-3294-492B-9D6B-6946685A621B}" type="pres">
      <dgm:prSet presAssocID="{B0FBF80A-44F5-41EF-A92D-C6604FE08694}" presName="sp" presStyleCnt="0"/>
      <dgm:spPr/>
    </dgm:pt>
    <dgm:pt modelId="{53B190A2-1CDA-421C-906E-82677A60E1B5}" type="pres">
      <dgm:prSet presAssocID="{82664EFF-86BB-4E61-BC51-55BB6EDA9DCC}" presName="composite" presStyleCnt="0"/>
      <dgm:spPr/>
    </dgm:pt>
    <dgm:pt modelId="{A461F899-A20F-4C8C-AD6F-E6A5BF3A16B8}" type="pres">
      <dgm:prSet presAssocID="{82664EFF-86BB-4E61-BC51-55BB6EDA9DC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6C80F2-1316-4515-B2F5-7F1F7EA944E6}" type="pres">
      <dgm:prSet presAssocID="{82664EFF-86BB-4E61-BC51-55BB6EDA9DC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CE74D6B-E85B-41A2-A89C-E7C228DFE569}" type="presOf" srcId="{82664EFF-86BB-4E61-BC51-55BB6EDA9DCC}" destId="{A461F899-A20F-4C8C-AD6F-E6A5BF3A16B8}" srcOrd="0" destOrd="0" presId="urn:microsoft.com/office/officeart/2005/8/layout/chevron2"/>
    <dgm:cxn modelId="{D1F4DFCA-1FCC-445B-BAB5-DB0D3236FEAF}" type="presOf" srcId="{CE68A840-7155-46C6-B407-4BF1242B4AE1}" destId="{CDC887D2-F54B-45BF-BDEB-291E648F3F37}" srcOrd="0" destOrd="0" presId="urn:microsoft.com/office/officeart/2005/8/layout/chevron2"/>
    <dgm:cxn modelId="{093F23BE-731B-4EDE-9FCD-3E0D70AC02A4}" srcId="{CE68A840-7155-46C6-B407-4BF1242B4AE1}" destId="{82664EFF-86BB-4E61-BC51-55BB6EDA9DCC}" srcOrd="2" destOrd="0" parTransId="{2F9ECC7A-A29B-43D3-A0F7-9149F621B8A4}" sibTransId="{3C4711AA-88EB-45C4-B660-18CC23E1B832}"/>
    <dgm:cxn modelId="{40717521-49FE-48F2-86F6-1FFA0B82C6EC}" srcId="{82664EFF-86BB-4E61-BC51-55BB6EDA9DCC}" destId="{1AE547B6-FABE-4025-B053-5CF476B7FC06}" srcOrd="0" destOrd="0" parTransId="{D6A18193-2337-40B7-8036-80C8A8CFEC02}" sibTransId="{98B1E574-6BCF-4290-BF32-E458429657D7}"/>
    <dgm:cxn modelId="{E1CD65D5-7D89-4F79-96E1-C4470ED90A60}" srcId="{90BA0679-6562-43B3-A684-06D18A1DEE27}" destId="{6C61837E-7686-4518-A5C7-3454032216D0}" srcOrd="1" destOrd="0" parTransId="{6B7CAC1D-2310-4FB4-A3AD-1653877F8A8A}" sibTransId="{53176C92-AB77-4239-B571-13AFA9F7B84F}"/>
    <dgm:cxn modelId="{9E8775A8-0975-403D-8803-AB6E30FB82B1}" srcId="{CE68A840-7155-46C6-B407-4BF1242B4AE1}" destId="{C0DFE56E-7E25-49B8-A298-967A8BD4F3DE}" srcOrd="1" destOrd="0" parTransId="{BB109AAB-071E-41A0-AE10-1E23A521E816}" sibTransId="{B0FBF80A-44F5-41EF-A92D-C6604FE08694}"/>
    <dgm:cxn modelId="{4EDD6EAA-E2AE-42BF-820F-276D815905DC}" srcId="{90BA0679-6562-43B3-A684-06D18A1DEE27}" destId="{AAF65F0A-0702-4A2E-BFA6-DC9ACA8BD3A0}" srcOrd="0" destOrd="0" parTransId="{90E80350-214F-40E2-978D-920B7E64DE64}" sibTransId="{1EE992C7-30B8-40BB-ACF9-FCF271410B8F}"/>
    <dgm:cxn modelId="{FE08D7EF-7953-4B63-9EB0-4FD15654733F}" srcId="{C0DFE56E-7E25-49B8-A298-967A8BD4F3DE}" destId="{18C92ACD-0D1D-4285-BF0D-7379884DBEE7}" srcOrd="0" destOrd="0" parTransId="{C4C21027-FF04-445F-9DDD-271F1DD29A09}" sibTransId="{6AEE1E34-0FB6-4A69-8E1B-32B864936DC9}"/>
    <dgm:cxn modelId="{422BB4EA-E408-46CA-8C4A-60508D3A1C1D}" type="presOf" srcId="{90BA0679-6562-43B3-A684-06D18A1DEE27}" destId="{D054DB1A-1F6B-495D-8D76-5BF51C93D0DE}" srcOrd="0" destOrd="0" presId="urn:microsoft.com/office/officeart/2005/8/layout/chevron2"/>
    <dgm:cxn modelId="{E03D68AC-A447-4BDD-B591-9107A1824A54}" type="presOf" srcId="{1AE547B6-FABE-4025-B053-5CF476B7FC06}" destId="{CD6C80F2-1316-4515-B2F5-7F1F7EA944E6}" srcOrd="0" destOrd="0" presId="urn:microsoft.com/office/officeart/2005/8/layout/chevron2"/>
    <dgm:cxn modelId="{882BB4AD-79C5-4B69-B050-C615FB01ABBA}" type="presOf" srcId="{AAF65F0A-0702-4A2E-BFA6-DC9ACA8BD3A0}" destId="{CE1B65F6-CE88-4DA8-B3DE-EF9A48C88CB5}" srcOrd="0" destOrd="0" presId="urn:microsoft.com/office/officeart/2005/8/layout/chevron2"/>
    <dgm:cxn modelId="{E30F3965-9D69-4A60-92D9-FE4E4C081ED9}" srcId="{CE68A840-7155-46C6-B407-4BF1242B4AE1}" destId="{90BA0679-6562-43B3-A684-06D18A1DEE27}" srcOrd="0" destOrd="0" parTransId="{A3A79C08-3919-4BE5-BEBB-246C877B992F}" sibTransId="{023D13F3-15F9-44D4-831A-01DCE0B745E1}"/>
    <dgm:cxn modelId="{7D0CEFB7-5D16-4758-BBD0-FBDE408AF35A}" type="presOf" srcId="{6C61837E-7686-4518-A5C7-3454032216D0}" destId="{CE1B65F6-CE88-4DA8-B3DE-EF9A48C88CB5}" srcOrd="0" destOrd="1" presId="urn:microsoft.com/office/officeart/2005/8/layout/chevron2"/>
    <dgm:cxn modelId="{AC207F7E-FBB7-4256-A36B-0638E5FE5575}" type="presOf" srcId="{18C92ACD-0D1D-4285-BF0D-7379884DBEE7}" destId="{2F52AA58-AC34-4979-A662-CFB2840C3436}" srcOrd="0" destOrd="0" presId="urn:microsoft.com/office/officeart/2005/8/layout/chevron2"/>
    <dgm:cxn modelId="{16A50437-2841-4D7D-9FD4-C4420B19E7C3}" type="presOf" srcId="{C0DFE56E-7E25-49B8-A298-967A8BD4F3DE}" destId="{96FC9C1D-1D73-4F4F-B946-80CA16390DB7}" srcOrd="0" destOrd="0" presId="urn:microsoft.com/office/officeart/2005/8/layout/chevron2"/>
    <dgm:cxn modelId="{DB3978CD-B12F-474B-AAD5-D2DF2A141393}" type="presParOf" srcId="{CDC887D2-F54B-45BF-BDEB-291E648F3F37}" destId="{11E6F87C-93E0-45A9-BA6D-DE1C0ED3D743}" srcOrd="0" destOrd="0" presId="urn:microsoft.com/office/officeart/2005/8/layout/chevron2"/>
    <dgm:cxn modelId="{664FA04A-967D-4E8C-9FE8-6835299FA51F}" type="presParOf" srcId="{11E6F87C-93E0-45A9-BA6D-DE1C0ED3D743}" destId="{D054DB1A-1F6B-495D-8D76-5BF51C93D0DE}" srcOrd="0" destOrd="0" presId="urn:microsoft.com/office/officeart/2005/8/layout/chevron2"/>
    <dgm:cxn modelId="{EB720161-AFDA-4B4B-972E-3C242B80E87D}" type="presParOf" srcId="{11E6F87C-93E0-45A9-BA6D-DE1C0ED3D743}" destId="{CE1B65F6-CE88-4DA8-B3DE-EF9A48C88CB5}" srcOrd="1" destOrd="0" presId="urn:microsoft.com/office/officeart/2005/8/layout/chevron2"/>
    <dgm:cxn modelId="{77F20682-FAD8-457A-9AC2-CDFD388346E2}" type="presParOf" srcId="{CDC887D2-F54B-45BF-BDEB-291E648F3F37}" destId="{B6C3A3CD-EA8E-468A-8CC8-78A9C5AD06CE}" srcOrd="1" destOrd="0" presId="urn:microsoft.com/office/officeart/2005/8/layout/chevron2"/>
    <dgm:cxn modelId="{3C2575AA-787D-4747-918D-5151C10DF3A6}" type="presParOf" srcId="{CDC887D2-F54B-45BF-BDEB-291E648F3F37}" destId="{19156DCE-C68F-4A60-87F9-49D5F0234109}" srcOrd="2" destOrd="0" presId="urn:microsoft.com/office/officeart/2005/8/layout/chevron2"/>
    <dgm:cxn modelId="{1FC8C9A9-9B92-4315-9882-FDC08EF8065F}" type="presParOf" srcId="{19156DCE-C68F-4A60-87F9-49D5F0234109}" destId="{96FC9C1D-1D73-4F4F-B946-80CA16390DB7}" srcOrd="0" destOrd="0" presId="urn:microsoft.com/office/officeart/2005/8/layout/chevron2"/>
    <dgm:cxn modelId="{BF984236-F36E-46D8-AEEA-9A42542F95DE}" type="presParOf" srcId="{19156DCE-C68F-4A60-87F9-49D5F0234109}" destId="{2F52AA58-AC34-4979-A662-CFB2840C3436}" srcOrd="1" destOrd="0" presId="urn:microsoft.com/office/officeart/2005/8/layout/chevron2"/>
    <dgm:cxn modelId="{1D96E79B-5A60-4766-A3F9-3E3C77D99477}" type="presParOf" srcId="{CDC887D2-F54B-45BF-BDEB-291E648F3F37}" destId="{F43D0912-3294-492B-9D6B-6946685A621B}" srcOrd="3" destOrd="0" presId="urn:microsoft.com/office/officeart/2005/8/layout/chevron2"/>
    <dgm:cxn modelId="{DE1BD19B-629C-4E97-BAE6-DBCE9CE09580}" type="presParOf" srcId="{CDC887D2-F54B-45BF-BDEB-291E648F3F37}" destId="{53B190A2-1CDA-421C-906E-82677A60E1B5}" srcOrd="4" destOrd="0" presId="urn:microsoft.com/office/officeart/2005/8/layout/chevron2"/>
    <dgm:cxn modelId="{A9888C21-A2EB-419C-8613-E4B012B0A192}" type="presParOf" srcId="{53B190A2-1CDA-421C-906E-82677A60E1B5}" destId="{A461F899-A20F-4C8C-AD6F-E6A5BF3A16B8}" srcOrd="0" destOrd="0" presId="urn:microsoft.com/office/officeart/2005/8/layout/chevron2"/>
    <dgm:cxn modelId="{5B3E4709-5212-466A-BD6A-5081680F1236}" type="presParOf" srcId="{53B190A2-1CDA-421C-906E-82677A60E1B5}" destId="{CD6C80F2-1316-4515-B2F5-7F1F7EA944E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FCB02F1-8F14-47C9-A477-BCFF2543DF33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9AD0159-1CDC-49CF-A260-CB0B2489F75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Problemas ambientales</a:t>
          </a:r>
          <a:endParaRPr lang="es-EC" dirty="0">
            <a:solidFill>
              <a:schemeClr val="tx1"/>
            </a:solidFill>
          </a:endParaRPr>
        </a:p>
      </dgm:t>
    </dgm:pt>
    <dgm:pt modelId="{3F6F8A70-4C6A-41DA-94E0-2F189B968188}" type="parTrans" cxnId="{0726F8A0-4C0C-41B2-9DF5-5972170B04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06816B5-4122-410B-91B5-705A515E8C61}" type="sibTrans" cxnId="{0726F8A0-4C0C-41B2-9DF5-5972170B04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C711A5D-3483-400B-9B52-DA0B9A536BD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37,33 % </a:t>
          </a:r>
          <a:r>
            <a:rPr lang="es-EC" dirty="0" smtClean="0">
              <a:solidFill>
                <a:schemeClr val="tx1"/>
              </a:solidFill>
            </a:rPr>
            <a:t>Contaminación de los ríos</a:t>
          </a:r>
          <a:endParaRPr lang="es-EC" dirty="0">
            <a:solidFill>
              <a:schemeClr val="tx1"/>
            </a:solidFill>
          </a:endParaRPr>
        </a:p>
      </dgm:t>
    </dgm:pt>
    <dgm:pt modelId="{225D223C-DA76-4F99-9D3B-D2B7E650B52C}" type="parTrans" cxnId="{FFB9B537-2D41-4E54-83B9-CC236895AE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BBBB9C2-777C-40A8-B84D-926A4B6BB9E8}" type="sibTrans" cxnId="{FFB9B537-2D41-4E54-83B9-CC236895AE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971B2E7-DD8A-488A-8939-F24DADC22C4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Energías alternativas</a:t>
          </a:r>
          <a:endParaRPr lang="es-EC" dirty="0">
            <a:solidFill>
              <a:schemeClr val="tx1"/>
            </a:solidFill>
          </a:endParaRPr>
        </a:p>
      </dgm:t>
    </dgm:pt>
    <dgm:pt modelId="{FDB1ABEE-D792-471A-BA84-3E40C82BAA8A}" type="parTrans" cxnId="{CBBCC37B-EAD6-4DFD-AF7D-AFE1B515E27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05D8B83-5F08-4712-9A0A-ABA48CD3F00B}" type="sibTrans" cxnId="{CBBCC37B-EAD6-4DFD-AF7D-AFE1B515E27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88095E0-053C-460D-925F-C393F0E3547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85,33 % Conoce la implementación y </a:t>
          </a:r>
          <a:r>
            <a:rPr lang="es-EC" dirty="0" smtClean="0">
              <a:solidFill>
                <a:schemeClr val="tx1"/>
              </a:solidFill>
            </a:rPr>
            <a:t>manejo</a:t>
          </a:r>
          <a:endParaRPr lang="es-EC" dirty="0">
            <a:solidFill>
              <a:schemeClr val="tx1"/>
            </a:solidFill>
          </a:endParaRPr>
        </a:p>
      </dgm:t>
    </dgm:pt>
    <dgm:pt modelId="{447E71E1-2E8A-42E3-AB1B-5B1097C02935}" type="parTrans" cxnId="{9E330544-8DDF-41FA-B97B-5E2E7B1336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FCC69B0-5255-4B9C-807C-EA2806A7B006}" type="sibTrans" cxnId="{9E330544-8DDF-41FA-B97B-5E2E7B1336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A8DD4E-4ABA-40F7-B3D1-C969BE4A6D8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Beneficios</a:t>
          </a:r>
          <a:endParaRPr lang="es-EC" dirty="0">
            <a:solidFill>
              <a:schemeClr val="tx1"/>
            </a:solidFill>
          </a:endParaRPr>
        </a:p>
      </dgm:t>
    </dgm:pt>
    <dgm:pt modelId="{EE239D58-F8CD-47A3-9103-B5735F80A688}" type="parTrans" cxnId="{7873A053-5584-4E47-A8AC-B50E4E13CB1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2F0BC1B-0BB1-4CB2-A0D2-5F296B1C64F7}" type="sibTrans" cxnId="{7873A053-5584-4E47-A8AC-B50E4E13CB1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455889B-E020-4560-A8BA-F852B4BE584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22,67 % </a:t>
          </a:r>
          <a:r>
            <a:rPr lang="es-EC" dirty="0" smtClean="0">
              <a:solidFill>
                <a:schemeClr val="tx1"/>
              </a:solidFill>
            </a:rPr>
            <a:t>Contaminación auditiva</a:t>
          </a:r>
          <a:endParaRPr lang="es-EC" dirty="0">
            <a:solidFill>
              <a:schemeClr val="tx1"/>
            </a:solidFill>
          </a:endParaRPr>
        </a:p>
      </dgm:t>
    </dgm:pt>
    <dgm:pt modelId="{92CE38B1-2EBF-4F47-B446-18C7C968C10C}" type="parTrans" cxnId="{6428050B-FB13-4952-AE21-DED2452F8E1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FDAF44F-E3EA-4A59-98AB-9899CB71BD69}" type="sibTrans" cxnId="{6428050B-FB13-4952-AE21-DED2452F8E1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4FDB6EA-F661-446C-88FB-305D8D42F1D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Reducir la contaminación</a:t>
          </a:r>
          <a:endParaRPr lang="es-EC" dirty="0">
            <a:solidFill>
              <a:schemeClr val="tx1"/>
            </a:solidFill>
          </a:endParaRPr>
        </a:p>
      </dgm:t>
    </dgm:pt>
    <dgm:pt modelId="{AA772E13-0D87-415C-ABE0-B1514C89FF11}" type="parTrans" cxnId="{F3612403-6C90-4DD1-9CD7-786778D446B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F37EAA-F96E-4FF7-A76A-ADF9ADEDC48F}" type="sibTrans" cxnId="{F3612403-6C90-4DD1-9CD7-786778D446B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067ABCC-D014-4DB3-8539-54217814386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Restablecimiento de la biodiversidad</a:t>
          </a:r>
          <a:endParaRPr lang="es-EC" dirty="0">
            <a:solidFill>
              <a:schemeClr val="tx1"/>
            </a:solidFill>
          </a:endParaRPr>
        </a:p>
      </dgm:t>
    </dgm:pt>
    <dgm:pt modelId="{AEA6F4F4-5DC8-43C5-B72A-862A629A76D2}" type="parTrans" cxnId="{F6C30B61-5220-40D0-A0A0-336758617C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0542170-0C57-4C0E-9065-29380F0E873C}" type="sibTrans" cxnId="{F6C30B61-5220-40D0-A0A0-336758617C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55C4910-DFF4-487A-91CD-2E9A1595BC1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Cuidar los recursos</a:t>
          </a:r>
          <a:endParaRPr lang="es-EC" dirty="0">
            <a:solidFill>
              <a:schemeClr val="tx1"/>
            </a:solidFill>
          </a:endParaRPr>
        </a:p>
      </dgm:t>
    </dgm:pt>
    <dgm:pt modelId="{C92399B8-ED38-4199-B4D2-F60EA2BA5E15}" type="parTrans" cxnId="{619B7A36-BA13-476D-B6C8-487178ED54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8C83099-E3DA-491F-B3EE-8A1099BCD75B}" type="sibTrans" cxnId="{619B7A36-BA13-476D-B6C8-487178ED54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F8405FC-42A6-4CB6-91C9-488AFCD5817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Preservar el ambiente</a:t>
          </a:r>
          <a:endParaRPr lang="es-EC" dirty="0">
            <a:solidFill>
              <a:schemeClr val="tx1"/>
            </a:solidFill>
          </a:endParaRPr>
        </a:p>
      </dgm:t>
    </dgm:pt>
    <dgm:pt modelId="{A2DD74CF-957A-4A7A-9F65-3958FCC5A312}" type="parTrans" cxnId="{97137156-C0AA-4543-87D4-565C72236EE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EF8E23A-64BE-4396-B28A-528C7B471FCB}" type="sibTrans" cxnId="{97137156-C0AA-4543-87D4-565C72236EE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EB58FE4-0900-4584-B3BF-1B5694CB22DF}" type="pres">
      <dgm:prSet presAssocID="{4FCB02F1-8F14-47C9-A477-BCFF2543DF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B173F9-EC41-4B06-9018-B0EE4AB31D07}" type="pres">
      <dgm:prSet presAssocID="{99AD0159-1CDC-49CF-A260-CB0B2489F750}" presName="composite" presStyleCnt="0"/>
      <dgm:spPr/>
    </dgm:pt>
    <dgm:pt modelId="{BB56A8B0-84C1-4580-934E-A2FA74CF5AE8}" type="pres">
      <dgm:prSet presAssocID="{99AD0159-1CDC-49CF-A260-CB0B2489F75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B19A6C-973D-4B3E-A68C-CCCF5F35B1A5}" type="pres">
      <dgm:prSet presAssocID="{99AD0159-1CDC-49CF-A260-CB0B2489F75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BD3EE7-5E9B-4B6C-8A22-68263B69B99C}" type="pres">
      <dgm:prSet presAssocID="{806816B5-4122-410B-91B5-705A515E8C61}" presName="sp" presStyleCnt="0"/>
      <dgm:spPr/>
    </dgm:pt>
    <dgm:pt modelId="{19530D02-AEA1-4B35-BAF9-7BFA08113446}" type="pres">
      <dgm:prSet presAssocID="{6971B2E7-DD8A-488A-8939-F24DADC22C4F}" presName="composite" presStyleCnt="0"/>
      <dgm:spPr/>
    </dgm:pt>
    <dgm:pt modelId="{D001FE52-E5BE-49EB-97E4-143A7EC9C280}" type="pres">
      <dgm:prSet presAssocID="{6971B2E7-DD8A-488A-8939-F24DADC22C4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1B393E-1CBD-4A72-9B5B-67481C54D46E}" type="pres">
      <dgm:prSet presAssocID="{6971B2E7-DD8A-488A-8939-F24DADC22C4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D8236F-EA52-41DF-8642-2E9F92D782F4}" type="pres">
      <dgm:prSet presAssocID="{D05D8B83-5F08-4712-9A0A-ABA48CD3F00B}" presName="sp" presStyleCnt="0"/>
      <dgm:spPr/>
    </dgm:pt>
    <dgm:pt modelId="{BC5F8D4E-3731-46E6-9F20-EA87DA9F75F9}" type="pres">
      <dgm:prSet presAssocID="{37A8DD4E-4ABA-40F7-B3D1-C969BE4A6D85}" presName="composite" presStyleCnt="0"/>
      <dgm:spPr/>
    </dgm:pt>
    <dgm:pt modelId="{A2D4E493-BADF-4875-9148-2C74F8F22089}" type="pres">
      <dgm:prSet presAssocID="{37A8DD4E-4ABA-40F7-B3D1-C969BE4A6D8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5B5144-2F04-4365-872F-FF9DC9CFA6AF}" type="pres">
      <dgm:prSet presAssocID="{37A8DD4E-4ABA-40F7-B3D1-C969BE4A6D8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428050B-FB13-4952-AE21-DED2452F8E11}" srcId="{99AD0159-1CDC-49CF-A260-CB0B2489F750}" destId="{F455889B-E020-4560-A8BA-F852B4BE5842}" srcOrd="1" destOrd="0" parTransId="{92CE38B1-2EBF-4F47-B446-18C7C968C10C}" sibTransId="{FFDAF44F-E3EA-4A59-98AB-9899CB71BD69}"/>
    <dgm:cxn modelId="{F09FB607-0D90-431F-8925-4EF2DBE22993}" type="presOf" srcId="{4FCB02F1-8F14-47C9-A477-BCFF2543DF33}" destId="{5EB58FE4-0900-4584-B3BF-1B5694CB22DF}" srcOrd="0" destOrd="0" presId="urn:microsoft.com/office/officeart/2005/8/layout/chevron2"/>
    <dgm:cxn modelId="{9E330544-8DDF-41FA-B97B-5E2E7B13364A}" srcId="{6971B2E7-DD8A-488A-8939-F24DADC22C4F}" destId="{F88095E0-053C-460D-925F-C393F0E35471}" srcOrd="0" destOrd="0" parTransId="{447E71E1-2E8A-42E3-AB1B-5B1097C02935}" sibTransId="{2FCC69B0-5255-4B9C-807C-EA2806A7B006}"/>
    <dgm:cxn modelId="{4A7B3DB5-D733-486F-8DA5-C0504F53692E}" type="presOf" srcId="{74FDB6EA-F661-446C-88FB-305D8D42F1D4}" destId="{FF5B5144-2F04-4365-872F-FF9DC9CFA6AF}" srcOrd="0" destOrd="0" presId="urn:microsoft.com/office/officeart/2005/8/layout/chevron2"/>
    <dgm:cxn modelId="{BCE92407-0BCD-4AEE-81A5-108FD2D1300D}" type="presOf" srcId="{0C711A5D-3483-400B-9B52-DA0B9A536BD6}" destId="{D9B19A6C-973D-4B3E-A68C-CCCF5F35B1A5}" srcOrd="0" destOrd="0" presId="urn:microsoft.com/office/officeart/2005/8/layout/chevron2"/>
    <dgm:cxn modelId="{F6C30B61-5220-40D0-A0A0-336758617C2A}" srcId="{37A8DD4E-4ABA-40F7-B3D1-C969BE4A6D85}" destId="{2067ABCC-D014-4DB3-8539-54217814386C}" srcOrd="1" destOrd="0" parTransId="{AEA6F4F4-5DC8-43C5-B72A-862A629A76D2}" sibTransId="{60542170-0C57-4C0E-9065-29380F0E873C}"/>
    <dgm:cxn modelId="{CBBCC37B-EAD6-4DFD-AF7D-AFE1B515E272}" srcId="{4FCB02F1-8F14-47C9-A477-BCFF2543DF33}" destId="{6971B2E7-DD8A-488A-8939-F24DADC22C4F}" srcOrd="1" destOrd="0" parTransId="{FDB1ABEE-D792-471A-BA84-3E40C82BAA8A}" sibTransId="{D05D8B83-5F08-4712-9A0A-ABA48CD3F00B}"/>
    <dgm:cxn modelId="{B3FB17C6-EAF4-479A-8004-C500BBF61117}" type="presOf" srcId="{F88095E0-053C-460D-925F-C393F0E35471}" destId="{E31B393E-1CBD-4A72-9B5B-67481C54D46E}" srcOrd="0" destOrd="0" presId="urn:microsoft.com/office/officeart/2005/8/layout/chevron2"/>
    <dgm:cxn modelId="{345217AE-8F65-4B0C-BB71-D6A7EEA5D87F}" type="presOf" srcId="{1F8405FC-42A6-4CB6-91C9-488AFCD58179}" destId="{FF5B5144-2F04-4365-872F-FF9DC9CFA6AF}" srcOrd="0" destOrd="3" presId="urn:microsoft.com/office/officeart/2005/8/layout/chevron2"/>
    <dgm:cxn modelId="{D630BD90-B37C-4701-9717-9BB384D2BEFD}" type="presOf" srcId="{F455889B-E020-4560-A8BA-F852B4BE5842}" destId="{D9B19A6C-973D-4B3E-A68C-CCCF5F35B1A5}" srcOrd="0" destOrd="1" presId="urn:microsoft.com/office/officeart/2005/8/layout/chevron2"/>
    <dgm:cxn modelId="{5248F0D8-2835-4ADE-AF32-2299F48DF452}" type="presOf" srcId="{6971B2E7-DD8A-488A-8939-F24DADC22C4F}" destId="{D001FE52-E5BE-49EB-97E4-143A7EC9C280}" srcOrd="0" destOrd="0" presId="urn:microsoft.com/office/officeart/2005/8/layout/chevron2"/>
    <dgm:cxn modelId="{97137156-C0AA-4543-87D4-565C72236EE6}" srcId="{37A8DD4E-4ABA-40F7-B3D1-C969BE4A6D85}" destId="{1F8405FC-42A6-4CB6-91C9-488AFCD58179}" srcOrd="3" destOrd="0" parTransId="{A2DD74CF-957A-4A7A-9F65-3958FCC5A312}" sibTransId="{0EF8E23A-64BE-4396-B28A-528C7B471FCB}"/>
    <dgm:cxn modelId="{AACA0885-6AAF-44D5-B661-EB2BAC8DD868}" type="presOf" srcId="{355C4910-DFF4-487A-91CD-2E9A1595BC1A}" destId="{FF5B5144-2F04-4365-872F-FF9DC9CFA6AF}" srcOrd="0" destOrd="2" presId="urn:microsoft.com/office/officeart/2005/8/layout/chevron2"/>
    <dgm:cxn modelId="{FFB9B537-2D41-4E54-83B9-CC236895AE82}" srcId="{99AD0159-1CDC-49CF-A260-CB0B2489F750}" destId="{0C711A5D-3483-400B-9B52-DA0B9A536BD6}" srcOrd="0" destOrd="0" parTransId="{225D223C-DA76-4F99-9D3B-D2B7E650B52C}" sibTransId="{0BBBB9C2-777C-40A8-B84D-926A4B6BB9E8}"/>
    <dgm:cxn modelId="{7873A053-5584-4E47-A8AC-B50E4E13CB1E}" srcId="{4FCB02F1-8F14-47C9-A477-BCFF2543DF33}" destId="{37A8DD4E-4ABA-40F7-B3D1-C969BE4A6D85}" srcOrd="2" destOrd="0" parTransId="{EE239D58-F8CD-47A3-9103-B5735F80A688}" sibTransId="{32F0BC1B-0BB1-4CB2-A0D2-5F296B1C64F7}"/>
    <dgm:cxn modelId="{831F64A3-E1B6-40C4-9010-6A1E962E2C68}" type="presOf" srcId="{99AD0159-1CDC-49CF-A260-CB0B2489F750}" destId="{BB56A8B0-84C1-4580-934E-A2FA74CF5AE8}" srcOrd="0" destOrd="0" presId="urn:microsoft.com/office/officeart/2005/8/layout/chevron2"/>
    <dgm:cxn modelId="{1D1EFF36-1D32-4867-ADE3-51B7C52BAF5F}" type="presOf" srcId="{37A8DD4E-4ABA-40F7-B3D1-C969BE4A6D85}" destId="{A2D4E493-BADF-4875-9148-2C74F8F22089}" srcOrd="0" destOrd="0" presId="urn:microsoft.com/office/officeart/2005/8/layout/chevron2"/>
    <dgm:cxn modelId="{0726F8A0-4C0C-41B2-9DF5-5972170B047A}" srcId="{4FCB02F1-8F14-47C9-A477-BCFF2543DF33}" destId="{99AD0159-1CDC-49CF-A260-CB0B2489F750}" srcOrd="0" destOrd="0" parTransId="{3F6F8A70-4C6A-41DA-94E0-2F189B968188}" sibTransId="{806816B5-4122-410B-91B5-705A515E8C61}"/>
    <dgm:cxn modelId="{F031A356-58D4-49FE-B2B3-DCBF6A2E9CBD}" type="presOf" srcId="{2067ABCC-D014-4DB3-8539-54217814386C}" destId="{FF5B5144-2F04-4365-872F-FF9DC9CFA6AF}" srcOrd="0" destOrd="1" presId="urn:microsoft.com/office/officeart/2005/8/layout/chevron2"/>
    <dgm:cxn modelId="{F3612403-6C90-4DD1-9CD7-786778D446BF}" srcId="{37A8DD4E-4ABA-40F7-B3D1-C969BE4A6D85}" destId="{74FDB6EA-F661-446C-88FB-305D8D42F1D4}" srcOrd="0" destOrd="0" parTransId="{AA772E13-0D87-415C-ABE0-B1514C89FF11}" sibTransId="{CDF37EAA-F96E-4FF7-A76A-ADF9ADEDC48F}"/>
    <dgm:cxn modelId="{619B7A36-BA13-476D-B6C8-487178ED5415}" srcId="{37A8DD4E-4ABA-40F7-B3D1-C969BE4A6D85}" destId="{355C4910-DFF4-487A-91CD-2E9A1595BC1A}" srcOrd="2" destOrd="0" parTransId="{C92399B8-ED38-4199-B4D2-F60EA2BA5E15}" sibTransId="{F8C83099-E3DA-491F-B3EE-8A1099BCD75B}"/>
    <dgm:cxn modelId="{CA873FE3-42A6-4026-9E59-C3DC2A8B459E}" type="presParOf" srcId="{5EB58FE4-0900-4584-B3BF-1B5694CB22DF}" destId="{55B173F9-EC41-4B06-9018-B0EE4AB31D07}" srcOrd="0" destOrd="0" presId="urn:microsoft.com/office/officeart/2005/8/layout/chevron2"/>
    <dgm:cxn modelId="{8CC3DD14-4630-4F94-9AE5-B1A87D5013F1}" type="presParOf" srcId="{55B173F9-EC41-4B06-9018-B0EE4AB31D07}" destId="{BB56A8B0-84C1-4580-934E-A2FA74CF5AE8}" srcOrd="0" destOrd="0" presId="urn:microsoft.com/office/officeart/2005/8/layout/chevron2"/>
    <dgm:cxn modelId="{9D1D65AE-F838-4BFF-8033-5CD8B4137E48}" type="presParOf" srcId="{55B173F9-EC41-4B06-9018-B0EE4AB31D07}" destId="{D9B19A6C-973D-4B3E-A68C-CCCF5F35B1A5}" srcOrd="1" destOrd="0" presId="urn:microsoft.com/office/officeart/2005/8/layout/chevron2"/>
    <dgm:cxn modelId="{9984FF05-57D6-42E8-B625-ECFB8D683F68}" type="presParOf" srcId="{5EB58FE4-0900-4584-B3BF-1B5694CB22DF}" destId="{EFBD3EE7-5E9B-4B6C-8A22-68263B69B99C}" srcOrd="1" destOrd="0" presId="urn:microsoft.com/office/officeart/2005/8/layout/chevron2"/>
    <dgm:cxn modelId="{B608A555-4F03-464D-8B42-81F62715AB53}" type="presParOf" srcId="{5EB58FE4-0900-4584-B3BF-1B5694CB22DF}" destId="{19530D02-AEA1-4B35-BAF9-7BFA08113446}" srcOrd="2" destOrd="0" presId="urn:microsoft.com/office/officeart/2005/8/layout/chevron2"/>
    <dgm:cxn modelId="{FD76D068-0301-4524-8AA7-A8AD5E49E02A}" type="presParOf" srcId="{19530D02-AEA1-4B35-BAF9-7BFA08113446}" destId="{D001FE52-E5BE-49EB-97E4-143A7EC9C280}" srcOrd="0" destOrd="0" presId="urn:microsoft.com/office/officeart/2005/8/layout/chevron2"/>
    <dgm:cxn modelId="{F061BB0E-7A6F-4DB3-AF2D-C34D1F2EEC3A}" type="presParOf" srcId="{19530D02-AEA1-4B35-BAF9-7BFA08113446}" destId="{E31B393E-1CBD-4A72-9B5B-67481C54D46E}" srcOrd="1" destOrd="0" presId="urn:microsoft.com/office/officeart/2005/8/layout/chevron2"/>
    <dgm:cxn modelId="{3E1D9848-D53A-489F-A330-0407BFFE1BC9}" type="presParOf" srcId="{5EB58FE4-0900-4584-B3BF-1B5694CB22DF}" destId="{5CD8236F-EA52-41DF-8642-2E9F92D782F4}" srcOrd="3" destOrd="0" presId="urn:microsoft.com/office/officeart/2005/8/layout/chevron2"/>
    <dgm:cxn modelId="{0507D915-AC27-46DC-8267-84FBF83C7DEF}" type="presParOf" srcId="{5EB58FE4-0900-4584-B3BF-1B5694CB22DF}" destId="{BC5F8D4E-3731-46E6-9F20-EA87DA9F75F9}" srcOrd="4" destOrd="0" presId="urn:microsoft.com/office/officeart/2005/8/layout/chevron2"/>
    <dgm:cxn modelId="{87FCCAE2-2617-4BBD-A3A7-FC7D77F62461}" type="presParOf" srcId="{BC5F8D4E-3731-46E6-9F20-EA87DA9F75F9}" destId="{A2D4E493-BADF-4875-9148-2C74F8F22089}" srcOrd="0" destOrd="0" presId="urn:microsoft.com/office/officeart/2005/8/layout/chevron2"/>
    <dgm:cxn modelId="{23933F91-3F67-446F-A705-350420CBD0B2}" type="presParOf" srcId="{BC5F8D4E-3731-46E6-9F20-EA87DA9F75F9}" destId="{FF5B5144-2F04-4365-872F-FF9DC9CFA6A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CB02F1-8F14-47C9-A477-BCFF2543DF3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9AD0159-1CDC-49CF-A260-CB0B2489F75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Calidad de servicios</a:t>
          </a:r>
          <a:endParaRPr lang="es-EC" dirty="0">
            <a:solidFill>
              <a:schemeClr val="tx1"/>
            </a:solidFill>
          </a:endParaRPr>
        </a:p>
      </dgm:t>
    </dgm:pt>
    <dgm:pt modelId="{3F6F8A70-4C6A-41DA-94E0-2F189B968188}" type="parTrans" cxnId="{0726F8A0-4C0C-41B2-9DF5-5972170B04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06816B5-4122-410B-91B5-705A515E8C61}" type="sibTrans" cxnId="{0726F8A0-4C0C-41B2-9DF5-5972170B047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C711A5D-3483-400B-9B52-DA0B9A536BD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70, 7  % bueno: energía eléctrica </a:t>
          </a:r>
          <a:endParaRPr lang="es-EC" dirty="0">
            <a:solidFill>
              <a:schemeClr val="tx1"/>
            </a:solidFill>
          </a:endParaRPr>
        </a:p>
      </dgm:t>
    </dgm:pt>
    <dgm:pt modelId="{225D223C-DA76-4F99-9D3B-D2B7E650B52C}" type="parTrans" cxnId="{FFB9B537-2D41-4E54-83B9-CC236895AE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BBBB9C2-777C-40A8-B84D-926A4B6BB9E8}" type="sibTrans" cxnId="{FFB9B537-2D41-4E54-83B9-CC236895AE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971B2E7-DD8A-488A-8939-F24DADC22C4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Familias</a:t>
          </a:r>
          <a:endParaRPr lang="es-EC" dirty="0">
            <a:solidFill>
              <a:schemeClr val="tx1"/>
            </a:solidFill>
          </a:endParaRPr>
        </a:p>
      </dgm:t>
    </dgm:pt>
    <dgm:pt modelId="{FDB1ABEE-D792-471A-BA84-3E40C82BAA8A}" type="parTrans" cxnId="{CBBCC37B-EAD6-4DFD-AF7D-AFE1B515E27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05D8B83-5F08-4712-9A0A-ABA48CD3F00B}" type="sibTrans" cxnId="{CBBCC37B-EAD6-4DFD-AF7D-AFE1B515E27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88095E0-053C-460D-925F-C393F0E3547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49,33% familias conformadas por 7 personas</a:t>
          </a:r>
          <a:endParaRPr lang="es-EC" dirty="0">
            <a:solidFill>
              <a:schemeClr val="tx1"/>
            </a:solidFill>
          </a:endParaRPr>
        </a:p>
      </dgm:t>
    </dgm:pt>
    <dgm:pt modelId="{447E71E1-2E8A-42E3-AB1B-5B1097C02935}" type="parTrans" cxnId="{9E330544-8DDF-41FA-B97B-5E2E7B1336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FCC69B0-5255-4B9C-807C-EA2806A7B006}" type="sibTrans" cxnId="{9E330544-8DDF-41FA-B97B-5E2E7B1336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A8DD4E-4ABA-40F7-B3D1-C969BE4A6D8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Turismo</a:t>
          </a:r>
          <a:endParaRPr lang="es-EC" dirty="0">
            <a:solidFill>
              <a:schemeClr val="tx1"/>
            </a:solidFill>
          </a:endParaRPr>
        </a:p>
      </dgm:t>
    </dgm:pt>
    <dgm:pt modelId="{EE239D58-F8CD-47A3-9103-B5735F80A688}" type="parTrans" cxnId="{7873A053-5584-4E47-A8AC-B50E4E13CB1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2F0BC1B-0BB1-4CB2-A0D2-5F296B1C64F7}" type="sibTrans" cxnId="{7873A053-5584-4E47-A8AC-B50E4E13CB1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1ECC0CF-F819-4273-BE7F-ACA2C509D2F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Hombres: guianza y transporte</a:t>
          </a:r>
          <a:endParaRPr lang="es-EC" dirty="0">
            <a:solidFill>
              <a:schemeClr val="tx1"/>
            </a:solidFill>
          </a:endParaRPr>
        </a:p>
      </dgm:t>
    </dgm:pt>
    <dgm:pt modelId="{D6ADFA35-DD73-4124-94C6-7F8322B2B754}" type="parTrans" cxnId="{099670BF-4216-482E-8089-FDA73D4C049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F4BBDE9-6F21-43E7-ABE2-0237D3BC895F}" type="sibTrans" cxnId="{099670BF-4216-482E-8089-FDA73D4C049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3FC905-1090-4538-AFF6-85044AB97EC0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76% malo: accesibilidad</a:t>
          </a:r>
          <a:endParaRPr lang="es-EC" dirty="0">
            <a:solidFill>
              <a:schemeClr val="tx1"/>
            </a:solidFill>
          </a:endParaRPr>
        </a:p>
      </dgm:t>
    </dgm:pt>
    <dgm:pt modelId="{7BBF8AB0-3550-47F4-8E03-9F022EE419DC}" type="parTrans" cxnId="{1D7A8DA3-0F08-424E-9A61-F7FE32EC53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17F66FE-A978-4EE0-B999-CC8B13944C78}" type="sibTrans" cxnId="{1D7A8DA3-0F08-424E-9A61-F7FE32EC53D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333A64B-5AC3-4963-B389-B7FDBB3F9015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Mujeres: alojamiento y A&amp;B</a:t>
          </a:r>
          <a:endParaRPr lang="es-EC" dirty="0">
            <a:solidFill>
              <a:schemeClr val="tx1"/>
            </a:solidFill>
          </a:endParaRPr>
        </a:p>
      </dgm:t>
    </dgm:pt>
    <dgm:pt modelId="{E92B7B6D-B69A-44D3-9335-37192DD0B13C}" type="parTrans" cxnId="{15E45E1D-A457-4813-81F3-6E7F2B44AF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4703B2B-BF8F-4EBD-A490-DCBF0FA0D99B}" type="sibTrans" cxnId="{15E45E1D-A457-4813-81F3-6E7F2B44AFF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24BB174-937D-4301-84C6-6E1FC7A7450F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Capacitación</a:t>
          </a:r>
          <a:endParaRPr lang="es-EC" dirty="0">
            <a:solidFill>
              <a:schemeClr val="tx1"/>
            </a:solidFill>
          </a:endParaRPr>
        </a:p>
      </dgm:t>
    </dgm:pt>
    <dgm:pt modelId="{6EE9EF98-8A3E-47D4-93AF-CAEAD60A4093}" type="parTrans" cxnId="{DDB6D492-473F-41CA-9989-245A45D86E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A79E790-1BFF-4E11-B9A6-DD0F3A1342E5}" type="sibTrans" cxnId="{DDB6D492-473F-41CA-9989-245A45D86E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3A5F58-DB29-4F72-B3A5-ABEE6779D511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Beneficios</a:t>
          </a:r>
          <a:endParaRPr lang="es-EC" dirty="0">
            <a:solidFill>
              <a:schemeClr val="tx1"/>
            </a:solidFill>
          </a:endParaRPr>
        </a:p>
      </dgm:t>
    </dgm:pt>
    <dgm:pt modelId="{9995C1CC-D5E3-4D9A-8189-E9AC23B71430}" type="parTrans" cxnId="{DF1ACC8D-E109-4CBC-9F1F-DFD2D6D0A0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528E13E-65D0-4BA3-B5CC-A7C603217D6D}" type="sibTrans" cxnId="{DF1ACC8D-E109-4CBC-9F1F-DFD2D6D0A0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A599C71-6DF6-4782-A73F-655DF8EFF63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76% capacitación servicios turísticos </a:t>
          </a:r>
          <a:endParaRPr lang="es-EC" dirty="0">
            <a:solidFill>
              <a:schemeClr val="tx1"/>
            </a:solidFill>
          </a:endParaRPr>
        </a:p>
      </dgm:t>
    </dgm:pt>
    <dgm:pt modelId="{2CD69A01-DAD7-4D21-AC07-F3BFE4C14960}" type="parTrans" cxnId="{4F6B9074-388F-48B1-9DB4-BE1F73ED65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D245E09-7018-4F29-A4EC-44DCE7584C1E}" type="sibTrans" cxnId="{4F6B9074-388F-48B1-9DB4-BE1F73ED65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431F64F-F976-4939-A930-C5927BE27195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Empleo y capacitación</a:t>
          </a:r>
          <a:endParaRPr lang="es-EC" dirty="0">
            <a:solidFill>
              <a:schemeClr val="tx1"/>
            </a:solidFill>
          </a:endParaRPr>
        </a:p>
      </dgm:t>
    </dgm:pt>
    <dgm:pt modelId="{70AA0234-A2F2-49AD-BB37-7076AF47D0FC}" type="parTrans" cxnId="{62FD9871-E98D-49B5-9D21-9599937FC5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AA5F6F0-D359-4D93-A99F-AB342E1BF770}" type="sibTrans" cxnId="{62FD9871-E98D-49B5-9D21-9599937FC5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CECBDD2-D896-4063-93E9-894ECEC586A6}" type="pres">
      <dgm:prSet presAssocID="{4FCB02F1-8F14-47C9-A477-BCFF2543DF3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7989C91-20EC-4F08-91A8-E677AB319E2E}" type="pres">
      <dgm:prSet presAssocID="{99AD0159-1CDC-49CF-A260-CB0B2489F750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289C0C-14F7-4CBA-B888-043EC10F553E}" type="pres">
      <dgm:prSet presAssocID="{99AD0159-1CDC-49CF-A260-CB0B2489F750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078E4A-4C0F-4ABF-BEA2-E19842FCCA1F}" type="pres">
      <dgm:prSet presAssocID="{6971B2E7-DD8A-488A-8939-F24DADC22C4F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5F0BE8-4C18-41C9-B135-BFAA66FD519A}" type="pres">
      <dgm:prSet presAssocID="{6971B2E7-DD8A-488A-8939-F24DADC22C4F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DBC32B-526A-4ECE-A468-9543A3A5515E}" type="pres">
      <dgm:prSet presAssocID="{37A8DD4E-4ABA-40F7-B3D1-C969BE4A6D85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AE4EBE-D1B0-49F4-AB0B-31C4F14D2FB8}" type="pres">
      <dgm:prSet presAssocID="{37A8DD4E-4ABA-40F7-B3D1-C969BE4A6D85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0DA87E-A7AA-4A6B-8FBF-81EB6DEB471B}" type="pres">
      <dgm:prSet presAssocID="{F24BB174-937D-4301-84C6-6E1FC7A7450F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E4319B-16CC-479F-93FD-502247CAD982}" type="pres">
      <dgm:prSet presAssocID="{F24BB174-937D-4301-84C6-6E1FC7A7450F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99876-A3F9-4686-AE24-56FDB48E6233}" type="pres">
      <dgm:prSet presAssocID="{993A5F58-DB29-4F72-B3A5-ABEE6779D511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58E233-4C1D-40BE-AB66-A5AA0039FBB7}" type="pres">
      <dgm:prSet presAssocID="{993A5F58-DB29-4F72-B3A5-ABEE6779D511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9670BF-4216-482E-8089-FDA73D4C049C}" srcId="{37A8DD4E-4ABA-40F7-B3D1-C969BE4A6D85}" destId="{21ECC0CF-F819-4273-BE7F-ACA2C509D2FA}" srcOrd="0" destOrd="0" parTransId="{D6ADFA35-DD73-4124-94C6-7F8322B2B754}" sibTransId="{EF4BBDE9-6F21-43E7-ABE2-0237D3BC895F}"/>
    <dgm:cxn modelId="{D5FE0470-2D19-43A5-BB43-23C3E6E516ED}" type="presOf" srcId="{F24BB174-937D-4301-84C6-6E1FC7A7450F}" destId="{E50DA87E-A7AA-4A6B-8FBF-81EB6DEB471B}" srcOrd="0" destOrd="0" presId="urn:microsoft.com/office/officeart/2009/3/layout/IncreasingArrowsProcess"/>
    <dgm:cxn modelId="{CBBCC37B-EAD6-4DFD-AF7D-AFE1B515E272}" srcId="{4FCB02F1-8F14-47C9-A477-BCFF2543DF33}" destId="{6971B2E7-DD8A-488A-8939-F24DADC22C4F}" srcOrd="1" destOrd="0" parTransId="{FDB1ABEE-D792-471A-BA84-3E40C82BAA8A}" sibTransId="{D05D8B83-5F08-4712-9A0A-ABA48CD3F00B}"/>
    <dgm:cxn modelId="{EACFB553-1F0F-46FF-96AB-07C733E6CC81}" type="presOf" srcId="{F88095E0-053C-460D-925F-C393F0E35471}" destId="{3D5F0BE8-4C18-41C9-B135-BFAA66FD519A}" srcOrd="0" destOrd="0" presId="urn:microsoft.com/office/officeart/2009/3/layout/IncreasingArrowsProcess"/>
    <dgm:cxn modelId="{56C4E182-A82D-4D6E-98F8-C0720F98AA00}" type="presOf" srcId="{533FC905-1090-4538-AFF6-85044AB97EC0}" destId="{22289C0C-14F7-4CBA-B888-043EC10F553E}" srcOrd="0" destOrd="1" presId="urn:microsoft.com/office/officeart/2009/3/layout/IncreasingArrowsProcess"/>
    <dgm:cxn modelId="{15E45E1D-A457-4813-81F3-6E7F2B44AFF9}" srcId="{37A8DD4E-4ABA-40F7-B3D1-C969BE4A6D85}" destId="{F333A64B-5AC3-4963-B389-B7FDBB3F9015}" srcOrd="1" destOrd="0" parTransId="{E92B7B6D-B69A-44D3-9335-37192DD0B13C}" sibTransId="{E4703B2B-BF8F-4EBD-A490-DCBF0FA0D99B}"/>
    <dgm:cxn modelId="{87BB4DF4-CFAE-4AAD-A839-DEBFA445D3CB}" type="presOf" srcId="{21ECC0CF-F819-4273-BE7F-ACA2C509D2FA}" destId="{E4AE4EBE-D1B0-49F4-AB0B-31C4F14D2FB8}" srcOrd="0" destOrd="0" presId="urn:microsoft.com/office/officeart/2009/3/layout/IncreasingArrowsProcess"/>
    <dgm:cxn modelId="{0726F8A0-4C0C-41B2-9DF5-5972170B047A}" srcId="{4FCB02F1-8F14-47C9-A477-BCFF2543DF33}" destId="{99AD0159-1CDC-49CF-A260-CB0B2489F750}" srcOrd="0" destOrd="0" parTransId="{3F6F8A70-4C6A-41DA-94E0-2F189B968188}" sibTransId="{806816B5-4122-410B-91B5-705A515E8C61}"/>
    <dgm:cxn modelId="{A4E0A447-FDA4-4000-8FB6-B5E2F34E1A76}" type="presOf" srcId="{7A599C71-6DF6-4782-A73F-655DF8EFF63B}" destId="{54E4319B-16CC-479F-93FD-502247CAD982}" srcOrd="0" destOrd="0" presId="urn:microsoft.com/office/officeart/2009/3/layout/IncreasingArrowsProcess"/>
    <dgm:cxn modelId="{B9709124-BF08-4DAF-9BAF-B0FD5C4C98D4}" type="presOf" srcId="{99AD0159-1CDC-49CF-A260-CB0B2489F750}" destId="{37989C91-20EC-4F08-91A8-E677AB319E2E}" srcOrd="0" destOrd="0" presId="urn:microsoft.com/office/officeart/2009/3/layout/IncreasingArrowsProcess"/>
    <dgm:cxn modelId="{1D7A8DA3-0F08-424E-9A61-F7FE32EC53D8}" srcId="{99AD0159-1CDC-49CF-A260-CB0B2489F750}" destId="{533FC905-1090-4538-AFF6-85044AB97EC0}" srcOrd="1" destOrd="0" parTransId="{7BBF8AB0-3550-47F4-8E03-9F022EE419DC}" sibTransId="{C17F66FE-A978-4EE0-B999-CC8B13944C78}"/>
    <dgm:cxn modelId="{9E330544-8DDF-41FA-B97B-5E2E7B13364A}" srcId="{6971B2E7-DD8A-488A-8939-F24DADC22C4F}" destId="{F88095E0-053C-460D-925F-C393F0E35471}" srcOrd="0" destOrd="0" parTransId="{447E71E1-2E8A-42E3-AB1B-5B1097C02935}" sibTransId="{2FCC69B0-5255-4B9C-807C-EA2806A7B006}"/>
    <dgm:cxn modelId="{237F3A6E-270A-4479-8EDF-E6602BED9C2F}" type="presOf" srcId="{F333A64B-5AC3-4963-B389-B7FDBB3F9015}" destId="{E4AE4EBE-D1B0-49F4-AB0B-31C4F14D2FB8}" srcOrd="0" destOrd="1" presId="urn:microsoft.com/office/officeart/2009/3/layout/IncreasingArrowsProcess"/>
    <dgm:cxn modelId="{23107620-3324-4727-B3C8-3455A1331BE1}" type="presOf" srcId="{6971B2E7-DD8A-488A-8939-F24DADC22C4F}" destId="{4B078E4A-4C0F-4ABF-BEA2-E19842FCCA1F}" srcOrd="0" destOrd="0" presId="urn:microsoft.com/office/officeart/2009/3/layout/IncreasingArrowsProcess"/>
    <dgm:cxn modelId="{7873A053-5584-4E47-A8AC-B50E4E13CB1E}" srcId="{4FCB02F1-8F14-47C9-A477-BCFF2543DF33}" destId="{37A8DD4E-4ABA-40F7-B3D1-C969BE4A6D85}" srcOrd="2" destOrd="0" parTransId="{EE239D58-F8CD-47A3-9103-B5735F80A688}" sibTransId="{32F0BC1B-0BB1-4CB2-A0D2-5F296B1C64F7}"/>
    <dgm:cxn modelId="{FFB9B537-2D41-4E54-83B9-CC236895AE82}" srcId="{99AD0159-1CDC-49CF-A260-CB0B2489F750}" destId="{0C711A5D-3483-400B-9B52-DA0B9A536BD6}" srcOrd="0" destOrd="0" parTransId="{225D223C-DA76-4F99-9D3B-D2B7E650B52C}" sibTransId="{0BBBB9C2-777C-40A8-B84D-926A4B6BB9E8}"/>
    <dgm:cxn modelId="{1568C1C8-BF6D-4BBA-8432-A31E9B1E0221}" type="presOf" srcId="{4FCB02F1-8F14-47C9-A477-BCFF2543DF33}" destId="{9CECBDD2-D896-4063-93E9-894ECEC586A6}" srcOrd="0" destOrd="0" presId="urn:microsoft.com/office/officeart/2009/3/layout/IncreasingArrowsProcess"/>
    <dgm:cxn modelId="{62FD9871-E98D-49B5-9D21-9599937FC575}" srcId="{993A5F58-DB29-4F72-B3A5-ABEE6779D511}" destId="{5431F64F-F976-4939-A930-C5927BE27195}" srcOrd="0" destOrd="0" parTransId="{70AA0234-A2F2-49AD-BB37-7076AF47D0FC}" sibTransId="{6AA5F6F0-D359-4D93-A99F-AB342E1BF770}"/>
    <dgm:cxn modelId="{6256EE87-781A-4C39-B70D-24C782C378C9}" type="presOf" srcId="{5431F64F-F976-4939-A930-C5927BE27195}" destId="{A958E233-4C1D-40BE-AB66-A5AA0039FBB7}" srcOrd="0" destOrd="0" presId="urn:microsoft.com/office/officeart/2009/3/layout/IncreasingArrowsProcess"/>
    <dgm:cxn modelId="{DDB6D492-473F-41CA-9989-245A45D86E71}" srcId="{4FCB02F1-8F14-47C9-A477-BCFF2543DF33}" destId="{F24BB174-937D-4301-84C6-6E1FC7A7450F}" srcOrd="3" destOrd="0" parTransId="{6EE9EF98-8A3E-47D4-93AF-CAEAD60A4093}" sibTransId="{0A79E790-1BFF-4E11-B9A6-DD0F3A1342E5}"/>
    <dgm:cxn modelId="{C1F8630D-F7DE-4415-A961-C008675FE13D}" type="presOf" srcId="{37A8DD4E-4ABA-40F7-B3D1-C969BE4A6D85}" destId="{F9DBC32B-526A-4ECE-A468-9543A3A5515E}" srcOrd="0" destOrd="0" presId="urn:microsoft.com/office/officeart/2009/3/layout/IncreasingArrowsProcess"/>
    <dgm:cxn modelId="{4F6B9074-388F-48B1-9DB4-BE1F73ED6550}" srcId="{F24BB174-937D-4301-84C6-6E1FC7A7450F}" destId="{7A599C71-6DF6-4782-A73F-655DF8EFF63B}" srcOrd="0" destOrd="0" parTransId="{2CD69A01-DAD7-4D21-AC07-F3BFE4C14960}" sibTransId="{ED245E09-7018-4F29-A4EC-44DCE7584C1E}"/>
    <dgm:cxn modelId="{A5BFD0D1-A783-458E-B0C5-F22B2BF60993}" type="presOf" srcId="{0C711A5D-3483-400B-9B52-DA0B9A536BD6}" destId="{22289C0C-14F7-4CBA-B888-043EC10F553E}" srcOrd="0" destOrd="0" presId="urn:microsoft.com/office/officeart/2009/3/layout/IncreasingArrowsProcess"/>
    <dgm:cxn modelId="{DF1ACC8D-E109-4CBC-9F1F-DFD2D6D0A07C}" srcId="{4FCB02F1-8F14-47C9-A477-BCFF2543DF33}" destId="{993A5F58-DB29-4F72-B3A5-ABEE6779D511}" srcOrd="4" destOrd="0" parTransId="{9995C1CC-D5E3-4D9A-8189-E9AC23B71430}" sibTransId="{9528E13E-65D0-4BA3-B5CC-A7C603217D6D}"/>
    <dgm:cxn modelId="{28C072F8-0ACB-404A-BAD8-E6E966946F1B}" type="presOf" srcId="{993A5F58-DB29-4F72-B3A5-ABEE6779D511}" destId="{F8599876-A3F9-4686-AE24-56FDB48E6233}" srcOrd="0" destOrd="0" presId="urn:microsoft.com/office/officeart/2009/3/layout/IncreasingArrowsProcess"/>
    <dgm:cxn modelId="{2F9A9B18-65F1-4871-B464-5CABD960D18C}" type="presParOf" srcId="{9CECBDD2-D896-4063-93E9-894ECEC586A6}" destId="{37989C91-20EC-4F08-91A8-E677AB319E2E}" srcOrd="0" destOrd="0" presId="urn:microsoft.com/office/officeart/2009/3/layout/IncreasingArrowsProcess"/>
    <dgm:cxn modelId="{22DC0620-F64B-42B9-AF3B-7547BDFF316B}" type="presParOf" srcId="{9CECBDD2-D896-4063-93E9-894ECEC586A6}" destId="{22289C0C-14F7-4CBA-B888-043EC10F553E}" srcOrd="1" destOrd="0" presId="urn:microsoft.com/office/officeart/2009/3/layout/IncreasingArrowsProcess"/>
    <dgm:cxn modelId="{06A056FE-84F5-4B17-9AA9-DD15C65F7F79}" type="presParOf" srcId="{9CECBDD2-D896-4063-93E9-894ECEC586A6}" destId="{4B078E4A-4C0F-4ABF-BEA2-E19842FCCA1F}" srcOrd="2" destOrd="0" presId="urn:microsoft.com/office/officeart/2009/3/layout/IncreasingArrowsProcess"/>
    <dgm:cxn modelId="{A517EB63-80A8-4B5A-8158-43593243904B}" type="presParOf" srcId="{9CECBDD2-D896-4063-93E9-894ECEC586A6}" destId="{3D5F0BE8-4C18-41C9-B135-BFAA66FD519A}" srcOrd="3" destOrd="0" presId="urn:microsoft.com/office/officeart/2009/3/layout/IncreasingArrowsProcess"/>
    <dgm:cxn modelId="{0CA01DBA-A15A-4A68-B8A6-C1428FF16020}" type="presParOf" srcId="{9CECBDD2-D896-4063-93E9-894ECEC586A6}" destId="{F9DBC32B-526A-4ECE-A468-9543A3A5515E}" srcOrd="4" destOrd="0" presId="urn:microsoft.com/office/officeart/2009/3/layout/IncreasingArrowsProcess"/>
    <dgm:cxn modelId="{35A111DF-30F1-4B11-955D-71390E2BE079}" type="presParOf" srcId="{9CECBDD2-D896-4063-93E9-894ECEC586A6}" destId="{E4AE4EBE-D1B0-49F4-AB0B-31C4F14D2FB8}" srcOrd="5" destOrd="0" presId="urn:microsoft.com/office/officeart/2009/3/layout/IncreasingArrowsProcess"/>
    <dgm:cxn modelId="{4D01BF2C-73FA-4FEE-8687-31F8F59058A8}" type="presParOf" srcId="{9CECBDD2-D896-4063-93E9-894ECEC586A6}" destId="{E50DA87E-A7AA-4A6B-8FBF-81EB6DEB471B}" srcOrd="6" destOrd="0" presId="urn:microsoft.com/office/officeart/2009/3/layout/IncreasingArrowsProcess"/>
    <dgm:cxn modelId="{A9A9525C-0366-496C-A77D-16FEAA8CBCE5}" type="presParOf" srcId="{9CECBDD2-D896-4063-93E9-894ECEC586A6}" destId="{54E4319B-16CC-479F-93FD-502247CAD982}" srcOrd="7" destOrd="0" presId="urn:microsoft.com/office/officeart/2009/3/layout/IncreasingArrowsProcess"/>
    <dgm:cxn modelId="{BDB27B12-2C23-4DF2-B3A2-7D688CF05A64}" type="presParOf" srcId="{9CECBDD2-D896-4063-93E9-894ECEC586A6}" destId="{F8599876-A3F9-4686-AE24-56FDB48E6233}" srcOrd="8" destOrd="0" presId="urn:microsoft.com/office/officeart/2009/3/layout/IncreasingArrowsProcess"/>
    <dgm:cxn modelId="{3BEB2CF7-C3E6-402D-90B9-0914EE5C416E}" type="presParOf" srcId="{9CECBDD2-D896-4063-93E9-894ECEC586A6}" destId="{A958E233-4C1D-40BE-AB66-A5AA0039FBB7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EB2E2DE-0FBC-4894-9839-48AFDBE0A317}" type="doc">
      <dgm:prSet loTypeId="urn:microsoft.com/office/officeart/2005/8/layout/hProcess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91D4C1D-21CB-4E25-9169-F069AB7718A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NAE</a:t>
          </a:r>
          <a:endParaRPr lang="es-EC" dirty="0">
            <a:solidFill>
              <a:schemeClr val="tx1"/>
            </a:solidFill>
          </a:endParaRPr>
        </a:p>
      </dgm:t>
    </dgm:pt>
    <dgm:pt modelId="{834A1730-26D3-4835-AF37-A7C979287FCF}" type="parTrans" cxnId="{AE4A3B42-E173-42B9-A667-2B0B1B415A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1370F5A-065B-4E43-A250-922EE8AEA9F3}" type="sibTrans" cxnId="{AE4A3B42-E173-42B9-A667-2B0B1B415A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FEE0F89-8BAD-4D70-9923-85B49CEEDBD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Implementación de proyectos alternativos.</a:t>
          </a:r>
        </a:p>
        <a:p>
          <a:r>
            <a:rPr lang="es-EC" dirty="0" smtClean="0">
              <a:solidFill>
                <a:schemeClr val="tx1"/>
              </a:solidFill>
            </a:rPr>
            <a:t>Recuperar la naturaleza.</a:t>
          </a:r>
        </a:p>
        <a:p>
          <a:r>
            <a:rPr lang="es-EC" dirty="0" smtClean="0">
              <a:solidFill>
                <a:schemeClr val="tx1"/>
              </a:solidFill>
            </a:rPr>
            <a:t>Apoyar a la comunidad.</a:t>
          </a:r>
          <a:endParaRPr lang="es-EC" dirty="0">
            <a:solidFill>
              <a:schemeClr val="tx1"/>
            </a:solidFill>
          </a:endParaRPr>
        </a:p>
      </dgm:t>
    </dgm:pt>
    <dgm:pt modelId="{BA3E91CF-C910-4992-9E09-940767F4A9D6}" type="parTrans" cxnId="{D1DFAF66-DDD2-4F78-BFB5-509ABB336BA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4601673-3FED-440C-9000-E370DD4F7AE1}" type="sibTrans" cxnId="{D1DFAF66-DDD2-4F78-BFB5-509ABB336BA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556AEE3-4D1C-4349-A3FB-1F92D1EDC89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ALDEA</a:t>
          </a:r>
          <a:endParaRPr lang="es-EC" dirty="0">
            <a:solidFill>
              <a:schemeClr val="tx1"/>
            </a:solidFill>
          </a:endParaRPr>
        </a:p>
      </dgm:t>
    </dgm:pt>
    <dgm:pt modelId="{81ABEA9C-FBB0-42BD-B689-31259183DC50}" type="parTrans" cxnId="{433BB38E-BB38-4CB2-A097-953441252B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AE2C6F8-07F5-4BF5-B01E-558F154B275A}" type="sibTrans" cxnId="{433BB38E-BB38-4CB2-A097-953441252BE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1D3FF63-29F7-4012-B4A0-DDAD0CD9A3B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Satisfacer necesidades.</a:t>
          </a:r>
          <a:endParaRPr lang="es-EC" dirty="0">
            <a:solidFill>
              <a:schemeClr val="tx1"/>
            </a:solidFill>
          </a:endParaRPr>
        </a:p>
      </dgm:t>
    </dgm:pt>
    <dgm:pt modelId="{726606B3-EA32-435C-9D52-8BA22C966B9B}" type="parTrans" cxnId="{E12742A0-4883-4DAA-9EF1-5BF4E29FD56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89BA9A4-361E-4273-9F02-2863735012DA}" type="sibTrans" cxnId="{E12742A0-4883-4DAA-9EF1-5BF4E29FD56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8064A8-A649-43B8-A5F6-B580C9BB7F8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Innovación de proyectos.</a:t>
          </a:r>
        </a:p>
        <a:p>
          <a:r>
            <a:rPr lang="es-EC" dirty="0" smtClean="0">
              <a:solidFill>
                <a:schemeClr val="tx1"/>
              </a:solidFill>
            </a:rPr>
            <a:t>Aprovechamiento de recursos.</a:t>
          </a:r>
          <a:endParaRPr lang="es-EC" dirty="0">
            <a:solidFill>
              <a:schemeClr val="tx1"/>
            </a:solidFill>
          </a:endParaRPr>
        </a:p>
      </dgm:t>
    </dgm:pt>
    <dgm:pt modelId="{6316CE51-6B70-4B4F-A04A-81E69C41D395}" type="parTrans" cxnId="{2A0CE3EF-CB41-4704-9886-EC7AB3EDBDC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35C7B0D-FD7A-4F93-9BCD-98A7E10A54A8}" type="sibTrans" cxnId="{2A0CE3EF-CB41-4704-9886-EC7AB3EDBDC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F5D4DC1-F549-41C6-91D0-C22B7311ADE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CENTRO TURÍSTICO</a:t>
          </a:r>
          <a:endParaRPr lang="es-EC" dirty="0">
            <a:solidFill>
              <a:schemeClr val="tx1"/>
            </a:solidFill>
          </a:endParaRPr>
        </a:p>
      </dgm:t>
    </dgm:pt>
    <dgm:pt modelId="{7DD9107D-8820-4ACB-BE19-754966DBF511}" type="parTrans" cxnId="{20CC2DC2-B1F0-401F-B54E-EEDE839B9D1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20666C7-6182-424A-B2CE-86FDBBE4B30E}" type="sibTrans" cxnId="{20CC2DC2-B1F0-401F-B54E-EEDE839B9D1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3535DDF-3AF9-4A99-B875-25EB642BFF9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Beneficiar a la </a:t>
          </a:r>
          <a:r>
            <a:rPr lang="es-EC" dirty="0" smtClean="0">
              <a:solidFill>
                <a:schemeClr val="tx1"/>
              </a:solidFill>
            </a:rPr>
            <a:t>comunidad.</a:t>
          </a:r>
          <a:endParaRPr lang="es-EC" dirty="0">
            <a:solidFill>
              <a:schemeClr val="tx1"/>
            </a:solidFill>
          </a:endParaRPr>
        </a:p>
      </dgm:t>
    </dgm:pt>
    <dgm:pt modelId="{8C1DE2BD-3CB2-4D4F-B22C-A2C9D3D8C814}" type="parTrans" cxnId="{7FA7FA56-0B7F-417F-B2DE-5D925469E73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226126B-9159-4B6E-8975-C6632B1BC086}" type="sibTrans" cxnId="{7FA7FA56-0B7F-417F-B2DE-5D925469E73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5122DE6-BD20-4C7C-A02F-FF343791F69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Uso de energía </a:t>
          </a:r>
          <a:r>
            <a:rPr lang="es-EC" dirty="0" smtClean="0">
              <a:solidFill>
                <a:schemeClr val="tx1"/>
              </a:solidFill>
            </a:rPr>
            <a:t>alternativa.</a:t>
          </a:r>
          <a:endParaRPr lang="es-EC" dirty="0">
            <a:solidFill>
              <a:schemeClr val="tx1"/>
            </a:solidFill>
          </a:endParaRPr>
        </a:p>
      </dgm:t>
    </dgm:pt>
    <dgm:pt modelId="{D30614B7-C8E3-485B-8710-E779370809D9}" type="parTrans" cxnId="{A965BB95-2BEA-4BF9-BFEA-579862282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3C75389-F135-4B68-B810-4E0D052C9A8A}" type="sibTrans" cxnId="{A965BB95-2BEA-4BF9-BFEA-579862282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235B243-873C-43D6-84DA-EE7F8BA25FD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Atraer nuevos segmentos de </a:t>
          </a:r>
          <a:r>
            <a:rPr lang="es-EC" dirty="0" smtClean="0">
              <a:solidFill>
                <a:schemeClr val="tx1"/>
              </a:solidFill>
            </a:rPr>
            <a:t>turistas.</a:t>
          </a:r>
          <a:endParaRPr lang="es-EC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Turistas procedentes de Alemania y </a:t>
          </a:r>
          <a:r>
            <a:rPr lang="es-EC" dirty="0" smtClean="0">
              <a:solidFill>
                <a:schemeClr val="tx1"/>
              </a:solidFill>
            </a:rPr>
            <a:t>Japón.</a:t>
          </a:r>
          <a:endParaRPr lang="es-EC" dirty="0" smtClean="0">
            <a:solidFill>
              <a:schemeClr val="tx1"/>
            </a:solidFill>
          </a:endParaRPr>
        </a:p>
      </dgm:t>
    </dgm:pt>
    <dgm:pt modelId="{7E53BCB6-FB09-46BE-9AD1-C7F381A946DF}" type="parTrans" cxnId="{6761B610-9571-4387-8A47-64C712AD276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1BF0AA6-3A42-4B03-ADB3-3C2F5A654563}" type="sibTrans" cxnId="{6761B610-9571-4387-8A47-64C712AD276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6A322A-412F-48C4-B5AC-C95A03C700F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Conocer proyecto Kara </a:t>
          </a:r>
          <a:r>
            <a:rPr lang="es-EC" dirty="0" smtClean="0">
              <a:solidFill>
                <a:schemeClr val="tx1"/>
              </a:solidFill>
            </a:rPr>
            <a:t>Solar.</a:t>
          </a:r>
          <a:endParaRPr lang="es-EC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Realizar actividades </a:t>
          </a:r>
          <a:r>
            <a:rPr lang="es-EC" dirty="0" smtClean="0">
              <a:solidFill>
                <a:schemeClr val="tx1"/>
              </a:solidFill>
            </a:rPr>
            <a:t>turísticas.</a:t>
          </a:r>
          <a:endParaRPr lang="es-EC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Manejo de la implementación paneles </a:t>
          </a:r>
          <a:r>
            <a:rPr lang="es-EC" dirty="0" smtClean="0">
              <a:solidFill>
                <a:schemeClr val="tx1"/>
              </a:solidFill>
            </a:rPr>
            <a:t>solares.</a:t>
          </a:r>
          <a:endParaRPr lang="es-EC" dirty="0" smtClean="0">
            <a:solidFill>
              <a:schemeClr val="tx1"/>
            </a:solidFill>
          </a:endParaRPr>
        </a:p>
        <a:p>
          <a:endParaRPr lang="es-EC" dirty="0" smtClean="0">
            <a:solidFill>
              <a:schemeClr val="tx1"/>
            </a:solidFill>
          </a:endParaRPr>
        </a:p>
      </dgm:t>
    </dgm:pt>
    <dgm:pt modelId="{60EC1FAB-0944-458E-9B6D-FB0EAC42BE53}" type="parTrans" cxnId="{69680595-830D-4890-9C13-887FB35BCB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37AADB8-CAFE-48E7-8541-41C8BAA555F5}" type="sibTrans" cxnId="{69680595-830D-4890-9C13-887FB35BCB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C894FC-AE02-4BEE-ADDC-0B152332C3A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TURISTAS</a:t>
          </a:r>
        </a:p>
      </dgm:t>
    </dgm:pt>
    <dgm:pt modelId="{3CBCA9B2-B71E-4674-B9CA-BF7499E2EBEB}" type="parTrans" cxnId="{537BCC3E-4BC3-44EA-8E64-597FCB27DD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45BC717-F8B2-4149-B27B-07CAC7F3FA53}" type="sibTrans" cxnId="{537BCC3E-4BC3-44EA-8E64-597FCB27DD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1014EB6-8A3B-4BD8-A730-5B95E8FE113D}" type="pres">
      <dgm:prSet presAssocID="{7EB2E2DE-0FBC-4894-9839-48AFDBE0A3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7A8A810-D9DB-451D-BA8D-2CA086CEA47C}" type="pres">
      <dgm:prSet presAssocID="{191D4C1D-21CB-4E25-9169-F069AB7718A4}" presName="compositeNode" presStyleCnt="0">
        <dgm:presLayoutVars>
          <dgm:bulletEnabled val="1"/>
        </dgm:presLayoutVars>
      </dgm:prSet>
      <dgm:spPr/>
    </dgm:pt>
    <dgm:pt modelId="{ED3C4DF3-CF68-418A-A5DD-FFE69D2AA2C3}" type="pres">
      <dgm:prSet presAssocID="{191D4C1D-21CB-4E25-9169-F069AB7718A4}" presName="bgRect" presStyleLbl="node1" presStyleIdx="0" presStyleCnt="4" custScaleY="137512"/>
      <dgm:spPr/>
      <dgm:t>
        <a:bodyPr/>
        <a:lstStyle/>
        <a:p>
          <a:endParaRPr lang="es-EC"/>
        </a:p>
      </dgm:t>
    </dgm:pt>
    <dgm:pt modelId="{7C094A88-8A2B-431A-93E3-EB769D4C0485}" type="pres">
      <dgm:prSet presAssocID="{191D4C1D-21CB-4E25-9169-F069AB7718A4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052407-23D4-4502-A477-CD5B79EE0709}" type="pres">
      <dgm:prSet presAssocID="{191D4C1D-21CB-4E25-9169-F069AB7718A4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2DA824-A170-4EFF-882B-4EBB6CBB43B1}" type="pres">
      <dgm:prSet presAssocID="{B1370F5A-065B-4E43-A250-922EE8AEA9F3}" presName="hSp" presStyleCnt="0"/>
      <dgm:spPr/>
    </dgm:pt>
    <dgm:pt modelId="{33D20B97-07FB-462B-B1BF-192C8013581A}" type="pres">
      <dgm:prSet presAssocID="{B1370F5A-065B-4E43-A250-922EE8AEA9F3}" presName="vProcSp" presStyleCnt="0"/>
      <dgm:spPr/>
    </dgm:pt>
    <dgm:pt modelId="{D00B1B72-D698-43A3-9B53-295471A18ECA}" type="pres">
      <dgm:prSet presAssocID="{B1370F5A-065B-4E43-A250-922EE8AEA9F3}" presName="vSp1" presStyleCnt="0"/>
      <dgm:spPr/>
    </dgm:pt>
    <dgm:pt modelId="{04EDDEDC-8DEC-41DB-990A-DA8EA3BEBB98}" type="pres">
      <dgm:prSet presAssocID="{B1370F5A-065B-4E43-A250-922EE8AEA9F3}" presName="simulatedConn" presStyleLbl="solidFgAcc1" presStyleIdx="0" presStyleCnt="3" custLinFactY="-343564" custLinFactNeighborX="-24270" custLinFactNeighborY="-400000"/>
      <dgm:spPr/>
    </dgm:pt>
    <dgm:pt modelId="{EC0D7740-A8E8-4DCE-9230-D101BBC19DBD}" type="pres">
      <dgm:prSet presAssocID="{B1370F5A-065B-4E43-A250-922EE8AEA9F3}" presName="vSp2" presStyleCnt="0"/>
      <dgm:spPr/>
    </dgm:pt>
    <dgm:pt modelId="{0CFC9CE7-F79D-4345-85B0-9A97D94AB666}" type="pres">
      <dgm:prSet presAssocID="{B1370F5A-065B-4E43-A250-922EE8AEA9F3}" presName="sibTrans" presStyleCnt="0"/>
      <dgm:spPr/>
    </dgm:pt>
    <dgm:pt modelId="{FCCB0EBA-BBC7-4673-9C76-3C419724A110}" type="pres">
      <dgm:prSet presAssocID="{C556AEE3-4D1C-4349-A3FB-1F92D1EDC89B}" presName="compositeNode" presStyleCnt="0">
        <dgm:presLayoutVars>
          <dgm:bulletEnabled val="1"/>
        </dgm:presLayoutVars>
      </dgm:prSet>
      <dgm:spPr/>
    </dgm:pt>
    <dgm:pt modelId="{02D26836-2320-431F-A563-CBC0400B3763}" type="pres">
      <dgm:prSet presAssocID="{C556AEE3-4D1C-4349-A3FB-1F92D1EDC89B}" presName="bgRect" presStyleLbl="node1" presStyleIdx="1" presStyleCnt="4" custScaleY="137512"/>
      <dgm:spPr/>
      <dgm:t>
        <a:bodyPr/>
        <a:lstStyle/>
        <a:p>
          <a:endParaRPr lang="es-EC"/>
        </a:p>
      </dgm:t>
    </dgm:pt>
    <dgm:pt modelId="{2B4EB19D-D2DA-44C7-A186-6580F0986F03}" type="pres">
      <dgm:prSet presAssocID="{C556AEE3-4D1C-4349-A3FB-1F92D1EDC89B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D3FFE6-4EFB-4482-B787-7AF1A08C2D81}" type="pres">
      <dgm:prSet presAssocID="{C556AEE3-4D1C-4349-A3FB-1F92D1EDC89B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624F38-6F66-4D0F-B34B-161521710972}" type="pres">
      <dgm:prSet presAssocID="{5AE2C6F8-07F5-4BF5-B01E-558F154B275A}" presName="hSp" presStyleCnt="0"/>
      <dgm:spPr/>
    </dgm:pt>
    <dgm:pt modelId="{45C9B02A-B68A-4CC4-87B6-9AAC29053EBB}" type="pres">
      <dgm:prSet presAssocID="{5AE2C6F8-07F5-4BF5-B01E-558F154B275A}" presName="vProcSp" presStyleCnt="0"/>
      <dgm:spPr/>
    </dgm:pt>
    <dgm:pt modelId="{1E0859B2-2FD1-4A37-A726-CE168AF2397D}" type="pres">
      <dgm:prSet presAssocID="{5AE2C6F8-07F5-4BF5-B01E-558F154B275A}" presName="vSp1" presStyleCnt="0"/>
      <dgm:spPr/>
    </dgm:pt>
    <dgm:pt modelId="{7C06F6D1-550A-48E4-B203-9733FFCEF559}" type="pres">
      <dgm:prSet presAssocID="{5AE2C6F8-07F5-4BF5-B01E-558F154B275A}" presName="simulatedConn" presStyleLbl="solidFgAcc1" presStyleIdx="1" presStyleCnt="3" custLinFactY="-343564" custLinFactNeighborX="-45203" custLinFactNeighborY="-400000"/>
      <dgm:spPr/>
    </dgm:pt>
    <dgm:pt modelId="{71602E26-15A2-4698-A4A3-9181F436E6B2}" type="pres">
      <dgm:prSet presAssocID="{5AE2C6F8-07F5-4BF5-B01E-558F154B275A}" presName="vSp2" presStyleCnt="0"/>
      <dgm:spPr/>
    </dgm:pt>
    <dgm:pt modelId="{E4C98A78-A6AC-4C21-AF39-94A20C1F4F7A}" type="pres">
      <dgm:prSet presAssocID="{5AE2C6F8-07F5-4BF5-B01E-558F154B275A}" presName="sibTrans" presStyleCnt="0"/>
      <dgm:spPr/>
    </dgm:pt>
    <dgm:pt modelId="{E4B97E78-90C6-4CF8-8D6C-5B03E854506B}" type="pres">
      <dgm:prSet presAssocID="{FF5D4DC1-F549-41C6-91D0-C22B7311ADEB}" presName="compositeNode" presStyleCnt="0">
        <dgm:presLayoutVars>
          <dgm:bulletEnabled val="1"/>
        </dgm:presLayoutVars>
      </dgm:prSet>
      <dgm:spPr/>
    </dgm:pt>
    <dgm:pt modelId="{729B6AD1-87AD-4713-83CD-05AF53CEBD93}" type="pres">
      <dgm:prSet presAssocID="{FF5D4DC1-F549-41C6-91D0-C22B7311ADEB}" presName="bgRect" presStyleLbl="node1" presStyleIdx="2" presStyleCnt="4" custScaleY="137512"/>
      <dgm:spPr/>
      <dgm:t>
        <a:bodyPr/>
        <a:lstStyle/>
        <a:p>
          <a:endParaRPr lang="es-EC"/>
        </a:p>
      </dgm:t>
    </dgm:pt>
    <dgm:pt modelId="{89136265-A03A-493A-9C4B-52440D036F0D}" type="pres">
      <dgm:prSet presAssocID="{FF5D4DC1-F549-41C6-91D0-C22B7311ADEB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F87374-522F-4DF0-8163-AF55DDEEF28A}" type="pres">
      <dgm:prSet presAssocID="{FF5D4DC1-F549-41C6-91D0-C22B7311ADEB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4D271D-AE86-43F3-A9DE-B6C7EF3FD197}" type="pres">
      <dgm:prSet presAssocID="{E20666C7-6182-424A-B2CE-86FDBBE4B30E}" presName="hSp" presStyleCnt="0"/>
      <dgm:spPr/>
    </dgm:pt>
    <dgm:pt modelId="{3D937A41-24B1-49FE-99E0-38387D18CFEC}" type="pres">
      <dgm:prSet presAssocID="{E20666C7-6182-424A-B2CE-86FDBBE4B30E}" presName="vProcSp" presStyleCnt="0"/>
      <dgm:spPr/>
    </dgm:pt>
    <dgm:pt modelId="{AFD168FF-6292-4A28-902C-84F792379BE0}" type="pres">
      <dgm:prSet presAssocID="{E20666C7-6182-424A-B2CE-86FDBBE4B30E}" presName="vSp1" presStyleCnt="0"/>
      <dgm:spPr/>
    </dgm:pt>
    <dgm:pt modelId="{3A21BE5F-7FEC-468C-96F3-782F8C32F073}" type="pres">
      <dgm:prSet presAssocID="{E20666C7-6182-424A-B2CE-86FDBBE4B30E}" presName="simulatedConn" presStyleLbl="solidFgAcc1" presStyleIdx="2" presStyleCnt="3" custLinFactY="-343564" custLinFactNeighborX="-43834" custLinFactNeighborY="-400000"/>
      <dgm:spPr/>
    </dgm:pt>
    <dgm:pt modelId="{E3FD6E2A-F2B8-40C4-AA2B-11BE5D4ACACB}" type="pres">
      <dgm:prSet presAssocID="{E20666C7-6182-424A-B2CE-86FDBBE4B30E}" presName="vSp2" presStyleCnt="0"/>
      <dgm:spPr/>
    </dgm:pt>
    <dgm:pt modelId="{E82AA83A-9F23-415E-8BBE-607ACF206571}" type="pres">
      <dgm:prSet presAssocID="{E20666C7-6182-424A-B2CE-86FDBBE4B30E}" presName="sibTrans" presStyleCnt="0"/>
      <dgm:spPr/>
    </dgm:pt>
    <dgm:pt modelId="{2A7069ED-C136-4761-99FF-A4F388B2C6D1}" type="pres">
      <dgm:prSet presAssocID="{A0C894FC-AE02-4BEE-ADDC-0B152332C3AA}" presName="compositeNode" presStyleCnt="0">
        <dgm:presLayoutVars>
          <dgm:bulletEnabled val="1"/>
        </dgm:presLayoutVars>
      </dgm:prSet>
      <dgm:spPr/>
    </dgm:pt>
    <dgm:pt modelId="{9F93A717-F141-4F3E-8CF0-D4FCB4A0A77D}" type="pres">
      <dgm:prSet presAssocID="{A0C894FC-AE02-4BEE-ADDC-0B152332C3AA}" presName="bgRect" presStyleLbl="node1" presStyleIdx="3" presStyleCnt="4" custScaleY="137513"/>
      <dgm:spPr/>
      <dgm:t>
        <a:bodyPr/>
        <a:lstStyle/>
        <a:p>
          <a:endParaRPr lang="es-EC"/>
        </a:p>
      </dgm:t>
    </dgm:pt>
    <dgm:pt modelId="{1C5BBDBF-C6BC-472F-9734-EB8B06E5DABD}" type="pres">
      <dgm:prSet presAssocID="{A0C894FC-AE02-4BEE-ADDC-0B152332C3AA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EFBAC4-4776-4452-9EAA-4A72001C88EA}" type="pres">
      <dgm:prSet presAssocID="{A0C894FC-AE02-4BEE-ADDC-0B152332C3AA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925A95-8D27-4E37-A97C-678B640CE2AC}" type="presOf" srcId="{71D3FF63-29F7-4012-B4A0-DDAD0CD9A3BE}" destId="{75D3FFE6-4EFB-4482-B787-7AF1A08C2D81}" srcOrd="0" destOrd="0" presId="urn:microsoft.com/office/officeart/2005/8/layout/hProcess7"/>
    <dgm:cxn modelId="{7D8198F3-93BC-4461-AFF3-6AFBB46C0639}" type="presOf" srcId="{FF5D4DC1-F549-41C6-91D0-C22B7311ADEB}" destId="{729B6AD1-87AD-4713-83CD-05AF53CEBD93}" srcOrd="0" destOrd="0" presId="urn:microsoft.com/office/officeart/2005/8/layout/hProcess7"/>
    <dgm:cxn modelId="{87F24154-E5B4-4626-B4A5-BBE2D4828983}" type="presOf" srcId="{FF5D4DC1-F549-41C6-91D0-C22B7311ADEB}" destId="{89136265-A03A-493A-9C4B-52440D036F0D}" srcOrd="1" destOrd="0" presId="urn:microsoft.com/office/officeart/2005/8/layout/hProcess7"/>
    <dgm:cxn modelId="{CF79FA20-BA46-4051-81DC-F909659C552C}" type="presOf" srcId="{73535DDF-3AF9-4A99-B875-25EB642BFF99}" destId="{11F87374-522F-4DF0-8163-AF55DDEEF28A}" srcOrd="0" destOrd="0" presId="urn:microsoft.com/office/officeart/2005/8/layout/hProcess7"/>
    <dgm:cxn modelId="{A4296944-73AD-4D3D-9465-D1E55F01ADE1}" type="presOf" srcId="{191D4C1D-21CB-4E25-9169-F069AB7718A4}" destId="{7C094A88-8A2B-431A-93E3-EB769D4C0485}" srcOrd="1" destOrd="0" presId="urn:microsoft.com/office/officeart/2005/8/layout/hProcess7"/>
    <dgm:cxn modelId="{69680595-830D-4890-9C13-887FB35BCBF6}" srcId="{A0C894FC-AE02-4BEE-ADDC-0B152332C3AA}" destId="{CD6A322A-412F-48C4-B5AC-C95A03C700F5}" srcOrd="0" destOrd="0" parTransId="{60EC1FAB-0944-458E-9B6D-FB0EAC42BE53}" sibTransId="{C37AADB8-CAFE-48E7-8541-41C8BAA555F5}"/>
    <dgm:cxn modelId="{EFEE0857-DF35-4F87-B7C3-138783C76DEF}" type="presOf" srcId="{191D4C1D-21CB-4E25-9169-F069AB7718A4}" destId="{ED3C4DF3-CF68-418A-A5DD-FFE69D2AA2C3}" srcOrd="0" destOrd="0" presId="urn:microsoft.com/office/officeart/2005/8/layout/hProcess7"/>
    <dgm:cxn modelId="{4A428B8E-0D87-4E9C-983D-4E0CF4B6A5D4}" type="presOf" srcId="{CD6A322A-412F-48C4-B5AC-C95A03C700F5}" destId="{0BEFBAC4-4776-4452-9EAA-4A72001C88EA}" srcOrd="0" destOrd="0" presId="urn:microsoft.com/office/officeart/2005/8/layout/hProcess7"/>
    <dgm:cxn modelId="{537BCC3E-4BC3-44EA-8E64-597FCB27DD0A}" srcId="{7EB2E2DE-0FBC-4894-9839-48AFDBE0A317}" destId="{A0C894FC-AE02-4BEE-ADDC-0B152332C3AA}" srcOrd="3" destOrd="0" parTransId="{3CBCA9B2-B71E-4674-B9CA-BF7499E2EBEB}" sibTransId="{B45BC717-F8B2-4149-B27B-07CAC7F3FA53}"/>
    <dgm:cxn modelId="{7FA7FA56-0B7F-417F-B2DE-5D925469E73E}" srcId="{FF5D4DC1-F549-41C6-91D0-C22B7311ADEB}" destId="{73535DDF-3AF9-4A99-B875-25EB642BFF99}" srcOrd="0" destOrd="0" parTransId="{8C1DE2BD-3CB2-4D4F-B22C-A2C9D3D8C814}" sibTransId="{6226126B-9159-4B6E-8975-C6632B1BC086}"/>
    <dgm:cxn modelId="{D1DFAF66-DDD2-4F78-BFB5-509ABB336BAE}" srcId="{191D4C1D-21CB-4E25-9169-F069AB7718A4}" destId="{BFEE0F89-8BAD-4D70-9923-85B49CEEDBD0}" srcOrd="0" destOrd="0" parTransId="{BA3E91CF-C910-4992-9E09-940767F4A9D6}" sibTransId="{D4601673-3FED-440C-9000-E370DD4F7AE1}"/>
    <dgm:cxn modelId="{9DA9FF35-4215-45AF-98DF-3E256AA31160}" type="presOf" srcId="{BFEE0F89-8BAD-4D70-9923-85B49CEEDBD0}" destId="{E1052407-23D4-4502-A477-CD5B79EE0709}" srcOrd="0" destOrd="0" presId="urn:microsoft.com/office/officeart/2005/8/layout/hProcess7"/>
    <dgm:cxn modelId="{9D1BFDD3-2D60-45C9-9617-84D2832D9F8D}" type="presOf" srcId="{A0C894FC-AE02-4BEE-ADDC-0B152332C3AA}" destId="{9F93A717-F141-4F3E-8CF0-D4FCB4A0A77D}" srcOrd="0" destOrd="0" presId="urn:microsoft.com/office/officeart/2005/8/layout/hProcess7"/>
    <dgm:cxn modelId="{433BB38E-BB38-4CB2-A097-953441252BEE}" srcId="{7EB2E2DE-0FBC-4894-9839-48AFDBE0A317}" destId="{C556AEE3-4D1C-4349-A3FB-1F92D1EDC89B}" srcOrd="1" destOrd="0" parTransId="{81ABEA9C-FBB0-42BD-B689-31259183DC50}" sibTransId="{5AE2C6F8-07F5-4BF5-B01E-558F154B275A}"/>
    <dgm:cxn modelId="{C284E922-B52D-407E-8089-A79CB03B2F27}" type="presOf" srcId="{F5122DE6-BD20-4C7C-A02F-FF343791F695}" destId="{11F87374-522F-4DF0-8163-AF55DDEEF28A}" srcOrd="0" destOrd="1" presId="urn:microsoft.com/office/officeart/2005/8/layout/hProcess7"/>
    <dgm:cxn modelId="{2A0CE3EF-CB41-4704-9886-EC7AB3EDBDC0}" srcId="{C556AEE3-4D1C-4349-A3FB-1F92D1EDC89B}" destId="{998064A8-A649-43B8-A5F6-B580C9BB7F8E}" srcOrd="1" destOrd="0" parTransId="{6316CE51-6B70-4B4F-A04A-81E69C41D395}" sibTransId="{035C7B0D-FD7A-4F93-9BCD-98A7E10A54A8}"/>
    <dgm:cxn modelId="{A965BB95-2BEA-4BF9-BFEA-579862282867}" srcId="{FF5D4DC1-F549-41C6-91D0-C22B7311ADEB}" destId="{F5122DE6-BD20-4C7C-A02F-FF343791F695}" srcOrd="1" destOrd="0" parTransId="{D30614B7-C8E3-485B-8710-E779370809D9}" sibTransId="{63C75389-F135-4B68-B810-4E0D052C9A8A}"/>
    <dgm:cxn modelId="{235E04BF-CC98-4F06-853E-F85CBACCBD80}" type="presOf" srcId="{C556AEE3-4D1C-4349-A3FB-1F92D1EDC89B}" destId="{2B4EB19D-D2DA-44C7-A186-6580F0986F03}" srcOrd="1" destOrd="0" presId="urn:microsoft.com/office/officeart/2005/8/layout/hProcess7"/>
    <dgm:cxn modelId="{E12742A0-4883-4DAA-9EF1-5BF4E29FD56B}" srcId="{C556AEE3-4D1C-4349-A3FB-1F92D1EDC89B}" destId="{71D3FF63-29F7-4012-B4A0-DDAD0CD9A3BE}" srcOrd="0" destOrd="0" parTransId="{726606B3-EA32-435C-9D52-8BA22C966B9B}" sibTransId="{989BA9A4-361E-4273-9F02-2863735012DA}"/>
    <dgm:cxn modelId="{E25DB2A6-2213-4152-BD67-131E0D72FFF3}" type="presOf" srcId="{998064A8-A649-43B8-A5F6-B580C9BB7F8E}" destId="{75D3FFE6-4EFB-4482-B787-7AF1A08C2D81}" srcOrd="0" destOrd="1" presId="urn:microsoft.com/office/officeart/2005/8/layout/hProcess7"/>
    <dgm:cxn modelId="{6761B610-9571-4387-8A47-64C712AD2764}" srcId="{FF5D4DC1-F549-41C6-91D0-C22B7311ADEB}" destId="{C235B243-873C-43D6-84DA-EE7F8BA25FD7}" srcOrd="2" destOrd="0" parTransId="{7E53BCB6-FB09-46BE-9AD1-C7F381A946DF}" sibTransId="{61BF0AA6-3A42-4B03-ADB3-3C2F5A654563}"/>
    <dgm:cxn modelId="{20CC2DC2-B1F0-401F-B54E-EEDE839B9D11}" srcId="{7EB2E2DE-0FBC-4894-9839-48AFDBE0A317}" destId="{FF5D4DC1-F549-41C6-91D0-C22B7311ADEB}" srcOrd="2" destOrd="0" parTransId="{7DD9107D-8820-4ACB-BE19-754966DBF511}" sibTransId="{E20666C7-6182-424A-B2CE-86FDBBE4B30E}"/>
    <dgm:cxn modelId="{77A8CCD2-69C8-4AEC-8253-BAA0750F8356}" type="presOf" srcId="{A0C894FC-AE02-4BEE-ADDC-0B152332C3AA}" destId="{1C5BBDBF-C6BC-472F-9734-EB8B06E5DABD}" srcOrd="1" destOrd="0" presId="urn:microsoft.com/office/officeart/2005/8/layout/hProcess7"/>
    <dgm:cxn modelId="{851FA501-533C-4F24-8258-514EDEF8F7F5}" type="presOf" srcId="{C235B243-873C-43D6-84DA-EE7F8BA25FD7}" destId="{11F87374-522F-4DF0-8163-AF55DDEEF28A}" srcOrd="0" destOrd="2" presId="urn:microsoft.com/office/officeart/2005/8/layout/hProcess7"/>
    <dgm:cxn modelId="{AE4A3B42-E173-42B9-A667-2B0B1B415A45}" srcId="{7EB2E2DE-0FBC-4894-9839-48AFDBE0A317}" destId="{191D4C1D-21CB-4E25-9169-F069AB7718A4}" srcOrd="0" destOrd="0" parTransId="{834A1730-26D3-4835-AF37-A7C979287FCF}" sibTransId="{B1370F5A-065B-4E43-A250-922EE8AEA9F3}"/>
    <dgm:cxn modelId="{23B602F8-C33A-485F-ABAC-39F08D265A0C}" type="presOf" srcId="{7EB2E2DE-0FBC-4894-9839-48AFDBE0A317}" destId="{71014EB6-8A3B-4BD8-A730-5B95E8FE113D}" srcOrd="0" destOrd="0" presId="urn:microsoft.com/office/officeart/2005/8/layout/hProcess7"/>
    <dgm:cxn modelId="{5DC4DBDC-8835-4B3E-AA35-968BC14D00FE}" type="presOf" srcId="{C556AEE3-4D1C-4349-A3FB-1F92D1EDC89B}" destId="{02D26836-2320-431F-A563-CBC0400B3763}" srcOrd="0" destOrd="0" presId="urn:microsoft.com/office/officeart/2005/8/layout/hProcess7"/>
    <dgm:cxn modelId="{8A975DED-AB54-485A-95CC-B2E5B4ADC9F6}" type="presParOf" srcId="{71014EB6-8A3B-4BD8-A730-5B95E8FE113D}" destId="{57A8A810-D9DB-451D-BA8D-2CA086CEA47C}" srcOrd="0" destOrd="0" presId="urn:microsoft.com/office/officeart/2005/8/layout/hProcess7"/>
    <dgm:cxn modelId="{1EC8C7E3-4266-4F51-9522-1AB2C22BEB26}" type="presParOf" srcId="{57A8A810-D9DB-451D-BA8D-2CA086CEA47C}" destId="{ED3C4DF3-CF68-418A-A5DD-FFE69D2AA2C3}" srcOrd="0" destOrd="0" presId="urn:microsoft.com/office/officeart/2005/8/layout/hProcess7"/>
    <dgm:cxn modelId="{6386EB19-CBB1-400C-A343-C3082D23B044}" type="presParOf" srcId="{57A8A810-D9DB-451D-BA8D-2CA086CEA47C}" destId="{7C094A88-8A2B-431A-93E3-EB769D4C0485}" srcOrd="1" destOrd="0" presId="urn:microsoft.com/office/officeart/2005/8/layout/hProcess7"/>
    <dgm:cxn modelId="{8BEBB426-5773-478A-8299-9E1DC0B852CA}" type="presParOf" srcId="{57A8A810-D9DB-451D-BA8D-2CA086CEA47C}" destId="{E1052407-23D4-4502-A477-CD5B79EE0709}" srcOrd="2" destOrd="0" presId="urn:microsoft.com/office/officeart/2005/8/layout/hProcess7"/>
    <dgm:cxn modelId="{762C69E4-3165-4F5A-841F-2AF878386D43}" type="presParOf" srcId="{71014EB6-8A3B-4BD8-A730-5B95E8FE113D}" destId="{972DA824-A170-4EFF-882B-4EBB6CBB43B1}" srcOrd="1" destOrd="0" presId="urn:microsoft.com/office/officeart/2005/8/layout/hProcess7"/>
    <dgm:cxn modelId="{A252E5D8-79D5-477B-9611-E7FA84669DA2}" type="presParOf" srcId="{71014EB6-8A3B-4BD8-A730-5B95E8FE113D}" destId="{33D20B97-07FB-462B-B1BF-192C8013581A}" srcOrd="2" destOrd="0" presId="urn:microsoft.com/office/officeart/2005/8/layout/hProcess7"/>
    <dgm:cxn modelId="{782A39B6-24EE-41F0-B929-C8A0D667BE50}" type="presParOf" srcId="{33D20B97-07FB-462B-B1BF-192C8013581A}" destId="{D00B1B72-D698-43A3-9B53-295471A18ECA}" srcOrd="0" destOrd="0" presId="urn:microsoft.com/office/officeart/2005/8/layout/hProcess7"/>
    <dgm:cxn modelId="{A500F87A-EF53-4E16-B387-56AFCCC38A7C}" type="presParOf" srcId="{33D20B97-07FB-462B-B1BF-192C8013581A}" destId="{04EDDEDC-8DEC-41DB-990A-DA8EA3BEBB98}" srcOrd="1" destOrd="0" presId="urn:microsoft.com/office/officeart/2005/8/layout/hProcess7"/>
    <dgm:cxn modelId="{E3260BEC-8B8D-4A8D-8AAB-689D264F68D2}" type="presParOf" srcId="{33D20B97-07FB-462B-B1BF-192C8013581A}" destId="{EC0D7740-A8E8-4DCE-9230-D101BBC19DBD}" srcOrd="2" destOrd="0" presId="urn:microsoft.com/office/officeart/2005/8/layout/hProcess7"/>
    <dgm:cxn modelId="{062952BE-D8A7-4397-977C-8887700DDE51}" type="presParOf" srcId="{71014EB6-8A3B-4BD8-A730-5B95E8FE113D}" destId="{0CFC9CE7-F79D-4345-85B0-9A97D94AB666}" srcOrd="3" destOrd="0" presId="urn:microsoft.com/office/officeart/2005/8/layout/hProcess7"/>
    <dgm:cxn modelId="{183F7685-3B35-4CC0-9321-B6A2594D7891}" type="presParOf" srcId="{71014EB6-8A3B-4BD8-A730-5B95E8FE113D}" destId="{FCCB0EBA-BBC7-4673-9C76-3C419724A110}" srcOrd="4" destOrd="0" presId="urn:microsoft.com/office/officeart/2005/8/layout/hProcess7"/>
    <dgm:cxn modelId="{2624F949-9254-42E8-8C1C-989CE9CA05A0}" type="presParOf" srcId="{FCCB0EBA-BBC7-4673-9C76-3C419724A110}" destId="{02D26836-2320-431F-A563-CBC0400B3763}" srcOrd="0" destOrd="0" presId="urn:microsoft.com/office/officeart/2005/8/layout/hProcess7"/>
    <dgm:cxn modelId="{9534B67C-6672-459A-93D3-B9994C4984AA}" type="presParOf" srcId="{FCCB0EBA-BBC7-4673-9C76-3C419724A110}" destId="{2B4EB19D-D2DA-44C7-A186-6580F0986F03}" srcOrd="1" destOrd="0" presId="urn:microsoft.com/office/officeart/2005/8/layout/hProcess7"/>
    <dgm:cxn modelId="{6692A11F-ECA0-46A1-8DDC-0891CD6082B5}" type="presParOf" srcId="{FCCB0EBA-BBC7-4673-9C76-3C419724A110}" destId="{75D3FFE6-4EFB-4482-B787-7AF1A08C2D81}" srcOrd="2" destOrd="0" presId="urn:microsoft.com/office/officeart/2005/8/layout/hProcess7"/>
    <dgm:cxn modelId="{53AA9B54-1865-43A7-AF1B-D5BCF7CF1421}" type="presParOf" srcId="{71014EB6-8A3B-4BD8-A730-5B95E8FE113D}" destId="{54624F38-6F66-4D0F-B34B-161521710972}" srcOrd="5" destOrd="0" presId="urn:microsoft.com/office/officeart/2005/8/layout/hProcess7"/>
    <dgm:cxn modelId="{F43D78A1-30A8-4BA0-82BA-663272B0DB59}" type="presParOf" srcId="{71014EB6-8A3B-4BD8-A730-5B95E8FE113D}" destId="{45C9B02A-B68A-4CC4-87B6-9AAC29053EBB}" srcOrd="6" destOrd="0" presId="urn:microsoft.com/office/officeart/2005/8/layout/hProcess7"/>
    <dgm:cxn modelId="{F6B1CA16-8E09-4047-9BAD-3759E34E6BB4}" type="presParOf" srcId="{45C9B02A-B68A-4CC4-87B6-9AAC29053EBB}" destId="{1E0859B2-2FD1-4A37-A726-CE168AF2397D}" srcOrd="0" destOrd="0" presId="urn:microsoft.com/office/officeart/2005/8/layout/hProcess7"/>
    <dgm:cxn modelId="{BDE20D54-26C6-4003-9F73-C9BCB130F8E1}" type="presParOf" srcId="{45C9B02A-B68A-4CC4-87B6-9AAC29053EBB}" destId="{7C06F6D1-550A-48E4-B203-9733FFCEF559}" srcOrd="1" destOrd="0" presId="urn:microsoft.com/office/officeart/2005/8/layout/hProcess7"/>
    <dgm:cxn modelId="{D584348D-6178-4877-B4CA-00AD52578DE4}" type="presParOf" srcId="{45C9B02A-B68A-4CC4-87B6-9AAC29053EBB}" destId="{71602E26-15A2-4698-A4A3-9181F436E6B2}" srcOrd="2" destOrd="0" presId="urn:microsoft.com/office/officeart/2005/8/layout/hProcess7"/>
    <dgm:cxn modelId="{15081199-3173-4AD2-96BB-3440984731DD}" type="presParOf" srcId="{71014EB6-8A3B-4BD8-A730-5B95E8FE113D}" destId="{E4C98A78-A6AC-4C21-AF39-94A20C1F4F7A}" srcOrd="7" destOrd="0" presId="urn:microsoft.com/office/officeart/2005/8/layout/hProcess7"/>
    <dgm:cxn modelId="{411E6C06-AD5C-4AC0-921E-00563EA889FF}" type="presParOf" srcId="{71014EB6-8A3B-4BD8-A730-5B95E8FE113D}" destId="{E4B97E78-90C6-4CF8-8D6C-5B03E854506B}" srcOrd="8" destOrd="0" presId="urn:microsoft.com/office/officeart/2005/8/layout/hProcess7"/>
    <dgm:cxn modelId="{9747894A-4646-418E-ADEC-7D830470DB44}" type="presParOf" srcId="{E4B97E78-90C6-4CF8-8D6C-5B03E854506B}" destId="{729B6AD1-87AD-4713-83CD-05AF53CEBD93}" srcOrd="0" destOrd="0" presId="urn:microsoft.com/office/officeart/2005/8/layout/hProcess7"/>
    <dgm:cxn modelId="{E9B326C0-69F2-4945-9ED0-1F6B98115177}" type="presParOf" srcId="{E4B97E78-90C6-4CF8-8D6C-5B03E854506B}" destId="{89136265-A03A-493A-9C4B-52440D036F0D}" srcOrd="1" destOrd="0" presId="urn:microsoft.com/office/officeart/2005/8/layout/hProcess7"/>
    <dgm:cxn modelId="{EE5EDAAA-8833-410A-85B5-95F4711E36F4}" type="presParOf" srcId="{E4B97E78-90C6-4CF8-8D6C-5B03E854506B}" destId="{11F87374-522F-4DF0-8163-AF55DDEEF28A}" srcOrd="2" destOrd="0" presId="urn:microsoft.com/office/officeart/2005/8/layout/hProcess7"/>
    <dgm:cxn modelId="{D1C736E1-BCCA-4628-A42E-FE993F401B5A}" type="presParOf" srcId="{71014EB6-8A3B-4BD8-A730-5B95E8FE113D}" destId="{5E4D271D-AE86-43F3-A9DE-B6C7EF3FD197}" srcOrd="9" destOrd="0" presId="urn:microsoft.com/office/officeart/2005/8/layout/hProcess7"/>
    <dgm:cxn modelId="{678DC8AB-5987-4126-A323-C04C379927B1}" type="presParOf" srcId="{71014EB6-8A3B-4BD8-A730-5B95E8FE113D}" destId="{3D937A41-24B1-49FE-99E0-38387D18CFEC}" srcOrd="10" destOrd="0" presId="urn:microsoft.com/office/officeart/2005/8/layout/hProcess7"/>
    <dgm:cxn modelId="{1CEECE23-E377-4334-9D93-4826C9D384E4}" type="presParOf" srcId="{3D937A41-24B1-49FE-99E0-38387D18CFEC}" destId="{AFD168FF-6292-4A28-902C-84F792379BE0}" srcOrd="0" destOrd="0" presId="urn:microsoft.com/office/officeart/2005/8/layout/hProcess7"/>
    <dgm:cxn modelId="{9CA578D8-8680-4FD3-B205-BA5C77243441}" type="presParOf" srcId="{3D937A41-24B1-49FE-99E0-38387D18CFEC}" destId="{3A21BE5F-7FEC-468C-96F3-782F8C32F073}" srcOrd="1" destOrd="0" presId="urn:microsoft.com/office/officeart/2005/8/layout/hProcess7"/>
    <dgm:cxn modelId="{C813B546-4041-4387-A382-E9FC8E265291}" type="presParOf" srcId="{3D937A41-24B1-49FE-99E0-38387D18CFEC}" destId="{E3FD6E2A-F2B8-40C4-AA2B-11BE5D4ACACB}" srcOrd="2" destOrd="0" presId="urn:microsoft.com/office/officeart/2005/8/layout/hProcess7"/>
    <dgm:cxn modelId="{F4D3C54F-CE29-45F3-9DF6-73B8BEF9957D}" type="presParOf" srcId="{71014EB6-8A3B-4BD8-A730-5B95E8FE113D}" destId="{E82AA83A-9F23-415E-8BBE-607ACF206571}" srcOrd="11" destOrd="0" presId="urn:microsoft.com/office/officeart/2005/8/layout/hProcess7"/>
    <dgm:cxn modelId="{BB2FEE3F-6E64-431C-9C2C-17139A4936D6}" type="presParOf" srcId="{71014EB6-8A3B-4BD8-A730-5B95E8FE113D}" destId="{2A7069ED-C136-4761-99FF-A4F388B2C6D1}" srcOrd="12" destOrd="0" presId="urn:microsoft.com/office/officeart/2005/8/layout/hProcess7"/>
    <dgm:cxn modelId="{0EB3FCA8-50C1-40E9-9C5A-35D96038BFC4}" type="presParOf" srcId="{2A7069ED-C136-4761-99FF-A4F388B2C6D1}" destId="{9F93A717-F141-4F3E-8CF0-D4FCB4A0A77D}" srcOrd="0" destOrd="0" presId="urn:microsoft.com/office/officeart/2005/8/layout/hProcess7"/>
    <dgm:cxn modelId="{5C6087B4-1686-40F4-A4E4-811A5E8F188C}" type="presParOf" srcId="{2A7069ED-C136-4761-99FF-A4F388B2C6D1}" destId="{1C5BBDBF-C6BC-472F-9734-EB8B06E5DABD}" srcOrd="1" destOrd="0" presId="urn:microsoft.com/office/officeart/2005/8/layout/hProcess7"/>
    <dgm:cxn modelId="{715424B3-1DEB-4658-94D6-C3C1D8366241}" type="presParOf" srcId="{2A7069ED-C136-4761-99FF-A4F388B2C6D1}" destId="{0BEFBAC4-4776-4452-9EAA-4A72001C88E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03B07F-BCB1-4C33-BC92-51CD0F72EA85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319E9286-381E-45E4-A72D-B20A1CBA8B85}">
      <dgm:prSet phldrT="[Texto]" custT="1"/>
      <dgm:spPr/>
      <dgm:t>
        <a:bodyPr/>
        <a:lstStyle/>
        <a:p>
          <a:r>
            <a:rPr lang="es-EC" sz="1600" dirty="0" smtClean="0"/>
            <a:t>Difundir mediante redes sociales</a:t>
          </a:r>
          <a:endParaRPr lang="es-EC" sz="1600" dirty="0"/>
        </a:p>
      </dgm:t>
    </dgm:pt>
    <dgm:pt modelId="{1F21A71E-7244-4EB4-BAFD-BB5953B00CBE}" type="parTrans" cxnId="{87C3DCE6-25AD-47EF-96F5-F43433567332}">
      <dgm:prSet/>
      <dgm:spPr/>
      <dgm:t>
        <a:bodyPr/>
        <a:lstStyle/>
        <a:p>
          <a:endParaRPr lang="es-EC"/>
        </a:p>
      </dgm:t>
    </dgm:pt>
    <dgm:pt modelId="{F249E546-BE82-45F4-A648-3E819CB4BB86}" type="sibTrans" cxnId="{87C3DCE6-25AD-47EF-96F5-F43433567332}">
      <dgm:prSet/>
      <dgm:spPr/>
      <dgm:t>
        <a:bodyPr/>
        <a:lstStyle/>
        <a:p>
          <a:endParaRPr lang="es-EC"/>
        </a:p>
      </dgm:t>
    </dgm:pt>
    <dgm:pt modelId="{900FC2A7-A510-4F0F-9837-8AD4A311148B}">
      <dgm:prSet phldrT="[Texto]" custT="1"/>
      <dgm:spPr/>
      <dgm:t>
        <a:bodyPr/>
        <a:lstStyle/>
        <a:p>
          <a:r>
            <a:rPr lang="es-EC" sz="1600" dirty="0" smtClean="0"/>
            <a:t>Fondo comunal</a:t>
          </a:r>
          <a:endParaRPr lang="es-EC" sz="1600" dirty="0"/>
        </a:p>
      </dgm:t>
    </dgm:pt>
    <dgm:pt modelId="{E8EF4DF7-A373-484E-A88D-7C224AE6D691}" type="parTrans" cxnId="{F838F9AF-574E-4100-8D86-BC64D64EA3A0}">
      <dgm:prSet/>
      <dgm:spPr/>
      <dgm:t>
        <a:bodyPr/>
        <a:lstStyle/>
        <a:p>
          <a:endParaRPr lang="es-EC"/>
        </a:p>
      </dgm:t>
    </dgm:pt>
    <dgm:pt modelId="{8898B50E-532C-49B4-A092-3C6A24F4E509}" type="sibTrans" cxnId="{F838F9AF-574E-4100-8D86-BC64D64EA3A0}">
      <dgm:prSet/>
      <dgm:spPr/>
      <dgm:t>
        <a:bodyPr/>
        <a:lstStyle/>
        <a:p>
          <a:endParaRPr lang="es-EC"/>
        </a:p>
      </dgm:t>
    </dgm:pt>
    <dgm:pt modelId="{77DD6261-86F0-4FB0-A630-C8CE5E04F135}">
      <dgm:prSet phldrT="[Texto]" custT="1"/>
      <dgm:spPr/>
      <dgm:t>
        <a:bodyPr/>
        <a:lstStyle/>
        <a:p>
          <a:r>
            <a:rPr lang="es-EC" sz="1400" dirty="0" smtClean="0"/>
            <a:t>Huerta comunitaria</a:t>
          </a:r>
          <a:endParaRPr lang="es-EC" sz="1400" dirty="0"/>
        </a:p>
      </dgm:t>
    </dgm:pt>
    <dgm:pt modelId="{C2F49547-76D4-4189-B396-2D42E455EF3D}" type="parTrans" cxnId="{1A1FCFEA-21B2-435C-B644-2EAF0A58D248}">
      <dgm:prSet/>
      <dgm:spPr/>
      <dgm:t>
        <a:bodyPr/>
        <a:lstStyle/>
        <a:p>
          <a:endParaRPr lang="es-EC"/>
        </a:p>
      </dgm:t>
    </dgm:pt>
    <dgm:pt modelId="{D1B0A90F-535E-4B11-A17D-9FC0AF9C053F}" type="sibTrans" cxnId="{1A1FCFEA-21B2-435C-B644-2EAF0A58D248}">
      <dgm:prSet/>
      <dgm:spPr/>
      <dgm:t>
        <a:bodyPr/>
        <a:lstStyle/>
        <a:p>
          <a:endParaRPr lang="es-EC"/>
        </a:p>
      </dgm:t>
    </dgm:pt>
    <dgm:pt modelId="{36912BB2-E093-4035-ACB3-77B67D9930BE}" type="pres">
      <dgm:prSet presAssocID="{1B03B07F-BCB1-4C33-BC92-51CD0F72EA8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0FD5EDD3-96F9-4080-B312-5625E6C83493}" type="pres">
      <dgm:prSet presAssocID="{319E9286-381E-45E4-A72D-B20A1CBA8B85}" presName="composite" presStyleCnt="0">
        <dgm:presLayoutVars>
          <dgm:chMax/>
          <dgm:chPref/>
        </dgm:presLayoutVars>
      </dgm:prSet>
      <dgm:spPr/>
    </dgm:pt>
    <dgm:pt modelId="{A3CB9EBC-337F-405E-B5FF-953EDAF33155}" type="pres">
      <dgm:prSet presAssocID="{319E9286-381E-45E4-A72D-B20A1CBA8B85}" presName="Image" presStyleLbl="bgImgPlace1" presStyleIdx="0" presStyleCnt="3" custScaleX="154602" custScaleY="2115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92F7D10-59BE-4C9E-832D-7CCDD324E6C5}" type="pres">
      <dgm:prSet presAssocID="{319E9286-381E-45E4-A72D-B20A1CBA8B8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39F55D-3C18-45E1-AE1C-FE889A6DD996}" type="pres">
      <dgm:prSet presAssocID="{319E9286-381E-45E4-A72D-B20A1CBA8B85}" presName="tlFrame" presStyleLbl="node1" presStyleIdx="0" presStyleCnt="12"/>
      <dgm:spPr/>
    </dgm:pt>
    <dgm:pt modelId="{2FEB683A-A45C-4DA9-9432-2682E6ED862A}" type="pres">
      <dgm:prSet presAssocID="{319E9286-381E-45E4-A72D-B20A1CBA8B85}" presName="trFrame" presStyleLbl="node1" presStyleIdx="1" presStyleCnt="12"/>
      <dgm:spPr/>
    </dgm:pt>
    <dgm:pt modelId="{1E3AA523-7FB9-405B-BE04-B4238F865AA9}" type="pres">
      <dgm:prSet presAssocID="{319E9286-381E-45E4-A72D-B20A1CBA8B85}" presName="blFrame" presStyleLbl="node1" presStyleIdx="2" presStyleCnt="12"/>
      <dgm:spPr/>
    </dgm:pt>
    <dgm:pt modelId="{9FA79109-4263-42A7-8423-8107BBC21F50}" type="pres">
      <dgm:prSet presAssocID="{319E9286-381E-45E4-A72D-B20A1CBA8B85}" presName="brFrame" presStyleLbl="node1" presStyleIdx="3" presStyleCnt="12"/>
      <dgm:spPr/>
    </dgm:pt>
    <dgm:pt modelId="{A08B2638-F2ED-4A05-91E0-F79211A573E6}" type="pres">
      <dgm:prSet presAssocID="{F249E546-BE82-45F4-A648-3E819CB4BB86}" presName="sibTrans" presStyleCnt="0"/>
      <dgm:spPr/>
    </dgm:pt>
    <dgm:pt modelId="{F524A748-F5DA-419D-B117-88ED72D66B11}" type="pres">
      <dgm:prSet presAssocID="{900FC2A7-A510-4F0F-9837-8AD4A311148B}" presName="composite" presStyleCnt="0">
        <dgm:presLayoutVars>
          <dgm:chMax/>
          <dgm:chPref/>
        </dgm:presLayoutVars>
      </dgm:prSet>
      <dgm:spPr/>
    </dgm:pt>
    <dgm:pt modelId="{8B5B8693-E91F-4D8C-9D07-2964A0DDDE0A}" type="pres">
      <dgm:prSet presAssocID="{900FC2A7-A510-4F0F-9837-8AD4A311148B}" presName="Image" presStyleLbl="bgImgPlace1" presStyleIdx="1" presStyleCnt="3" custScaleX="154602" custScaleY="2115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C3541AD-8E4E-4B7D-86BD-EF4C1D65F572}" type="pres">
      <dgm:prSet presAssocID="{900FC2A7-A510-4F0F-9837-8AD4A311148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03F290-B7D9-42E6-8E96-435EBE89533D}" type="pres">
      <dgm:prSet presAssocID="{900FC2A7-A510-4F0F-9837-8AD4A311148B}" presName="tlFrame" presStyleLbl="node1" presStyleIdx="4" presStyleCnt="12"/>
      <dgm:spPr/>
    </dgm:pt>
    <dgm:pt modelId="{18D7F2C8-A470-4874-93DD-AA2378F2E388}" type="pres">
      <dgm:prSet presAssocID="{900FC2A7-A510-4F0F-9837-8AD4A311148B}" presName="trFrame" presStyleLbl="node1" presStyleIdx="5" presStyleCnt="12"/>
      <dgm:spPr/>
    </dgm:pt>
    <dgm:pt modelId="{41BB3AA7-50DE-419F-A2ED-F4F32B5F55C1}" type="pres">
      <dgm:prSet presAssocID="{900FC2A7-A510-4F0F-9837-8AD4A311148B}" presName="blFrame" presStyleLbl="node1" presStyleIdx="6" presStyleCnt="12"/>
      <dgm:spPr/>
    </dgm:pt>
    <dgm:pt modelId="{D71C304B-5F56-4016-93B7-982C44E5AC66}" type="pres">
      <dgm:prSet presAssocID="{900FC2A7-A510-4F0F-9837-8AD4A311148B}" presName="brFrame" presStyleLbl="node1" presStyleIdx="7" presStyleCnt="12"/>
      <dgm:spPr/>
    </dgm:pt>
    <dgm:pt modelId="{7063E9DE-AD18-4B56-BD05-DCE7FB744004}" type="pres">
      <dgm:prSet presAssocID="{8898B50E-532C-49B4-A092-3C6A24F4E509}" presName="sibTrans" presStyleCnt="0"/>
      <dgm:spPr/>
    </dgm:pt>
    <dgm:pt modelId="{C2FB64F9-B431-4D91-BB2B-8A42739B2B58}" type="pres">
      <dgm:prSet presAssocID="{77DD6261-86F0-4FB0-A630-C8CE5E04F135}" presName="composite" presStyleCnt="0">
        <dgm:presLayoutVars>
          <dgm:chMax/>
          <dgm:chPref/>
        </dgm:presLayoutVars>
      </dgm:prSet>
      <dgm:spPr/>
    </dgm:pt>
    <dgm:pt modelId="{056759D1-9925-429A-BCE2-7CA6CCA07F6E}" type="pres">
      <dgm:prSet presAssocID="{77DD6261-86F0-4FB0-A630-C8CE5E04F135}" presName="Image" presStyleLbl="bgImgPlace1" presStyleIdx="2" presStyleCnt="3" custScaleX="154602" custScaleY="2115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DE969C-74C5-4491-AB83-097A173C592F}" type="pres">
      <dgm:prSet presAssocID="{77DD6261-86F0-4FB0-A630-C8CE5E04F13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FBC3A6-AC80-42A9-B73B-7A71572E5774}" type="pres">
      <dgm:prSet presAssocID="{77DD6261-86F0-4FB0-A630-C8CE5E04F135}" presName="tlFrame" presStyleLbl="node1" presStyleIdx="8" presStyleCnt="12"/>
      <dgm:spPr/>
    </dgm:pt>
    <dgm:pt modelId="{AC6A253E-11FE-479D-B1AD-B1CDF2EB8E61}" type="pres">
      <dgm:prSet presAssocID="{77DD6261-86F0-4FB0-A630-C8CE5E04F135}" presName="trFrame" presStyleLbl="node1" presStyleIdx="9" presStyleCnt="12"/>
      <dgm:spPr/>
    </dgm:pt>
    <dgm:pt modelId="{9D16EA5F-5921-4D3F-AD68-3D8C0F94BC2D}" type="pres">
      <dgm:prSet presAssocID="{77DD6261-86F0-4FB0-A630-C8CE5E04F135}" presName="blFrame" presStyleLbl="node1" presStyleIdx="10" presStyleCnt="12"/>
      <dgm:spPr/>
    </dgm:pt>
    <dgm:pt modelId="{BEDF0433-D57E-40E1-8655-284125DB02F8}" type="pres">
      <dgm:prSet presAssocID="{77DD6261-86F0-4FB0-A630-C8CE5E04F135}" presName="brFrame" presStyleLbl="node1" presStyleIdx="11" presStyleCnt="12"/>
      <dgm:spPr/>
    </dgm:pt>
  </dgm:ptLst>
  <dgm:cxnLst>
    <dgm:cxn modelId="{1A1FCFEA-21B2-435C-B644-2EAF0A58D248}" srcId="{1B03B07F-BCB1-4C33-BC92-51CD0F72EA85}" destId="{77DD6261-86F0-4FB0-A630-C8CE5E04F135}" srcOrd="2" destOrd="0" parTransId="{C2F49547-76D4-4189-B396-2D42E455EF3D}" sibTransId="{D1B0A90F-535E-4B11-A17D-9FC0AF9C053F}"/>
    <dgm:cxn modelId="{87C3DCE6-25AD-47EF-96F5-F43433567332}" srcId="{1B03B07F-BCB1-4C33-BC92-51CD0F72EA85}" destId="{319E9286-381E-45E4-A72D-B20A1CBA8B85}" srcOrd="0" destOrd="0" parTransId="{1F21A71E-7244-4EB4-BAFD-BB5953B00CBE}" sibTransId="{F249E546-BE82-45F4-A648-3E819CB4BB86}"/>
    <dgm:cxn modelId="{3987FD65-EA94-4069-BF10-7B76B26C19B5}" type="presOf" srcId="{319E9286-381E-45E4-A72D-B20A1CBA8B85}" destId="{392F7D10-59BE-4C9E-832D-7CCDD324E6C5}" srcOrd="0" destOrd="0" presId="urn:microsoft.com/office/officeart/2009/3/layout/FramedTextPicture"/>
    <dgm:cxn modelId="{48495FAD-D9EE-4AA5-897C-537F410205F7}" type="presOf" srcId="{77DD6261-86F0-4FB0-A630-C8CE5E04F135}" destId="{B5DE969C-74C5-4491-AB83-097A173C592F}" srcOrd="0" destOrd="0" presId="urn:microsoft.com/office/officeart/2009/3/layout/FramedTextPicture"/>
    <dgm:cxn modelId="{B08AEC81-90A8-425C-ABDC-7DF7162AA42A}" type="presOf" srcId="{900FC2A7-A510-4F0F-9837-8AD4A311148B}" destId="{5C3541AD-8E4E-4B7D-86BD-EF4C1D65F572}" srcOrd="0" destOrd="0" presId="urn:microsoft.com/office/officeart/2009/3/layout/FramedTextPicture"/>
    <dgm:cxn modelId="{F838F9AF-574E-4100-8D86-BC64D64EA3A0}" srcId="{1B03B07F-BCB1-4C33-BC92-51CD0F72EA85}" destId="{900FC2A7-A510-4F0F-9837-8AD4A311148B}" srcOrd="1" destOrd="0" parTransId="{E8EF4DF7-A373-484E-A88D-7C224AE6D691}" sibTransId="{8898B50E-532C-49B4-A092-3C6A24F4E509}"/>
    <dgm:cxn modelId="{766F39CE-A9F2-475E-B7DE-882ACE3AABF1}" type="presOf" srcId="{1B03B07F-BCB1-4C33-BC92-51CD0F72EA85}" destId="{36912BB2-E093-4035-ACB3-77B67D9930BE}" srcOrd="0" destOrd="0" presId="urn:microsoft.com/office/officeart/2009/3/layout/FramedTextPicture"/>
    <dgm:cxn modelId="{A8FC26BA-4998-4E61-B0E0-78C91F0420FD}" type="presParOf" srcId="{36912BB2-E093-4035-ACB3-77B67D9930BE}" destId="{0FD5EDD3-96F9-4080-B312-5625E6C83493}" srcOrd="0" destOrd="0" presId="urn:microsoft.com/office/officeart/2009/3/layout/FramedTextPicture"/>
    <dgm:cxn modelId="{15415507-CA98-4EC5-B06D-82FD521DCF43}" type="presParOf" srcId="{0FD5EDD3-96F9-4080-B312-5625E6C83493}" destId="{A3CB9EBC-337F-405E-B5FF-953EDAF33155}" srcOrd="0" destOrd="0" presId="urn:microsoft.com/office/officeart/2009/3/layout/FramedTextPicture"/>
    <dgm:cxn modelId="{A180C3E6-2475-4768-A353-61A7327982A4}" type="presParOf" srcId="{0FD5EDD3-96F9-4080-B312-5625E6C83493}" destId="{392F7D10-59BE-4C9E-832D-7CCDD324E6C5}" srcOrd="1" destOrd="0" presId="urn:microsoft.com/office/officeart/2009/3/layout/FramedTextPicture"/>
    <dgm:cxn modelId="{C002160A-6665-4822-808D-B42AA86F4930}" type="presParOf" srcId="{0FD5EDD3-96F9-4080-B312-5625E6C83493}" destId="{8239F55D-3C18-45E1-AE1C-FE889A6DD996}" srcOrd="2" destOrd="0" presId="urn:microsoft.com/office/officeart/2009/3/layout/FramedTextPicture"/>
    <dgm:cxn modelId="{0D1AF1B2-CF10-4C41-9AA1-91F5FA65C69D}" type="presParOf" srcId="{0FD5EDD3-96F9-4080-B312-5625E6C83493}" destId="{2FEB683A-A45C-4DA9-9432-2682E6ED862A}" srcOrd="3" destOrd="0" presId="urn:microsoft.com/office/officeart/2009/3/layout/FramedTextPicture"/>
    <dgm:cxn modelId="{B79B8DE6-F258-4B10-A3D0-EC85406A6711}" type="presParOf" srcId="{0FD5EDD3-96F9-4080-B312-5625E6C83493}" destId="{1E3AA523-7FB9-405B-BE04-B4238F865AA9}" srcOrd="4" destOrd="0" presId="urn:microsoft.com/office/officeart/2009/3/layout/FramedTextPicture"/>
    <dgm:cxn modelId="{EB3F51D0-6AB4-4A4C-A9F6-CEEFF5407ABF}" type="presParOf" srcId="{0FD5EDD3-96F9-4080-B312-5625E6C83493}" destId="{9FA79109-4263-42A7-8423-8107BBC21F50}" srcOrd="5" destOrd="0" presId="urn:microsoft.com/office/officeart/2009/3/layout/FramedTextPicture"/>
    <dgm:cxn modelId="{FBD8E808-766E-4C68-81BC-819416DCB3BB}" type="presParOf" srcId="{36912BB2-E093-4035-ACB3-77B67D9930BE}" destId="{A08B2638-F2ED-4A05-91E0-F79211A573E6}" srcOrd="1" destOrd="0" presId="urn:microsoft.com/office/officeart/2009/3/layout/FramedTextPicture"/>
    <dgm:cxn modelId="{1F2CEA1F-049F-4401-A35D-36ED5254DAD1}" type="presParOf" srcId="{36912BB2-E093-4035-ACB3-77B67D9930BE}" destId="{F524A748-F5DA-419D-B117-88ED72D66B11}" srcOrd="2" destOrd="0" presId="urn:microsoft.com/office/officeart/2009/3/layout/FramedTextPicture"/>
    <dgm:cxn modelId="{4EDB57EB-E0C9-46AB-AC75-DE78983C1BDA}" type="presParOf" srcId="{F524A748-F5DA-419D-B117-88ED72D66B11}" destId="{8B5B8693-E91F-4D8C-9D07-2964A0DDDE0A}" srcOrd="0" destOrd="0" presId="urn:microsoft.com/office/officeart/2009/3/layout/FramedTextPicture"/>
    <dgm:cxn modelId="{CEDE20E1-33C4-4D30-AC5A-FC2BB269E59D}" type="presParOf" srcId="{F524A748-F5DA-419D-B117-88ED72D66B11}" destId="{5C3541AD-8E4E-4B7D-86BD-EF4C1D65F572}" srcOrd="1" destOrd="0" presId="urn:microsoft.com/office/officeart/2009/3/layout/FramedTextPicture"/>
    <dgm:cxn modelId="{6F602595-58D1-46E8-BA36-6DDDF04F8ABE}" type="presParOf" srcId="{F524A748-F5DA-419D-B117-88ED72D66B11}" destId="{E603F290-B7D9-42E6-8E96-435EBE89533D}" srcOrd="2" destOrd="0" presId="urn:microsoft.com/office/officeart/2009/3/layout/FramedTextPicture"/>
    <dgm:cxn modelId="{2791D672-BFA8-41AC-A20A-FF26FE755376}" type="presParOf" srcId="{F524A748-F5DA-419D-B117-88ED72D66B11}" destId="{18D7F2C8-A470-4874-93DD-AA2378F2E388}" srcOrd="3" destOrd="0" presId="urn:microsoft.com/office/officeart/2009/3/layout/FramedTextPicture"/>
    <dgm:cxn modelId="{22CF0E65-088B-4EEB-80A8-99905A6D974A}" type="presParOf" srcId="{F524A748-F5DA-419D-B117-88ED72D66B11}" destId="{41BB3AA7-50DE-419F-A2ED-F4F32B5F55C1}" srcOrd="4" destOrd="0" presId="urn:microsoft.com/office/officeart/2009/3/layout/FramedTextPicture"/>
    <dgm:cxn modelId="{E5732816-8331-449B-B7F6-B5698CA88B4F}" type="presParOf" srcId="{F524A748-F5DA-419D-B117-88ED72D66B11}" destId="{D71C304B-5F56-4016-93B7-982C44E5AC66}" srcOrd="5" destOrd="0" presId="urn:microsoft.com/office/officeart/2009/3/layout/FramedTextPicture"/>
    <dgm:cxn modelId="{E201E929-F650-4E15-ADC4-515EBB25538F}" type="presParOf" srcId="{36912BB2-E093-4035-ACB3-77B67D9930BE}" destId="{7063E9DE-AD18-4B56-BD05-DCE7FB744004}" srcOrd="3" destOrd="0" presId="urn:microsoft.com/office/officeart/2009/3/layout/FramedTextPicture"/>
    <dgm:cxn modelId="{C8ABE214-B7B7-410F-8640-4419AB5EF81A}" type="presParOf" srcId="{36912BB2-E093-4035-ACB3-77B67D9930BE}" destId="{C2FB64F9-B431-4D91-BB2B-8A42739B2B58}" srcOrd="4" destOrd="0" presId="urn:microsoft.com/office/officeart/2009/3/layout/FramedTextPicture"/>
    <dgm:cxn modelId="{1C0109E2-CB73-4AE6-82CE-3D7587B888A3}" type="presParOf" srcId="{C2FB64F9-B431-4D91-BB2B-8A42739B2B58}" destId="{056759D1-9925-429A-BCE2-7CA6CCA07F6E}" srcOrd="0" destOrd="0" presId="urn:microsoft.com/office/officeart/2009/3/layout/FramedTextPicture"/>
    <dgm:cxn modelId="{A376A350-F74A-4CD2-A0C4-F12B42E8B8FF}" type="presParOf" srcId="{C2FB64F9-B431-4D91-BB2B-8A42739B2B58}" destId="{B5DE969C-74C5-4491-AB83-097A173C592F}" srcOrd="1" destOrd="0" presId="urn:microsoft.com/office/officeart/2009/3/layout/FramedTextPicture"/>
    <dgm:cxn modelId="{FE615D4C-FA9F-4D6C-93BE-88ED2E3A1C43}" type="presParOf" srcId="{C2FB64F9-B431-4D91-BB2B-8A42739B2B58}" destId="{62FBC3A6-AC80-42A9-B73B-7A71572E5774}" srcOrd="2" destOrd="0" presId="urn:microsoft.com/office/officeart/2009/3/layout/FramedTextPicture"/>
    <dgm:cxn modelId="{5288A958-23C7-49F3-8C87-0D8A5BC65FCA}" type="presParOf" srcId="{C2FB64F9-B431-4D91-BB2B-8A42739B2B58}" destId="{AC6A253E-11FE-479D-B1AD-B1CDF2EB8E61}" srcOrd="3" destOrd="0" presId="urn:microsoft.com/office/officeart/2009/3/layout/FramedTextPicture"/>
    <dgm:cxn modelId="{B21DC3B5-D0D1-49CC-800C-F266DA981713}" type="presParOf" srcId="{C2FB64F9-B431-4D91-BB2B-8A42739B2B58}" destId="{9D16EA5F-5921-4D3F-AD68-3D8C0F94BC2D}" srcOrd="4" destOrd="0" presId="urn:microsoft.com/office/officeart/2009/3/layout/FramedTextPicture"/>
    <dgm:cxn modelId="{AFE6DFBE-2257-4D0B-9B5A-C9A640A70634}" type="presParOf" srcId="{C2FB64F9-B431-4D91-BB2B-8A42739B2B58}" destId="{BEDF0433-D57E-40E1-8655-284125DB02F8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03B07F-BCB1-4C33-BC92-51CD0F72EA85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19E9286-381E-45E4-A72D-B20A1CBA8B85}">
      <dgm:prSet phldrT="[Texto]"/>
      <dgm:spPr/>
      <dgm:t>
        <a:bodyPr/>
        <a:lstStyle/>
        <a:p>
          <a:r>
            <a:rPr lang="es-EC" dirty="0" smtClean="0"/>
            <a:t>Involucrar a los jóvenes</a:t>
          </a:r>
          <a:endParaRPr lang="es-EC" dirty="0"/>
        </a:p>
      </dgm:t>
    </dgm:pt>
    <dgm:pt modelId="{1F21A71E-7244-4EB4-BAFD-BB5953B00CBE}" type="parTrans" cxnId="{87C3DCE6-25AD-47EF-96F5-F43433567332}">
      <dgm:prSet/>
      <dgm:spPr/>
      <dgm:t>
        <a:bodyPr/>
        <a:lstStyle/>
        <a:p>
          <a:endParaRPr lang="es-EC"/>
        </a:p>
      </dgm:t>
    </dgm:pt>
    <dgm:pt modelId="{F249E546-BE82-45F4-A648-3E819CB4BB86}" type="sibTrans" cxnId="{87C3DCE6-25AD-47EF-96F5-F43433567332}">
      <dgm:prSet/>
      <dgm:spPr/>
      <dgm:t>
        <a:bodyPr/>
        <a:lstStyle/>
        <a:p>
          <a:endParaRPr lang="es-EC"/>
        </a:p>
      </dgm:t>
    </dgm:pt>
    <dgm:pt modelId="{900FC2A7-A510-4F0F-9837-8AD4A311148B}">
      <dgm:prSet phldrT="[Texto]"/>
      <dgm:spPr/>
      <dgm:t>
        <a:bodyPr/>
        <a:lstStyle/>
        <a:p>
          <a:r>
            <a:rPr lang="es-EC" dirty="0" smtClean="0"/>
            <a:t>Alianzas estratégicas</a:t>
          </a:r>
          <a:endParaRPr lang="es-EC" dirty="0"/>
        </a:p>
      </dgm:t>
    </dgm:pt>
    <dgm:pt modelId="{E8EF4DF7-A373-484E-A88D-7C224AE6D691}" type="parTrans" cxnId="{F838F9AF-574E-4100-8D86-BC64D64EA3A0}">
      <dgm:prSet/>
      <dgm:spPr/>
      <dgm:t>
        <a:bodyPr/>
        <a:lstStyle/>
        <a:p>
          <a:endParaRPr lang="es-EC"/>
        </a:p>
      </dgm:t>
    </dgm:pt>
    <dgm:pt modelId="{8898B50E-532C-49B4-A092-3C6A24F4E509}" type="sibTrans" cxnId="{F838F9AF-574E-4100-8D86-BC64D64EA3A0}">
      <dgm:prSet/>
      <dgm:spPr/>
      <dgm:t>
        <a:bodyPr/>
        <a:lstStyle/>
        <a:p>
          <a:endParaRPr lang="es-EC"/>
        </a:p>
      </dgm:t>
    </dgm:pt>
    <dgm:pt modelId="{0300B92F-E3CD-4CF3-AB4D-5D661BCD3D21}" type="pres">
      <dgm:prSet presAssocID="{1B03B07F-BCB1-4C33-BC92-51CD0F72EA8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9495B1A7-B230-4AE7-BF89-C4C674782145}" type="pres">
      <dgm:prSet presAssocID="{319E9286-381E-45E4-A72D-B20A1CBA8B85}" presName="composite" presStyleCnt="0">
        <dgm:presLayoutVars>
          <dgm:chMax/>
          <dgm:chPref/>
        </dgm:presLayoutVars>
      </dgm:prSet>
      <dgm:spPr/>
    </dgm:pt>
    <dgm:pt modelId="{E9C4163E-8879-403A-8760-980A1C14E71C}" type="pres">
      <dgm:prSet presAssocID="{319E9286-381E-45E4-A72D-B20A1CBA8B85}" presName="Image" presStyleLbl="bgImgPlace1" presStyleIdx="0" presStyleCnt="2" custScaleX="154982" custScaleY="1953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378E7C-B1CB-42D5-AFC7-19D41EB49FAF}" type="pres">
      <dgm:prSet presAssocID="{319E9286-381E-45E4-A72D-B20A1CBA8B85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9A2570-215E-4E85-A277-1C3C839C2627}" type="pres">
      <dgm:prSet presAssocID="{319E9286-381E-45E4-A72D-B20A1CBA8B85}" presName="tlFrame" presStyleLbl="node1" presStyleIdx="0" presStyleCnt="8"/>
      <dgm:spPr/>
    </dgm:pt>
    <dgm:pt modelId="{4289EDAB-351A-4DC0-8A98-263F4F80B968}" type="pres">
      <dgm:prSet presAssocID="{319E9286-381E-45E4-A72D-B20A1CBA8B85}" presName="trFrame" presStyleLbl="node1" presStyleIdx="1" presStyleCnt="8"/>
      <dgm:spPr/>
    </dgm:pt>
    <dgm:pt modelId="{5803D47C-4C15-40C4-8C8D-019341D0E050}" type="pres">
      <dgm:prSet presAssocID="{319E9286-381E-45E4-A72D-B20A1CBA8B85}" presName="blFrame" presStyleLbl="node1" presStyleIdx="2" presStyleCnt="8"/>
      <dgm:spPr/>
    </dgm:pt>
    <dgm:pt modelId="{A6A6CE34-E1B6-4758-A74C-31353DB416ED}" type="pres">
      <dgm:prSet presAssocID="{319E9286-381E-45E4-A72D-B20A1CBA8B85}" presName="brFrame" presStyleLbl="node1" presStyleIdx="3" presStyleCnt="8"/>
      <dgm:spPr/>
    </dgm:pt>
    <dgm:pt modelId="{FE5289DB-20B9-4095-91F8-631046E23A07}" type="pres">
      <dgm:prSet presAssocID="{F249E546-BE82-45F4-A648-3E819CB4BB86}" presName="sibTrans" presStyleCnt="0"/>
      <dgm:spPr/>
    </dgm:pt>
    <dgm:pt modelId="{9123D525-2FBD-487A-900B-1C90B0FA7A67}" type="pres">
      <dgm:prSet presAssocID="{900FC2A7-A510-4F0F-9837-8AD4A311148B}" presName="composite" presStyleCnt="0">
        <dgm:presLayoutVars>
          <dgm:chMax/>
          <dgm:chPref/>
        </dgm:presLayoutVars>
      </dgm:prSet>
      <dgm:spPr/>
    </dgm:pt>
    <dgm:pt modelId="{13FFD0B5-B62A-44F8-A69E-E84CD1797B71}" type="pres">
      <dgm:prSet presAssocID="{900FC2A7-A510-4F0F-9837-8AD4A311148B}" presName="Image" presStyleLbl="bgImgPlace1" presStyleIdx="1" presStyleCnt="2" custScaleX="154982" custScaleY="19532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6B9C24-7844-4F1C-A758-3E85808B1BDE}" type="pres">
      <dgm:prSet presAssocID="{900FC2A7-A510-4F0F-9837-8AD4A311148B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FFE406-7BE3-4D05-9F28-52CDCB13CEE7}" type="pres">
      <dgm:prSet presAssocID="{900FC2A7-A510-4F0F-9837-8AD4A311148B}" presName="tlFrame" presStyleLbl="node1" presStyleIdx="4" presStyleCnt="8"/>
      <dgm:spPr/>
    </dgm:pt>
    <dgm:pt modelId="{4BA39CA7-0D21-44C4-90E0-5498CE3F60D8}" type="pres">
      <dgm:prSet presAssocID="{900FC2A7-A510-4F0F-9837-8AD4A311148B}" presName="trFrame" presStyleLbl="node1" presStyleIdx="5" presStyleCnt="8"/>
      <dgm:spPr/>
    </dgm:pt>
    <dgm:pt modelId="{36F87E28-2824-4B69-A4DE-290FBA5908D5}" type="pres">
      <dgm:prSet presAssocID="{900FC2A7-A510-4F0F-9837-8AD4A311148B}" presName="blFrame" presStyleLbl="node1" presStyleIdx="6" presStyleCnt="8"/>
      <dgm:spPr/>
    </dgm:pt>
    <dgm:pt modelId="{E604DB74-42D9-4C47-8F33-119D1EABAB50}" type="pres">
      <dgm:prSet presAssocID="{900FC2A7-A510-4F0F-9837-8AD4A311148B}" presName="brFrame" presStyleLbl="node1" presStyleIdx="7" presStyleCnt="8"/>
      <dgm:spPr/>
    </dgm:pt>
  </dgm:ptLst>
  <dgm:cxnLst>
    <dgm:cxn modelId="{6F82CE38-A792-4E67-9730-7B560A7B132B}" type="presOf" srcId="{319E9286-381E-45E4-A72D-B20A1CBA8B85}" destId="{85378E7C-B1CB-42D5-AFC7-19D41EB49FAF}" srcOrd="0" destOrd="0" presId="urn:microsoft.com/office/officeart/2009/3/layout/FramedTextPicture"/>
    <dgm:cxn modelId="{87C3DCE6-25AD-47EF-96F5-F43433567332}" srcId="{1B03B07F-BCB1-4C33-BC92-51CD0F72EA85}" destId="{319E9286-381E-45E4-A72D-B20A1CBA8B85}" srcOrd="0" destOrd="0" parTransId="{1F21A71E-7244-4EB4-BAFD-BB5953B00CBE}" sibTransId="{F249E546-BE82-45F4-A648-3E819CB4BB86}"/>
    <dgm:cxn modelId="{94B6E27B-7A10-4E8C-86A2-8B9618AC4BF0}" type="presOf" srcId="{900FC2A7-A510-4F0F-9837-8AD4A311148B}" destId="{886B9C24-7844-4F1C-A758-3E85808B1BDE}" srcOrd="0" destOrd="0" presId="urn:microsoft.com/office/officeart/2009/3/layout/FramedTextPicture"/>
    <dgm:cxn modelId="{F838F9AF-574E-4100-8D86-BC64D64EA3A0}" srcId="{1B03B07F-BCB1-4C33-BC92-51CD0F72EA85}" destId="{900FC2A7-A510-4F0F-9837-8AD4A311148B}" srcOrd="1" destOrd="0" parTransId="{E8EF4DF7-A373-484E-A88D-7C224AE6D691}" sibTransId="{8898B50E-532C-49B4-A092-3C6A24F4E509}"/>
    <dgm:cxn modelId="{17CF9D66-4B07-4081-B9E7-8E95983403EC}" type="presOf" srcId="{1B03B07F-BCB1-4C33-BC92-51CD0F72EA85}" destId="{0300B92F-E3CD-4CF3-AB4D-5D661BCD3D21}" srcOrd="0" destOrd="0" presId="urn:microsoft.com/office/officeart/2009/3/layout/FramedTextPicture"/>
    <dgm:cxn modelId="{54496CEB-278C-4766-9875-BFE24F06E235}" type="presParOf" srcId="{0300B92F-E3CD-4CF3-AB4D-5D661BCD3D21}" destId="{9495B1A7-B230-4AE7-BF89-C4C674782145}" srcOrd="0" destOrd="0" presId="urn:microsoft.com/office/officeart/2009/3/layout/FramedTextPicture"/>
    <dgm:cxn modelId="{E4DE3541-D16B-4C3A-BCFF-7DF9F14D55C9}" type="presParOf" srcId="{9495B1A7-B230-4AE7-BF89-C4C674782145}" destId="{E9C4163E-8879-403A-8760-980A1C14E71C}" srcOrd="0" destOrd="0" presId="urn:microsoft.com/office/officeart/2009/3/layout/FramedTextPicture"/>
    <dgm:cxn modelId="{4B1DB42E-1091-49D9-BE25-EC957D3568A4}" type="presParOf" srcId="{9495B1A7-B230-4AE7-BF89-C4C674782145}" destId="{85378E7C-B1CB-42D5-AFC7-19D41EB49FAF}" srcOrd="1" destOrd="0" presId="urn:microsoft.com/office/officeart/2009/3/layout/FramedTextPicture"/>
    <dgm:cxn modelId="{90E6A2D7-9876-430B-BA0A-365FA036C1C7}" type="presParOf" srcId="{9495B1A7-B230-4AE7-BF89-C4C674782145}" destId="{6C9A2570-215E-4E85-A277-1C3C839C2627}" srcOrd="2" destOrd="0" presId="urn:microsoft.com/office/officeart/2009/3/layout/FramedTextPicture"/>
    <dgm:cxn modelId="{A1762DB3-B6E8-47CC-8243-C3F6E881416A}" type="presParOf" srcId="{9495B1A7-B230-4AE7-BF89-C4C674782145}" destId="{4289EDAB-351A-4DC0-8A98-263F4F80B968}" srcOrd="3" destOrd="0" presId="urn:microsoft.com/office/officeart/2009/3/layout/FramedTextPicture"/>
    <dgm:cxn modelId="{6067305C-6C6B-47A1-A6FB-9BA6CCD1AA44}" type="presParOf" srcId="{9495B1A7-B230-4AE7-BF89-C4C674782145}" destId="{5803D47C-4C15-40C4-8C8D-019341D0E050}" srcOrd="4" destOrd="0" presId="urn:microsoft.com/office/officeart/2009/3/layout/FramedTextPicture"/>
    <dgm:cxn modelId="{C705C8A5-2734-438A-83C6-44F391098EE0}" type="presParOf" srcId="{9495B1A7-B230-4AE7-BF89-C4C674782145}" destId="{A6A6CE34-E1B6-4758-A74C-31353DB416ED}" srcOrd="5" destOrd="0" presId="urn:microsoft.com/office/officeart/2009/3/layout/FramedTextPicture"/>
    <dgm:cxn modelId="{014DA8CC-AC3F-4D2C-AF46-71CD4AC2F7B0}" type="presParOf" srcId="{0300B92F-E3CD-4CF3-AB4D-5D661BCD3D21}" destId="{FE5289DB-20B9-4095-91F8-631046E23A07}" srcOrd="1" destOrd="0" presId="urn:microsoft.com/office/officeart/2009/3/layout/FramedTextPicture"/>
    <dgm:cxn modelId="{6632802B-952D-4EB8-8266-169DBAA12EA0}" type="presParOf" srcId="{0300B92F-E3CD-4CF3-AB4D-5D661BCD3D21}" destId="{9123D525-2FBD-487A-900B-1C90B0FA7A67}" srcOrd="2" destOrd="0" presId="urn:microsoft.com/office/officeart/2009/3/layout/FramedTextPicture"/>
    <dgm:cxn modelId="{44F44F3B-5501-46CA-9544-F0ECFE9B8D63}" type="presParOf" srcId="{9123D525-2FBD-487A-900B-1C90B0FA7A67}" destId="{13FFD0B5-B62A-44F8-A69E-E84CD1797B71}" srcOrd="0" destOrd="0" presId="urn:microsoft.com/office/officeart/2009/3/layout/FramedTextPicture"/>
    <dgm:cxn modelId="{051C4A4B-19F0-45EE-864A-2D0CE570F765}" type="presParOf" srcId="{9123D525-2FBD-487A-900B-1C90B0FA7A67}" destId="{886B9C24-7844-4F1C-A758-3E85808B1BDE}" srcOrd="1" destOrd="0" presId="urn:microsoft.com/office/officeart/2009/3/layout/FramedTextPicture"/>
    <dgm:cxn modelId="{4E4C5DB8-ECFC-4AE2-8D18-245A591AD119}" type="presParOf" srcId="{9123D525-2FBD-487A-900B-1C90B0FA7A67}" destId="{2CFFE406-7BE3-4D05-9F28-52CDCB13CEE7}" srcOrd="2" destOrd="0" presId="urn:microsoft.com/office/officeart/2009/3/layout/FramedTextPicture"/>
    <dgm:cxn modelId="{D2745F5E-7AE9-4453-A9E2-DF09E604CD41}" type="presParOf" srcId="{9123D525-2FBD-487A-900B-1C90B0FA7A67}" destId="{4BA39CA7-0D21-44C4-90E0-5498CE3F60D8}" srcOrd="3" destOrd="0" presId="urn:microsoft.com/office/officeart/2009/3/layout/FramedTextPicture"/>
    <dgm:cxn modelId="{BF7D290F-9252-4203-AC02-A3002EF1CD9C}" type="presParOf" srcId="{9123D525-2FBD-487A-900B-1C90B0FA7A67}" destId="{36F87E28-2824-4B69-A4DE-290FBA5908D5}" srcOrd="4" destOrd="0" presId="urn:microsoft.com/office/officeart/2009/3/layout/FramedTextPicture"/>
    <dgm:cxn modelId="{05B991FB-A19D-4520-AD82-874B67177AAA}" type="presParOf" srcId="{9123D525-2FBD-487A-900B-1C90B0FA7A67}" destId="{E604DB74-42D9-4C47-8F33-119D1EABAB5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B03B07F-BCB1-4C33-BC92-51CD0F72EA85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19E9286-381E-45E4-A72D-B20A1CBA8B85}">
      <dgm:prSet phldrT="[Texto]"/>
      <dgm:spPr/>
      <dgm:t>
        <a:bodyPr/>
        <a:lstStyle/>
        <a:p>
          <a:r>
            <a:rPr lang="es-EC" smtClean="0"/>
            <a:t>Transporte verde</a:t>
          </a:r>
          <a:endParaRPr lang="es-EC" dirty="0"/>
        </a:p>
      </dgm:t>
    </dgm:pt>
    <dgm:pt modelId="{1F21A71E-7244-4EB4-BAFD-BB5953B00CBE}" type="parTrans" cxnId="{87C3DCE6-25AD-47EF-96F5-F43433567332}">
      <dgm:prSet/>
      <dgm:spPr/>
      <dgm:t>
        <a:bodyPr/>
        <a:lstStyle/>
        <a:p>
          <a:endParaRPr lang="es-EC"/>
        </a:p>
      </dgm:t>
    </dgm:pt>
    <dgm:pt modelId="{F249E546-BE82-45F4-A648-3E819CB4BB86}" type="sibTrans" cxnId="{87C3DCE6-25AD-47EF-96F5-F43433567332}">
      <dgm:prSet/>
      <dgm:spPr/>
      <dgm:t>
        <a:bodyPr/>
        <a:lstStyle/>
        <a:p>
          <a:endParaRPr lang="es-EC"/>
        </a:p>
      </dgm:t>
    </dgm:pt>
    <dgm:pt modelId="{900FC2A7-A510-4F0F-9837-8AD4A311148B}">
      <dgm:prSet phldrT="[Texto]"/>
      <dgm:spPr/>
      <dgm:t>
        <a:bodyPr/>
        <a:lstStyle/>
        <a:p>
          <a:r>
            <a:rPr lang="es-EC" dirty="0" smtClean="0"/>
            <a:t>Amenities ecológicos</a:t>
          </a:r>
          <a:endParaRPr lang="es-EC" dirty="0"/>
        </a:p>
      </dgm:t>
    </dgm:pt>
    <dgm:pt modelId="{E8EF4DF7-A373-484E-A88D-7C224AE6D691}" type="parTrans" cxnId="{F838F9AF-574E-4100-8D86-BC64D64EA3A0}">
      <dgm:prSet/>
      <dgm:spPr/>
      <dgm:t>
        <a:bodyPr/>
        <a:lstStyle/>
        <a:p>
          <a:endParaRPr lang="es-EC"/>
        </a:p>
      </dgm:t>
    </dgm:pt>
    <dgm:pt modelId="{8898B50E-532C-49B4-A092-3C6A24F4E509}" type="sibTrans" cxnId="{F838F9AF-574E-4100-8D86-BC64D64EA3A0}">
      <dgm:prSet/>
      <dgm:spPr/>
      <dgm:t>
        <a:bodyPr/>
        <a:lstStyle/>
        <a:p>
          <a:endParaRPr lang="es-EC"/>
        </a:p>
      </dgm:t>
    </dgm:pt>
    <dgm:pt modelId="{0300B92F-E3CD-4CF3-AB4D-5D661BCD3D21}" type="pres">
      <dgm:prSet presAssocID="{1B03B07F-BCB1-4C33-BC92-51CD0F72EA8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9495B1A7-B230-4AE7-BF89-C4C674782145}" type="pres">
      <dgm:prSet presAssocID="{319E9286-381E-45E4-A72D-B20A1CBA8B85}" presName="composite" presStyleCnt="0">
        <dgm:presLayoutVars>
          <dgm:chMax/>
          <dgm:chPref/>
        </dgm:presLayoutVars>
      </dgm:prSet>
      <dgm:spPr/>
    </dgm:pt>
    <dgm:pt modelId="{E9C4163E-8879-403A-8760-980A1C14E71C}" type="pres">
      <dgm:prSet presAssocID="{319E9286-381E-45E4-A72D-B20A1CBA8B85}" presName="Image" presStyleLbl="bgImgPlace1" presStyleIdx="0" presStyleCnt="2" custScaleX="154982" custScaleY="195321"/>
      <dgm:spPr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378E7C-B1CB-42D5-AFC7-19D41EB49FAF}" type="pres">
      <dgm:prSet presAssocID="{319E9286-381E-45E4-A72D-B20A1CBA8B85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9A2570-215E-4E85-A277-1C3C839C2627}" type="pres">
      <dgm:prSet presAssocID="{319E9286-381E-45E4-A72D-B20A1CBA8B85}" presName="tlFrame" presStyleLbl="node1" presStyleIdx="0" presStyleCnt="8"/>
      <dgm:spPr/>
    </dgm:pt>
    <dgm:pt modelId="{4289EDAB-351A-4DC0-8A98-263F4F80B968}" type="pres">
      <dgm:prSet presAssocID="{319E9286-381E-45E4-A72D-B20A1CBA8B85}" presName="trFrame" presStyleLbl="node1" presStyleIdx="1" presStyleCnt="8"/>
      <dgm:spPr/>
    </dgm:pt>
    <dgm:pt modelId="{5803D47C-4C15-40C4-8C8D-019341D0E050}" type="pres">
      <dgm:prSet presAssocID="{319E9286-381E-45E4-A72D-B20A1CBA8B85}" presName="blFrame" presStyleLbl="node1" presStyleIdx="2" presStyleCnt="8"/>
      <dgm:spPr/>
    </dgm:pt>
    <dgm:pt modelId="{A6A6CE34-E1B6-4758-A74C-31353DB416ED}" type="pres">
      <dgm:prSet presAssocID="{319E9286-381E-45E4-A72D-B20A1CBA8B85}" presName="brFrame" presStyleLbl="node1" presStyleIdx="3" presStyleCnt="8"/>
      <dgm:spPr/>
    </dgm:pt>
    <dgm:pt modelId="{FE5289DB-20B9-4095-91F8-631046E23A07}" type="pres">
      <dgm:prSet presAssocID="{F249E546-BE82-45F4-A648-3E819CB4BB86}" presName="sibTrans" presStyleCnt="0"/>
      <dgm:spPr/>
    </dgm:pt>
    <dgm:pt modelId="{9123D525-2FBD-487A-900B-1C90B0FA7A67}" type="pres">
      <dgm:prSet presAssocID="{900FC2A7-A510-4F0F-9837-8AD4A311148B}" presName="composite" presStyleCnt="0">
        <dgm:presLayoutVars>
          <dgm:chMax/>
          <dgm:chPref/>
        </dgm:presLayoutVars>
      </dgm:prSet>
      <dgm:spPr/>
    </dgm:pt>
    <dgm:pt modelId="{13FFD0B5-B62A-44F8-A69E-E84CD1797B71}" type="pres">
      <dgm:prSet presAssocID="{900FC2A7-A510-4F0F-9837-8AD4A311148B}" presName="Image" presStyleLbl="bgImgPlace1" presStyleIdx="1" presStyleCnt="2" custScaleX="154982" custScaleY="195321"/>
      <dgm:spPr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6B9C24-7844-4F1C-A758-3E85808B1BDE}" type="pres">
      <dgm:prSet presAssocID="{900FC2A7-A510-4F0F-9837-8AD4A311148B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FFE406-7BE3-4D05-9F28-52CDCB13CEE7}" type="pres">
      <dgm:prSet presAssocID="{900FC2A7-A510-4F0F-9837-8AD4A311148B}" presName="tlFrame" presStyleLbl="node1" presStyleIdx="4" presStyleCnt="8"/>
      <dgm:spPr/>
    </dgm:pt>
    <dgm:pt modelId="{4BA39CA7-0D21-44C4-90E0-5498CE3F60D8}" type="pres">
      <dgm:prSet presAssocID="{900FC2A7-A510-4F0F-9837-8AD4A311148B}" presName="trFrame" presStyleLbl="node1" presStyleIdx="5" presStyleCnt="8"/>
      <dgm:spPr/>
    </dgm:pt>
    <dgm:pt modelId="{36F87E28-2824-4B69-A4DE-290FBA5908D5}" type="pres">
      <dgm:prSet presAssocID="{900FC2A7-A510-4F0F-9837-8AD4A311148B}" presName="blFrame" presStyleLbl="node1" presStyleIdx="6" presStyleCnt="8"/>
      <dgm:spPr/>
    </dgm:pt>
    <dgm:pt modelId="{E604DB74-42D9-4C47-8F33-119D1EABAB50}" type="pres">
      <dgm:prSet presAssocID="{900FC2A7-A510-4F0F-9837-8AD4A311148B}" presName="brFrame" presStyleLbl="node1" presStyleIdx="7" presStyleCnt="8"/>
      <dgm:spPr/>
    </dgm:pt>
  </dgm:ptLst>
  <dgm:cxnLst>
    <dgm:cxn modelId="{7032F3BE-7200-4576-9B9B-524586F2179B}" type="presOf" srcId="{1B03B07F-BCB1-4C33-BC92-51CD0F72EA85}" destId="{0300B92F-E3CD-4CF3-AB4D-5D661BCD3D21}" srcOrd="0" destOrd="0" presId="urn:microsoft.com/office/officeart/2009/3/layout/FramedTextPicture"/>
    <dgm:cxn modelId="{87C3DCE6-25AD-47EF-96F5-F43433567332}" srcId="{1B03B07F-BCB1-4C33-BC92-51CD0F72EA85}" destId="{319E9286-381E-45E4-A72D-B20A1CBA8B85}" srcOrd="0" destOrd="0" parTransId="{1F21A71E-7244-4EB4-BAFD-BB5953B00CBE}" sibTransId="{F249E546-BE82-45F4-A648-3E819CB4BB86}"/>
    <dgm:cxn modelId="{1BF2539D-9C1C-4277-A09C-0A067A15E7D7}" type="presOf" srcId="{900FC2A7-A510-4F0F-9837-8AD4A311148B}" destId="{886B9C24-7844-4F1C-A758-3E85808B1BDE}" srcOrd="0" destOrd="0" presId="urn:microsoft.com/office/officeart/2009/3/layout/FramedTextPicture"/>
    <dgm:cxn modelId="{F838F9AF-574E-4100-8D86-BC64D64EA3A0}" srcId="{1B03B07F-BCB1-4C33-BC92-51CD0F72EA85}" destId="{900FC2A7-A510-4F0F-9837-8AD4A311148B}" srcOrd="1" destOrd="0" parTransId="{E8EF4DF7-A373-484E-A88D-7C224AE6D691}" sibTransId="{8898B50E-532C-49B4-A092-3C6A24F4E509}"/>
    <dgm:cxn modelId="{82679537-7189-4033-8A3D-61DA591D848B}" type="presOf" srcId="{319E9286-381E-45E4-A72D-B20A1CBA8B85}" destId="{85378E7C-B1CB-42D5-AFC7-19D41EB49FAF}" srcOrd="0" destOrd="0" presId="urn:microsoft.com/office/officeart/2009/3/layout/FramedTextPicture"/>
    <dgm:cxn modelId="{717D4A6A-CD65-4090-A2EB-9EBB693C96E9}" type="presParOf" srcId="{0300B92F-E3CD-4CF3-AB4D-5D661BCD3D21}" destId="{9495B1A7-B230-4AE7-BF89-C4C674782145}" srcOrd="0" destOrd="0" presId="urn:microsoft.com/office/officeart/2009/3/layout/FramedTextPicture"/>
    <dgm:cxn modelId="{4571665C-4368-4CE7-BB93-8FE907CE1890}" type="presParOf" srcId="{9495B1A7-B230-4AE7-BF89-C4C674782145}" destId="{E9C4163E-8879-403A-8760-980A1C14E71C}" srcOrd="0" destOrd="0" presId="urn:microsoft.com/office/officeart/2009/3/layout/FramedTextPicture"/>
    <dgm:cxn modelId="{3BF8C59E-B1C5-4FCA-A748-537163DD0497}" type="presParOf" srcId="{9495B1A7-B230-4AE7-BF89-C4C674782145}" destId="{85378E7C-B1CB-42D5-AFC7-19D41EB49FAF}" srcOrd="1" destOrd="0" presId="urn:microsoft.com/office/officeart/2009/3/layout/FramedTextPicture"/>
    <dgm:cxn modelId="{9CEF12EC-E094-43B6-A346-DE11025C1EA6}" type="presParOf" srcId="{9495B1A7-B230-4AE7-BF89-C4C674782145}" destId="{6C9A2570-215E-4E85-A277-1C3C839C2627}" srcOrd="2" destOrd="0" presId="urn:microsoft.com/office/officeart/2009/3/layout/FramedTextPicture"/>
    <dgm:cxn modelId="{DE95692E-64E7-4689-AF4C-56EA259B0E63}" type="presParOf" srcId="{9495B1A7-B230-4AE7-BF89-C4C674782145}" destId="{4289EDAB-351A-4DC0-8A98-263F4F80B968}" srcOrd="3" destOrd="0" presId="urn:microsoft.com/office/officeart/2009/3/layout/FramedTextPicture"/>
    <dgm:cxn modelId="{4717871F-99F9-41A4-9978-AB26938BCCA5}" type="presParOf" srcId="{9495B1A7-B230-4AE7-BF89-C4C674782145}" destId="{5803D47C-4C15-40C4-8C8D-019341D0E050}" srcOrd="4" destOrd="0" presId="urn:microsoft.com/office/officeart/2009/3/layout/FramedTextPicture"/>
    <dgm:cxn modelId="{4125B3EA-67EB-4F74-9CFE-1073A7B4D95D}" type="presParOf" srcId="{9495B1A7-B230-4AE7-BF89-C4C674782145}" destId="{A6A6CE34-E1B6-4758-A74C-31353DB416ED}" srcOrd="5" destOrd="0" presId="urn:microsoft.com/office/officeart/2009/3/layout/FramedTextPicture"/>
    <dgm:cxn modelId="{8205E578-0AC8-4F34-8003-4878358C252C}" type="presParOf" srcId="{0300B92F-E3CD-4CF3-AB4D-5D661BCD3D21}" destId="{FE5289DB-20B9-4095-91F8-631046E23A07}" srcOrd="1" destOrd="0" presId="urn:microsoft.com/office/officeart/2009/3/layout/FramedTextPicture"/>
    <dgm:cxn modelId="{08842B6C-A942-4E1F-A832-AEC12AFC6E09}" type="presParOf" srcId="{0300B92F-E3CD-4CF3-AB4D-5D661BCD3D21}" destId="{9123D525-2FBD-487A-900B-1C90B0FA7A67}" srcOrd="2" destOrd="0" presId="urn:microsoft.com/office/officeart/2009/3/layout/FramedTextPicture"/>
    <dgm:cxn modelId="{9F77A7FB-5D6B-4820-80A3-97FAC84E9A5A}" type="presParOf" srcId="{9123D525-2FBD-487A-900B-1C90B0FA7A67}" destId="{13FFD0B5-B62A-44F8-A69E-E84CD1797B71}" srcOrd="0" destOrd="0" presId="urn:microsoft.com/office/officeart/2009/3/layout/FramedTextPicture"/>
    <dgm:cxn modelId="{3FA2147B-4C96-43EB-B5C2-16D5E76B6344}" type="presParOf" srcId="{9123D525-2FBD-487A-900B-1C90B0FA7A67}" destId="{886B9C24-7844-4F1C-A758-3E85808B1BDE}" srcOrd="1" destOrd="0" presId="urn:microsoft.com/office/officeart/2009/3/layout/FramedTextPicture"/>
    <dgm:cxn modelId="{637599AA-0330-40E5-B275-464A8846A733}" type="presParOf" srcId="{9123D525-2FBD-487A-900B-1C90B0FA7A67}" destId="{2CFFE406-7BE3-4D05-9F28-52CDCB13CEE7}" srcOrd="2" destOrd="0" presId="urn:microsoft.com/office/officeart/2009/3/layout/FramedTextPicture"/>
    <dgm:cxn modelId="{0A674ED0-E2C3-455C-A622-10CFF373C38E}" type="presParOf" srcId="{9123D525-2FBD-487A-900B-1C90B0FA7A67}" destId="{4BA39CA7-0D21-44C4-90E0-5498CE3F60D8}" srcOrd="3" destOrd="0" presId="urn:microsoft.com/office/officeart/2009/3/layout/FramedTextPicture"/>
    <dgm:cxn modelId="{0E048263-D377-4602-9612-E00E49B0376B}" type="presParOf" srcId="{9123D525-2FBD-487A-900B-1C90B0FA7A67}" destId="{36F87E28-2824-4B69-A4DE-290FBA5908D5}" srcOrd="4" destOrd="0" presId="urn:microsoft.com/office/officeart/2009/3/layout/FramedTextPicture"/>
    <dgm:cxn modelId="{54D671F8-FC75-4C72-A8A9-6A1E2689703E}" type="presParOf" srcId="{9123D525-2FBD-487A-900B-1C90B0FA7A67}" destId="{E604DB74-42D9-4C47-8F33-119D1EABAB5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4EE09-D10A-4F4F-88AA-CF222C6CC4BE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9ED616E-18A1-4823-93AB-DBAD0DF264AA}">
      <dgm:prSet phldrT="[Texto]"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Económico</a:t>
          </a:r>
          <a:endParaRPr lang="es-EC" sz="3200" dirty="0">
            <a:solidFill>
              <a:schemeClr val="tx1"/>
            </a:solidFill>
          </a:endParaRPr>
        </a:p>
      </dgm:t>
    </dgm:pt>
    <dgm:pt modelId="{688133A0-EAF2-4A0F-81D4-5AEC483E2AEC}" type="parTrans" cxnId="{62FD5779-AC1D-4780-BD2F-C58AF640F3E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ED2F47F-3BBC-44A2-9BA6-A9AC6D7E4E63}" type="sibTrans" cxnId="{62FD5779-AC1D-4780-BD2F-C58AF640F3E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ED7D968-1425-467B-9A6A-3708667C5E22}">
      <dgm:prSet phldrT="[Texto]"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Ambiental</a:t>
          </a:r>
          <a:endParaRPr lang="es-EC" sz="3200" dirty="0">
            <a:solidFill>
              <a:schemeClr val="tx1"/>
            </a:solidFill>
          </a:endParaRPr>
        </a:p>
      </dgm:t>
    </dgm:pt>
    <dgm:pt modelId="{FAB31FA3-E1E5-4FD8-94F8-2541F8795612}" type="parTrans" cxnId="{62E16C89-E823-405A-B9A5-9D01E8678F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1668818-A2FC-41BA-9146-348A811AAE1D}" type="sibTrans" cxnId="{62E16C89-E823-405A-B9A5-9D01E8678F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4F991C5-E9DA-40D4-82D9-B48AA6327C12}">
      <dgm:prSet phldrT="[Texto]"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Social</a:t>
          </a:r>
          <a:endParaRPr lang="es-EC" sz="3200" dirty="0">
            <a:solidFill>
              <a:schemeClr val="tx1"/>
            </a:solidFill>
          </a:endParaRPr>
        </a:p>
      </dgm:t>
    </dgm:pt>
    <dgm:pt modelId="{7D2F2A7C-C3F8-46E1-8E24-2FCD9D99D915}" type="parTrans" cxnId="{6AD19B6A-1DC7-4D5B-ACB3-B6D68B2A694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1E42019-BE3D-4431-86D6-A53F13BDA3C9}" type="sibTrans" cxnId="{6AD19B6A-1DC7-4D5B-ACB3-B6D68B2A694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C8F6D8C-50EA-44A2-8DA3-BD803FAF5996}" type="pres">
      <dgm:prSet presAssocID="{94A4EE09-D10A-4F4F-88AA-CF222C6CC4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D47072E-4C75-4545-A59B-F7D1AAC6052B}" type="pres">
      <dgm:prSet presAssocID="{39ED616E-18A1-4823-93AB-DBAD0DF264AA}" presName="node" presStyleLbl="node1" presStyleIdx="0" presStyleCnt="3" custScaleY="67075" custRadScaleRad="1097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B971E6-FB47-48C0-99A4-AC844E571FDE}" type="pres">
      <dgm:prSet presAssocID="{CED2F47F-3BBC-44A2-9BA6-A9AC6D7E4E63}" presName="sibTrans" presStyleLbl="sibTrans2D1" presStyleIdx="0" presStyleCnt="3" custScaleX="112166"/>
      <dgm:spPr/>
      <dgm:t>
        <a:bodyPr/>
        <a:lstStyle/>
        <a:p>
          <a:endParaRPr lang="es-EC"/>
        </a:p>
      </dgm:t>
    </dgm:pt>
    <dgm:pt modelId="{8A656C47-4045-4ACD-B45D-A2FDBAD6225C}" type="pres">
      <dgm:prSet presAssocID="{CED2F47F-3BBC-44A2-9BA6-A9AC6D7E4E63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60508F50-0BF0-4705-B640-A8B597ABF333}" type="pres">
      <dgm:prSet presAssocID="{BED7D968-1425-467B-9A6A-3708667C5E22}" presName="node" presStyleLbl="node1" presStyleIdx="1" presStyleCnt="3" custScaleX="92712" custScaleY="67075" custRadScaleRad="99646" custRadScaleInc="-5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FE67FA-19FE-4EDD-B3EF-141FD44EB1E7}" type="pres">
      <dgm:prSet presAssocID="{21668818-A2FC-41BA-9146-348A811AAE1D}" presName="sibTrans" presStyleLbl="sibTrans2D1" presStyleIdx="1" presStyleCnt="3" custScaleX="112166"/>
      <dgm:spPr/>
      <dgm:t>
        <a:bodyPr/>
        <a:lstStyle/>
        <a:p>
          <a:endParaRPr lang="es-EC"/>
        </a:p>
      </dgm:t>
    </dgm:pt>
    <dgm:pt modelId="{B7F382AA-1696-458E-94B5-414F8C72C157}" type="pres">
      <dgm:prSet presAssocID="{21668818-A2FC-41BA-9146-348A811AAE1D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188B7980-B5E1-4F33-B256-CD8BFD640409}" type="pres">
      <dgm:prSet presAssocID="{24F991C5-E9DA-40D4-82D9-B48AA6327C12}" presName="node" presStyleLbl="node1" presStyleIdx="2" presStyleCnt="3" custScaleX="92712" custScaleY="67075" custRadScaleRad="99646" custRadScaleInc="5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787F3-41DA-4144-A214-83394C7C6CDF}" type="pres">
      <dgm:prSet presAssocID="{21E42019-BE3D-4431-86D6-A53F13BDA3C9}" presName="sibTrans" presStyleLbl="sibTrans2D1" presStyleIdx="2" presStyleCnt="3" custScaleX="112166"/>
      <dgm:spPr/>
      <dgm:t>
        <a:bodyPr/>
        <a:lstStyle/>
        <a:p>
          <a:endParaRPr lang="es-EC"/>
        </a:p>
      </dgm:t>
    </dgm:pt>
    <dgm:pt modelId="{265BA03E-0846-4CD7-B26F-980E4C53D6EB}" type="pres">
      <dgm:prSet presAssocID="{21E42019-BE3D-4431-86D6-A53F13BDA3C9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62FD5779-AC1D-4780-BD2F-C58AF640F3E0}" srcId="{94A4EE09-D10A-4F4F-88AA-CF222C6CC4BE}" destId="{39ED616E-18A1-4823-93AB-DBAD0DF264AA}" srcOrd="0" destOrd="0" parTransId="{688133A0-EAF2-4A0F-81D4-5AEC483E2AEC}" sibTransId="{CED2F47F-3BBC-44A2-9BA6-A9AC6D7E4E63}"/>
    <dgm:cxn modelId="{95ABB289-8131-4871-811F-0B3AE9A09D40}" type="presOf" srcId="{24F991C5-E9DA-40D4-82D9-B48AA6327C12}" destId="{188B7980-B5E1-4F33-B256-CD8BFD640409}" srcOrd="0" destOrd="0" presId="urn:microsoft.com/office/officeart/2005/8/layout/cycle7"/>
    <dgm:cxn modelId="{CF8E5590-4BC7-499D-B168-DAC6FAE25FEA}" type="presOf" srcId="{BED7D968-1425-467B-9A6A-3708667C5E22}" destId="{60508F50-0BF0-4705-B640-A8B597ABF333}" srcOrd="0" destOrd="0" presId="urn:microsoft.com/office/officeart/2005/8/layout/cycle7"/>
    <dgm:cxn modelId="{45FF341B-0A7A-4973-8BFD-78F85A458B0D}" type="presOf" srcId="{94A4EE09-D10A-4F4F-88AA-CF222C6CC4BE}" destId="{CC8F6D8C-50EA-44A2-8DA3-BD803FAF5996}" srcOrd="0" destOrd="0" presId="urn:microsoft.com/office/officeart/2005/8/layout/cycle7"/>
    <dgm:cxn modelId="{427DF70C-AAD4-421B-876B-FEAA8D0C2AA5}" type="presOf" srcId="{39ED616E-18A1-4823-93AB-DBAD0DF264AA}" destId="{1D47072E-4C75-4545-A59B-F7D1AAC6052B}" srcOrd="0" destOrd="0" presId="urn:microsoft.com/office/officeart/2005/8/layout/cycle7"/>
    <dgm:cxn modelId="{BADCBE30-71C5-47EB-8DFE-32B89ABB4B72}" type="presOf" srcId="{21668818-A2FC-41BA-9146-348A811AAE1D}" destId="{B7F382AA-1696-458E-94B5-414F8C72C157}" srcOrd="1" destOrd="0" presId="urn:microsoft.com/office/officeart/2005/8/layout/cycle7"/>
    <dgm:cxn modelId="{6ACB1B91-4922-483C-A236-ABFC0F4200E7}" type="presOf" srcId="{CED2F47F-3BBC-44A2-9BA6-A9AC6D7E4E63}" destId="{8A656C47-4045-4ACD-B45D-A2FDBAD6225C}" srcOrd="1" destOrd="0" presId="urn:microsoft.com/office/officeart/2005/8/layout/cycle7"/>
    <dgm:cxn modelId="{01973DC1-0A92-48DC-951E-DD85D6CA2638}" type="presOf" srcId="{21E42019-BE3D-4431-86D6-A53F13BDA3C9}" destId="{018787F3-41DA-4144-A214-83394C7C6CDF}" srcOrd="0" destOrd="0" presId="urn:microsoft.com/office/officeart/2005/8/layout/cycle7"/>
    <dgm:cxn modelId="{9AE48765-A59D-4E28-A3F0-663FDE8CA551}" type="presOf" srcId="{CED2F47F-3BBC-44A2-9BA6-A9AC6D7E4E63}" destId="{8EB971E6-FB47-48C0-99A4-AC844E571FDE}" srcOrd="0" destOrd="0" presId="urn:microsoft.com/office/officeart/2005/8/layout/cycle7"/>
    <dgm:cxn modelId="{A44E0303-C505-4EBC-A95F-86DFDE1B6889}" type="presOf" srcId="{21668818-A2FC-41BA-9146-348A811AAE1D}" destId="{CBFE67FA-19FE-4EDD-B3EF-141FD44EB1E7}" srcOrd="0" destOrd="0" presId="urn:microsoft.com/office/officeart/2005/8/layout/cycle7"/>
    <dgm:cxn modelId="{62E16C89-E823-405A-B9A5-9D01E8678F8B}" srcId="{94A4EE09-D10A-4F4F-88AA-CF222C6CC4BE}" destId="{BED7D968-1425-467B-9A6A-3708667C5E22}" srcOrd="1" destOrd="0" parTransId="{FAB31FA3-E1E5-4FD8-94F8-2541F8795612}" sibTransId="{21668818-A2FC-41BA-9146-348A811AAE1D}"/>
    <dgm:cxn modelId="{DACAFA8E-F3D7-4FA3-BABC-E6EBCD9A0FB4}" type="presOf" srcId="{21E42019-BE3D-4431-86D6-A53F13BDA3C9}" destId="{265BA03E-0846-4CD7-B26F-980E4C53D6EB}" srcOrd="1" destOrd="0" presId="urn:microsoft.com/office/officeart/2005/8/layout/cycle7"/>
    <dgm:cxn modelId="{6AD19B6A-1DC7-4D5B-ACB3-B6D68B2A6940}" srcId="{94A4EE09-D10A-4F4F-88AA-CF222C6CC4BE}" destId="{24F991C5-E9DA-40D4-82D9-B48AA6327C12}" srcOrd="2" destOrd="0" parTransId="{7D2F2A7C-C3F8-46E1-8E24-2FCD9D99D915}" sibTransId="{21E42019-BE3D-4431-86D6-A53F13BDA3C9}"/>
    <dgm:cxn modelId="{1988E27C-54F4-4F66-AF9A-2AD9AD804C90}" type="presParOf" srcId="{CC8F6D8C-50EA-44A2-8DA3-BD803FAF5996}" destId="{1D47072E-4C75-4545-A59B-F7D1AAC6052B}" srcOrd="0" destOrd="0" presId="urn:microsoft.com/office/officeart/2005/8/layout/cycle7"/>
    <dgm:cxn modelId="{D3D3346A-86C7-47E7-AC8E-DBD973C4032C}" type="presParOf" srcId="{CC8F6D8C-50EA-44A2-8DA3-BD803FAF5996}" destId="{8EB971E6-FB47-48C0-99A4-AC844E571FDE}" srcOrd="1" destOrd="0" presId="urn:microsoft.com/office/officeart/2005/8/layout/cycle7"/>
    <dgm:cxn modelId="{D242B190-B053-48B3-A3CB-81E8DDACEAF0}" type="presParOf" srcId="{8EB971E6-FB47-48C0-99A4-AC844E571FDE}" destId="{8A656C47-4045-4ACD-B45D-A2FDBAD6225C}" srcOrd="0" destOrd="0" presId="urn:microsoft.com/office/officeart/2005/8/layout/cycle7"/>
    <dgm:cxn modelId="{73E4EA4C-9AB7-46F2-B3A9-80AD90B72138}" type="presParOf" srcId="{CC8F6D8C-50EA-44A2-8DA3-BD803FAF5996}" destId="{60508F50-0BF0-4705-B640-A8B597ABF333}" srcOrd="2" destOrd="0" presId="urn:microsoft.com/office/officeart/2005/8/layout/cycle7"/>
    <dgm:cxn modelId="{B13BBEDF-3024-4D34-84E9-2C175F213511}" type="presParOf" srcId="{CC8F6D8C-50EA-44A2-8DA3-BD803FAF5996}" destId="{CBFE67FA-19FE-4EDD-B3EF-141FD44EB1E7}" srcOrd="3" destOrd="0" presId="urn:microsoft.com/office/officeart/2005/8/layout/cycle7"/>
    <dgm:cxn modelId="{C321D691-BED2-4818-B4E9-DE4E6B3771AC}" type="presParOf" srcId="{CBFE67FA-19FE-4EDD-B3EF-141FD44EB1E7}" destId="{B7F382AA-1696-458E-94B5-414F8C72C157}" srcOrd="0" destOrd="0" presId="urn:microsoft.com/office/officeart/2005/8/layout/cycle7"/>
    <dgm:cxn modelId="{92DD0E9C-E10D-46D5-9790-8EF139171340}" type="presParOf" srcId="{CC8F6D8C-50EA-44A2-8DA3-BD803FAF5996}" destId="{188B7980-B5E1-4F33-B256-CD8BFD640409}" srcOrd="4" destOrd="0" presId="urn:microsoft.com/office/officeart/2005/8/layout/cycle7"/>
    <dgm:cxn modelId="{D016C228-73C6-4D52-A77D-7D147D029992}" type="presParOf" srcId="{CC8F6D8C-50EA-44A2-8DA3-BD803FAF5996}" destId="{018787F3-41DA-4144-A214-83394C7C6CDF}" srcOrd="5" destOrd="0" presId="urn:microsoft.com/office/officeart/2005/8/layout/cycle7"/>
    <dgm:cxn modelId="{972267F6-CB12-49A1-B951-B5122D8BFCC8}" type="presParOf" srcId="{018787F3-41DA-4144-A214-83394C7C6CDF}" destId="{265BA03E-0846-4CD7-B26F-980E4C53D6E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4CA644-4EC6-4989-B3E8-6FAC96C36831}" type="doc">
      <dgm:prSet loTypeId="urn:microsoft.com/office/officeart/2005/8/layout/h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27794040-651F-4035-8B35-BC541E2B6E5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Atractivos naturales y culturales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789107D3-B214-452F-827A-BB794741D74B}" type="parTrans" cxnId="{DFF60BEE-13C5-4B1F-806B-45341BC12AC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54352CD8-83A7-4CA6-B200-C99605E67D3D}" type="sibTrans" cxnId="{DFF60BEE-13C5-4B1F-806B-45341BC12AC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39AF13F7-705F-4AB3-8510-97E844E9E5E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Laguna Blanca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9F84BCDC-FB7B-42DF-90F4-50E998F68045}" type="parTrans" cxnId="{8936CC92-134E-4AB8-9DAD-EC896B26EC49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BC803EC0-6528-4B41-8A52-245013B70076}" type="sibTrans" cxnId="{8936CC92-134E-4AB8-9DAD-EC896B26EC49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E1DFDCB4-3308-436B-B7E1-25C989180B67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Baños sagrados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6C4CB1CA-61E4-4A65-B178-5DE6D4C8CA69}" type="parTrans" cxnId="{0ABB9938-28C9-460E-93C1-DCFB3DF264F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83489847-F435-4B04-91AB-3A1BE1FCB416}" type="sibTrans" cxnId="{0ABB9938-28C9-460E-93C1-DCFB3DF264F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34DE759F-7800-4D99-B515-9EC7D929844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Planta de servicio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18693D85-28A8-493C-8820-2CE18C765D63}" type="parTrans" cxnId="{E6BDED79-3478-4DE9-8559-E322CA929FA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4BBBB29E-D8D6-44EC-BEAB-378AB5599DC3}" type="sibTrans" cxnId="{E6BDED79-3478-4DE9-8559-E322CA929FA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92B5EC36-ABA2-46C3-93D2-4E8924FF7C5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Alojamiento (30 cabañas/100 pax)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E19B5292-25AB-4C3B-BB33-8BFCB6B3DD73}" type="parTrans" cxnId="{5FB5B44C-0085-495C-A1D4-500446F442D2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9E7CEF1F-69C3-4848-89E1-D295A21086F6}" type="sibTrans" cxnId="{5FB5B44C-0085-495C-A1D4-500446F442D2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2F92610E-045E-425B-8FFA-A4C97EA6C443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Cocina y Restaurante (110 comensales)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42E55F6A-CF87-4287-884B-D323AED8D9CA}" type="parTrans" cxnId="{9076053B-A394-45A6-8634-03E37A5B12F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204BFBD8-FDEC-41CA-BE14-78DCA6F0003C}" type="sibTrans" cxnId="{9076053B-A394-45A6-8634-03E37A5B12F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BC5465F3-2EAA-47F2-A4A2-0C5C51EE22C4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Rio Pastaza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EFF96C6A-8FAE-41AA-8503-72ECE05972E5}" type="parTrans" cxnId="{2311941F-FD73-4006-BA86-191E838D7AFE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3F24C3D7-C6B1-4B61-856A-F93CA67649F7}" type="sibTrans" cxnId="{2311941F-FD73-4006-BA86-191E838D7AFE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FFD838C6-F239-42E3-B279-1B4CEAC16550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Shamanismo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EC8B1B51-21E4-4A54-8B5D-FC19BD3D31F7}" type="parTrans" cxnId="{4086AA9D-80C2-4A69-BD30-53B81FE4C508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D65E49EB-B1DB-4BC9-9BD8-BCA2B0012A34}" type="sibTrans" cxnId="{4086AA9D-80C2-4A69-BD30-53B81FE4C508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87896443-2C7A-4C67-A1B1-C16733C0DF6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Leyendas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7D3FC542-5A1A-4C85-B6F5-1E0CF343171E}" type="parTrans" cxnId="{2CC3BE90-5459-49DD-9991-FC616AE6972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F53471ED-2DEE-40E0-9E31-CE552C358599}" type="sibTrans" cxnId="{2CC3BE90-5459-49DD-9991-FC616AE69725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Agency FB" pitchFamily="34" charset="0"/>
          </a:endParaRPr>
        </a:p>
      </dgm:t>
    </dgm:pt>
    <dgm:pt modelId="{2050354F-1639-4602-BDAD-061E83DB6782}" type="pres">
      <dgm:prSet presAssocID="{BA4CA644-4EC6-4989-B3E8-6FAC96C3683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6DC142-C9CC-4176-ADA4-CC5BA20DA115}" type="pres">
      <dgm:prSet presAssocID="{27794040-651F-4035-8B35-BC541E2B6E5E}" presName="composite" presStyleCnt="0"/>
      <dgm:spPr/>
    </dgm:pt>
    <dgm:pt modelId="{660A3769-3830-4BF6-A2DF-BF10B0D63B48}" type="pres">
      <dgm:prSet presAssocID="{27794040-651F-4035-8B35-BC541E2B6E5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68C0F5-1CE7-4B0C-AFEA-FD0870825557}" type="pres">
      <dgm:prSet presAssocID="{27794040-651F-4035-8B35-BC541E2B6E5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337D7E-E840-42C7-930C-4A61741D433B}" type="pres">
      <dgm:prSet presAssocID="{54352CD8-83A7-4CA6-B200-C99605E67D3D}" presName="space" presStyleCnt="0"/>
      <dgm:spPr/>
    </dgm:pt>
    <dgm:pt modelId="{3C4FCD0D-5E4D-4E95-853E-748E5E9F3087}" type="pres">
      <dgm:prSet presAssocID="{34DE759F-7800-4D99-B515-9EC7D9298445}" presName="composite" presStyleCnt="0"/>
      <dgm:spPr/>
    </dgm:pt>
    <dgm:pt modelId="{CC649A79-789F-4215-A4F5-AFBA3493A7C3}" type="pres">
      <dgm:prSet presAssocID="{34DE759F-7800-4D99-B515-9EC7D929844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FABCDB-3608-41F3-91C4-F4C657A5E0C1}" type="pres">
      <dgm:prSet presAssocID="{34DE759F-7800-4D99-B515-9EC7D929844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11941F-FD73-4006-BA86-191E838D7AFE}" srcId="{27794040-651F-4035-8B35-BC541E2B6E5E}" destId="{BC5465F3-2EAA-47F2-A4A2-0C5C51EE22C4}" srcOrd="1" destOrd="0" parTransId="{EFF96C6A-8FAE-41AA-8503-72ECE05972E5}" sibTransId="{3F24C3D7-C6B1-4B61-856A-F93CA67649F7}"/>
    <dgm:cxn modelId="{F65176D1-DCB4-4A99-A30F-8501D8F3A410}" type="presOf" srcId="{FFD838C6-F239-42E3-B279-1B4CEAC16550}" destId="{9D68C0F5-1CE7-4B0C-AFEA-FD0870825557}" srcOrd="0" destOrd="3" presId="urn:microsoft.com/office/officeart/2005/8/layout/hList1"/>
    <dgm:cxn modelId="{166B1ABE-E000-4473-BD64-943E6E8F38E7}" type="presOf" srcId="{39AF13F7-705F-4AB3-8510-97E844E9E5ED}" destId="{9D68C0F5-1CE7-4B0C-AFEA-FD0870825557}" srcOrd="0" destOrd="0" presId="urn:microsoft.com/office/officeart/2005/8/layout/hList1"/>
    <dgm:cxn modelId="{FD8CD4DB-1043-4682-957E-790942066FF6}" type="presOf" srcId="{BC5465F3-2EAA-47F2-A4A2-0C5C51EE22C4}" destId="{9D68C0F5-1CE7-4B0C-AFEA-FD0870825557}" srcOrd="0" destOrd="1" presId="urn:microsoft.com/office/officeart/2005/8/layout/hList1"/>
    <dgm:cxn modelId="{8936CC92-134E-4AB8-9DAD-EC896B26EC49}" srcId="{27794040-651F-4035-8B35-BC541E2B6E5E}" destId="{39AF13F7-705F-4AB3-8510-97E844E9E5ED}" srcOrd="0" destOrd="0" parTransId="{9F84BCDC-FB7B-42DF-90F4-50E998F68045}" sibTransId="{BC803EC0-6528-4B41-8A52-245013B70076}"/>
    <dgm:cxn modelId="{F8F8B1ED-F3AF-4D1D-B84D-9B20318C7AE8}" type="presOf" srcId="{27794040-651F-4035-8B35-BC541E2B6E5E}" destId="{660A3769-3830-4BF6-A2DF-BF10B0D63B48}" srcOrd="0" destOrd="0" presId="urn:microsoft.com/office/officeart/2005/8/layout/hList1"/>
    <dgm:cxn modelId="{2CC3BE90-5459-49DD-9991-FC616AE69725}" srcId="{27794040-651F-4035-8B35-BC541E2B6E5E}" destId="{87896443-2C7A-4C67-A1B1-C16733C0DF66}" srcOrd="4" destOrd="0" parTransId="{7D3FC542-5A1A-4C85-B6F5-1E0CF343171E}" sibTransId="{F53471ED-2DEE-40E0-9E31-CE552C358599}"/>
    <dgm:cxn modelId="{DFF60BEE-13C5-4B1F-806B-45341BC12AC5}" srcId="{BA4CA644-4EC6-4989-B3E8-6FAC96C36831}" destId="{27794040-651F-4035-8B35-BC541E2B6E5E}" srcOrd="0" destOrd="0" parTransId="{789107D3-B214-452F-827A-BB794741D74B}" sibTransId="{54352CD8-83A7-4CA6-B200-C99605E67D3D}"/>
    <dgm:cxn modelId="{E6BDED79-3478-4DE9-8559-E322CA929FA5}" srcId="{BA4CA644-4EC6-4989-B3E8-6FAC96C36831}" destId="{34DE759F-7800-4D99-B515-9EC7D9298445}" srcOrd="1" destOrd="0" parTransId="{18693D85-28A8-493C-8820-2CE18C765D63}" sibTransId="{4BBBB29E-D8D6-44EC-BEAB-378AB5599DC3}"/>
    <dgm:cxn modelId="{0ABB9938-28C9-460E-93C1-DCFB3DF264FB}" srcId="{27794040-651F-4035-8B35-BC541E2B6E5E}" destId="{E1DFDCB4-3308-436B-B7E1-25C989180B67}" srcOrd="2" destOrd="0" parTransId="{6C4CB1CA-61E4-4A65-B178-5DE6D4C8CA69}" sibTransId="{83489847-F435-4B04-91AB-3A1BE1FCB416}"/>
    <dgm:cxn modelId="{23C6349F-5584-4E8E-A153-1B2865B46042}" type="presOf" srcId="{34DE759F-7800-4D99-B515-9EC7D9298445}" destId="{CC649A79-789F-4215-A4F5-AFBA3493A7C3}" srcOrd="0" destOrd="0" presId="urn:microsoft.com/office/officeart/2005/8/layout/hList1"/>
    <dgm:cxn modelId="{8FE72E38-ED67-44D7-92B3-4D9722CD9017}" type="presOf" srcId="{2F92610E-045E-425B-8FFA-A4C97EA6C443}" destId="{26FABCDB-3608-41F3-91C4-F4C657A5E0C1}" srcOrd="0" destOrd="1" presId="urn:microsoft.com/office/officeart/2005/8/layout/hList1"/>
    <dgm:cxn modelId="{65F537BA-0068-434D-B4C9-320C7A3CC4E3}" type="presOf" srcId="{E1DFDCB4-3308-436B-B7E1-25C989180B67}" destId="{9D68C0F5-1CE7-4B0C-AFEA-FD0870825557}" srcOrd="0" destOrd="2" presId="urn:microsoft.com/office/officeart/2005/8/layout/hList1"/>
    <dgm:cxn modelId="{4086AA9D-80C2-4A69-BD30-53B81FE4C508}" srcId="{27794040-651F-4035-8B35-BC541E2B6E5E}" destId="{FFD838C6-F239-42E3-B279-1B4CEAC16550}" srcOrd="3" destOrd="0" parTransId="{EC8B1B51-21E4-4A54-8B5D-FC19BD3D31F7}" sibTransId="{D65E49EB-B1DB-4BC9-9BD8-BCA2B0012A34}"/>
    <dgm:cxn modelId="{746A8318-E90D-4405-A22B-41FA34AAF6A1}" type="presOf" srcId="{BA4CA644-4EC6-4989-B3E8-6FAC96C36831}" destId="{2050354F-1639-4602-BDAD-061E83DB6782}" srcOrd="0" destOrd="0" presId="urn:microsoft.com/office/officeart/2005/8/layout/hList1"/>
    <dgm:cxn modelId="{5FB5B44C-0085-495C-A1D4-500446F442D2}" srcId="{34DE759F-7800-4D99-B515-9EC7D9298445}" destId="{92B5EC36-ABA2-46C3-93D2-4E8924FF7C5A}" srcOrd="0" destOrd="0" parTransId="{E19B5292-25AB-4C3B-BB33-8BFCB6B3DD73}" sibTransId="{9E7CEF1F-69C3-4848-89E1-D295A21086F6}"/>
    <dgm:cxn modelId="{48FF71C5-122F-4DC5-8208-057EC6396A58}" type="presOf" srcId="{92B5EC36-ABA2-46C3-93D2-4E8924FF7C5A}" destId="{26FABCDB-3608-41F3-91C4-F4C657A5E0C1}" srcOrd="0" destOrd="0" presId="urn:microsoft.com/office/officeart/2005/8/layout/hList1"/>
    <dgm:cxn modelId="{9076053B-A394-45A6-8634-03E37A5B12F1}" srcId="{34DE759F-7800-4D99-B515-9EC7D9298445}" destId="{2F92610E-045E-425B-8FFA-A4C97EA6C443}" srcOrd="1" destOrd="0" parTransId="{42E55F6A-CF87-4287-884B-D323AED8D9CA}" sibTransId="{204BFBD8-FDEC-41CA-BE14-78DCA6F0003C}"/>
    <dgm:cxn modelId="{BB346F4D-0A97-44A4-B4A1-63A673A5DF6A}" type="presOf" srcId="{87896443-2C7A-4C67-A1B1-C16733C0DF66}" destId="{9D68C0F5-1CE7-4B0C-AFEA-FD0870825557}" srcOrd="0" destOrd="4" presId="urn:microsoft.com/office/officeart/2005/8/layout/hList1"/>
    <dgm:cxn modelId="{064B38D6-5C45-4E9A-A3CD-91B61EB6DB07}" type="presParOf" srcId="{2050354F-1639-4602-BDAD-061E83DB6782}" destId="{A06DC142-C9CC-4176-ADA4-CC5BA20DA115}" srcOrd="0" destOrd="0" presId="urn:microsoft.com/office/officeart/2005/8/layout/hList1"/>
    <dgm:cxn modelId="{F4E829D1-05BC-48A3-BAD4-A4D4F1471B77}" type="presParOf" srcId="{A06DC142-C9CC-4176-ADA4-CC5BA20DA115}" destId="{660A3769-3830-4BF6-A2DF-BF10B0D63B48}" srcOrd="0" destOrd="0" presId="urn:microsoft.com/office/officeart/2005/8/layout/hList1"/>
    <dgm:cxn modelId="{5FB21EC5-51C0-49B4-B16B-631C79A77046}" type="presParOf" srcId="{A06DC142-C9CC-4176-ADA4-CC5BA20DA115}" destId="{9D68C0F5-1CE7-4B0C-AFEA-FD0870825557}" srcOrd="1" destOrd="0" presId="urn:microsoft.com/office/officeart/2005/8/layout/hList1"/>
    <dgm:cxn modelId="{BEF3F342-6ECE-4B3A-8C7D-02BCC8C83C0C}" type="presParOf" srcId="{2050354F-1639-4602-BDAD-061E83DB6782}" destId="{91337D7E-E840-42C7-930C-4A61741D433B}" srcOrd="1" destOrd="0" presId="urn:microsoft.com/office/officeart/2005/8/layout/hList1"/>
    <dgm:cxn modelId="{AEA050CB-464C-4194-94CA-2F0ABEAF228D}" type="presParOf" srcId="{2050354F-1639-4602-BDAD-061E83DB6782}" destId="{3C4FCD0D-5E4D-4E95-853E-748E5E9F3087}" srcOrd="2" destOrd="0" presId="urn:microsoft.com/office/officeart/2005/8/layout/hList1"/>
    <dgm:cxn modelId="{BBD8E5EC-6A2B-4ED3-929D-10C7FBEF5D56}" type="presParOf" srcId="{3C4FCD0D-5E4D-4E95-853E-748E5E9F3087}" destId="{CC649A79-789F-4215-A4F5-AFBA3493A7C3}" srcOrd="0" destOrd="0" presId="urn:microsoft.com/office/officeart/2005/8/layout/hList1"/>
    <dgm:cxn modelId="{1BC163C6-C403-4E38-8DE0-8AEEFA35AD3C}" type="presParOf" srcId="{3C4FCD0D-5E4D-4E95-853E-748E5E9F3087}" destId="{26FABCDB-3608-41F3-91C4-F4C657A5E0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A6B31-9C73-4E82-99EF-B2751F35FCB3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8E2CA1C1-FC36-40BD-905F-C20ADFF577D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Reemplaza combustible contaminante (costosos)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D5B4D0ED-6769-4D00-B846-1138D76C4BF3}" type="parTrans" cxnId="{70831B5F-B11B-4979-BEE9-EB7485EF03B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5007B240-FC0B-4332-8FD8-F1D129A0EC29}" type="sibTrans" cxnId="{70831B5F-B11B-4979-BEE9-EB7485EF03B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F8486000-2CAE-4A4F-80F5-AFE801960414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Mejora la accesibilidad (educación y salud)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488D2820-965A-420A-8EBF-AACD27827B62}" type="parTrans" cxnId="{D87A5EF9-D7E9-4C2D-8C49-CC1A61A96391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495DB956-E596-4CBE-80F7-FA2B8FA5EFCA}" type="sibTrans" cxnId="{D87A5EF9-D7E9-4C2D-8C49-CC1A61A96391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9BB7A03B-DDA7-4F09-9309-81A3083C38E7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Movilidad de productos agrícolas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B4067F56-DF76-4236-A273-B5C820283B3D}" type="parTrans" cxnId="{429C9F7B-8F27-4EBF-918E-736A0558D1A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6D043202-AB68-4AE6-9653-C2E7D01A0558}" type="sibTrans" cxnId="{429C9F7B-8F27-4EBF-918E-736A0558D1A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BA0DD85F-F67B-4D4A-A47A-DBC34184FB1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Fortalece el tejido social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C0703600-43F2-42FE-9200-03711848459C}" type="parTrans" cxnId="{BB103145-1A06-4CFE-9430-B7183FB4F3C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E8DA7C2A-AEA1-4D0F-9513-FD163746F86F}" type="sibTrans" cxnId="{BB103145-1A06-4CFE-9430-B7183FB4F3CC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FEF5704F-B33E-444A-BDA9-1524B24F9E0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Agency FB" pitchFamily="34" charset="0"/>
            </a:rPr>
            <a:t>Medio de transporte turístico</a:t>
          </a:r>
          <a:endParaRPr lang="es-EC" sz="1800" dirty="0">
            <a:solidFill>
              <a:schemeClr val="tx1"/>
            </a:solidFill>
            <a:latin typeface="Agency FB" pitchFamily="34" charset="0"/>
          </a:endParaRPr>
        </a:p>
      </dgm:t>
    </dgm:pt>
    <dgm:pt modelId="{DF592F8D-AA00-4706-84E5-F0B7F6E92789}" type="parTrans" cxnId="{46E8A7A2-644D-47A0-AF0E-B09BCAEFC66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D6845D18-5B11-4D18-A222-4A65CCD7A0C9}" type="sibTrans" cxnId="{46E8A7A2-644D-47A0-AF0E-B09BCAEFC662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gency FB" pitchFamily="34" charset="0"/>
          </a:endParaRPr>
        </a:p>
      </dgm:t>
    </dgm:pt>
    <dgm:pt modelId="{C328DD32-85AF-43CF-96CA-8F43F9619056}" type="pres">
      <dgm:prSet presAssocID="{C06A6B31-9C73-4E82-99EF-B2751F35FC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355C361-D6C3-4FCF-B370-812BDE553FF0}" type="pres">
      <dgm:prSet presAssocID="{8E2CA1C1-FC36-40BD-905F-C20ADFF577DA}" presName="node" presStyleLbl="node1" presStyleIdx="0" presStyleCnt="5" custScaleY="1296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68CE55-37E6-4095-A5CF-D72342EDD06B}" type="pres">
      <dgm:prSet presAssocID="{5007B240-FC0B-4332-8FD8-F1D129A0EC29}" presName="sibTrans" presStyleCnt="0"/>
      <dgm:spPr/>
    </dgm:pt>
    <dgm:pt modelId="{C1DC3AF1-B25F-41E2-AA30-14640F58DF2F}" type="pres">
      <dgm:prSet presAssocID="{F8486000-2CAE-4A4F-80F5-AFE801960414}" presName="node" presStyleLbl="node1" presStyleIdx="1" presStyleCnt="5" custScaleY="1296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D2174E-1BA1-462F-97E9-8837BF0F13D5}" type="pres">
      <dgm:prSet presAssocID="{495DB956-E596-4CBE-80F7-FA2B8FA5EFCA}" presName="sibTrans" presStyleCnt="0"/>
      <dgm:spPr/>
    </dgm:pt>
    <dgm:pt modelId="{41A025B0-C502-41B1-ABC2-405C1E04CB79}" type="pres">
      <dgm:prSet presAssocID="{9BB7A03B-DDA7-4F09-9309-81A3083C38E7}" presName="node" presStyleLbl="node1" presStyleIdx="2" presStyleCnt="5" custScaleY="1296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575B25-3B31-46EC-BB0E-664673DABB15}" type="pres">
      <dgm:prSet presAssocID="{6D043202-AB68-4AE6-9653-C2E7D01A0558}" presName="sibTrans" presStyleCnt="0"/>
      <dgm:spPr/>
    </dgm:pt>
    <dgm:pt modelId="{E26679FB-A45C-4CAB-9C8D-61F7FBB025EA}" type="pres">
      <dgm:prSet presAssocID="{BA0DD85F-F67B-4D4A-A47A-DBC34184FB1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3D4F2D-B1D3-490C-B277-E55AB39FFD2E}" type="pres">
      <dgm:prSet presAssocID="{E8DA7C2A-AEA1-4D0F-9513-FD163746F86F}" presName="sibTrans" presStyleCnt="0"/>
      <dgm:spPr/>
    </dgm:pt>
    <dgm:pt modelId="{6268C76C-5A3A-4633-9509-0BEED82B1769}" type="pres">
      <dgm:prSet presAssocID="{FEF5704F-B33E-444A-BDA9-1524B24F9E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103145-1A06-4CFE-9430-B7183FB4F3CC}" srcId="{C06A6B31-9C73-4E82-99EF-B2751F35FCB3}" destId="{BA0DD85F-F67B-4D4A-A47A-DBC34184FB15}" srcOrd="3" destOrd="0" parTransId="{C0703600-43F2-42FE-9200-03711848459C}" sibTransId="{E8DA7C2A-AEA1-4D0F-9513-FD163746F86F}"/>
    <dgm:cxn modelId="{426114B9-9185-4E53-AC96-5F6A66E04C7A}" type="presOf" srcId="{BA0DD85F-F67B-4D4A-A47A-DBC34184FB15}" destId="{E26679FB-A45C-4CAB-9C8D-61F7FBB025EA}" srcOrd="0" destOrd="0" presId="urn:microsoft.com/office/officeart/2005/8/layout/default"/>
    <dgm:cxn modelId="{1A364E1C-1764-4BDA-A313-01A7F2473001}" type="presOf" srcId="{F8486000-2CAE-4A4F-80F5-AFE801960414}" destId="{C1DC3AF1-B25F-41E2-AA30-14640F58DF2F}" srcOrd="0" destOrd="0" presId="urn:microsoft.com/office/officeart/2005/8/layout/default"/>
    <dgm:cxn modelId="{C7945BF9-47D4-4C44-BC00-E0BAA78FB959}" type="presOf" srcId="{9BB7A03B-DDA7-4F09-9309-81A3083C38E7}" destId="{41A025B0-C502-41B1-ABC2-405C1E04CB79}" srcOrd="0" destOrd="0" presId="urn:microsoft.com/office/officeart/2005/8/layout/default"/>
    <dgm:cxn modelId="{70831B5F-B11B-4979-BEE9-EB7485EF03B2}" srcId="{C06A6B31-9C73-4E82-99EF-B2751F35FCB3}" destId="{8E2CA1C1-FC36-40BD-905F-C20ADFF577DA}" srcOrd="0" destOrd="0" parTransId="{D5B4D0ED-6769-4D00-B846-1138D76C4BF3}" sibTransId="{5007B240-FC0B-4332-8FD8-F1D129A0EC29}"/>
    <dgm:cxn modelId="{F30AE9ED-0282-491E-8C42-B3CD6B7E7CD5}" type="presOf" srcId="{FEF5704F-B33E-444A-BDA9-1524B24F9E05}" destId="{6268C76C-5A3A-4633-9509-0BEED82B1769}" srcOrd="0" destOrd="0" presId="urn:microsoft.com/office/officeart/2005/8/layout/default"/>
    <dgm:cxn modelId="{742F717E-BA19-416D-9788-6009C63E2669}" type="presOf" srcId="{8E2CA1C1-FC36-40BD-905F-C20ADFF577DA}" destId="{2355C361-D6C3-4FCF-B370-812BDE553FF0}" srcOrd="0" destOrd="0" presId="urn:microsoft.com/office/officeart/2005/8/layout/default"/>
    <dgm:cxn modelId="{57B95490-AA88-42E8-A0D6-F0D47FEF0F9A}" type="presOf" srcId="{C06A6B31-9C73-4E82-99EF-B2751F35FCB3}" destId="{C328DD32-85AF-43CF-96CA-8F43F9619056}" srcOrd="0" destOrd="0" presId="urn:microsoft.com/office/officeart/2005/8/layout/default"/>
    <dgm:cxn modelId="{46E8A7A2-644D-47A0-AF0E-B09BCAEFC662}" srcId="{C06A6B31-9C73-4E82-99EF-B2751F35FCB3}" destId="{FEF5704F-B33E-444A-BDA9-1524B24F9E05}" srcOrd="4" destOrd="0" parTransId="{DF592F8D-AA00-4706-84E5-F0B7F6E92789}" sibTransId="{D6845D18-5B11-4D18-A222-4A65CCD7A0C9}"/>
    <dgm:cxn modelId="{D87A5EF9-D7E9-4C2D-8C49-CC1A61A96391}" srcId="{C06A6B31-9C73-4E82-99EF-B2751F35FCB3}" destId="{F8486000-2CAE-4A4F-80F5-AFE801960414}" srcOrd="1" destOrd="0" parTransId="{488D2820-965A-420A-8EBF-AACD27827B62}" sibTransId="{495DB956-E596-4CBE-80F7-FA2B8FA5EFCA}"/>
    <dgm:cxn modelId="{429C9F7B-8F27-4EBF-918E-736A0558D1A2}" srcId="{C06A6B31-9C73-4E82-99EF-B2751F35FCB3}" destId="{9BB7A03B-DDA7-4F09-9309-81A3083C38E7}" srcOrd="2" destOrd="0" parTransId="{B4067F56-DF76-4236-A273-B5C820283B3D}" sibTransId="{6D043202-AB68-4AE6-9653-C2E7D01A0558}"/>
    <dgm:cxn modelId="{2E99EB42-1470-4FA8-8E1B-C30BC6E11484}" type="presParOf" srcId="{C328DD32-85AF-43CF-96CA-8F43F9619056}" destId="{2355C361-D6C3-4FCF-B370-812BDE553FF0}" srcOrd="0" destOrd="0" presId="urn:microsoft.com/office/officeart/2005/8/layout/default"/>
    <dgm:cxn modelId="{C1FC2078-F4AD-4781-8C4C-A181E918B3A3}" type="presParOf" srcId="{C328DD32-85AF-43CF-96CA-8F43F9619056}" destId="{3B68CE55-37E6-4095-A5CF-D72342EDD06B}" srcOrd="1" destOrd="0" presId="urn:microsoft.com/office/officeart/2005/8/layout/default"/>
    <dgm:cxn modelId="{5B6C2F6A-0849-4D6E-9A8A-4406A3DDD5D0}" type="presParOf" srcId="{C328DD32-85AF-43CF-96CA-8F43F9619056}" destId="{C1DC3AF1-B25F-41E2-AA30-14640F58DF2F}" srcOrd="2" destOrd="0" presId="urn:microsoft.com/office/officeart/2005/8/layout/default"/>
    <dgm:cxn modelId="{2FA3917F-9A05-45A9-8900-7C02984A4C8E}" type="presParOf" srcId="{C328DD32-85AF-43CF-96CA-8F43F9619056}" destId="{F1D2174E-1BA1-462F-97E9-8837BF0F13D5}" srcOrd="3" destOrd="0" presId="urn:microsoft.com/office/officeart/2005/8/layout/default"/>
    <dgm:cxn modelId="{0B6F294B-E475-4FCD-8887-9E4857974460}" type="presParOf" srcId="{C328DD32-85AF-43CF-96CA-8F43F9619056}" destId="{41A025B0-C502-41B1-ABC2-405C1E04CB79}" srcOrd="4" destOrd="0" presId="urn:microsoft.com/office/officeart/2005/8/layout/default"/>
    <dgm:cxn modelId="{27DE91C1-31BE-4C43-A406-5CFE7779C4EB}" type="presParOf" srcId="{C328DD32-85AF-43CF-96CA-8F43F9619056}" destId="{D6575B25-3B31-46EC-BB0E-664673DABB15}" srcOrd="5" destOrd="0" presId="urn:microsoft.com/office/officeart/2005/8/layout/default"/>
    <dgm:cxn modelId="{37FDAF55-3F39-4AA2-ACA6-20AAC676E4CF}" type="presParOf" srcId="{C328DD32-85AF-43CF-96CA-8F43F9619056}" destId="{E26679FB-A45C-4CAB-9C8D-61F7FBB025EA}" srcOrd="6" destOrd="0" presId="urn:microsoft.com/office/officeart/2005/8/layout/default"/>
    <dgm:cxn modelId="{25AB83FC-ED55-47B2-91BE-778D5A6539DE}" type="presParOf" srcId="{C328DD32-85AF-43CF-96CA-8F43F9619056}" destId="{383D4F2D-B1D3-490C-B277-E55AB39FFD2E}" srcOrd="7" destOrd="0" presId="urn:microsoft.com/office/officeart/2005/8/layout/default"/>
    <dgm:cxn modelId="{69955A13-95E9-4197-AFC4-6331FD0299CC}" type="presParOf" srcId="{C328DD32-85AF-43CF-96CA-8F43F9619056}" destId="{6268C76C-5A3A-4633-9509-0BEED82B176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B9F6F7-5619-4FE1-9AEC-696E14BFA52E}" type="doc">
      <dgm:prSet loTypeId="urn:microsoft.com/office/officeart/2005/8/layout/hierarchy2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D208272D-40A0-4930-98C6-54E24C3CE110}">
      <dgm:prSet phldrT="[Texto]" custT="1"/>
      <dgm:spPr/>
      <dgm:t>
        <a:bodyPr/>
        <a:lstStyle/>
        <a:p>
          <a:r>
            <a:rPr lang="es-E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Enfoque</a:t>
          </a:r>
          <a:endParaRPr lang="es-ES" sz="3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234BE-0594-4B4E-AD1E-40C838BC49FB}" type="parTrans" cxnId="{164C171C-6057-48E7-8BA9-E023B2B6DC5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C8E539-2569-43AA-9D3D-701B58CE8C25}" type="sibTrans" cxnId="{164C171C-6057-48E7-8BA9-E023B2B6DC5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B0B4D3-7740-4892-81C0-548FEC6F6C14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Mixto</a:t>
          </a:r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1C032C-4F54-4061-A525-E35B3A285307}" type="parTrans" cxnId="{04ED9B14-2A50-4B64-BB63-7F176E83F16B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F82721-9AF5-4BDB-920C-124C53AEC8F3}" type="sibTrans" cxnId="{04ED9B14-2A50-4B64-BB63-7F176E83F16B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EF3A5-8B6B-49BD-96FD-49D8A9F69006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Cualitativo</a:t>
          </a:r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373EF4-74B2-4E9A-9B44-DECD4AD721DE}" type="parTrans" cxnId="{0EABBC3F-99AD-408F-BD81-44B6FA813EEB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CEAA8-80D6-441F-9DEB-864267827D88}" type="sibTrans" cxnId="{0EABBC3F-99AD-408F-BD81-44B6FA813EEB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71EF25-EF83-40B7-B145-D1776D8FA16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Cuantitativo</a:t>
          </a:r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B7395F-CC02-4681-8BF4-BD7D0CB85803}" type="parTrans" cxnId="{9244C9FB-2A6A-4697-9CE8-7B37F29D2566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5196AE-F86D-4713-BC6C-FF0009CC57DC}" type="sibTrans" cxnId="{9244C9FB-2A6A-4697-9CE8-7B37F29D2566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1E69F9-C851-4309-9267-DD1D6B5C579A}" type="pres">
      <dgm:prSet presAssocID="{68B9F6F7-5619-4FE1-9AEC-696E14BFA52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B1BFAD-9451-492B-A0BF-AAD42C094181}" type="pres">
      <dgm:prSet presAssocID="{D208272D-40A0-4930-98C6-54E24C3CE110}" presName="root1" presStyleCnt="0"/>
      <dgm:spPr/>
      <dgm:t>
        <a:bodyPr/>
        <a:lstStyle/>
        <a:p>
          <a:endParaRPr lang="es-EC"/>
        </a:p>
      </dgm:t>
    </dgm:pt>
    <dgm:pt modelId="{C343CF92-E4DA-4FC6-B429-2AA37D7D3FD1}" type="pres">
      <dgm:prSet presAssocID="{D208272D-40A0-4930-98C6-54E24C3CE110}" presName="LevelOneTextNode" presStyleLbl="node0" presStyleIdx="0" presStyleCnt="1" custScaleX="180062" custScaleY="13890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962B7F-A61A-4F9E-873B-2D6B0772D7C3}" type="pres">
      <dgm:prSet presAssocID="{D208272D-40A0-4930-98C6-54E24C3CE110}" presName="level2hierChild" presStyleCnt="0"/>
      <dgm:spPr/>
      <dgm:t>
        <a:bodyPr/>
        <a:lstStyle/>
        <a:p>
          <a:endParaRPr lang="es-EC"/>
        </a:p>
      </dgm:t>
    </dgm:pt>
    <dgm:pt modelId="{963CD0C5-F30B-4660-9D6B-8B6DD9834BCB}" type="pres">
      <dgm:prSet presAssocID="{C01C032C-4F54-4061-A525-E35B3A285307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CB9A9AA5-277E-4972-A62E-F8737B1FE69D}" type="pres">
      <dgm:prSet presAssocID="{C01C032C-4F54-4061-A525-E35B3A285307}" presName="connTx" presStyleLbl="parChTrans1D2" presStyleIdx="0" presStyleCnt="1"/>
      <dgm:spPr/>
      <dgm:t>
        <a:bodyPr/>
        <a:lstStyle/>
        <a:p>
          <a:endParaRPr lang="es-ES"/>
        </a:p>
      </dgm:t>
    </dgm:pt>
    <dgm:pt modelId="{DAD0CFCB-9417-4F5B-842D-41A7C6A6D805}" type="pres">
      <dgm:prSet presAssocID="{30B0B4D3-7740-4892-81C0-548FEC6F6C14}" presName="root2" presStyleCnt="0"/>
      <dgm:spPr/>
      <dgm:t>
        <a:bodyPr/>
        <a:lstStyle/>
        <a:p>
          <a:endParaRPr lang="es-EC"/>
        </a:p>
      </dgm:t>
    </dgm:pt>
    <dgm:pt modelId="{9B0BF15D-7874-4813-923D-83D8C5F20940}" type="pres">
      <dgm:prSet presAssocID="{30B0B4D3-7740-4892-81C0-548FEC6F6C14}" presName="LevelTwoTextNode" presStyleLbl="node2" presStyleIdx="0" presStyleCnt="1" custScaleX="2055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A22C49C-F871-4C2B-93D5-2F4C5140F7B2}" type="pres">
      <dgm:prSet presAssocID="{30B0B4D3-7740-4892-81C0-548FEC6F6C14}" presName="level3hierChild" presStyleCnt="0"/>
      <dgm:spPr/>
      <dgm:t>
        <a:bodyPr/>
        <a:lstStyle/>
        <a:p>
          <a:endParaRPr lang="es-EC"/>
        </a:p>
      </dgm:t>
    </dgm:pt>
    <dgm:pt modelId="{F304F5AD-05AF-4E5A-BAF0-C90CFB7A957F}" type="pres">
      <dgm:prSet presAssocID="{2F373EF4-74B2-4E9A-9B44-DECD4AD721DE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BC38BF83-5934-48A5-B52A-A335A51030B0}" type="pres">
      <dgm:prSet presAssocID="{2F373EF4-74B2-4E9A-9B44-DECD4AD721DE}" presName="connTx" presStyleLbl="parChTrans1D3" presStyleIdx="0" presStyleCnt="2"/>
      <dgm:spPr/>
      <dgm:t>
        <a:bodyPr/>
        <a:lstStyle/>
        <a:p>
          <a:endParaRPr lang="es-ES"/>
        </a:p>
      </dgm:t>
    </dgm:pt>
    <dgm:pt modelId="{3A699A5F-E943-4CC5-9996-D924F291D096}" type="pres">
      <dgm:prSet presAssocID="{55CEF3A5-8B6B-49BD-96FD-49D8A9F69006}" presName="root2" presStyleCnt="0"/>
      <dgm:spPr/>
      <dgm:t>
        <a:bodyPr/>
        <a:lstStyle/>
        <a:p>
          <a:endParaRPr lang="es-EC"/>
        </a:p>
      </dgm:t>
    </dgm:pt>
    <dgm:pt modelId="{567E2685-9C45-4DF5-92DD-E0F04A4F6DBC}" type="pres">
      <dgm:prSet presAssocID="{55CEF3A5-8B6B-49BD-96FD-49D8A9F69006}" presName="LevelTwoTextNode" presStyleLbl="node3" presStyleIdx="0" presStyleCnt="2" custScaleX="1798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507A96-DB70-4F44-92E3-962BFBF9964A}" type="pres">
      <dgm:prSet presAssocID="{55CEF3A5-8B6B-49BD-96FD-49D8A9F69006}" presName="level3hierChild" presStyleCnt="0"/>
      <dgm:spPr/>
      <dgm:t>
        <a:bodyPr/>
        <a:lstStyle/>
        <a:p>
          <a:endParaRPr lang="es-EC"/>
        </a:p>
      </dgm:t>
    </dgm:pt>
    <dgm:pt modelId="{91285D37-6308-4992-AA48-D3EB76C45C62}" type="pres">
      <dgm:prSet presAssocID="{B7B7395F-CC02-4681-8BF4-BD7D0CB85803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2617D5C1-41B8-43E2-8BA5-1942416302C5}" type="pres">
      <dgm:prSet presAssocID="{B7B7395F-CC02-4681-8BF4-BD7D0CB85803}" presName="connTx" presStyleLbl="parChTrans1D3" presStyleIdx="1" presStyleCnt="2"/>
      <dgm:spPr/>
      <dgm:t>
        <a:bodyPr/>
        <a:lstStyle/>
        <a:p>
          <a:endParaRPr lang="es-ES"/>
        </a:p>
      </dgm:t>
    </dgm:pt>
    <dgm:pt modelId="{BDF1B8F9-8C07-4206-8929-5F459B18656D}" type="pres">
      <dgm:prSet presAssocID="{A371EF25-EF83-40B7-B145-D1776D8FA16B}" presName="root2" presStyleCnt="0"/>
      <dgm:spPr/>
      <dgm:t>
        <a:bodyPr/>
        <a:lstStyle/>
        <a:p>
          <a:endParaRPr lang="es-EC"/>
        </a:p>
      </dgm:t>
    </dgm:pt>
    <dgm:pt modelId="{32B531D0-25F5-4EAA-9BD3-580254815E10}" type="pres">
      <dgm:prSet presAssocID="{A371EF25-EF83-40B7-B145-D1776D8FA16B}" presName="LevelTwoTextNode" presStyleLbl="node3" presStyleIdx="1" presStyleCnt="2" custScaleX="1798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C8FD676-FEED-4C5E-900B-ED87145DD93C}" type="pres">
      <dgm:prSet presAssocID="{A371EF25-EF83-40B7-B145-D1776D8FA16B}" presName="level3hierChild" presStyleCnt="0"/>
      <dgm:spPr/>
      <dgm:t>
        <a:bodyPr/>
        <a:lstStyle/>
        <a:p>
          <a:endParaRPr lang="es-EC"/>
        </a:p>
      </dgm:t>
    </dgm:pt>
  </dgm:ptLst>
  <dgm:cxnLst>
    <dgm:cxn modelId="{1854C752-0D40-41DA-AAFD-290227C17899}" type="presOf" srcId="{C01C032C-4F54-4061-A525-E35B3A285307}" destId="{963CD0C5-F30B-4660-9D6B-8B6DD9834BCB}" srcOrd="0" destOrd="0" presId="urn:microsoft.com/office/officeart/2005/8/layout/hierarchy2"/>
    <dgm:cxn modelId="{0EABBC3F-99AD-408F-BD81-44B6FA813EEB}" srcId="{30B0B4D3-7740-4892-81C0-548FEC6F6C14}" destId="{55CEF3A5-8B6B-49BD-96FD-49D8A9F69006}" srcOrd="0" destOrd="0" parTransId="{2F373EF4-74B2-4E9A-9B44-DECD4AD721DE}" sibTransId="{882CEAA8-80D6-441F-9DEB-864267827D88}"/>
    <dgm:cxn modelId="{0522E9F2-B3DB-4182-932C-210516216EF5}" type="presOf" srcId="{A371EF25-EF83-40B7-B145-D1776D8FA16B}" destId="{32B531D0-25F5-4EAA-9BD3-580254815E10}" srcOrd="0" destOrd="0" presId="urn:microsoft.com/office/officeart/2005/8/layout/hierarchy2"/>
    <dgm:cxn modelId="{683A8035-1FFA-4AFD-8EC3-D248E032306F}" type="presOf" srcId="{B7B7395F-CC02-4681-8BF4-BD7D0CB85803}" destId="{2617D5C1-41B8-43E2-8BA5-1942416302C5}" srcOrd="1" destOrd="0" presId="urn:microsoft.com/office/officeart/2005/8/layout/hierarchy2"/>
    <dgm:cxn modelId="{6CC22835-1B0B-44FA-B08D-41B5C3938005}" type="presOf" srcId="{30B0B4D3-7740-4892-81C0-548FEC6F6C14}" destId="{9B0BF15D-7874-4813-923D-83D8C5F20940}" srcOrd="0" destOrd="0" presId="urn:microsoft.com/office/officeart/2005/8/layout/hierarchy2"/>
    <dgm:cxn modelId="{68BF4BC4-4CD1-40BF-8361-8AB00B208453}" type="presOf" srcId="{C01C032C-4F54-4061-A525-E35B3A285307}" destId="{CB9A9AA5-277E-4972-A62E-F8737B1FE69D}" srcOrd="1" destOrd="0" presId="urn:microsoft.com/office/officeart/2005/8/layout/hierarchy2"/>
    <dgm:cxn modelId="{8F3859D8-1D4D-474E-AE8B-D1A76090869E}" type="presOf" srcId="{2F373EF4-74B2-4E9A-9B44-DECD4AD721DE}" destId="{BC38BF83-5934-48A5-B52A-A335A51030B0}" srcOrd="1" destOrd="0" presId="urn:microsoft.com/office/officeart/2005/8/layout/hierarchy2"/>
    <dgm:cxn modelId="{2EE2AEB1-CA67-46C3-8E22-E3C12FEA315B}" type="presOf" srcId="{68B9F6F7-5619-4FE1-9AEC-696E14BFA52E}" destId="{631E69F9-C851-4309-9267-DD1D6B5C579A}" srcOrd="0" destOrd="0" presId="urn:microsoft.com/office/officeart/2005/8/layout/hierarchy2"/>
    <dgm:cxn modelId="{04ED9B14-2A50-4B64-BB63-7F176E83F16B}" srcId="{D208272D-40A0-4930-98C6-54E24C3CE110}" destId="{30B0B4D3-7740-4892-81C0-548FEC6F6C14}" srcOrd="0" destOrd="0" parTransId="{C01C032C-4F54-4061-A525-E35B3A285307}" sibTransId="{56F82721-9AF5-4BDB-920C-124C53AEC8F3}"/>
    <dgm:cxn modelId="{164C171C-6057-48E7-8BA9-E023B2B6DC50}" srcId="{68B9F6F7-5619-4FE1-9AEC-696E14BFA52E}" destId="{D208272D-40A0-4930-98C6-54E24C3CE110}" srcOrd="0" destOrd="0" parTransId="{6D1234BE-0594-4B4E-AD1E-40C838BC49FB}" sibTransId="{D0C8E539-2569-43AA-9D3D-701B58CE8C25}"/>
    <dgm:cxn modelId="{091C8274-4149-4EE4-B16F-F268D08D047C}" type="presOf" srcId="{D208272D-40A0-4930-98C6-54E24C3CE110}" destId="{C343CF92-E4DA-4FC6-B429-2AA37D7D3FD1}" srcOrd="0" destOrd="0" presId="urn:microsoft.com/office/officeart/2005/8/layout/hierarchy2"/>
    <dgm:cxn modelId="{AF42117A-C2D2-441E-AE05-EA3FC6FE7A51}" type="presOf" srcId="{55CEF3A5-8B6B-49BD-96FD-49D8A9F69006}" destId="{567E2685-9C45-4DF5-92DD-E0F04A4F6DBC}" srcOrd="0" destOrd="0" presId="urn:microsoft.com/office/officeart/2005/8/layout/hierarchy2"/>
    <dgm:cxn modelId="{9244C9FB-2A6A-4697-9CE8-7B37F29D2566}" srcId="{30B0B4D3-7740-4892-81C0-548FEC6F6C14}" destId="{A371EF25-EF83-40B7-B145-D1776D8FA16B}" srcOrd="1" destOrd="0" parTransId="{B7B7395F-CC02-4681-8BF4-BD7D0CB85803}" sibTransId="{C85196AE-F86D-4713-BC6C-FF0009CC57DC}"/>
    <dgm:cxn modelId="{55C010C2-AFA5-4C22-AEAE-3BB68C43E74C}" type="presOf" srcId="{B7B7395F-CC02-4681-8BF4-BD7D0CB85803}" destId="{91285D37-6308-4992-AA48-D3EB76C45C62}" srcOrd="0" destOrd="0" presId="urn:microsoft.com/office/officeart/2005/8/layout/hierarchy2"/>
    <dgm:cxn modelId="{82A9940E-B393-438E-B22A-9F143CE6EBD0}" type="presOf" srcId="{2F373EF4-74B2-4E9A-9B44-DECD4AD721DE}" destId="{F304F5AD-05AF-4E5A-BAF0-C90CFB7A957F}" srcOrd="0" destOrd="0" presId="urn:microsoft.com/office/officeart/2005/8/layout/hierarchy2"/>
    <dgm:cxn modelId="{66BF72C1-9FF4-4E53-AAC7-FF1CBEAA9D9D}" type="presParOf" srcId="{631E69F9-C851-4309-9267-DD1D6B5C579A}" destId="{4AB1BFAD-9451-492B-A0BF-AAD42C094181}" srcOrd="0" destOrd="0" presId="urn:microsoft.com/office/officeart/2005/8/layout/hierarchy2"/>
    <dgm:cxn modelId="{32FEFE0C-87CD-4DE4-88A0-4C10F862F5BB}" type="presParOf" srcId="{4AB1BFAD-9451-492B-A0BF-AAD42C094181}" destId="{C343CF92-E4DA-4FC6-B429-2AA37D7D3FD1}" srcOrd="0" destOrd="0" presId="urn:microsoft.com/office/officeart/2005/8/layout/hierarchy2"/>
    <dgm:cxn modelId="{AB0E03AD-3C09-4FEE-9548-8FFE41DD6207}" type="presParOf" srcId="{4AB1BFAD-9451-492B-A0BF-AAD42C094181}" destId="{08962B7F-A61A-4F9E-873B-2D6B0772D7C3}" srcOrd="1" destOrd="0" presId="urn:microsoft.com/office/officeart/2005/8/layout/hierarchy2"/>
    <dgm:cxn modelId="{0FAB8C41-4C31-421D-8D34-DDEEB4089ED9}" type="presParOf" srcId="{08962B7F-A61A-4F9E-873B-2D6B0772D7C3}" destId="{963CD0C5-F30B-4660-9D6B-8B6DD9834BCB}" srcOrd="0" destOrd="0" presId="urn:microsoft.com/office/officeart/2005/8/layout/hierarchy2"/>
    <dgm:cxn modelId="{FC3CC996-AB2D-4CDC-9FB7-82042762BCE3}" type="presParOf" srcId="{963CD0C5-F30B-4660-9D6B-8B6DD9834BCB}" destId="{CB9A9AA5-277E-4972-A62E-F8737B1FE69D}" srcOrd="0" destOrd="0" presId="urn:microsoft.com/office/officeart/2005/8/layout/hierarchy2"/>
    <dgm:cxn modelId="{2D2CD8DA-04B8-44AC-93F6-B50A0DA20A22}" type="presParOf" srcId="{08962B7F-A61A-4F9E-873B-2D6B0772D7C3}" destId="{DAD0CFCB-9417-4F5B-842D-41A7C6A6D805}" srcOrd="1" destOrd="0" presId="urn:microsoft.com/office/officeart/2005/8/layout/hierarchy2"/>
    <dgm:cxn modelId="{FF424D1D-A47A-4270-9841-09E09CA89D10}" type="presParOf" srcId="{DAD0CFCB-9417-4F5B-842D-41A7C6A6D805}" destId="{9B0BF15D-7874-4813-923D-83D8C5F20940}" srcOrd="0" destOrd="0" presId="urn:microsoft.com/office/officeart/2005/8/layout/hierarchy2"/>
    <dgm:cxn modelId="{B645AB7D-5446-47A7-AA3F-13ED7EAB163E}" type="presParOf" srcId="{DAD0CFCB-9417-4F5B-842D-41A7C6A6D805}" destId="{2A22C49C-F871-4C2B-93D5-2F4C5140F7B2}" srcOrd="1" destOrd="0" presId="urn:microsoft.com/office/officeart/2005/8/layout/hierarchy2"/>
    <dgm:cxn modelId="{0C5B30DA-1A1E-4522-BC49-B28C124D8D54}" type="presParOf" srcId="{2A22C49C-F871-4C2B-93D5-2F4C5140F7B2}" destId="{F304F5AD-05AF-4E5A-BAF0-C90CFB7A957F}" srcOrd="0" destOrd="0" presId="urn:microsoft.com/office/officeart/2005/8/layout/hierarchy2"/>
    <dgm:cxn modelId="{07DE6A37-0D52-4F8F-BCBB-02130D3256F1}" type="presParOf" srcId="{F304F5AD-05AF-4E5A-BAF0-C90CFB7A957F}" destId="{BC38BF83-5934-48A5-B52A-A335A51030B0}" srcOrd="0" destOrd="0" presId="urn:microsoft.com/office/officeart/2005/8/layout/hierarchy2"/>
    <dgm:cxn modelId="{110C5A2F-726D-47F9-92F3-761B46AB0538}" type="presParOf" srcId="{2A22C49C-F871-4C2B-93D5-2F4C5140F7B2}" destId="{3A699A5F-E943-4CC5-9996-D924F291D096}" srcOrd="1" destOrd="0" presId="urn:microsoft.com/office/officeart/2005/8/layout/hierarchy2"/>
    <dgm:cxn modelId="{11AC2950-908B-419C-B81C-586A7138CDD9}" type="presParOf" srcId="{3A699A5F-E943-4CC5-9996-D924F291D096}" destId="{567E2685-9C45-4DF5-92DD-E0F04A4F6DBC}" srcOrd="0" destOrd="0" presId="urn:microsoft.com/office/officeart/2005/8/layout/hierarchy2"/>
    <dgm:cxn modelId="{C338A8F6-4F10-4189-948E-F990FF681262}" type="presParOf" srcId="{3A699A5F-E943-4CC5-9996-D924F291D096}" destId="{33507A96-DB70-4F44-92E3-962BFBF9964A}" srcOrd="1" destOrd="0" presId="urn:microsoft.com/office/officeart/2005/8/layout/hierarchy2"/>
    <dgm:cxn modelId="{3D3A4AC9-2C57-4674-A83F-4242690B3D5F}" type="presParOf" srcId="{2A22C49C-F871-4C2B-93D5-2F4C5140F7B2}" destId="{91285D37-6308-4992-AA48-D3EB76C45C62}" srcOrd="2" destOrd="0" presId="urn:microsoft.com/office/officeart/2005/8/layout/hierarchy2"/>
    <dgm:cxn modelId="{AB34BEC9-CE74-47FD-A1D5-19DECC259F27}" type="presParOf" srcId="{91285D37-6308-4992-AA48-D3EB76C45C62}" destId="{2617D5C1-41B8-43E2-8BA5-1942416302C5}" srcOrd="0" destOrd="0" presId="urn:microsoft.com/office/officeart/2005/8/layout/hierarchy2"/>
    <dgm:cxn modelId="{D4D71316-922D-42C4-851A-8A989604F18E}" type="presParOf" srcId="{2A22C49C-F871-4C2B-93D5-2F4C5140F7B2}" destId="{BDF1B8F9-8C07-4206-8929-5F459B18656D}" srcOrd="3" destOrd="0" presId="urn:microsoft.com/office/officeart/2005/8/layout/hierarchy2"/>
    <dgm:cxn modelId="{DBB8979F-AEE4-4168-BD00-39DDEB050DB5}" type="presParOf" srcId="{BDF1B8F9-8C07-4206-8929-5F459B18656D}" destId="{32B531D0-25F5-4EAA-9BD3-580254815E10}" srcOrd="0" destOrd="0" presId="urn:microsoft.com/office/officeart/2005/8/layout/hierarchy2"/>
    <dgm:cxn modelId="{01F113E9-EA06-4D90-8012-7611E380BF1E}" type="presParOf" srcId="{BDF1B8F9-8C07-4206-8929-5F459B18656D}" destId="{DC8FD676-FEED-4C5E-900B-ED87145DD93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022591-7A17-4C21-AA74-595C689D04FE}" type="doc">
      <dgm:prSet loTypeId="urn:microsoft.com/office/officeart/2005/8/layout/hierarchy1" loCatId="hierarchy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729F9050-C11A-4424-ABFF-5C224F542422}">
      <dgm:prSet phldrT="[Texto]" custT="1"/>
      <dgm:spPr/>
      <dgm:t>
        <a:bodyPr anchor="ctr"/>
        <a:lstStyle/>
        <a:p>
          <a:pPr algn="ctr"/>
          <a:r>
            <a:rPr lang="es-E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  <a:endParaRPr lang="es-E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21F0D-A924-4B23-8D7B-22FFCE5F7F5E}" type="parTrans" cxnId="{86F187AD-3DD2-4957-AB64-1B95B50964D2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343152-CB80-490A-AC07-F7CBAD8724FF}" type="sibTrans" cxnId="{86F187AD-3DD2-4957-AB64-1B95B50964D2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493A85-AEA0-4C00-92BD-DA010630ECBC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Finalidad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A7306A-5716-4DD2-91C9-9EB894B49992}" type="parTrans" cxnId="{242EFD4C-7F20-400F-813C-79EFC2228330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76F83-B8D6-4FE5-B7B2-DD30AAEC5911}" type="sibTrans" cxnId="{242EFD4C-7F20-400F-813C-79EFC2228330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2F925-499F-4E90-B43B-85C2FEB82148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Aplicada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A4064-9B2B-4E11-956A-2F526F62CE96}" type="parTrans" cxnId="{F71E3689-8931-41EB-8772-C82E20FC973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549EF-CE4F-4355-B50A-A7E224ECD269}" type="sibTrans" cxnId="{F71E3689-8931-41EB-8772-C82E20FC973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803242-D3DA-4F6C-ABE0-091727241BCF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Fuentes de información</a:t>
          </a:r>
        </a:p>
      </dgm:t>
    </dgm:pt>
    <dgm:pt modelId="{8AFE95AA-2692-4D22-9979-ED21BDA2D23A}" type="parTrans" cxnId="{F7CD9C94-0701-4BD2-B3E2-7CC1B8C8A3C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13A72-C6A7-4589-8BFC-1D5ED23FF902}" type="sibTrans" cxnId="{F7CD9C94-0701-4BD2-B3E2-7CC1B8C8A3C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FAA9C-1042-4DD4-A81E-856E79DE5ECF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Mixta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9659A-5E6D-4E83-BEF8-77FB969D778D}" type="parTrans" cxnId="{BE0330C4-1D42-409D-A72F-E50679990D1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AD4FA-A9E8-4888-8A06-8221AFE63DB0}" type="sibTrans" cxnId="{BE0330C4-1D42-409D-A72F-E50679990D1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CFA8D-457B-4EC4-B890-EFF7DF786027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Unidades de análisis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488971-2518-4FEE-9847-594A092BE487}" type="parTrans" cxnId="{EAD61D8F-4AF1-404B-A6D9-EE65D741621E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E16106-908A-49F2-9E62-D38073814B6A}" type="sibTrans" cxnId="{EAD61D8F-4AF1-404B-A6D9-EE65D741621E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5E189-AD17-475D-8D49-8C3249DC73FC}">
      <dgm:prSet phldrT="[Texto]" custT="1"/>
      <dgm:spPr/>
      <dgm:t>
        <a:bodyPr/>
        <a:lstStyle/>
        <a:p>
          <a:r>
            <a:rPr lang="es-E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Insitu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80CB3-24C8-4E19-9BDE-5D00AD76BCB2}" type="parTrans" cxnId="{A7AE4BEE-729B-47D8-90A8-68A36032E742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AD04E4-1FA0-40D2-9A2A-F51DE05B53F9}" type="sibTrans" cxnId="{A7AE4BEE-729B-47D8-90A8-68A36032E742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1358BD-5B3D-49A9-90CF-3587F4D86855}">
      <dgm:prSet phldrT="[Texto]" custT="1"/>
      <dgm:spPr/>
      <dgm:t>
        <a:bodyPr/>
        <a:lstStyle/>
        <a:p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Control de las variables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1EDB1-4502-49DF-B542-3BDF32F80E5E}" type="parTrans" cxnId="{AD4CBB19-7C64-4418-8103-AE493DEEF3E6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55CAE7-9A92-4DC1-BC8D-D582F18009DD}" type="sibTrans" cxnId="{AD4CBB19-7C64-4418-8103-AE493DEEF3E6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95D8A0-E31A-4F2C-8E88-C02AB77DBE21}">
      <dgm:prSet phldrT="[Texto]" custT="1"/>
      <dgm:spPr/>
      <dgm:t>
        <a:bodyPr/>
        <a:lstStyle/>
        <a:p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No experimental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5E5E6F-1758-45D6-BF16-4AB726897945}" type="parTrans" cxnId="{2EDEE0BA-013B-41DD-A5B9-2AED29012FD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79AF5E-16AC-4E66-9968-9EE5DCBE8B64}" type="sibTrans" cxnId="{2EDEE0BA-013B-41DD-A5B9-2AED29012FDB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A608E-A0A5-4E45-A5D5-21D22919041D}">
      <dgm:prSet phldrT="[Texto]" custT="1"/>
      <dgm:spPr/>
      <dgm:t>
        <a:bodyPr/>
        <a:lstStyle/>
        <a:p>
          <a:r>
            <a:rPr lang="es-ES" sz="1800" smtClean="0">
              <a:latin typeface="Arial" panose="020B0604020202020204" pitchFamily="34" charset="0"/>
              <a:cs typeface="Arial" panose="020B0604020202020204" pitchFamily="34" charset="0"/>
            </a:rPr>
            <a:t>Alcance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36A90-79AC-4032-93B7-04C81113D73E}" type="parTrans" cxnId="{022EEC70-6E07-45CC-840B-34CE23297754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8EE9C2-239A-4A10-856C-BF80E6E2D6D3}" type="sibTrans" cxnId="{022EEC70-6E07-45CC-840B-34CE23297754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DB95F4-A59F-4A54-8C39-37E1F5646652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Descriptivo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D2B209-3B34-429A-8815-40E73AF59EC4}" type="parTrans" cxnId="{8BF3144F-CC04-47F1-9158-6870BA4D8A87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837DC1-5E37-4BB3-A396-E77D972C24AB}" type="sibTrans" cxnId="{8BF3144F-CC04-47F1-9158-6870BA4D8A87}">
      <dgm:prSet/>
      <dgm:spPr/>
      <dgm:t>
        <a:bodyPr/>
        <a:lstStyle/>
        <a:p>
          <a:endParaRPr lang="es-E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9F7734-F577-41EC-A5FC-BBF4D9A09B44}" type="pres">
      <dgm:prSet presAssocID="{83022591-7A17-4C21-AA74-595C689D04F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7EFE447-79B2-4C19-86E5-52A7CAF1203F}" type="pres">
      <dgm:prSet presAssocID="{729F9050-C11A-4424-ABFF-5C224F542422}" presName="hierRoot1" presStyleCnt="0"/>
      <dgm:spPr/>
      <dgm:t>
        <a:bodyPr/>
        <a:lstStyle/>
        <a:p>
          <a:endParaRPr lang="es-EC"/>
        </a:p>
      </dgm:t>
    </dgm:pt>
    <dgm:pt modelId="{31375FB6-B3FC-46E7-AACF-F5E9CEEEA16C}" type="pres">
      <dgm:prSet presAssocID="{729F9050-C11A-4424-ABFF-5C224F542422}" presName="composite" presStyleCnt="0"/>
      <dgm:spPr/>
      <dgm:t>
        <a:bodyPr/>
        <a:lstStyle/>
        <a:p>
          <a:endParaRPr lang="es-EC"/>
        </a:p>
      </dgm:t>
    </dgm:pt>
    <dgm:pt modelId="{7C2324CB-F4AF-4ACA-AE15-7A334CA88C99}" type="pres">
      <dgm:prSet presAssocID="{729F9050-C11A-4424-ABFF-5C224F542422}" presName="background" presStyleLbl="node0" presStyleIdx="0" presStyleCnt="1"/>
      <dgm:spPr/>
      <dgm:t>
        <a:bodyPr/>
        <a:lstStyle/>
        <a:p>
          <a:endParaRPr lang="es-EC"/>
        </a:p>
      </dgm:t>
    </dgm:pt>
    <dgm:pt modelId="{EEACB49D-D24B-486C-9C8C-EFF937A5D934}" type="pres">
      <dgm:prSet presAssocID="{729F9050-C11A-4424-ABFF-5C224F542422}" presName="text" presStyleLbl="fgAcc0" presStyleIdx="0" presStyleCnt="1" custScaleX="22398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D55ACD-390E-455C-92CB-1451AE6E4F4C}" type="pres">
      <dgm:prSet presAssocID="{729F9050-C11A-4424-ABFF-5C224F542422}" presName="hierChild2" presStyleCnt="0"/>
      <dgm:spPr/>
      <dgm:t>
        <a:bodyPr/>
        <a:lstStyle/>
        <a:p>
          <a:endParaRPr lang="es-EC"/>
        </a:p>
      </dgm:t>
    </dgm:pt>
    <dgm:pt modelId="{66380CC3-C432-40B1-9223-5CA4D1888C7E}" type="pres">
      <dgm:prSet presAssocID="{92A7306A-5716-4DD2-91C9-9EB894B49992}" presName="Name10" presStyleLbl="parChTrans1D2" presStyleIdx="0" presStyleCnt="5"/>
      <dgm:spPr/>
      <dgm:t>
        <a:bodyPr/>
        <a:lstStyle/>
        <a:p>
          <a:endParaRPr lang="es-EC"/>
        </a:p>
      </dgm:t>
    </dgm:pt>
    <dgm:pt modelId="{5CB145C1-9CE4-4F5F-B721-4A3240E5EA19}" type="pres">
      <dgm:prSet presAssocID="{F1493A85-AEA0-4C00-92BD-DA010630ECBC}" presName="hierRoot2" presStyleCnt="0"/>
      <dgm:spPr/>
      <dgm:t>
        <a:bodyPr/>
        <a:lstStyle/>
        <a:p>
          <a:endParaRPr lang="es-EC"/>
        </a:p>
      </dgm:t>
    </dgm:pt>
    <dgm:pt modelId="{0CD1C6E9-4A45-491D-9A80-A2962E33B594}" type="pres">
      <dgm:prSet presAssocID="{F1493A85-AEA0-4C00-92BD-DA010630ECBC}" presName="composite2" presStyleCnt="0"/>
      <dgm:spPr/>
      <dgm:t>
        <a:bodyPr/>
        <a:lstStyle/>
        <a:p>
          <a:endParaRPr lang="es-EC"/>
        </a:p>
      </dgm:t>
    </dgm:pt>
    <dgm:pt modelId="{1CBDF3A1-50E4-460C-95E6-821ADE0C122A}" type="pres">
      <dgm:prSet presAssocID="{F1493A85-AEA0-4C00-92BD-DA010630ECBC}" presName="background2" presStyleLbl="node2" presStyleIdx="0" presStyleCnt="5"/>
      <dgm:spPr/>
      <dgm:t>
        <a:bodyPr/>
        <a:lstStyle/>
        <a:p>
          <a:endParaRPr lang="es-EC"/>
        </a:p>
      </dgm:t>
    </dgm:pt>
    <dgm:pt modelId="{1A097AD5-63A3-40CF-890D-C73359A5EF34}" type="pres">
      <dgm:prSet presAssocID="{F1493A85-AEA0-4C00-92BD-DA010630ECBC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4C34802-92CE-4CED-B61C-C6763306BF6C}" type="pres">
      <dgm:prSet presAssocID="{F1493A85-AEA0-4C00-92BD-DA010630ECBC}" presName="hierChild3" presStyleCnt="0"/>
      <dgm:spPr/>
      <dgm:t>
        <a:bodyPr/>
        <a:lstStyle/>
        <a:p>
          <a:endParaRPr lang="es-EC"/>
        </a:p>
      </dgm:t>
    </dgm:pt>
    <dgm:pt modelId="{909E6FA8-E64E-4E80-AE0A-7633F7372664}" type="pres">
      <dgm:prSet presAssocID="{5E7A4064-9B2B-4E11-956A-2F526F62CE96}" presName="Name17" presStyleLbl="parChTrans1D3" presStyleIdx="0" presStyleCnt="5"/>
      <dgm:spPr/>
      <dgm:t>
        <a:bodyPr/>
        <a:lstStyle/>
        <a:p>
          <a:endParaRPr lang="es-EC"/>
        </a:p>
      </dgm:t>
    </dgm:pt>
    <dgm:pt modelId="{22B7C7B9-13EE-4B9A-8792-F159B7DABDFC}" type="pres">
      <dgm:prSet presAssocID="{E402F925-499F-4E90-B43B-85C2FEB82148}" presName="hierRoot3" presStyleCnt="0"/>
      <dgm:spPr/>
      <dgm:t>
        <a:bodyPr/>
        <a:lstStyle/>
        <a:p>
          <a:endParaRPr lang="es-EC"/>
        </a:p>
      </dgm:t>
    </dgm:pt>
    <dgm:pt modelId="{D0C1A977-12E7-4D4F-8FBB-ADE0BD284EC5}" type="pres">
      <dgm:prSet presAssocID="{E402F925-499F-4E90-B43B-85C2FEB82148}" presName="composite3" presStyleCnt="0"/>
      <dgm:spPr/>
      <dgm:t>
        <a:bodyPr/>
        <a:lstStyle/>
        <a:p>
          <a:endParaRPr lang="es-EC"/>
        </a:p>
      </dgm:t>
    </dgm:pt>
    <dgm:pt modelId="{1BB8EDED-3A52-422D-89D1-82E059EA28F6}" type="pres">
      <dgm:prSet presAssocID="{E402F925-499F-4E90-B43B-85C2FEB82148}" presName="background3" presStyleLbl="node3" presStyleIdx="0" presStyleCnt="5"/>
      <dgm:spPr/>
      <dgm:t>
        <a:bodyPr/>
        <a:lstStyle/>
        <a:p>
          <a:endParaRPr lang="es-EC"/>
        </a:p>
      </dgm:t>
    </dgm:pt>
    <dgm:pt modelId="{EF0DEE47-BC3B-4F86-91B5-F16723407E47}" type="pres">
      <dgm:prSet presAssocID="{E402F925-499F-4E90-B43B-85C2FEB82148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B36DAAA-650E-4593-A404-A690FE1CA693}" type="pres">
      <dgm:prSet presAssocID="{E402F925-499F-4E90-B43B-85C2FEB82148}" presName="hierChild4" presStyleCnt="0"/>
      <dgm:spPr/>
      <dgm:t>
        <a:bodyPr/>
        <a:lstStyle/>
        <a:p>
          <a:endParaRPr lang="es-EC"/>
        </a:p>
      </dgm:t>
    </dgm:pt>
    <dgm:pt modelId="{B0C77650-D0E5-4028-B795-09CCF4722DB7}" type="pres">
      <dgm:prSet presAssocID="{8AFE95AA-2692-4D22-9979-ED21BDA2D23A}" presName="Name10" presStyleLbl="parChTrans1D2" presStyleIdx="1" presStyleCnt="5"/>
      <dgm:spPr/>
      <dgm:t>
        <a:bodyPr/>
        <a:lstStyle/>
        <a:p>
          <a:endParaRPr lang="es-EC"/>
        </a:p>
      </dgm:t>
    </dgm:pt>
    <dgm:pt modelId="{6A7BEB9C-DC02-424D-ACD7-29964744E286}" type="pres">
      <dgm:prSet presAssocID="{56803242-D3DA-4F6C-ABE0-091727241BCF}" presName="hierRoot2" presStyleCnt="0"/>
      <dgm:spPr/>
      <dgm:t>
        <a:bodyPr/>
        <a:lstStyle/>
        <a:p>
          <a:endParaRPr lang="es-EC"/>
        </a:p>
      </dgm:t>
    </dgm:pt>
    <dgm:pt modelId="{BEF56648-7B7C-4B6F-A97A-9920B75688FD}" type="pres">
      <dgm:prSet presAssocID="{56803242-D3DA-4F6C-ABE0-091727241BCF}" presName="composite2" presStyleCnt="0"/>
      <dgm:spPr/>
      <dgm:t>
        <a:bodyPr/>
        <a:lstStyle/>
        <a:p>
          <a:endParaRPr lang="es-EC"/>
        </a:p>
      </dgm:t>
    </dgm:pt>
    <dgm:pt modelId="{8D7C765A-547C-4598-9455-7071DC55B4C1}" type="pres">
      <dgm:prSet presAssocID="{56803242-D3DA-4F6C-ABE0-091727241BCF}" presName="background2" presStyleLbl="node2" presStyleIdx="1" presStyleCnt="5"/>
      <dgm:spPr/>
      <dgm:t>
        <a:bodyPr/>
        <a:lstStyle/>
        <a:p>
          <a:endParaRPr lang="es-EC"/>
        </a:p>
      </dgm:t>
    </dgm:pt>
    <dgm:pt modelId="{19D86292-631D-49B0-9D64-2907ACEC28E7}" type="pres">
      <dgm:prSet presAssocID="{56803242-D3DA-4F6C-ABE0-091727241BCF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6E142D4-678F-46B6-A1F8-B363366B7496}" type="pres">
      <dgm:prSet presAssocID="{56803242-D3DA-4F6C-ABE0-091727241BCF}" presName="hierChild3" presStyleCnt="0"/>
      <dgm:spPr/>
      <dgm:t>
        <a:bodyPr/>
        <a:lstStyle/>
        <a:p>
          <a:endParaRPr lang="es-EC"/>
        </a:p>
      </dgm:t>
    </dgm:pt>
    <dgm:pt modelId="{01CD0B5C-135B-4826-8E0A-024F1C28EF5C}" type="pres">
      <dgm:prSet presAssocID="{2B59659A-5E6D-4E83-BEF8-77FB969D778D}" presName="Name17" presStyleLbl="parChTrans1D3" presStyleIdx="1" presStyleCnt="5"/>
      <dgm:spPr/>
      <dgm:t>
        <a:bodyPr/>
        <a:lstStyle/>
        <a:p>
          <a:endParaRPr lang="es-EC"/>
        </a:p>
      </dgm:t>
    </dgm:pt>
    <dgm:pt modelId="{D7E14EA3-EC98-47A3-9E0E-D0118AAB3562}" type="pres">
      <dgm:prSet presAssocID="{E5EFAA9C-1042-4DD4-A81E-856E79DE5ECF}" presName="hierRoot3" presStyleCnt="0"/>
      <dgm:spPr/>
      <dgm:t>
        <a:bodyPr/>
        <a:lstStyle/>
        <a:p>
          <a:endParaRPr lang="es-EC"/>
        </a:p>
      </dgm:t>
    </dgm:pt>
    <dgm:pt modelId="{CB340C3C-CA56-4105-9291-3B86F7F73316}" type="pres">
      <dgm:prSet presAssocID="{E5EFAA9C-1042-4DD4-A81E-856E79DE5ECF}" presName="composite3" presStyleCnt="0"/>
      <dgm:spPr/>
      <dgm:t>
        <a:bodyPr/>
        <a:lstStyle/>
        <a:p>
          <a:endParaRPr lang="es-EC"/>
        </a:p>
      </dgm:t>
    </dgm:pt>
    <dgm:pt modelId="{77EE775A-6DC5-4286-B522-E819B985CE1A}" type="pres">
      <dgm:prSet presAssocID="{E5EFAA9C-1042-4DD4-A81E-856E79DE5ECF}" presName="background3" presStyleLbl="node3" presStyleIdx="1" presStyleCnt="5"/>
      <dgm:spPr/>
      <dgm:t>
        <a:bodyPr/>
        <a:lstStyle/>
        <a:p>
          <a:endParaRPr lang="es-EC"/>
        </a:p>
      </dgm:t>
    </dgm:pt>
    <dgm:pt modelId="{DA158C4D-F8AB-4B74-829D-E8DEE6CAB930}" type="pres">
      <dgm:prSet presAssocID="{E5EFAA9C-1042-4DD4-A81E-856E79DE5ECF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F0ED08-ED1B-490D-A79D-A826C86C0C41}" type="pres">
      <dgm:prSet presAssocID="{E5EFAA9C-1042-4DD4-A81E-856E79DE5ECF}" presName="hierChild4" presStyleCnt="0"/>
      <dgm:spPr/>
      <dgm:t>
        <a:bodyPr/>
        <a:lstStyle/>
        <a:p>
          <a:endParaRPr lang="es-EC"/>
        </a:p>
      </dgm:t>
    </dgm:pt>
    <dgm:pt modelId="{0A60D9EC-04E7-4D02-8D6F-77FA7123DA43}" type="pres">
      <dgm:prSet presAssocID="{59488971-2518-4FEE-9847-594A092BE487}" presName="Name10" presStyleLbl="parChTrans1D2" presStyleIdx="2" presStyleCnt="5"/>
      <dgm:spPr/>
      <dgm:t>
        <a:bodyPr/>
        <a:lstStyle/>
        <a:p>
          <a:endParaRPr lang="es-EC"/>
        </a:p>
      </dgm:t>
    </dgm:pt>
    <dgm:pt modelId="{3A5CC9F1-3BB0-4FF2-BF8B-3A6A98A95254}" type="pres">
      <dgm:prSet presAssocID="{B6ECFA8D-457B-4EC4-B890-EFF7DF786027}" presName="hierRoot2" presStyleCnt="0"/>
      <dgm:spPr/>
      <dgm:t>
        <a:bodyPr/>
        <a:lstStyle/>
        <a:p>
          <a:endParaRPr lang="es-EC"/>
        </a:p>
      </dgm:t>
    </dgm:pt>
    <dgm:pt modelId="{9DBD67A9-06FF-46C7-9EF0-9EF8BA92C0AB}" type="pres">
      <dgm:prSet presAssocID="{B6ECFA8D-457B-4EC4-B890-EFF7DF786027}" presName="composite2" presStyleCnt="0"/>
      <dgm:spPr/>
      <dgm:t>
        <a:bodyPr/>
        <a:lstStyle/>
        <a:p>
          <a:endParaRPr lang="es-EC"/>
        </a:p>
      </dgm:t>
    </dgm:pt>
    <dgm:pt modelId="{B09EA4E2-FAC4-49C6-8741-54F7A98D48A9}" type="pres">
      <dgm:prSet presAssocID="{B6ECFA8D-457B-4EC4-B890-EFF7DF786027}" presName="background2" presStyleLbl="node2" presStyleIdx="2" presStyleCnt="5"/>
      <dgm:spPr/>
      <dgm:t>
        <a:bodyPr/>
        <a:lstStyle/>
        <a:p>
          <a:endParaRPr lang="es-EC"/>
        </a:p>
      </dgm:t>
    </dgm:pt>
    <dgm:pt modelId="{28E0A83C-9232-4DFB-BC1E-86437BD0F380}" type="pres">
      <dgm:prSet presAssocID="{B6ECFA8D-457B-4EC4-B890-EFF7DF786027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C25BA1B-27CF-4007-92C2-C5590E1757A4}" type="pres">
      <dgm:prSet presAssocID="{B6ECFA8D-457B-4EC4-B890-EFF7DF786027}" presName="hierChild3" presStyleCnt="0"/>
      <dgm:spPr/>
      <dgm:t>
        <a:bodyPr/>
        <a:lstStyle/>
        <a:p>
          <a:endParaRPr lang="es-EC"/>
        </a:p>
      </dgm:t>
    </dgm:pt>
    <dgm:pt modelId="{A6F3DE42-00AA-47D0-A7BF-43D39B95D88D}" type="pres">
      <dgm:prSet presAssocID="{AA180CB3-24C8-4E19-9BDE-5D00AD76BCB2}" presName="Name17" presStyleLbl="parChTrans1D3" presStyleIdx="2" presStyleCnt="5"/>
      <dgm:spPr/>
      <dgm:t>
        <a:bodyPr/>
        <a:lstStyle/>
        <a:p>
          <a:endParaRPr lang="es-EC"/>
        </a:p>
      </dgm:t>
    </dgm:pt>
    <dgm:pt modelId="{52B1D752-CED9-4F72-B2E0-C87086F58043}" type="pres">
      <dgm:prSet presAssocID="{6615E189-AD17-475D-8D49-8C3249DC73FC}" presName="hierRoot3" presStyleCnt="0"/>
      <dgm:spPr/>
      <dgm:t>
        <a:bodyPr/>
        <a:lstStyle/>
        <a:p>
          <a:endParaRPr lang="es-EC"/>
        </a:p>
      </dgm:t>
    </dgm:pt>
    <dgm:pt modelId="{87CC1385-98FF-4E82-B527-94679BE3C422}" type="pres">
      <dgm:prSet presAssocID="{6615E189-AD17-475D-8D49-8C3249DC73FC}" presName="composite3" presStyleCnt="0"/>
      <dgm:spPr/>
      <dgm:t>
        <a:bodyPr/>
        <a:lstStyle/>
        <a:p>
          <a:endParaRPr lang="es-EC"/>
        </a:p>
      </dgm:t>
    </dgm:pt>
    <dgm:pt modelId="{6AA16202-9202-4194-8845-D1B5FCBF9A00}" type="pres">
      <dgm:prSet presAssocID="{6615E189-AD17-475D-8D49-8C3249DC73FC}" presName="background3" presStyleLbl="node3" presStyleIdx="2" presStyleCnt="5"/>
      <dgm:spPr/>
      <dgm:t>
        <a:bodyPr/>
        <a:lstStyle/>
        <a:p>
          <a:endParaRPr lang="es-EC"/>
        </a:p>
      </dgm:t>
    </dgm:pt>
    <dgm:pt modelId="{43B6DF74-9AB9-428A-998A-C16DAD3748A7}" type="pres">
      <dgm:prSet presAssocID="{6615E189-AD17-475D-8D49-8C3249DC73FC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8EF1738-3057-41F6-BB19-219A74B5F202}" type="pres">
      <dgm:prSet presAssocID="{6615E189-AD17-475D-8D49-8C3249DC73FC}" presName="hierChild4" presStyleCnt="0"/>
      <dgm:spPr/>
      <dgm:t>
        <a:bodyPr/>
        <a:lstStyle/>
        <a:p>
          <a:endParaRPr lang="es-EC"/>
        </a:p>
      </dgm:t>
    </dgm:pt>
    <dgm:pt modelId="{C1796320-2A69-4DAF-AE7B-94ADE13B7C0C}" type="pres">
      <dgm:prSet presAssocID="{0471EDB1-4502-49DF-B542-3BDF32F80E5E}" presName="Name10" presStyleLbl="parChTrans1D2" presStyleIdx="3" presStyleCnt="5"/>
      <dgm:spPr/>
      <dgm:t>
        <a:bodyPr/>
        <a:lstStyle/>
        <a:p>
          <a:endParaRPr lang="es-EC"/>
        </a:p>
      </dgm:t>
    </dgm:pt>
    <dgm:pt modelId="{878C7374-AD98-4716-93A2-18ABD34EE9CE}" type="pres">
      <dgm:prSet presAssocID="{A81358BD-5B3D-49A9-90CF-3587F4D86855}" presName="hierRoot2" presStyleCnt="0"/>
      <dgm:spPr/>
      <dgm:t>
        <a:bodyPr/>
        <a:lstStyle/>
        <a:p>
          <a:endParaRPr lang="es-EC"/>
        </a:p>
      </dgm:t>
    </dgm:pt>
    <dgm:pt modelId="{2BAA9FFA-1034-4254-94A9-38CC2B054584}" type="pres">
      <dgm:prSet presAssocID="{A81358BD-5B3D-49A9-90CF-3587F4D86855}" presName="composite2" presStyleCnt="0"/>
      <dgm:spPr/>
      <dgm:t>
        <a:bodyPr/>
        <a:lstStyle/>
        <a:p>
          <a:endParaRPr lang="es-EC"/>
        </a:p>
      </dgm:t>
    </dgm:pt>
    <dgm:pt modelId="{915E1181-C861-4719-8E86-BB8D306F1DBE}" type="pres">
      <dgm:prSet presAssocID="{A81358BD-5B3D-49A9-90CF-3587F4D86855}" presName="background2" presStyleLbl="node2" presStyleIdx="3" presStyleCnt="5"/>
      <dgm:spPr/>
      <dgm:t>
        <a:bodyPr/>
        <a:lstStyle/>
        <a:p>
          <a:endParaRPr lang="es-EC"/>
        </a:p>
      </dgm:t>
    </dgm:pt>
    <dgm:pt modelId="{391038FB-69DC-419E-8DB1-B6B3A79569D9}" type="pres">
      <dgm:prSet presAssocID="{A81358BD-5B3D-49A9-90CF-3587F4D86855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635919C-7EDB-4930-9DE6-C8F6ED6EDF3B}" type="pres">
      <dgm:prSet presAssocID="{A81358BD-5B3D-49A9-90CF-3587F4D86855}" presName="hierChild3" presStyleCnt="0"/>
      <dgm:spPr/>
      <dgm:t>
        <a:bodyPr/>
        <a:lstStyle/>
        <a:p>
          <a:endParaRPr lang="es-EC"/>
        </a:p>
      </dgm:t>
    </dgm:pt>
    <dgm:pt modelId="{6AFA7E0A-E7EA-4D72-893D-CBA98343A868}" type="pres">
      <dgm:prSet presAssocID="{E65E5E6F-1758-45D6-BF16-4AB726897945}" presName="Name17" presStyleLbl="parChTrans1D3" presStyleIdx="3" presStyleCnt="5"/>
      <dgm:spPr/>
      <dgm:t>
        <a:bodyPr/>
        <a:lstStyle/>
        <a:p>
          <a:endParaRPr lang="es-EC"/>
        </a:p>
      </dgm:t>
    </dgm:pt>
    <dgm:pt modelId="{39EB347C-D340-463D-AF77-67462A26F467}" type="pres">
      <dgm:prSet presAssocID="{B095D8A0-E31A-4F2C-8E88-C02AB77DBE21}" presName="hierRoot3" presStyleCnt="0"/>
      <dgm:spPr/>
      <dgm:t>
        <a:bodyPr/>
        <a:lstStyle/>
        <a:p>
          <a:endParaRPr lang="es-EC"/>
        </a:p>
      </dgm:t>
    </dgm:pt>
    <dgm:pt modelId="{C1043829-2D6E-406B-92A0-6565861802D4}" type="pres">
      <dgm:prSet presAssocID="{B095D8A0-E31A-4F2C-8E88-C02AB77DBE21}" presName="composite3" presStyleCnt="0"/>
      <dgm:spPr/>
      <dgm:t>
        <a:bodyPr/>
        <a:lstStyle/>
        <a:p>
          <a:endParaRPr lang="es-EC"/>
        </a:p>
      </dgm:t>
    </dgm:pt>
    <dgm:pt modelId="{7BAC9859-71CA-469F-B12B-4CC5AFB6E88D}" type="pres">
      <dgm:prSet presAssocID="{B095D8A0-E31A-4F2C-8E88-C02AB77DBE21}" presName="background3" presStyleLbl="node3" presStyleIdx="3" presStyleCnt="5"/>
      <dgm:spPr/>
      <dgm:t>
        <a:bodyPr/>
        <a:lstStyle/>
        <a:p>
          <a:endParaRPr lang="es-EC"/>
        </a:p>
      </dgm:t>
    </dgm:pt>
    <dgm:pt modelId="{1B30A957-C42B-467A-BB56-D4A72B344177}" type="pres">
      <dgm:prSet presAssocID="{B095D8A0-E31A-4F2C-8E88-C02AB77DBE2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FA6E80F-E71F-447A-87FB-305476182D34}" type="pres">
      <dgm:prSet presAssocID="{B095D8A0-E31A-4F2C-8E88-C02AB77DBE21}" presName="hierChild4" presStyleCnt="0"/>
      <dgm:spPr/>
      <dgm:t>
        <a:bodyPr/>
        <a:lstStyle/>
        <a:p>
          <a:endParaRPr lang="es-EC"/>
        </a:p>
      </dgm:t>
    </dgm:pt>
    <dgm:pt modelId="{35EF3F7A-93DA-4C22-911F-33AA064AA46B}" type="pres">
      <dgm:prSet presAssocID="{6D036A90-79AC-4032-93B7-04C81113D73E}" presName="Name10" presStyleLbl="parChTrans1D2" presStyleIdx="4" presStyleCnt="5"/>
      <dgm:spPr/>
      <dgm:t>
        <a:bodyPr/>
        <a:lstStyle/>
        <a:p>
          <a:endParaRPr lang="es-EC"/>
        </a:p>
      </dgm:t>
    </dgm:pt>
    <dgm:pt modelId="{E51C1C71-8939-47B2-9BFC-FE1D7AF6CA4C}" type="pres">
      <dgm:prSet presAssocID="{691A608E-A0A5-4E45-A5D5-21D22919041D}" presName="hierRoot2" presStyleCnt="0"/>
      <dgm:spPr/>
      <dgm:t>
        <a:bodyPr/>
        <a:lstStyle/>
        <a:p>
          <a:endParaRPr lang="es-EC"/>
        </a:p>
      </dgm:t>
    </dgm:pt>
    <dgm:pt modelId="{E9A7DABD-13D3-4A95-BF2E-D636BA5B6524}" type="pres">
      <dgm:prSet presAssocID="{691A608E-A0A5-4E45-A5D5-21D22919041D}" presName="composite2" presStyleCnt="0"/>
      <dgm:spPr/>
      <dgm:t>
        <a:bodyPr/>
        <a:lstStyle/>
        <a:p>
          <a:endParaRPr lang="es-EC"/>
        </a:p>
      </dgm:t>
    </dgm:pt>
    <dgm:pt modelId="{E25EC15B-C78E-43FE-9720-F2E26330B674}" type="pres">
      <dgm:prSet presAssocID="{691A608E-A0A5-4E45-A5D5-21D22919041D}" presName="background2" presStyleLbl="node2" presStyleIdx="4" presStyleCnt="5"/>
      <dgm:spPr/>
      <dgm:t>
        <a:bodyPr/>
        <a:lstStyle/>
        <a:p>
          <a:endParaRPr lang="es-EC"/>
        </a:p>
      </dgm:t>
    </dgm:pt>
    <dgm:pt modelId="{6AD890B6-ACD9-42EE-86DC-5AAB6A8F12F5}" type="pres">
      <dgm:prSet presAssocID="{691A608E-A0A5-4E45-A5D5-21D22919041D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A1F8EB3-C941-4FBC-BF5B-4BD9612279C3}" type="pres">
      <dgm:prSet presAssocID="{691A608E-A0A5-4E45-A5D5-21D22919041D}" presName="hierChild3" presStyleCnt="0"/>
      <dgm:spPr/>
      <dgm:t>
        <a:bodyPr/>
        <a:lstStyle/>
        <a:p>
          <a:endParaRPr lang="es-EC"/>
        </a:p>
      </dgm:t>
    </dgm:pt>
    <dgm:pt modelId="{BD55AF88-E535-421A-8CAC-73ED559DEC9B}" type="pres">
      <dgm:prSet presAssocID="{D3D2B209-3B34-429A-8815-40E73AF59EC4}" presName="Name17" presStyleLbl="parChTrans1D3" presStyleIdx="4" presStyleCnt="5"/>
      <dgm:spPr/>
      <dgm:t>
        <a:bodyPr/>
        <a:lstStyle/>
        <a:p>
          <a:endParaRPr lang="es-EC"/>
        </a:p>
      </dgm:t>
    </dgm:pt>
    <dgm:pt modelId="{E85C1005-C2D3-4AA6-913E-974AE495232F}" type="pres">
      <dgm:prSet presAssocID="{20DB95F4-A59F-4A54-8C39-37E1F5646652}" presName="hierRoot3" presStyleCnt="0"/>
      <dgm:spPr/>
      <dgm:t>
        <a:bodyPr/>
        <a:lstStyle/>
        <a:p>
          <a:endParaRPr lang="es-EC"/>
        </a:p>
      </dgm:t>
    </dgm:pt>
    <dgm:pt modelId="{8A63CC2C-9101-4D81-AC1C-E9E99B00E352}" type="pres">
      <dgm:prSet presAssocID="{20DB95F4-A59F-4A54-8C39-37E1F5646652}" presName="composite3" presStyleCnt="0"/>
      <dgm:spPr/>
      <dgm:t>
        <a:bodyPr/>
        <a:lstStyle/>
        <a:p>
          <a:endParaRPr lang="es-EC"/>
        </a:p>
      </dgm:t>
    </dgm:pt>
    <dgm:pt modelId="{01DD57B5-9406-45CA-BA34-F2D84582DC33}" type="pres">
      <dgm:prSet presAssocID="{20DB95F4-A59F-4A54-8C39-37E1F5646652}" presName="background3" presStyleLbl="node3" presStyleIdx="4" presStyleCnt="5"/>
      <dgm:spPr/>
      <dgm:t>
        <a:bodyPr/>
        <a:lstStyle/>
        <a:p>
          <a:endParaRPr lang="es-EC"/>
        </a:p>
      </dgm:t>
    </dgm:pt>
    <dgm:pt modelId="{8E0BA28B-EBA7-4597-AD58-96359DCDBB05}" type="pres">
      <dgm:prSet presAssocID="{20DB95F4-A59F-4A54-8C39-37E1F5646652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9403EDF-AE74-466D-873B-FCD7A70F74B8}" type="pres">
      <dgm:prSet presAssocID="{20DB95F4-A59F-4A54-8C39-37E1F5646652}" presName="hierChild4" presStyleCnt="0"/>
      <dgm:spPr/>
      <dgm:t>
        <a:bodyPr/>
        <a:lstStyle/>
        <a:p>
          <a:endParaRPr lang="es-EC"/>
        </a:p>
      </dgm:t>
    </dgm:pt>
  </dgm:ptLst>
  <dgm:cxnLst>
    <dgm:cxn modelId="{F664E026-65DE-40E6-A607-1C353B93DAE0}" type="presOf" srcId="{E402F925-499F-4E90-B43B-85C2FEB82148}" destId="{EF0DEE47-BC3B-4F86-91B5-F16723407E47}" srcOrd="0" destOrd="0" presId="urn:microsoft.com/office/officeart/2005/8/layout/hierarchy1"/>
    <dgm:cxn modelId="{C17CA25A-2EB8-41A7-B91F-08CA0E5A56EF}" type="presOf" srcId="{D3D2B209-3B34-429A-8815-40E73AF59EC4}" destId="{BD55AF88-E535-421A-8CAC-73ED559DEC9B}" srcOrd="0" destOrd="0" presId="urn:microsoft.com/office/officeart/2005/8/layout/hierarchy1"/>
    <dgm:cxn modelId="{6962DCCE-6D89-4B79-AD18-DF1388E7EE23}" type="presOf" srcId="{AA180CB3-24C8-4E19-9BDE-5D00AD76BCB2}" destId="{A6F3DE42-00AA-47D0-A7BF-43D39B95D88D}" srcOrd="0" destOrd="0" presId="urn:microsoft.com/office/officeart/2005/8/layout/hierarchy1"/>
    <dgm:cxn modelId="{875078AF-B97A-4103-8E9B-57AA80AC07AA}" type="presOf" srcId="{729F9050-C11A-4424-ABFF-5C224F542422}" destId="{EEACB49D-D24B-486C-9C8C-EFF937A5D934}" srcOrd="0" destOrd="0" presId="urn:microsoft.com/office/officeart/2005/8/layout/hierarchy1"/>
    <dgm:cxn modelId="{3A1BE0F0-B1A6-4615-B1CD-9DA1576519FC}" type="presOf" srcId="{E65E5E6F-1758-45D6-BF16-4AB726897945}" destId="{6AFA7E0A-E7EA-4D72-893D-CBA98343A868}" srcOrd="0" destOrd="0" presId="urn:microsoft.com/office/officeart/2005/8/layout/hierarchy1"/>
    <dgm:cxn modelId="{242EFD4C-7F20-400F-813C-79EFC2228330}" srcId="{729F9050-C11A-4424-ABFF-5C224F542422}" destId="{F1493A85-AEA0-4C00-92BD-DA010630ECBC}" srcOrd="0" destOrd="0" parTransId="{92A7306A-5716-4DD2-91C9-9EB894B49992}" sibTransId="{FBB76F83-B8D6-4FE5-B7B2-DD30AAEC5911}"/>
    <dgm:cxn modelId="{BE0330C4-1D42-409D-A72F-E50679990D1B}" srcId="{56803242-D3DA-4F6C-ABE0-091727241BCF}" destId="{E5EFAA9C-1042-4DD4-A81E-856E79DE5ECF}" srcOrd="0" destOrd="0" parTransId="{2B59659A-5E6D-4E83-BEF8-77FB969D778D}" sibTransId="{7EEAD4FA-A9E8-4888-8A06-8221AFE63DB0}"/>
    <dgm:cxn modelId="{CA94ED1E-6F43-42BD-8518-1CD3820DAE2A}" type="presOf" srcId="{59488971-2518-4FEE-9847-594A092BE487}" destId="{0A60D9EC-04E7-4D02-8D6F-77FA7123DA43}" srcOrd="0" destOrd="0" presId="urn:microsoft.com/office/officeart/2005/8/layout/hierarchy1"/>
    <dgm:cxn modelId="{3DF5F2E8-A0D6-4903-AD40-8FE1B797FC80}" type="presOf" srcId="{B095D8A0-E31A-4F2C-8E88-C02AB77DBE21}" destId="{1B30A957-C42B-467A-BB56-D4A72B344177}" srcOrd="0" destOrd="0" presId="urn:microsoft.com/office/officeart/2005/8/layout/hierarchy1"/>
    <dgm:cxn modelId="{78051EC0-FFB1-41FC-9D06-DD8F38629DDD}" type="presOf" srcId="{8AFE95AA-2692-4D22-9979-ED21BDA2D23A}" destId="{B0C77650-D0E5-4028-B795-09CCF4722DB7}" srcOrd="0" destOrd="0" presId="urn:microsoft.com/office/officeart/2005/8/layout/hierarchy1"/>
    <dgm:cxn modelId="{448B37FC-E3A9-4726-BA7F-2F7A6526B976}" type="presOf" srcId="{A81358BD-5B3D-49A9-90CF-3587F4D86855}" destId="{391038FB-69DC-419E-8DB1-B6B3A79569D9}" srcOrd="0" destOrd="0" presId="urn:microsoft.com/office/officeart/2005/8/layout/hierarchy1"/>
    <dgm:cxn modelId="{2EDEE0BA-013B-41DD-A5B9-2AED29012FDB}" srcId="{A81358BD-5B3D-49A9-90CF-3587F4D86855}" destId="{B095D8A0-E31A-4F2C-8E88-C02AB77DBE21}" srcOrd="0" destOrd="0" parTransId="{E65E5E6F-1758-45D6-BF16-4AB726897945}" sibTransId="{5B79AF5E-16AC-4E66-9968-9EE5DCBE8B64}"/>
    <dgm:cxn modelId="{1C0D68C3-4931-4A98-B094-955A8F84CC32}" type="presOf" srcId="{6D036A90-79AC-4032-93B7-04C81113D73E}" destId="{35EF3F7A-93DA-4C22-911F-33AA064AA46B}" srcOrd="0" destOrd="0" presId="urn:microsoft.com/office/officeart/2005/8/layout/hierarchy1"/>
    <dgm:cxn modelId="{4DE7AC0E-8949-407B-A26E-299F19CA0300}" type="presOf" srcId="{20DB95F4-A59F-4A54-8C39-37E1F5646652}" destId="{8E0BA28B-EBA7-4597-AD58-96359DCDBB05}" srcOrd="0" destOrd="0" presId="urn:microsoft.com/office/officeart/2005/8/layout/hierarchy1"/>
    <dgm:cxn modelId="{26A48E37-11FF-4B64-B553-6C613593E018}" type="presOf" srcId="{E5EFAA9C-1042-4DD4-A81E-856E79DE5ECF}" destId="{DA158C4D-F8AB-4B74-829D-E8DEE6CAB930}" srcOrd="0" destOrd="0" presId="urn:microsoft.com/office/officeart/2005/8/layout/hierarchy1"/>
    <dgm:cxn modelId="{C20BA4E2-6DBD-4592-87D4-C254E69DEDD0}" type="presOf" srcId="{F1493A85-AEA0-4C00-92BD-DA010630ECBC}" destId="{1A097AD5-63A3-40CF-890D-C73359A5EF34}" srcOrd="0" destOrd="0" presId="urn:microsoft.com/office/officeart/2005/8/layout/hierarchy1"/>
    <dgm:cxn modelId="{F71E3689-8931-41EB-8772-C82E20FC973B}" srcId="{F1493A85-AEA0-4C00-92BD-DA010630ECBC}" destId="{E402F925-499F-4E90-B43B-85C2FEB82148}" srcOrd="0" destOrd="0" parTransId="{5E7A4064-9B2B-4E11-956A-2F526F62CE96}" sibTransId="{023549EF-CE4F-4355-B50A-A7E224ECD269}"/>
    <dgm:cxn modelId="{B381DEF0-1279-49EE-A181-717BD2FD7957}" type="presOf" srcId="{5E7A4064-9B2B-4E11-956A-2F526F62CE96}" destId="{909E6FA8-E64E-4E80-AE0A-7633F7372664}" srcOrd="0" destOrd="0" presId="urn:microsoft.com/office/officeart/2005/8/layout/hierarchy1"/>
    <dgm:cxn modelId="{7B95F323-0055-4858-BC52-70744C516F52}" type="presOf" srcId="{0471EDB1-4502-49DF-B542-3BDF32F80E5E}" destId="{C1796320-2A69-4DAF-AE7B-94ADE13B7C0C}" srcOrd="0" destOrd="0" presId="urn:microsoft.com/office/officeart/2005/8/layout/hierarchy1"/>
    <dgm:cxn modelId="{E1D95526-D4CE-41D6-9F99-B0328AB93D0D}" type="presOf" srcId="{6615E189-AD17-475D-8D49-8C3249DC73FC}" destId="{43B6DF74-9AB9-428A-998A-C16DAD3748A7}" srcOrd="0" destOrd="0" presId="urn:microsoft.com/office/officeart/2005/8/layout/hierarchy1"/>
    <dgm:cxn modelId="{AD4CBB19-7C64-4418-8103-AE493DEEF3E6}" srcId="{729F9050-C11A-4424-ABFF-5C224F542422}" destId="{A81358BD-5B3D-49A9-90CF-3587F4D86855}" srcOrd="3" destOrd="0" parTransId="{0471EDB1-4502-49DF-B542-3BDF32F80E5E}" sibTransId="{E455CAE7-9A92-4DC1-BC8D-D582F18009DD}"/>
    <dgm:cxn modelId="{F7CD9C94-0701-4BD2-B3E2-7CC1B8C8A3CB}" srcId="{729F9050-C11A-4424-ABFF-5C224F542422}" destId="{56803242-D3DA-4F6C-ABE0-091727241BCF}" srcOrd="1" destOrd="0" parTransId="{8AFE95AA-2692-4D22-9979-ED21BDA2D23A}" sibTransId="{AAF13A72-C6A7-4589-8BFC-1D5ED23FF902}"/>
    <dgm:cxn modelId="{15A5DBD9-B2BC-4A53-9724-BB7F9A9AE0F3}" type="presOf" srcId="{B6ECFA8D-457B-4EC4-B890-EFF7DF786027}" destId="{28E0A83C-9232-4DFB-BC1E-86437BD0F380}" srcOrd="0" destOrd="0" presId="urn:microsoft.com/office/officeart/2005/8/layout/hierarchy1"/>
    <dgm:cxn modelId="{86F187AD-3DD2-4957-AB64-1B95B50964D2}" srcId="{83022591-7A17-4C21-AA74-595C689D04FE}" destId="{729F9050-C11A-4424-ABFF-5C224F542422}" srcOrd="0" destOrd="0" parTransId="{AB521F0D-A924-4B23-8D7B-22FFCE5F7F5E}" sibTransId="{F4343152-CB80-490A-AC07-F7CBAD8724FF}"/>
    <dgm:cxn modelId="{8BF3144F-CC04-47F1-9158-6870BA4D8A87}" srcId="{691A608E-A0A5-4E45-A5D5-21D22919041D}" destId="{20DB95F4-A59F-4A54-8C39-37E1F5646652}" srcOrd="0" destOrd="0" parTransId="{D3D2B209-3B34-429A-8815-40E73AF59EC4}" sibTransId="{2A837DC1-5E37-4BB3-A396-E77D972C24AB}"/>
    <dgm:cxn modelId="{022EEC70-6E07-45CC-840B-34CE23297754}" srcId="{729F9050-C11A-4424-ABFF-5C224F542422}" destId="{691A608E-A0A5-4E45-A5D5-21D22919041D}" srcOrd="4" destOrd="0" parTransId="{6D036A90-79AC-4032-93B7-04C81113D73E}" sibTransId="{BC8EE9C2-239A-4A10-856C-BF80E6E2D6D3}"/>
    <dgm:cxn modelId="{5122E076-2D36-4F81-87E5-2B020B2DBE8A}" type="presOf" srcId="{83022591-7A17-4C21-AA74-595C689D04FE}" destId="{759F7734-F577-41EC-A5FC-BBF4D9A09B44}" srcOrd="0" destOrd="0" presId="urn:microsoft.com/office/officeart/2005/8/layout/hierarchy1"/>
    <dgm:cxn modelId="{A7AE4BEE-729B-47D8-90A8-68A36032E742}" srcId="{B6ECFA8D-457B-4EC4-B890-EFF7DF786027}" destId="{6615E189-AD17-475D-8D49-8C3249DC73FC}" srcOrd="0" destOrd="0" parTransId="{AA180CB3-24C8-4E19-9BDE-5D00AD76BCB2}" sibTransId="{ECAD04E4-1FA0-40D2-9A2A-F51DE05B53F9}"/>
    <dgm:cxn modelId="{F728CF48-F763-48C8-9E4C-8EECD78D187C}" type="presOf" srcId="{2B59659A-5E6D-4E83-BEF8-77FB969D778D}" destId="{01CD0B5C-135B-4826-8E0A-024F1C28EF5C}" srcOrd="0" destOrd="0" presId="urn:microsoft.com/office/officeart/2005/8/layout/hierarchy1"/>
    <dgm:cxn modelId="{043DBE08-557A-4368-9AB1-7FACDFCE479E}" type="presOf" srcId="{56803242-D3DA-4F6C-ABE0-091727241BCF}" destId="{19D86292-631D-49B0-9D64-2907ACEC28E7}" srcOrd="0" destOrd="0" presId="urn:microsoft.com/office/officeart/2005/8/layout/hierarchy1"/>
    <dgm:cxn modelId="{EAD61D8F-4AF1-404B-A6D9-EE65D741621E}" srcId="{729F9050-C11A-4424-ABFF-5C224F542422}" destId="{B6ECFA8D-457B-4EC4-B890-EFF7DF786027}" srcOrd="2" destOrd="0" parTransId="{59488971-2518-4FEE-9847-594A092BE487}" sibTransId="{21E16106-908A-49F2-9E62-D38073814B6A}"/>
    <dgm:cxn modelId="{AFEF16EB-4C47-496F-94B6-B4008198942B}" type="presOf" srcId="{691A608E-A0A5-4E45-A5D5-21D22919041D}" destId="{6AD890B6-ACD9-42EE-86DC-5AAB6A8F12F5}" srcOrd="0" destOrd="0" presId="urn:microsoft.com/office/officeart/2005/8/layout/hierarchy1"/>
    <dgm:cxn modelId="{6F1B45E4-BE98-47C2-93DF-96589545C09E}" type="presOf" srcId="{92A7306A-5716-4DD2-91C9-9EB894B49992}" destId="{66380CC3-C432-40B1-9223-5CA4D1888C7E}" srcOrd="0" destOrd="0" presId="urn:microsoft.com/office/officeart/2005/8/layout/hierarchy1"/>
    <dgm:cxn modelId="{C7026F4C-081F-48C3-A34F-C4B0CDB673D2}" type="presParOf" srcId="{759F7734-F577-41EC-A5FC-BBF4D9A09B44}" destId="{B7EFE447-79B2-4C19-86E5-52A7CAF1203F}" srcOrd="0" destOrd="0" presId="urn:microsoft.com/office/officeart/2005/8/layout/hierarchy1"/>
    <dgm:cxn modelId="{8F09F999-18F1-45D9-853D-43F840E58F1F}" type="presParOf" srcId="{B7EFE447-79B2-4C19-86E5-52A7CAF1203F}" destId="{31375FB6-B3FC-46E7-AACF-F5E9CEEEA16C}" srcOrd="0" destOrd="0" presId="urn:microsoft.com/office/officeart/2005/8/layout/hierarchy1"/>
    <dgm:cxn modelId="{3764F792-6CC5-4F7F-82D3-143C15586AE5}" type="presParOf" srcId="{31375FB6-B3FC-46E7-AACF-F5E9CEEEA16C}" destId="{7C2324CB-F4AF-4ACA-AE15-7A334CA88C99}" srcOrd="0" destOrd="0" presId="urn:microsoft.com/office/officeart/2005/8/layout/hierarchy1"/>
    <dgm:cxn modelId="{0021A727-13D3-4014-9703-EFFE531E2FF3}" type="presParOf" srcId="{31375FB6-B3FC-46E7-AACF-F5E9CEEEA16C}" destId="{EEACB49D-D24B-486C-9C8C-EFF937A5D934}" srcOrd="1" destOrd="0" presId="urn:microsoft.com/office/officeart/2005/8/layout/hierarchy1"/>
    <dgm:cxn modelId="{9DC34AFB-E8EF-4132-BF5F-E83A7509A60F}" type="presParOf" srcId="{B7EFE447-79B2-4C19-86E5-52A7CAF1203F}" destId="{70D55ACD-390E-455C-92CB-1451AE6E4F4C}" srcOrd="1" destOrd="0" presId="urn:microsoft.com/office/officeart/2005/8/layout/hierarchy1"/>
    <dgm:cxn modelId="{854B0AE4-A32E-457B-A098-1D318036D766}" type="presParOf" srcId="{70D55ACD-390E-455C-92CB-1451AE6E4F4C}" destId="{66380CC3-C432-40B1-9223-5CA4D1888C7E}" srcOrd="0" destOrd="0" presId="urn:microsoft.com/office/officeart/2005/8/layout/hierarchy1"/>
    <dgm:cxn modelId="{95D4322B-D67A-4697-B972-CCC1D6FB1EB8}" type="presParOf" srcId="{70D55ACD-390E-455C-92CB-1451AE6E4F4C}" destId="{5CB145C1-9CE4-4F5F-B721-4A3240E5EA19}" srcOrd="1" destOrd="0" presId="urn:microsoft.com/office/officeart/2005/8/layout/hierarchy1"/>
    <dgm:cxn modelId="{1F9E601A-0D76-42A7-B635-0DECB51BB199}" type="presParOf" srcId="{5CB145C1-9CE4-4F5F-B721-4A3240E5EA19}" destId="{0CD1C6E9-4A45-491D-9A80-A2962E33B594}" srcOrd="0" destOrd="0" presId="urn:microsoft.com/office/officeart/2005/8/layout/hierarchy1"/>
    <dgm:cxn modelId="{565DE574-F6AC-432C-B3E8-4E138196D3A6}" type="presParOf" srcId="{0CD1C6E9-4A45-491D-9A80-A2962E33B594}" destId="{1CBDF3A1-50E4-460C-95E6-821ADE0C122A}" srcOrd="0" destOrd="0" presId="urn:microsoft.com/office/officeart/2005/8/layout/hierarchy1"/>
    <dgm:cxn modelId="{AB01A7A1-F2DC-40CB-A3AB-D08470BEAEE9}" type="presParOf" srcId="{0CD1C6E9-4A45-491D-9A80-A2962E33B594}" destId="{1A097AD5-63A3-40CF-890D-C73359A5EF34}" srcOrd="1" destOrd="0" presId="urn:microsoft.com/office/officeart/2005/8/layout/hierarchy1"/>
    <dgm:cxn modelId="{781A1028-B924-43EC-B54A-EB7B92BA32B3}" type="presParOf" srcId="{5CB145C1-9CE4-4F5F-B721-4A3240E5EA19}" destId="{C4C34802-92CE-4CED-B61C-C6763306BF6C}" srcOrd="1" destOrd="0" presId="urn:microsoft.com/office/officeart/2005/8/layout/hierarchy1"/>
    <dgm:cxn modelId="{8375A288-FADA-4D0F-902C-F2A75B2AF8CE}" type="presParOf" srcId="{C4C34802-92CE-4CED-B61C-C6763306BF6C}" destId="{909E6FA8-E64E-4E80-AE0A-7633F7372664}" srcOrd="0" destOrd="0" presId="urn:microsoft.com/office/officeart/2005/8/layout/hierarchy1"/>
    <dgm:cxn modelId="{6401D216-2A19-43F4-A1A9-809E636C63DA}" type="presParOf" srcId="{C4C34802-92CE-4CED-B61C-C6763306BF6C}" destId="{22B7C7B9-13EE-4B9A-8792-F159B7DABDFC}" srcOrd="1" destOrd="0" presId="urn:microsoft.com/office/officeart/2005/8/layout/hierarchy1"/>
    <dgm:cxn modelId="{E8D2C0D2-2EE6-4BDE-9903-BC5B5C5718F2}" type="presParOf" srcId="{22B7C7B9-13EE-4B9A-8792-F159B7DABDFC}" destId="{D0C1A977-12E7-4D4F-8FBB-ADE0BD284EC5}" srcOrd="0" destOrd="0" presId="urn:microsoft.com/office/officeart/2005/8/layout/hierarchy1"/>
    <dgm:cxn modelId="{9DE770C2-4629-44E3-90E0-37F23EEA4CAF}" type="presParOf" srcId="{D0C1A977-12E7-4D4F-8FBB-ADE0BD284EC5}" destId="{1BB8EDED-3A52-422D-89D1-82E059EA28F6}" srcOrd="0" destOrd="0" presId="urn:microsoft.com/office/officeart/2005/8/layout/hierarchy1"/>
    <dgm:cxn modelId="{AA091F06-11AC-4FBE-85D1-73D8E6F7B458}" type="presParOf" srcId="{D0C1A977-12E7-4D4F-8FBB-ADE0BD284EC5}" destId="{EF0DEE47-BC3B-4F86-91B5-F16723407E47}" srcOrd="1" destOrd="0" presId="urn:microsoft.com/office/officeart/2005/8/layout/hierarchy1"/>
    <dgm:cxn modelId="{31441FF6-DDF8-4A5E-945C-7C693147E96E}" type="presParOf" srcId="{22B7C7B9-13EE-4B9A-8792-F159B7DABDFC}" destId="{CB36DAAA-650E-4593-A404-A690FE1CA693}" srcOrd="1" destOrd="0" presId="urn:microsoft.com/office/officeart/2005/8/layout/hierarchy1"/>
    <dgm:cxn modelId="{C0F207EA-2A0E-4B10-9593-7FDB0671C7B1}" type="presParOf" srcId="{70D55ACD-390E-455C-92CB-1451AE6E4F4C}" destId="{B0C77650-D0E5-4028-B795-09CCF4722DB7}" srcOrd="2" destOrd="0" presId="urn:microsoft.com/office/officeart/2005/8/layout/hierarchy1"/>
    <dgm:cxn modelId="{D28E2297-4A0C-4AC0-AE84-374849ABFB87}" type="presParOf" srcId="{70D55ACD-390E-455C-92CB-1451AE6E4F4C}" destId="{6A7BEB9C-DC02-424D-ACD7-29964744E286}" srcOrd="3" destOrd="0" presId="urn:microsoft.com/office/officeart/2005/8/layout/hierarchy1"/>
    <dgm:cxn modelId="{49E2844F-A834-43DE-92B5-022D4D159C3B}" type="presParOf" srcId="{6A7BEB9C-DC02-424D-ACD7-29964744E286}" destId="{BEF56648-7B7C-4B6F-A97A-9920B75688FD}" srcOrd="0" destOrd="0" presId="urn:microsoft.com/office/officeart/2005/8/layout/hierarchy1"/>
    <dgm:cxn modelId="{81FE674F-595C-4D92-90DE-F7F5530E5C1A}" type="presParOf" srcId="{BEF56648-7B7C-4B6F-A97A-9920B75688FD}" destId="{8D7C765A-547C-4598-9455-7071DC55B4C1}" srcOrd="0" destOrd="0" presId="urn:microsoft.com/office/officeart/2005/8/layout/hierarchy1"/>
    <dgm:cxn modelId="{F44623CC-07E9-4554-AE65-96C5EDA984EF}" type="presParOf" srcId="{BEF56648-7B7C-4B6F-A97A-9920B75688FD}" destId="{19D86292-631D-49B0-9D64-2907ACEC28E7}" srcOrd="1" destOrd="0" presId="urn:microsoft.com/office/officeart/2005/8/layout/hierarchy1"/>
    <dgm:cxn modelId="{F49B3ECC-1A3F-4E89-BCA0-033F156EBB4F}" type="presParOf" srcId="{6A7BEB9C-DC02-424D-ACD7-29964744E286}" destId="{D6E142D4-678F-46B6-A1F8-B363366B7496}" srcOrd="1" destOrd="0" presId="urn:microsoft.com/office/officeart/2005/8/layout/hierarchy1"/>
    <dgm:cxn modelId="{EDAEB8C5-C727-4139-9F9D-69CB079FDEA1}" type="presParOf" srcId="{D6E142D4-678F-46B6-A1F8-B363366B7496}" destId="{01CD0B5C-135B-4826-8E0A-024F1C28EF5C}" srcOrd="0" destOrd="0" presId="urn:microsoft.com/office/officeart/2005/8/layout/hierarchy1"/>
    <dgm:cxn modelId="{05252D73-3334-41AA-A798-CDA6DFBF7E05}" type="presParOf" srcId="{D6E142D4-678F-46B6-A1F8-B363366B7496}" destId="{D7E14EA3-EC98-47A3-9E0E-D0118AAB3562}" srcOrd="1" destOrd="0" presId="urn:microsoft.com/office/officeart/2005/8/layout/hierarchy1"/>
    <dgm:cxn modelId="{45517C59-8A1F-4478-B9EC-BEEEDC0A033E}" type="presParOf" srcId="{D7E14EA3-EC98-47A3-9E0E-D0118AAB3562}" destId="{CB340C3C-CA56-4105-9291-3B86F7F73316}" srcOrd="0" destOrd="0" presId="urn:microsoft.com/office/officeart/2005/8/layout/hierarchy1"/>
    <dgm:cxn modelId="{B8CF12E1-4B5E-48C6-A095-C2FE0D360DC4}" type="presParOf" srcId="{CB340C3C-CA56-4105-9291-3B86F7F73316}" destId="{77EE775A-6DC5-4286-B522-E819B985CE1A}" srcOrd="0" destOrd="0" presId="urn:microsoft.com/office/officeart/2005/8/layout/hierarchy1"/>
    <dgm:cxn modelId="{06F1C494-875F-4189-9721-FDB2A2B1AFFD}" type="presParOf" srcId="{CB340C3C-CA56-4105-9291-3B86F7F73316}" destId="{DA158C4D-F8AB-4B74-829D-E8DEE6CAB930}" srcOrd="1" destOrd="0" presId="urn:microsoft.com/office/officeart/2005/8/layout/hierarchy1"/>
    <dgm:cxn modelId="{BF0580C7-5EFD-4F07-B3F7-5244A12BA30F}" type="presParOf" srcId="{D7E14EA3-EC98-47A3-9E0E-D0118AAB3562}" destId="{9AF0ED08-ED1B-490D-A79D-A826C86C0C41}" srcOrd="1" destOrd="0" presId="urn:microsoft.com/office/officeart/2005/8/layout/hierarchy1"/>
    <dgm:cxn modelId="{973FFFB4-3D95-4A41-B469-F08D8A8B7505}" type="presParOf" srcId="{70D55ACD-390E-455C-92CB-1451AE6E4F4C}" destId="{0A60D9EC-04E7-4D02-8D6F-77FA7123DA43}" srcOrd="4" destOrd="0" presId="urn:microsoft.com/office/officeart/2005/8/layout/hierarchy1"/>
    <dgm:cxn modelId="{89C276F9-9813-47BE-9E27-5910110345F2}" type="presParOf" srcId="{70D55ACD-390E-455C-92CB-1451AE6E4F4C}" destId="{3A5CC9F1-3BB0-4FF2-BF8B-3A6A98A95254}" srcOrd="5" destOrd="0" presId="urn:microsoft.com/office/officeart/2005/8/layout/hierarchy1"/>
    <dgm:cxn modelId="{2AA475AF-5644-423B-90FE-ACD810D9D3B4}" type="presParOf" srcId="{3A5CC9F1-3BB0-4FF2-BF8B-3A6A98A95254}" destId="{9DBD67A9-06FF-46C7-9EF0-9EF8BA92C0AB}" srcOrd="0" destOrd="0" presId="urn:microsoft.com/office/officeart/2005/8/layout/hierarchy1"/>
    <dgm:cxn modelId="{D7EC92ED-307F-4BAE-980D-DA6412496690}" type="presParOf" srcId="{9DBD67A9-06FF-46C7-9EF0-9EF8BA92C0AB}" destId="{B09EA4E2-FAC4-49C6-8741-54F7A98D48A9}" srcOrd="0" destOrd="0" presId="urn:microsoft.com/office/officeart/2005/8/layout/hierarchy1"/>
    <dgm:cxn modelId="{770906DC-DC51-43F0-8EF0-534D792C9CCC}" type="presParOf" srcId="{9DBD67A9-06FF-46C7-9EF0-9EF8BA92C0AB}" destId="{28E0A83C-9232-4DFB-BC1E-86437BD0F380}" srcOrd="1" destOrd="0" presId="urn:microsoft.com/office/officeart/2005/8/layout/hierarchy1"/>
    <dgm:cxn modelId="{AD97A022-4E4F-46B1-8E5F-62A9359AA216}" type="presParOf" srcId="{3A5CC9F1-3BB0-4FF2-BF8B-3A6A98A95254}" destId="{6C25BA1B-27CF-4007-92C2-C5590E1757A4}" srcOrd="1" destOrd="0" presId="urn:microsoft.com/office/officeart/2005/8/layout/hierarchy1"/>
    <dgm:cxn modelId="{089EA6B8-8458-4C5C-A465-9395FD15CE34}" type="presParOf" srcId="{6C25BA1B-27CF-4007-92C2-C5590E1757A4}" destId="{A6F3DE42-00AA-47D0-A7BF-43D39B95D88D}" srcOrd="0" destOrd="0" presId="urn:microsoft.com/office/officeart/2005/8/layout/hierarchy1"/>
    <dgm:cxn modelId="{591151F7-6267-4C26-B09B-0B06D73ADCB1}" type="presParOf" srcId="{6C25BA1B-27CF-4007-92C2-C5590E1757A4}" destId="{52B1D752-CED9-4F72-B2E0-C87086F58043}" srcOrd="1" destOrd="0" presId="urn:microsoft.com/office/officeart/2005/8/layout/hierarchy1"/>
    <dgm:cxn modelId="{3570D6EA-1978-41AF-A092-483C9EDC87F9}" type="presParOf" srcId="{52B1D752-CED9-4F72-B2E0-C87086F58043}" destId="{87CC1385-98FF-4E82-B527-94679BE3C422}" srcOrd="0" destOrd="0" presId="urn:microsoft.com/office/officeart/2005/8/layout/hierarchy1"/>
    <dgm:cxn modelId="{34BAE899-E33F-4C59-9D0A-36E0B382287E}" type="presParOf" srcId="{87CC1385-98FF-4E82-B527-94679BE3C422}" destId="{6AA16202-9202-4194-8845-D1B5FCBF9A00}" srcOrd="0" destOrd="0" presId="urn:microsoft.com/office/officeart/2005/8/layout/hierarchy1"/>
    <dgm:cxn modelId="{68D692FC-EC59-4BBD-8BB6-41E315850EE8}" type="presParOf" srcId="{87CC1385-98FF-4E82-B527-94679BE3C422}" destId="{43B6DF74-9AB9-428A-998A-C16DAD3748A7}" srcOrd="1" destOrd="0" presId="urn:microsoft.com/office/officeart/2005/8/layout/hierarchy1"/>
    <dgm:cxn modelId="{F922DDC7-84C0-4586-8A56-710D218FA148}" type="presParOf" srcId="{52B1D752-CED9-4F72-B2E0-C87086F58043}" destId="{D8EF1738-3057-41F6-BB19-219A74B5F202}" srcOrd="1" destOrd="0" presId="urn:microsoft.com/office/officeart/2005/8/layout/hierarchy1"/>
    <dgm:cxn modelId="{1393E82E-D058-41C5-A6B0-F22F4EA09CBF}" type="presParOf" srcId="{70D55ACD-390E-455C-92CB-1451AE6E4F4C}" destId="{C1796320-2A69-4DAF-AE7B-94ADE13B7C0C}" srcOrd="6" destOrd="0" presId="urn:microsoft.com/office/officeart/2005/8/layout/hierarchy1"/>
    <dgm:cxn modelId="{C34A3B86-D994-42A0-ABA3-4C27FC33FF03}" type="presParOf" srcId="{70D55ACD-390E-455C-92CB-1451AE6E4F4C}" destId="{878C7374-AD98-4716-93A2-18ABD34EE9CE}" srcOrd="7" destOrd="0" presId="urn:microsoft.com/office/officeart/2005/8/layout/hierarchy1"/>
    <dgm:cxn modelId="{DF73A945-354A-4A78-AEE9-16853D8738D6}" type="presParOf" srcId="{878C7374-AD98-4716-93A2-18ABD34EE9CE}" destId="{2BAA9FFA-1034-4254-94A9-38CC2B054584}" srcOrd="0" destOrd="0" presId="urn:microsoft.com/office/officeart/2005/8/layout/hierarchy1"/>
    <dgm:cxn modelId="{C6A0DB0E-545B-4012-820C-0EAD4CC4F57C}" type="presParOf" srcId="{2BAA9FFA-1034-4254-94A9-38CC2B054584}" destId="{915E1181-C861-4719-8E86-BB8D306F1DBE}" srcOrd="0" destOrd="0" presId="urn:microsoft.com/office/officeart/2005/8/layout/hierarchy1"/>
    <dgm:cxn modelId="{50131A66-0A1C-42BC-A8B5-0850D9B46CFE}" type="presParOf" srcId="{2BAA9FFA-1034-4254-94A9-38CC2B054584}" destId="{391038FB-69DC-419E-8DB1-B6B3A79569D9}" srcOrd="1" destOrd="0" presId="urn:microsoft.com/office/officeart/2005/8/layout/hierarchy1"/>
    <dgm:cxn modelId="{65DC84A1-8573-4262-83B6-982975310B82}" type="presParOf" srcId="{878C7374-AD98-4716-93A2-18ABD34EE9CE}" destId="{4635919C-7EDB-4930-9DE6-C8F6ED6EDF3B}" srcOrd="1" destOrd="0" presId="urn:microsoft.com/office/officeart/2005/8/layout/hierarchy1"/>
    <dgm:cxn modelId="{FA136FD1-84EE-42A1-A811-4F99CEB40C95}" type="presParOf" srcId="{4635919C-7EDB-4930-9DE6-C8F6ED6EDF3B}" destId="{6AFA7E0A-E7EA-4D72-893D-CBA98343A868}" srcOrd="0" destOrd="0" presId="urn:microsoft.com/office/officeart/2005/8/layout/hierarchy1"/>
    <dgm:cxn modelId="{18813E17-97AE-429F-B79C-AA1D476BBE61}" type="presParOf" srcId="{4635919C-7EDB-4930-9DE6-C8F6ED6EDF3B}" destId="{39EB347C-D340-463D-AF77-67462A26F467}" srcOrd="1" destOrd="0" presId="urn:microsoft.com/office/officeart/2005/8/layout/hierarchy1"/>
    <dgm:cxn modelId="{87EF76D2-4FCB-4A7C-8E04-79BF2787BE8C}" type="presParOf" srcId="{39EB347C-D340-463D-AF77-67462A26F467}" destId="{C1043829-2D6E-406B-92A0-6565861802D4}" srcOrd="0" destOrd="0" presId="urn:microsoft.com/office/officeart/2005/8/layout/hierarchy1"/>
    <dgm:cxn modelId="{8E32AD5C-CB61-4313-BB30-6DCB1642AECF}" type="presParOf" srcId="{C1043829-2D6E-406B-92A0-6565861802D4}" destId="{7BAC9859-71CA-469F-B12B-4CC5AFB6E88D}" srcOrd="0" destOrd="0" presId="urn:microsoft.com/office/officeart/2005/8/layout/hierarchy1"/>
    <dgm:cxn modelId="{0A887EB8-15C7-4284-803B-376FF61EF38F}" type="presParOf" srcId="{C1043829-2D6E-406B-92A0-6565861802D4}" destId="{1B30A957-C42B-467A-BB56-D4A72B344177}" srcOrd="1" destOrd="0" presId="urn:microsoft.com/office/officeart/2005/8/layout/hierarchy1"/>
    <dgm:cxn modelId="{B18189A2-A2D3-4D03-9DD3-C795B1B2F466}" type="presParOf" srcId="{39EB347C-D340-463D-AF77-67462A26F467}" destId="{AFA6E80F-E71F-447A-87FB-305476182D34}" srcOrd="1" destOrd="0" presId="urn:microsoft.com/office/officeart/2005/8/layout/hierarchy1"/>
    <dgm:cxn modelId="{3A0E556B-B917-4E3D-ABCF-7B71D8110AE1}" type="presParOf" srcId="{70D55ACD-390E-455C-92CB-1451AE6E4F4C}" destId="{35EF3F7A-93DA-4C22-911F-33AA064AA46B}" srcOrd="8" destOrd="0" presId="urn:microsoft.com/office/officeart/2005/8/layout/hierarchy1"/>
    <dgm:cxn modelId="{54C9BAAF-0F03-44AB-9515-0D4E9E3DDA0D}" type="presParOf" srcId="{70D55ACD-390E-455C-92CB-1451AE6E4F4C}" destId="{E51C1C71-8939-47B2-9BFC-FE1D7AF6CA4C}" srcOrd="9" destOrd="0" presId="urn:microsoft.com/office/officeart/2005/8/layout/hierarchy1"/>
    <dgm:cxn modelId="{4E7B51BD-0040-4060-9DD8-C2418628722C}" type="presParOf" srcId="{E51C1C71-8939-47B2-9BFC-FE1D7AF6CA4C}" destId="{E9A7DABD-13D3-4A95-BF2E-D636BA5B6524}" srcOrd="0" destOrd="0" presId="urn:microsoft.com/office/officeart/2005/8/layout/hierarchy1"/>
    <dgm:cxn modelId="{F157CD99-80FC-4F07-B0FA-31E5E4BCD9DE}" type="presParOf" srcId="{E9A7DABD-13D3-4A95-BF2E-D636BA5B6524}" destId="{E25EC15B-C78E-43FE-9720-F2E26330B674}" srcOrd="0" destOrd="0" presId="urn:microsoft.com/office/officeart/2005/8/layout/hierarchy1"/>
    <dgm:cxn modelId="{7244E045-F2CB-44E3-910E-CB8E2F8E1D2E}" type="presParOf" srcId="{E9A7DABD-13D3-4A95-BF2E-D636BA5B6524}" destId="{6AD890B6-ACD9-42EE-86DC-5AAB6A8F12F5}" srcOrd="1" destOrd="0" presId="urn:microsoft.com/office/officeart/2005/8/layout/hierarchy1"/>
    <dgm:cxn modelId="{30E504FE-86BF-4FB3-A64E-B14A10E47B78}" type="presParOf" srcId="{E51C1C71-8939-47B2-9BFC-FE1D7AF6CA4C}" destId="{4A1F8EB3-C941-4FBC-BF5B-4BD9612279C3}" srcOrd="1" destOrd="0" presId="urn:microsoft.com/office/officeart/2005/8/layout/hierarchy1"/>
    <dgm:cxn modelId="{ABE6C4A5-8382-4D9A-9051-DBF4C58DB831}" type="presParOf" srcId="{4A1F8EB3-C941-4FBC-BF5B-4BD9612279C3}" destId="{BD55AF88-E535-421A-8CAC-73ED559DEC9B}" srcOrd="0" destOrd="0" presId="urn:microsoft.com/office/officeart/2005/8/layout/hierarchy1"/>
    <dgm:cxn modelId="{493D132B-5CA4-4112-9611-DF9BFC943839}" type="presParOf" srcId="{4A1F8EB3-C941-4FBC-BF5B-4BD9612279C3}" destId="{E85C1005-C2D3-4AA6-913E-974AE495232F}" srcOrd="1" destOrd="0" presId="urn:microsoft.com/office/officeart/2005/8/layout/hierarchy1"/>
    <dgm:cxn modelId="{FC7083A4-EB4F-4D14-8D32-0763FDAF6BFE}" type="presParOf" srcId="{E85C1005-C2D3-4AA6-913E-974AE495232F}" destId="{8A63CC2C-9101-4D81-AC1C-E9E99B00E352}" srcOrd="0" destOrd="0" presId="urn:microsoft.com/office/officeart/2005/8/layout/hierarchy1"/>
    <dgm:cxn modelId="{838956DB-3008-4F26-9851-8E907C1118C2}" type="presParOf" srcId="{8A63CC2C-9101-4D81-AC1C-E9E99B00E352}" destId="{01DD57B5-9406-45CA-BA34-F2D84582DC33}" srcOrd="0" destOrd="0" presId="urn:microsoft.com/office/officeart/2005/8/layout/hierarchy1"/>
    <dgm:cxn modelId="{3996806C-FEFF-4F60-9F4F-AC4A8511C7C0}" type="presParOf" srcId="{8A63CC2C-9101-4D81-AC1C-E9E99B00E352}" destId="{8E0BA28B-EBA7-4597-AD58-96359DCDBB05}" srcOrd="1" destOrd="0" presId="urn:microsoft.com/office/officeart/2005/8/layout/hierarchy1"/>
    <dgm:cxn modelId="{720B65FD-031D-4357-985C-9DF3C07090B2}" type="presParOf" srcId="{E85C1005-C2D3-4AA6-913E-974AE495232F}" destId="{69403EDF-AE74-466D-873B-FCD7A70F74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FC71A8-A4B2-4779-8336-8BA84D2137D5}" type="doc">
      <dgm:prSet loTypeId="urn:microsoft.com/office/officeart/2005/8/layout/gear1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7DA086EC-830C-4B73-8983-55A8405E0557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Encuestas</a:t>
          </a:r>
          <a:endParaRPr lang="es-EC" sz="1200" dirty="0">
            <a:solidFill>
              <a:schemeClr val="tx1"/>
            </a:solidFill>
          </a:endParaRPr>
        </a:p>
      </dgm:t>
    </dgm:pt>
    <dgm:pt modelId="{2921E632-7AE1-421D-A454-6781447AE38C}" type="parTrans" cxnId="{E2152247-A006-4D0D-8689-968825E6D5A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F6FE47C-5292-42D3-B639-2194FD5DE32C}" type="sibTrans" cxnId="{E2152247-A006-4D0D-8689-968825E6D5A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F450E2E-2240-4FC9-84CE-B05737691E55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Turistas</a:t>
          </a:r>
          <a:endParaRPr lang="es-EC" sz="1400" dirty="0">
            <a:solidFill>
              <a:schemeClr val="tx1"/>
            </a:solidFill>
          </a:endParaRPr>
        </a:p>
      </dgm:t>
    </dgm:pt>
    <dgm:pt modelId="{5B7A53BD-067E-47D1-983B-42F32D5536CB}" type="parTrans" cxnId="{53A9FE93-455A-4AFC-AB9C-F328305A649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DCD3122-953C-4779-BD94-3998F1893D10}" type="sibTrans" cxnId="{53A9FE93-455A-4AFC-AB9C-F328305A649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6957E9F-0268-4B23-827D-432972EAE414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Entrevistas</a:t>
          </a:r>
          <a:endParaRPr lang="es-EC" sz="1200" dirty="0">
            <a:solidFill>
              <a:schemeClr val="tx1"/>
            </a:solidFill>
          </a:endParaRPr>
        </a:p>
      </dgm:t>
    </dgm:pt>
    <dgm:pt modelId="{F2FE13C3-EB01-45DF-8EE5-66F4D7D7C01E}" type="parTrans" cxnId="{2F015C53-A043-4C9F-AC2E-E584CD17D5B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5C1401A-7BBC-484E-BB99-349DCEE121A8}" type="sibTrans" cxnId="{2F015C53-A043-4C9F-AC2E-E584CD17D5B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8C14313-0347-4605-9C91-69BD275707A4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NAE</a:t>
          </a:r>
          <a:endParaRPr lang="es-EC" sz="1400" dirty="0">
            <a:solidFill>
              <a:schemeClr val="tx1"/>
            </a:solidFill>
          </a:endParaRPr>
        </a:p>
      </dgm:t>
    </dgm:pt>
    <dgm:pt modelId="{F53A3473-130E-47F7-847D-910B95D57C65}" type="parTrans" cxnId="{D08499B1-2204-48E4-8E9B-CBBCAB3EF52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6520823-011D-4ACA-9C69-8F8AAA1E10A4}" type="sibTrans" cxnId="{D08499B1-2204-48E4-8E9B-CBBCAB3EF52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87926CB-B629-4BAD-BCD5-012849D388D4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Focus group</a:t>
          </a:r>
          <a:endParaRPr lang="es-EC" sz="1200" dirty="0">
            <a:solidFill>
              <a:schemeClr val="tx1"/>
            </a:solidFill>
          </a:endParaRPr>
        </a:p>
      </dgm:t>
    </dgm:pt>
    <dgm:pt modelId="{8213ABB1-7546-4F39-9965-95A9F055CFE5}" type="parTrans" cxnId="{EFBF9C1C-B60A-4C59-A3E3-F78F07AACB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C5061CE-39C2-407A-9ACC-5687280F4CE1}" type="sibTrans" cxnId="{EFBF9C1C-B60A-4C59-A3E3-F78F07AACB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E0A3EF9-D3BB-4B98-9827-E41C7D686352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Turistas</a:t>
          </a:r>
          <a:endParaRPr lang="es-EC" sz="1400" dirty="0">
            <a:solidFill>
              <a:schemeClr val="tx1"/>
            </a:solidFill>
          </a:endParaRPr>
        </a:p>
      </dgm:t>
    </dgm:pt>
    <dgm:pt modelId="{8086410D-D5D9-47E4-82C9-2B3E5E5AA704}" type="parTrans" cxnId="{CDC36825-E606-4C6A-9657-30C8B6BA07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2E41250-0859-4984-82AE-7B3BD3AE623D}" type="sibTrans" cxnId="{CDC36825-E606-4C6A-9657-30C8B6BA075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EEA52E2-1F4A-4967-A094-DB31F93BAB25}">
      <dgm:prSet phldrT="[Texto]"/>
      <dgm:spPr/>
      <dgm:t>
        <a:bodyPr/>
        <a:lstStyle/>
        <a:p>
          <a:endParaRPr lang="es-EC"/>
        </a:p>
      </dgm:t>
    </dgm:pt>
    <dgm:pt modelId="{89BFCA68-E6E6-4DB7-8D37-7961B0726389}" type="parTrans" cxnId="{E46E8AF0-46CD-466C-8C33-993D78E05F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20DCB83-5A85-48EE-B94E-79FFF9BF2A1F}" type="sibTrans" cxnId="{E46E8AF0-46CD-466C-8C33-993D78E05F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25BA01A-66B7-411F-B605-77A3F07505E9}">
      <dgm:prSet phldrT="[Texto]"/>
      <dgm:spPr/>
      <dgm:t>
        <a:bodyPr/>
        <a:lstStyle/>
        <a:p>
          <a:endParaRPr lang="es-EC"/>
        </a:p>
      </dgm:t>
    </dgm:pt>
    <dgm:pt modelId="{F38033F3-EB7E-4AFB-AC10-AEFF47B100C4}" type="parTrans" cxnId="{5544D1D9-671D-42BE-8DC0-1EE0ABB0EF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C3BF748-A1FE-4363-BE67-A55151DA5793}" type="sibTrans" cxnId="{5544D1D9-671D-42BE-8DC0-1EE0ABB0EF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E72CCA5-BF62-445D-9A01-AB9C3073433E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Habitantes</a:t>
          </a:r>
          <a:endParaRPr lang="es-EC" sz="1400" dirty="0">
            <a:solidFill>
              <a:schemeClr val="tx1"/>
            </a:solidFill>
          </a:endParaRPr>
        </a:p>
      </dgm:t>
    </dgm:pt>
    <dgm:pt modelId="{A5737B14-CDD8-46AD-B1D4-D7917FA8FDAF}" type="parTrans" cxnId="{0654680E-750F-4B77-9A4C-002747563A9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3500C9F-0440-4B5D-A963-5443F5F6AF8E}" type="sibTrans" cxnId="{0654680E-750F-4B77-9A4C-002747563A9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947EFCA-9B8A-4E25-BCD2-76070B67788C}">
      <dgm:prSet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</a:rPr>
            <a:t>Fundación ALDEA</a:t>
          </a:r>
          <a:endParaRPr lang="es-EC" sz="1400" dirty="0">
            <a:solidFill>
              <a:schemeClr val="tx1"/>
            </a:solidFill>
          </a:endParaRPr>
        </a:p>
      </dgm:t>
    </dgm:pt>
    <dgm:pt modelId="{D5B1F9C1-71D9-4B94-ACF3-3B0AF6A1466C}" type="parTrans" cxnId="{7EA9A404-F2CC-42F4-B0E7-277399161BC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E574D15-A913-4DD7-A597-836564C4EC0B}" type="sibTrans" cxnId="{7EA9A404-F2CC-42F4-B0E7-277399161BC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434AB6C-16DF-45DD-891F-E628CF040AA9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Centro turismo comunitario</a:t>
          </a:r>
          <a:endParaRPr lang="es-EC" sz="1400" dirty="0">
            <a:solidFill>
              <a:schemeClr val="tx1"/>
            </a:solidFill>
          </a:endParaRPr>
        </a:p>
      </dgm:t>
    </dgm:pt>
    <dgm:pt modelId="{67164FF8-6D7F-4625-B3B2-8BD21707CF71}" type="parTrans" cxnId="{3CB5304E-BEDB-4ADF-8FDE-BDD101D76B2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217CC9-9B50-4F63-A603-021C026FF320}" type="sibTrans" cxnId="{3CB5304E-BEDB-4ADF-8FDE-BDD101D76B2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87CEE7-FBF4-4A81-B65A-87CC8375C8D0}" type="pres">
      <dgm:prSet presAssocID="{F3FC71A8-A4B2-4779-8336-8BA84D2137D5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E442D6C-B591-4F55-B44E-743600D95CEA}" type="pres">
      <dgm:prSet presAssocID="{7DA086EC-830C-4B73-8983-55A8405E055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06839E-1F57-4F7D-8A9E-C6238951AF03}" type="pres">
      <dgm:prSet presAssocID="{7DA086EC-830C-4B73-8983-55A8405E0557}" presName="gear1srcNode" presStyleLbl="node1" presStyleIdx="0" presStyleCnt="3"/>
      <dgm:spPr/>
      <dgm:t>
        <a:bodyPr/>
        <a:lstStyle/>
        <a:p>
          <a:endParaRPr lang="es-EC"/>
        </a:p>
      </dgm:t>
    </dgm:pt>
    <dgm:pt modelId="{E58907D7-77EA-4B2B-AC16-22421D122F08}" type="pres">
      <dgm:prSet presAssocID="{7DA086EC-830C-4B73-8983-55A8405E0557}" presName="gear1dstNode" presStyleLbl="node1" presStyleIdx="0" presStyleCnt="3"/>
      <dgm:spPr/>
      <dgm:t>
        <a:bodyPr/>
        <a:lstStyle/>
        <a:p>
          <a:endParaRPr lang="es-EC"/>
        </a:p>
      </dgm:t>
    </dgm:pt>
    <dgm:pt modelId="{1C7D61C1-7C52-4D86-B142-B6C5C28E5518}" type="pres">
      <dgm:prSet presAssocID="{7DA086EC-830C-4B73-8983-55A8405E0557}" presName="gear1ch" presStyleLbl="fgAcc1" presStyleIdx="0" presStyleCnt="3" custScaleX="124650" custLinFactNeighborX="0" custLinFactNeighborY="1178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C6C4F8-E7A3-4F44-8B37-AF05BA1A68D2}" type="pres">
      <dgm:prSet presAssocID="{26957E9F-0268-4B23-827D-432972EAE41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3029A6-265A-4389-A7DA-1F05D96B911D}" type="pres">
      <dgm:prSet presAssocID="{26957E9F-0268-4B23-827D-432972EAE414}" presName="gear2srcNode" presStyleLbl="node1" presStyleIdx="1" presStyleCnt="3"/>
      <dgm:spPr/>
      <dgm:t>
        <a:bodyPr/>
        <a:lstStyle/>
        <a:p>
          <a:endParaRPr lang="es-EC"/>
        </a:p>
      </dgm:t>
    </dgm:pt>
    <dgm:pt modelId="{92EC7A87-6B6C-4341-A81D-18627923DA97}" type="pres">
      <dgm:prSet presAssocID="{26957E9F-0268-4B23-827D-432972EAE414}" presName="gear2dstNode" presStyleLbl="node1" presStyleIdx="1" presStyleCnt="3"/>
      <dgm:spPr/>
      <dgm:t>
        <a:bodyPr/>
        <a:lstStyle/>
        <a:p>
          <a:endParaRPr lang="es-EC"/>
        </a:p>
      </dgm:t>
    </dgm:pt>
    <dgm:pt modelId="{A402CF99-7816-46B0-830E-5179A0E2C95D}" type="pres">
      <dgm:prSet presAssocID="{26957E9F-0268-4B23-827D-432972EAE414}" presName="gear2ch" presStyleLbl="fgAcc1" presStyleIdx="1" presStyleCnt="3" custScaleX="12465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76D699-550C-4FC7-82B7-C21AA70513B6}" type="pres">
      <dgm:prSet presAssocID="{487926CB-B629-4BAD-BCD5-012849D388D4}" presName="gear3" presStyleLbl="node1" presStyleIdx="2" presStyleCnt="3"/>
      <dgm:spPr/>
      <dgm:t>
        <a:bodyPr/>
        <a:lstStyle/>
        <a:p>
          <a:endParaRPr lang="es-EC"/>
        </a:p>
      </dgm:t>
    </dgm:pt>
    <dgm:pt modelId="{2A68FCDB-55FC-4E74-A2D7-D1C8AC357A3D}" type="pres">
      <dgm:prSet presAssocID="{487926CB-B629-4BAD-BCD5-012849D388D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80EE29-1D60-4304-8660-37712891703E}" type="pres">
      <dgm:prSet presAssocID="{487926CB-B629-4BAD-BCD5-012849D388D4}" presName="gear3srcNode" presStyleLbl="node1" presStyleIdx="2" presStyleCnt="3"/>
      <dgm:spPr/>
      <dgm:t>
        <a:bodyPr/>
        <a:lstStyle/>
        <a:p>
          <a:endParaRPr lang="es-EC"/>
        </a:p>
      </dgm:t>
    </dgm:pt>
    <dgm:pt modelId="{2329F8FE-F297-4407-84B1-672C0EA6B5A6}" type="pres">
      <dgm:prSet presAssocID="{487926CB-B629-4BAD-BCD5-012849D388D4}" presName="gear3dstNode" presStyleLbl="node1" presStyleIdx="2" presStyleCnt="3"/>
      <dgm:spPr/>
      <dgm:t>
        <a:bodyPr/>
        <a:lstStyle/>
        <a:p>
          <a:endParaRPr lang="es-EC"/>
        </a:p>
      </dgm:t>
    </dgm:pt>
    <dgm:pt modelId="{47B26724-2FD8-4B82-B568-98D78BF374D3}" type="pres">
      <dgm:prSet presAssocID="{487926CB-B629-4BAD-BCD5-012849D388D4}" presName="gear3ch" presStyleLbl="fgAcc1" presStyleIdx="2" presStyleCnt="3" custScaleX="8005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D68BAB-FA5C-45F7-8380-B538744AC1F5}" type="pres">
      <dgm:prSet presAssocID="{8F6FE47C-5292-42D3-B639-2194FD5DE32C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DCF3949C-2FD3-4FFA-A14C-C2A12BF5BFBF}" type="pres">
      <dgm:prSet presAssocID="{A5C1401A-7BBC-484E-BB99-349DCEE121A8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C9035DC0-FF6E-4D5B-BEA0-7F3D7A95A835}" type="pres">
      <dgm:prSet presAssocID="{4C5061CE-39C2-407A-9ACC-5687280F4CE1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3CB5304E-BEDB-4ADF-8FDE-BDD101D76B25}" srcId="{26957E9F-0268-4B23-827D-432972EAE414}" destId="{A434AB6C-16DF-45DD-891F-E628CF040AA9}" srcOrd="2" destOrd="0" parTransId="{67164FF8-6D7F-4625-B3B2-8BD21707CF71}" sibTransId="{99217CC9-9B50-4F63-A603-021C026FF320}"/>
    <dgm:cxn modelId="{2EA46C3C-8B06-4FB5-BDE1-6FB93DD2BE6D}" type="presOf" srcId="{2947EFCA-9B8A-4E25-BCD2-76070B67788C}" destId="{A402CF99-7816-46B0-830E-5179A0E2C95D}" srcOrd="0" destOrd="1" presId="urn:microsoft.com/office/officeart/2005/8/layout/gear1"/>
    <dgm:cxn modelId="{E996A786-796B-4FAF-B1CE-1700D57FE0BF}" type="presOf" srcId="{487926CB-B629-4BAD-BCD5-012849D388D4}" destId="{2076D699-550C-4FC7-82B7-C21AA70513B6}" srcOrd="0" destOrd="0" presId="urn:microsoft.com/office/officeart/2005/8/layout/gear1"/>
    <dgm:cxn modelId="{D6D4077B-6968-4CF3-8B07-3D2C71B015FD}" type="presOf" srcId="{F3FC71A8-A4B2-4779-8336-8BA84D2137D5}" destId="{1887CEE7-FBF4-4A81-B65A-87CC8375C8D0}" srcOrd="0" destOrd="0" presId="urn:microsoft.com/office/officeart/2005/8/layout/gear1"/>
    <dgm:cxn modelId="{210C3885-4E53-4407-A327-F8E048150447}" type="presOf" srcId="{0F450E2E-2240-4FC9-84CE-B05737691E55}" destId="{1C7D61C1-7C52-4D86-B142-B6C5C28E5518}" srcOrd="0" destOrd="0" presId="urn:microsoft.com/office/officeart/2005/8/layout/gear1"/>
    <dgm:cxn modelId="{F9411560-2178-4338-9663-89FDA798EEF7}" type="presOf" srcId="{A5C1401A-7BBC-484E-BB99-349DCEE121A8}" destId="{DCF3949C-2FD3-4FFA-A14C-C2A12BF5BFBF}" srcOrd="0" destOrd="0" presId="urn:microsoft.com/office/officeart/2005/8/layout/gear1"/>
    <dgm:cxn modelId="{DBA73559-44BD-4FEC-BE46-BC1B4802E0CD}" type="presOf" srcId="{26957E9F-0268-4B23-827D-432972EAE414}" destId="{4BC6C4F8-E7A3-4F44-8B37-AF05BA1A68D2}" srcOrd="0" destOrd="0" presId="urn:microsoft.com/office/officeart/2005/8/layout/gear1"/>
    <dgm:cxn modelId="{CDC36825-E606-4C6A-9657-30C8B6BA0750}" srcId="{487926CB-B629-4BAD-BCD5-012849D388D4}" destId="{7E0A3EF9-D3BB-4B98-9827-E41C7D686352}" srcOrd="0" destOrd="0" parTransId="{8086410D-D5D9-47E4-82C9-2B3E5E5AA704}" sibTransId="{A2E41250-0859-4984-82AE-7B3BD3AE623D}"/>
    <dgm:cxn modelId="{92DF45C5-DD5A-4812-9281-B3545E31D678}" type="presOf" srcId="{487926CB-B629-4BAD-BCD5-012849D388D4}" destId="{7880EE29-1D60-4304-8660-37712891703E}" srcOrd="2" destOrd="0" presId="urn:microsoft.com/office/officeart/2005/8/layout/gear1"/>
    <dgm:cxn modelId="{D7D42FB5-70A1-47EC-BAAC-7BE844719AD7}" type="presOf" srcId="{8E72CCA5-BF62-445D-9A01-AB9C3073433E}" destId="{1C7D61C1-7C52-4D86-B142-B6C5C28E5518}" srcOrd="0" destOrd="1" presId="urn:microsoft.com/office/officeart/2005/8/layout/gear1"/>
    <dgm:cxn modelId="{216AE7AF-6992-4F63-9EEF-621F4E2F69AC}" type="presOf" srcId="{8F6FE47C-5292-42D3-B639-2194FD5DE32C}" destId="{D3D68BAB-FA5C-45F7-8380-B538744AC1F5}" srcOrd="0" destOrd="0" presId="urn:microsoft.com/office/officeart/2005/8/layout/gear1"/>
    <dgm:cxn modelId="{EFBF9C1C-B60A-4C59-A3E3-F78F07AACBE2}" srcId="{F3FC71A8-A4B2-4779-8336-8BA84D2137D5}" destId="{487926CB-B629-4BAD-BCD5-012849D388D4}" srcOrd="2" destOrd="0" parTransId="{8213ABB1-7546-4F39-9965-95A9F055CFE5}" sibTransId="{4C5061CE-39C2-407A-9ACC-5687280F4CE1}"/>
    <dgm:cxn modelId="{D08499B1-2204-48E4-8E9B-CBBCAB3EF524}" srcId="{26957E9F-0268-4B23-827D-432972EAE414}" destId="{D8C14313-0347-4605-9C91-69BD275707A4}" srcOrd="0" destOrd="0" parTransId="{F53A3473-130E-47F7-847D-910B95D57C65}" sibTransId="{96520823-011D-4ACA-9C69-8F8AAA1E10A4}"/>
    <dgm:cxn modelId="{774E6627-4C55-4EA5-97B5-CEDD68528D85}" type="presOf" srcId="{26957E9F-0268-4B23-827D-432972EAE414}" destId="{4E3029A6-265A-4389-A7DA-1F05D96B911D}" srcOrd="1" destOrd="0" presId="urn:microsoft.com/office/officeart/2005/8/layout/gear1"/>
    <dgm:cxn modelId="{CC7BE483-C395-4143-B928-1DFE91C6FB35}" type="presOf" srcId="{7DA086EC-830C-4B73-8983-55A8405E0557}" destId="{E58907D7-77EA-4B2B-AC16-22421D122F08}" srcOrd="2" destOrd="0" presId="urn:microsoft.com/office/officeart/2005/8/layout/gear1"/>
    <dgm:cxn modelId="{2F015C53-A043-4C9F-AC2E-E584CD17D5B4}" srcId="{F3FC71A8-A4B2-4779-8336-8BA84D2137D5}" destId="{26957E9F-0268-4B23-827D-432972EAE414}" srcOrd="1" destOrd="0" parTransId="{F2FE13C3-EB01-45DF-8EE5-66F4D7D7C01E}" sibTransId="{A5C1401A-7BBC-484E-BB99-349DCEE121A8}"/>
    <dgm:cxn modelId="{7EA9A404-F2CC-42F4-B0E7-277399161BC1}" srcId="{26957E9F-0268-4B23-827D-432972EAE414}" destId="{2947EFCA-9B8A-4E25-BCD2-76070B67788C}" srcOrd="1" destOrd="0" parTransId="{D5B1F9C1-71D9-4B94-ACF3-3B0AF6A1466C}" sibTransId="{AE574D15-A913-4DD7-A597-836564C4EC0B}"/>
    <dgm:cxn modelId="{C51A44FD-4205-4353-82A7-2CA718219B3B}" type="presOf" srcId="{4C5061CE-39C2-407A-9ACC-5687280F4CE1}" destId="{C9035DC0-FF6E-4D5B-BEA0-7F3D7A95A835}" srcOrd="0" destOrd="0" presId="urn:microsoft.com/office/officeart/2005/8/layout/gear1"/>
    <dgm:cxn modelId="{3D1F7439-3485-4A9B-B690-444687AD790C}" type="presOf" srcId="{7DA086EC-830C-4B73-8983-55A8405E0557}" destId="{3806839E-1F57-4F7D-8A9E-C6238951AF03}" srcOrd="1" destOrd="0" presId="urn:microsoft.com/office/officeart/2005/8/layout/gear1"/>
    <dgm:cxn modelId="{E46E8AF0-46CD-466C-8C33-993D78E05F38}" srcId="{F3FC71A8-A4B2-4779-8336-8BA84D2137D5}" destId="{BEEA52E2-1F4A-4967-A094-DB31F93BAB25}" srcOrd="3" destOrd="0" parTransId="{89BFCA68-E6E6-4DB7-8D37-7961B0726389}" sibTransId="{820DCB83-5A85-48EE-B94E-79FFF9BF2A1F}"/>
    <dgm:cxn modelId="{53A9FE93-455A-4AFC-AB9C-F328305A649F}" srcId="{7DA086EC-830C-4B73-8983-55A8405E0557}" destId="{0F450E2E-2240-4FC9-84CE-B05737691E55}" srcOrd="0" destOrd="0" parTransId="{5B7A53BD-067E-47D1-983B-42F32D5536CB}" sibTransId="{0DCD3122-953C-4779-BD94-3998F1893D10}"/>
    <dgm:cxn modelId="{4804F1F3-965B-46E0-A595-A60C4AAF9205}" type="presOf" srcId="{A434AB6C-16DF-45DD-891F-E628CF040AA9}" destId="{A402CF99-7816-46B0-830E-5179A0E2C95D}" srcOrd="0" destOrd="2" presId="urn:microsoft.com/office/officeart/2005/8/layout/gear1"/>
    <dgm:cxn modelId="{218AC170-F604-4848-B38E-012477876EF3}" type="presOf" srcId="{D8C14313-0347-4605-9C91-69BD275707A4}" destId="{A402CF99-7816-46B0-830E-5179A0E2C95D}" srcOrd="0" destOrd="0" presId="urn:microsoft.com/office/officeart/2005/8/layout/gear1"/>
    <dgm:cxn modelId="{25AEF8C1-FB0F-48A5-ACEE-FC594CBE8921}" type="presOf" srcId="{7DA086EC-830C-4B73-8983-55A8405E0557}" destId="{CE442D6C-B591-4F55-B44E-743600D95CEA}" srcOrd="0" destOrd="0" presId="urn:microsoft.com/office/officeart/2005/8/layout/gear1"/>
    <dgm:cxn modelId="{5544D1D9-671D-42BE-8DC0-1EE0ABB0EF2A}" srcId="{BEEA52E2-1F4A-4967-A094-DB31F93BAB25}" destId="{125BA01A-66B7-411F-B605-77A3F07505E9}" srcOrd="0" destOrd="0" parTransId="{F38033F3-EB7E-4AFB-AC10-AEFF47B100C4}" sibTransId="{8C3BF748-A1FE-4363-BE67-A55151DA5793}"/>
    <dgm:cxn modelId="{3CDE084C-D2DB-422D-962F-52388BB729A6}" type="presOf" srcId="{487926CB-B629-4BAD-BCD5-012849D388D4}" destId="{2329F8FE-F297-4407-84B1-672C0EA6B5A6}" srcOrd="3" destOrd="0" presId="urn:microsoft.com/office/officeart/2005/8/layout/gear1"/>
    <dgm:cxn modelId="{7F438E96-8779-46FC-9EEE-5EA055FBFCA9}" type="presOf" srcId="{487926CB-B629-4BAD-BCD5-012849D388D4}" destId="{2A68FCDB-55FC-4E74-A2D7-D1C8AC357A3D}" srcOrd="1" destOrd="0" presId="urn:microsoft.com/office/officeart/2005/8/layout/gear1"/>
    <dgm:cxn modelId="{7FC5C21D-4DC1-42E3-A689-C21917DD80E6}" type="presOf" srcId="{26957E9F-0268-4B23-827D-432972EAE414}" destId="{92EC7A87-6B6C-4341-A81D-18627923DA97}" srcOrd="2" destOrd="0" presId="urn:microsoft.com/office/officeart/2005/8/layout/gear1"/>
    <dgm:cxn modelId="{0654680E-750F-4B77-9A4C-002747563A9A}" srcId="{7DA086EC-830C-4B73-8983-55A8405E0557}" destId="{8E72CCA5-BF62-445D-9A01-AB9C3073433E}" srcOrd="1" destOrd="0" parTransId="{A5737B14-CDD8-46AD-B1D4-D7917FA8FDAF}" sibTransId="{D3500C9F-0440-4B5D-A963-5443F5F6AF8E}"/>
    <dgm:cxn modelId="{E2152247-A006-4D0D-8689-968825E6D5A9}" srcId="{F3FC71A8-A4B2-4779-8336-8BA84D2137D5}" destId="{7DA086EC-830C-4B73-8983-55A8405E0557}" srcOrd="0" destOrd="0" parTransId="{2921E632-7AE1-421D-A454-6781447AE38C}" sibTransId="{8F6FE47C-5292-42D3-B639-2194FD5DE32C}"/>
    <dgm:cxn modelId="{A254299D-7F76-4822-947B-1ABFD3595ACE}" type="presOf" srcId="{7E0A3EF9-D3BB-4B98-9827-E41C7D686352}" destId="{47B26724-2FD8-4B82-B568-98D78BF374D3}" srcOrd="0" destOrd="0" presId="urn:microsoft.com/office/officeart/2005/8/layout/gear1"/>
    <dgm:cxn modelId="{E98795C3-C064-4F38-9A62-ACFAC7DB28B1}" type="presParOf" srcId="{1887CEE7-FBF4-4A81-B65A-87CC8375C8D0}" destId="{CE442D6C-B591-4F55-B44E-743600D95CEA}" srcOrd="0" destOrd="0" presId="urn:microsoft.com/office/officeart/2005/8/layout/gear1"/>
    <dgm:cxn modelId="{D9427227-91DB-444C-AB98-F4B78A622811}" type="presParOf" srcId="{1887CEE7-FBF4-4A81-B65A-87CC8375C8D0}" destId="{3806839E-1F57-4F7D-8A9E-C6238951AF03}" srcOrd="1" destOrd="0" presId="urn:microsoft.com/office/officeart/2005/8/layout/gear1"/>
    <dgm:cxn modelId="{4D484C15-A4E2-4B2F-894E-B44F37D018E9}" type="presParOf" srcId="{1887CEE7-FBF4-4A81-B65A-87CC8375C8D0}" destId="{E58907D7-77EA-4B2B-AC16-22421D122F08}" srcOrd="2" destOrd="0" presId="urn:microsoft.com/office/officeart/2005/8/layout/gear1"/>
    <dgm:cxn modelId="{B7530ADF-EA9E-4F17-A1E1-B4343EB8B739}" type="presParOf" srcId="{1887CEE7-FBF4-4A81-B65A-87CC8375C8D0}" destId="{1C7D61C1-7C52-4D86-B142-B6C5C28E5518}" srcOrd="3" destOrd="0" presId="urn:microsoft.com/office/officeart/2005/8/layout/gear1"/>
    <dgm:cxn modelId="{07BA28D4-C2EC-4315-A109-E907AA67115B}" type="presParOf" srcId="{1887CEE7-FBF4-4A81-B65A-87CC8375C8D0}" destId="{4BC6C4F8-E7A3-4F44-8B37-AF05BA1A68D2}" srcOrd="4" destOrd="0" presId="urn:microsoft.com/office/officeart/2005/8/layout/gear1"/>
    <dgm:cxn modelId="{01D7E22B-24B1-4943-95B6-144AAA972864}" type="presParOf" srcId="{1887CEE7-FBF4-4A81-B65A-87CC8375C8D0}" destId="{4E3029A6-265A-4389-A7DA-1F05D96B911D}" srcOrd="5" destOrd="0" presId="urn:microsoft.com/office/officeart/2005/8/layout/gear1"/>
    <dgm:cxn modelId="{281B4D40-9754-4F7E-AF9B-B884B3FB6F25}" type="presParOf" srcId="{1887CEE7-FBF4-4A81-B65A-87CC8375C8D0}" destId="{92EC7A87-6B6C-4341-A81D-18627923DA97}" srcOrd="6" destOrd="0" presId="urn:microsoft.com/office/officeart/2005/8/layout/gear1"/>
    <dgm:cxn modelId="{31625B7F-9665-407D-8657-9D8702D6361D}" type="presParOf" srcId="{1887CEE7-FBF4-4A81-B65A-87CC8375C8D0}" destId="{A402CF99-7816-46B0-830E-5179A0E2C95D}" srcOrd="7" destOrd="0" presId="urn:microsoft.com/office/officeart/2005/8/layout/gear1"/>
    <dgm:cxn modelId="{39AA5B9B-FF8D-4C35-B045-0EF60DC96588}" type="presParOf" srcId="{1887CEE7-FBF4-4A81-B65A-87CC8375C8D0}" destId="{2076D699-550C-4FC7-82B7-C21AA70513B6}" srcOrd="8" destOrd="0" presId="urn:microsoft.com/office/officeart/2005/8/layout/gear1"/>
    <dgm:cxn modelId="{8B21ABB5-055D-44D0-A87B-A2779B893CA3}" type="presParOf" srcId="{1887CEE7-FBF4-4A81-B65A-87CC8375C8D0}" destId="{2A68FCDB-55FC-4E74-A2D7-D1C8AC357A3D}" srcOrd="9" destOrd="0" presId="urn:microsoft.com/office/officeart/2005/8/layout/gear1"/>
    <dgm:cxn modelId="{BCC82017-443E-4197-8C1B-44AF3204F19D}" type="presParOf" srcId="{1887CEE7-FBF4-4A81-B65A-87CC8375C8D0}" destId="{7880EE29-1D60-4304-8660-37712891703E}" srcOrd="10" destOrd="0" presId="urn:microsoft.com/office/officeart/2005/8/layout/gear1"/>
    <dgm:cxn modelId="{94A3C7D0-AA8B-4C03-AF10-E1135A104930}" type="presParOf" srcId="{1887CEE7-FBF4-4A81-B65A-87CC8375C8D0}" destId="{2329F8FE-F297-4407-84B1-672C0EA6B5A6}" srcOrd="11" destOrd="0" presId="urn:microsoft.com/office/officeart/2005/8/layout/gear1"/>
    <dgm:cxn modelId="{F86ECB08-812D-4497-A137-E15FA1C4263F}" type="presParOf" srcId="{1887CEE7-FBF4-4A81-B65A-87CC8375C8D0}" destId="{47B26724-2FD8-4B82-B568-98D78BF374D3}" srcOrd="12" destOrd="0" presId="urn:microsoft.com/office/officeart/2005/8/layout/gear1"/>
    <dgm:cxn modelId="{4ADF1606-72FA-416A-82AB-A13B7FD0A2C8}" type="presParOf" srcId="{1887CEE7-FBF4-4A81-B65A-87CC8375C8D0}" destId="{D3D68BAB-FA5C-45F7-8380-B538744AC1F5}" srcOrd="13" destOrd="0" presId="urn:microsoft.com/office/officeart/2005/8/layout/gear1"/>
    <dgm:cxn modelId="{CC71C142-0E05-4E53-887A-04A7C87064C7}" type="presParOf" srcId="{1887CEE7-FBF4-4A81-B65A-87CC8375C8D0}" destId="{DCF3949C-2FD3-4FFA-A14C-C2A12BF5BFBF}" srcOrd="14" destOrd="0" presId="urn:microsoft.com/office/officeart/2005/8/layout/gear1"/>
    <dgm:cxn modelId="{6CD1E9AD-D866-4AB8-91AC-0B001E1251BD}" type="presParOf" srcId="{1887CEE7-FBF4-4A81-B65A-87CC8375C8D0}" destId="{C9035DC0-FF6E-4D5B-BEA0-7F3D7A95A835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7F46CC-F522-4AC3-8894-D80511042B1D}" type="doc">
      <dgm:prSet loTypeId="urn:microsoft.com/office/officeart/2005/8/layout/arrow4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851C568B-093F-4A09-8981-871CF9B1B767}">
      <dgm:prSet phldrT="[Texto]"/>
      <dgm:spPr/>
      <dgm:t>
        <a:bodyPr/>
        <a:lstStyle/>
        <a:p>
          <a:r>
            <a:rPr lang="es-EC" dirty="0" smtClean="0"/>
            <a:t>Encuestas</a:t>
          </a:r>
          <a:endParaRPr lang="es-EC" dirty="0"/>
        </a:p>
      </dgm:t>
    </dgm:pt>
    <dgm:pt modelId="{A7994B72-B4D8-42CB-8F23-929BA4818177}" type="parTrans" cxnId="{355A5739-BA65-407F-82A0-51807DA28E70}">
      <dgm:prSet/>
      <dgm:spPr/>
      <dgm:t>
        <a:bodyPr/>
        <a:lstStyle/>
        <a:p>
          <a:endParaRPr lang="es-EC"/>
        </a:p>
      </dgm:t>
    </dgm:pt>
    <dgm:pt modelId="{7E375738-B2CA-4EDC-B9A8-DEF2638EA775}" type="sibTrans" cxnId="{355A5739-BA65-407F-82A0-51807DA28E70}">
      <dgm:prSet/>
      <dgm:spPr/>
      <dgm:t>
        <a:bodyPr/>
        <a:lstStyle/>
        <a:p>
          <a:endParaRPr lang="es-EC"/>
        </a:p>
      </dgm:t>
    </dgm:pt>
    <dgm:pt modelId="{4EBE9EE2-D8D6-4EBA-8374-B283E65BC88D}">
      <dgm:prSet phldrT="[Texto]"/>
      <dgm:spPr/>
      <dgm:t>
        <a:bodyPr/>
        <a:lstStyle/>
        <a:p>
          <a:r>
            <a:rPr lang="es-EC" dirty="0" smtClean="0"/>
            <a:t>Muestra 75 habitantes</a:t>
          </a:r>
          <a:endParaRPr lang="es-EC" dirty="0"/>
        </a:p>
      </dgm:t>
    </dgm:pt>
    <dgm:pt modelId="{C602C484-54D3-4E04-9ECD-9285E7975820}" type="parTrans" cxnId="{1A4A5E46-6FAA-4ECF-A408-05FBECB7B0AA}">
      <dgm:prSet/>
      <dgm:spPr/>
      <dgm:t>
        <a:bodyPr/>
        <a:lstStyle/>
        <a:p>
          <a:endParaRPr lang="es-EC"/>
        </a:p>
      </dgm:t>
    </dgm:pt>
    <dgm:pt modelId="{8A7CD943-EF0F-4D64-AD0C-1DDC5985DC47}" type="sibTrans" cxnId="{1A4A5E46-6FAA-4ECF-A408-05FBECB7B0AA}">
      <dgm:prSet/>
      <dgm:spPr/>
      <dgm:t>
        <a:bodyPr/>
        <a:lstStyle/>
        <a:p>
          <a:endParaRPr lang="es-EC"/>
        </a:p>
      </dgm:t>
    </dgm:pt>
    <dgm:pt modelId="{2B287D22-4996-44E1-9414-B679859A3B57}">
      <dgm:prSet phldrT="[Texto]"/>
      <dgm:spPr/>
      <dgm:t>
        <a:bodyPr/>
        <a:lstStyle/>
        <a:p>
          <a:r>
            <a:rPr lang="es-EC" dirty="0" smtClean="0"/>
            <a:t>Focus group</a:t>
          </a:r>
          <a:endParaRPr lang="es-EC" dirty="0"/>
        </a:p>
      </dgm:t>
    </dgm:pt>
    <dgm:pt modelId="{0D11E68C-1CE5-42D4-8B63-3A2E0A0D6D63}" type="parTrans" cxnId="{E7CD689E-5F53-4C59-AF2C-AC51F1402CAC}">
      <dgm:prSet/>
      <dgm:spPr/>
      <dgm:t>
        <a:bodyPr/>
        <a:lstStyle/>
        <a:p>
          <a:endParaRPr lang="es-EC"/>
        </a:p>
      </dgm:t>
    </dgm:pt>
    <dgm:pt modelId="{918E3F9F-AA3F-471B-9A3E-358C534C6BCB}" type="sibTrans" cxnId="{E7CD689E-5F53-4C59-AF2C-AC51F1402CAC}">
      <dgm:prSet/>
      <dgm:spPr/>
      <dgm:t>
        <a:bodyPr/>
        <a:lstStyle/>
        <a:p>
          <a:endParaRPr lang="es-EC"/>
        </a:p>
      </dgm:t>
    </dgm:pt>
    <dgm:pt modelId="{76816D48-1523-4F33-B0C7-F4F6CE39C32E}">
      <dgm:prSet phldrT="[Texto]"/>
      <dgm:spPr/>
      <dgm:t>
        <a:bodyPr/>
        <a:lstStyle/>
        <a:p>
          <a:r>
            <a:rPr lang="es-EC" dirty="0" smtClean="0"/>
            <a:t>Muestra 270 turistas</a:t>
          </a:r>
          <a:endParaRPr lang="es-EC" dirty="0"/>
        </a:p>
      </dgm:t>
    </dgm:pt>
    <dgm:pt modelId="{92BB4409-B905-4E45-A96C-8CB9CDA3DC72}" type="parTrans" cxnId="{885E162A-2BA4-4EEF-B50D-F94D07CC4F03}">
      <dgm:prSet/>
      <dgm:spPr/>
      <dgm:t>
        <a:bodyPr/>
        <a:lstStyle/>
        <a:p>
          <a:endParaRPr lang="es-EC"/>
        </a:p>
      </dgm:t>
    </dgm:pt>
    <dgm:pt modelId="{58B45F52-CC17-448F-8304-32A456E303A8}" type="sibTrans" cxnId="{885E162A-2BA4-4EEF-B50D-F94D07CC4F03}">
      <dgm:prSet/>
      <dgm:spPr/>
      <dgm:t>
        <a:bodyPr/>
        <a:lstStyle/>
        <a:p>
          <a:endParaRPr lang="es-EC"/>
        </a:p>
      </dgm:t>
    </dgm:pt>
    <dgm:pt modelId="{AB4DA996-3EF8-4053-A0F6-967FCC009BF5}">
      <dgm:prSet phldrT="[Texto]"/>
      <dgm:spPr/>
      <dgm:t>
        <a:bodyPr/>
        <a:lstStyle/>
        <a:p>
          <a:r>
            <a:rPr lang="es-EC" dirty="0" smtClean="0"/>
            <a:t>Turistas EE.UU</a:t>
          </a:r>
          <a:endParaRPr lang="es-EC" dirty="0"/>
        </a:p>
      </dgm:t>
    </dgm:pt>
    <dgm:pt modelId="{886A56B4-6E33-46A4-9FEF-6E5AAF760282}" type="parTrans" cxnId="{B862DBD6-D77F-4224-ABC8-E031681DAE9A}">
      <dgm:prSet/>
      <dgm:spPr/>
      <dgm:t>
        <a:bodyPr/>
        <a:lstStyle/>
        <a:p>
          <a:endParaRPr lang="es-EC"/>
        </a:p>
      </dgm:t>
    </dgm:pt>
    <dgm:pt modelId="{EDF1028F-2399-47A4-8AC7-18F24B6D678D}" type="sibTrans" cxnId="{B862DBD6-D77F-4224-ABC8-E031681DAE9A}">
      <dgm:prSet/>
      <dgm:spPr/>
      <dgm:t>
        <a:bodyPr/>
        <a:lstStyle/>
        <a:p>
          <a:endParaRPr lang="es-EC"/>
        </a:p>
      </dgm:t>
    </dgm:pt>
    <dgm:pt modelId="{B108582D-3A3D-46A6-84A5-E50FA4DCF4F5}" type="pres">
      <dgm:prSet presAssocID="{4B7F46CC-F522-4AC3-8894-D80511042B1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0BA8885-918C-4305-84CF-1D8DFB1BF80C}" type="pres">
      <dgm:prSet presAssocID="{851C568B-093F-4A09-8981-871CF9B1B767}" presName="upArrow" presStyleLbl="node1" presStyleIdx="0" presStyleCnt="2"/>
      <dgm:spPr/>
    </dgm:pt>
    <dgm:pt modelId="{33472025-CF48-4FF6-BB35-7FFC0295EA9F}" type="pres">
      <dgm:prSet presAssocID="{851C568B-093F-4A09-8981-871CF9B1B767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3E9782-6466-4A4C-84C2-0598678CA4E4}" type="pres">
      <dgm:prSet presAssocID="{2B287D22-4996-44E1-9414-B679859A3B57}" presName="downArrow" presStyleLbl="node1" presStyleIdx="1" presStyleCnt="2"/>
      <dgm:spPr/>
    </dgm:pt>
    <dgm:pt modelId="{06B344B2-D5CA-442D-BE93-C36DD216A8D4}" type="pres">
      <dgm:prSet presAssocID="{2B287D22-4996-44E1-9414-B679859A3B57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62DBD6-D77F-4224-ABC8-E031681DAE9A}" srcId="{2B287D22-4996-44E1-9414-B679859A3B57}" destId="{AB4DA996-3EF8-4053-A0F6-967FCC009BF5}" srcOrd="0" destOrd="0" parTransId="{886A56B4-6E33-46A4-9FEF-6E5AAF760282}" sibTransId="{EDF1028F-2399-47A4-8AC7-18F24B6D678D}"/>
    <dgm:cxn modelId="{355A5739-BA65-407F-82A0-51807DA28E70}" srcId="{4B7F46CC-F522-4AC3-8894-D80511042B1D}" destId="{851C568B-093F-4A09-8981-871CF9B1B767}" srcOrd="0" destOrd="0" parTransId="{A7994B72-B4D8-42CB-8F23-929BA4818177}" sibTransId="{7E375738-B2CA-4EDC-B9A8-DEF2638EA775}"/>
    <dgm:cxn modelId="{84BC1B36-6C7C-424C-8083-371C8F1BD2CF}" type="presOf" srcId="{4EBE9EE2-D8D6-4EBA-8374-B283E65BC88D}" destId="{33472025-CF48-4FF6-BB35-7FFC0295EA9F}" srcOrd="0" destOrd="1" presId="urn:microsoft.com/office/officeart/2005/8/layout/arrow4"/>
    <dgm:cxn modelId="{08C92742-966A-4070-8A8A-E7F1CFF94C6C}" type="presOf" srcId="{AB4DA996-3EF8-4053-A0F6-967FCC009BF5}" destId="{06B344B2-D5CA-442D-BE93-C36DD216A8D4}" srcOrd="0" destOrd="1" presId="urn:microsoft.com/office/officeart/2005/8/layout/arrow4"/>
    <dgm:cxn modelId="{885E162A-2BA4-4EEF-B50D-F94D07CC4F03}" srcId="{851C568B-093F-4A09-8981-871CF9B1B767}" destId="{76816D48-1523-4F33-B0C7-F4F6CE39C32E}" srcOrd="1" destOrd="0" parTransId="{92BB4409-B905-4E45-A96C-8CB9CDA3DC72}" sibTransId="{58B45F52-CC17-448F-8304-32A456E303A8}"/>
    <dgm:cxn modelId="{E7CD689E-5F53-4C59-AF2C-AC51F1402CAC}" srcId="{4B7F46CC-F522-4AC3-8894-D80511042B1D}" destId="{2B287D22-4996-44E1-9414-B679859A3B57}" srcOrd="1" destOrd="0" parTransId="{0D11E68C-1CE5-42D4-8B63-3A2E0A0D6D63}" sibTransId="{918E3F9F-AA3F-471B-9A3E-358C534C6BCB}"/>
    <dgm:cxn modelId="{E4F15C83-8B17-4252-B8AA-06BF93261B77}" type="presOf" srcId="{4B7F46CC-F522-4AC3-8894-D80511042B1D}" destId="{B108582D-3A3D-46A6-84A5-E50FA4DCF4F5}" srcOrd="0" destOrd="0" presId="urn:microsoft.com/office/officeart/2005/8/layout/arrow4"/>
    <dgm:cxn modelId="{D0F9E504-89E7-4DFF-AF57-1EEE121F26EC}" type="presOf" srcId="{76816D48-1523-4F33-B0C7-F4F6CE39C32E}" destId="{33472025-CF48-4FF6-BB35-7FFC0295EA9F}" srcOrd="0" destOrd="2" presId="urn:microsoft.com/office/officeart/2005/8/layout/arrow4"/>
    <dgm:cxn modelId="{F09B15B6-D6D8-4EEC-BC34-64A73F76320D}" type="presOf" srcId="{2B287D22-4996-44E1-9414-B679859A3B57}" destId="{06B344B2-D5CA-442D-BE93-C36DD216A8D4}" srcOrd="0" destOrd="0" presId="urn:microsoft.com/office/officeart/2005/8/layout/arrow4"/>
    <dgm:cxn modelId="{8BF16A0E-51B3-449D-9ED8-3B991911691D}" type="presOf" srcId="{851C568B-093F-4A09-8981-871CF9B1B767}" destId="{33472025-CF48-4FF6-BB35-7FFC0295EA9F}" srcOrd="0" destOrd="0" presId="urn:microsoft.com/office/officeart/2005/8/layout/arrow4"/>
    <dgm:cxn modelId="{1A4A5E46-6FAA-4ECF-A408-05FBECB7B0AA}" srcId="{851C568B-093F-4A09-8981-871CF9B1B767}" destId="{4EBE9EE2-D8D6-4EBA-8374-B283E65BC88D}" srcOrd="0" destOrd="0" parTransId="{C602C484-54D3-4E04-9ECD-9285E7975820}" sibTransId="{8A7CD943-EF0F-4D64-AD0C-1DDC5985DC47}"/>
    <dgm:cxn modelId="{5F3A88B4-BB82-4129-B475-7B8EA596D83E}" type="presParOf" srcId="{B108582D-3A3D-46A6-84A5-E50FA4DCF4F5}" destId="{B0BA8885-918C-4305-84CF-1D8DFB1BF80C}" srcOrd="0" destOrd="0" presId="urn:microsoft.com/office/officeart/2005/8/layout/arrow4"/>
    <dgm:cxn modelId="{9DEF5154-8A9F-4090-94C7-BFC99F9494ED}" type="presParOf" srcId="{B108582D-3A3D-46A6-84A5-E50FA4DCF4F5}" destId="{33472025-CF48-4FF6-BB35-7FFC0295EA9F}" srcOrd="1" destOrd="0" presId="urn:microsoft.com/office/officeart/2005/8/layout/arrow4"/>
    <dgm:cxn modelId="{67D00FEA-2EDF-4A67-A48B-B26C7EC15CB0}" type="presParOf" srcId="{B108582D-3A3D-46A6-84A5-E50FA4DCF4F5}" destId="{613E9782-6466-4A4C-84C2-0598678CA4E4}" srcOrd="2" destOrd="0" presId="urn:microsoft.com/office/officeart/2005/8/layout/arrow4"/>
    <dgm:cxn modelId="{84D5E99F-6E8D-44E6-AB2E-AA731955F04C}" type="presParOf" srcId="{B108582D-3A3D-46A6-84A5-E50FA4DCF4F5}" destId="{06B344B2-D5CA-442D-BE93-C36DD216A8D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CA7338-1174-48C0-AE5A-4E94EEED1964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16DCF3F-CEE6-43E0-A41D-DF397C7605EF}">
      <dgm:prSet phldrT="[Texto]"/>
      <dgm:spPr/>
      <dgm:t>
        <a:bodyPr/>
        <a:lstStyle/>
        <a:p>
          <a:r>
            <a:rPr lang="es-EC" dirty="0" smtClean="0"/>
            <a:t>Turistas Puyo</a:t>
          </a:r>
          <a:endParaRPr lang="es-EC" dirty="0"/>
        </a:p>
      </dgm:t>
    </dgm:pt>
    <dgm:pt modelId="{17E34965-2B2E-4C34-9E27-71ECC5F0BFB5}" type="parTrans" cxnId="{C3F05125-BCA8-42A3-89BC-0B66F71018CA}">
      <dgm:prSet/>
      <dgm:spPr/>
      <dgm:t>
        <a:bodyPr/>
        <a:lstStyle/>
        <a:p>
          <a:endParaRPr lang="es-EC"/>
        </a:p>
      </dgm:t>
    </dgm:pt>
    <dgm:pt modelId="{2802A26C-89D5-45F6-BA06-38ED814C54E9}" type="sibTrans" cxnId="{C3F05125-BCA8-42A3-89BC-0B66F71018CA}">
      <dgm:prSet/>
      <dgm:spPr/>
      <dgm:t>
        <a:bodyPr/>
        <a:lstStyle/>
        <a:p>
          <a:endParaRPr lang="es-EC"/>
        </a:p>
      </dgm:t>
    </dgm:pt>
    <dgm:pt modelId="{DFF4DA2E-6D28-4D22-83F6-12D3ECE6306D}">
      <dgm:prSet phldrT="[Texto]"/>
      <dgm:spPr/>
      <dgm:t>
        <a:bodyPr/>
        <a:lstStyle/>
        <a:p>
          <a:r>
            <a:rPr lang="es-EC" dirty="0" smtClean="0"/>
            <a:t>48,15% Mujeres</a:t>
          </a:r>
          <a:endParaRPr lang="es-EC" dirty="0"/>
        </a:p>
      </dgm:t>
    </dgm:pt>
    <dgm:pt modelId="{E03A7193-9BA6-4E8B-97BA-55A6DCD60A04}" type="parTrans" cxnId="{7D57A9AB-FA4C-4CB4-866E-96084B68B668}">
      <dgm:prSet/>
      <dgm:spPr/>
      <dgm:t>
        <a:bodyPr/>
        <a:lstStyle/>
        <a:p>
          <a:endParaRPr lang="es-EC"/>
        </a:p>
      </dgm:t>
    </dgm:pt>
    <dgm:pt modelId="{0D6FEFD1-111D-4904-B67D-B6F2D63768A9}" type="sibTrans" cxnId="{7D57A9AB-FA4C-4CB4-866E-96084B68B668}">
      <dgm:prSet/>
      <dgm:spPr/>
      <dgm:t>
        <a:bodyPr/>
        <a:lstStyle/>
        <a:p>
          <a:endParaRPr lang="es-EC"/>
        </a:p>
      </dgm:t>
    </dgm:pt>
    <dgm:pt modelId="{65D32F36-290C-4EAD-8C87-DDF7344D55E7}">
      <dgm:prSet phldrT="[Texto]"/>
      <dgm:spPr/>
      <dgm:t>
        <a:bodyPr/>
        <a:lstStyle/>
        <a:p>
          <a:r>
            <a:rPr lang="es-EC" dirty="0" smtClean="0"/>
            <a:t>51,85 Hombres</a:t>
          </a:r>
          <a:endParaRPr lang="es-EC" dirty="0"/>
        </a:p>
      </dgm:t>
    </dgm:pt>
    <dgm:pt modelId="{EC73F6FF-31A2-4D5F-8B89-FA0F3BE48977}" type="parTrans" cxnId="{F6038E50-53A4-4637-8E2D-A7D49D0450DD}">
      <dgm:prSet/>
      <dgm:spPr/>
      <dgm:t>
        <a:bodyPr/>
        <a:lstStyle/>
        <a:p>
          <a:endParaRPr lang="es-EC"/>
        </a:p>
      </dgm:t>
    </dgm:pt>
    <dgm:pt modelId="{D846E6A8-C29F-4A25-BECA-AC4820673F25}" type="sibTrans" cxnId="{F6038E50-53A4-4637-8E2D-A7D49D0450DD}">
      <dgm:prSet/>
      <dgm:spPr/>
      <dgm:t>
        <a:bodyPr/>
        <a:lstStyle/>
        <a:p>
          <a:endParaRPr lang="es-EC"/>
        </a:p>
      </dgm:t>
    </dgm:pt>
    <dgm:pt modelId="{B92D9204-88F4-42BD-8B0C-840B6672CF58}">
      <dgm:prSet phldrT="[Texto]"/>
      <dgm:spPr/>
      <dgm:t>
        <a:bodyPr/>
        <a:lstStyle/>
        <a:p>
          <a:r>
            <a:rPr lang="es-EC" dirty="0" smtClean="0"/>
            <a:t>Edad</a:t>
          </a:r>
          <a:endParaRPr lang="es-EC" dirty="0"/>
        </a:p>
      </dgm:t>
    </dgm:pt>
    <dgm:pt modelId="{41D8E481-AD50-4F40-8A98-E68B7A2BA41A}" type="parTrans" cxnId="{7A370E72-6264-4644-A7A8-3D88FA3135B1}">
      <dgm:prSet/>
      <dgm:spPr/>
      <dgm:t>
        <a:bodyPr/>
        <a:lstStyle/>
        <a:p>
          <a:endParaRPr lang="es-EC"/>
        </a:p>
      </dgm:t>
    </dgm:pt>
    <dgm:pt modelId="{83E004B0-D57D-4B9A-B58A-0B21EB232E23}" type="sibTrans" cxnId="{7A370E72-6264-4644-A7A8-3D88FA3135B1}">
      <dgm:prSet/>
      <dgm:spPr/>
      <dgm:t>
        <a:bodyPr/>
        <a:lstStyle/>
        <a:p>
          <a:endParaRPr lang="es-EC"/>
        </a:p>
      </dgm:t>
    </dgm:pt>
    <dgm:pt modelId="{B0D6673B-7497-475C-B601-8C4807900E4A}">
      <dgm:prSet phldrT="[Texto]"/>
      <dgm:spPr/>
      <dgm:t>
        <a:bodyPr/>
        <a:lstStyle/>
        <a:p>
          <a:r>
            <a:rPr lang="es-EC" dirty="0" smtClean="0"/>
            <a:t>Desde 20 a 30 años</a:t>
          </a:r>
          <a:endParaRPr lang="es-EC" dirty="0"/>
        </a:p>
      </dgm:t>
    </dgm:pt>
    <dgm:pt modelId="{FE629E25-3BE0-45C6-BE84-9CAD0EA982E7}" type="parTrans" cxnId="{7DEDAA04-6DF9-4B47-99A5-1F96A3A084D2}">
      <dgm:prSet/>
      <dgm:spPr/>
      <dgm:t>
        <a:bodyPr/>
        <a:lstStyle/>
        <a:p>
          <a:endParaRPr lang="es-EC"/>
        </a:p>
      </dgm:t>
    </dgm:pt>
    <dgm:pt modelId="{B324F453-CA3E-457C-99C6-426EF01B8CB6}" type="sibTrans" cxnId="{7DEDAA04-6DF9-4B47-99A5-1F96A3A084D2}">
      <dgm:prSet/>
      <dgm:spPr/>
      <dgm:t>
        <a:bodyPr/>
        <a:lstStyle/>
        <a:p>
          <a:endParaRPr lang="es-EC"/>
        </a:p>
      </dgm:t>
    </dgm:pt>
    <dgm:pt modelId="{63A0087F-8F42-42C6-B7F8-B57BAA413D57}">
      <dgm:prSet phldrT="[Texto]"/>
      <dgm:spPr/>
      <dgm:t>
        <a:bodyPr/>
        <a:lstStyle/>
        <a:p>
          <a:r>
            <a:rPr lang="es-EC" dirty="0" smtClean="0"/>
            <a:t>Llegando hasta 40años</a:t>
          </a:r>
          <a:endParaRPr lang="es-EC" dirty="0"/>
        </a:p>
      </dgm:t>
    </dgm:pt>
    <dgm:pt modelId="{ABB15667-A6B2-406C-B4E9-32F6CF202F8B}" type="parTrans" cxnId="{D1E5583B-D639-4629-AFE5-75D79C4EACC4}">
      <dgm:prSet/>
      <dgm:spPr/>
      <dgm:t>
        <a:bodyPr/>
        <a:lstStyle/>
        <a:p>
          <a:endParaRPr lang="es-EC"/>
        </a:p>
      </dgm:t>
    </dgm:pt>
    <dgm:pt modelId="{E7E8729A-FE07-4D83-86A3-31A8987ADA79}" type="sibTrans" cxnId="{D1E5583B-D639-4629-AFE5-75D79C4EACC4}">
      <dgm:prSet/>
      <dgm:spPr/>
      <dgm:t>
        <a:bodyPr/>
        <a:lstStyle/>
        <a:p>
          <a:endParaRPr lang="es-EC"/>
        </a:p>
      </dgm:t>
    </dgm:pt>
    <dgm:pt modelId="{B6DA9C91-67DB-44B0-9914-69195E7DD613}">
      <dgm:prSet phldrT="[Texto]"/>
      <dgm:spPr/>
      <dgm:t>
        <a:bodyPr/>
        <a:lstStyle/>
        <a:p>
          <a:r>
            <a:rPr lang="es-EC" dirty="0" smtClean="0"/>
            <a:t>Procedencia</a:t>
          </a:r>
          <a:endParaRPr lang="es-EC" dirty="0"/>
        </a:p>
      </dgm:t>
    </dgm:pt>
    <dgm:pt modelId="{3FA8C7DF-3A15-4476-ABD2-EA4716B7B8CC}" type="parTrans" cxnId="{41EE342C-0A83-4A2F-92A7-8D2C9C946910}">
      <dgm:prSet/>
      <dgm:spPr/>
      <dgm:t>
        <a:bodyPr/>
        <a:lstStyle/>
        <a:p>
          <a:endParaRPr lang="es-EC"/>
        </a:p>
      </dgm:t>
    </dgm:pt>
    <dgm:pt modelId="{1CF4289A-629F-4269-8438-22BE6F1322C1}" type="sibTrans" cxnId="{41EE342C-0A83-4A2F-92A7-8D2C9C946910}">
      <dgm:prSet/>
      <dgm:spPr/>
      <dgm:t>
        <a:bodyPr/>
        <a:lstStyle/>
        <a:p>
          <a:endParaRPr lang="es-EC"/>
        </a:p>
      </dgm:t>
    </dgm:pt>
    <dgm:pt modelId="{1A86F733-68A0-44FD-9CE4-7AE811F77C6C}">
      <dgm:prSet phldrT="[Texto]"/>
      <dgm:spPr/>
      <dgm:t>
        <a:bodyPr/>
        <a:lstStyle/>
        <a:p>
          <a:r>
            <a:rPr lang="es-EC" dirty="0" smtClean="0"/>
            <a:t>Tungurahua</a:t>
          </a:r>
          <a:endParaRPr lang="es-EC" dirty="0"/>
        </a:p>
      </dgm:t>
    </dgm:pt>
    <dgm:pt modelId="{7A3ED240-3D84-4FB5-83C7-DA46A9814250}" type="parTrans" cxnId="{E9EEE905-DBD9-4F83-B0DE-E1EB03846EB6}">
      <dgm:prSet/>
      <dgm:spPr/>
      <dgm:t>
        <a:bodyPr/>
        <a:lstStyle/>
        <a:p>
          <a:endParaRPr lang="es-EC"/>
        </a:p>
      </dgm:t>
    </dgm:pt>
    <dgm:pt modelId="{9CC2626F-8041-4878-8EDC-62CF06DE0596}" type="sibTrans" cxnId="{E9EEE905-DBD9-4F83-B0DE-E1EB03846EB6}">
      <dgm:prSet/>
      <dgm:spPr/>
      <dgm:t>
        <a:bodyPr/>
        <a:lstStyle/>
        <a:p>
          <a:endParaRPr lang="es-EC"/>
        </a:p>
      </dgm:t>
    </dgm:pt>
    <dgm:pt modelId="{B0D973D4-C896-49CD-A5E2-6B51551E6998}">
      <dgm:prSet phldrT="[Texto]"/>
      <dgm:spPr/>
      <dgm:t>
        <a:bodyPr/>
        <a:lstStyle/>
        <a:p>
          <a:r>
            <a:rPr lang="es-EC" dirty="0" smtClean="0"/>
            <a:t>Guayaquil</a:t>
          </a:r>
          <a:endParaRPr lang="es-EC" dirty="0"/>
        </a:p>
      </dgm:t>
    </dgm:pt>
    <dgm:pt modelId="{94785559-B7A1-420A-B225-3CD07AA0A7CA}" type="parTrans" cxnId="{CFA9DE1D-0236-42F3-971F-C8A63A01B234}">
      <dgm:prSet/>
      <dgm:spPr/>
      <dgm:t>
        <a:bodyPr/>
        <a:lstStyle/>
        <a:p>
          <a:endParaRPr lang="es-EC"/>
        </a:p>
      </dgm:t>
    </dgm:pt>
    <dgm:pt modelId="{021A7C13-1013-4438-A4B9-A8CFC48C1FF3}" type="sibTrans" cxnId="{CFA9DE1D-0236-42F3-971F-C8A63A01B234}">
      <dgm:prSet/>
      <dgm:spPr/>
      <dgm:t>
        <a:bodyPr/>
        <a:lstStyle/>
        <a:p>
          <a:endParaRPr lang="es-EC"/>
        </a:p>
      </dgm:t>
    </dgm:pt>
    <dgm:pt modelId="{C47B2C6D-D8D8-43A3-B82D-CB9532749AE5}">
      <dgm:prSet phldrT="[Texto]"/>
      <dgm:spPr/>
      <dgm:t>
        <a:bodyPr/>
        <a:lstStyle/>
        <a:p>
          <a:r>
            <a:rPr lang="es-EC" dirty="0" smtClean="0"/>
            <a:t>Manabí</a:t>
          </a:r>
          <a:endParaRPr lang="es-EC" dirty="0"/>
        </a:p>
      </dgm:t>
    </dgm:pt>
    <dgm:pt modelId="{A9779436-7EC4-4E93-8E9E-48FF5E80512D}" type="parTrans" cxnId="{A509157A-E609-4C98-9FDD-8BCD87B60895}">
      <dgm:prSet/>
      <dgm:spPr/>
      <dgm:t>
        <a:bodyPr/>
        <a:lstStyle/>
        <a:p>
          <a:endParaRPr lang="es-EC"/>
        </a:p>
      </dgm:t>
    </dgm:pt>
    <dgm:pt modelId="{A29745E5-B818-482C-AEF2-8681894F9F22}" type="sibTrans" cxnId="{A509157A-E609-4C98-9FDD-8BCD87B60895}">
      <dgm:prSet/>
      <dgm:spPr/>
      <dgm:t>
        <a:bodyPr/>
        <a:lstStyle/>
        <a:p>
          <a:endParaRPr lang="es-EC"/>
        </a:p>
      </dgm:t>
    </dgm:pt>
    <dgm:pt modelId="{CE784D2F-1471-4D7C-AB6E-D0785A00F8B3}" type="pres">
      <dgm:prSet presAssocID="{0BCA7338-1174-48C0-AE5A-4E94EEED1964}" presName="Name0" presStyleCnt="0">
        <dgm:presLayoutVars>
          <dgm:dir/>
          <dgm:animLvl val="lvl"/>
          <dgm:resizeHandles val="exact"/>
        </dgm:presLayoutVars>
      </dgm:prSet>
      <dgm:spPr/>
    </dgm:pt>
    <dgm:pt modelId="{2E96FFD4-97D3-4845-87A6-E1417FDE45E6}" type="pres">
      <dgm:prSet presAssocID="{0BCA7338-1174-48C0-AE5A-4E94EEED1964}" presName="tSp" presStyleCnt="0"/>
      <dgm:spPr/>
    </dgm:pt>
    <dgm:pt modelId="{90B45D1E-529C-42E1-93B5-C41788C17D0E}" type="pres">
      <dgm:prSet presAssocID="{0BCA7338-1174-48C0-AE5A-4E94EEED1964}" presName="bSp" presStyleCnt="0"/>
      <dgm:spPr/>
    </dgm:pt>
    <dgm:pt modelId="{94715590-F5B0-4DAC-891C-214AFD4E2514}" type="pres">
      <dgm:prSet presAssocID="{0BCA7338-1174-48C0-AE5A-4E94EEED1964}" presName="process" presStyleCnt="0"/>
      <dgm:spPr/>
    </dgm:pt>
    <dgm:pt modelId="{C4CAD643-D63B-428E-B220-FC725B526090}" type="pres">
      <dgm:prSet presAssocID="{C16DCF3F-CEE6-43E0-A41D-DF397C7605EF}" presName="composite1" presStyleCnt="0"/>
      <dgm:spPr/>
    </dgm:pt>
    <dgm:pt modelId="{1B5AB0A6-4060-4488-BB76-3ACA142C4FF7}" type="pres">
      <dgm:prSet presAssocID="{C16DCF3F-CEE6-43E0-A41D-DF397C7605EF}" presName="dummyNode1" presStyleLbl="node1" presStyleIdx="0" presStyleCnt="3"/>
      <dgm:spPr/>
    </dgm:pt>
    <dgm:pt modelId="{A9BB00DA-A634-4888-AB64-CFADC7EE7169}" type="pres">
      <dgm:prSet presAssocID="{C16DCF3F-CEE6-43E0-A41D-DF397C7605E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FD8A5B-35E7-4C16-9D4E-34BDE643D492}" type="pres">
      <dgm:prSet presAssocID="{C16DCF3F-CEE6-43E0-A41D-DF397C7605E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22A31D-550B-476F-8E17-72498D15AFBC}" type="pres">
      <dgm:prSet presAssocID="{C16DCF3F-CEE6-43E0-A41D-DF397C7605E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E5D9BB-D6E0-4A6D-A023-4CDDA9B2F2FA}" type="pres">
      <dgm:prSet presAssocID="{C16DCF3F-CEE6-43E0-A41D-DF397C7605EF}" presName="connSite1" presStyleCnt="0"/>
      <dgm:spPr/>
    </dgm:pt>
    <dgm:pt modelId="{8F9B355E-D61B-4697-97CD-6C809ADCCD57}" type="pres">
      <dgm:prSet presAssocID="{2802A26C-89D5-45F6-BA06-38ED814C54E9}" presName="Name9" presStyleLbl="sibTrans2D1" presStyleIdx="0" presStyleCnt="2"/>
      <dgm:spPr/>
    </dgm:pt>
    <dgm:pt modelId="{CA49083A-9D92-4172-B3DD-E027F0F52286}" type="pres">
      <dgm:prSet presAssocID="{B92D9204-88F4-42BD-8B0C-840B6672CF58}" presName="composite2" presStyleCnt="0"/>
      <dgm:spPr/>
    </dgm:pt>
    <dgm:pt modelId="{8A211760-E0F4-4D1B-A43A-AF877B29FAE7}" type="pres">
      <dgm:prSet presAssocID="{B92D9204-88F4-42BD-8B0C-840B6672CF58}" presName="dummyNode2" presStyleLbl="node1" presStyleIdx="0" presStyleCnt="3"/>
      <dgm:spPr/>
    </dgm:pt>
    <dgm:pt modelId="{2590C16A-3ACC-4A99-B418-A45F9DBAF0E4}" type="pres">
      <dgm:prSet presAssocID="{B92D9204-88F4-42BD-8B0C-840B6672CF58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F97CEA-79ED-4639-B426-7930D543A86D}" type="pres">
      <dgm:prSet presAssocID="{B92D9204-88F4-42BD-8B0C-840B6672CF58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4D803C-BBC6-4B40-B1C3-E19CDBEBD053}" type="pres">
      <dgm:prSet presAssocID="{B92D9204-88F4-42BD-8B0C-840B6672CF58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301722-5749-44FD-BC63-22EACAF0CCF6}" type="pres">
      <dgm:prSet presAssocID="{B92D9204-88F4-42BD-8B0C-840B6672CF58}" presName="connSite2" presStyleCnt="0"/>
      <dgm:spPr/>
    </dgm:pt>
    <dgm:pt modelId="{884D691D-3196-4B9C-B432-00C84596BFDB}" type="pres">
      <dgm:prSet presAssocID="{83E004B0-D57D-4B9A-B58A-0B21EB232E23}" presName="Name18" presStyleLbl="sibTrans2D1" presStyleIdx="1" presStyleCnt="2"/>
      <dgm:spPr/>
    </dgm:pt>
    <dgm:pt modelId="{39F2E6CC-8974-4846-89F4-92D0672B46D9}" type="pres">
      <dgm:prSet presAssocID="{B6DA9C91-67DB-44B0-9914-69195E7DD613}" presName="composite1" presStyleCnt="0"/>
      <dgm:spPr/>
    </dgm:pt>
    <dgm:pt modelId="{77FB0D16-FA86-433C-B794-DBD60ED1FC0B}" type="pres">
      <dgm:prSet presAssocID="{B6DA9C91-67DB-44B0-9914-69195E7DD613}" presName="dummyNode1" presStyleLbl="node1" presStyleIdx="1" presStyleCnt="3"/>
      <dgm:spPr/>
    </dgm:pt>
    <dgm:pt modelId="{23228AB2-88AD-49FC-AEAC-3F34A7F16608}" type="pres">
      <dgm:prSet presAssocID="{B6DA9C91-67DB-44B0-9914-69195E7DD613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1199B5-8D58-414A-A138-29CB7387BBEB}" type="pres">
      <dgm:prSet presAssocID="{B6DA9C91-67DB-44B0-9914-69195E7DD613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C143B5-CD6F-400A-BB25-3AAB6C75E12F}" type="pres">
      <dgm:prSet presAssocID="{B6DA9C91-67DB-44B0-9914-69195E7DD613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3E42495-58F7-4BCD-AC06-A58F91CF45B7}" type="pres">
      <dgm:prSet presAssocID="{B6DA9C91-67DB-44B0-9914-69195E7DD613}" presName="connSite1" presStyleCnt="0"/>
      <dgm:spPr/>
    </dgm:pt>
  </dgm:ptLst>
  <dgm:cxnLst>
    <dgm:cxn modelId="{C3F05125-BCA8-42A3-89BC-0B66F71018CA}" srcId="{0BCA7338-1174-48C0-AE5A-4E94EEED1964}" destId="{C16DCF3F-CEE6-43E0-A41D-DF397C7605EF}" srcOrd="0" destOrd="0" parTransId="{17E34965-2B2E-4C34-9E27-71ECC5F0BFB5}" sibTransId="{2802A26C-89D5-45F6-BA06-38ED814C54E9}"/>
    <dgm:cxn modelId="{529DA7A0-A4C7-4103-9393-96EB1665AFA4}" type="presOf" srcId="{C47B2C6D-D8D8-43A3-B82D-CB9532749AE5}" destId="{E21199B5-8D58-414A-A138-29CB7387BBEB}" srcOrd="1" destOrd="2" presId="urn:microsoft.com/office/officeart/2005/8/layout/hProcess4"/>
    <dgm:cxn modelId="{7A370E72-6264-4644-A7A8-3D88FA3135B1}" srcId="{0BCA7338-1174-48C0-AE5A-4E94EEED1964}" destId="{B92D9204-88F4-42BD-8B0C-840B6672CF58}" srcOrd="1" destOrd="0" parTransId="{41D8E481-AD50-4F40-8A98-E68B7A2BA41A}" sibTransId="{83E004B0-D57D-4B9A-B58A-0B21EB232E23}"/>
    <dgm:cxn modelId="{354A44F6-60D6-408B-A760-5DEF68F4E2BE}" type="presOf" srcId="{C47B2C6D-D8D8-43A3-B82D-CB9532749AE5}" destId="{23228AB2-88AD-49FC-AEAC-3F34A7F16608}" srcOrd="0" destOrd="2" presId="urn:microsoft.com/office/officeart/2005/8/layout/hProcess4"/>
    <dgm:cxn modelId="{CFA9DE1D-0236-42F3-971F-C8A63A01B234}" srcId="{B6DA9C91-67DB-44B0-9914-69195E7DD613}" destId="{B0D973D4-C896-49CD-A5E2-6B51551E6998}" srcOrd="1" destOrd="0" parTransId="{94785559-B7A1-420A-B225-3CD07AA0A7CA}" sibTransId="{021A7C13-1013-4438-A4B9-A8CFC48C1FF3}"/>
    <dgm:cxn modelId="{EEA74B0F-7F05-47D4-A098-CCA4926010FF}" type="presOf" srcId="{2802A26C-89D5-45F6-BA06-38ED814C54E9}" destId="{8F9B355E-D61B-4697-97CD-6C809ADCCD57}" srcOrd="0" destOrd="0" presId="urn:microsoft.com/office/officeart/2005/8/layout/hProcess4"/>
    <dgm:cxn modelId="{BBAF5D75-4CD7-4C7C-A379-78016CEBCAD9}" type="presOf" srcId="{65D32F36-290C-4EAD-8C87-DDF7344D55E7}" destId="{E1FD8A5B-35E7-4C16-9D4E-34BDE643D492}" srcOrd="1" destOrd="1" presId="urn:microsoft.com/office/officeart/2005/8/layout/hProcess4"/>
    <dgm:cxn modelId="{1ADB46E7-F96B-4012-A794-743263859B9F}" type="presOf" srcId="{B0D6673B-7497-475C-B601-8C4807900E4A}" destId="{2590C16A-3ACC-4A99-B418-A45F9DBAF0E4}" srcOrd="0" destOrd="0" presId="urn:microsoft.com/office/officeart/2005/8/layout/hProcess4"/>
    <dgm:cxn modelId="{7DEDAA04-6DF9-4B47-99A5-1F96A3A084D2}" srcId="{B92D9204-88F4-42BD-8B0C-840B6672CF58}" destId="{B0D6673B-7497-475C-B601-8C4807900E4A}" srcOrd="0" destOrd="0" parTransId="{FE629E25-3BE0-45C6-BE84-9CAD0EA982E7}" sibTransId="{B324F453-CA3E-457C-99C6-426EF01B8CB6}"/>
    <dgm:cxn modelId="{F6038E50-53A4-4637-8E2D-A7D49D0450DD}" srcId="{C16DCF3F-CEE6-43E0-A41D-DF397C7605EF}" destId="{65D32F36-290C-4EAD-8C87-DDF7344D55E7}" srcOrd="1" destOrd="0" parTransId="{EC73F6FF-31A2-4D5F-8B89-FA0F3BE48977}" sibTransId="{D846E6A8-C29F-4A25-BECA-AC4820673F25}"/>
    <dgm:cxn modelId="{41EE342C-0A83-4A2F-92A7-8D2C9C946910}" srcId="{0BCA7338-1174-48C0-AE5A-4E94EEED1964}" destId="{B6DA9C91-67DB-44B0-9914-69195E7DD613}" srcOrd="2" destOrd="0" parTransId="{3FA8C7DF-3A15-4476-ABD2-EA4716B7B8CC}" sibTransId="{1CF4289A-629F-4269-8438-22BE6F1322C1}"/>
    <dgm:cxn modelId="{488938CB-CCE3-47F9-9515-6983A77CB1C6}" type="presOf" srcId="{B0D6673B-7497-475C-B601-8C4807900E4A}" destId="{A1F97CEA-79ED-4639-B426-7930D543A86D}" srcOrd="1" destOrd="0" presId="urn:microsoft.com/office/officeart/2005/8/layout/hProcess4"/>
    <dgm:cxn modelId="{45362B7C-2247-43E6-B7D9-A1A01B5CCC51}" type="presOf" srcId="{83E004B0-D57D-4B9A-B58A-0B21EB232E23}" destId="{884D691D-3196-4B9C-B432-00C84596BFDB}" srcOrd="0" destOrd="0" presId="urn:microsoft.com/office/officeart/2005/8/layout/hProcess4"/>
    <dgm:cxn modelId="{E603EE17-6603-4314-A824-C8574F52CA59}" type="presOf" srcId="{1A86F733-68A0-44FD-9CE4-7AE811F77C6C}" destId="{E21199B5-8D58-414A-A138-29CB7387BBEB}" srcOrd="1" destOrd="0" presId="urn:microsoft.com/office/officeart/2005/8/layout/hProcess4"/>
    <dgm:cxn modelId="{19231469-42EA-4E55-B9FD-97ED6329ECF4}" type="presOf" srcId="{B6DA9C91-67DB-44B0-9914-69195E7DD613}" destId="{86C143B5-CD6F-400A-BB25-3AAB6C75E12F}" srcOrd="0" destOrd="0" presId="urn:microsoft.com/office/officeart/2005/8/layout/hProcess4"/>
    <dgm:cxn modelId="{30997280-A48E-4341-9AA5-F871E719D361}" type="presOf" srcId="{0BCA7338-1174-48C0-AE5A-4E94EEED1964}" destId="{CE784D2F-1471-4D7C-AB6E-D0785A00F8B3}" srcOrd="0" destOrd="0" presId="urn:microsoft.com/office/officeart/2005/8/layout/hProcess4"/>
    <dgm:cxn modelId="{D1E5583B-D639-4629-AFE5-75D79C4EACC4}" srcId="{B92D9204-88F4-42BD-8B0C-840B6672CF58}" destId="{63A0087F-8F42-42C6-B7F8-B57BAA413D57}" srcOrd="1" destOrd="0" parTransId="{ABB15667-A6B2-406C-B4E9-32F6CF202F8B}" sibTransId="{E7E8729A-FE07-4D83-86A3-31A8987ADA79}"/>
    <dgm:cxn modelId="{7D57A9AB-FA4C-4CB4-866E-96084B68B668}" srcId="{C16DCF3F-CEE6-43E0-A41D-DF397C7605EF}" destId="{DFF4DA2E-6D28-4D22-83F6-12D3ECE6306D}" srcOrd="0" destOrd="0" parTransId="{E03A7193-9BA6-4E8B-97BA-55A6DCD60A04}" sibTransId="{0D6FEFD1-111D-4904-B67D-B6F2D63768A9}"/>
    <dgm:cxn modelId="{E9EEE905-DBD9-4F83-B0DE-E1EB03846EB6}" srcId="{B6DA9C91-67DB-44B0-9914-69195E7DD613}" destId="{1A86F733-68A0-44FD-9CE4-7AE811F77C6C}" srcOrd="0" destOrd="0" parTransId="{7A3ED240-3D84-4FB5-83C7-DA46A9814250}" sibTransId="{9CC2626F-8041-4878-8EDC-62CF06DE0596}"/>
    <dgm:cxn modelId="{7817BEB2-FF24-466C-AD96-2E7C4AC4274B}" type="presOf" srcId="{B92D9204-88F4-42BD-8B0C-840B6672CF58}" destId="{E84D803C-BBC6-4B40-B1C3-E19CDBEBD053}" srcOrd="0" destOrd="0" presId="urn:microsoft.com/office/officeart/2005/8/layout/hProcess4"/>
    <dgm:cxn modelId="{A509157A-E609-4C98-9FDD-8BCD87B60895}" srcId="{B6DA9C91-67DB-44B0-9914-69195E7DD613}" destId="{C47B2C6D-D8D8-43A3-B82D-CB9532749AE5}" srcOrd="2" destOrd="0" parTransId="{A9779436-7EC4-4E93-8E9E-48FF5E80512D}" sibTransId="{A29745E5-B818-482C-AEF2-8681894F9F22}"/>
    <dgm:cxn modelId="{3987973F-F56F-4EFC-8EDB-537B932FA301}" type="presOf" srcId="{1A86F733-68A0-44FD-9CE4-7AE811F77C6C}" destId="{23228AB2-88AD-49FC-AEAC-3F34A7F16608}" srcOrd="0" destOrd="0" presId="urn:microsoft.com/office/officeart/2005/8/layout/hProcess4"/>
    <dgm:cxn modelId="{A0580554-6642-41E3-BE43-233D0FFAF9BB}" type="presOf" srcId="{63A0087F-8F42-42C6-B7F8-B57BAA413D57}" destId="{2590C16A-3ACC-4A99-B418-A45F9DBAF0E4}" srcOrd="0" destOrd="1" presId="urn:microsoft.com/office/officeart/2005/8/layout/hProcess4"/>
    <dgm:cxn modelId="{E30D0E54-565D-49D4-AB73-218863ECB3CC}" type="presOf" srcId="{DFF4DA2E-6D28-4D22-83F6-12D3ECE6306D}" destId="{A9BB00DA-A634-4888-AB64-CFADC7EE7169}" srcOrd="0" destOrd="0" presId="urn:microsoft.com/office/officeart/2005/8/layout/hProcess4"/>
    <dgm:cxn modelId="{09C31C08-D1F5-4D05-91B3-5DF66E552D91}" type="presOf" srcId="{65D32F36-290C-4EAD-8C87-DDF7344D55E7}" destId="{A9BB00DA-A634-4888-AB64-CFADC7EE7169}" srcOrd="0" destOrd="1" presId="urn:microsoft.com/office/officeart/2005/8/layout/hProcess4"/>
    <dgm:cxn modelId="{59E3D2E6-B6D4-4484-BD42-7E9E96D86918}" type="presOf" srcId="{C16DCF3F-CEE6-43E0-A41D-DF397C7605EF}" destId="{BC22A31D-550B-476F-8E17-72498D15AFBC}" srcOrd="0" destOrd="0" presId="urn:microsoft.com/office/officeart/2005/8/layout/hProcess4"/>
    <dgm:cxn modelId="{58309951-84D3-4934-8130-2E60626710BA}" type="presOf" srcId="{B0D973D4-C896-49CD-A5E2-6B51551E6998}" destId="{E21199B5-8D58-414A-A138-29CB7387BBEB}" srcOrd="1" destOrd="1" presId="urn:microsoft.com/office/officeart/2005/8/layout/hProcess4"/>
    <dgm:cxn modelId="{F03ADAA9-09A8-46C6-A367-B1904747F4D1}" type="presOf" srcId="{DFF4DA2E-6D28-4D22-83F6-12D3ECE6306D}" destId="{E1FD8A5B-35E7-4C16-9D4E-34BDE643D492}" srcOrd="1" destOrd="0" presId="urn:microsoft.com/office/officeart/2005/8/layout/hProcess4"/>
    <dgm:cxn modelId="{3689EE3E-590F-4AD3-8C47-8CBB8D08E29B}" type="presOf" srcId="{B0D973D4-C896-49CD-A5E2-6B51551E6998}" destId="{23228AB2-88AD-49FC-AEAC-3F34A7F16608}" srcOrd="0" destOrd="1" presId="urn:microsoft.com/office/officeart/2005/8/layout/hProcess4"/>
    <dgm:cxn modelId="{5F09EEC7-3E56-4455-9CDC-17AA6F686F9B}" type="presOf" srcId="{63A0087F-8F42-42C6-B7F8-B57BAA413D57}" destId="{A1F97CEA-79ED-4639-B426-7930D543A86D}" srcOrd="1" destOrd="1" presId="urn:microsoft.com/office/officeart/2005/8/layout/hProcess4"/>
    <dgm:cxn modelId="{F30E189D-CF99-4E6B-AF6F-D38A061A51D6}" type="presParOf" srcId="{CE784D2F-1471-4D7C-AB6E-D0785A00F8B3}" destId="{2E96FFD4-97D3-4845-87A6-E1417FDE45E6}" srcOrd="0" destOrd="0" presId="urn:microsoft.com/office/officeart/2005/8/layout/hProcess4"/>
    <dgm:cxn modelId="{7AA8AFDF-8C3B-4F39-9FE8-1E4226CFB968}" type="presParOf" srcId="{CE784D2F-1471-4D7C-AB6E-D0785A00F8B3}" destId="{90B45D1E-529C-42E1-93B5-C41788C17D0E}" srcOrd="1" destOrd="0" presId="urn:microsoft.com/office/officeart/2005/8/layout/hProcess4"/>
    <dgm:cxn modelId="{D8C7B178-B9B6-4B75-9A77-95A0F0D6B282}" type="presParOf" srcId="{CE784D2F-1471-4D7C-AB6E-D0785A00F8B3}" destId="{94715590-F5B0-4DAC-891C-214AFD4E2514}" srcOrd="2" destOrd="0" presId="urn:microsoft.com/office/officeart/2005/8/layout/hProcess4"/>
    <dgm:cxn modelId="{2C98C341-9549-406C-920F-69F346BBB95B}" type="presParOf" srcId="{94715590-F5B0-4DAC-891C-214AFD4E2514}" destId="{C4CAD643-D63B-428E-B220-FC725B526090}" srcOrd="0" destOrd="0" presId="urn:microsoft.com/office/officeart/2005/8/layout/hProcess4"/>
    <dgm:cxn modelId="{1F678403-D935-4B56-891F-ACD26F815010}" type="presParOf" srcId="{C4CAD643-D63B-428E-B220-FC725B526090}" destId="{1B5AB0A6-4060-4488-BB76-3ACA142C4FF7}" srcOrd="0" destOrd="0" presId="urn:microsoft.com/office/officeart/2005/8/layout/hProcess4"/>
    <dgm:cxn modelId="{C47E563E-6319-4455-9315-0578EB1DF400}" type="presParOf" srcId="{C4CAD643-D63B-428E-B220-FC725B526090}" destId="{A9BB00DA-A634-4888-AB64-CFADC7EE7169}" srcOrd="1" destOrd="0" presId="urn:microsoft.com/office/officeart/2005/8/layout/hProcess4"/>
    <dgm:cxn modelId="{222EAC92-93F7-44A1-9A57-1D109F43C382}" type="presParOf" srcId="{C4CAD643-D63B-428E-B220-FC725B526090}" destId="{E1FD8A5B-35E7-4C16-9D4E-34BDE643D492}" srcOrd="2" destOrd="0" presId="urn:microsoft.com/office/officeart/2005/8/layout/hProcess4"/>
    <dgm:cxn modelId="{C4B542D0-7D54-4C5A-9605-C8D389886497}" type="presParOf" srcId="{C4CAD643-D63B-428E-B220-FC725B526090}" destId="{BC22A31D-550B-476F-8E17-72498D15AFBC}" srcOrd="3" destOrd="0" presId="urn:microsoft.com/office/officeart/2005/8/layout/hProcess4"/>
    <dgm:cxn modelId="{72F7E240-B54D-4638-A8D8-2DB697F65FF7}" type="presParOf" srcId="{C4CAD643-D63B-428E-B220-FC725B526090}" destId="{3DE5D9BB-D6E0-4A6D-A023-4CDDA9B2F2FA}" srcOrd="4" destOrd="0" presId="urn:microsoft.com/office/officeart/2005/8/layout/hProcess4"/>
    <dgm:cxn modelId="{23F090A3-3994-4853-98C9-63B0A35B4012}" type="presParOf" srcId="{94715590-F5B0-4DAC-891C-214AFD4E2514}" destId="{8F9B355E-D61B-4697-97CD-6C809ADCCD57}" srcOrd="1" destOrd="0" presId="urn:microsoft.com/office/officeart/2005/8/layout/hProcess4"/>
    <dgm:cxn modelId="{86485B8D-0B4E-4C4D-98C5-B887057DC3A6}" type="presParOf" srcId="{94715590-F5B0-4DAC-891C-214AFD4E2514}" destId="{CA49083A-9D92-4172-B3DD-E027F0F52286}" srcOrd="2" destOrd="0" presId="urn:microsoft.com/office/officeart/2005/8/layout/hProcess4"/>
    <dgm:cxn modelId="{291F4477-D8FE-4753-A863-5E963AFE8205}" type="presParOf" srcId="{CA49083A-9D92-4172-B3DD-E027F0F52286}" destId="{8A211760-E0F4-4D1B-A43A-AF877B29FAE7}" srcOrd="0" destOrd="0" presId="urn:microsoft.com/office/officeart/2005/8/layout/hProcess4"/>
    <dgm:cxn modelId="{5024E530-74AC-4478-901B-0A5501B9310B}" type="presParOf" srcId="{CA49083A-9D92-4172-B3DD-E027F0F52286}" destId="{2590C16A-3ACC-4A99-B418-A45F9DBAF0E4}" srcOrd="1" destOrd="0" presId="urn:microsoft.com/office/officeart/2005/8/layout/hProcess4"/>
    <dgm:cxn modelId="{044BFDDF-4606-46F3-BE79-C8ABB7AADB5B}" type="presParOf" srcId="{CA49083A-9D92-4172-B3DD-E027F0F52286}" destId="{A1F97CEA-79ED-4639-B426-7930D543A86D}" srcOrd="2" destOrd="0" presId="urn:microsoft.com/office/officeart/2005/8/layout/hProcess4"/>
    <dgm:cxn modelId="{78324962-3296-4E1E-B35F-7E9CACCA3662}" type="presParOf" srcId="{CA49083A-9D92-4172-B3DD-E027F0F52286}" destId="{E84D803C-BBC6-4B40-B1C3-E19CDBEBD053}" srcOrd="3" destOrd="0" presId="urn:microsoft.com/office/officeart/2005/8/layout/hProcess4"/>
    <dgm:cxn modelId="{DD1C95AF-4B0E-4CF9-BEF1-C05070FFA85F}" type="presParOf" srcId="{CA49083A-9D92-4172-B3DD-E027F0F52286}" destId="{30301722-5749-44FD-BC63-22EACAF0CCF6}" srcOrd="4" destOrd="0" presId="urn:microsoft.com/office/officeart/2005/8/layout/hProcess4"/>
    <dgm:cxn modelId="{23D0FFBE-9338-4092-A5BB-1C9229E2982B}" type="presParOf" srcId="{94715590-F5B0-4DAC-891C-214AFD4E2514}" destId="{884D691D-3196-4B9C-B432-00C84596BFDB}" srcOrd="3" destOrd="0" presId="urn:microsoft.com/office/officeart/2005/8/layout/hProcess4"/>
    <dgm:cxn modelId="{21349797-CECE-48A2-8B0D-3EB6850BADE5}" type="presParOf" srcId="{94715590-F5B0-4DAC-891C-214AFD4E2514}" destId="{39F2E6CC-8974-4846-89F4-92D0672B46D9}" srcOrd="4" destOrd="0" presId="urn:microsoft.com/office/officeart/2005/8/layout/hProcess4"/>
    <dgm:cxn modelId="{33CE8732-6664-43DC-88F8-C283C652DE33}" type="presParOf" srcId="{39F2E6CC-8974-4846-89F4-92D0672B46D9}" destId="{77FB0D16-FA86-433C-B794-DBD60ED1FC0B}" srcOrd="0" destOrd="0" presId="urn:microsoft.com/office/officeart/2005/8/layout/hProcess4"/>
    <dgm:cxn modelId="{2CFE2DED-0798-4CF1-8B26-DDF107A2978A}" type="presParOf" srcId="{39F2E6CC-8974-4846-89F4-92D0672B46D9}" destId="{23228AB2-88AD-49FC-AEAC-3F34A7F16608}" srcOrd="1" destOrd="0" presId="urn:microsoft.com/office/officeart/2005/8/layout/hProcess4"/>
    <dgm:cxn modelId="{9D078249-373F-4588-B65E-7DFB382F7F11}" type="presParOf" srcId="{39F2E6CC-8974-4846-89F4-92D0672B46D9}" destId="{E21199B5-8D58-414A-A138-29CB7387BBEB}" srcOrd="2" destOrd="0" presId="urn:microsoft.com/office/officeart/2005/8/layout/hProcess4"/>
    <dgm:cxn modelId="{D07D80F9-789E-4F66-AECC-4E5D86E339CA}" type="presParOf" srcId="{39F2E6CC-8974-4846-89F4-92D0672B46D9}" destId="{86C143B5-CD6F-400A-BB25-3AAB6C75E12F}" srcOrd="3" destOrd="0" presId="urn:microsoft.com/office/officeart/2005/8/layout/hProcess4"/>
    <dgm:cxn modelId="{B934684B-0215-4842-84A9-F34291B2360E}" type="presParOf" srcId="{39F2E6CC-8974-4846-89F4-92D0672B46D9}" destId="{93E42495-58F7-4BCD-AC06-A58F91CF45B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9CE86-6CD5-40A4-A6CF-0B0640E0427A}">
      <dsp:nvSpPr>
        <dsp:cNvPr id="0" name=""/>
        <dsp:cNvSpPr/>
      </dsp:nvSpPr>
      <dsp:spPr>
        <a:xfrm>
          <a:off x="0" y="0"/>
          <a:ext cx="8640960" cy="540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</a:rPr>
            <a:t>Diagnosticar el uso de las energías alternativas implementadas en el ámbito turístico, bajo los ejes de la sostenibilidad que permitan la dinamización y el progreso de las actividades turísticas de la comunidad Achuar – Sharamentsa.</a:t>
          </a:r>
          <a:endParaRPr lang="es-EC" sz="3100" kern="1200" dirty="0">
            <a:solidFill>
              <a:schemeClr val="tx1"/>
            </a:solidFill>
          </a:endParaRPr>
        </a:p>
      </dsp:txBody>
      <dsp:txXfrm>
        <a:off x="0" y="0"/>
        <a:ext cx="8640960" cy="2916324"/>
      </dsp:txXfrm>
    </dsp:sp>
    <dsp:sp modelId="{3622452A-14E0-41D7-A67E-21110DE4A77E}">
      <dsp:nvSpPr>
        <dsp:cNvPr id="0" name=""/>
        <dsp:cNvSpPr/>
      </dsp:nvSpPr>
      <dsp:spPr>
        <a:xfrm>
          <a:off x="0" y="2808311"/>
          <a:ext cx="2160240" cy="24842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Realizar una investigación bibliográfica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0" y="2808311"/>
        <a:ext cx="2160240" cy="2484276"/>
      </dsp:txXfrm>
    </dsp:sp>
    <dsp:sp modelId="{1E403938-1E9A-4651-B685-5961A30A7C61}">
      <dsp:nvSpPr>
        <dsp:cNvPr id="0" name=""/>
        <dsp:cNvSpPr/>
      </dsp:nvSpPr>
      <dsp:spPr>
        <a:xfrm>
          <a:off x="2160240" y="2808311"/>
          <a:ext cx="2160240" cy="2484276"/>
        </a:xfrm>
        <a:prstGeom prst="rect">
          <a:avLst/>
        </a:prstGeom>
        <a:solidFill>
          <a:schemeClr val="accent2">
            <a:tint val="40000"/>
            <a:alpha val="90000"/>
            <a:hueOff val="2188446"/>
            <a:satOff val="6842"/>
            <a:lumOff val="19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188446"/>
              <a:satOff val="6842"/>
              <a:lumOff val="1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Diagnosticar los tipos de energías alternativas en la comunidad 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2160240" y="2808311"/>
        <a:ext cx="2160240" cy="2484276"/>
      </dsp:txXfrm>
    </dsp:sp>
    <dsp:sp modelId="{CBE3F9BA-3B8C-4F2A-8099-EE26C8860465}">
      <dsp:nvSpPr>
        <dsp:cNvPr id="0" name=""/>
        <dsp:cNvSpPr/>
      </dsp:nvSpPr>
      <dsp:spPr>
        <a:xfrm>
          <a:off x="4320480" y="2808311"/>
          <a:ext cx="2160240" cy="2484276"/>
        </a:xfrm>
        <a:prstGeom prst="rect">
          <a:avLst/>
        </a:prstGeom>
        <a:solidFill>
          <a:schemeClr val="accent2">
            <a:tint val="40000"/>
            <a:alpha val="90000"/>
            <a:hueOff val="4376892"/>
            <a:satOff val="13683"/>
            <a:lumOff val="38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376892"/>
              <a:satOff val="13683"/>
              <a:lumOff val="3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Aplicar instrumentos de recolección de datos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4320480" y="2808311"/>
        <a:ext cx="2160240" cy="2484276"/>
      </dsp:txXfrm>
    </dsp:sp>
    <dsp:sp modelId="{B76766C1-03DE-4E18-80FC-FFAA9339432A}">
      <dsp:nvSpPr>
        <dsp:cNvPr id="0" name=""/>
        <dsp:cNvSpPr/>
      </dsp:nvSpPr>
      <dsp:spPr>
        <a:xfrm>
          <a:off x="6480719" y="2808311"/>
          <a:ext cx="2160240" cy="2484276"/>
        </a:xfrm>
        <a:prstGeom prst="rect">
          <a:avLst/>
        </a:prstGeom>
        <a:solidFill>
          <a:schemeClr val="accent2">
            <a:tint val="40000"/>
            <a:alpha val="90000"/>
            <a:hueOff val="6565338"/>
            <a:satOff val="20525"/>
            <a:lumOff val="57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565338"/>
              <a:satOff val="20525"/>
              <a:lumOff val="5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Determinar la influencia del desarrollo turístico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6480719" y="2808311"/>
        <a:ext cx="2160240" cy="24842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B2D7-0ECC-43BC-B2A7-D0459E4DF40F}">
      <dsp:nvSpPr>
        <dsp:cNvPr id="0" name=""/>
        <dsp:cNvSpPr/>
      </dsp:nvSpPr>
      <dsp:spPr>
        <a:xfrm rot="16200000">
          <a:off x="-1063873" y="1064617"/>
          <a:ext cx="4064000" cy="193476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18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Comunidad</a:t>
          </a:r>
          <a:endParaRPr lang="es-EC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85% Interés de visita.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Hasta 5 días</a:t>
          </a:r>
          <a:endParaRPr lang="es-EC" sz="1900" kern="1200" dirty="0"/>
        </a:p>
      </dsp:txBody>
      <dsp:txXfrm rot="5400000">
        <a:off x="744" y="812800"/>
        <a:ext cx="1934765" cy="2438400"/>
      </dsp:txXfrm>
    </dsp:sp>
    <dsp:sp modelId="{51EDB353-CC0F-4F50-B087-49577A2E011F}">
      <dsp:nvSpPr>
        <dsp:cNvPr id="0" name=""/>
        <dsp:cNvSpPr/>
      </dsp:nvSpPr>
      <dsp:spPr>
        <a:xfrm rot="16200000">
          <a:off x="1016000" y="1064617"/>
          <a:ext cx="4064000" cy="193476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18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Actividades</a:t>
          </a:r>
          <a:endParaRPr lang="es-EC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Flora y fauna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Energía alternativa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Costumbres</a:t>
          </a:r>
          <a:endParaRPr lang="es-EC" sz="1900" kern="1200" dirty="0"/>
        </a:p>
      </dsp:txBody>
      <dsp:txXfrm rot="5400000">
        <a:off x="2080617" y="812800"/>
        <a:ext cx="1934765" cy="2438400"/>
      </dsp:txXfrm>
    </dsp:sp>
    <dsp:sp modelId="{C14D89E8-2CAF-44EA-AB4E-CC4D1F75C3E3}">
      <dsp:nvSpPr>
        <dsp:cNvPr id="0" name=""/>
        <dsp:cNvSpPr/>
      </dsp:nvSpPr>
      <dsp:spPr>
        <a:xfrm rot="16200000">
          <a:off x="3095873" y="1064617"/>
          <a:ext cx="4064000" cy="193476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184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Difusión</a:t>
          </a:r>
          <a:endParaRPr lang="es-EC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Redes sociales</a:t>
          </a:r>
          <a:endParaRPr lang="es-EC" sz="1900" kern="1200" dirty="0"/>
        </a:p>
      </dsp:txBody>
      <dsp:txXfrm rot="5400000">
        <a:off x="4160490" y="812800"/>
        <a:ext cx="1934765" cy="2438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2937D-9509-4BCD-AE09-A523981C02FA}">
      <dsp:nvSpPr>
        <dsp:cNvPr id="0" name=""/>
        <dsp:cNvSpPr/>
      </dsp:nvSpPr>
      <dsp:spPr>
        <a:xfrm>
          <a:off x="1877" y="1617043"/>
          <a:ext cx="2287484" cy="91499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Alojamiento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$140</a:t>
          </a:r>
          <a:endParaRPr lang="es-EC" sz="1800" kern="1200" dirty="0"/>
        </a:p>
      </dsp:txBody>
      <dsp:txXfrm>
        <a:off x="459374" y="1617043"/>
        <a:ext cx="1372491" cy="914993"/>
      </dsp:txXfrm>
    </dsp:sp>
    <dsp:sp modelId="{C60D612E-4EF5-4A41-9E21-9C81DD3C16AB}">
      <dsp:nvSpPr>
        <dsp:cNvPr id="0" name=""/>
        <dsp:cNvSpPr/>
      </dsp:nvSpPr>
      <dsp:spPr>
        <a:xfrm>
          <a:off x="2060613" y="1617043"/>
          <a:ext cx="2287484" cy="91499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A&amp;B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$60</a:t>
          </a:r>
          <a:endParaRPr lang="es-EC" sz="1800" kern="1200" dirty="0"/>
        </a:p>
      </dsp:txBody>
      <dsp:txXfrm>
        <a:off x="2518110" y="1617043"/>
        <a:ext cx="1372491" cy="914993"/>
      </dsp:txXfrm>
    </dsp:sp>
    <dsp:sp modelId="{E6513698-0E49-4AF9-8498-9971BBE3D251}">
      <dsp:nvSpPr>
        <dsp:cNvPr id="0" name=""/>
        <dsp:cNvSpPr/>
      </dsp:nvSpPr>
      <dsp:spPr>
        <a:xfrm>
          <a:off x="4119349" y="1617043"/>
          <a:ext cx="2287484" cy="91499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Transporte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$300</a:t>
          </a:r>
          <a:endParaRPr lang="es-EC" sz="1800" kern="1200" dirty="0"/>
        </a:p>
      </dsp:txBody>
      <dsp:txXfrm>
        <a:off x="4576846" y="1617043"/>
        <a:ext cx="1372491" cy="9149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4DB1A-1F6B-495D-8D76-5BF51C93D0DE}">
      <dsp:nvSpPr>
        <dsp:cNvPr id="0" name=""/>
        <dsp:cNvSpPr/>
      </dsp:nvSpPr>
      <dsp:spPr>
        <a:xfrm rot="5400000">
          <a:off x="-296480" y="297974"/>
          <a:ext cx="1976535" cy="138357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Género</a:t>
          </a:r>
          <a:endParaRPr lang="es-EC" sz="2100" kern="1200" dirty="0">
            <a:solidFill>
              <a:schemeClr val="tx1"/>
            </a:solidFill>
          </a:endParaRPr>
        </a:p>
      </dsp:txBody>
      <dsp:txXfrm rot="-5400000">
        <a:off x="1" y="693280"/>
        <a:ext cx="1383574" cy="592961"/>
      </dsp:txXfrm>
    </dsp:sp>
    <dsp:sp modelId="{CE1B65F6-CE88-4DA8-B3DE-EF9A48C88CB5}">
      <dsp:nvSpPr>
        <dsp:cNvPr id="0" name=""/>
        <dsp:cNvSpPr/>
      </dsp:nvSpPr>
      <dsp:spPr>
        <a:xfrm rot="5400000">
          <a:off x="2173649" y="-788580"/>
          <a:ext cx="1284747" cy="2864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solidFill>
                <a:schemeClr val="tx1"/>
              </a:solidFill>
            </a:rPr>
            <a:t>M: 50,67 % </a:t>
          </a:r>
          <a:endParaRPr lang="es-EC" sz="28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solidFill>
                <a:schemeClr val="tx1"/>
              </a:solidFill>
            </a:rPr>
            <a:t>F: 49,33 %</a:t>
          </a:r>
          <a:endParaRPr lang="es-EC" sz="2800" kern="1200" dirty="0">
            <a:solidFill>
              <a:schemeClr val="tx1"/>
            </a:solidFill>
          </a:endParaRPr>
        </a:p>
      </dsp:txBody>
      <dsp:txXfrm rot="-5400000">
        <a:off x="1383574" y="64211"/>
        <a:ext cx="2802181" cy="1159315"/>
      </dsp:txXfrm>
    </dsp:sp>
    <dsp:sp modelId="{96FC9C1D-1D73-4F4F-B946-80CA16390DB7}">
      <dsp:nvSpPr>
        <dsp:cNvPr id="0" name=""/>
        <dsp:cNvSpPr/>
      </dsp:nvSpPr>
      <dsp:spPr>
        <a:xfrm rot="5400000">
          <a:off x="-296480" y="2066828"/>
          <a:ext cx="1976535" cy="1383574"/>
        </a:xfrm>
        <a:prstGeom prst="chevron">
          <a:avLst/>
        </a:prstGeom>
        <a:solidFill>
          <a:schemeClr val="accent2">
            <a:hueOff val="3241392"/>
            <a:satOff val="12376"/>
            <a:lumOff val="0"/>
            <a:alphaOff val="0"/>
          </a:schemeClr>
        </a:solidFill>
        <a:ln w="19050" cap="flat" cmpd="sng" algn="ctr">
          <a:solidFill>
            <a:schemeClr val="accent2">
              <a:hueOff val="3241392"/>
              <a:satOff val="12376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Rango de edad</a:t>
          </a:r>
          <a:endParaRPr lang="es-EC" sz="2100" kern="1200" dirty="0">
            <a:solidFill>
              <a:schemeClr val="tx1"/>
            </a:solidFill>
          </a:endParaRPr>
        </a:p>
      </dsp:txBody>
      <dsp:txXfrm rot="-5400000">
        <a:off x="1" y="2462134"/>
        <a:ext cx="1383574" cy="592961"/>
      </dsp:txXfrm>
    </dsp:sp>
    <dsp:sp modelId="{2F52AA58-AC34-4979-A662-CFB2840C3436}">
      <dsp:nvSpPr>
        <dsp:cNvPr id="0" name=""/>
        <dsp:cNvSpPr/>
      </dsp:nvSpPr>
      <dsp:spPr>
        <a:xfrm rot="5400000">
          <a:off x="2173649" y="980273"/>
          <a:ext cx="1284747" cy="2864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241392"/>
              <a:satOff val="12376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solidFill>
                <a:schemeClr val="tx1"/>
              </a:solidFill>
            </a:rPr>
            <a:t>40 a 60 años</a:t>
          </a:r>
          <a:endParaRPr lang="es-EC" sz="2800" kern="1200" dirty="0">
            <a:solidFill>
              <a:schemeClr val="tx1"/>
            </a:solidFill>
          </a:endParaRPr>
        </a:p>
      </dsp:txBody>
      <dsp:txXfrm rot="-5400000">
        <a:off x="1383574" y="1833064"/>
        <a:ext cx="2802181" cy="1159315"/>
      </dsp:txXfrm>
    </dsp:sp>
    <dsp:sp modelId="{A461F899-A20F-4C8C-AD6F-E6A5BF3A16B8}">
      <dsp:nvSpPr>
        <dsp:cNvPr id="0" name=""/>
        <dsp:cNvSpPr/>
      </dsp:nvSpPr>
      <dsp:spPr>
        <a:xfrm rot="5400000">
          <a:off x="-296480" y="3835683"/>
          <a:ext cx="1976535" cy="1383574"/>
        </a:xfrm>
        <a:prstGeom prst="chevron">
          <a:avLst/>
        </a:prstGeom>
        <a:solidFill>
          <a:schemeClr val="accent2">
            <a:hueOff val="6482784"/>
            <a:satOff val="24753"/>
            <a:lumOff val="0"/>
            <a:alphaOff val="0"/>
          </a:schemeClr>
        </a:solidFill>
        <a:ln w="19050" cap="flat" cmpd="sng" algn="ctr">
          <a:solidFill>
            <a:schemeClr val="accent2">
              <a:hueOff val="6482784"/>
              <a:satOff val="24753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Lugar de trabajo</a:t>
          </a:r>
          <a:endParaRPr lang="es-EC" sz="2100" kern="1200" dirty="0">
            <a:solidFill>
              <a:schemeClr val="tx1"/>
            </a:solidFill>
          </a:endParaRPr>
        </a:p>
      </dsp:txBody>
      <dsp:txXfrm rot="-5400000">
        <a:off x="1" y="4230989"/>
        <a:ext cx="1383574" cy="592961"/>
      </dsp:txXfrm>
    </dsp:sp>
    <dsp:sp modelId="{CD6C80F2-1316-4515-B2F5-7F1F7EA944E6}">
      <dsp:nvSpPr>
        <dsp:cNvPr id="0" name=""/>
        <dsp:cNvSpPr/>
      </dsp:nvSpPr>
      <dsp:spPr>
        <a:xfrm rot="5400000">
          <a:off x="2173649" y="2749128"/>
          <a:ext cx="1284747" cy="28648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82784"/>
              <a:satOff val="24753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solidFill>
                <a:schemeClr val="tx1"/>
              </a:solidFill>
            </a:rPr>
            <a:t>52% Dentro de la comunidad</a:t>
          </a:r>
          <a:endParaRPr lang="es-EC" sz="2800" kern="1200" dirty="0">
            <a:solidFill>
              <a:schemeClr val="tx1"/>
            </a:solidFill>
          </a:endParaRPr>
        </a:p>
      </dsp:txBody>
      <dsp:txXfrm rot="-5400000">
        <a:off x="1383574" y="3601919"/>
        <a:ext cx="2802181" cy="11593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6A8B0-84C1-4580-934E-A2FA74CF5AE8}">
      <dsp:nvSpPr>
        <dsp:cNvPr id="0" name=""/>
        <dsp:cNvSpPr/>
      </dsp:nvSpPr>
      <dsp:spPr>
        <a:xfrm rot="5400000">
          <a:off x="-303355" y="305005"/>
          <a:ext cx="2022367" cy="141565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Problemas ambientales</a:t>
          </a:r>
          <a:endParaRPr lang="es-EC" sz="2000" kern="1200" dirty="0">
            <a:solidFill>
              <a:schemeClr val="tx1"/>
            </a:solidFill>
          </a:endParaRPr>
        </a:p>
      </dsp:txBody>
      <dsp:txXfrm rot="-5400000">
        <a:off x="1" y="709477"/>
        <a:ext cx="1415656" cy="606711"/>
      </dsp:txXfrm>
    </dsp:sp>
    <dsp:sp modelId="{D9B19A6C-973D-4B3E-A68C-CCCF5F35B1A5}">
      <dsp:nvSpPr>
        <dsp:cNvPr id="0" name=""/>
        <dsp:cNvSpPr/>
      </dsp:nvSpPr>
      <dsp:spPr>
        <a:xfrm rot="5400000">
          <a:off x="2318303" y="-900996"/>
          <a:ext cx="1314538" cy="3119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37,33 % </a:t>
          </a:r>
          <a:r>
            <a:rPr lang="es-EC" sz="1600" kern="1200" dirty="0" smtClean="0">
              <a:solidFill>
                <a:schemeClr val="tx1"/>
              </a:solidFill>
            </a:rPr>
            <a:t>Contaminación de los ríos</a:t>
          </a:r>
          <a:endParaRPr lang="es-EC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22,67 % </a:t>
          </a:r>
          <a:r>
            <a:rPr lang="es-EC" sz="1600" kern="1200" dirty="0" smtClean="0">
              <a:solidFill>
                <a:schemeClr val="tx1"/>
              </a:solidFill>
            </a:rPr>
            <a:t>Contaminación auditiva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1415657" y="65820"/>
        <a:ext cx="3055661" cy="1186198"/>
      </dsp:txXfrm>
    </dsp:sp>
    <dsp:sp modelId="{D001FE52-E5BE-49EB-97E4-143A7EC9C280}">
      <dsp:nvSpPr>
        <dsp:cNvPr id="0" name=""/>
        <dsp:cNvSpPr/>
      </dsp:nvSpPr>
      <dsp:spPr>
        <a:xfrm rot="5400000">
          <a:off x="-303355" y="2128323"/>
          <a:ext cx="2022367" cy="14156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Energías alternativas</a:t>
          </a:r>
          <a:endParaRPr lang="es-EC" sz="2000" kern="1200" dirty="0">
            <a:solidFill>
              <a:schemeClr val="tx1"/>
            </a:solidFill>
          </a:endParaRPr>
        </a:p>
      </dsp:txBody>
      <dsp:txXfrm rot="-5400000">
        <a:off x="1" y="2532795"/>
        <a:ext cx="1415656" cy="606711"/>
      </dsp:txXfrm>
    </dsp:sp>
    <dsp:sp modelId="{E31B393E-1CBD-4A72-9B5B-67481C54D46E}">
      <dsp:nvSpPr>
        <dsp:cNvPr id="0" name=""/>
        <dsp:cNvSpPr/>
      </dsp:nvSpPr>
      <dsp:spPr>
        <a:xfrm rot="5400000">
          <a:off x="2318303" y="922321"/>
          <a:ext cx="1314538" cy="3119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85,33 % Conoce la implementación y </a:t>
          </a:r>
          <a:r>
            <a:rPr lang="es-EC" sz="1600" kern="1200" dirty="0" smtClean="0">
              <a:solidFill>
                <a:schemeClr val="tx1"/>
              </a:solidFill>
            </a:rPr>
            <a:t>manejo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1415657" y="1889137"/>
        <a:ext cx="3055661" cy="1186198"/>
      </dsp:txXfrm>
    </dsp:sp>
    <dsp:sp modelId="{A2D4E493-BADF-4875-9148-2C74F8F22089}">
      <dsp:nvSpPr>
        <dsp:cNvPr id="0" name=""/>
        <dsp:cNvSpPr/>
      </dsp:nvSpPr>
      <dsp:spPr>
        <a:xfrm rot="5400000">
          <a:off x="-303355" y="3951640"/>
          <a:ext cx="2022367" cy="141565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Beneficios</a:t>
          </a:r>
          <a:endParaRPr lang="es-EC" sz="2000" kern="1200" dirty="0">
            <a:solidFill>
              <a:schemeClr val="tx1"/>
            </a:solidFill>
          </a:endParaRPr>
        </a:p>
      </dsp:txBody>
      <dsp:txXfrm rot="-5400000">
        <a:off x="1" y="4356112"/>
        <a:ext cx="1415656" cy="606711"/>
      </dsp:txXfrm>
    </dsp:sp>
    <dsp:sp modelId="{FF5B5144-2F04-4365-872F-FF9DC9CFA6AF}">
      <dsp:nvSpPr>
        <dsp:cNvPr id="0" name=""/>
        <dsp:cNvSpPr/>
      </dsp:nvSpPr>
      <dsp:spPr>
        <a:xfrm rot="5400000">
          <a:off x="2318303" y="2745639"/>
          <a:ext cx="1314538" cy="3119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Reducir la contaminación</a:t>
          </a:r>
          <a:endParaRPr lang="es-EC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Restablecimiento de la biodiversidad</a:t>
          </a:r>
          <a:endParaRPr lang="es-EC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Cuidar los recursos</a:t>
          </a:r>
          <a:endParaRPr lang="es-EC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chemeClr val="tx1"/>
              </a:solidFill>
            </a:rPr>
            <a:t>Preservar el ambiente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1415657" y="3712455"/>
        <a:ext cx="3055661" cy="11861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89C91-20EC-4F08-91A8-E677AB319E2E}">
      <dsp:nvSpPr>
        <dsp:cNvPr id="0" name=""/>
        <dsp:cNvSpPr/>
      </dsp:nvSpPr>
      <dsp:spPr>
        <a:xfrm>
          <a:off x="0" y="314941"/>
          <a:ext cx="8894464" cy="12935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534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Calidad de servicios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0" y="638317"/>
        <a:ext cx="8571088" cy="646752"/>
      </dsp:txXfrm>
    </dsp:sp>
    <dsp:sp modelId="{22289C0C-14F7-4CBA-B888-043EC10F553E}">
      <dsp:nvSpPr>
        <dsp:cNvPr id="0" name=""/>
        <dsp:cNvSpPr/>
      </dsp:nvSpPr>
      <dsp:spPr>
        <a:xfrm>
          <a:off x="0" y="1310750"/>
          <a:ext cx="1643874" cy="2375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70, 7  % bueno: energía eléctrica </a:t>
          </a:r>
          <a:endParaRPr lang="es-EC" sz="2000" kern="1200" dirty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76% malo: accesibilidad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0" y="1310750"/>
        <a:ext cx="1643874" cy="2375081"/>
      </dsp:txXfrm>
    </dsp:sp>
    <dsp:sp modelId="{4B078E4A-4C0F-4ABF-BEA2-E19842FCCA1F}">
      <dsp:nvSpPr>
        <dsp:cNvPr id="0" name=""/>
        <dsp:cNvSpPr/>
      </dsp:nvSpPr>
      <dsp:spPr>
        <a:xfrm>
          <a:off x="1643696" y="746276"/>
          <a:ext cx="7250767" cy="12935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534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Familias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1643696" y="1069652"/>
        <a:ext cx="6927391" cy="646752"/>
      </dsp:txXfrm>
    </dsp:sp>
    <dsp:sp modelId="{3D5F0BE8-4C18-41C9-B135-BFAA66FD519A}">
      <dsp:nvSpPr>
        <dsp:cNvPr id="0" name=""/>
        <dsp:cNvSpPr/>
      </dsp:nvSpPr>
      <dsp:spPr>
        <a:xfrm>
          <a:off x="1643696" y="1742085"/>
          <a:ext cx="1643874" cy="2375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49,33% familias conformadas por 7 personas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643696" y="1742085"/>
        <a:ext cx="1643874" cy="2375081"/>
      </dsp:txXfrm>
    </dsp:sp>
    <dsp:sp modelId="{F9DBC32B-526A-4ECE-A468-9543A3A5515E}">
      <dsp:nvSpPr>
        <dsp:cNvPr id="0" name=""/>
        <dsp:cNvSpPr/>
      </dsp:nvSpPr>
      <dsp:spPr>
        <a:xfrm>
          <a:off x="3287393" y="1177610"/>
          <a:ext cx="5607070" cy="12935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534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Turismo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3287393" y="1500986"/>
        <a:ext cx="5283694" cy="646752"/>
      </dsp:txXfrm>
    </dsp:sp>
    <dsp:sp modelId="{E4AE4EBE-D1B0-49F4-AB0B-31C4F14D2FB8}">
      <dsp:nvSpPr>
        <dsp:cNvPr id="0" name=""/>
        <dsp:cNvSpPr/>
      </dsp:nvSpPr>
      <dsp:spPr>
        <a:xfrm>
          <a:off x="3287393" y="2173419"/>
          <a:ext cx="1643874" cy="2375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Hombres: guianza y transporte</a:t>
          </a:r>
          <a:endParaRPr lang="es-EC" sz="2000" kern="1200" dirty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Mujeres: alojamiento y A&amp;B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3287393" y="2173419"/>
        <a:ext cx="1643874" cy="2375081"/>
      </dsp:txXfrm>
    </dsp:sp>
    <dsp:sp modelId="{E50DA87E-A7AA-4A6B-8FBF-81EB6DEB471B}">
      <dsp:nvSpPr>
        <dsp:cNvPr id="0" name=""/>
        <dsp:cNvSpPr/>
      </dsp:nvSpPr>
      <dsp:spPr>
        <a:xfrm>
          <a:off x="4931980" y="1608945"/>
          <a:ext cx="3962483" cy="12935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534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Capacitación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4931980" y="1932321"/>
        <a:ext cx="3639107" cy="646752"/>
      </dsp:txXfrm>
    </dsp:sp>
    <dsp:sp modelId="{54E4319B-16CC-479F-93FD-502247CAD982}">
      <dsp:nvSpPr>
        <dsp:cNvPr id="0" name=""/>
        <dsp:cNvSpPr/>
      </dsp:nvSpPr>
      <dsp:spPr>
        <a:xfrm>
          <a:off x="4931980" y="2604754"/>
          <a:ext cx="1643874" cy="2375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76% capacitación servicios turísticos 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4931980" y="2604754"/>
        <a:ext cx="1643874" cy="2375081"/>
      </dsp:txXfrm>
    </dsp:sp>
    <dsp:sp modelId="{F8599876-A3F9-4686-AE24-56FDB48E6233}">
      <dsp:nvSpPr>
        <dsp:cNvPr id="0" name=""/>
        <dsp:cNvSpPr/>
      </dsp:nvSpPr>
      <dsp:spPr>
        <a:xfrm>
          <a:off x="6575677" y="2040279"/>
          <a:ext cx="2318786" cy="1293504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534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Beneficios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6575677" y="2363655"/>
        <a:ext cx="1995410" cy="646752"/>
      </dsp:txXfrm>
    </dsp:sp>
    <dsp:sp modelId="{A958E233-4C1D-40BE-AB66-A5AA0039FBB7}">
      <dsp:nvSpPr>
        <dsp:cNvPr id="0" name=""/>
        <dsp:cNvSpPr/>
      </dsp:nvSpPr>
      <dsp:spPr>
        <a:xfrm>
          <a:off x="6575677" y="3036088"/>
          <a:ext cx="1643874" cy="2375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Empleo y capacitación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6575677" y="3036088"/>
        <a:ext cx="1643874" cy="23750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C4DF3-CF68-418A-A5DD-FFE69D2AA2C3}">
      <dsp:nvSpPr>
        <dsp:cNvPr id="0" name=""/>
        <dsp:cNvSpPr/>
      </dsp:nvSpPr>
      <dsp:spPr>
        <a:xfrm>
          <a:off x="3681" y="81052"/>
          <a:ext cx="2214529" cy="365429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NAE</a:t>
          </a:r>
          <a:endParaRPr lang="es-EC" sz="2300" kern="1200" dirty="0">
            <a:solidFill>
              <a:schemeClr val="tx1"/>
            </a:solidFill>
          </a:endParaRPr>
        </a:p>
      </dsp:txBody>
      <dsp:txXfrm rot="16200000">
        <a:off x="-1273125" y="1357859"/>
        <a:ext cx="2996519" cy="442905"/>
      </dsp:txXfrm>
    </dsp:sp>
    <dsp:sp modelId="{E1052407-23D4-4502-A477-CD5B79EE0709}">
      <dsp:nvSpPr>
        <dsp:cNvPr id="0" name=""/>
        <dsp:cNvSpPr/>
      </dsp:nvSpPr>
      <dsp:spPr>
        <a:xfrm>
          <a:off x="446587" y="81052"/>
          <a:ext cx="1649824" cy="365429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Implementación de proyectos alternativos.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Recuperar la naturaleza.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Apoyar a la comunidad.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446587" y="81052"/>
        <a:ext cx="1649824" cy="3654292"/>
      </dsp:txXfrm>
    </dsp:sp>
    <dsp:sp modelId="{02D26836-2320-431F-A563-CBC0400B3763}">
      <dsp:nvSpPr>
        <dsp:cNvPr id="0" name=""/>
        <dsp:cNvSpPr/>
      </dsp:nvSpPr>
      <dsp:spPr>
        <a:xfrm>
          <a:off x="2295719" y="81052"/>
          <a:ext cx="2214529" cy="3654292"/>
        </a:xfrm>
        <a:prstGeom prst="roundRect">
          <a:avLst>
            <a:gd name="adj" fmla="val 5000"/>
          </a:avLst>
        </a:prstGeom>
        <a:solidFill>
          <a:schemeClr val="accent2">
            <a:hueOff val="2160928"/>
            <a:satOff val="8251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ALDEA</a:t>
          </a:r>
          <a:endParaRPr lang="es-EC" sz="2300" kern="1200" dirty="0">
            <a:solidFill>
              <a:schemeClr val="tx1"/>
            </a:solidFill>
          </a:endParaRPr>
        </a:p>
      </dsp:txBody>
      <dsp:txXfrm rot="16200000">
        <a:off x="1018912" y="1357859"/>
        <a:ext cx="2996519" cy="442905"/>
      </dsp:txXfrm>
    </dsp:sp>
    <dsp:sp modelId="{04EDDEDC-8DEC-41DB-990A-DA8EA3BEBB98}">
      <dsp:nvSpPr>
        <dsp:cNvPr id="0" name=""/>
        <dsp:cNvSpPr/>
      </dsp:nvSpPr>
      <dsp:spPr>
        <a:xfrm rot="5400000">
          <a:off x="2030837" y="122418"/>
          <a:ext cx="390669" cy="33217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3FFE6-4EFB-4482-B787-7AF1A08C2D81}">
      <dsp:nvSpPr>
        <dsp:cNvPr id="0" name=""/>
        <dsp:cNvSpPr/>
      </dsp:nvSpPr>
      <dsp:spPr>
        <a:xfrm>
          <a:off x="2738625" y="81052"/>
          <a:ext cx="1649824" cy="365429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Satisfacer necesidades.</a:t>
          </a:r>
          <a:endParaRPr lang="es-EC" sz="1600" kern="1200" dirty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Innovación de proyectos.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Aprovechamiento de recursos.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38625" y="81052"/>
        <a:ext cx="1649824" cy="3654292"/>
      </dsp:txXfrm>
    </dsp:sp>
    <dsp:sp modelId="{729B6AD1-87AD-4713-83CD-05AF53CEBD93}">
      <dsp:nvSpPr>
        <dsp:cNvPr id="0" name=""/>
        <dsp:cNvSpPr/>
      </dsp:nvSpPr>
      <dsp:spPr>
        <a:xfrm>
          <a:off x="4587757" y="81052"/>
          <a:ext cx="2214529" cy="3654292"/>
        </a:xfrm>
        <a:prstGeom prst="roundRect">
          <a:avLst>
            <a:gd name="adj" fmla="val 5000"/>
          </a:avLst>
        </a:prstGeom>
        <a:solidFill>
          <a:schemeClr val="accent2">
            <a:hueOff val="4321856"/>
            <a:satOff val="16502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CENTRO TURÍSTICO</a:t>
          </a:r>
          <a:endParaRPr lang="es-EC" sz="2300" kern="1200" dirty="0">
            <a:solidFill>
              <a:schemeClr val="tx1"/>
            </a:solidFill>
          </a:endParaRPr>
        </a:p>
      </dsp:txBody>
      <dsp:txXfrm rot="16200000">
        <a:off x="3310950" y="1357859"/>
        <a:ext cx="2996519" cy="442905"/>
      </dsp:txXfrm>
    </dsp:sp>
    <dsp:sp modelId="{7C06F6D1-550A-48E4-B203-9733FFCEF559}">
      <dsp:nvSpPr>
        <dsp:cNvPr id="0" name=""/>
        <dsp:cNvSpPr/>
      </dsp:nvSpPr>
      <dsp:spPr>
        <a:xfrm rot="5400000">
          <a:off x="4253340" y="122418"/>
          <a:ext cx="390669" cy="33217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241392"/>
              <a:satOff val="12376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87374-522F-4DF0-8163-AF55DDEEF28A}">
      <dsp:nvSpPr>
        <dsp:cNvPr id="0" name=""/>
        <dsp:cNvSpPr/>
      </dsp:nvSpPr>
      <dsp:spPr>
        <a:xfrm>
          <a:off x="5030663" y="81052"/>
          <a:ext cx="1649824" cy="365429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Beneficiar a la </a:t>
          </a:r>
          <a:r>
            <a:rPr lang="es-EC" sz="1600" kern="1200" dirty="0" smtClean="0">
              <a:solidFill>
                <a:schemeClr val="tx1"/>
              </a:solidFill>
            </a:rPr>
            <a:t>comunidad.</a:t>
          </a:r>
          <a:endParaRPr lang="es-EC" sz="1600" kern="1200" dirty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Uso de energía </a:t>
          </a:r>
          <a:r>
            <a:rPr lang="es-EC" sz="1600" kern="1200" dirty="0" smtClean="0">
              <a:solidFill>
                <a:schemeClr val="tx1"/>
              </a:solidFill>
            </a:rPr>
            <a:t>alternativa.</a:t>
          </a:r>
          <a:endParaRPr lang="es-EC" sz="1600" kern="1200" dirty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Atraer nuevos segmentos de </a:t>
          </a:r>
          <a:r>
            <a:rPr lang="es-EC" sz="1600" kern="1200" dirty="0" smtClean="0">
              <a:solidFill>
                <a:schemeClr val="tx1"/>
              </a:solidFill>
            </a:rPr>
            <a:t>turistas.</a:t>
          </a:r>
          <a:endParaRPr lang="es-EC" sz="1600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Turistas procedentes de Alemania y </a:t>
          </a:r>
          <a:r>
            <a:rPr lang="es-EC" sz="1600" kern="1200" dirty="0" smtClean="0">
              <a:solidFill>
                <a:schemeClr val="tx1"/>
              </a:solidFill>
            </a:rPr>
            <a:t>Japón.</a:t>
          </a:r>
          <a:endParaRPr lang="es-EC" sz="1600" kern="1200" dirty="0" smtClean="0">
            <a:solidFill>
              <a:schemeClr val="tx1"/>
            </a:solidFill>
          </a:endParaRPr>
        </a:p>
      </dsp:txBody>
      <dsp:txXfrm>
        <a:off x="5030663" y="81052"/>
        <a:ext cx="1649824" cy="3654292"/>
      </dsp:txXfrm>
    </dsp:sp>
    <dsp:sp modelId="{9F93A717-F141-4F3E-8CF0-D4FCB4A0A77D}">
      <dsp:nvSpPr>
        <dsp:cNvPr id="0" name=""/>
        <dsp:cNvSpPr/>
      </dsp:nvSpPr>
      <dsp:spPr>
        <a:xfrm>
          <a:off x="6879795" y="81052"/>
          <a:ext cx="2214529" cy="3654318"/>
        </a:xfrm>
        <a:prstGeom prst="roundRect">
          <a:avLst>
            <a:gd name="adj" fmla="val 5000"/>
          </a:avLst>
        </a:prstGeom>
        <a:solidFill>
          <a:schemeClr val="accent2">
            <a:hueOff val="6482784"/>
            <a:satOff val="24753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TURISTAS</a:t>
          </a:r>
        </a:p>
      </dsp:txBody>
      <dsp:txXfrm rot="16200000">
        <a:off x="5602977" y="1357870"/>
        <a:ext cx="2996541" cy="442905"/>
      </dsp:txXfrm>
    </dsp:sp>
    <dsp:sp modelId="{3A21BE5F-7FEC-468C-96F3-782F8C32F073}">
      <dsp:nvSpPr>
        <dsp:cNvPr id="0" name=""/>
        <dsp:cNvSpPr/>
      </dsp:nvSpPr>
      <dsp:spPr>
        <a:xfrm rot="5400000">
          <a:off x="6549925" y="122418"/>
          <a:ext cx="390669" cy="33217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82784"/>
              <a:satOff val="24753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FBAC4-4776-4452-9EAA-4A72001C88EA}">
      <dsp:nvSpPr>
        <dsp:cNvPr id="0" name=""/>
        <dsp:cNvSpPr/>
      </dsp:nvSpPr>
      <dsp:spPr>
        <a:xfrm>
          <a:off x="7322700" y="81052"/>
          <a:ext cx="1649824" cy="3654318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Conocer proyecto Kara </a:t>
          </a:r>
          <a:r>
            <a:rPr lang="es-EC" sz="1600" kern="1200" dirty="0" smtClean="0">
              <a:solidFill>
                <a:schemeClr val="tx1"/>
              </a:solidFill>
            </a:rPr>
            <a:t>Solar.</a:t>
          </a:r>
          <a:endParaRPr lang="es-EC" sz="1600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Realizar actividades </a:t>
          </a:r>
          <a:r>
            <a:rPr lang="es-EC" sz="1600" kern="1200" dirty="0" smtClean="0">
              <a:solidFill>
                <a:schemeClr val="tx1"/>
              </a:solidFill>
            </a:rPr>
            <a:t>turísticas.</a:t>
          </a:r>
          <a:endParaRPr lang="es-EC" sz="1600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Manejo de la implementación paneles </a:t>
          </a:r>
          <a:r>
            <a:rPr lang="es-EC" sz="1600" kern="1200" dirty="0" smtClean="0">
              <a:solidFill>
                <a:schemeClr val="tx1"/>
              </a:solidFill>
            </a:rPr>
            <a:t>solares.</a:t>
          </a:r>
          <a:endParaRPr lang="es-EC" sz="1600" kern="1200" dirty="0" smtClean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 smtClean="0">
            <a:solidFill>
              <a:schemeClr val="tx1"/>
            </a:solidFill>
          </a:endParaRPr>
        </a:p>
      </dsp:txBody>
      <dsp:txXfrm>
        <a:off x="7322700" y="81052"/>
        <a:ext cx="1649824" cy="36543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B9EBC-337F-405E-B5FF-953EDAF33155}">
      <dsp:nvSpPr>
        <dsp:cNvPr id="0" name=""/>
        <dsp:cNvSpPr/>
      </dsp:nvSpPr>
      <dsp:spPr>
        <a:xfrm>
          <a:off x="322304" y="2439"/>
          <a:ext cx="1283540" cy="11706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F7D10-59BE-4C9E-832D-7CCDD324E6C5}">
      <dsp:nvSpPr>
        <dsp:cNvPr id="0" name=""/>
        <dsp:cNvSpPr/>
      </dsp:nvSpPr>
      <dsp:spPr>
        <a:xfrm>
          <a:off x="1413851" y="899121"/>
          <a:ext cx="1176220" cy="726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Difundir mediante redes sociales</a:t>
          </a:r>
          <a:endParaRPr lang="es-EC" sz="1600" kern="1200" dirty="0"/>
        </a:p>
      </dsp:txBody>
      <dsp:txXfrm>
        <a:off x="1413851" y="899121"/>
        <a:ext cx="1176220" cy="726530"/>
      </dsp:txXfrm>
    </dsp:sp>
    <dsp:sp modelId="{8239F55D-3C18-45E1-AE1C-FE889A6DD996}">
      <dsp:nvSpPr>
        <dsp:cNvPr id="0" name=""/>
        <dsp:cNvSpPr/>
      </dsp:nvSpPr>
      <dsp:spPr>
        <a:xfrm>
          <a:off x="1310073" y="795433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B683A-A45C-4DA9-9432-2682E6ED862A}">
      <dsp:nvSpPr>
        <dsp:cNvPr id="0" name=""/>
        <dsp:cNvSpPr/>
      </dsp:nvSpPr>
      <dsp:spPr>
        <a:xfrm rot="5400000">
          <a:off x="2419512" y="795469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AA523-7FB9-405B-BE04-B4238F865AA9}">
      <dsp:nvSpPr>
        <dsp:cNvPr id="0" name=""/>
        <dsp:cNvSpPr/>
      </dsp:nvSpPr>
      <dsp:spPr>
        <a:xfrm rot="16200000">
          <a:off x="1310036" y="1446964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79109-4263-42A7-8423-8107BBC21F50}">
      <dsp:nvSpPr>
        <dsp:cNvPr id="0" name=""/>
        <dsp:cNvSpPr/>
      </dsp:nvSpPr>
      <dsp:spPr>
        <a:xfrm rot="10800000">
          <a:off x="2419548" y="1446927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B8693-E91F-4D8C-9D07-2964A0DDDE0A}">
      <dsp:nvSpPr>
        <dsp:cNvPr id="0" name=""/>
        <dsp:cNvSpPr/>
      </dsp:nvSpPr>
      <dsp:spPr>
        <a:xfrm>
          <a:off x="322304" y="1944790"/>
          <a:ext cx="1283540" cy="11706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541AD-8E4E-4B7D-86BD-EF4C1D65F572}">
      <dsp:nvSpPr>
        <dsp:cNvPr id="0" name=""/>
        <dsp:cNvSpPr/>
      </dsp:nvSpPr>
      <dsp:spPr>
        <a:xfrm>
          <a:off x="1413851" y="2841472"/>
          <a:ext cx="1176220" cy="726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Fondo comunal</a:t>
          </a:r>
          <a:endParaRPr lang="es-EC" sz="1600" kern="1200" dirty="0"/>
        </a:p>
      </dsp:txBody>
      <dsp:txXfrm>
        <a:off x="1413851" y="2841472"/>
        <a:ext cx="1176220" cy="726530"/>
      </dsp:txXfrm>
    </dsp:sp>
    <dsp:sp modelId="{E603F290-B7D9-42E6-8E96-435EBE89533D}">
      <dsp:nvSpPr>
        <dsp:cNvPr id="0" name=""/>
        <dsp:cNvSpPr/>
      </dsp:nvSpPr>
      <dsp:spPr>
        <a:xfrm>
          <a:off x="1310073" y="2737783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7F2C8-A470-4874-93DD-AA2378F2E388}">
      <dsp:nvSpPr>
        <dsp:cNvPr id="0" name=""/>
        <dsp:cNvSpPr/>
      </dsp:nvSpPr>
      <dsp:spPr>
        <a:xfrm rot="5400000">
          <a:off x="2419512" y="2737820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B3AA7-50DE-419F-A2ED-F4F32B5F55C1}">
      <dsp:nvSpPr>
        <dsp:cNvPr id="0" name=""/>
        <dsp:cNvSpPr/>
      </dsp:nvSpPr>
      <dsp:spPr>
        <a:xfrm rot="16200000">
          <a:off x="1310036" y="3389315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C304B-5F56-4016-93B7-982C44E5AC66}">
      <dsp:nvSpPr>
        <dsp:cNvPr id="0" name=""/>
        <dsp:cNvSpPr/>
      </dsp:nvSpPr>
      <dsp:spPr>
        <a:xfrm rot="10800000">
          <a:off x="2419548" y="3389278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759D1-9925-429A-BCE2-7CA6CCA07F6E}">
      <dsp:nvSpPr>
        <dsp:cNvPr id="0" name=""/>
        <dsp:cNvSpPr/>
      </dsp:nvSpPr>
      <dsp:spPr>
        <a:xfrm>
          <a:off x="322304" y="3887140"/>
          <a:ext cx="1283540" cy="11706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E969C-74C5-4491-AB83-097A173C592F}">
      <dsp:nvSpPr>
        <dsp:cNvPr id="0" name=""/>
        <dsp:cNvSpPr/>
      </dsp:nvSpPr>
      <dsp:spPr>
        <a:xfrm>
          <a:off x="1413851" y="4783823"/>
          <a:ext cx="1176220" cy="726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Huerta comunitaria</a:t>
          </a:r>
          <a:endParaRPr lang="es-EC" sz="1400" kern="1200" dirty="0"/>
        </a:p>
      </dsp:txBody>
      <dsp:txXfrm>
        <a:off x="1413851" y="4783823"/>
        <a:ext cx="1176220" cy="726530"/>
      </dsp:txXfrm>
    </dsp:sp>
    <dsp:sp modelId="{62FBC3A6-AC80-42A9-B73B-7A71572E5774}">
      <dsp:nvSpPr>
        <dsp:cNvPr id="0" name=""/>
        <dsp:cNvSpPr/>
      </dsp:nvSpPr>
      <dsp:spPr>
        <a:xfrm>
          <a:off x="1310073" y="4680134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A253E-11FE-479D-B1AD-B1CDF2EB8E61}">
      <dsp:nvSpPr>
        <dsp:cNvPr id="0" name=""/>
        <dsp:cNvSpPr/>
      </dsp:nvSpPr>
      <dsp:spPr>
        <a:xfrm rot="5400000">
          <a:off x="2419512" y="4680171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6EA5F-5921-4D3F-AD68-3D8C0F94BC2D}">
      <dsp:nvSpPr>
        <dsp:cNvPr id="0" name=""/>
        <dsp:cNvSpPr/>
      </dsp:nvSpPr>
      <dsp:spPr>
        <a:xfrm rot="16200000">
          <a:off x="1310036" y="5331665"/>
          <a:ext cx="282555" cy="282482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F0433-D57E-40E1-8655-284125DB02F8}">
      <dsp:nvSpPr>
        <dsp:cNvPr id="0" name=""/>
        <dsp:cNvSpPr/>
      </dsp:nvSpPr>
      <dsp:spPr>
        <a:xfrm rot="10800000">
          <a:off x="2419548" y="5331629"/>
          <a:ext cx="282482" cy="28255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4163E-8879-403A-8760-980A1C14E71C}">
      <dsp:nvSpPr>
        <dsp:cNvPr id="0" name=""/>
        <dsp:cNvSpPr/>
      </dsp:nvSpPr>
      <dsp:spPr>
        <a:xfrm>
          <a:off x="1295" y="591393"/>
          <a:ext cx="1516021" cy="127373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78E7C-B1CB-42D5-AFC7-19D41EB49FAF}">
      <dsp:nvSpPr>
        <dsp:cNvPr id="0" name=""/>
        <dsp:cNvSpPr/>
      </dsp:nvSpPr>
      <dsp:spPr>
        <a:xfrm>
          <a:off x="1289245" y="1595104"/>
          <a:ext cx="1385856" cy="8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Involucrar a los jóvenes</a:t>
          </a:r>
          <a:endParaRPr lang="es-EC" sz="1800" kern="1200" dirty="0"/>
        </a:p>
      </dsp:txBody>
      <dsp:txXfrm>
        <a:off x="1289245" y="1595104"/>
        <a:ext cx="1385856" cy="856019"/>
      </dsp:txXfrm>
    </dsp:sp>
    <dsp:sp modelId="{6C9A2570-215E-4E85-A277-1C3C839C2627}">
      <dsp:nvSpPr>
        <dsp:cNvPr id="0" name=""/>
        <dsp:cNvSpPr/>
      </dsp:nvSpPr>
      <dsp:spPr>
        <a:xfrm>
          <a:off x="1166971" y="1472935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9EDAB-351A-4DC0-8A98-263F4F80B968}">
      <dsp:nvSpPr>
        <dsp:cNvPr id="0" name=""/>
        <dsp:cNvSpPr/>
      </dsp:nvSpPr>
      <dsp:spPr>
        <a:xfrm rot="5400000">
          <a:off x="2474144" y="1472978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3D47C-4C15-40C4-8C8D-019341D0E050}">
      <dsp:nvSpPr>
        <dsp:cNvPr id="0" name=""/>
        <dsp:cNvSpPr/>
      </dsp:nvSpPr>
      <dsp:spPr>
        <a:xfrm rot="16200000">
          <a:off x="1166928" y="2240587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6CE34-E1B6-4758-A74C-31353DB416ED}">
      <dsp:nvSpPr>
        <dsp:cNvPr id="0" name=""/>
        <dsp:cNvSpPr/>
      </dsp:nvSpPr>
      <dsp:spPr>
        <a:xfrm rot="10800000">
          <a:off x="2474187" y="2240544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FD0B5-B62A-44F8-A69E-E84CD1797B71}">
      <dsp:nvSpPr>
        <dsp:cNvPr id="0" name=""/>
        <dsp:cNvSpPr/>
      </dsp:nvSpPr>
      <dsp:spPr>
        <a:xfrm>
          <a:off x="1295" y="2827140"/>
          <a:ext cx="1516021" cy="127373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B9C24-7844-4F1C-A758-3E85808B1BDE}">
      <dsp:nvSpPr>
        <dsp:cNvPr id="0" name=""/>
        <dsp:cNvSpPr/>
      </dsp:nvSpPr>
      <dsp:spPr>
        <a:xfrm>
          <a:off x="1289245" y="3830850"/>
          <a:ext cx="1385856" cy="8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Alianzas estratégicas</a:t>
          </a:r>
          <a:endParaRPr lang="es-EC" sz="1800" kern="1200" dirty="0"/>
        </a:p>
      </dsp:txBody>
      <dsp:txXfrm>
        <a:off x="1289245" y="3830850"/>
        <a:ext cx="1385856" cy="856019"/>
      </dsp:txXfrm>
    </dsp:sp>
    <dsp:sp modelId="{2CFFE406-7BE3-4D05-9F28-52CDCB13CEE7}">
      <dsp:nvSpPr>
        <dsp:cNvPr id="0" name=""/>
        <dsp:cNvSpPr/>
      </dsp:nvSpPr>
      <dsp:spPr>
        <a:xfrm>
          <a:off x="1166971" y="3708681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39CA7-0D21-44C4-90E0-5498CE3F60D8}">
      <dsp:nvSpPr>
        <dsp:cNvPr id="0" name=""/>
        <dsp:cNvSpPr/>
      </dsp:nvSpPr>
      <dsp:spPr>
        <a:xfrm rot="5400000">
          <a:off x="2474144" y="3708724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87E28-2824-4B69-A4DE-290FBA5908D5}">
      <dsp:nvSpPr>
        <dsp:cNvPr id="0" name=""/>
        <dsp:cNvSpPr/>
      </dsp:nvSpPr>
      <dsp:spPr>
        <a:xfrm rot="16200000">
          <a:off x="1166928" y="4476334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4DB74-42D9-4C47-8F33-119D1EABAB50}">
      <dsp:nvSpPr>
        <dsp:cNvPr id="0" name=""/>
        <dsp:cNvSpPr/>
      </dsp:nvSpPr>
      <dsp:spPr>
        <a:xfrm rot="10800000">
          <a:off x="2474187" y="4476291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4163E-8879-403A-8760-980A1C14E71C}">
      <dsp:nvSpPr>
        <dsp:cNvPr id="0" name=""/>
        <dsp:cNvSpPr/>
      </dsp:nvSpPr>
      <dsp:spPr>
        <a:xfrm>
          <a:off x="1295" y="591393"/>
          <a:ext cx="1516021" cy="12737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78E7C-B1CB-42D5-AFC7-19D41EB49FAF}">
      <dsp:nvSpPr>
        <dsp:cNvPr id="0" name=""/>
        <dsp:cNvSpPr/>
      </dsp:nvSpPr>
      <dsp:spPr>
        <a:xfrm>
          <a:off x="1289245" y="1595104"/>
          <a:ext cx="1385856" cy="8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smtClean="0"/>
            <a:t>Transporte verde</a:t>
          </a:r>
          <a:endParaRPr lang="es-EC" sz="1900" kern="1200" dirty="0"/>
        </a:p>
      </dsp:txBody>
      <dsp:txXfrm>
        <a:off x="1289245" y="1595104"/>
        <a:ext cx="1385856" cy="856019"/>
      </dsp:txXfrm>
    </dsp:sp>
    <dsp:sp modelId="{6C9A2570-215E-4E85-A277-1C3C839C2627}">
      <dsp:nvSpPr>
        <dsp:cNvPr id="0" name=""/>
        <dsp:cNvSpPr/>
      </dsp:nvSpPr>
      <dsp:spPr>
        <a:xfrm>
          <a:off x="1166971" y="1472935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9EDAB-351A-4DC0-8A98-263F4F80B968}">
      <dsp:nvSpPr>
        <dsp:cNvPr id="0" name=""/>
        <dsp:cNvSpPr/>
      </dsp:nvSpPr>
      <dsp:spPr>
        <a:xfrm rot="5400000">
          <a:off x="2474144" y="1472978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3D47C-4C15-40C4-8C8D-019341D0E050}">
      <dsp:nvSpPr>
        <dsp:cNvPr id="0" name=""/>
        <dsp:cNvSpPr/>
      </dsp:nvSpPr>
      <dsp:spPr>
        <a:xfrm rot="16200000">
          <a:off x="1166928" y="2240587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6CE34-E1B6-4758-A74C-31353DB416ED}">
      <dsp:nvSpPr>
        <dsp:cNvPr id="0" name=""/>
        <dsp:cNvSpPr/>
      </dsp:nvSpPr>
      <dsp:spPr>
        <a:xfrm rot="10800000">
          <a:off x="2474187" y="2240544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FD0B5-B62A-44F8-A69E-E84CD1797B71}">
      <dsp:nvSpPr>
        <dsp:cNvPr id="0" name=""/>
        <dsp:cNvSpPr/>
      </dsp:nvSpPr>
      <dsp:spPr>
        <a:xfrm>
          <a:off x="1295" y="2827140"/>
          <a:ext cx="1516021" cy="12737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B9C24-7844-4F1C-A758-3E85808B1BDE}">
      <dsp:nvSpPr>
        <dsp:cNvPr id="0" name=""/>
        <dsp:cNvSpPr/>
      </dsp:nvSpPr>
      <dsp:spPr>
        <a:xfrm>
          <a:off x="1289245" y="3830850"/>
          <a:ext cx="1385856" cy="8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Amenities ecológicos</a:t>
          </a:r>
          <a:endParaRPr lang="es-EC" sz="1900" kern="1200" dirty="0"/>
        </a:p>
      </dsp:txBody>
      <dsp:txXfrm>
        <a:off x="1289245" y="3830850"/>
        <a:ext cx="1385856" cy="856019"/>
      </dsp:txXfrm>
    </dsp:sp>
    <dsp:sp modelId="{2CFFE406-7BE3-4D05-9F28-52CDCB13CEE7}">
      <dsp:nvSpPr>
        <dsp:cNvPr id="0" name=""/>
        <dsp:cNvSpPr/>
      </dsp:nvSpPr>
      <dsp:spPr>
        <a:xfrm>
          <a:off x="1166971" y="3708681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39CA7-0D21-44C4-90E0-5498CE3F60D8}">
      <dsp:nvSpPr>
        <dsp:cNvPr id="0" name=""/>
        <dsp:cNvSpPr/>
      </dsp:nvSpPr>
      <dsp:spPr>
        <a:xfrm rot="5400000">
          <a:off x="2474144" y="3708724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87E28-2824-4B69-A4DE-290FBA5908D5}">
      <dsp:nvSpPr>
        <dsp:cNvPr id="0" name=""/>
        <dsp:cNvSpPr/>
      </dsp:nvSpPr>
      <dsp:spPr>
        <a:xfrm rot="16200000">
          <a:off x="1166928" y="4476334"/>
          <a:ext cx="332914" cy="33282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4DB74-42D9-4C47-8F33-119D1EABAB50}">
      <dsp:nvSpPr>
        <dsp:cNvPr id="0" name=""/>
        <dsp:cNvSpPr/>
      </dsp:nvSpPr>
      <dsp:spPr>
        <a:xfrm rot="10800000">
          <a:off x="2474187" y="4476291"/>
          <a:ext cx="332828" cy="3329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7072E-4C75-4545-A59B-F7D1AAC6052B}">
      <dsp:nvSpPr>
        <dsp:cNvPr id="0" name=""/>
        <dsp:cNvSpPr/>
      </dsp:nvSpPr>
      <dsp:spPr>
        <a:xfrm>
          <a:off x="2200966" y="432039"/>
          <a:ext cx="2605789" cy="873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Económico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2226562" y="457635"/>
        <a:ext cx="2554597" cy="822724"/>
      </dsp:txXfrm>
    </dsp:sp>
    <dsp:sp modelId="{8EB971E6-FB47-48C0-99A4-AC844E571FDE}">
      <dsp:nvSpPr>
        <dsp:cNvPr id="0" name=""/>
        <dsp:cNvSpPr/>
      </dsp:nvSpPr>
      <dsp:spPr>
        <a:xfrm rot="3685521">
          <a:off x="3732853" y="2616306"/>
          <a:ext cx="1693702" cy="456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>
            <a:solidFill>
              <a:schemeClr val="tx1"/>
            </a:solidFill>
          </a:endParaRPr>
        </a:p>
      </dsp:txBody>
      <dsp:txXfrm>
        <a:off x="3869657" y="2707509"/>
        <a:ext cx="1420094" cy="273607"/>
      </dsp:txXfrm>
    </dsp:sp>
    <dsp:sp modelId="{60508F50-0BF0-4705-B640-A8B597ABF333}">
      <dsp:nvSpPr>
        <dsp:cNvPr id="0" name=""/>
        <dsp:cNvSpPr/>
      </dsp:nvSpPr>
      <dsp:spPr>
        <a:xfrm>
          <a:off x="4447609" y="4382670"/>
          <a:ext cx="2415879" cy="873916"/>
        </a:xfrm>
        <a:prstGeom prst="roundRect">
          <a:avLst>
            <a:gd name="adj" fmla="val 10000"/>
          </a:avLst>
        </a:prstGeom>
        <a:solidFill>
          <a:schemeClr val="accent2">
            <a:hueOff val="3241392"/>
            <a:satOff val="12376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Ambiental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4473205" y="4408266"/>
        <a:ext cx="2364687" cy="822724"/>
      </dsp:txXfrm>
    </dsp:sp>
    <dsp:sp modelId="{CBFE67FA-19FE-4EDD-B3EF-141FD44EB1E7}">
      <dsp:nvSpPr>
        <dsp:cNvPr id="0" name=""/>
        <dsp:cNvSpPr/>
      </dsp:nvSpPr>
      <dsp:spPr>
        <a:xfrm rot="10800000">
          <a:off x="2657010" y="4591622"/>
          <a:ext cx="1693702" cy="456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3241392"/>
            <a:satOff val="12376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>
            <a:solidFill>
              <a:schemeClr val="tx1"/>
            </a:solidFill>
          </a:endParaRPr>
        </a:p>
      </dsp:txBody>
      <dsp:txXfrm rot="10800000">
        <a:off x="2793814" y="4682825"/>
        <a:ext cx="1420094" cy="273607"/>
      </dsp:txXfrm>
    </dsp:sp>
    <dsp:sp modelId="{188B7980-B5E1-4F33-B256-CD8BFD640409}">
      <dsp:nvSpPr>
        <dsp:cNvPr id="0" name=""/>
        <dsp:cNvSpPr/>
      </dsp:nvSpPr>
      <dsp:spPr>
        <a:xfrm>
          <a:off x="144234" y="4382670"/>
          <a:ext cx="2415879" cy="873916"/>
        </a:xfrm>
        <a:prstGeom prst="roundRect">
          <a:avLst>
            <a:gd name="adj" fmla="val 10000"/>
          </a:avLst>
        </a:prstGeom>
        <a:solidFill>
          <a:schemeClr val="accent2">
            <a:hueOff val="6482784"/>
            <a:satOff val="24753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Social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169830" y="4408266"/>
        <a:ext cx="2364687" cy="822724"/>
      </dsp:txXfrm>
    </dsp:sp>
    <dsp:sp modelId="{018787F3-41DA-4144-A214-83394C7C6CDF}">
      <dsp:nvSpPr>
        <dsp:cNvPr id="0" name=""/>
        <dsp:cNvSpPr/>
      </dsp:nvSpPr>
      <dsp:spPr>
        <a:xfrm rot="17914479">
          <a:off x="1581166" y="2616306"/>
          <a:ext cx="1693702" cy="456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6482784"/>
            <a:satOff val="24753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>
            <a:solidFill>
              <a:schemeClr val="tx1"/>
            </a:solidFill>
          </a:endParaRPr>
        </a:p>
      </dsp:txBody>
      <dsp:txXfrm>
        <a:off x="1717970" y="2707509"/>
        <a:ext cx="1420094" cy="273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A3769-3830-4BF6-A2DF-BF10B0D63B48}">
      <dsp:nvSpPr>
        <dsp:cNvPr id="0" name=""/>
        <dsp:cNvSpPr/>
      </dsp:nvSpPr>
      <dsp:spPr>
        <a:xfrm>
          <a:off x="20" y="7481"/>
          <a:ext cx="1951260" cy="78050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Atractivos naturales y culturales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20" y="7481"/>
        <a:ext cx="1951260" cy="780504"/>
      </dsp:txXfrm>
    </dsp:sp>
    <dsp:sp modelId="{9D68C0F5-1CE7-4B0C-AFEA-FD0870825557}">
      <dsp:nvSpPr>
        <dsp:cNvPr id="0" name=""/>
        <dsp:cNvSpPr/>
      </dsp:nvSpPr>
      <dsp:spPr>
        <a:xfrm>
          <a:off x="20" y="787985"/>
          <a:ext cx="1951260" cy="202032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Laguna Blanca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Rio Pastaza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Baños sagrados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Shamanismo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Leyendas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20" y="787985"/>
        <a:ext cx="1951260" cy="2020320"/>
      </dsp:txXfrm>
    </dsp:sp>
    <dsp:sp modelId="{CC649A79-789F-4215-A4F5-AFBA3493A7C3}">
      <dsp:nvSpPr>
        <dsp:cNvPr id="0" name=""/>
        <dsp:cNvSpPr/>
      </dsp:nvSpPr>
      <dsp:spPr>
        <a:xfrm>
          <a:off x="2224457" y="7481"/>
          <a:ext cx="1951260" cy="780504"/>
        </a:xfrm>
        <a:prstGeom prst="rect">
          <a:avLst/>
        </a:prstGeom>
        <a:solidFill>
          <a:schemeClr val="accent3">
            <a:shade val="80000"/>
            <a:hueOff val="146905"/>
            <a:satOff val="3539"/>
            <a:lumOff val="21781"/>
            <a:alphaOff val="0"/>
          </a:schemeClr>
        </a:solidFill>
        <a:ln w="19050" cap="flat" cmpd="sng" algn="ctr">
          <a:solidFill>
            <a:schemeClr val="accent3">
              <a:shade val="80000"/>
              <a:hueOff val="146905"/>
              <a:satOff val="3539"/>
              <a:lumOff val="217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Planta de servicio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2224457" y="7481"/>
        <a:ext cx="1951260" cy="780504"/>
      </dsp:txXfrm>
    </dsp:sp>
    <dsp:sp modelId="{26FABCDB-3608-41F3-91C4-F4C657A5E0C1}">
      <dsp:nvSpPr>
        <dsp:cNvPr id="0" name=""/>
        <dsp:cNvSpPr/>
      </dsp:nvSpPr>
      <dsp:spPr>
        <a:xfrm>
          <a:off x="2224457" y="787985"/>
          <a:ext cx="1951260" cy="202032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Alojamiento (30 cabañas/100 pax)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Cocina y Restaurante (110 comensales)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2224457" y="787985"/>
        <a:ext cx="1951260" cy="2020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5C361-D6C3-4FCF-B370-812BDE553FF0}">
      <dsp:nvSpPr>
        <dsp:cNvPr id="0" name=""/>
        <dsp:cNvSpPr/>
      </dsp:nvSpPr>
      <dsp:spPr>
        <a:xfrm>
          <a:off x="0" y="360042"/>
          <a:ext cx="1423014" cy="110656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Reemplaza combustible contaminante (costosos)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0" y="360042"/>
        <a:ext cx="1423014" cy="1106562"/>
      </dsp:txXfrm>
    </dsp:sp>
    <dsp:sp modelId="{C1DC3AF1-B25F-41E2-AA30-14640F58DF2F}">
      <dsp:nvSpPr>
        <dsp:cNvPr id="0" name=""/>
        <dsp:cNvSpPr/>
      </dsp:nvSpPr>
      <dsp:spPr>
        <a:xfrm>
          <a:off x="1565316" y="360042"/>
          <a:ext cx="1423014" cy="1106562"/>
        </a:xfrm>
        <a:prstGeom prst="rect">
          <a:avLst/>
        </a:prstGeom>
        <a:solidFill>
          <a:schemeClr val="accent3">
            <a:shade val="80000"/>
            <a:hueOff val="36726"/>
            <a:satOff val="885"/>
            <a:lumOff val="54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Mejora la accesibilidad (educación y salud)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1565316" y="360042"/>
        <a:ext cx="1423014" cy="1106562"/>
      </dsp:txXfrm>
    </dsp:sp>
    <dsp:sp modelId="{41A025B0-C502-41B1-ABC2-405C1E04CB79}">
      <dsp:nvSpPr>
        <dsp:cNvPr id="0" name=""/>
        <dsp:cNvSpPr/>
      </dsp:nvSpPr>
      <dsp:spPr>
        <a:xfrm>
          <a:off x="3130633" y="360042"/>
          <a:ext cx="1423014" cy="1106562"/>
        </a:xfrm>
        <a:prstGeom prst="rect">
          <a:avLst/>
        </a:prstGeom>
        <a:solidFill>
          <a:schemeClr val="accent3">
            <a:shade val="80000"/>
            <a:hueOff val="73452"/>
            <a:satOff val="1770"/>
            <a:lumOff val="108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Movilidad de productos agrícolas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3130633" y="360042"/>
        <a:ext cx="1423014" cy="1106562"/>
      </dsp:txXfrm>
    </dsp:sp>
    <dsp:sp modelId="{E26679FB-A45C-4CAB-9C8D-61F7FBB025EA}">
      <dsp:nvSpPr>
        <dsp:cNvPr id="0" name=""/>
        <dsp:cNvSpPr/>
      </dsp:nvSpPr>
      <dsp:spPr>
        <a:xfrm>
          <a:off x="782658" y="1608905"/>
          <a:ext cx="1423014" cy="853809"/>
        </a:xfrm>
        <a:prstGeom prst="rect">
          <a:avLst/>
        </a:prstGeom>
        <a:solidFill>
          <a:schemeClr val="accent3">
            <a:shade val="80000"/>
            <a:hueOff val="110178"/>
            <a:satOff val="2654"/>
            <a:lumOff val="163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Fortalece el tejido social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782658" y="1608905"/>
        <a:ext cx="1423014" cy="853809"/>
      </dsp:txXfrm>
    </dsp:sp>
    <dsp:sp modelId="{6268C76C-5A3A-4633-9509-0BEED82B1769}">
      <dsp:nvSpPr>
        <dsp:cNvPr id="0" name=""/>
        <dsp:cNvSpPr/>
      </dsp:nvSpPr>
      <dsp:spPr>
        <a:xfrm>
          <a:off x="2347974" y="1608905"/>
          <a:ext cx="1423014" cy="853809"/>
        </a:xfrm>
        <a:prstGeom prst="rect">
          <a:avLst/>
        </a:prstGeom>
        <a:solidFill>
          <a:schemeClr val="accent3">
            <a:shade val="80000"/>
            <a:hueOff val="146905"/>
            <a:satOff val="3539"/>
            <a:lumOff val="217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Agency FB" pitchFamily="34" charset="0"/>
            </a:rPr>
            <a:t>Medio de transporte turístico</a:t>
          </a:r>
          <a:endParaRPr lang="es-EC" sz="1800" kern="1200" dirty="0">
            <a:solidFill>
              <a:schemeClr val="tx1"/>
            </a:solidFill>
            <a:latin typeface="Agency FB" pitchFamily="34" charset="0"/>
          </a:endParaRPr>
        </a:p>
      </dsp:txBody>
      <dsp:txXfrm>
        <a:off x="2347974" y="1608905"/>
        <a:ext cx="1423014" cy="8538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3CF92-E4DA-4FC6-B429-2AA37D7D3FD1}">
      <dsp:nvSpPr>
        <dsp:cNvPr id="0" name=""/>
        <dsp:cNvSpPr/>
      </dsp:nvSpPr>
      <dsp:spPr>
        <a:xfrm>
          <a:off x="7816" y="1181015"/>
          <a:ext cx="1903772" cy="734312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Enfoque</a:t>
          </a:r>
          <a:endParaRPr lang="es-ES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323" y="1202522"/>
        <a:ext cx="1860758" cy="691298"/>
      </dsp:txXfrm>
    </dsp:sp>
    <dsp:sp modelId="{963CD0C5-F30B-4660-9D6B-8B6DD9834BCB}">
      <dsp:nvSpPr>
        <dsp:cNvPr id="0" name=""/>
        <dsp:cNvSpPr/>
      </dsp:nvSpPr>
      <dsp:spPr>
        <a:xfrm>
          <a:off x="1911588" y="1532806"/>
          <a:ext cx="422914" cy="30731"/>
        </a:xfrm>
        <a:custGeom>
          <a:avLst/>
          <a:gdLst/>
          <a:ahLst/>
          <a:cxnLst/>
          <a:rect l="0" t="0" r="0" b="0"/>
          <a:pathLst>
            <a:path>
              <a:moveTo>
                <a:pt x="0" y="15365"/>
              </a:moveTo>
              <a:lnTo>
                <a:pt x="422914" y="15365"/>
              </a:lnTo>
            </a:path>
          </a:pathLst>
        </a:custGeom>
        <a:noFill/>
        <a:ln w="1905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2473" y="1537599"/>
        <a:ext cx="21145" cy="21145"/>
      </dsp:txXfrm>
    </dsp:sp>
    <dsp:sp modelId="{9B0BF15D-7874-4813-923D-83D8C5F20940}">
      <dsp:nvSpPr>
        <dsp:cNvPr id="0" name=""/>
        <dsp:cNvSpPr/>
      </dsp:nvSpPr>
      <dsp:spPr>
        <a:xfrm>
          <a:off x="2334503" y="1283850"/>
          <a:ext cx="2173613" cy="52864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Mixto</a:t>
          </a: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986" y="1299333"/>
        <a:ext cx="2142647" cy="497677"/>
      </dsp:txXfrm>
    </dsp:sp>
    <dsp:sp modelId="{F304F5AD-05AF-4E5A-BAF0-C90CFB7A957F}">
      <dsp:nvSpPr>
        <dsp:cNvPr id="0" name=""/>
        <dsp:cNvSpPr/>
      </dsp:nvSpPr>
      <dsp:spPr>
        <a:xfrm rot="19457599">
          <a:off x="4459163" y="1380821"/>
          <a:ext cx="520821" cy="30731"/>
        </a:xfrm>
        <a:custGeom>
          <a:avLst/>
          <a:gdLst/>
          <a:ahLst/>
          <a:cxnLst/>
          <a:rect l="0" t="0" r="0" b="0"/>
          <a:pathLst>
            <a:path>
              <a:moveTo>
                <a:pt x="0" y="15365"/>
              </a:moveTo>
              <a:lnTo>
                <a:pt x="520821" y="15365"/>
              </a:lnTo>
            </a:path>
          </a:pathLst>
        </a:custGeom>
        <a:noFill/>
        <a:ln w="1905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6553" y="1383166"/>
        <a:ext cx="26041" cy="26041"/>
      </dsp:txXfrm>
    </dsp:sp>
    <dsp:sp modelId="{567E2685-9C45-4DF5-92DD-E0F04A4F6DBC}">
      <dsp:nvSpPr>
        <dsp:cNvPr id="0" name=""/>
        <dsp:cNvSpPr/>
      </dsp:nvSpPr>
      <dsp:spPr>
        <a:xfrm>
          <a:off x="4931031" y="979880"/>
          <a:ext cx="1901911" cy="528643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Cualitativo</a:t>
          </a: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46514" y="995363"/>
        <a:ext cx="1870945" cy="497677"/>
      </dsp:txXfrm>
    </dsp:sp>
    <dsp:sp modelId="{91285D37-6308-4992-AA48-D3EB76C45C62}">
      <dsp:nvSpPr>
        <dsp:cNvPr id="0" name=""/>
        <dsp:cNvSpPr/>
      </dsp:nvSpPr>
      <dsp:spPr>
        <a:xfrm rot="2142401">
          <a:off x="4459163" y="1684791"/>
          <a:ext cx="520821" cy="30731"/>
        </a:xfrm>
        <a:custGeom>
          <a:avLst/>
          <a:gdLst/>
          <a:ahLst/>
          <a:cxnLst/>
          <a:rect l="0" t="0" r="0" b="0"/>
          <a:pathLst>
            <a:path>
              <a:moveTo>
                <a:pt x="0" y="15365"/>
              </a:moveTo>
              <a:lnTo>
                <a:pt x="520821" y="15365"/>
              </a:lnTo>
            </a:path>
          </a:pathLst>
        </a:custGeom>
        <a:noFill/>
        <a:ln w="1905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6553" y="1687136"/>
        <a:ext cx="26041" cy="26041"/>
      </dsp:txXfrm>
    </dsp:sp>
    <dsp:sp modelId="{32B531D0-25F5-4EAA-9BD3-580254815E10}">
      <dsp:nvSpPr>
        <dsp:cNvPr id="0" name=""/>
        <dsp:cNvSpPr/>
      </dsp:nvSpPr>
      <dsp:spPr>
        <a:xfrm>
          <a:off x="4931031" y="1587820"/>
          <a:ext cx="1901911" cy="528643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Cuantitativo</a:t>
          </a: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46514" y="1603303"/>
        <a:ext cx="1870945" cy="4976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5AF88-E535-421A-8CAC-73ED559DEC9B}">
      <dsp:nvSpPr>
        <dsp:cNvPr id="0" name=""/>
        <dsp:cNvSpPr/>
      </dsp:nvSpPr>
      <dsp:spPr>
        <a:xfrm>
          <a:off x="8164457" y="2513704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F3F7A-93DA-4C22-911F-33AA064AA46B}">
      <dsp:nvSpPr>
        <dsp:cNvPr id="0" name=""/>
        <dsp:cNvSpPr/>
      </dsp:nvSpPr>
      <dsp:spPr>
        <a:xfrm>
          <a:off x="4487391" y="1103699"/>
          <a:ext cx="3722786" cy="442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41"/>
              </a:lnTo>
              <a:lnTo>
                <a:pt x="3722786" y="301841"/>
              </a:lnTo>
              <a:lnTo>
                <a:pt x="3722786" y="442927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A7E0A-E7EA-4D72-893D-CBA98343A868}">
      <dsp:nvSpPr>
        <dsp:cNvPr id="0" name=""/>
        <dsp:cNvSpPr/>
      </dsp:nvSpPr>
      <dsp:spPr>
        <a:xfrm>
          <a:off x="6303064" y="2513704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96320-2A69-4DAF-AE7B-94ADE13B7C0C}">
      <dsp:nvSpPr>
        <dsp:cNvPr id="0" name=""/>
        <dsp:cNvSpPr/>
      </dsp:nvSpPr>
      <dsp:spPr>
        <a:xfrm>
          <a:off x="4487391" y="1103699"/>
          <a:ext cx="1861393" cy="442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41"/>
              </a:lnTo>
              <a:lnTo>
                <a:pt x="1861393" y="301841"/>
              </a:lnTo>
              <a:lnTo>
                <a:pt x="1861393" y="442927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3DE42-00AA-47D0-A7BF-43D39B95D88D}">
      <dsp:nvSpPr>
        <dsp:cNvPr id="0" name=""/>
        <dsp:cNvSpPr/>
      </dsp:nvSpPr>
      <dsp:spPr>
        <a:xfrm>
          <a:off x="4441671" y="2513704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0D9EC-04E7-4D02-8D6F-77FA7123DA43}">
      <dsp:nvSpPr>
        <dsp:cNvPr id="0" name=""/>
        <dsp:cNvSpPr/>
      </dsp:nvSpPr>
      <dsp:spPr>
        <a:xfrm>
          <a:off x="4441671" y="1103699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D0B5C-135B-4826-8E0A-024F1C28EF5C}">
      <dsp:nvSpPr>
        <dsp:cNvPr id="0" name=""/>
        <dsp:cNvSpPr/>
      </dsp:nvSpPr>
      <dsp:spPr>
        <a:xfrm>
          <a:off x="2580277" y="2513704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77650-D0E5-4028-B795-09CCF4722DB7}">
      <dsp:nvSpPr>
        <dsp:cNvPr id="0" name=""/>
        <dsp:cNvSpPr/>
      </dsp:nvSpPr>
      <dsp:spPr>
        <a:xfrm>
          <a:off x="2625997" y="1103699"/>
          <a:ext cx="1861393" cy="442927"/>
        </a:xfrm>
        <a:custGeom>
          <a:avLst/>
          <a:gdLst/>
          <a:ahLst/>
          <a:cxnLst/>
          <a:rect l="0" t="0" r="0" b="0"/>
          <a:pathLst>
            <a:path>
              <a:moveTo>
                <a:pt x="1861393" y="0"/>
              </a:moveTo>
              <a:lnTo>
                <a:pt x="1861393" y="301841"/>
              </a:lnTo>
              <a:lnTo>
                <a:pt x="0" y="301841"/>
              </a:lnTo>
              <a:lnTo>
                <a:pt x="0" y="442927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E6FA8-E64E-4E80-AE0A-7633F7372664}">
      <dsp:nvSpPr>
        <dsp:cNvPr id="0" name=""/>
        <dsp:cNvSpPr/>
      </dsp:nvSpPr>
      <dsp:spPr>
        <a:xfrm>
          <a:off x="718884" y="2513704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380CC3-C432-40B1-9223-5CA4D1888C7E}">
      <dsp:nvSpPr>
        <dsp:cNvPr id="0" name=""/>
        <dsp:cNvSpPr/>
      </dsp:nvSpPr>
      <dsp:spPr>
        <a:xfrm>
          <a:off x="764604" y="1103699"/>
          <a:ext cx="3722786" cy="442927"/>
        </a:xfrm>
        <a:custGeom>
          <a:avLst/>
          <a:gdLst/>
          <a:ahLst/>
          <a:cxnLst/>
          <a:rect l="0" t="0" r="0" b="0"/>
          <a:pathLst>
            <a:path>
              <a:moveTo>
                <a:pt x="3722786" y="0"/>
              </a:moveTo>
              <a:lnTo>
                <a:pt x="3722786" y="301841"/>
              </a:lnTo>
              <a:lnTo>
                <a:pt x="0" y="301841"/>
              </a:lnTo>
              <a:lnTo>
                <a:pt x="0" y="442927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324CB-F4AF-4ACA-AE15-7A334CA88C99}">
      <dsp:nvSpPr>
        <dsp:cNvPr id="0" name=""/>
        <dsp:cNvSpPr/>
      </dsp:nvSpPr>
      <dsp:spPr>
        <a:xfrm>
          <a:off x="2781815" y="136620"/>
          <a:ext cx="3411152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ACB49D-D24B-486C-9C8C-EFF937A5D934}">
      <dsp:nvSpPr>
        <dsp:cNvPr id="0" name=""/>
        <dsp:cNvSpPr/>
      </dsp:nvSpPr>
      <dsp:spPr>
        <a:xfrm>
          <a:off x="2951032" y="297377"/>
          <a:ext cx="3411152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  <a:endParaRPr lang="es-E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9357" y="325702"/>
        <a:ext cx="3354502" cy="910428"/>
      </dsp:txXfrm>
    </dsp:sp>
    <dsp:sp modelId="{1CBDF3A1-50E4-460C-95E6-821ADE0C122A}">
      <dsp:nvSpPr>
        <dsp:cNvPr id="0" name=""/>
        <dsp:cNvSpPr/>
      </dsp:nvSpPr>
      <dsp:spPr>
        <a:xfrm>
          <a:off x="3125" y="1546626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097AD5-63A3-40CF-890D-C73359A5EF34}">
      <dsp:nvSpPr>
        <dsp:cNvPr id="0" name=""/>
        <dsp:cNvSpPr/>
      </dsp:nvSpPr>
      <dsp:spPr>
        <a:xfrm>
          <a:off x="172342" y="1707383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Finalidad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667" y="1735708"/>
        <a:ext cx="1466308" cy="910428"/>
      </dsp:txXfrm>
    </dsp:sp>
    <dsp:sp modelId="{1BB8EDED-3A52-422D-89D1-82E059EA28F6}">
      <dsp:nvSpPr>
        <dsp:cNvPr id="0" name=""/>
        <dsp:cNvSpPr/>
      </dsp:nvSpPr>
      <dsp:spPr>
        <a:xfrm>
          <a:off x="3125" y="29566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99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0DEE47-BC3B-4F86-91B5-F16723407E47}">
      <dsp:nvSpPr>
        <dsp:cNvPr id="0" name=""/>
        <dsp:cNvSpPr/>
      </dsp:nvSpPr>
      <dsp:spPr>
        <a:xfrm>
          <a:off x="172342" y="31173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Aplicada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667" y="3145713"/>
        <a:ext cx="1466308" cy="910428"/>
      </dsp:txXfrm>
    </dsp:sp>
    <dsp:sp modelId="{8D7C765A-547C-4598-9455-7071DC55B4C1}">
      <dsp:nvSpPr>
        <dsp:cNvPr id="0" name=""/>
        <dsp:cNvSpPr/>
      </dsp:nvSpPr>
      <dsp:spPr>
        <a:xfrm>
          <a:off x="1864518" y="1546626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86292-631D-49B0-9D64-2907ACEC28E7}">
      <dsp:nvSpPr>
        <dsp:cNvPr id="0" name=""/>
        <dsp:cNvSpPr/>
      </dsp:nvSpPr>
      <dsp:spPr>
        <a:xfrm>
          <a:off x="2033736" y="1707383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Fuentes de información</a:t>
          </a:r>
        </a:p>
      </dsp:txBody>
      <dsp:txXfrm>
        <a:off x="2062061" y="1735708"/>
        <a:ext cx="1466308" cy="910428"/>
      </dsp:txXfrm>
    </dsp:sp>
    <dsp:sp modelId="{77EE775A-6DC5-4286-B522-E819B985CE1A}">
      <dsp:nvSpPr>
        <dsp:cNvPr id="0" name=""/>
        <dsp:cNvSpPr/>
      </dsp:nvSpPr>
      <dsp:spPr>
        <a:xfrm>
          <a:off x="1864518" y="29566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99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158C4D-F8AB-4B74-829D-E8DEE6CAB930}">
      <dsp:nvSpPr>
        <dsp:cNvPr id="0" name=""/>
        <dsp:cNvSpPr/>
      </dsp:nvSpPr>
      <dsp:spPr>
        <a:xfrm>
          <a:off x="2033736" y="31173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Mixta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2061" y="3145713"/>
        <a:ext cx="1466308" cy="910428"/>
      </dsp:txXfrm>
    </dsp:sp>
    <dsp:sp modelId="{B09EA4E2-FAC4-49C6-8741-54F7A98D48A9}">
      <dsp:nvSpPr>
        <dsp:cNvPr id="0" name=""/>
        <dsp:cNvSpPr/>
      </dsp:nvSpPr>
      <dsp:spPr>
        <a:xfrm>
          <a:off x="3725912" y="1546626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0A83C-9232-4DFB-BC1E-86437BD0F380}">
      <dsp:nvSpPr>
        <dsp:cNvPr id="0" name=""/>
        <dsp:cNvSpPr/>
      </dsp:nvSpPr>
      <dsp:spPr>
        <a:xfrm>
          <a:off x="3895129" y="1707383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Unidades de análisis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3454" y="1735708"/>
        <a:ext cx="1466308" cy="910428"/>
      </dsp:txXfrm>
    </dsp:sp>
    <dsp:sp modelId="{6AA16202-9202-4194-8845-D1B5FCBF9A00}">
      <dsp:nvSpPr>
        <dsp:cNvPr id="0" name=""/>
        <dsp:cNvSpPr/>
      </dsp:nvSpPr>
      <dsp:spPr>
        <a:xfrm>
          <a:off x="3725912" y="29566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99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B6DF74-9AB9-428A-998A-C16DAD3748A7}">
      <dsp:nvSpPr>
        <dsp:cNvPr id="0" name=""/>
        <dsp:cNvSpPr/>
      </dsp:nvSpPr>
      <dsp:spPr>
        <a:xfrm>
          <a:off x="3895129" y="31173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Insitu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3454" y="3145713"/>
        <a:ext cx="1466308" cy="910428"/>
      </dsp:txXfrm>
    </dsp:sp>
    <dsp:sp modelId="{915E1181-C861-4719-8E86-BB8D306F1DBE}">
      <dsp:nvSpPr>
        <dsp:cNvPr id="0" name=""/>
        <dsp:cNvSpPr/>
      </dsp:nvSpPr>
      <dsp:spPr>
        <a:xfrm>
          <a:off x="5587305" y="1546626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1038FB-69DC-419E-8DB1-B6B3A79569D9}">
      <dsp:nvSpPr>
        <dsp:cNvPr id="0" name=""/>
        <dsp:cNvSpPr/>
      </dsp:nvSpPr>
      <dsp:spPr>
        <a:xfrm>
          <a:off x="5756523" y="1707383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Control de las variables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4848" y="1735708"/>
        <a:ext cx="1466308" cy="910428"/>
      </dsp:txXfrm>
    </dsp:sp>
    <dsp:sp modelId="{7BAC9859-71CA-469F-B12B-4CC5AFB6E88D}">
      <dsp:nvSpPr>
        <dsp:cNvPr id="0" name=""/>
        <dsp:cNvSpPr/>
      </dsp:nvSpPr>
      <dsp:spPr>
        <a:xfrm>
          <a:off x="5587305" y="29566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99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30A957-C42B-467A-BB56-D4A72B344177}">
      <dsp:nvSpPr>
        <dsp:cNvPr id="0" name=""/>
        <dsp:cNvSpPr/>
      </dsp:nvSpPr>
      <dsp:spPr>
        <a:xfrm>
          <a:off x="5756523" y="31173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No experimental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4848" y="3145713"/>
        <a:ext cx="1466308" cy="910428"/>
      </dsp:txXfrm>
    </dsp:sp>
    <dsp:sp modelId="{E25EC15B-C78E-43FE-9720-F2E26330B674}">
      <dsp:nvSpPr>
        <dsp:cNvPr id="0" name=""/>
        <dsp:cNvSpPr/>
      </dsp:nvSpPr>
      <dsp:spPr>
        <a:xfrm>
          <a:off x="7448698" y="1546626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D890B6-ACD9-42EE-86DC-5AAB6A8F12F5}">
      <dsp:nvSpPr>
        <dsp:cNvPr id="0" name=""/>
        <dsp:cNvSpPr/>
      </dsp:nvSpPr>
      <dsp:spPr>
        <a:xfrm>
          <a:off x="7617916" y="1707383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 panose="020B0604020202020204" pitchFamily="34" charset="0"/>
              <a:cs typeface="Arial" panose="020B0604020202020204" pitchFamily="34" charset="0"/>
            </a:rPr>
            <a:t>Alcance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6241" y="1735708"/>
        <a:ext cx="1466308" cy="910428"/>
      </dsp:txXfrm>
    </dsp:sp>
    <dsp:sp modelId="{01DD57B5-9406-45CA-BA34-F2D84582DC33}">
      <dsp:nvSpPr>
        <dsp:cNvPr id="0" name=""/>
        <dsp:cNvSpPr/>
      </dsp:nvSpPr>
      <dsp:spPr>
        <a:xfrm>
          <a:off x="7448698" y="29566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99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0BA28B-EBA7-4597-AD58-96359DCDBB05}">
      <dsp:nvSpPr>
        <dsp:cNvPr id="0" name=""/>
        <dsp:cNvSpPr/>
      </dsp:nvSpPr>
      <dsp:spPr>
        <a:xfrm>
          <a:off x="7617916" y="31173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Descriptivo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6241" y="3145713"/>
        <a:ext cx="1466308" cy="9104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42D6C-B591-4F55-B44E-743600D95CEA}">
      <dsp:nvSpPr>
        <dsp:cNvPr id="0" name=""/>
        <dsp:cNvSpPr/>
      </dsp:nvSpPr>
      <dsp:spPr>
        <a:xfrm>
          <a:off x="1945831" y="2764415"/>
          <a:ext cx="2269462" cy="2269462"/>
        </a:xfrm>
        <a:prstGeom prst="gear9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Encuestas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402094" y="3296026"/>
        <a:ext cx="1356936" cy="1166550"/>
      </dsp:txXfrm>
    </dsp:sp>
    <dsp:sp modelId="{1C7D61C1-7C52-4D86-B142-B6C5C28E5518}">
      <dsp:nvSpPr>
        <dsp:cNvPr id="0" name=""/>
        <dsp:cNvSpPr/>
      </dsp:nvSpPr>
      <dsp:spPr>
        <a:xfrm>
          <a:off x="1478993" y="4269458"/>
          <a:ext cx="1800199" cy="866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Turistas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Habitantes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504373" y="4294838"/>
        <a:ext cx="1749439" cy="815761"/>
      </dsp:txXfrm>
    </dsp:sp>
    <dsp:sp modelId="{4BC6C4F8-E7A3-4F44-8B37-AF05BA1A68D2}">
      <dsp:nvSpPr>
        <dsp:cNvPr id="0" name=""/>
        <dsp:cNvSpPr/>
      </dsp:nvSpPr>
      <dsp:spPr>
        <a:xfrm>
          <a:off x="625417" y="2227997"/>
          <a:ext cx="1650518" cy="1650518"/>
        </a:xfrm>
        <a:prstGeom prst="gear6">
          <a:avLst/>
        </a:prstGeom>
        <a:solidFill>
          <a:schemeClr val="accent2">
            <a:shade val="50000"/>
            <a:hueOff val="86237"/>
            <a:satOff val="1470"/>
            <a:lumOff val="276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Entrevistas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1040940" y="2646031"/>
        <a:ext cx="819472" cy="814450"/>
      </dsp:txXfrm>
    </dsp:sp>
    <dsp:sp modelId="{A402CF99-7816-46B0-830E-5179A0E2C95D}">
      <dsp:nvSpPr>
        <dsp:cNvPr id="0" name=""/>
        <dsp:cNvSpPr/>
      </dsp:nvSpPr>
      <dsp:spPr>
        <a:xfrm>
          <a:off x="-88999" y="3300834"/>
          <a:ext cx="1800199" cy="866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78067"/>
              <a:satOff val="1828"/>
              <a:lumOff val="251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NAE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>
              <a:solidFill>
                <a:schemeClr val="tx1"/>
              </a:solidFill>
            </a:rPr>
            <a:t>Fundación ALDEA</a:t>
          </a:r>
          <a:endParaRPr lang="es-EC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Centro turismo comunitario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-63619" y="3326214"/>
        <a:ext cx="1749439" cy="815761"/>
      </dsp:txXfrm>
    </dsp:sp>
    <dsp:sp modelId="{2076D699-550C-4FC7-82B7-C21AA70513B6}">
      <dsp:nvSpPr>
        <dsp:cNvPr id="0" name=""/>
        <dsp:cNvSpPr/>
      </dsp:nvSpPr>
      <dsp:spPr>
        <a:xfrm rot="20700000">
          <a:off x="1549875" y="1089308"/>
          <a:ext cx="1617170" cy="1617170"/>
        </a:xfrm>
        <a:prstGeom prst="gear6">
          <a:avLst/>
        </a:prstGeom>
        <a:solidFill>
          <a:schemeClr val="accent2">
            <a:shade val="50000"/>
            <a:hueOff val="86237"/>
            <a:satOff val="1470"/>
            <a:lumOff val="276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Focus group</a:t>
          </a:r>
          <a:endParaRPr lang="es-EC" sz="1200" kern="1200" dirty="0">
            <a:solidFill>
              <a:schemeClr val="tx1"/>
            </a:solidFill>
          </a:endParaRPr>
        </a:p>
      </dsp:txBody>
      <dsp:txXfrm rot="-20700000">
        <a:off x="1904568" y="1444001"/>
        <a:ext cx="907784" cy="907784"/>
      </dsp:txXfrm>
    </dsp:sp>
    <dsp:sp modelId="{47B26724-2FD8-4B82-B568-98D78BF374D3}">
      <dsp:nvSpPr>
        <dsp:cNvPr id="0" name=""/>
        <dsp:cNvSpPr/>
      </dsp:nvSpPr>
      <dsp:spPr>
        <a:xfrm>
          <a:off x="2915106" y="1444001"/>
          <a:ext cx="1156171" cy="8665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78067"/>
              <a:satOff val="1828"/>
              <a:lumOff val="251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chemeClr val="tx1"/>
              </a:solidFill>
            </a:rPr>
            <a:t>Turistas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2940486" y="1469381"/>
        <a:ext cx="1105411" cy="815761"/>
      </dsp:txXfrm>
    </dsp:sp>
    <dsp:sp modelId="{D3D68BAB-FA5C-45F7-8380-B538744AC1F5}">
      <dsp:nvSpPr>
        <dsp:cNvPr id="0" name=""/>
        <dsp:cNvSpPr/>
      </dsp:nvSpPr>
      <dsp:spPr>
        <a:xfrm>
          <a:off x="1770582" y="2422380"/>
          <a:ext cx="2904911" cy="2904911"/>
        </a:xfrm>
        <a:prstGeom prst="circularArrow">
          <a:avLst>
            <a:gd name="adj1" fmla="val 4688"/>
            <a:gd name="adj2" fmla="val 299029"/>
            <a:gd name="adj3" fmla="val 2514617"/>
            <a:gd name="adj4" fmla="val 15864618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3949C-2FD3-4FFA-A14C-C2A12BF5BFBF}">
      <dsp:nvSpPr>
        <dsp:cNvPr id="0" name=""/>
        <dsp:cNvSpPr/>
      </dsp:nvSpPr>
      <dsp:spPr>
        <a:xfrm>
          <a:off x="333113" y="1863092"/>
          <a:ext cx="2110599" cy="211059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82119"/>
            <a:satOff val="-1506"/>
            <a:lumOff val="173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35DC0-FF6E-4D5B-BEA0-7F3D7A95A835}">
      <dsp:nvSpPr>
        <dsp:cNvPr id="0" name=""/>
        <dsp:cNvSpPr/>
      </dsp:nvSpPr>
      <dsp:spPr>
        <a:xfrm>
          <a:off x="1175807" y="735379"/>
          <a:ext cx="2275651" cy="227565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82119"/>
            <a:satOff val="-1506"/>
            <a:lumOff val="173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A8885-918C-4305-84CF-1D8DFB1BF80C}">
      <dsp:nvSpPr>
        <dsp:cNvPr id="0" name=""/>
        <dsp:cNvSpPr/>
      </dsp:nvSpPr>
      <dsp:spPr>
        <a:xfrm>
          <a:off x="2391" y="0"/>
          <a:ext cx="1435137" cy="2607243"/>
        </a:xfrm>
        <a:prstGeom prst="upArrow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72025-CF48-4FF6-BB35-7FFC0295EA9F}">
      <dsp:nvSpPr>
        <dsp:cNvPr id="0" name=""/>
        <dsp:cNvSpPr/>
      </dsp:nvSpPr>
      <dsp:spPr>
        <a:xfrm>
          <a:off x="1480583" y="0"/>
          <a:ext cx="2435385" cy="260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Encuestas</a:t>
          </a:r>
          <a:endParaRPr lang="es-EC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/>
            <a:t>Muestra 75 habitantes</a:t>
          </a:r>
          <a:endParaRPr lang="es-EC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/>
            <a:t>Muestra 270 turistas</a:t>
          </a:r>
          <a:endParaRPr lang="es-EC" sz="2600" kern="1200" dirty="0"/>
        </a:p>
      </dsp:txBody>
      <dsp:txXfrm>
        <a:off x="1480583" y="0"/>
        <a:ext cx="2435385" cy="2607243"/>
      </dsp:txXfrm>
    </dsp:sp>
    <dsp:sp modelId="{613E9782-6466-4A4C-84C2-0598678CA4E4}">
      <dsp:nvSpPr>
        <dsp:cNvPr id="0" name=""/>
        <dsp:cNvSpPr/>
      </dsp:nvSpPr>
      <dsp:spPr>
        <a:xfrm>
          <a:off x="432933" y="2824513"/>
          <a:ext cx="1435137" cy="2607243"/>
        </a:xfrm>
        <a:prstGeom prst="downArrow">
          <a:avLst/>
        </a:prstGeom>
        <a:solidFill>
          <a:schemeClr val="accent2">
            <a:shade val="80000"/>
            <a:hueOff val="93138"/>
            <a:satOff val="1182"/>
            <a:lumOff val="209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344B2-D5CA-442D-BE93-C36DD216A8D4}">
      <dsp:nvSpPr>
        <dsp:cNvPr id="0" name=""/>
        <dsp:cNvSpPr/>
      </dsp:nvSpPr>
      <dsp:spPr>
        <a:xfrm>
          <a:off x="1911124" y="2824513"/>
          <a:ext cx="2435385" cy="260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Focus group</a:t>
          </a:r>
          <a:endParaRPr lang="es-EC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600" kern="1200" dirty="0" smtClean="0"/>
            <a:t>Turistas EE.UU</a:t>
          </a:r>
          <a:endParaRPr lang="es-EC" sz="2600" kern="1200" dirty="0"/>
        </a:p>
      </dsp:txBody>
      <dsp:txXfrm>
        <a:off x="1911124" y="2824513"/>
        <a:ext cx="2435385" cy="26072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B00DA-A634-4888-AB64-CFADC7EE7169}">
      <dsp:nvSpPr>
        <dsp:cNvPr id="0" name=""/>
        <dsp:cNvSpPr/>
      </dsp:nvSpPr>
      <dsp:spPr>
        <a:xfrm>
          <a:off x="2538" y="1189950"/>
          <a:ext cx="2041850" cy="1684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48,15% Mujeres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51,85 Hombres</a:t>
          </a:r>
          <a:endParaRPr lang="es-EC" sz="2100" kern="1200" dirty="0"/>
        </a:p>
      </dsp:txBody>
      <dsp:txXfrm>
        <a:off x="41294" y="1228706"/>
        <a:ext cx="1964338" cy="1245708"/>
      </dsp:txXfrm>
    </dsp:sp>
    <dsp:sp modelId="{8F9B355E-D61B-4697-97CD-6C809ADCCD57}">
      <dsp:nvSpPr>
        <dsp:cNvPr id="0" name=""/>
        <dsp:cNvSpPr/>
      </dsp:nvSpPr>
      <dsp:spPr>
        <a:xfrm>
          <a:off x="1157147" y="1616704"/>
          <a:ext cx="2213883" cy="2213883"/>
        </a:xfrm>
        <a:prstGeom prst="leftCircularArrow">
          <a:avLst>
            <a:gd name="adj1" fmla="val 2984"/>
            <a:gd name="adj2" fmla="val 365799"/>
            <a:gd name="adj3" fmla="val 2141310"/>
            <a:gd name="adj4" fmla="val 9024489"/>
            <a:gd name="adj5" fmla="val 348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2A31D-550B-476F-8E17-72498D15AFBC}">
      <dsp:nvSpPr>
        <dsp:cNvPr id="0" name=""/>
        <dsp:cNvSpPr/>
      </dsp:nvSpPr>
      <dsp:spPr>
        <a:xfrm>
          <a:off x="456282" y="2513171"/>
          <a:ext cx="1814977" cy="7217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Turistas Puyo</a:t>
          </a:r>
          <a:endParaRPr lang="es-EC" sz="2300" kern="1200" dirty="0"/>
        </a:p>
      </dsp:txBody>
      <dsp:txXfrm>
        <a:off x="477422" y="2534311"/>
        <a:ext cx="1772697" cy="679476"/>
      </dsp:txXfrm>
    </dsp:sp>
    <dsp:sp modelId="{2590C16A-3ACC-4A99-B418-A45F9DBAF0E4}">
      <dsp:nvSpPr>
        <dsp:cNvPr id="0" name=""/>
        <dsp:cNvSpPr/>
      </dsp:nvSpPr>
      <dsp:spPr>
        <a:xfrm>
          <a:off x="2585882" y="1189950"/>
          <a:ext cx="2041850" cy="1684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Desde 20 a 30 años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Llegando hasta 40años</a:t>
          </a:r>
          <a:endParaRPr lang="es-EC" sz="2100" kern="1200" dirty="0"/>
        </a:p>
      </dsp:txBody>
      <dsp:txXfrm>
        <a:off x="2624638" y="1589584"/>
        <a:ext cx="1964338" cy="1245708"/>
      </dsp:txXfrm>
    </dsp:sp>
    <dsp:sp modelId="{884D691D-3196-4B9C-B432-00C84596BFDB}">
      <dsp:nvSpPr>
        <dsp:cNvPr id="0" name=""/>
        <dsp:cNvSpPr/>
      </dsp:nvSpPr>
      <dsp:spPr>
        <a:xfrm>
          <a:off x="3723476" y="167379"/>
          <a:ext cx="2474786" cy="2474786"/>
        </a:xfrm>
        <a:prstGeom prst="circularArrow">
          <a:avLst>
            <a:gd name="adj1" fmla="val 2670"/>
            <a:gd name="adj2" fmla="val 324835"/>
            <a:gd name="adj3" fmla="val 19499654"/>
            <a:gd name="adj4" fmla="val 12575511"/>
            <a:gd name="adj5" fmla="val 311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D803C-BBC6-4B40-B1C3-E19CDBEBD053}">
      <dsp:nvSpPr>
        <dsp:cNvPr id="0" name=""/>
        <dsp:cNvSpPr/>
      </dsp:nvSpPr>
      <dsp:spPr>
        <a:xfrm>
          <a:off x="3039627" y="829071"/>
          <a:ext cx="1814977" cy="7217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Edad</a:t>
          </a:r>
          <a:endParaRPr lang="es-EC" sz="2300" kern="1200" dirty="0"/>
        </a:p>
      </dsp:txBody>
      <dsp:txXfrm>
        <a:off x="3060767" y="850211"/>
        <a:ext cx="1772697" cy="679476"/>
      </dsp:txXfrm>
    </dsp:sp>
    <dsp:sp modelId="{23228AB2-88AD-49FC-AEAC-3F34A7F16608}">
      <dsp:nvSpPr>
        <dsp:cNvPr id="0" name=""/>
        <dsp:cNvSpPr/>
      </dsp:nvSpPr>
      <dsp:spPr>
        <a:xfrm>
          <a:off x="5169227" y="1189950"/>
          <a:ext cx="2041850" cy="1684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Tungurahua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Guayaquil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Manabí</a:t>
          </a:r>
          <a:endParaRPr lang="es-EC" sz="2100" kern="1200" dirty="0"/>
        </a:p>
      </dsp:txBody>
      <dsp:txXfrm>
        <a:off x="5207983" y="1228706"/>
        <a:ext cx="1964338" cy="1245708"/>
      </dsp:txXfrm>
    </dsp:sp>
    <dsp:sp modelId="{86C143B5-CD6F-400A-BB25-3AAB6C75E12F}">
      <dsp:nvSpPr>
        <dsp:cNvPr id="0" name=""/>
        <dsp:cNvSpPr/>
      </dsp:nvSpPr>
      <dsp:spPr>
        <a:xfrm>
          <a:off x="5622971" y="2513171"/>
          <a:ext cx="1814977" cy="7217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Procedencia</a:t>
          </a:r>
          <a:endParaRPr lang="es-EC" sz="2300" kern="1200" dirty="0"/>
        </a:p>
      </dsp:txBody>
      <dsp:txXfrm>
        <a:off x="5644111" y="2534311"/>
        <a:ext cx="1772697" cy="67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B073-28E0-421D-A765-71278B23D9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E6E4A-AA82-4BE7-B848-93FFA2E535D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44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64B22-4901-4876-A3E1-A85E03A7C242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543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EC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618E415-FEE3-44FF-B670-6A694701C2B5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EC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B7D8761-6ADF-4070-8DDE-B9F4E968EA1D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1.gif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3.gi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microsoft.com/office/2007/relationships/hdphoto" Target="../media/hdphoto1.wdp"/><Relationship Id="rId9" Type="http://schemas.microsoft.com/office/2007/relationships/diagramDrawing" Target="../diagrams/drawin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microsoft.com/office/2007/relationships/diagramDrawing" Target="../diagrams/drawing3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jpe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0" y="1527747"/>
            <a:ext cx="9137104" cy="530120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000" b="1" dirty="0">
                <a:solidFill>
                  <a:schemeClr val="tx1"/>
                </a:solidFill>
                <a:latin typeface="Agency FB" pitchFamily="34" charset="0"/>
              </a:rPr>
              <a:t>CARRERA DE INGENIERÍA EN ADMINISTRACIÓN TURÍSTICA Y </a:t>
            </a:r>
            <a:r>
              <a:rPr lang="es-EC" sz="3000" b="1" dirty="0" smtClean="0">
                <a:solidFill>
                  <a:schemeClr val="tx1"/>
                </a:solidFill>
                <a:latin typeface="Agency FB" pitchFamily="34" charset="0"/>
              </a:rPr>
              <a:t>HOTELERA</a:t>
            </a:r>
          </a:p>
          <a:p>
            <a:pPr algn="ctr"/>
            <a:endParaRPr lang="es-EC" sz="30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/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“ENERGÍAS </a:t>
            </a:r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ALTERNATIVAS COMO APORTE A LA ACTIVIDAD TURÍSTICA DE LA COMUNIDAD ACHUAR – </a:t>
            </a:r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SHARAMENTSA”</a:t>
            </a:r>
          </a:p>
          <a:p>
            <a:pPr algn="ctr"/>
            <a:endParaRPr lang="es-EC" sz="30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/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AUTORAS</a:t>
            </a:r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: </a:t>
            </a:r>
          </a:p>
          <a:p>
            <a:pPr algn="ctr"/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PARRA </a:t>
            </a:r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SANGUÑA, </a:t>
            </a:r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JOHANNA NATHALY</a:t>
            </a:r>
          </a:p>
          <a:p>
            <a:pPr algn="ctr"/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QUINAPALLO </a:t>
            </a:r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CRUZ, </a:t>
            </a:r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ALISSON ARACELY</a:t>
            </a:r>
          </a:p>
          <a:p>
            <a:pPr algn="ctr"/>
            <a:endParaRPr lang="es-EC" sz="3000" dirty="0">
              <a:solidFill>
                <a:schemeClr val="tx1"/>
              </a:solidFill>
              <a:latin typeface="Agency FB" pitchFamily="34" charset="0"/>
            </a:endParaRPr>
          </a:p>
          <a:p>
            <a:pPr algn="ctr"/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DIRECTORA: </a:t>
            </a:r>
          </a:p>
          <a:p>
            <a:pPr algn="ctr"/>
            <a:r>
              <a:rPr lang="es-EC" sz="3000" dirty="0">
                <a:solidFill>
                  <a:schemeClr val="tx1"/>
                </a:solidFill>
                <a:latin typeface="Agency FB" pitchFamily="34" charset="0"/>
              </a:rPr>
              <a:t>ING. GABRIELA ALVAREZ</a:t>
            </a:r>
          </a:p>
          <a:p>
            <a:endParaRPr lang="es-EC" sz="30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/>
            <a:endParaRPr lang="es-EC" sz="30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/>
            <a:r>
              <a:rPr lang="es-EC" sz="3000" dirty="0" smtClean="0">
                <a:solidFill>
                  <a:schemeClr val="tx1"/>
                </a:solidFill>
                <a:latin typeface="Agency FB" pitchFamily="34" charset="0"/>
              </a:rPr>
              <a:t>  </a:t>
            </a:r>
            <a:endParaRPr lang="es-EC" sz="3000" dirty="0">
              <a:solidFill>
                <a:schemeClr val="tx1"/>
              </a:solidFill>
              <a:latin typeface="Agency FB" pitchFamily="34" charset="0"/>
            </a:endParaRPr>
          </a:p>
        </p:txBody>
      </p:sp>
      <p:pic>
        <p:nvPicPr>
          <p:cNvPr id="5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45" y="601909"/>
            <a:ext cx="4442614" cy="8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50771032"/>
              </p:ext>
            </p:extLst>
          </p:nvPr>
        </p:nvGraphicFramePr>
        <p:xfrm>
          <a:off x="1331640" y="404664"/>
          <a:ext cx="684076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35643326"/>
              </p:ext>
            </p:extLst>
          </p:nvPr>
        </p:nvGraphicFramePr>
        <p:xfrm>
          <a:off x="0" y="2636912"/>
          <a:ext cx="9144000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058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816897934"/>
              </p:ext>
            </p:extLst>
          </p:nvPr>
        </p:nvGraphicFramePr>
        <p:xfrm>
          <a:off x="107504" y="935119"/>
          <a:ext cx="4126295" cy="594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1 Título"/>
          <p:cNvSpPr txBox="1">
            <a:spLocks/>
          </p:cNvSpPr>
          <p:nvPr/>
        </p:nvSpPr>
        <p:spPr>
          <a:xfrm>
            <a:off x="385308" y="556498"/>
            <a:ext cx="3024336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/>
              <a:t>INSTRUMENTOS</a:t>
            </a:r>
            <a:endParaRPr lang="es-EC" sz="3200" dirty="0"/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4788024" y="706163"/>
            <a:ext cx="4135613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 smtClean="0"/>
              <a:t>POBLACIÓN OBJETO DE ESTUDIO</a:t>
            </a:r>
            <a:endParaRPr lang="es-EC" sz="28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189192878"/>
              </p:ext>
            </p:extLst>
          </p:nvPr>
        </p:nvGraphicFramePr>
        <p:xfrm>
          <a:off x="4788024" y="1426242"/>
          <a:ext cx="4348902" cy="5431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093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67544" y="1119661"/>
            <a:ext cx="8229600" cy="1853952"/>
          </a:xfrm>
        </p:spPr>
        <p:txBody>
          <a:bodyPr>
            <a:noAutofit/>
          </a:bodyPr>
          <a:lstStyle/>
          <a:p>
            <a:pPr algn="ctr"/>
            <a:r>
              <a:rPr lang="es-EC" sz="7200" dirty="0" smtClean="0"/>
              <a:t>CAPÍTULO IV</a:t>
            </a:r>
            <a:br>
              <a:rPr lang="es-EC" sz="7200" dirty="0" smtClean="0"/>
            </a:br>
            <a:r>
              <a:rPr lang="es-EC" sz="7200" dirty="0" smtClean="0"/>
              <a:t>RESULTADOS</a:t>
            </a:r>
            <a:endParaRPr lang="es-EC" sz="7200" dirty="0"/>
          </a:p>
        </p:txBody>
      </p:sp>
      <p:pic>
        <p:nvPicPr>
          <p:cNvPr id="2050" name="Picture 2" descr="Resultado de imagen para metodologia de la investig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645424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8721" y="476672"/>
            <a:ext cx="8229600" cy="1069848"/>
          </a:xfrm>
        </p:spPr>
        <p:txBody>
          <a:bodyPr>
            <a:normAutofit/>
          </a:bodyPr>
          <a:lstStyle/>
          <a:p>
            <a:pPr algn="ctr"/>
            <a:r>
              <a:rPr lang="es-EC" sz="5400" dirty="0" smtClean="0"/>
              <a:t>ENCUESTA TURISTAS</a:t>
            </a:r>
            <a:endParaRPr lang="es-EC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" y="1546521"/>
            <a:ext cx="9140958" cy="52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34" y="476672"/>
            <a:ext cx="1590675" cy="428625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89218734"/>
              </p:ext>
            </p:extLst>
          </p:nvPr>
        </p:nvGraphicFramePr>
        <p:xfrm>
          <a:off x="827584" y="1988840"/>
          <a:ext cx="7440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24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9" y="4357062"/>
            <a:ext cx="3410339" cy="2455017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75668346"/>
              </p:ext>
            </p:extLst>
          </p:nvPr>
        </p:nvGraphicFramePr>
        <p:xfrm>
          <a:off x="2016531" y="6206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56924529"/>
              </p:ext>
            </p:extLst>
          </p:nvPr>
        </p:nvGraphicFramePr>
        <p:xfrm>
          <a:off x="467544" y="3784101"/>
          <a:ext cx="6408712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569" y="431285"/>
            <a:ext cx="1751962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5400" dirty="0" smtClean="0"/>
              <a:t>ENCUESTA HABITANTES</a:t>
            </a:r>
            <a:endParaRPr lang="es-EC" sz="5400" dirty="0"/>
          </a:p>
        </p:txBody>
      </p:sp>
      <p:pic>
        <p:nvPicPr>
          <p:cNvPr id="13314" name="Picture 2" descr="_MG_57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0"/>
          <a:stretch/>
        </p:blipFill>
        <p:spPr bwMode="auto">
          <a:xfrm>
            <a:off x="-1" y="2492896"/>
            <a:ext cx="9201007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224964173"/>
              </p:ext>
            </p:extLst>
          </p:nvPr>
        </p:nvGraphicFramePr>
        <p:xfrm>
          <a:off x="107504" y="1149693"/>
          <a:ext cx="4248472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1 Título"/>
          <p:cNvSpPr txBox="1">
            <a:spLocks/>
          </p:cNvSpPr>
          <p:nvPr/>
        </p:nvSpPr>
        <p:spPr>
          <a:xfrm>
            <a:off x="107504" y="404664"/>
            <a:ext cx="5292080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 smtClean="0"/>
              <a:t>Datos informativos</a:t>
            </a:r>
            <a:endParaRPr lang="es-EC" sz="36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860032" y="404664"/>
            <a:ext cx="4032448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 smtClean="0"/>
              <a:t>Aspecto </a:t>
            </a:r>
            <a:r>
              <a:rPr lang="es-EC" sz="3600" dirty="0" smtClean="0"/>
              <a:t>Ambiental</a:t>
            </a:r>
            <a:endParaRPr lang="es-EC" sz="3600" dirty="0"/>
          </a:p>
        </p:txBody>
      </p:sp>
      <p:graphicFrame>
        <p:nvGraphicFramePr>
          <p:cNvPr id="5" name="3 Diagrama"/>
          <p:cNvGraphicFramePr/>
          <p:nvPr>
            <p:extLst>
              <p:ext uri="{D42A27DB-BD31-4B8C-83A1-F6EECF244321}">
                <p14:modId xmlns:p14="http://schemas.microsoft.com/office/powerpoint/2010/main" val="4224928202"/>
              </p:ext>
            </p:extLst>
          </p:nvPr>
        </p:nvGraphicFramePr>
        <p:xfrm>
          <a:off x="4608512" y="1185696"/>
          <a:ext cx="4535488" cy="5672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63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86300251"/>
              </p:ext>
            </p:extLst>
          </p:nvPr>
        </p:nvGraphicFramePr>
        <p:xfrm>
          <a:off x="142032" y="1131888"/>
          <a:ext cx="8894464" cy="572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107504" y="404664"/>
            <a:ext cx="5292080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Aspecto Social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375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073" t="10412" r="10483"/>
          <a:stretch/>
        </p:blipFill>
        <p:spPr>
          <a:xfrm>
            <a:off x="4797835" y="-41812"/>
            <a:ext cx="4032448" cy="68998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6657" y="716657"/>
            <a:ext cx="5733256" cy="4299942"/>
          </a:xfrm>
          <a:prstGeom prst="rect">
            <a:avLst/>
          </a:prstGeom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107504" y="404664"/>
            <a:ext cx="5292080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ENTREVISTAS</a:t>
            </a:r>
            <a:endParaRPr lang="es-EC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75199744"/>
              </p:ext>
            </p:extLst>
          </p:nvPr>
        </p:nvGraphicFramePr>
        <p:xfrm>
          <a:off x="45994" y="3165004"/>
          <a:ext cx="909800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559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5256584" cy="1066800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534675"/>
              </p:ext>
            </p:extLst>
          </p:nvPr>
        </p:nvGraphicFramePr>
        <p:xfrm>
          <a:off x="395536" y="1268760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9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67544" y="1119661"/>
            <a:ext cx="8229600" cy="1853952"/>
          </a:xfrm>
        </p:spPr>
        <p:txBody>
          <a:bodyPr>
            <a:noAutofit/>
          </a:bodyPr>
          <a:lstStyle/>
          <a:p>
            <a:pPr algn="ctr"/>
            <a:r>
              <a:rPr lang="es-EC" sz="7200" dirty="0" smtClean="0"/>
              <a:t>CAPÍTULO V</a:t>
            </a:r>
            <a:br>
              <a:rPr lang="es-EC" sz="7200" dirty="0" smtClean="0"/>
            </a:br>
            <a:r>
              <a:rPr lang="es-EC" sz="7200" dirty="0" smtClean="0"/>
              <a:t>ACCIONES</a:t>
            </a:r>
            <a:endParaRPr lang="es-EC" sz="7200" dirty="0"/>
          </a:p>
        </p:txBody>
      </p:sp>
      <p:pic>
        <p:nvPicPr>
          <p:cNvPr id="9218" name="Picture 2" descr="Resultado de imagen para canoa amazonia achu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2976"/>
            <a:ext cx="334786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60" y="3212976"/>
            <a:ext cx="308184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sultado de imagen para canoa amazonia achu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8" descr="Resultado de imagen para canoa amazonia achu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10" descr="Resultado de imagen para canoa amazonia achu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26191" r="59729" b="39087"/>
          <a:stretch/>
        </p:blipFill>
        <p:spPr bwMode="auto">
          <a:xfrm>
            <a:off x="3347865" y="3212976"/>
            <a:ext cx="2714295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7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esultado de imagen para d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8" descr="Resultado de imagen para dine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642275536"/>
              </p:ext>
            </p:extLst>
          </p:nvPr>
        </p:nvGraphicFramePr>
        <p:xfrm>
          <a:off x="0" y="980728"/>
          <a:ext cx="30243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413724129"/>
              </p:ext>
            </p:extLst>
          </p:nvPr>
        </p:nvGraphicFramePr>
        <p:xfrm>
          <a:off x="3059832" y="980728"/>
          <a:ext cx="280831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842950408"/>
              </p:ext>
            </p:extLst>
          </p:nvPr>
        </p:nvGraphicFramePr>
        <p:xfrm>
          <a:off x="6293701" y="1340768"/>
          <a:ext cx="280831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55575" y="488409"/>
            <a:ext cx="280876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Aspecto económico</a:t>
            </a:r>
            <a:endParaRPr lang="es-EC" sz="2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419872" y="933599"/>
            <a:ext cx="210333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Aspecto social</a:t>
            </a:r>
            <a:endParaRPr lang="es-EC" sz="2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300192" y="1316831"/>
            <a:ext cx="273630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Aspecto ambiental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9857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72977"/>
            <a:ext cx="3438525" cy="132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0743" y="329741"/>
            <a:ext cx="7627079" cy="1423408"/>
          </a:xfrm>
        </p:spPr>
        <p:txBody>
          <a:bodyPr>
            <a:noAutofit/>
          </a:bodyPr>
          <a:lstStyle/>
          <a:p>
            <a:r>
              <a:rPr lang="es-EC" sz="3200" b="1" u="sng" dirty="0" smtClean="0"/>
              <a:t>Estrategia: </a:t>
            </a:r>
            <a:r>
              <a:rPr lang="es-EC" sz="3200" dirty="0" smtClean="0"/>
              <a:t>Fortalecimiento de alianzas entre operadores turísticos y la comunidad  </a:t>
            </a:r>
            <a:endParaRPr lang="es-EC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059" y="1030751"/>
            <a:ext cx="2543175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72" y="2768071"/>
            <a:ext cx="3647728" cy="205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91" y="4837971"/>
            <a:ext cx="2989306" cy="1993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67" y="4810093"/>
            <a:ext cx="2962275" cy="154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33" y="2999651"/>
            <a:ext cx="2286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l="24555" t="21129" r="9787" b="13961"/>
          <a:stretch/>
        </p:blipFill>
        <p:spPr>
          <a:xfrm rot="20273070">
            <a:off x="2917064" y="2959557"/>
            <a:ext cx="3189521" cy="2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8229600" cy="1069848"/>
          </a:xfrm>
        </p:spPr>
        <p:txBody>
          <a:bodyPr>
            <a:normAutofit/>
          </a:bodyPr>
          <a:lstStyle/>
          <a:p>
            <a:r>
              <a:rPr lang="es-EC" sz="3200" b="1" dirty="0" smtClean="0"/>
              <a:t>Estrategia:</a:t>
            </a:r>
            <a:r>
              <a:rPr lang="es-EC" sz="3200" dirty="0" smtClean="0"/>
              <a:t> Muros ecológicos para disminución impacto visual.</a:t>
            </a:r>
            <a:endParaRPr lang="es-EC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8925" r="5289" b="9258"/>
          <a:stretch/>
        </p:blipFill>
        <p:spPr>
          <a:xfrm>
            <a:off x="467544" y="2204864"/>
            <a:ext cx="3312368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46520"/>
            <a:ext cx="4677139" cy="350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124131" y="5095456"/>
            <a:ext cx="5132073" cy="10698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 smtClean="0"/>
              <a:t>Aplicado en Alojamiento</a:t>
            </a:r>
          </a:p>
          <a:p>
            <a:r>
              <a:rPr lang="es-EC" sz="3200" b="1" dirty="0" smtClean="0"/>
              <a:t>(cabañas)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25672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l="23376" t="20788" r="20567" b="8917"/>
          <a:stretch/>
        </p:blipFill>
        <p:spPr bwMode="auto">
          <a:xfrm>
            <a:off x="98376" y="692696"/>
            <a:ext cx="9016821" cy="580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719">
            <a:off x="5463459" y="3122364"/>
            <a:ext cx="1294773" cy="10142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1069848"/>
          </a:xfrm>
        </p:spPr>
        <p:txBody>
          <a:bodyPr/>
          <a:lstStyle/>
          <a:p>
            <a:r>
              <a:rPr lang="es-EC" dirty="0" smtClean="0"/>
              <a:t>Canales de transporte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06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96 -0.21181 L -0.29115 -0.10278 C -0.27413 -0.0794 -0.24427 -0.05463 -0.21181 -0.03611 C -0.17413 -0.01505 -0.14254 -0.00486 -0.11771 -0.00463 L 8.33333E-7 -0.00023 " pathEditMode="relative" rAng="138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" y="332656"/>
            <a:ext cx="8229600" cy="1069848"/>
          </a:xfrm>
        </p:spPr>
        <p:txBody>
          <a:bodyPr/>
          <a:lstStyle/>
          <a:p>
            <a:r>
              <a:rPr lang="es-EC" dirty="0" smtClean="0"/>
              <a:t>CONCLUSIONES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" y="1402504"/>
            <a:ext cx="2236711" cy="1943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61" y="1011324"/>
            <a:ext cx="2321370" cy="2168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43" y="3009209"/>
            <a:ext cx="3058666" cy="169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21745"/>
            <a:ext cx="2053334" cy="1711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353" y="3488929"/>
            <a:ext cx="2439077" cy="2439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12899">
            <a:off x="6603460" y="387776"/>
            <a:ext cx="2638425" cy="1733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36584">
            <a:off x="5673608" y="1950967"/>
            <a:ext cx="2860965" cy="1394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625" y="5056468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19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07504" y="404664"/>
            <a:ext cx="5292080" cy="7200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RECOMENDACIONES</a:t>
            </a:r>
            <a:endParaRPr lang="es-EC" dirty="0"/>
          </a:p>
        </p:txBody>
      </p:sp>
      <p:pic>
        <p:nvPicPr>
          <p:cNvPr id="12294" name="Picture 6" descr="Resultado de imagen para cliente satisfecho tur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07" y="1119344"/>
            <a:ext cx="1944216" cy="155860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2004807" y="2484655"/>
            <a:ext cx="1944216" cy="173643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0" descr="Resultado de imagen para Nacionalidad achuar del ecua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48" y="964165"/>
            <a:ext cx="2051520" cy="1538640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para informaciÃ³n turÃ­st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5539" r="8433" b="7727"/>
          <a:stretch/>
        </p:blipFill>
        <p:spPr bwMode="auto">
          <a:xfrm>
            <a:off x="7309960" y="2379894"/>
            <a:ext cx="1496291" cy="1565565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Resultado de imagen para GAD DE PASTAZ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7251" r="7143" b="16834"/>
          <a:stretch/>
        </p:blipFill>
        <p:spPr bwMode="auto">
          <a:xfrm>
            <a:off x="200387" y="4725144"/>
            <a:ext cx="2439103" cy="1814945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82" y="1554343"/>
            <a:ext cx="2259517" cy="2190750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16" y="4598402"/>
            <a:ext cx="1930768" cy="2000930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Resultado de imagen para CANOA AMAZON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37" y="4532596"/>
            <a:ext cx="2308996" cy="2132544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Elipse"/>
          <p:cNvSpPr/>
          <p:nvPr/>
        </p:nvSpPr>
        <p:spPr>
          <a:xfrm>
            <a:off x="107504" y="1537927"/>
            <a:ext cx="2280046" cy="2280046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306" name="Picture 18" descr="Resultado de imagen para FUNDACIÃN ALDEA ECUAD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98" y="4739236"/>
            <a:ext cx="1962150" cy="1719263"/>
          </a:xfrm>
          <a:prstGeom prst="ellipse">
            <a:avLst/>
          </a:prstGeom>
          <a:ln w="635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645912"/>
          </a:xfrm>
        </p:spPr>
        <p:txBody>
          <a:bodyPr>
            <a:noAutofit/>
          </a:bodyPr>
          <a:lstStyle/>
          <a:p>
            <a:pPr algn="ctr"/>
            <a:r>
              <a:rPr lang="es-EC" sz="7200" dirty="0" smtClean="0"/>
              <a:t>CAPÍTULO I</a:t>
            </a:r>
            <a:br>
              <a:rPr lang="es-EC" sz="7200" dirty="0" smtClean="0"/>
            </a:br>
            <a:r>
              <a:rPr lang="es-EC" sz="7200" dirty="0" smtClean="0"/>
              <a:t>MARCO TEÓRICO</a:t>
            </a:r>
            <a:endParaRPr lang="es-EC" sz="7200" dirty="0"/>
          </a:p>
        </p:txBody>
      </p:sp>
      <p:pic>
        <p:nvPicPr>
          <p:cNvPr id="7" name="Picture 2" descr="Resultado de imagen para amazonia past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9848"/>
          </a:xfrm>
        </p:spPr>
        <p:txBody>
          <a:bodyPr>
            <a:normAutofit/>
          </a:bodyPr>
          <a:lstStyle/>
          <a:p>
            <a:pPr algn="ctr"/>
            <a:r>
              <a:rPr lang="es-EC" sz="2600" b="1" dirty="0"/>
              <a:t>Teoría de las tres dimensiones del desarrollo sostenible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916988456"/>
              </p:ext>
            </p:extLst>
          </p:nvPr>
        </p:nvGraphicFramePr>
        <p:xfrm>
          <a:off x="1414767" y="980728"/>
          <a:ext cx="6912768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048619" y="234948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*Crecimiento</a:t>
            </a:r>
          </a:p>
          <a:p>
            <a:r>
              <a:rPr lang="es-EC" dirty="0" smtClean="0"/>
              <a:t>*Estabilidad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220072" y="443503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*Biodiversidad</a:t>
            </a:r>
          </a:p>
          <a:p>
            <a:r>
              <a:rPr lang="es-EC" dirty="0" smtClean="0"/>
              <a:t>*Recursos</a:t>
            </a:r>
          </a:p>
          <a:p>
            <a:r>
              <a:rPr lang="es-EC" dirty="0" smtClean="0"/>
              <a:t>*Contaminación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339752" y="457353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*Equidad</a:t>
            </a:r>
          </a:p>
          <a:p>
            <a:r>
              <a:rPr lang="es-EC" dirty="0" smtClean="0"/>
              <a:t>*Cultura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915816" y="621166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Participación popular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Equidad Inter-generacional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3268413"/>
            <a:ext cx="32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Empleo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Equidad Intra-generacional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372200" y="331898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Valoración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C" dirty="0" smtClean="0"/>
              <a:t>Respeto</a:t>
            </a:r>
          </a:p>
        </p:txBody>
      </p:sp>
    </p:spTree>
    <p:extLst>
      <p:ext uri="{BB962C8B-B14F-4D97-AF65-F5344CB8AC3E}">
        <p14:creationId xmlns:p14="http://schemas.microsoft.com/office/powerpoint/2010/main" val="23770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662" y="404664"/>
            <a:ext cx="8229600" cy="1069848"/>
          </a:xfrm>
        </p:spPr>
        <p:txBody>
          <a:bodyPr/>
          <a:lstStyle/>
          <a:p>
            <a:r>
              <a:rPr lang="es-EC" dirty="0"/>
              <a:t>S</a:t>
            </a:r>
            <a:r>
              <a:rPr lang="es-EC" dirty="0" smtClean="0"/>
              <a:t>istema </a:t>
            </a:r>
            <a:r>
              <a:rPr lang="es-EC" dirty="0"/>
              <a:t>T</a:t>
            </a:r>
            <a:r>
              <a:rPr lang="es-EC" dirty="0" smtClean="0"/>
              <a:t>urístico de </a:t>
            </a:r>
            <a:r>
              <a:rPr lang="es-EC" dirty="0"/>
              <a:t>L</a:t>
            </a:r>
            <a:r>
              <a:rPr lang="es-EC" dirty="0" smtClean="0"/>
              <a:t>eiper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949" y="1502399"/>
            <a:ext cx="5976664" cy="31777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22" y="4437113"/>
            <a:ext cx="1914436" cy="1944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5005476"/>
            <a:ext cx="1834469" cy="1375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786" y="4707999"/>
            <a:ext cx="1991654" cy="16733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61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1947888"/>
          </a:xfrm>
        </p:spPr>
        <p:txBody>
          <a:bodyPr>
            <a:noAutofit/>
          </a:bodyPr>
          <a:lstStyle/>
          <a:p>
            <a:pPr algn="ctr"/>
            <a:r>
              <a:rPr lang="es-EC" sz="6000" b="1" dirty="0" smtClean="0"/>
              <a:t>CAPÍTULO II</a:t>
            </a:r>
            <a:r>
              <a:rPr lang="es-EC" sz="4400" b="1" dirty="0" smtClean="0"/>
              <a:t/>
            </a:r>
            <a:br>
              <a:rPr lang="es-EC" sz="4400" b="1" dirty="0" smtClean="0"/>
            </a:br>
            <a:r>
              <a:rPr lang="es-EC" sz="5400" b="1" dirty="0" smtClean="0"/>
              <a:t>COMUNIDAD ACHUAR SHARAMENTSA</a:t>
            </a:r>
            <a:endParaRPr lang="es-EC" sz="5400" b="1" dirty="0"/>
          </a:p>
        </p:txBody>
      </p:sp>
      <p:pic>
        <p:nvPicPr>
          <p:cNvPr id="7" name="Picture 2" descr="Resultado de imagen para comunidad achu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3"/>
            <a:ext cx="9144000" cy="35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097" y="260648"/>
            <a:ext cx="8229600" cy="1069848"/>
          </a:xfrm>
        </p:spPr>
        <p:txBody>
          <a:bodyPr>
            <a:normAutofit/>
          </a:bodyPr>
          <a:lstStyle/>
          <a:p>
            <a:r>
              <a:rPr lang="es-EC" dirty="0" smtClean="0">
                <a:latin typeface="Agency FB" pitchFamily="34" charset="0"/>
              </a:rPr>
              <a:t>Comunidad Achuar Sharamentsa</a:t>
            </a:r>
            <a:endParaRPr lang="es-EC" dirty="0"/>
          </a:p>
        </p:txBody>
      </p:sp>
      <p:sp>
        <p:nvSpPr>
          <p:cNvPr id="3" name="2 Título"/>
          <p:cNvSpPr txBox="1">
            <a:spLocks/>
          </p:cNvSpPr>
          <p:nvPr/>
        </p:nvSpPr>
        <p:spPr>
          <a:xfrm>
            <a:off x="804292" y="1052736"/>
            <a:ext cx="8229600" cy="93255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>
              <a:latin typeface="Agency FB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180615" y="5657671"/>
            <a:ext cx="393816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>
                <a:latin typeface="Agency FB" pitchFamily="34" charset="0"/>
              </a:rPr>
              <a:t>Fundación INDIO-HILFE de </a:t>
            </a:r>
            <a:r>
              <a:rPr lang="es-EC" dirty="0" smtClean="0">
                <a:latin typeface="Agency FB" pitchFamily="34" charset="0"/>
              </a:rPr>
              <a:t>Alemania, paneles solares en la planta de servicio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>
                <a:latin typeface="Agency FB" pitchFamily="34" charset="0"/>
              </a:rPr>
              <a:t>Municipio </a:t>
            </a:r>
            <a:r>
              <a:rPr lang="es-EC" dirty="0">
                <a:latin typeface="Agency FB" pitchFamily="34" charset="0"/>
              </a:rPr>
              <a:t>de Taisha </a:t>
            </a:r>
            <a:r>
              <a:rPr lang="es-EC" dirty="0" smtClean="0">
                <a:latin typeface="Agency FB" pitchFamily="34" charset="0"/>
              </a:rPr>
              <a:t>proyecto para mejorar </a:t>
            </a:r>
            <a:r>
              <a:rPr lang="es-EC" dirty="0">
                <a:latin typeface="Agency FB" pitchFamily="34" charset="0"/>
              </a:rPr>
              <a:t>la distribución y calidad del agua</a:t>
            </a:r>
            <a:r>
              <a:rPr lang="es-EC" dirty="0" smtClean="0">
                <a:latin typeface="Agency FB" pitchFamily="34" charset="0"/>
              </a:rPr>
              <a:t>.</a:t>
            </a:r>
            <a:endParaRPr lang="es-EC" dirty="0">
              <a:latin typeface="Agency FB" pitchFamily="34" charset="0"/>
            </a:endParaRPr>
          </a:p>
        </p:txBody>
      </p:sp>
      <p:pic>
        <p:nvPicPr>
          <p:cNvPr id="5" name="4 Imagen" descr="Las nueve comunidades que recorrerá la canoa solar (Mapa cedido por Kara Solar)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8" y="1196751"/>
            <a:ext cx="4980870" cy="3456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Elipse"/>
          <p:cNvSpPr/>
          <p:nvPr/>
        </p:nvSpPr>
        <p:spPr>
          <a:xfrm>
            <a:off x="3794278" y="5362208"/>
            <a:ext cx="1386337" cy="1340768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6 Elipse"/>
          <p:cNvSpPr/>
          <p:nvPr/>
        </p:nvSpPr>
        <p:spPr>
          <a:xfrm>
            <a:off x="3084208" y="4542698"/>
            <a:ext cx="1386337" cy="134076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Elipse"/>
          <p:cNvSpPr/>
          <p:nvPr/>
        </p:nvSpPr>
        <p:spPr>
          <a:xfrm>
            <a:off x="2444311" y="5362208"/>
            <a:ext cx="1386337" cy="134076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091558056"/>
              </p:ext>
            </p:extLst>
          </p:nvPr>
        </p:nvGraphicFramePr>
        <p:xfrm>
          <a:off x="4926147" y="1872957"/>
          <a:ext cx="4175738" cy="281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4" descr="Imagen relaciona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36450"/>
            <a:ext cx="3131840" cy="1724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145899" y="1083372"/>
            <a:ext cx="197497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gency FB" pitchFamily="34" charset="0"/>
              </a:rPr>
              <a:t>175 habitantes</a:t>
            </a:r>
          </a:p>
          <a:p>
            <a:pPr algn="ctr"/>
            <a:r>
              <a:rPr lang="es-EC" sz="2000" dirty="0" smtClean="0">
                <a:latin typeface="Agency FB" pitchFamily="34" charset="0"/>
              </a:rPr>
              <a:t>25 familias</a:t>
            </a:r>
            <a:endParaRPr lang="es-EC" sz="2000" dirty="0">
              <a:latin typeface="Agency FB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1554382" y="1772816"/>
            <a:ext cx="1001394" cy="471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1" y="2391271"/>
            <a:ext cx="1259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Clima templado </a:t>
            </a:r>
          </a:p>
          <a:p>
            <a:r>
              <a:rPr lang="es-EC" sz="1200" dirty="0" smtClean="0"/>
              <a:t>18°C </a:t>
            </a:r>
            <a:r>
              <a:rPr lang="es-EC" sz="1200" dirty="0"/>
              <a:t>a 23°C</a:t>
            </a:r>
          </a:p>
        </p:txBody>
      </p:sp>
      <p:pic>
        <p:nvPicPr>
          <p:cNvPr id="1026" name="Picture 2" descr="Resultado de imagen para tame amazon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" y="4526519"/>
            <a:ext cx="2364132" cy="10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anoa amazon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" y="5608757"/>
            <a:ext cx="2364132" cy="12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3812009" cy="1069848"/>
          </a:xfrm>
        </p:spPr>
        <p:txBody>
          <a:bodyPr>
            <a:normAutofit/>
          </a:bodyPr>
          <a:lstStyle/>
          <a:p>
            <a:r>
              <a:rPr lang="es-EC" sz="4400" dirty="0" smtClean="0">
                <a:latin typeface="Agency FB" pitchFamily="34" charset="0"/>
              </a:rPr>
              <a:t>Canoa Tapiatpia</a:t>
            </a:r>
            <a:endParaRPr lang="es-EC" sz="4400" dirty="0"/>
          </a:p>
        </p:txBody>
      </p:sp>
      <p:pic>
        <p:nvPicPr>
          <p:cNvPr id="4" name="Picture 2" descr="Resultado de imagen para proyecto kara sol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0050"/>
            <a:ext cx="4327358" cy="294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434862" y="2924944"/>
            <a:ext cx="4527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>
                <a:latin typeface="Agency FB" pitchFamily="34" charset="0"/>
              </a:rPr>
              <a:t>Posee </a:t>
            </a:r>
            <a:r>
              <a:rPr lang="es-EC" sz="2000" dirty="0">
                <a:latin typeface="Agency FB" pitchFamily="34" charset="0"/>
              </a:rPr>
              <a:t>paneles solares ligeros </a:t>
            </a:r>
            <a:endParaRPr lang="es-EC" sz="2000" dirty="0" smtClean="0">
              <a:latin typeface="Agency FB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>
                <a:latin typeface="Agency FB" pitchFamily="34" charset="0"/>
              </a:rPr>
              <a:t>Sistema </a:t>
            </a:r>
            <a:r>
              <a:rPr lang="es-EC" sz="2000" dirty="0">
                <a:latin typeface="Agency FB" pitchFamily="34" charset="0"/>
              </a:rPr>
              <a:t>de transporte </a:t>
            </a:r>
            <a:r>
              <a:rPr lang="es-EC" sz="2000" dirty="0" smtClean="0">
                <a:latin typeface="Agency FB" pitchFamily="34" charset="0"/>
              </a:rPr>
              <a:t>comunitario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>
                <a:latin typeface="Agency FB" pitchFamily="34" charset="0"/>
              </a:rPr>
              <a:t>Recorre 67Km </a:t>
            </a:r>
            <a:r>
              <a:rPr lang="es-EC" sz="2000" dirty="0">
                <a:latin typeface="Agency FB" pitchFamily="34" charset="0"/>
              </a:rPr>
              <a:t>de los ríos Pastaza y </a:t>
            </a:r>
            <a:r>
              <a:rPr lang="es-EC" sz="2000" dirty="0" smtClean="0">
                <a:latin typeface="Agency FB" pitchFamily="34" charset="0"/>
              </a:rPr>
              <a:t>Capahuari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>
                <a:latin typeface="Agency FB" pitchFamily="34" charset="0"/>
              </a:rPr>
              <a:t>Capacidad es 18 </a:t>
            </a:r>
            <a:r>
              <a:rPr lang="es-EC" sz="2000" dirty="0">
                <a:latin typeface="Agency FB" pitchFamily="34" charset="0"/>
              </a:rPr>
              <a:t>pasajeros </a:t>
            </a:r>
            <a:endParaRPr lang="es-EC" sz="2000" dirty="0" smtClean="0">
              <a:latin typeface="Agency FB" pitchFamily="34" charset="0"/>
            </a:endParaRPr>
          </a:p>
        </p:txBody>
      </p:sp>
      <p:pic>
        <p:nvPicPr>
          <p:cNvPr id="6" name="Picture 4" descr="Resultado de imagen para TRANSPORTE SOLAR AMAZO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62" y="1347661"/>
            <a:ext cx="4527548" cy="16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Las nueve comunidades que recorrerá la canoa solar (Mapa cedido por Kara Solar)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57331"/>
            <a:ext cx="4327358" cy="27704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117912831"/>
              </p:ext>
            </p:extLst>
          </p:nvPr>
        </p:nvGraphicFramePr>
        <p:xfrm>
          <a:off x="4518344" y="4005064"/>
          <a:ext cx="4553648" cy="282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181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67544" y="1119661"/>
            <a:ext cx="8229600" cy="1853952"/>
          </a:xfrm>
        </p:spPr>
        <p:txBody>
          <a:bodyPr>
            <a:noAutofit/>
          </a:bodyPr>
          <a:lstStyle/>
          <a:p>
            <a:pPr algn="ctr"/>
            <a:r>
              <a:rPr lang="es-EC" sz="7200" dirty="0" smtClean="0"/>
              <a:t>CAPÍTULO III</a:t>
            </a:r>
            <a:br>
              <a:rPr lang="es-EC" sz="7200" dirty="0" smtClean="0"/>
            </a:br>
            <a:r>
              <a:rPr lang="es-EC" sz="7200" dirty="0" smtClean="0"/>
              <a:t>METODOLOGÍA</a:t>
            </a:r>
            <a:endParaRPr lang="es-EC" sz="7200" dirty="0"/>
          </a:p>
        </p:txBody>
      </p:sp>
      <p:pic>
        <p:nvPicPr>
          <p:cNvPr id="2052" name="Picture 4" descr="Resultado de imagen para metodologia de la investig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6992"/>
            <a:ext cx="568330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471</TotalTime>
  <Words>612</Words>
  <Application>Microsoft Office PowerPoint</Application>
  <PresentationFormat>Presentación en pantalla (4:3)</PresentationFormat>
  <Paragraphs>194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Agency FB</vt:lpstr>
      <vt:lpstr>Arial</vt:lpstr>
      <vt:lpstr>Calibri</vt:lpstr>
      <vt:lpstr>Georgia</vt:lpstr>
      <vt:lpstr>Trebuchet MS</vt:lpstr>
      <vt:lpstr>Wingdings</vt:lpstr>
      <vt:lpstr>Wingdings 2</vt:lpstr>
      <vt:lpstr>Urbano</vt:lpstr>
      <vt:lpstr>Presentación de PowerPoint</vt:lpstr>
      <vt:lpstr>OBJETIVOS</vt:lpstr>
      <vt:lpstr>CAPÍTULO I MARCO TEÓRICO</vt:lpstr>
      <vt:lpstr>Teoría de las tres dimensiones del desarrollo sostenible</vt:lpstr>
      <vt:lpstr>Sistema Turístico de Leiper</vt:lpstr>
      <vt:lpstr>CAPÍTULO II COMUNIDAD ACHUAR SHARAMENTSA</vt:lpstr>
      <vt:lpstr>Comunidad Achuar Sharamentsa</vt:lpstr>
      <vt:lpstr>Canoa Tapiatpia</vt:lpstr>
      <vt:lpstr>CAPÍTULO III METODOLOGÍA</vt:lpstr>
      <vt:lpstr>Presentación de PowerPoint</vt:lpstr>
      <vt:lpstr>Presentación de PowerPoint</vt:lpstr>
      <vt:lpstr>CAPÍTULO IV RESULTADOS</vt:lpstr>
      <vt:lpstr>ENCUESTA TURISTAS</vt:lpstr>
      <vt:lpstr>Presentación de PowerPoint</vt:lpstr>
      <vt:lpstr>Presentación de PowerPoint</vt:lpstr>
      <vt:lpstr>ENCUESTA HABITANTES</vt:lpstr>
      <vt:lpstr>Presentación de PowerPoint</vt:lpstr>
      <vt:lpstr>Presentación de PowerPoint</vt:lpstr>
      <vt:lpstr>Presentación de PowerPoint</vt:lpstr>
      <vt:lpstr>CAPÍTULO V ACCIONES</vt:lpstr>
      <vt:lpstr>Presentación de PowerPoint</vt:lpstr>
      <vt:lpstr>Estrategia: Fortalecimiento de alianzas entre operadores turísticos y la comunidad  </vt:lpstr>
      <vt:lpstr>Estrategia: Muros ecológicos para disminución impacto visual.</vt:lpstr>
      <vt:lpstr>Canales de transporte</vt:lpstr>
      <vt:lpstr>CONCLUSIONES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Alisson</cp:lastModifiedBy>
  <cp:revision>50</cp:revision>
  <dcterms:created xsi:type="dcterms:W3CDTF">2018-05-29T23:46:18Z</dcterms:created>
  <dcterms:modified xsi:type="dcterms:W3CDTF">2018-05-30T17:20:16Z</dcterms:modified>
</cp:coreProperties>
</file>