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4" r:id="rId18"/>
    <p:sldId id="285" r:id="rId19"/>
    <p:sldId id="274" r:id="rId20"/>
    <p:sldId id="276" r:id="rId21"/>
    <p:sldId id="277" r:id="rId22"/>
    <p:sldId id="283" r:id="rId23"/>
    <p:sldId id="278" r:id="rId24"/>
    <p:sldId id="279" r:id="rId25"/>
    <p:sldId id="280" r:id="rId26"/>
    <p:sldId id="273" r:id="rId27"/>
    <p:sldId id="281" r:id="rId28"/>
    <p:sldId id="282"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50A"/>
    <a:srgbClr val="128CB0"/>
    <a:srgbClr val="006081"/>
    <a:srgbClr val="00703C"/>
    <a:srgbClr val="0089BD"/>
    <a:srgbClr val="6213BD"/>
    <a:srgbClr val="B2B023"/>
    <a:srgbClr val="004D63"/>
    <a:srgbClr val="A2A01F"/>
    <a:srgbClr val="CE0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637"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324FB-C80E-4BF4-ABF9-87F22E4B9EF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s-EC"/>
        </a:p>
      </dgm:t>
    </dgm:pt>
    <dgm:pt modelId="{A3F39774-F5B9-45A1-8EEB-0921F7BFFE3B}">
      <dgm:prSet phldrT="[Texto]" custT="1"/>
      <dgm:spPr>
        <a:solidFill>
          <a:srgbClr val="004D63"/>
        </a:solidFill>
        <a:ln>
          <a:solidFill>
            <a:srgbClr val="004D63"/>
          </a:solidFill>
        </a:ln>
      </dgm:spPr>
      <dgm:t>
        <a:bodyPr/>
        <a:lstStyle/>
        <a:p>
          <a:r>
            <a:rPr lang="es-EC" sz="3600" dirty="0" smtClean="0"/>
            <a:t>Antecedentes</a:t>
          </a:r>
          <a:endParaRPr lang="es-EC" sz="3600" dirty="0"/>
        </a:p>
      </dgm:t>
    </dgm:pt>
    <dgm:pt modelId="{945D3B91-A7C6-4B09-A0AB-E1696AF42E70}" type="parTrans" cxnId="{95F0EE51-59F2-461B-AD5E-3C03C3D5521A}">
      <dgm:prSet/>
      <dgm:spPr/>
      <dgm:t>
        <a:bodyPr/>
        <a:lstStyle/>
        <a:p>
          <a:endParaRPr lang="es-EC"/>
        </a:p>
      </dgm:t>
    </dgm:pt>
    <dgm:pt modelId="{CFAC139F-70FA-48C3-8854-7ED3F6423AD8}" type="sibTrans" cxnId="{95F0EE51-59F2-461B-AD5E-3C03C3D5521A}">
      <dgm:prSet/>
      <dgm:spPr/>
      <dgm:t>
        <a:bodyPr/>
        <a:lstStyle/>
        <a:p>
          <a:endParaRPr lang="es-EC"/>
        </a:p>
      </dgm:t>
    </dgm:pt>
    <dgm:pt modelId="{46FD90C9-8C77-4881-9E44-137BC0CD8A30}">
      <dgm:prSet phldrT="[Texto]" custT="1"/>
      <dgm:spPr>
        <a:solidFill>
          <a:srgbClr val="128CB0"/>
        </a:solidFill>
      </dgm:spPr>
      <dgm:t>
        <a:bodyPr/>
        <a:lstStyle/>
        <a:p>
          <a:r>
            <a:rPr lang="es-EC" sz="2400" dirty="0" smtClean="0">
              <a:latin typeface="Times New Roman" panose="02020603050405020304" pitchFamily="18" charset="0"/>
              <a:cs typeface="Times New Roman" panose="02020603050405020304" pitchFamily="18" charset="0"/>
            </a:rPr>
            <a:t>Según el CONADIS (2017), 435.865 personas en el Ecuador padecen de algunas patologías  de lenguaje, auditivas, intelectuales </a:t>
          </a:r>
          <a:endParaRPr lang="es-EC" sz="2400" dirty="0">
            <a:latin typeface="Times New Roman" panose="02020603050405020304" pitchFamily="18" charset="0"/>
            <a:cs typeface="Times New Roman" panose="02020603050405020304" pitchFamily="18" charset="0"/>
          </a:endParaRPr>
        </a:p>
      </dgm:t>
    </dgm:pt>
    <dgm:pt modelId="{9F20A530-4BF7-4C83-B5E7-B2E1BB33EF70}" type="parTrans" cxnId="{94B485EB-BFC0-4180-B264-21D868A85640}">
      <dgm:prSet/>
      <dgm:spPr/>
      <dgm:t>
        <a:bodyPr/>
        <a:lstStyle/>
        <a:p>
          <a:endParaRPr lang="es-EC"/>
        </a:p>
      </dgm:t>
    </dgm:pt>
    <dgm:pt modelId="{603D5268-4A6D-423A-8426-3EF441C17E42}" type="sibTrans" cxnId="{94B485EB-BFC0-4180-B264-21D868A85640}">
      <dgm:prSet/>
      <dgm:spPr/>
      <dgm:t>
        <a:bodyPr/>
        <a:lstStyle/>
        <a:p>
          <a:endParaRPr lang="es-EC"/>
        </a:p>
      </dgm:t>
    </dgm:pt>
    <dgm:pt modelId="{F5760655-7321-4558-AF22-AE7B79B454BD}">
      <dgm:prSet phldrT="[Texto]" custT="1"/>
      <dgm:spPr>
        <a:solidFill>
          <a:srgbClr val="CE0AB0"/>
        </a:solidFill>
      </dgm:spPr>
      <dgm:t>
        <a:bodyPr/>
        <a:lstStyle/>
        <a:p>
          <a:r>
            <a:rPr lang="es-EC" sz="2400" dirty="0" smtClean="0">
              <a:latin typeface="Times New Roman" panose="02020603050405020304" pitchFamily="18" charset="0"/>
              <a:cs typeface="Times New Roman" panose="02020603050405020304" pitchFamily="18" charset="0"/>
            </a:rPr>
            <a:t>Según el CONADIS (2017), Pichincha es la segunda provincia más poblada por personas con problemas de lenguaje, auditivos e intelectuales con el 16,37%. </a:t>
          </a:r>
          <a:endParaRPr lang="es-EC" sz="2400" dirty="0">
            <a:latin typeface="Times New Roman" panose="02020603050405020304" pitchFamily="18" charset="0"/>
            <a:cs typeface="Times New Roman" panose="02020603050405020304" pitchFamily="18" charset="0"/>
          </a:endParaRPr>
        </a:p>
      </dgm:t>
    </dgm:pt>
    <dgm:pt modelId="{37543DBC-A2C5-41F6-8DC4-E23A5CDA0829}" type="parTrans" cxnId="{C4ADEA10-36B9-43ED-9F4B-B8A97B007073}">
      <dgm:prSet/>
      <dgm:spPr/>
      <dgm:t>
        <a:bodyPr/>
        <a:lstStyle/>
        <a:p>
          <a:endParaRPr lang="es-EC"/>
        </a:p>
      </dgm:t>
    </dgm:pt>
    <dgm:pt modelId="{2991D335-0F4C-4818-AA9E-7E26645C6E0A}" type="sibTrans" cxnId="{C4ADEA10-36B9-43ED-9F4B-B8A97B007073}">
      <dgm:prSet/>
      <dgm:spPr/>
      <dgm:t>
        <a:bodyPr/>
        <a:lstStyle/>
        <a:p>
          <a:endParaRPr lang="es-EC"/>
        </a:p>
      </dgm:t>
    </dgm:pt>
    <dgm:pt modelId="{9BBC1E32-A270-4465-951F-D0FCD1C95255}">
      <dgm:prSet phldrT="[Texto]" custT="1"/>
      <dgm:spPr>
        <a:solidFill>
          <a:srgbClr val="80350A"/>
        </a:solidFill>
      </dgm:spPr>
      <dgm:t>
        <a:bodyPr/>
        <a:lstStyle/>
        <a:p>
          <a:r>
            <a:rPr lang="es-EC" sz="2400" dirty="0" smtClean="0">
              <a:latin typeface="Times New Roman" panose="02020603050405020304" pitchFamily="18" charset="0"/>
              <a:cs typeface="Times New Roman" panose="02020603050405020304" pitchFamily="18" charset="0"/>
            </a:rPr>
            <a:t>Según el CONADIS (2017),  9.625 personas de 0 a 29 años en Quito tienen alguna patología intelectual, auditiva o de lenguaje.</a:t>
          </a:r>
          <a:endParaRPr lang="es-EC" sz="2400" dirty="0">
            <a:latin typeface="Times New Roman" panose="02020603050405020304" pitchFamily="18" charset="0"/>
            <a:cs typeface="Times New Roman" panose="02020603050405020304" pitchFamily="18" charset="0"/>
          </a:endParaRPr>
        </a:p>
      </dgm:t>
    </dgm:pt>
    <dgm:pt modelId="{CFDA7E1C-80D4-4E87-ACF1-6B05E84A7E02}" type="parTrans" cxnId="{7698BBDA-EF23-476C-8BFF-40DEC3C7E301}">
      <dgm:prSet/>
      <dgm:spPr/>
      <dgm:t>
        <a:bodyPr/>
        <a:lstStyle/>
        <a:p>
          <a:endParaRPr lang="es-EC"/>
        </a:p>
      </dgm:t>
    </dgm:pt>
    <dgm:pt modelId="{F9FB1C55-31B0-4EC0-8C1C-D6DF84C1E5FC}" type="sibTrans" cxnId="{7698BBDA-EF23-476C-8BFF-40DEC3C7E301}">
      <dgm:prSet/>
      <dgm:spPr/>
      <dgm:t>
        <a:bodyPr/>
        <a:lstStyle/>
        <a:p>
          <a:endParaRPr lang="es-EC"/>
        </a:p>
      </dgm:t>
    </dgm:pt>
    <dgm:pt modelId="{DD410C23-2778-460C-87EB-FC03FC0762F4}">
      <dgm:prSet custT="1"/>
      <dgm:spPr>
        <a:solidFill>
          <a:srgbClr val="A2A01F"/>
        </a:solidFill>
        <a:ln>
          <a:noFill/>
        </a:ln>
      </dgm:spPr>
      <dgm:t>
        <a:bodyPr/>
        <a:lstStyle/>
        <a:p>
          <a:r>
            <a:rPr lang="es-EC" sz="2400" dirty="0" smtClean="0">
              <a:latin typeface="Times New Roman" panose="02020603050405020304" pitchFamily="18" charset="0"/>
              <a:cs typeface="Times New Roman" panose="02020603050405020304" pitchFamily="18" charset="0"/>
            </a:rPr>
            <a:t>El presidente actual Lenin Moreno ha implementado un programa llamado el “Medico del Barrio” para brindar servicios de primer nivel en la salud</a:t>
          </a:r>
          <a:endParaRPr lang="es-EC" sz="2400" dirty="0">
            <a:latin typeface="Times New Roman" panose="02020603050405020304" pitchFamily="18" charset="0"/>
            <a:cs typeface="Times New Roman" panose="02020603050405020304" pitchFamily="18" charset="0"/>
          </a:endParaRPr>
        </a:p>
      </dgm:t>
    </dgm:pt>
    <dgm:pt modelId="{409101D3-2C54-4A31-8E6F-BB85DB9B9DDB}" type="parTrans" cxnId="{26D54A8E-0D90-44A6-A1A1-EFBEC58EC347}">
      <dgm:prSet/>
      <dgm:spPr/>
      <dgm:t>
        <a:bodyPr/>
        <a:lstStyle/>
        <a:p>
          <a:endParaRPr lang="es-EC"/>
        </a:p>
      </dgm:t>
    </dgm:pt>
    <dgm:pt modelId="{56A9F78A-4248-4BFF-BC2D-FC9E24293F54}" type="sibTrans" cxnId="{26D54A8E-0D90-44A6-A1A1-EFBEC58EC347}">
      <dgm:prSet/>
      <dgm:spPr/>
      <dgm:t>
        <a:bodyPr/>
        <a:lstStyle/>
        <a:p>
          <a:endParaRPr lang="es-EC"/>
        </a:p>
      </dgm:t>
    </dgm:pt>
    <dgm:pt modelId="{5AFC4A72-2E83-447D-B802-9F44750AB5EF}" type="pres">
      <dgm:prSet presAssocID="{F1D324FB-C80E-4BF4-ABF9-87F22E4B9EF1}" presName="Name0" presStyleCnt="0">
        <dgm:presLayoutVars>
          <dgm:chPref val="1"/>
          <dgm:dir/>
          <dgm:animOne val="branch"/>
          <dgm:animLvl val="lvl"/>
          <dgm:resizeHandles/>
        </dgm:presLayoutVars>
      </dgm:prSet>
      <dgm:spPr/>
      <dgm:t>
        <a:bodyPr/>
        <a:lstStyle/>
        <a:p>
          <a:endParaRPr lang="es-EC"/>
        </a:p>
      </dgm:t>
    </dgm:pt>
    <dgm:pt modelId="{0D2E7A8E-637A-4821-8E1B-0E8CFA59E69C}" type="pres">
      <dgm:prSet presAssocID="{A3F39774-F5B9-45A1-8EEB-0921F7BFFE3B}" presName="vertOne" presStyleCnt="0"/>
      <dgm:spPr/>
    </dgm:pt>
    <dgm:pt modelId="{141C8099-CEB4-4565-89C1-5F83126EE4A5}" type="pres">
      <dgm:prSet presAssocID="{A3F39774-F5B9-45A1-8EEB-0921F7BFFE3B}" presName="txOne" presStyleLbl="node0" presStyleIdx="0" presStyleCnt="1" custScaleY="60326" custLinFactNeighborX="4949" custLinFactNeighborY="-98721">
        <dgm:presLayoutVars>
          <dgm:chPref val="3"/>
        </dgm:presLayoutVars>
      </dgm:prSet>
      <dgm:spPr/>
      <dgm:t>
        <a:bodyPr/>
        <a:lstStyle/>
        <a:p>
          <a:endParaRPr lang="es-EC"/>
        </a:p>
      </dgm:t>
    </dgm:pt>
    <dgm:pt modelId="{81093B08-1946-442B-B017-305AC620F707}" type="pres">
      <dgm:prSet presAssocID="{A3F39774-F5B9-45A1-8EEB-0921F7BFFE3B}" presName="parTransOne" presStyleCnt="0"/>
      <dgm:spPr/>
    </dgm:pt>
    <dgm:pt modelId="{D8FCF810-9E47-4214-9422-340E98C3C528}" type="pres">
      <dgm:prSet presAssocID="{A3F39774-F5B9-45A1-8EEB-0921F7BFFE3B}" presName="horzOne" presStyleCnt="0"/>
      <dgm:spPr/>
    </dgm:pt>
    <dgm:pt modelId="{3BC0C44B-8BC0-4389-B78A-D0DBD1E23003}" type="pres">
      <dgm:prSet presAssocID="{46FD90C9-8C77-4881-9E44-137BC0CD8A30}" presName="vertTwo" presStyleCnt="0"/>
      <dgm:spPr/>
    </dgm:pt>
    <dgm:pt modelId="{320116F3-D822-4793-83D1-E4A2F4E08C5D}" type="pres">
      <dgm:prSet presAssocID="{46FD90C9-8C77-4881-9E44-137BC0CD8A30}" presName="txTwo" presStyleLbl="node2" presStyleIdx="0" presStyleCnt="1" custScaleY="128485">
        <dgm:presLayoutVars>
          <dgm:chPref val="3"/>
        </dgm:presLayoutVars>
      </dgm:prSet>
      <dgm:spPr/>
      <dgm:t>
        <a:bodyPr/>
        <a:lstStyle/>
        <a:p>
          <a:endParaRPr lang="es-EC"/>
        </a:p>
      </dgm:t>
    </dgm:pt>
    <dgm:pt modelId="{CFED40C3-E1CC-4A1C-BC85-88F735B6EC28}" type="pres">
      <dgm:prSet presAssocID="{46FD90C9-8C77-4881-9E44-137BC0CD8A30}" presName="parTransTwo" presStyleCnt="0"/>
      <dgm:spPr/>
    </dgm:pt>
    <dgm:pt modelId="{6B393AC9-2DBB-456E-8525-62BE7242666A}" type="pres">
      <dgm:prSet presAssocID="{46FD90C9-8C77-4881-9E44-137BC0CD8A30}" presName="horzTwo" presStyleCnt="0"/>
      <dgm:spPr/>
    </dgm:pt>
    <dgm:pt modelId="{7FE0042C-6D3A-4DE4-9859-0502DEAD65E6}" type="pres">
      <dgm:prSet presAssocID="{F5760655-7321-4558-AF22-AE7B79B454BD}" presName="vertThree" presStyleCnt="0"/>
      <dgm:spPr/>
    </dgm:pt>
    <dgm:pt modelId="{AF299A3F-08E2-465B-A580-880A2A2878B1}" type="pres">
      <dgm:prSet presAssocID="{F5760655-7321-4558-AF22-AE7B79B454BD}" presName="txThree" presStyleLbl="node3" presStyleIdx="0" presStyleCnt="2" custScaleX="41551" custScaleY="360172" custLinFactNeighborX="-9160" custLinFactNeighborY="-2441">
        <dgm:presLayoutVars>
          <dgm:chPref val="3"/>
        </dgm:presLayoutVars>
      </dgm:prSet>
      <dgm:spPr/>
      <dgm:t>
        <a:bodyPr/>
        <a:lstStyle/>
        <a:p>
          <a:endParaRPr lang="es-EC"/>
        </a:p>
      </dgm:t>
    </dgm:pt>
    <dgm:pt modelId="{0A9B7E37-1175-4B39-8A20-2D29683AF7ED}" type="pres">
      <dgm:prSet presAssocID="{F5760655-7321-4558-AF22-AE7B79B454BD}" presName="horzThree" presStyleCnt="0"/>
      <dgm:spPr/>
    </dgm:pt>
    <dgm:pt modelId="{0AE39105-FAD1-44A7-9EC5-56E3BE37A6CD}" type="pres">
      <dgm:prSet presAssocID="{2991D335-0F4C-4818-AA9E-7E26645C6E0A}" presName="sibSpaceThree" presStyleCnt="0"/>
      <dgm:spPr/>
    </dgm:pt>
    <dgm:pt modelId="{C6DC8160-3CEB-40BE-ABC0-BD015794C6B2}" type="pres">
      <dgm:prSet presAssocID="{9BBC1E32-A270-4465-951F-D0FCD1C95255}" presName="vertThree" presStyleCnt="0"/>
      <dgm:spPr/>
    </dgm:pt>
    <dgm:pt modelId="{1EB2F562-2F9D-47ED-8CDF-F7E5079E4C55}" type="pres">
      <dgm:prSet presAssocID="{9BBC1E32-A270-4465-951F-D0FCD1C95255}" presName="txThree" presStyleLbl="node3" presStyleIdx="1" presStyleCnt="2" custScaleY="175153">
        <dgm:presLayoutVars>
          <dgm:chPref val="3"/>
        </dgm:presLayoutVars>
      </dgm:prSet>
      <dgm:spPr/>
      <dgm:t>
        <a:bodyPr/>
        <a:lstStyle/>
        <a:p>
          <a:endParaRPr lang="es-EC"/>
        </a:p>
      </dgm:t>
    </dgm:pt>
    <dgm:pt modelId="{9CE1AE3D-E7AF-450C-9E39-E1EFAEE48776}" type="pres">
      <dgm:prSet presAssocID="{9BBC1E32-A270-4465-951F-D0FCD1C95255}" presName="parTransThree" presStyleCnt="0"/>
      <dgm:spPr/>
    </dgm:pt>
    <dgm:pt modelId="{A347BC7A-D01B-4E8D-BF10-D38141CCCC61}" type="pres">
      <dgm:prSet presAssocID="{9BBC1E32-A270-4465-951F-D0FCD1C95255}" presName="horzThree" presStyleCnt="0"/>
      <dgm:spPr/>
    </dgm:pt>
    <dgm:pt modelId="{51B99D99-33CE-45C1-8011-2B1B880D9A8B}" type="pres">
      <dgm:prSet presAssocID="{DD410C23-2778-460C-87EB-FC03FC0762F4}" presName="vertFour" presStyleCnt="0">
        <dgm:presLayoutVars>
          <dgm:chPref val="3"/>
        </dgm:presLayoutVars>
      </dgm:prSet>
      <dgm:spPr/>
    </dgm:pt>
    <dgm:pt modelId="{F3EEFA36-A62B-4FD7-ABBC-52E9975EC593}" type="pres">
      <dgm:prSet presAssocID="{DD410C23-2778-460C-87EB-FC03FC0762F4}" presName="txFour" presStyleLbl="node4" presStyleIdx="0" presStyleCnt="1" custScaleY="149482">
        <dgm:presLayoutVars>
          <dgm:chPref val="3"/>
        </dgm:presLayoutVars>
      </dgm:prSet>
      <dgm:spPr/>
      <dgm:t>
        <a:bodyPr/>
        <a:lstStyle/>
        <a:p>
          <a:endParaRPr lang="es-EC"/>
        </a:p>
      </dgm:t>
    </dgm:pt>
    <dgm:pt modelId="{100CC502-2681-4DED-815F-B78F1FFC441D}" type="pres">
      <dgm:prSet presAssocID="{DD410C23-2778-460C-87EB-FC03FC0762F4}" presName="horzFour" presStyleCnt="0"/>
      <dgm:spPr/>
    </dgm:pt>
  </dgm:ptLst>
  <dgm:cxnLst>
    <dgm:cxn modelId="{A0AE615D-83E0-4F38-82D6-5DF122169564}" type="presOf" srcId="{DD410C23-2778-460C-87EB-FC03FC0762F4}" destId="{F3EEFA36-A62B-4FD7-ABBC-52E9975EC593}" srcOrd="0" destOrd="0" presId="urn:microsoft.com/office/officeart/2005/8/layout/hierarchy4"/>
    <dgm:cxn modelId="{C4ADEA10-36B9-43ED-9F4B-B8A97B007073}" srcId="{46FD90C9-8C77-4881-9E44-137BC0CD8A30}" destId="{F5760655-7321-4558-AF22-AE7B79B454BD}" srcOrd="0" destOrd="0" parTransId="{37543DBC-A2C5-41F6-8DC4-E23A5CDA0829}" sibTransId="{2991D335-0F4C-4818-AA9E-7E26645C6E0A}"/>
    <dgm:cxn modelId="{88E1F95F-E911-40C9-9550-F8AA94B37DE8}" type="presOf" srcId="{A3F39774-F5B9-45A1-8EEB-0921F7BFFE3B}" destId="{141C8099-CEB4-4565-89C1-5F83126EE4A5}" srcOrd="0" destOrd="0" presId="urn:microsoft.com/office/officeart/2005/8/layout/hierarchy4"/>
    <dgm:cxn modelId="{495120D3-79D9-4C11-9582-9DEECC0178A9}" type="presOf" srcId="{46FD90C9-8C77-4881-9E44-137BC0CD8A30}" destId="{320116F3-D822-4793-83D1-E4A2F4E08C5D}" srcOrd="0" destOrd="0" presId="urn:microsoft.com/office/officeart/2005/8/layout/hierarchy4"/>
    <dgm:cxn modelId="{95F0EE51-59F2-461B-AD5E-3C03C3D5521A}" srcId="{F1D324FB-C80E-4BF4-ABF9-87F22E4B9EF1}" destId="{A3F39774-F5B9-45A1-8EEB-0921F7BFFE3B}" srcOrd="0" destOrd="0" parTransId="{945D3B91-A7C6-4B09-A0AB-E1696AF42E70}" sibTransId="{CFAC139F-70FA-48C3-8854-7ED3F6423AD8}"/>
    <dgm:cxn modelId="{94B485EB-BFC0-4180-B264-21D868A85640}" srcId="{A3F39774-F5B9-45A1-8EEB-0921F7BFFE3B}" destId="{46FD90C9-8C77-4881-9E44-137BC0CD8A30}" srcOrd="0" destOrd="0" parTransId="{9F20A530-4BF7-4C83-B5E7-B2E1BB33EF70}" sibTransId="{603D5268-4A6D-423A-8426-3EF441C17E42}"/>
    <dgm:cxn modelId="{7698BBDA-EF23-476C-8BFF-40DEC3C7E301}" srcId="{46FD90C9-8C77-4881-9E44-137BC0CD8A30}" destId="{9BBC1E32-A270-4465-951F-D0FCD1C95255}" srcOrd="1" destOrd="0" parTransId="{CFDA7E1C-80D4-4E87-ACF1-6B05E84A7E02}" sibTransId="{F9FB1C55-31B0-4EC0-8C1C-D6DF84C1E5FC}"/>
    <dgm:cxn modelId="{CE0097A9-8D4E-4179-BA5A-4EB483053333}" type="presOf" srcId="{F1D324FB-C80E-4BF4-ABF9-87F22E4B9EF1}" destId="{5AFC4A72-2E83-447D-B802-9F44750AB5EF}" srcOrd="0" destOrd="0" presId="urn:microsoft.com/office/officeart/2005/8/layout/hierarchy4"/>
    <dgm:cxn modelId="{26D54A8E-0D90-44A6-A1A1-EFBEC58EC347}" srcId="{9BBC1E32-A270-4465-951F-D0FCD1C95255}" destId="{DD410C23-2778-460C-87EB-FC03FC0762F4}" srcOrd="0" destOrd="0" parTransId="{409101D3-2C54-4A31-8E6F-BB85DB9B9DDB}" sibTransId="{56A9F78A-4248-4BFF-BC2D-FC9E24293F54}"/>
    <dgm:cxn modelId="{21834E0B-344C-41C8-8173-75A854B94E5E}" type="presOf" srcId="{9BBC1E32-A270-4465-951F-D0FCD1C95255}" destId="{1EB2F562-2F9D-47ED-8CDF-F7E5079E4C55}" srcOrd="0" destOrd="0" presId="urn:microsoft.com/office/officeart/2005/8/layout/hierarchy4"/>
    <dgm:cxn modelId="{A0DD56A8-AAFE-4C32-BD70-B44D3E8710A3}" type="presOf" srcId="{F5760655-7321-4558-AF22-AE7B79B454BD}" destId="{AF299A3F-08E2-465B-A580-880A2A2878B1}" srcOrd="0" destOrd="0" presId="urn:microsoft.com/office/officeart/2005/8/layout/hierarchy4"/>
    <dgm:cxn modelId="{1138D0E9-7B7D-4CFD-9CC6-3547D80BA2DF}" type="presParOf" srcId="{5AFC4A72-2E83-447D-B802-9F44750AB5EF}" destId="{0D2E7A8E-637A-4821-8E1B-0E8CFA59E69C}" srcOrd="0" destOrd="0" presId="urn:microsoft.com/office/officeart/2005/8/layout/hierarchy4"/>
    <dgm:cxn modelId="{4EC051E2-4EE0-4F17-9600-D2C7B0F667E6}" type="presParOf" srcId="{0D2E7A8E-637A-4821-8E1B-0E8CFA59E69C}" destId="{141C8099-CEB4-4565-89C1-5F83126EE4A5}" srcOrd="0" destOrd="0" presId="urn:microsoft.com/office/officeart/2005/8/layout/hierarchy4"/>
    <dgm:cxn modelId="{B8CEBDC7-EDA8-4CCA-B9BA-ACF3F5188069}" type="presParOf" srcId="{0D2E7A8E-637A-4821-8E1B-0E8CFA59E69C}" destId="{81093B08-1946-442B-B017-305AC620F707}" srcOrd="1" destOrd="0" presId="urn:microsoft.com/office/officeart/2005/8/layout/hierarchy4"/>
    <dgm:cxn modelId="{94FB2E50-787D-4A2D-A38E-3F0845A38836}" type="presParOf" srcId="{0D2E7A8E-637A-4821-8E1B-0E8CFA59E69C}" destId="{D8FCF810-9E47-4214-9422-340E98C3C528}" srcOrd="2" destOrd="0" presId="urn:microsoft.com/office/officeart/2005/8/layout/hierarchy4"/>
    <dgm:cxn modelId="{CE6F1B7C-9527-4243-9A92-0A68BA060EDA}" type="presParOf" srcId="{D8FCF810-9E47-4214-9422-340E98C3C528}" destId="{3BC0C44B-8BC0-4389-B78A-D0DBD1E23003}" srcOrd="0" destOrd="0" presId="urn:microsoft.com/office/officeart/2005/8/layout/hierarchy4"/>
    <dgm:cxn modelId="{6A0189E3-8048-4BF2-B4FC-1EAFCB8A0982}" type="presParOf" srcId="{3BC0C44B-8BC0-4389-B78A-D0DBD1E23003}" destId="{320116F3-D822-4793-83D1-E4A2F4E08C5D}" srcOrd="0" destOrd="0" presId="urn:microsoft.com/office/officeart/2005/8/layout/hierarchy4"/>
    <dgm:cxn modelId="{45BE0CF4-C815-4EF9-AE0A-1B3C6F602F54}" type="presParOf" srcId="{3BC0C44B-8BC0-4389-B78A-D0DBD1E23003}" destId="{CFED40C3-E1CC-4A1C-BC85-88F735B6EC28}" srcOrd="1" destOrd="0" presId="urn:microsoft.com/office/officeart/2005/8/layout/hierarchy4"/>
    <dgm:cxn modelId="{D18DD354-23D8-43C2-A5ED-5008D658F535}" type="presParOf" srcId="{3BC0C44B-8BC0-4389-B78A-D0DBD1E23003}" destId="{6B393AC9-2DBB-456E-8525-62BE7242666A}" srcOrd="2" destOrd="0" presId="urn:microsoft.com/office/officeart/2005/8/layout/hierarchy4"/>
    <dgm:cxn modelId="{B3B06EE4-E71E-4F46-908C-2E0C181B25FD}" type="presParOf" srcId="{6B393AC9-2DBB-456E-8525-62BE7242666A}" destId="{7FE0042C-6D3A-4DE4-9859-0502DEAD65E6}" srcOrd="0" destOrd="0" presId="urn:microsoft.com/office/officeart/2005/8/layout/hierarchy4"/>
    <dgm:cxn modelId="{C50F7DF4-D6E5-477E-84E4-0A47868CCD1B}" type="presParOf" srcId="{7FE0042C-6D3A-4DE4-9859-0502DEAD65E6}" destId="{AF299A3F-08E2-465B-A580-880A2A2878B1}" srcOrd="0" destOrd="0" presId="urn:microsoft.com/office/officeart/2005/8/layout/hierarchy4"/>
    <dgm:cxn modelId="{DB03D9E2-6D7C-41ED-BA5E-EC4781FF66C0}" type="presParOf" srcId="{7FE0042C-6D3A-4DE4-9859-0502DEAD65E6}" destId="{0A9B7E37-1175-4B39-8A20-2D29683AF7ED}" srcOrd="1" destOrd="0" presId="urn:microsoft.com/office/officeart/2005/8/layout/hierarchy4"/>
    <dgm:cxn modelId="{27C52206-2A94-42D0-85D9-57BF29958927}" type="presParOf" srcId="{6B393AC9-2DBB-456E-8525-62BE7242666A}" destId="{0AE39105-FAD1-44A7-9EC5-56E3BE37A6CD}" srcOrd="1" destOrd="0" presId="urn:microsoft.com/office/officeart/2005/8/layout/hierarchy4"/>
    <dgm:cxn modelId="{56F1FC34-3FE7-4930-A086-045649721335}" type="presParOf" srcId="{6B393AC9-2DBB-456E-8525-62BE7242666A}" destId="{C6DC8160-3CEB-40BE-ABC0-BD015794C6B2}" srcOrd="2" destOrd="0" presId="urn:microsoft.com/office/officeart/2005/8/layout/hierarchy4"/>
    <dgm:cxn modelId="{1E542AF5-B710-4D3D-B3EA-DEDE78B6EA8A}" type="presParOf" srcId="{C6DC8160-3CEB-40BE-ABC0-BD015794C6B2}" destId="{1EB2F562-2F9D-47ED-8CDF-F7E5079E4C55}" srcOrd="0" destOrd="0" presId="urn:microsoft.com/office/officeart/2005/8/layout/hierarchy4"/>
    <dgm:cxn modelId="{1FEA027B-F3C9-45EB-8D6E-6AE35294EE92}" type="presParOf" srcId="{C6DC8160-3CEB-40BE-ABC0-BD015794C6B2}" destId="{9CE1AE3D-E7AF-450C-9E39-E1EFAEE48776}" srcOrd="1" destOrd="0" presId="urn:microsoft.com/office/officeart/2005/8/layout/hierarchy4"/>
    <dgm:cxn modelId="{199F2053-139B-4307-9DE7-09AA50650E7F}" type="presParOf" srcId="{C6DC8160-3CEB-40BE-ABC0-BD015794C6B2}" destId="{A347BC7A-D01B-4E8D-BF10-D38141CCCC61}" srcOrd="2" destOrd="0" presId="urn:microsoft.com/office/officeart/2005/8/layout/hierarchy4"/>
    <dgm:cxn modelId="{6C4B58F4-8A53-4482-AA8C-BF13D36865A2}" type="presParOf" srcId="{A347BC7A-D01B-4E8D-BF10-D38141CCCC61}" destId="{51B99D99-33CE-45C1-8011-2B1B880D9A8B}" srcOrd="0" destOrd="0" presId="urn:microsoft.com/office/officeart/2005/8/layout/hierarchy4"/>
    <dgm:cxn modelId="{6B9ED86E-C9EC-4BC2-8D54-7A6F841EC2E9}" type="presParOf" srcId="{51B99D99-33CE-45C1-8011-2B1B880D9A8B}" destId="{F3EEFA36-A62B-4FD7-ABBC-52E9975EC593}" srcOrd="0" destOrd="0" presId="urn:microsoft.com/office/officeart/2005/8/layout/hierarchy4"/>
    <dgm:cxn modelId="{03C35CEB-C51D-4A39-BBD7-E25553C14587}" type="presParOf" srcId="{51B99D99-33CE-45C1-8011-2B1B880D9A8B}" destId="{100CC502-2681-4DED-815F-B78F1FFC441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2EE102-683C-42C5-B613-46D91B79414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C"/>
        </a:p>
      </dgm:t>
    </dgm:pt>
    <dgm:pt modelId="{BF041DA6-E332-4BE9-B983-67FA925CB29D}">
      <dgm:prSet phldrT="[Texto]" custT="1"/>
      <dgm:spPr/>
      <dgm:t>
        <a:bodyPr/>
        <a:lstStyle/>
        <a:p>
          <a:r>
            <a:rPr lang="es-EC" sz="2000" dirty="0" smtClean="0">
              <a:solidFill>
                <a:srgbClr val="80350A"/>
              </a:solidFill>
              <a:latin typeface="Times New Roman" panose="02020603050405020304" pitchFamily="18" charset="0"/>
              <a:cs typeface="Times New Roman" panose="02020603050405020304" pitchFamily="18" charset="0"/>
            </a:rPr>
            <a:t>Tipos de investigación</a:t>
          </a:r>
          <a:endParaRPr lang="es-EC" sz="2000" dirty="0">
            <a:solidFill>
              <a:srgbClr val="80350A"/>
            </a:solidFill>
            <a:latin typeface="Times New Roman" panose="02020603050405020304" pitchFamily="18" charset="0"/>
            <a:cs typeface="Times New Roman" panose="02020603050405020304" pitchFamily="18" charset="0"/>
          </a:endParaRPr>
        </a:p>
      </dgm:t>
    </dgm:pt>
    <dgm:pt modelId="{E4D48649-28A0-4C26-B3E4-2E32104D2400}" type="parTrans" cxnId="{C7739914-72E2-41E4-9019-ECCF305C6460}">
      <dgm:prSet/>
      <dgm:spPr/>
      <dgm:t>
        <a:bodyPr/>
        <a:lstStyle/>
        <a:p>
          <a:endParaRPr lang="es-EC"/>
        </a:p>
      </dgm:t>
    </dgm:pt>
    <dgm:pt modelId="{35D3CE87-D68F-498B-A2DA-FDBCB8F8FA5F}" type="sibTrans" cxnId="{C7739914-72E2-41E4-9019-ECCF305C6460}">
      <dgm:prSet/>
      <dgm:spPr/>
      <dgm:t>
        <a:bodyPr/>
        <a:lstStyle/>
        <a:p>
          <a:endParaRPr lang="es-EC"/>
        </a:p>
      </dgm:t>
    </dgm:pt>
    <dgm:pt modelId="{3807F8BB-6F18-4BDF-8B5E-39464A4D21BC}">
      <dgm:prSet phldrT="[Texto]" custT="1"/>
      <dgm:spPr/>
      <dgm:t>
        <a:bodyPr/>
        <a:lstStyle/>
        <a:p>
          <a:r>
            <a:rPr lang="es-EC" sz="2000" dirty="0" smtClean="0">
              <a:solidFill>
                <a:srgbClr val="00703C"/>
              </a:solidFill>
              <a:latin typeface="Times New Roman" panose="02020603050405020304" pitchFamily="18" charset="0"/>
              <a:cs typeface="Times New Roman" panose="02020603050405020304" pitchFamily="18" charset="0"/>
            </a:rPr>
            <a:t>Descriptiva</a:t>
          </a:r>
          <a:endParaRPr lang="es-EC" sz="2000" dirty="0">
            <a:solidFill>
              <a:srgbClr val="00703C"/>
            </a:solidFill>
            <a:latin typeface="Times New Roman" panose="02020603050405020304" pitchFamily="18" charset="0"/>
            <a:cs typeface="Times New Roman" panose="02020603050405020304" pitchFamily="18" charset="0"/>
          </a:endParaRPr>
        </a:p>
      </dgm:t>
    </dgm:pt>
    <dgm:pt modelId="{6B0D570A-8845-4AA3-9DD4-F34A506DDFBC}" type="parTrans" cxnId="{65417CA5-876A-407C-85DD-196E6DFCF094}">
      <dgm:prSet/>
      <dgm:spPr/>
      <dgm:t>
        <a:bodyPr/>
        <a:lstStyle/>
        <a:p>
          <a:endParaRPr lang="es-EC"/>
        </a:p>
      </dgm:t>
    </dgm:pt>
    <dgm:pt modelId="{CFE0BDB6-1293-4A13-8E75-CB981C0C2C6C}" type="sibTrans" cxnId="{65417CA5-876A-407C-85DD-196E6DFCF094}">
      <dgm:prSet/>
      <dgm:spPr/>
      <dgm:t>
        <a:bodyPr/>
        <a:lstStyle/>
        <a:p>
          <a:endParaRPr lang="es-EC"/>
        </a:p>
      </dgm:t>
    </dgm:pt>
    <dgm:pt modelId="{5505F99D-0947-40DC-ADF0-DAFAA4F0D539}">
      <dgm:prSet phldrT="[Texto]" custT="1"/>
      <dgm:spPr/>
      <dgm:t>
        <a:bodyPr/>
        <a:lstStyle/>
        <a:p>
          <a:r>
            <a:rPr lang="es-EC" sz="2000" dirty="0" smtClean="0">
              <a:solidFill>
                <a:srgbClr val="A2A01F"/>
              </a:solidFill>
              <a:latin typeface="Times New Roman" panose="02020603050405020304" pitchFamily="18" charset="0"/>
              <a:cs typeface="Times New Roman" panose="02020603050405020304" pitchFamily="18" charset="0"/>
            </a:rPr>
            <a:t>Técnicas de investigación</a:t>
          </a:r>
          <a:endParaRPr lang="es-EC" sz="2000" dirty="0">
            <a:solidFill>
              <a:srgbClr val="A2A01F"/>
            </a:solidFill>
            <a:latin typeface="Times New Roman" panose="02020603050405020304" pitchFamily="18" charset="0"/>
            <a:cs typeface="Times New Roman" panose="02020603050405020304" pitchFamily="18" charset="0"/>
          </a:endParaRPr>
        </a:p>
      </dgm:t>
    </dgm:pt>
    <dgm:pt modelId="{FFA846B5-E83E-4EBD-AF59-743FA657396C}" type="parTrans" cxnId="{89E42C98-1613-4239-B63E-D7E064313B62}">
      <dgm:prSet/>
      <dgm:spPr/>
      <dgm:t>
        <a:bodyPr/>
        <a:lstStyle/>
        <a:p>
          <a:endParaRPr lang="es-EC"/>
        </a:p>
      </dgm:t>
    </dgm:pt>
    <dgm:pt modelId="{6D74EE63-753E-44D8-8C96-E149B6B40DD0}" type="sibTrans" cxnId="{89E42C98-1613-4239-B63E-D7E064313B62}">
      <dgm:prSet/>
      <dgm:spPr/>
      <dgm:t>
        <a:bodyPr/>
        <a:lstStyle/>
        <a:p>
          <a:endParaRPr lang="es-EC"/>
        </a:p>
      </dgm:t>
    </dgm:pt>
    <dgm:pt modelId="{1FC02272-127D-47D2-8F9E-759EB8EA4D65}">
      <dgm:prSet phldrT="[Texto]"/>
      <dgm:spPr/>
      <dgm:t>
        <a:bodyPr/>
        <a:lstStyle/>
        <a:p>
          <a:r>
            <a:rPr lang="es-EC" dirty="0" smtClean="0">
              <a:solidFill>
                <a:srgbClr val="6213BD"/>
              </a:solidFill>
              <a:latin typeface="Times New Roman" panose="02020603050405020304" pitchFamily="18" charset="0"/>
              <a:cs typeface="Times New Roman" panose="02020603050405020304" pitchFamily="18" charset="0"/>
            </a:rPr>
            <a:t>Técnica de muestreo</a:t>
          </a:r>
          <a:endParaRPr lang="es-EC" dirty="0">
            <a:solidFill>
              <a:srgbClr val="6213BD"/>
            </a:solidFill>
            <a:latin typeface="Times New Roman" panose="02020603050405020304" pitchFamily="18" charset="0"/>
            <a:cs typeface="Times New Roman" panose="02020603050405020304" pitchFamily="18" charset="0"/>
          </a:endParaRPr>
        </a:p>
      </dgm:t>
    </dgm:pt>
    <dgm:pt modelId="{23B22E6F-B10F-484F-AC91-7569AC81A4F8}" type="parTrans" cxnId="{2DB24FC8-A849-41DA-B83D-C1CC9F1AE4EF}">
      <dgm:prSet/>
      <dgm:spPr/>
      <dgm:t>
        <a:bodyPr/>
        <a:lstStyle/>
        <a:p>
          <a:endParaRPr lang="es-EC"/>
        </a:p>
      </dgm:t>
    </dgm:pt>
    <dgm:pt modelId="{D38F805C-7A5E-43A2-A9AB-7F48A5540C8C}" type="sibTrans" cxnId="{2DB24FC8-A849-41DA-B83D-C1CC9F1AE4EF}">
      <dgm:prSet/>
      <dgm:spPr/>
      <dgm:t>
        <a:bodyPr/>
        <a:lstStyle/>
        <a:p>
          <a:endParaRPr lang="es-EC"/>
        </a:p>
      </dgm:t>
    </dgm:pt>
    <dgm:pt modelId="{36C53994-F067-43B8-B00C-BB8B9731B106}" type="asst">
      <dgm:prSet custT="1"/>
      <dgm:spPr/>
      <dgm:t>
        <a:bodyPr/>
        <a:lstStyle/>
        <a:p>
          <a:r>
            <a:rPr lang="es-EC" sz="2000" dirty="0" smtClean="0">
              <a:solidFill>
                <a:srgbClr val="00703C"/>
              </a:solidFill>
              <a:latin typeface="Times New Roman" panose="02020603050405020304" pitchFamily="18" charset="0"/>
              <a:cs typeface="Times New Roman" panose="02020603050405020304" pitchFamily="18" charset="0"/>
            </a:rPr>
            <a:t>Encuesta</a:t>
          </a:r>
          <a:endParaRPr lang="es-EC" sz="2000" dirty="0">
            <a:solidFill>
              <a:srgbClr val="00703C"/>
            </a:solidFill>
            <a:latin typeface="Times New Roman" panose="02020603050405020304" pitchFamily="18" charset="0"/>
            <a:cs typeface="Times New Roman" panose="02020603050405020304" pitchFamily="18" charset="0"/>
          </a:endParaRPr>
        </a:p>
      </dgm:t>
    </dgm:pt>
    <dgm:pt modelId="{DB7D64C1-727A-4467-A77B-90621E02559E}" type="parTrans" cxnId="{7C976300-E255-4BBE-A0A0-662FE34BF295}">
      <dgm:prSet/>
      <dgm:spPr/>
      <dgm:t>
        <a:bodyPr/>
        <a:lstStyle/>
        <a:p>
          <a:endParaRPr lang="es-EC"/>
        </a:p>
      </dgm:t>
    </dgm:pt>
    <dgm:pt modelId="{30889D12-2AAE-4FEB-88D9-B8D374B5FD5E}" type="sibTrans" cxnId="{7C976300-E255-4BBE-A0A0-662FE34BF295}">
      <dgm:prSet/>
      <dgm:spPr/>
      <dgm:t>
        <a:bodyPr/>
        <a:lstStyle/>
        <a:p>
          <a:endParaRPr lang="es-EC"/>
        </a:p>
      </dgm:t>
    </dgm:pt>
    <dgm:pt modelId="{1E787277-7D14-4F7C-B8EB-38301D90AC92}" type="asst">
      <dgm:prSet custT="1"/>
      <dgm:spPr/>
      <dgm:t>
        <a:bodyPr/>
        <a:lstStyle/>
        <a:p>
          <a:r>
            <a:rPr lang="es-EC" sz="2000" dirty="0" smtClean="0">
              <a:solidFill>
                <a:srgbClr val="00703C"/>
              </a:solidFill>
              <a:latin typeface="Times New Roman" panose="02020603050405020304" pitchFamily="18" charset="0"/>
              <a:cs typeface="Times New Roman" panose="02020603050405020304" pitchFamily="18" charset="0"/>
            </a:rPr>
            <a:t>Observación</a:t>
          </a:r>
          <a:endParaRPr lang="es-EC" sz="2000" dirty="0">
            <a:solidFill>
              <a:srgbClr val="00703C"/>
            </a:solidFill>
            <a:latin typeface="Times New Roman" panose="02020603050405020304" pitchFamily="18" charset="0"/>
            <a:cs typeface="Times New Roman" panose="02020603050405020304" pitchFamily="18" charset="0"/>
          </a:endParaRPr>
        </a:p>
      </dgm:t>
    </dgm:pt>
    <dgm:pt modelId="{54442894-B21D-415A-B3BD-740E55D02C6E}" type="parTrans" cxnId="{1160E6C7-B7AE-4CFD-8CA8-10D88EF19FC7}">
      <dgm:prSet/>
      <dgm:spPr/>
      <dgm:t>
        <a:bodyPr/>
        <a:lstStyle/>
        <a:p>
          <a:endParaRPr lang="es-EC"/>
        </a:p>
      </dgm:t>
    </dgm:pt>
    <dgm:pt modelId="{001A9543-F51D-481E-A1AC-818B31702281}" type="sibTrans" cxnId="{1160E6C7-B7AE-4CFD-8CA8-10D88EF19FC7}">
      <dgm:prSet/>
      <dgm:spPr/>
      <dgm:t>
        <a:bodyPr/>
        <a:lstStyle/>
        <a:p>
          <a:endParaRPr lang="es-EC"/>
        </a:p>
      </dgm:t>
    </dgm:pt>
    <dgm:pt modelId="{A6490582-FD75-45D8-8599-6BC93770BF1F}" type="asst">
      <dgm:prSet custT="1"/>
      <dgm:spPr/>
      <dgm:t>
        <a:bodyPr/>
        <a:lstStyle/>
        <a:p>
          <a:r>
            <a:rPr lang="es-EC" sz="1800" dirty="0" smtClean="0">
              <a:solidFill>
                <a:srgbClr val="A2A01F"/>
              </a:solidFill>
              <a:latin typeface="Times New Roman" panose="02020603050405020304" pitchFamily="18" charset="0"/>
              <a:cs typeface="Times New Roman" panose="02020603050405020304" pitchFamily="18" charset="0"/>
            </a:rPr>
            <a:t>La investigación de campo a través de la encuesta permitió obtener datos primarios</a:t>
          </a:r>
          <a:endParaRPr lang="es-EC" sz="1800" dirty="0">
            <a:solidFill>
              <a:srgbClr val="A2A01F"/>
            </a:solidFill>
            <a:latin typeface="Times New Roman" panose="02020603050405020304" pitchFamily="18" charset="0"/>
            <a:cs typeface="Times New Roman" panose="02020603050405020304" pitchFamily="18" charset="0"/>
          </a:endParaRPr>
        </a:p>
      </dgm:t>
    </dgm:pt>
    <dgm:pt modelId="{516A9DC8-4989-4C84-9C2F-4ADED30250E9}" type="parTrans" cxnId="{C48393B9-CA62-40EC-B979-7AD5954DB1B8}">
      <dgm:prSet/>
      <dgm:spPr/>
      <dgm:t>
        <a:bodyPr/>
        <a:lstStyle/>
        <a:p>
          <a:endParaRPr lang="es-EC"/>
        </a:p>
      </dgm:t>
    </dgm:pt>
    <dgm:pt modelId="{EE73D5CB-09EF-4B75-A5AF-6B0FC061EFF8}" type="sibTrans" cxnId="{C48393B9-CA62-40EC-B979-7AD5954DB1B8}">
      <dgm:prSet/>
      <dgm:spPr/>
      <dgm:t>
        <a:bodyPr/>
        <a:lstStyle/>
        <a:p>
          <a:endParaRPr lang="es-EC"/>
        </a:p>
      </dgm:t>
    </dgm:pt>
    <dgm:pt modelId="{E3489094-94A5-4ABC-B503-8B35A9EEEF41}" type="asst">
      <dgm:prSet/>
      <dgm:spPr/>
      <dgm:t>
        <a:bodyPr/>
        <a:lstStyle/>
        <a:p>
          <a:r>
            <a:rPr lang="es-EC" dirty="0" smtClean="0">
              <a:solidFill>
                <a:srgbClr val="7030A0"/>
              </a:solidFill>
              <a:latin typeface="Times New Roman" panose="02020603050405020304" pitchFamily="18" charset="0"/>
              <a:cs typeface="Times New Roman" panose="02020603050405020304" pitchFamily="18" charset="0"/>
            </a:rPr>
            <a:t>Muestreo aleatoria estratificado</a:t>
          </a:r>
          <a:endParaRPr lang="es-EC" dirty="0">
            <a:solidFill>
              <a:srgbClr val="7030A0"/>
            </a:solidFill>
            <a:latin typeface="Times New Roman" panose="02020603050405020304" pitchFamily="18" charset="0"/>
            <a:cs typeface="Times New Roman" panose="02020603050405020304" pitchFamily="18" charset="0"/>
          </a:endParaRPr>
        </a:p>
      </dgm:t>
    </dgm:pt>
    <dgm:pt modelId="{1639AB9A-7BD4-406E-A399-029063051946}" type="parTrans" cxnId="{69349EEC-555E-4F3E-A0C1-9B8FC4A9B9D8}">
      <dgm:prSet/>
      <dgm:spPr/>
      <dgm:t>
        <a:bodyPr/>
        <a:lstStyle/>
        <a:p>
          <a:endParaRPr lang="es-EC"/>
        </a:p>
      </dgm:t>
    </dgm:pt>
    <dgm:pt modelId="{F3E75DDB-6A67-4B11-8BB4-EEBA21F85C8F}" type="sibTrans" cxnId="{69349EEC-555E-4F3E-A0C1-9B8FC4A9B9D8}">
      <dgm:prSet/>
      <dgm:spPr/>
      <dgm:t>
        <a:bodyPr/>
        <a:lstStyle/>
        <a:p>
          <a:endParaRPr lang="es-EC"/>
        </a:p>
      </dgm:t>
    </dgm:pt>
    <dgm:pt modelId="{F58D3557-73CE-499E-9026-F47203476F47}" type="pres">
      <dgm:prSet presAssocID="{F12EE102-683C-42C5-B613-46D91B79414D}" presName="Name0" presStyleCnt="0">
        <dgm:presLayoutVars>
          <dgm:orgChart val="1"/>
          <dgm:chPref val="1"/>
          <dgm:dir/>
          <dgm:animOne val="branch"/>
          <dgm:animLvl val="lvl"/>
          <dgm:resizeHandles/>
        </dgm:presLayoutVars>
      </dgm:prSet>
      <dgm:spPr/>
      <dgm:t>
        <a:bodyPr/>
        <a:lstStyle/>
        <a:p>
          <a:endParaRPr lang="es-EC"/>
        </a:p>
      </dgm:t>
    </dgm:pt>
    <dgm:pt modelId="{D3DEEECB-404D-42FE-978D-691FA65EC3AE}" type="pres">
      <dgm:prSet presAssocID="{BF041DA6-E332-4BE9-B983-67FA925CB29D}" presName="hierRoot1" presStyleCnt="0">
        <dgm:presLayoutVars>
          <dgm:hierBranch val="init"/>
        </dgm:presLayoutVars>
      </dgm:prSet>
      <dgm:spPr/>
    </dgm:pt>
    <dgm:pt modelId="{BA723D04-BE9B-4FCB-8013-4939A0AFF4FF}" type="pres">
      <dgm:prSet presAssocID="{BF041DA6-E332-4BE9-B983-67FA925CB29D}" presName="rootComposite1" presStyleCnt="0"/>
      <dgm:spPr/>
    </dgm:pt>
    <dgm:pt modelId="{7913CE65-6F90-4A8D-9EFF-C97FB3F285FF}" type="pres">
      <dgm:prSet presAssocID="{BF041DA6-E332-4BE9-B983-67FA925CB29D}" presName="rootText1" presStyleLbl="alignAcc1" presStyleIdx="0" presStyleCnt="0">
        <dgm:presLayoutVars>
          <dgm:chPref val="3"/>
        </dgm:presLayoutVars>
      </dgm:prSet>
      <dgm:spPr/>
      <dgm:t>
        <a:bodyPr/>
        <a:lstStyle/>
        <a:p>
          <a:endParaRPr lang="es-EC"/>
        </a:p>
      </dgm:t>
    </dgm:pt>
    <dgm:pt modelId="{03116537-1811-4308-B3CC-A8DDBC305F46}" type="pres">
      <dgm:prSet presAssocID="{BF041DA6-E332-4BE9-B983-67FA925CB29D}" presName="topArc1" presStyleLbl="parChTrans1D1" presStyleIdx="0" presStyleCnt="16"/>
      <dgm:spPr/>
    </dgm:pt>
    <dgm:pt modelId="{3F5EBD9C-8918-489F-AD59-6523D8EC6B97}" type="pres">
      <dgm:prSet presAssocID="{BF041DA6-E332-4BE9-B983-67FA925CB29D}" presName="bottomArc1" presStyleLbl="parChTrans1D1" presStyleIdx="1" presStyleCnt="16"/>
      <dgm:spPr/>
    </dgm:pt>
    <dgm:pt modelId="{BA849C16-45AB-41A3-82CD-3DDC061F2A28}" type="pres">
      <dgm:prSet presAssocID="{BF041DA6-E332-4BE9-B983-67FA925CB29D}" presName="topConnNode1" presStyleLbl="node1" presStyleIdx="0" presStyleCnt="0"/>
      <dgm:spPr/>
      <dgm:t>
        <a:bodyPr/>
        <a:lstStyle/>
        <a:p>
          <a:endParaRPr lang="es-EC"/>
        </a:p>
      </dgm:t>
    </dgm:pt>
    <dgm:pt modelId="{50B6501C-C36E-4070-807F-A397EEC787DA}" type="pres">
      <dgm:prSet presAssocID="{BF041DA6-E332-4BE9-B983-67FA925CB29D}" presName="hierChild2" presStyleCnt="0"/>
      <dgm:spPr/>
    </dgm:pt>
    <dgm:pt modelId="{901717A7-7CB8-450C-9BFA-3B9E26044222}" type="pres">
      <dgm:prSet presAssocID="{6B0D570A-8845-4AA3-9DD4-F34A506DDFBC}" presName="Name28" presStyleLbl="parChTrans1D2" presStyleIdx="0" presStyleCnt="3"/>
      <dgm:spPr/>
      <dgm:t>
        <a:bodyPr/>
        <a:lstStyle/>
        <a:p>
          <a:endParaRPr lang="es-EC"/>
        </a:p>
      </dgm:t>
    </dgm:pt>
    <dgm:pt modelId="{9997BC21-6498-4289-A21A-777971B40C63}" type="pres">
      <dgm:prSet presAssocID="{3807F8BB-6F18-4BDF-8B5E-39464A4D21BC}" presName="hierRoot2" presStyleCnt="0">
        <dgm:presLayoutVars>
          <dgm:hierBranch val="init"/>
        </dgm:presLayoutVars>
      </dgm:prSet>
      <dgm:spPr/>
    </dgm:pt>
    <dgm:pt modelId="{3BA9F4E1-CC23-4ADD-A955-59B799B6E80E}" type="pres">
      <dgm:prSet presAssocID="{3807F8BB-6F18-4BDF-8B5E-39464A4D21BC}" presName="rootComposite2" presStyleCnt="0"/>
      <dgm:spPr/>
    </dgm:pt>
    <dgm:pt modelId="{DE59CB52-B813-45AA-AFD8-642BEF5864BE}" type="pres">
      <dgm:prSet presAssocID="{3807F8BB-6F18-4BDF-8B5E-39464A4D21BC}" presName="rootText2" presStyleLbl="alignAcc1" presStyleIdx="0" presStyleCnt="0">
        <dgm:presLayoutVars>
          <dgm:chPref val="3"/>
        </dgm:presLayoutVars>
      </dgm:prSet>
      <dgm:spPr/>
      <dgm:t>
        <a:bodyPr/>
        <a:lstStyle/>
        <a:p>
          <a:endParaRPr lang="es-EC"/>
        </a:p>
      </dgm:t>
    </dgm:pt>
    <dgm:pt modelId="{AE2DD111-A04C-4E4C-B29E-90CA39C1871A}" type="pres">
      <dgm:prSet presAssocID="{3807F8BB-6F18-4BDF-8B5E-39464A4D21BC}" presName="topArc2" presStyleLbl="parChTrans1D1" presStyleIdx="2" presStyleCnt="16"/>
      <dgm:spPr/>
    </dgm:pt>
    <dgm:pt modelId="{BC917AA5-A61D-418F-8B25-E35A443CEAC6}" type="pres">
      <dgm:prSet presAssocID="{3807F8BB-6F18-4BDF-8B5E-39464A4D21BC}" presName="bottomArc2" presStyleLbl="parChTrans1D1" presStyleIdx="3" presStyleCnt="16"/>
      <dgm:spPr/>
    </dgm:pt>
    <dgm:pt modelId="{D358CBF4-E0C7-4C4A-A224-BF372145AFE2}" type="pres">
      <dgm:prSet presAssocID="{3807F8BB-6F18-4BDF-8B5E-39464A4D21BC}" presName="topConnNode2" presStyleLbl="node2" presStyleIdx="0" presStyleCnt="0"/>
      <dgm:spPr/>
      <dgm:t>
        <a:bodyPr/>
        <a:lstStyle/>
        <a:p>
          <a:endParaRPr lang="es-EC"/>
        </a:p>
      </dgm:t>
    </dgm:pt>
    <dgm:pt modelId="{010EACE0-EF75-4364-88A4-E080618F83A2}" type="pres">
      <dgm:prSet presAssocID="{3807F8BB-6F18-4BDF-8B5E-39464A4D21BC}" presName="hierChild4" presStyleCnt="0"/>
      <dgm:spPr/>
    </dgm:pt>
    <dgm:pt modelId="{EE99E2B8-CF91-442F-BE84-41D5DA618032}" type="pres">
      <dgm:prSet presAssocID="{3807F8BB-6F18-4BDF-8B5E-39464A4D21BC}" presName="hierChild5" presStyleCnt="0"/>
      <dgm:spPr/>
    </dgm:pt>
    <dgm:pt modelId="{7F1CF299-A609-4875-9647-BD3CFBEE4FBE}" type="pres">
      <dgm:prSet presAssocID="{DB7D64C1-727A-4467-A77B-90621E02559E}" presName="Name101" presStyleLbl="parChTrans1D3" presStyleIdx="0" presStyleCnt="4"/>
      <dgm:spPr/>
      <dgm:t>
        <a:bodyPr/>
        <a:lstStyle/>
        <a:p>
          <a:endParaRPr lang="es-EC"/>
        </a:p>
      </dgm:t>
    </dgm:pt>
    <dgm:pt modelId="{E07B1716-B6FE-4BAF-A177-8B17A5BA48DA}" type="pres">
      <dgm:prSet presAssocID="{36C53994-F067-43B8-B00C-BB8B9731B106}" presName="hierRoot3" presStyleCnt="0">
        <dgm:presLayoutVars>
          <dgm:hierBranch val="init"/>
        </dgm:presLayoutVars>
      </dgm:prSet>
      <dgm:spPr/>
    </dgm:pt>
    <dgm:pt modelId="{DA69A64F-E0A6-404F-8596-6C565EA2F382}" type="pres">
      <dgm:prSet presAssocID="{36C53994-F067-43B8-B00C-BB8B9731B106}" presName="rootComposite3" presStyleCnt="0"/>
      <dgm:spPr/>
    </dgm:pt>
    <dgm:pt modelId="{733BCEFB-8311-4C2F-A67E-393715D2C8DB}" type="pres">
      <dgm:prSet presAssocID="{36C53994-F067-43B8-B00C-BB8B9731B106}" presName="rootText3" presStyleLbl="alignAcc1" presStyleIdx="0" presStyleCnt="0">
        <dgm:presLayoutVars>
          <dgm:chPref val="3"/>
        </dgm:presLayoutVars>
      </dgm:prSet>
      <dgm:spPr/>
      <dgm:t>
        <a:bodyPr/>
        <a:lstStyle/>
        <a:p>
          <a:endParaRPr lang="es-EC"/>
        </a:p>
      </dgm:t>
    </dgm:pt>
    <dgm:pt modelId="{14F47EE6-3BA0-4292-9CD3-225B74335716}" type="pres">
      <dgm:prSet presAssocID="{36C53994-F067-43B8-B00C-BB8B9731B106}" presName="topArc3" presStyleLbl="parChTrans1D1" presStyleIdx="4" presStyleCnt="16"/>
      <dgm:spPr/>
    </dgm:pt>
    <dgm:pt modelId="{21C66173-1BC1-4EBD-96A4-396710C10D8C}" type="pres">
      <dgm:prSet presAssocID="{36C53994-F067-43B8-B00C-BB8B9731B106}" presName="bottomArc3" presStyleLbl="parChTrans1D1" presStyleIdx="5" presStyleCnt="16"/>
      <dgm:spPr/>
    </dgm:pt>
    <dgm:pt modelId="{EBBE562F-5AAB-44BB-9631-FBD733FBC8C8}" type="pres">
      <dgm:prSet presAssocID="{36C53994-F067-43B8-B00C-BB8B9731B106}" presName="topConnNode3" presStyleLbl="asst2" presStyleIdx="0" presStyleCnt="0"/>
      <dgm:spPr/>
      <dgm:t>
        <a:bodyPr/>
        <a:lstStyle/>
        <a:p>
          <a:endParaRPr lang="es-EC"/>
        </a:p>
      </dgm:t>
    </dgm:pt>
    <dgm:pt modelId="{60077132-7517-4E6D-8BA0-17AA7C9CC1C2}" type="pres">
      <dgm:prSet presAssocID="{36C53994-F067-43B8-B00C-BB8B9731B106}" presName="hierChild6" presStyleCnt="0"/>
      <dgm:spPr/>
    </dgm:pt>
    <dgm:pt modelId="{714F78F4-387E-477C-9BA2-9E69F2D3C9F3}" type="pres">
      <dgm:prSet presAssocID="{36C53994-F067-43B8-B00C-BB8B9731B106}" presName="hierChild7" presStyleCnt="0"/>
      <dgm:spPr/>
    </dgm:pt>
    <dgm:pt modelId="{B6ED8336-CCE5-43BD-95C0-7F2542ACD755}" type="pres">
      <dgm:prSet presAssocID="{54442894-B21D-415A-B3BD-740E55D02C6E}" presName="Name101" presStyleLbl="parChTrans1D3" presStyleIdx="1" presStyleCnt="4"/>
      <dgm:spPr/>
      <dgm:t>
        <a:bodyPr/>
        <a:lstStyle/>
        <a:p>
          <a:endParaRPr lang="es-EC"/>
        </a:p>
      </dgm:t>
    </dgm:pt>
    <dgm:pt modelId="{7E7A0C58-2A8D-42AF-815D-2B72D86BF0BE}" type="pres">
      <dgm:prSet presAssocID="{1E787277-7D14-4F7C-B8EB-38301D90AC92}" presName="hierRoot3" presStyleCnt="0">
        <dgm:presLayoutVars>
          <dgm:hierBranch val="init"/>
        </dgm:presLayoutVars>
      </dgm:prSet>
      <dgm:spPr/>
    </dgm:pt>
    <dgm:pt modelId="{3B63CC53-0461-461E-8891-2797ADD2A587}" type="pres">
      <dgm:prSet presAssocID="{1E787277-7D14-4F7C-B8EB-38301D90AC92}" presName="rootComposite3" presStyleCnt="0"/>
      <dgm:spPr/>
    </dgm:pt>
    <dgm:pt modelId="{F317A099-CF0C-4850-B05B-03A13E8FAB51}" type="pres">
      <dgm:prSet presAssocID="{1E787277-7D14-4F7C-B8EB-38301D90AC92}" presName="rootText3" presStyleLbl="alignAcc1" presStyleIdx="0" presStyleCnt="0">
        <dgm:presLayoutVars>
          <dgm:chPref val="3"/>
        </dgm:presLayoutVars>
      </dgm:prSet>
      <dgm:spPr/>
      <dgm:t>
        <a:bodyPr/>
        <a:lstStyle/>
        <a:p>
          <a:endParaRPr lang="es-EC"/>
        </a:p>
      </dgm:t>
    </dgm:pt>
    <dgm:pt modelId="{243D7B1F-0B59-41C5-93E1-C249DF8AE9B0}" type="pres">
      <dgm:prSet presAssocID="{1E787277-7D14-4F7C-B8EB-38301D90AC92}" presName="topArc3" presStyleLbl="parChTrans1D1" presStyleIdx="6" presStyleCnt="16"/>
      <dgm:spPr/>
    </dgm:pt>
    <dgm:pt modelId="{0315256E-AD71-404A-B613-0C36D25D3544}" type="pres">
      <dgm:prSet presAssocID="{1E787277-7D14-4F7C-B8EB-38301D90AC92}" presName="bottomArc3" presStyleLbl="parChTrans1D1" presStyleIdx="7" presStyleCnt="16"/>
      <dgm:spPr/>
    </dgm:pt>
    <dgm:pt modelId="{B0FCF695-613E-4C9C-89E1-F3278C788375}" type="pres">
      <dgm:prSet presAssocID="{1E787277-7D14-4F7C-B8EB-38301D90AC92}" presName="topConnNode3" presStyleLbl="asst2" presStyleIdx="0" presStyleCnt="0"/>
      <dgm:spPr/>
      <dgm:t>
        <a:bodyPr/>
        <a:lstStyle/>
        <a:p>
          <a:endParaRPr lang="es-EC"/>
        </a:p>
      </dgm:t>
    </dgm:pt>
    <dgm:pt modelId="{5779286B-31F7-4E7B-86FE-D1F7DB5E5660}" type="pres">
      <dgm:prSet presAssocID="{1E787277-7D14-4F7C-B8EB-38301D90AC92}" presName="hierChild6" presStyleCnt="0"/>
      <dgm:spPr/>
    </dgm:pt>
    <dgm:pt modelId="{2D2F40F1-FE11-4C8D-86AC-FA8713D57FC8}" type="pres">
      <dgm:prSet presAssocID="{1E787277-7D14-4F7C-B8EB-38301D90AC92}" presName="hierChild7" presStyleCnt="0"/>
      <dgm:spPr/>
    </dgm:pt>
    <dgm:pt modelId="{86040EF0-D7D8-436A-895F-545A180903DA}" type="pres">
      <dgm:prSet presAssocID="{FFA846B5-E83E-4EBD-AF59-743FA657396C}" presName="Name28" presStyleLbl="parChTrans1D2" presStyleIdx="1" presStyleCnt="3"/>
      <dgm:spPr/>
      <dgm:t>
        <a:bodyPr/>
        <a:lstStyle/>
        <a:p>
          <a:endParaRPr lang="es-EC"/>
        </a:p>
      </dgm:t>
    </dgm:pt>
    <dgm:pt modelId="{1E0CA91E-28AC-4CF7-901B-0A055101FBDA}" type="pres">
      <dgm:prSet presAssocID="{5505F99D-0947-40DC-ADF0-DAFAA4F0D539}" presName="hierRoot2" presStyleCnt="0">
        <dgm:presLayoutVars>
          <dgm:hierBranch val="init"/>
        </dgm:presLayoutVars>
      </dgm:prSet>
      <dgm:spPr/>
    </dgm:pt>
    <dgm:pt modelId="{F0D6A043-11D3-4DB6-B6E7-6DC741D9FDF8}" type="pres">
      <dgm:prSet presAssocID="{5505F99D-0947-40DC-ADF0-DAFAA4F0D539}" presName="rootComposite2" presStyleCnt="0"/>
      <dgm:spPr/>
    </dgm:pt>
    <dgm:pt modelId="{626C51C4-410F-458F-BD03-70D889AF0986}" type="pres">
      <dgm:prSet presAssocID="{5505F99D-0947-40DC-ADF0-DAFAA4F0D539}" presName="rootText2" presStyleLbl="alignAcc1" presStyleIdx="0" presStyleCnt="0" custLinFactX="-13128" custLinFactNeighborX="-100000" custLinFactNeighborY="663">
        <dgm:presLayoutVars>
          <dgm:chPref val="3"/>
        </dgm:presLayoutVars>
      </dgm:prSet>
      <dgm:spPr/>
      <dgm:t>
        <a:bodyPr/>
        <a:lstStyle/>
        <a:p>
          <a:endParaRPr lang="es-EC"/>
        </a:p>
      </dgm:t>
    </dgm:pt>
    <dgm:pt modelId="{44EF6BCD-0033-434D-A4AE-97B900CEC019}" type="pres">
      <dgm:prSet presAssocID="{5505F99D-0947-40DC-ADF0-DAFAA4F0D539}" presName="topArc2" presStyleLbl="parChTrans1D1" presStyleIdx="8" presStyleCnt="16"/>
      <dgm:spPr/>
    </dgm:pt>
    <dgm:pt modelId="{FC212BFD-8BEF-442F-A26A-0ADC9CA9AED0}" type="pres">
      <dgm:prSet presAssocID="{5505F99D-0947-40DC-ADF0-DAFAA4F0D539}" presName="bottomArc2" presStyleLbl="parChTrans1D1" presStyleIdx="9" presStyleCnt="16"/>
      <dgm:spPr/>
    </dgm:pt>
    <dgm:pt modelId="{5616AD55-5876-48A7-BD45-87358A45B7A4}" type="pres">
      <dgm:prSet presAssocID="{5505F99D-0947-40DC-ADF0-DAFAA4F0D539}" presName="topConnNode2" presStyleLbl="node2" presStyleIdx="0" presStyleCnt="0"/>
      <dgm:spPr/>
      <dgm:t>
        <a:bodyPr/>
        <a:lstStyle/>
        <a:p>
          <a:endParaRPr lang="es-EC"/>
        </a:p>
      </dgm:t>
    </dgm:pt>
    <dgm:pt modelId="{765EA38F-5D6B-4F72-8D2D-CB866B18097C}" type="pres">
      <dgm:prSet presAssocID="{5505F99D-0947-40DC-ADF0-DAFAA4F0D539}" presName="hierChild4" presStyleCnt="0"/>
      <dgm:spPr/>
    </dgm:pt>
    <dgm:pt modelId="{7A5E3634-3D09-45D4-99F2-B767BFFDBD97}" type="pres">
      <dgm:prSet presAssocID="{5505F99D-0947-40DC-ADF0-DAFAA4F0D539}" presName="hierChild5" presStyleCnt="0"/>
      <dgm:spPr/>
    </dgm:pt>
    <dgm:pt modelId="{89404F20-88D0-40CE-A612-C5CD11BAF031}" type="pres">
      <dgm:prSet presAssocID="{516A9DC8-4989-4C84-9C2F-4ADED30250E9}" presName="Name101" presStyleLbl="parChTrans1D3" presStyleIdx="2" presStyleCnt="4"/>
      <dgm:spPr/>
      <dgm:t>
        <a:bodyPr/>
        <a:lstStyle/>
        <a:p>
          <a:endParaRPr lang="es-EC"/>
        </a:p>
      </dgm:t>
    </dgm:pt>
    <dgm:pt modelId="{373C148D-4DBC-4B35-979B-25FC074084F8}" type="pres">
      <dgm:prSet presAssocID="{A6490582-FD75-45D8-8599-6BC93770BF1F}" presName="hierRoot3" presStyleCnt="0">
        <dgm:presLayoutVars>
          <dgm:hierBranch val="init"/>
        </dgm:presLayoutVars>
      </dgm:prSet>
      <dgm:spPr/>
    </dgm:pt>
    <dgm:pt modelId="{56EA67F9-0619-4A54-A9B0-BC05B76F1989}" type="pres">
      <dgm:prSet presAssocID="{A6490582-FD75-45D8-8599-6BC93770BF1F}" presName="rootComposite3" presStyleCnt="0"/>
      <dgm:spPr/>
    </dgm:pt>
    <dgm:pt modelId="{5593F391-7A89-4334-AF05-E301E7B8B678}" type="pres">
      <dgm:prSet presAssocID="{A6490582-FD75-45D8-8599-6BC93770BF1F}" presName="rootText3" presStyleLbl="alignAcc1" presStyleIdx="0" presStyleCnt="0" custScaleX="138326" custScaleY="201658" custLinFactNeighborX="-1507" custLinFactNeighborY="55940">
        <dgm:presLayoutVars>
          <dgm:chPref val="3"/>
        </dgm:presLayoutVars>
      </dgm:prSet>
      <dgm:spPr/>
      <dgm:t>
        <a:bodyPr/>
        <a:lstStyle/>
        <a:p>
          <a:endParaRPr lang="es-EC"/>
        </a:p>
      </dgm:t>
    </dgm:pt>
    <dgm:pt modelId="{677AF3C3-DB59-45AB-B86D-FAC4F31F774F}" type="pres">
      <dgm:prSet presAssocID="{A6490582-FD75-45D8-8599-6BC93770BF1F}" presName="topArc3" presStyleLbl="parChTrans1D1" presStyleIdx="10" presStyleCnt="16"/>
      <dgm:spPr/>
    </dgm:pt>
    <dgm:pt modelId="{66833A03-63EA-4B3E-9682-DD6DDCB648F7}" type="pres">
      <dgm:prSet presAssocID="{A6490582-FD75-45D8-8599-6BC93770BF1F}" presName="bottomArc3" presStyleLbl="parChTrans1D1" presStyleIdx="11" presStyleCnt="16"/>
      <dgm:spPr/>
    </dgm:pt>
    <dgm:pt modelId="{71A5797D-5E61-4A43-8D22-80A666188D9E}" type="pres">
      <dgm:prSet presAssocID="{A6490582-FD75-45D8-8599-6BC93770BF1F}" presName="topConnNode3" presStyleLbl="asst2" presStyleIdx="0" presStyleCnt="0"/>
      <dgm:spPr/>
      <dgm:t>
        <a:bodyPr/>
        <a:lstStyle/>
        <a:p>
          <a:endParaRPr lang="es-EC"/>
        </a:p>
      </dgm:t>
    </dgm:pt>
    <dgm:pt modelId="{D00E2367-3FA8-4DF4-8825-DE3AB6336A70}" type="pres">
      <dgm:prSet presAssocID="{A6490582-FD75-45D8-8599-6BC93770BF1F}" presName="hierChild6" presStyleCnt="0"/>
      <dgm:spPr/>
    </dgm:pt>
    <dgm:pt modelId="{EC7D263A-CEDF-418A-8D6E-BF7D7240D212}" type="pres">
      <dgm:prSet presAssocID="{A6490582-FD75-45D8-8599-6BC93770BF1F}" presName="hierChild7" presStyleCnt="0"/>
      <dgm:spPr/>
    </dgm:pt>
    <dgm:pt modelId="{D22CB4A2-04EE-47AE-BB9C-65C8CBE84CAE}" type="pres">
      <dgm:prSet presAssocID="{23B22E6F-B10F-484F-AC91-7569AC81A4F8}" presName="Name28" presStyleLbl="parChTrans1D2" presStyleIdx="2" presStyleCnt="3"/>
      <dgm:spPr/>
      <dgm:t>
        <a:bodyPr/>
        <a:lstStyle/>
        <a:p>
          <a:endParaRPr lang="es-EC"/>
        </a:p>
      </dgm:t>
    </dgm:pt>
    <dgm:pt modelId="{1C036898-F1FA-4AB9-A122-6264D8C185FC}" type="pres">
      <dgm:prSet presAssocID="{1FC02272-127D-47D2-8F9E-759EB8EA4D65}" presName="hierRoot2" presStyleCnt="0">
        <dgm:presLayoutVars>
          <dgm:hierBranch val="init"/>
        </dgm:presLayoutVars>
      </dgm:prSet>
      <dgm:spPr/>
    </dgm:pt>
    <dgm:pt modelId="{3FBCBA10-8051-44C5-9B70-122C8B7AD4D1}" type="pres">
      <dgm:prSet presAssocID="{1FC02272-127D-47D2-8F9E-759EB8EA4D65}" presName="rootComposite2" presStyleCnt="0"/>
      <dgm:spPr/>
    </dgm:pt>
    <dgm:pt modelId="{DE305976-B96C-4921-8373-C63D96C602A3}" type="pres">
      <dgm:prSet presAssocID="{1FC02272-127D-47D2-8F9E-759EB8EA4D65}" presName="rootText2" presStyleLbl="alignAcc1" presStyleIdx="0" presStyleCnt="0">
        <dgm:presLayoutVars>
          <dgm:chPref val="3"/>
        </dgm:presLayoutVars>
      </dgm:prSet>
      <dgm:spPr/>
      <dgm:t>
        <a:bodyPr/>
        <a:lstStyle/>
        <a:p>
          <a:endParaRPr lang="es-EC"/>
        </a:p>
      </dgm:t>
    </dgm:pt>
    <dgm:pt modelId="{5B76D0CE-E7D7-429D-9AC6-CE46980A3B64}" type="pres">
      <dgm:prSet presAssocID="{1FC02272-127D-47D2-8F9E-759EB8EA4D65}" presName="topArc2" presStyleLbl="parChTrans1D1" presStyleIdx="12" presStyleCnt="16"/>
      <dgm:spPr/>
      <dgm:t>
        <a:bodyPr/>
        <a:lstStyle/>
        <a:p>
          <a:endParaRPr lang="es-EC"/>
        </a:p>
      </dgm:t>
    </dgm:pt>
    <dgm:pt modelId="{24AE7F59-360A-42C1-A523-675B2CB19BA1}" type="pres">
      <dgm:prSet presAssocID="{1FC02272-127D-47D2-8F9E-759EB8EA4D65}" presName="bottomArc2" presStyleLbl="parChTrans1D1" presStyleIdx="13" presStyleCnt="16"/>
      <dgm:spPr/>
      <dgm:t>
        <a:bodyPr/>
        <a:lstStyle/>
        <a:p>
          <a:endParaRPr lang="es-EC"/>
        </a:p>
      </dgm:t>
    </dgm:pt>
    <dgm:pt modelId="{4B42E6AD-4C88-4877-9523-58C003432F95}" type="pres">
      <dgm:prSet presAssocID="{1FC02272-127D-47D2-8F9E-759EB8EA4D65}" presName="topConnNode2" presStyleLbl="node2" presStyleIdx="0" presStyleCnt="0"/>
      <dgm:spPr/>
      <dgm:t>
        <a:bodyPr/>
        <a:lstStyle/>
        <a:p>
          <a:endParaRPr lang="es-EC"/>
        </a:p>
      </dgm:t>
    </dgm:pt>
    <dgm:pt modelId="{6A5AB5BF-E073-466B-A379-66E5EDBC47BE}" type="pres">
      <dgm:prSet presAssocID="{1FC02272-127D-47D2-8F9E-759EB8EA4D65}" presName="hierChild4" presStyleCnt="0"/>
      <dgm:spPr/>
    </dgm:pt>
    <dgm:pt modelId="{BC7FF3A3-CE03-423E-9874-FE02437A1B2E}" type="pres">
      <dgm:prSet presAssocID="{1FC02272-127D-47D2-8F9E-759EB8EA4D65}" presName="hierChild5" presStyleCnt="0"/>
      <dgm:spPr/>
    </dgm:pt>
    <dgm:pt modelId="{19712F3D-E41F-49E5-9717-91CD1CD54CA6}" type="pres">
      <dgm:prSet presAssocID="{1639AB9A-7BD4-406E-A399-029063051946}" presName="Name101" presStyleLbl="parChTrans1D3" presStyleIdx="3" presStyleCnt="4"/>
      <dgm:spPr/>
      <dgm:t>
        <a:bodyPr/>
        <a:lstStyle/>
        <a:p>
          <a:endParaRPr lang="es-EC"/>
        </a:p>
      </dgm:t>
    </dgm:pt>
    <dgm:pt modelId="{42C9BC00-83A0-4E2A-A360-E90F65EB080B}" type="pres">
      <dgm:prSet presAssocID="{E3489094-94A5-4ABC-B503-8B35A9EEEF41}" presName="hierRoot3" presStyleCnt="0">
        <dgm:presLayoutVars>
          <dgm:hierBranch val="init"/>
        </dgm:presLayoutVars>
      </dgm:prSet>
      <dgm:spPr/>
    </dgm:pt>
    <dgm:pt modelId="{3A5402B4-8C7A-4883-9458-EB2D26B31821}" type="pres">
      <dgm:prSet presAssocID="{E3489094-94A5-4ABC-B503-8B35A9EEEF41}" presName="rootComposite3" presStyleCnt="0"/>
      <dgm:spPr/>
    </dgm:pt>
    <dgm:pt modelId="{3DFBA802-A1B6-478D-A539-BD367BBCEB29}" type="pres">
      <dgm:prSet presAssocID="{E3489094-94A5-4ABC-B503-8B35A9EEEF41}" presName="rootText3" presStyleLbl="alignAcc1" presStyleIdx="0" presStyleCnt="0">
        <dgm:presLayoutVars>
          <dgm:chPref val="3"/>
        </dgm:presLayoutVars>
      </dgm:prSet>
      <dgm:spPr/>
      <dgm:t>
        <a:bodyPr/>
        <a:lstStyle/>
        <a:p>
          <a:endParaRPr lang="es-EC"/>
        </a:p>
      </dgm:t>
    </dgm:pt>
    <dgm:pt modelId="{C330F1C0-CD8E-4D58-922C-21CD5FE72B32}" type="pres">
      <dgm:prSet presAssocID="{E3489094-94A5-4ABC-B503-8B35A9EEEF41}" presName="topArc3" presStyleLbl="parChTrans1D1" presStyleIdx="14" presStyleCnt="16"/>
      <dgm:spPr/>
    </dgm:pt>
    <dgm:pt modelId="{242FB761-E30A-4D72-8DA2-C414091794D6}" type="pres">
      <dgm:prSet presAssocID="{E3489094-94A5-4ABC-B503-8B35A9EEEF41}" presName="bottomArc3" presStyleLbl="parChTrans1D1" presStyleIdx="15" presStyleCnt="16"/>
      <dgm:spPr/>
    </dgm:pt>
    <dgm:pt modelId="{197F1803-59B2-4F02-AE85-B9601F6AC406}" type="pres">
      <dgm:prSet presAssocID="{E3489094-94A5-4ABC-B503-8B35A9EEEF41}" presName="topConnNode3" presStyleLbl="asst2" presStyleIdx="0" presStyleCnt="0"/>
      <dgm:spPr/>
      <dgm:t>
        <a:bodyPr/>
        <a:lstStyle/>
        <a:p>
          <a:endParaRPr lang="es-EC"/>
        </a:p>
      </dgm:t>
    </dgm:pt>
    <dgm:pt modelId="{204838BD-0AD6-47B2-ADC4-5CE97D919E6F}" type="pres">
      <dgm:prSet presAssocID="{E3489094-94A5-4ABC-B503-8B35A9EEEF41}" presName="hierChild6" presStyleCnt="0"/>
      <dgm:spPr/>
    </dgm:pt>
    <dgm:pt modelId="{CA7129AC-4294-4A5D-B34D-D5BC70AB0670}" type="pres">
      <dgm:prSet presAssocID="{E3489094-94A5-4ABC-B503-8B35A9EEEF41}" presName="hierChild7" presStyleCnt="0"/>
      <dgm:spPr/>
    </dgm:pt>
    <dgm:pt modelId="{3A711057-2937-4B5D-93A5-8AB5542C6231}" type="pres">
      <dgm:prSet presAssocID="{BF041DA6-E332-4BE9-B983-67FA925CB29D}" presName="hierChild3" presStyleCnt="0"/>
      <dgm:spPr/>
    </dgm:pt>
  </dgm:ptLst>
  <dgm:cxnLst>
    <dgm:cxn modelId="{83AFEEF4-322E-4FAD-B3D9-A7496D2C9D4F}" type="presOf" srcId="{A6490582-FD75-45D8-8599-6BC93770BF1F}" destId="{5593F391-7A89-4334-AF05-E301E7B8B678}" srcOrd="0" destOrd="0" presId="urn:microsoft.com/office/officeart/2008/layout/HalfCircleOrganizationChart"/>
    <dgm:cxn modelId="{AC851DC9-F07C-4507-B1FF-AD4DD6CBF40C}" type="presOf" srcId="{3807F8BB-6F18-4BDF-8B5E-39464A4D21BC}" destId="{DE59CB52-B813-45AA-AFD8-642BEF5864BE}" srcOrd="0" destOrd="0" presId="urn:microsoft.com/office/officeart/2008/layout/HalfCircleOrganizationChart"/>
    <dgm:cxn modelId="{417B4C97-01DE-4DF5-8F77-864B8279B5C8}" type="presOf" srcId="{6B0D570A-8845-4AA3-9DD4-F34A506DDFBC}" destId="{901717A7-7CB8-450C-9BFA-3B9E26044222}" srcOrd="0" destOrd="0" presId="urn:microsoft.com/office/officeart/2008/layout/HalfCircleOrganizationChart"/>
    <dgm:cxn modelId="{779ECC6E-D5B4-4DBF-ADAC-5FFFBEBB6CA5}" type="presOf" srcId="{36C53994-F067-43B8-B00C-BB8B9731B106}" destId="{733BCEFB-8311-4C2F-A67E-393715D2C8DB}" srcOrd="0" destOrd="0" presId="urn:microsoft.com/office/officeart/2008/layout/HalfCircleOrganizationChart"/>
    <dgm:cxn modelId="{7C976300-E255-4BBE-A0A0-662FE34BF295}" srcId="{3807F8BB-6F18-4BDF-8B5E-39464A4D21BC}" destId="{36C53994-F067-43B8-B00C-BB8B9731B106}" srcOrd="0" destOrd="0" parTransId="{DB7D64C1-727A-4467-A77B-90621E02559E}" sibTransId="{30889D12-2AAE-4FEB-88D9-B8D374B5FD5E}"/>
    <dgm:cxn modelId="{234D35F4-956B-45A5-9411-DC18C298B1D2}" type="presOf" srcId="{E3489094-94A5-4ABC-B503-8B35A9EEEF41}" destId="{3DFBA802-A1B6-478D-A539-BD367BBCEB29}" srcOrd="0" destOrd="0" presId="urn:microsoft.com/office/officeart/2008/layout/HalfCircleOrganizationChart"/>
    <dgm:cxn modelId="{914D6C2B-2594-4F52-BEFF-BE284E435190}" type="presOf" srcId="{1FC02272-127D-47D2-8F9E-759EB8EA4D65}" destId="{DE305976-B96C-4921-8373-C63D96C602A3}" srcOrd="0" destOrd="0" presId="urn:microsoft.com/office/officeart/2008/layout/HalfCircleOrganizationChart"/>
    <dgm:cxn modelId="{1160E6C7-B7AE-4CFD-8CA8-10D88EF19FC7}" srcId="{3807F8BB-6F18-4BDF-8B5E-39464A4D21BC}" destId="{1E787277-7D14-4F7C-B8EB-38301D90AC92}" srcOrd="1" destOrd="0" parTransId="{54442894-B21D-415A-B3BD-740E55D02C6E}" sibTransId="{001A9543-F51D-481E-A1AC-818B31702281}"/>
    <dgm:cxn modelId="{C7739914-72E2-41E4-9019-ECCF305C6460}" srcId="{F12EE102-683C-42C5-B613-46D91B79414D}" destId="{BF041DA6-E332-4BE9-B983-67FA925CB29D}" srcOrd="0" destOrd="0" parTransId="{E4D48649-28A0-4C26-B3E4-2E32104D2400}" sibTransId="{35D3CE87-D68F-498B-A2DA-FDBCB8F8FA5F}"/>
    <dgm:cxn modelId="{8BC85E16-AA79-43A1-8867-762A62A5954C}" type="presOf" srcId="{36C53994-F067-43B8-B00C-BB8B9731B106}" destId="{EBBE562F-5AAB-44BB-9631-FBD733FBC8C8}" srcOrd="1" destOrd="0" presId="urn:microsoft.com/office/officeart/2008/layout/HalfCircleOrganizationChart"/>
    <dgm:cxn modelId="{89E42C98-1613-4239-B63E-D7E064313B62}" srcId="{BF041DA6-E332-4BE9-B983-67FA925CB29D}" destId="{5505F99D-0947-40DC-ADF0-DAFAA4F0D539}" srcOrd="1" destOrd="0" parTransId="{FFA846B5-E83E-4EBD-AF59-743FA657396C}" sibTransId="{6D74EE63-753E-44D8-8C96-E149B6B40DD0}"/>
    <dgm:cxn modelId="{843BF868-6242-47AB-A2E7-1D69B0DEE1E4}" type="presOf" srcId="{54442894-B21D-415A-B3BD-740E55D02C6E}" destId="{B6ED8336-CCE5-43BD-95C0-7F2542ACD755}" srcOrd="0" destOrd="0" presId="urn:microsoft.com/office/officeart/2008/layout/HalfCircleOrganizationChart"/>
    <dgm:cxn modelId="{87605A2B-A5A9-4785-872E-1E22FB0E9CB8}" type="presOf" srcId="{516A9DC8-4989-4C84-9C2F-4ADED30250E9}" destId="{89404F20-88D0-40CE-A612-C5CD11BAF031}" srcOrd="0" destOrd="0" presId="urn:microsoft.com/office/officeart/2008/layout/HalfCircleOrganizationChart"/>
    <dgm:cxn modelId="{67F5A9C1-9233-4F3B-A465-8DBBB68B75F8}" type="presOf" srcId="{F12EE102-683C-42C5-B613-46D91B79414D}" destId="{F58D3557-73CE-499E-9026-F47203476F47}" srcOrd="0" destOrd="0" presId="urn:microsoft.com/office/officeart/2008/layout/HalfCircleOrganizationChart"/>
    <dgm:cxn modelId="{13464CEA-F217-47BA-9397-9B9FA27348A1}" type="presOf" srcId="{E3489094-94A5-4ABC-B503-8B35A9EEEF41}" destId="{197F1803-59B2-4F02-AE85-B9601F6AC406}" srcOrd="1" destOrd="0" presId="urn:microsoft.com/office/officeart/2008/layout/HalfCircleOrganizationChart"/>
    <dgm:cxn modelId="{61D6E055-95CE-4D6E-A62A-7E31A5560B30}" type="presOf" srcId="{1E787277-7D14-4F7C-B8EB-38301D90AC92}" destId="{F317A099-CF0C-4850-B05B-03A13E8FAB51}" srcOrd="0" destOrd="0" presId="urn:microsoft.com/office/officeart/2008/layout/HalfCircleOrganizationChart"/>
    <dgm:cxn modelId="{750FABE4-18A4-4461-A635-6360CF1BF808}" type="presOf" srcId="{BF041DA6-E332-4BE9-B983-67FA925CB29D}" destId="{BA849C16-45AB-41A3-82CD-3DDC061F2A28}" srcOrd="1" destOrd="0" presId="urn:microsoft.com/office/officeart/2008/layout/HalfCircleOrganizationChart"/>
    <dgm:cxn modelId="{2DB24FC8-A849-41DA-B83D-C1CC9F1AE4EF}" srcId="{BF041DA6-E332-4BE9-B983-67FA925CB29D}" destId="{1FC02272-127D-47D2-8F9E-759EB8EA4D65}" srcOrd="2" destOrd="0" parTransId="{23B22E6F-B10F-484F-AC91-7569AC81A4F8}" sibTransId="{D38F805C-7A5E-43A2-A9AB-7F48A5540C8C}"/>
    <dgm:cxn modelId="{28262389-2C83-40AC-A51C-F5F0BFCD339B}" type="presOf" srcId="{1FC02272-127D-47D2-8F9E-759EB8EA4D65}" destId="{4B42E6AD-4C88-4877-9523-58C003432F95}" srcOrd="1" destOrd="0" presId="urn:microsoft.com/office/officeart/2008/layout/HalfCircleOrganizationChart"/>
    <dgm:cxn modelId="{69349EEC-555E-4F3E-A0C1-9B8FC4A9B9D8}" srcId="{1FC02272-127D-47D2-8F9E-759EB8EA4D65}" destId="{E3489094-94A5-4ABC-B503-8B35A9EEEF41}" srcOrd="0" destOrd="0" parTransId="{1639AB9A-7BD4-406E-A399-029063051946}" sibTransId="{F3E75DDB-6A67-4B11-8BB4-EEBA21F85C8F}"/>
    <dgm:cxn modelId="{84E93505-6E3A-486D-8070-15DC83BB628C}" type="presOf" srcId="{DB7D64C1-727A-4467-A77B-90621E02559E}" destId="{7F1CF299-A609-4875-9647-BD3CFBEE4FBE}" srcOrd="0" destOrd="0" presId="urn:microsoft.com/office/officeart/2008/layout/HalfCircleOrganizationChart"/>
    <dgm:cxn modelId="{887242BB-3347-49A3-84DD-91982A367886}" type="presOf" srcId="{1639AB9A-7BD4-406E-A399-029063051946}" destId="{19712F3D-E41F-49E5-9717-91CD1CD54CA6}" srcOrd="0" destOrd="0" presId="urn:microsoft.com/office/officeart/2008/layout/HalfCircleOrganizationChart"/>
    <dgm:cxn modelId="{43D3FB4F-DFCE-4132-A17A-9010A28C1432}" type="presOf" srcId="{FFA846B5-E83E-4EBD-AF59-743FA657396C}" destId="{86040EF0-D7D8-436A-895F-545A180903DA}" srcOrd="0" destOrd="0" presId="urn:microsoft.com/office/officeart/2008/layout/HalfCircleOrganizationChart"/>
    <dgm:cxn modelId="{4F1E5C90-F9D2-42AC-AAB3-E2A1C495946C}" type="presOf" srcId="{A6490582-FD75-45D8-8599-6BC93770BF1F}" destId="{71A5797D-5E61-4A43-8D22-80A666188D9E}" srcOrd="1" destOrd="0" presId="urn:microsoft.com/office/officeart/2008/layout/HalfCircleOrganizationChart"/>
    <dgm:cxn modelId="{81DDE322-0F0A-47F1-A014-F8941CEE4FA1}" type="presOf" srcId="{23B22E6F-B10F-484F-AC91-7569AC81A4F8}" destId="{D22CB4A2-04EE-47AE-BB9C-65C8CBE84CAE}" srcOrd="0" destOrd="0" presId="urn:microsoft.com/office/officeart/2008/layout/HalfCircleOrganizationChart"/>
    <dgm:cxn modelId="{5EDD67EA-8C2D-430B-BCBD-948EF45CA5B1}" type="presOf" srcId="{5505F99D-0947-40DC-ADF0-DAFAA4F0D539}" destId="{626C51C4-410F-458F-BD03-70D889AF0986}" srcOrd="0" destOrd="0" presId="urn:microsoft.com/office/officeart/2008/layout/HalfCircleOrganizationChart"/>
    <dgm:cxn modelId="{65417CA5-876A-407C-85DD-196E6DFCF094}" srcId="{BF041DA6-E332-4BE9-B983-67FA925CB29D}" destId="{3807F8BB-6F18-4BDF-8B5E-39464A4D21BC}" srcOrd="0" destOrd="0" parTransId="{6B0D570A-8845-4AA3-9DD4-F34A506DDFBC}" sibTransId="{CFE0BDB6-1293-4A13-8E75-CB981C0C2C6C}"/>
    <dgm:cxn modelId="{39115A7A-663E-44B0-A80D-1F29FF5609C3}" type="presOf" srcId="{3807F8BB-6F18-4BDF-8B5E-39464A4D21BC}" destId="{D358CBF4-E0C7-4C4A-A224-BF372145AFE2}" srcOrd="1" destOrd="0" presId="urn:microsoft.com/office/officeart/2008/layout/HalfCircleOrganizationChart"/>
    <dgm:cxn modelId="{C48393B9-CA62-40EC-B979-7AD5954DB1B8}" srcId="{5505F99D-0947-40DC-ADF0-DAFAA4F0D539}" destId="{A6490582-FD75-45D8-8599-6BC93770BF1F}" srcOrd="0" destOrd="0" parTransId="{516A9DC8-4989-4C84-9C2F-4ADED30250E9}" sibTransId="{EE73D5CB-09EF-4B75-A5AF-6B0FC061EFF8}"/>
    <dgm:cxn modelId="{E929D196-1C1B-4307-8E9C-778E3C2E52C9}" type="presOf" srcId="{BF041DA6-E332-4BE9-B983-67FA925CB29D}" destId="{7913CE65-6F90-4A8D-9EFF-C97FB3F285FF}" srcOrd="0" destOrd="0" presId="urn:microsoft.com/office/officeart/2008/layout/HalfCircleOrganizationChart"/>
    <dgm:cxn modelId="{9262269D-6086-4BA6-B613-32A082171381}" type="presOf" srcId="{5505F99D-0947-40DC-ADF0-DAFAA4F0D539}" destId="{5616AD55-5876-48A7-BD45-87358A45B7A4}" srcOrd="1" destOrd="0" presId="urn:microsoft.com/office/officeart/2008/layout/HalfCircleOrganizationChart"/>
    <dgm:cxn modelId="{56C4954E-865B-43FD-AA7F-E9C2EC1BB483}" type="presOf" srcId="{1E787277-7D14-4F7C-B8EB-38301D90AC92}" destId="{B0FCF695-613E-4C9C-89E1-F3278C788375}" srcOrd="1" destOrd="0" presId="urn:microsoft.com/office/officeart/2008/layout/HalfCircleOrganizationChart"/>
    <dgm:cxn modelId="{19B16C93-AF70-49A7-B4B6-A91C9DE92B08}" type="presParOf" srcId="{F58D3557-73CE-499E-9026-F47203476F47}" destId="{D3DEEECB-404D-42FE-978D-691FA65EC3AE}" srcOrd="0" destOrd="0" presId="urn:microsoft.com/office/officeart/2008/layout/HalfCircleOrganizationChart"/>
    <dgm:cxn modelId="{41DF16B5-2D61-485E-BDFB-92548B57D339}" type="presParOf" srcId="{D3DEEECB-404D-42FE-978D-691FA65EC3AE}" destId="{BA723D04-BE9B-4FCB-8013-4939A0AFF4FF}" srcOrd="0" destOrd="0" presId="urn:microsoft.com/office/officeart/2008/layout/HalfCircleOrganizationChart"/>
    <dgm:cxn modelId="{77EB8FAD-E956-40FB-A38E-C4DB384CBFC0}" type="presParOf" srcId="{BA723D04-BE9B-4FCB-8013-4939A0AFF4FF}" destId="{7913CE65-6F90-4A8D-9EFF-C97FB3F285FF}" srcOrd="0" destOrd="0" presId="urn:microsoft.com/office/officeart/2008/layout/HalfCircleOrganizationChart"/>
    <dgm:cxn modelId="{971E94CA-6EED-49D0-A2FA-EEB78696E38E}" type="presParOf" srcId="{BA723D04-BE9B-4FCB-8013-4939A0AFF4FF}" destId="{03116537-1811-4308-B3CC-A8DDBC305F46}" srcOrd="1" destOrd="0" presId="urn:microsoft.com/office/officeart/2008/layout/HalfCircleOrganizationChart"/>
    <dgm:cxn modelId="{031F49F3-968F-4D4F-A721-D9DF0FF9FB93}" type="presParOf" srcId="{BA723D04-BE9B-4FCB-8013-4939A0AFF4FF}" destId="{3F5EBD9C-8918-489F-AD59-6523D8EC6B97}" srcOrd="2" destOrd="0" presId="urn:microsoft.com/office/officeart/2008/layout/HalfCircleOrganizationChart"/>
    <dgm:cxn modelId="{5DCA2374-B05B-40DD-B3F7-8E34F8DB2B75}" type="presParOf" srcId="{BA723D04-BE9B-4FCB-8013-4939A0AFF4FF}" destId="{BA849C16-45AB-41A3-82CD-3DDC061F2A28}" srcOrd="3" destOrd="0" presId="urn:microsoft.com/office/officeart/2008/layout/HalfCircleOrganizationChart"/>
    <dgm:cxn modelId="{C9D70543-66C8-49C7-8D60-DEC548D4C954}" type="presParOf" srcId="{D3DEEECB-404D-42FE-978D-691FA65EC3AE}" destId="{50B6501C-C36E-4070-807F-A397EEC787DA}" srcOrd="1" destOrd="0" presId="urn:microsoft.com/office/officeart/2008/layout/HalfCircleOrganizationChart"/>
    <dgm:cxn modelId="{4D053934-3E4A-4542-A50B-F2ADA0E4E0E8}" type="presParOf" srcId="{50B6501C-C36E-4070-807F-A397EEC787DA}" destId="{901717A7-7CB8-450C-9BFA-3B9E26044222}" srcOrd="0" destOrd="0" presId="urn:microsoft.com/office/officeart/2008/layout/HalfCircleOrganizationChart"/>
    <dgm:cxn modelId="{30177EBD-E798-4F0A-83F6-2B4F2756A40C}" type="presParOf" srcId="{50B6501C-C36E-4070-807F-A397EEC787DA}" destId="{9997BC21-6498-4289-A21A-777971B40C63}" srcOrd="1" destOrd="0" presId="urn:microsoft.com/office/officeart/2008/layout/HalfCircleOrganizationChart"/>
    <dgm:cxn modelId="{948A7417-0F0B-48DC-A246-2B43D755437F}" type="presParOf" srcId="{9997BC21-6498-4289-A21A-777971B40C63}" destId="{3BA9F4E1-CC23-4ADD-A955-59B799B6E80E}" srcOrd="0" destOrd="0" presId="urn:microsoft.com/office/officeart/2008/layout/HalfCircleOrganizationChart"/>
    <dgm:cxn modelId="{F3EC033A-6978-4F33-976F-4F9ED1A36D1E}" type="presParOf" srcId="{3BA9F4E1-CC23-4ADD-A955-59B799B6E80E}" destId="{DE59CB52-B813-45AA-AFD8-642BEF5864BE}" srcOrd="0" destOrd="0" presId="urn:microsoft.com/office/officeart/2008/layout/HalfCircleOrganizationChart"/>
    <dgm:cxn modelId="{7FB87548-6FF6-4481-9740-BAC17130AA47}" type="presParOf" srcId="{3BA9F4E1-CC23-4ADD-A955-59B799B6E80E}" destId="{AE2DD111-A04C-4E4C-B29E-90CA39C1871A}" srcOrd="1" destOrd="0" presId="urn:microsoft.com/office/officeart/2008/layout/HalfCircleOrganizationChart"/>
    <dgm:cxn modelId="{D1451D81-1CDE-4041-BD17-EE56BD8A1639}" type="presParOf" srcId="{3BA9F4E1-CC23-4ADD-A955-59B799B6E80E}" destId="{BC917AA5-A61D-418F-8B25-E35A443CEAC6}" srcOrd="2" destOrd="0" presId="urn:microsoft.com/office/officeart/2008/layout/HalfCircleOrganizationChart"/>
    <dgm:cxn modelId="{F12E6AA6-2DCE-48FA-AFF7-527133F4500C}" type="presParOf" srcId="{3BA9F4E1-CC23-4ADD-A955-59B799B6E80E}" destId="{D358CBF4-E0C7-4C4A-A224-BF372145AFE2}" srcOrd="3" destOrd="0" presId="urn:microsoft.com/office/officeart/2008/layout/HalfCircleOrganizationChart"/>
    <dgm:cxn modelId="{6288A674-02C1-4BAD-B043-36B7BDBBAC0F}" type="presParOf" srcId="{9997BC21-6498-4289-A21A-777971B40C63}" destId="{010EACE0-EF75-4364-88A4-E080618F83A2}" srcOrd="1" destOrd="0" presId="urn:microsoft.com/office/officeart/2008/layout/HalfCircleOrganizationChart"/>
    <dgm:cxn modelId="{ECD2C2C4-8182-425C-B40F-5B1C95182CE7}" type="presParOf" srcId="{9997BC21-6498-4289-A21A-777971B40C63}" destId="{EE99E2B8-CF91-442F-BE84-41D5DA618032}" srcOrd="2" destOrd="0" presId="urn:microsoft.com/office/officeart/2008/layout/HalfCircleOrganizationChart"/>
    <dgm:cxn modelId="{F539765C-6B00-4389-A1D2-5927F78678BE}" type="presParOf" srcId="{EE99E2B8-CF91-442F-BE84-41D5DA618032}" destId="{7F1CF299-A609-4875-9647-BD3CFBEE4FBE}" srcOrd="0" destOrd="0" presId="urn:microsoft.com/office/officeart/2008/layout/HalfCircleOrganizationChart"/>
    <dgm:cxn modelId="{8E7343E7-01E4-40A5-B47C-6A6F62238D3B}" type="presParOf" srcId="{EE99E2B8-CF91-442F-BE84-41D5DA618032}" destId="{E07B1716-B6FE-4BAF-A177-8B17A5BA48DA}" srcOrd="1" destOrd="0" presId="urn:microsoft.com/office/officeart/2008/layout/HalfCircleOrganizationChart"/>
    <dgm:cxn modelId="{D184AF54-8D48-4F9C-B5B7-47362EC31640}" type="presParOf" srcId="{E07B1716-B6FE-4BAF-A177-8B17A5BA48DA}" destId="{DA69A64F-E0A6-404F-8596-6C565EA2F382}" srcOrd="0" destOrd="0" presId="urn:microsoft.com/office/officeart/2008/layout/HalfCircleOrganizationChart"/>
    <dgm:cxn modelId="{23876DB4-0AC1-4829-BE29-F78CAB0BA98E}" type="presParOf" srcId="{DA69A64F-E0A6-404F-8596-6C565EA2F382}" destId="{733BCEFB-8311-4C2F-A67E-393715D2C8DB}" srcOrd="0" destOrd="0" presId="urn:microsoft.com/office/officeart/2008/layout/HalfCircleOrganizationChart"/>
    <dgm:cxn modelId="{7A5D744B-BE57-47A8-8FEF-58A589BEAAFC}" type="presParOf" srcId="{DA69A64F-E0A6-404F-8596-6C565EA2F382}" destId="{14F47EE6-3BA0-4292-9CD3-225B74335716}" srcOrd="1" destOrd="0" presId="urn:microsoft.com/office/officeart/2008/layout/HalfCircleOrganizationChart"/>
    <dgm:cxn modelId="{636C0E26-EF0F-4DED-8343-A295F980EAEB}" type="presParOf" srcId="{DA69A64F-E0A6-404F-8596-6C565EA2F382}" destId="{21C66173-1BC1-4EBD-96A4-396710C10D8C}" srcOrd="2" destOrd="0" presId="urn:microsoft.com/office/officeart/2008/layout/HalfCircleOrganizationChart"/>
    <dgm:cxn modelId="{B99B46EF-5F19-4B4D-8BC8-84DDC69493FB}" type="presParOf" srcId="{DA69A64F-E0A6-404F-8596-6C565EA2F382}" destId="{EBBE562F-5AAB-44BB-9631-FBD733FBC8C8}" srcOrd="3" destOrd="0" presId="urn:microsoft.com/office/officeart/2008/layout/HalfCircleOrganizationChart"/>
    <dgm:cxn modelId="{17450475-44B4-44D4-804F-F199105971F9}" type="presParOf" srcId="{E07B1716-B6FE-4BAF-A177-8B17A5BA48DA}" destId="{60077132-7517-4E6D-8BA0-17AA7C9CC1C2}" srcOrd="1" destOrd="0" presId="urn:microsoft.com/office/officeart/2008/layout/HalfCircleOrganizationChart"/>
    <dgm:cxn modelId="{14877654-0F59-4D71-8925-82CAD32B84E8}" type="presParOf" srcId="{E07B1716-B6FE-4BAF-A177-8B17A5BA48DA}" destId="{714F78F4-387E-477C-9BA2-9E69F2D3C9F3}" srcOrd="2" destOrd="0" presId="urn:microsoft.com/office/officeart/2008/layout/HalfCircleOrganizationChart"/>
    <dgm:cxn modelId="{638A0C4E-FA72-4DFD-8C2F-C6504D1EA718}" type="presParOf" srcId="{EE99E2B8-CF91-442F-BE84-41D5DA618032}" destId="{B6ED8336-CCE5-43BD-95C0-7F2542ACD755}" srcOrd="2" destOrd="0" presId="urn:microsoft.com/office/officeart/2008/layout/HalfCircleOrganizationChart"/>
    <dgm:cxn modelId="{E2DC062B-A2E3-43CD-908C-BF95DD4E4083}" type="presParOf" srcId="{EE99E2B8-CF91-442F-BE84-41D5DA618032}" destId="{7E7A0C58-2A8D-42AF-815D-2B72D86BF0BE}" srcOrd="3" destOrd="0" presId="urn:microsoft.com/office/officeart/2008/layout/HalfCircleOrganizationChart"/>
    <dgm:cxn modelId="{EF3AE5BB-CBE4-4CD4-B10C-03936D82165E}" type="presParOf" srcId="{7E7A0C58-2A8D-42AF-815D-2B72D86BF0BE}" destId="{3B63CC53-0461-461E-8891-2797ADD2A587}" srcOrd="0" destOrd="0" presId="urn:microsoft.com/office/officeart/2008/layout/HalfCircleOrganizationChart"/>
    <dgm:cxn modelId="{A508DFEC-9566-4C14-9B00-CA0148203BE7}" type="presParOf" srcId="{3B63CC53-0461-461E-8891-2797ADD2A587}" destId="{F317A099-CF0C-4850-B05B-03A13E8FAB51}" srcOrd="0" destOrd="0" presId="urn:microsoft.com/office/officeart/2008/layout/HalfCircleOrganizationChart"/>
    <dgm:cxn modelId="{71CE1476-D6A8-4785-B78F-72775BC4D383}" type="presParOf" srcId="{3B63CC53-0461-461E-8891-2797ADD2A587}" destId="{243D7B1F-0B59-41C5-93E1-C249DF8AE9B0}" srcOrd="1" destOrd="0" presId="urn:microsoft.com/office/officeart/2008/layout/HalfCircleOrganizationChart"/>
    <dgm:cxn modelId="{255AB35F-2880-4ADA-AF5C-D4EB724ED2F1}" type="presParOf" srcId="{3B63CC53-0461-461E-8891-2797ADD2A587}" destId="{0315256E-AD71-404A-B613-0C36D25D3544}" srcOrd="2" destOrd="0" presId="urn:microsoft.com/office/officeart/2008/layout/HalfCircleOrganizationChart"/>
    <dgm:cxn modelId="{758CCD47-BDF9-4C7D-A113-CEE14DC8FE37}" type="presParOf" srcId="{3B63CC53-0461-461E-8891-2797ADD2A587}" destId="{B0FCF695-613E-4C9C-89E1-F3278C788375}" srcOrd="3" destOrd="0" presId="urn:microsoft.com/office/officeart/2008/layout/HalfCircleOrganizationChart"/>
    <dgm:cxn modelId="{FFA5C668-2014-4C64-815A-EA9DE1121DB2}" type="presParOf" srcId="{7E7A0C58-2A8D-42AF-815D-2B72D86BF0BE}" destId="{5779286B-31F7-4E7B-86FE-D1F7DB5E5660}" srcOrd="1" destOrd="0" presId="urn:microsoft.com/office/officeart/2008/layout/HalfCircleOrganizationChart"/>
    <dgm:cxn modelId="{C2AED1AC-F29C-44C9-BD7A-FF93421640D1}" type="presParOf" srcId="{7E7A0C58-2A8D-42AF-815D-2B72D86BF0BE}" destId="{2D2F40F1-FE11-4C8D-86AC-FA8713D57FC8}" srcOrd="2" destOrd="0" presId="urn:microsoft.com/office/officeart/2008/layout/HalfCircleOrganizationChart"/>
    <dgm:cxn modelId="{D46B9B00-6589-44A2-BE6C-1A139A6B0692}" type="presParOf" srcId="{50B6501C-C36E-4070-807F-A397EEC787DA}" destId="{86040EF0-D7D8-436A-895F-545A180903DA}" srcOrd="2" destOrd="0" presId="urn:microsoft.com/office/officeart/2008/layout/HalfCircleOrganizationChart"/>
    <dgm:cxn modelId="{2EA000DE-B472-4034-814C-1C0CCDEDC8A6}" type="presParOf" srcId="{50B6501C-C36E-4070-807F-A397EEC787DA}" destId="{1E0CA91E-28AC-4CF7-901B-0A055101FBDA}" srcOrd="3" destOrd="0" presId="urn:microsoft.com/office/officeart/2008/layout/HalfCircleOrganizationChart"/>
    <dgm:cxn modelId="{53BD19E9-4F77-48BF-A0BC-0A8715D52956}" type="presParOf" srcId="{1E0CA91E-28AC-4CF7-901B-0A055101FBDA}" destId="{F0D6A043-11D3-4DB6-B6E7-6DC741D9FDF8}" srcOrd="0" destOrd="0" presId="urn:microsoft.com/office/officeart/2008/layout/HalfCircleOrganizationChart"/>
    <dgm:cxn modelId="{2568023A-6D65-4EED-8C7F-3453193AF3E5}" type="presParOf" srcId="{F0D6A043-11D3-4DB6-B6E7-6DC741D9FDF8}" destId="{626C51C4-410F-458F-BD03-70D889AF0986}" srcOrd="0" destOrd="0" presId="urn:microsoft.com/office/officeart/2008/layout/HalfCircleOrganizationChart"/>
    <dgm:cxn modelId="{DE6114B2-E7DD-4B93-9CC1-0E041AA1CBC9}" type="presParOf" srcId="{F0D6A043-11D3-4DB6-B6E7-6DC741D9FDF8}" destId="{44EF6BCD-0033-434D-A4AE-97B900CEC019}" srcOrd="1" destOrd="0" presId="urn:microsoft.com/office/officeart/2008/layout/HalfCircleOrganizationChart"/>
    <dgm:cxn modelId="{5E470F1B-D289-40EC-9DF5-ED26FFDE2ED0}" type="presParOf" srcId="{F0D6A043-11D3-4DB6-B6E7-6DC741D9FDF8}" destId="{FC212BFD-8BEF-442F-A26A-0ADC9CA9AED0}" srcOrd="2" destOrd="0" presId="urn:microsoft.com/office/officeart/2008/layout/HalfCircleOrganizationChart"/>
    <dgm:cxn modelId="{971BF49C-E853-4DEC-B876-D7050A215110}" type="presParOf" srcId="{F0D6A043-11D3-4DB6-B6E7-6DC741D9FDF8}" destId="{5616AD55-5876-48A7-BD45-87358A45B7A4}" srcOrd="3" destOrd="0" presId="urn:microsoft.com/office/officeart/2008/layout/HalfCircleOrganizationChart"/>
    <dgm:cxn modelId="{6EE0F45C-6A8A-46E2-A9C4-C12441F50605}" type="presParOf" srcId="{1E0CA91E-28AC-4CF7-901B-0A055101FBDA}" destId="{765EA38F-5D6B-4F72-8D2D-CB866B18097C}" srcOrd="1" destOrd="0" presId="urn:microsoft.com/office/officeart/2008/layout/HalfCircleOrganizationChart"/>
    <dgm:cxn modelId="{07645D16-2324-4CBE-8A92-744B51AAA0B0}" type="presParOf" srcId="{1E0CA91E-28AC-4CF7-901B-0A055101FBDA}" destId="{7A5E3634-3D09-45D4-99F2-B767BFFDBD97}" srcOrd="2" destOrd="0" presId="urn:microsoft.com/office/officeart/2008/layout/HalfCircleOrganizationChart"/>
    <dgm:cxn modelId="{035ADFF2-559C-47AF-9B1B-BF62B0F6089A}" type="presParOf" srcId="{7A5E3634-3D09-45D4-99F2-B767BFFDBD97}" destId="{89404F20-88D0-40CE-A612-C5CD11BAF031}" srcOrd="0" destOrd="0" presId="urn:microsoft.com/office/officeart/2008/layout/HalfCircleOrganizationChart"/>
    <dgm:cxn modelId="{FBE87C63-4A6D-4080-8F26-D2B57443BADE}" type="presParOf" srcId="{7A5E3634-3D09-45D4-99F2-B767BFFDBD97}" destId="{373C148D-4DBC-4B35-979B-25FC074084F8}" srcOrd="1" destOrd="0" presId="urn:microsoft.com/office/officeart/2008/layout/HalfCircleOrganizationChart"/>
    <dgm:cxn modelId="{3DBA01DE-EF27-4B8A-9D86-0C7159E993AA}" type="presParOf" srcId="{373C148D-4DBC-4B35-979B-25FC074084F8}" destId="{56EA67F9-0619-4A54-A9B0-BC05B76F1989}" srcOrd="0" destOrd="0" presId="urn:microsoft.com/office/officeart/2008/layout/HalfCircleOrganizationChart"/>
    <dgm:cxn modelId="{83D59C5D-57F8-4828-A5DF-DE6502189EA9}" type="presParOf" srcId="{56EA67F9-0619-4A54-A9B0-BC05B76F1989}" destId="{5593F391-7A89-4334-AF05-E301E7B8B678}" srcOrd="0" destOrd="0" presId="urn:microsoft.com/office/officeart/2008/layout/HalfCircleOrganizationChart"/>
    <dgm:cxn modelId="{D10ADB41-C3B0-4B38-AAB1-075D6B3942D2}" type="presParOf" srcId="{56EA67F9-0619-4A54-A9B0-BC05B76F1989}" destId="{677AF3C3-DB59-45AB-B86D-FAC4F31F774F}" srcOrd="1" destOrd="0" presId="urn:microsoft.com/office/officeart/2008/layout/HalfCircleOrganizationChart"/>
    <dgm:cxn modelId="{AA15186C-929A-438C-ACE9-991097458381}" type="presParOf" srcId="{56EA67F9-0619-4A54-A9B0-BC05B76F1989}" destId="{66833A03-63EA-4B3E-9682-DD6DDCB648F7}" srcOrd="2" destOrd="0" presId="urn:microsoft.com/office/officeart/2008/layout/HalfCircleOrganizationChart"/>
    <dgm:cxn modelId="{C91A3050-FDEA-42FE-9807-396A3B99CCC7}" type="presParOf" srcId="{56EA67F9-0619-4A54-A9B0-BC05B76F1989}" destId="{71A5797D-5E61-4A43-8D22-80A666188D9E}" srcOrd="3" destOrd="0" presId="urn:microsoft.com/office/officeart/2008/layout/HalfCircleOrganizationChart"/>
    <dgm:cxn modelId="{830E5924-4E67-460A-A879-D8521E4381FC}" type="presParOf" srcId="{373C148D-4DBC-4B35-979B-25FC074084F8}" destId="{D00E2367-3FA8-4DF4-8825-DE3AB6336A70}" srcOrd="1" destOrd="0" presId="urn:microsoft.com/office/officeart/2008/layout/HalfCircleOrganizationChart"/>
    <dgm:cxn modelId="{4C5B2A8E-F460-4CDB-91CE-A57F8EACA1FD}" type="presParOf" srcId="{373C148D-4DBC-4B35-979B-25FC074084F8}" destId="{EC7D263A-CEDF-418A-8D6E-BF7D7240D212}" srcOrd="2" destOrd="0" presId="urn:microsoft.com/office/officeart/2008/layout/HalfCircleOrganizationChart"/>
    <dgm:cxn modelId="{55BD9F44-16FF-4D30-9671-039DA38F9B93}" type="presParOf" srcId="{50B6501C-C36E-4070-807F-A397EEC787DA}" destId="{D22CB4A2-04EE-47AE-BB9C-65C8CBE84CAE}" srcOrd="4" destOrd="0" presId="urn:microsoft.com/office/officeart/2008/layout/HalfCircleOrganizationChart"/>
    <dgm:cxn modelId="{D8A4B03D-20C6-4048-A319-3041C9B5F84A}" type="presParOf" srcId="{50B6501C-C36E-4070-807F-A397EEC787DA}" destId="{1C036898-F1FA-4AB9-A122-6264D8C185FC}" srcOrd="5" destOrd="0" presId="urn:microsoft.com/office/officeart/2008/layout/HalfCircleOrganizationChart"/>
    <dgm:cxn modelId="{993F95D6-3051-415D-AD75-63CC9F1B743B}" type="presParOf" srcId="{1C036898-F1FA-4AB9-A122-6264D8C185FC}" destId="{3FBCBA10-8051-44C5-9B70-122C8B7AD4D1}" srcOrd="0" destOrd="0" presId="urn:microsoft.com/office/officeart/2008/layout/HalfCircleOrganizationChart"/>
    <dgm:cxn modelId="{19F4DCDD-5326-4953-B5CB-F8DFAE17D958}" type="presParOf" srcId="{3FBCBA10-8051-44C5-9B70-122C8B7AD4D1}" destId="{DE305976-B96C-4921-8373-C63D96C602A3}" srcOrd="0" destOrd="0" presId="urn:microsoft.com/office/officeart/2008/layout/HalfCircleOrganizationChart"/>
    <dgm:cxn modelId="{1E78E808-A4B8-4885-BC71-FA5310D81D25}" type="presParOf" srcId="{3FBCBA10-8051-44C5-9B70-122C8B7AD4D1}" destId="{5B76D0CE-E7D7-429D-9AC6-CE46980A3B64}" srcOrd="1" destOrd="0" presId="urn:microsoft.com/office/officeart/2008/layout/HalfCircleOrganizationChart"/>
    <dgm:cxn modelId="{3EABE778-0093-4696-972A-E0407293B0B9}" type="presParOf" srcId="{3FBCBA10-8051-44C5-9B70-122C8B7AD4D1}" destId="{24AE7F59-360A-42C1-A523-675B2CB19BA1}" srcOrd="2" destOrd="0" presId="urn:microsoft.com/office/officeart/2008/layout/HalfCircleOrganizationChart"/>
    <dgm:cxn modelId="{6C25F0D6-AE76-44F1-ACA9-5A93D60DC1FB}" type="presParOf" srcId="{3FBCBA10-8051-44C5-9B70-122C8B7AD4D1}" destId="{4B42E6AD-4C88-4877-9523-58C003432F95}" srcOrd="3" destOrd="0" presId="urn:microsoft.com/office/officeart/2008/layout/HalfCircleOrganizationChart"/>
    <dgm:cxn modelId="{948B13BB-9D36-48FA-831A-A9542250E506}" type="presParOf" srcId="{1C036898-F1FA-4AB9-A122-6264D8C185FC}" destId="{6A5AB5BF-E073-466B-A379-66E5EDBC47BE}" srcOrd="1" destOrd="0" presId="urn:microsoft.com/office/officeart/2008/layout/HalfCircleOrganizationChart"/>
    <dgm:cxn modelId="{CEC04527-4285-482F-94C8-9BCC00BC86F4}" type="presParOf" srcId="{1C036898-F1FA-4AB9-A122-6264D8C185FC}" destId="{BC7FF3A3-CE03-423E-9874-FE02437A1B2E}" srcOrd="2" destOrd="0" presId="urn:microsoft.com/office/officeart/2008/layout/HalfCircleOrganizationChart"/>
    <dgm:cxn modelId="{029098A0-B784-4B3E-94A2-90A0E1EB7C16}" type="presParOf" srcId="{BC7FF3A3-CE03-423E-9874-FE02437A1B2E}" destId="{19712F3D-E41F-49E5-9717-91CD1CD54CA6}" srcOrd="0" destOrd="0" presId="urn:microsoft.com/office/officeart/2008/layout/HalfCircleOrganizationChart"/>
    <dgm:cxn modelId="{7F484051-F7A0-4C23-AE7E-F92D10C07490}" type="presParOf" srcId="{BC7FF3A3-CE03-423E-9874-FE02437A1B2E}" destId="{42C9BC00-83A0-4E2A-A360-E90F65EB080B}" srcOrd="1" destOrd="0" presId="urn:microsoft.com/office/officeart/2008/layout/HalfCircleOrganizationChart"/>
    <dgm:cxn modelId="{79741E5B-127F-4687-9237-F5F74BAE989A}" type="presParOf" srcId="{42C9BC00-83A0-4E2A-A360-E90F65EB080B}" destId="{3A5402B4-8C7A-4883-9458-EB2D26B31821}" srcOrd="0" destOrd="0" presId="urn:microsoft.com/office/officeart/2008/layout/HalfCircleOrganizationChart"/>
    <dgm:cxn modelId="{F9E26F7E-9CDA-461C-A624-EF5A64EBF0C2}" type="presParOf" srcId="{3A5402B4-8C7A-4883-9458-EB2D26B31821}" destId="{3DFBA802-A1B6-478D-A539-BD367BBCEB29}" srcOrd="0" destOrd="0" presId="urn:microsoft.com/office/officeart/2008/layout/HalfCircleOrganizationChart"/>
    <dgm:cxn modelId="{BC091758-B446-4745-9C9F-66DB23614B1A}" type="presParOf" srcId="{3A5402B4-8C7A-4883-9458-EB2D26B31821}" destId="{C330F1C0-CD8E-4D58-922C-21CD5FE72B32}" srcOrd="1" destOrd="0" presId="urn:microsoft.com/office/officeart/2008/layout/HalfCircleOrganizationChart"/>
    <dgm:cxn modelId="{FF1825BD-F1B7-4F59-8783-CA6CDA8667D1}" type="presParOf" srcId="{3A5402B4-8C7A-4883-9458-EB2D26B31821}" destId="{242FB761-E30A-4D72-8DA2-C414091794D6}" srcOrd="2" destOrd="0" presId="urn:microsoft.com/office/officeart/2008/layout/HalfCircleOrganizationChart"/>
    <dgm:cxn modelId="{BD7FD791-93D1-4CD2-922C-8BE6858C7946}" type="presParOf" srcId="{3A5402B4-8C7A-4883-9458-EB2D26B31821}" destId="{197F1803-59B2-4F02-AE85-B9601F6AC406}" srcOrd="3" destOrd="0" presId="urn:microsoft.com/office/officeart/2008/layout/HalfCircleOrganizationChart"/>
    <dgm:cxn modelId="{28549912-2B0F-4415-8651-EFCFA2D889C4}" type="presParOf" srcId="{42C9BC00-83A0-4E2A-A360-E90F65EB080B}" destId="{204838BD-0AD6-47B2-ADC4-5CE97D919E6F}" srcOrd="1" destOrd="0" presId="urn:microsoft.com/office/officeart/2008/layout/HalfCircleOrganizationChart"/>
    <dgm:cxn modelId="{21E08786-9AE7-4802-85BB-A306ECE13A00}" type="presParOf" srcId="{42C9BC00-83A0-4E2A-A360-E90F65EB080B}" destId="{CA7129AC-4294-4A5D-B34D-D5BC70AB0670}" srcOrd="2" destOrd="0" presId="urn:microsoft.com/office/officeart/2008/layout/HalfCircleOrganizationChart"/>
    <dgm:cxn modelId="{AA8D9EF5-1698-428D-BA4C-5A1A1CC44AE4}" type="presParOf" srcId="{D3DEEECB-404D-42FE-978D-691FA65EC3AE}" destId="{3A711057-2937-4B5D-93A5-8AB5542C6231}"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15BC2-E600-48F3-B0A0-3091706C3AAB}" type="doc">
      <dgm:prSet loTypeId="urn:microsoft.com/office/officeart/2005/8/layout/process3" loCatId="process" qsTypeId="urn:microsoft.com/office/officeart/2005/8/quickstyle/simple3" qsCatId="simple" csTypeId="urn:microsoft.com/office/officeart/2005/8/colors/colorful4" csCatId="colorful" phldr="1"/>
      <dgm:spPr/>
      <dgm:t>
        <a:bodyPr/>
        <a:lstStyle/>
        <a:p>
          <a:endParaRPr lang="es-EC"/>
        </a:p>
      </dgm:t>
    </dgm:pt>
    <dgm:pt modelId="{267B878E-FEEF-46A1-A2C1-4FA52F1BC915}">
      <dgm:prSet phldrT="[Texto]" custT="1"/>
      <dgm:spPr/>
      <dgm:t>
        <a:bodyPr/>
        <a:lstStyle/>
        <a:p>
          <a:r>
            <a:rPr lang="es-EC" sz="1400" dirty="0">
              <a:latin typeface="Times New Roman" panose="02020603050405020304" pitchFamily="18" charset="0"/>
              <a:cs typeface="Times New Roman" panose="02020603050405020304" pitchFamily="18" charset="0"/>
            </a:rPr>
            <a:t>1.</a:t>
          </a:r>
        </a:p>
      </dgm:t>
    </dgm:pt>
    <dgm:pt modelId="{F7FA28C1-8EED-4264-BAA8-22B6074227E3}" type="parTrans" cxnId="{DD057C28-1564-4EB2-8B24-5B98A52CF073}">
      <dgm:prSet/>
      <dgm:spPr/>
      <dgm:t>
        <a:bodyPr/>
        <a:lstStyle/>
        <a:p>
          <a:endParaRPr lang="es-EC"/>
        </a:p>
      </dgm:t>
    </dgm:pt>
    <dgm:pt modelId="{A1DF4179-05FE-4776-AB5D-93F0B8DD5B14}" type="sibTrans" cxnId="{DD057C28-1564-4EB2-8B24-5B98A52CF073}">
      <dgm:prSet/>
      <dgm:spPr/>
      <dgm:t>
        <a:bodyPr/>
        <a:lstStyle/>
        <a:p>
          <a:endParaRPr lang="es-EC"/>
        </a:p>
      </dgm:t>
    </dgm:pt>
    <dgm:pt modelId="{C40EDAAE-77C0-4C63-8702-D4D8E140EB51}">
      <dgm:prSet phldrT="[Texto]" custT="1"/>
      <dgm:spPr/>
      <dgm:t>
        <a:bodyPr/>
        <a:lstStyle/>
        <a:p>
          <a:r>
            <a:rPr lang="es-EC" sz="1400" dirty="0">
              <a:solidFill>
                <a:schemeClr val="tx2"/>
              </a:solidFill>
              <a:latin typeface="Times New Roman" panose="02020603050405020304" pitchFamily="18" charset="0"/>
              <a:cs typeface="Times New Roman" panose="02020603050405020304" pitchFamily="18" charset="0"/>
            </a:rPr>
            <a:t>¿Dónde estamos actualmente?</a:t>
          </a:r>
        </a:p>
      </dgm:t>
    </dgm:pt>
    <dgm:pt modelId="{000A6A97-6140-4018-B74E-7E977EE26390}" type="parTrans" cxnId="{A482DE97-7378-41E6-B106-1E4DD701991A}">
      <dgm:prSet/>
      <dgm:spPr/>
      <dgm:t>
        <a:bodyPr/>
        <a:lstStyle/>
        <a:p>
          <a:endParaRPr lang="es-EC"/>
        </a:p>
      </dgm:t>
    </dgm:pt>
    <dgm:pt modelId="{87CDA9CD-E04B-46F5-B024-F8979CF4AA62}" type="sibTrans" cxnId="{A482DE97-7378-41E6-B106-1E4DD701991A}">
      <dgm:prSet/>
      <dgm:spPr/>
      <dgm:t>
        <a:bodyPr/>
        <a:lstStyle/>
        <a:p>
          <a:endParaRPr lang="es-EC"/>
        </a:p>
      </dgm:t>
    </dgm:pt>
    <dgm:pt modelId="{39E41C1B-A598-4A31-BE8F-74660C1932BD}">
      <dgm:prSet phldrT="[Texto]" custT="1"/>
      <dgm:spPr/>
      <dgm:t>
        <a:bodyPr/>
        <a:lstStyle/>
        <a:p>
          <a:r>
            <a:rPr lang="es-EC" sz="1400">
              <a:latin typeface="Times New Roman" panose="02020603050405020304" pitchFamily="18" charset="0"/>
              <a:cs typeface="Times New Roman" panose="02020603050405020304" pitchFamily="18" charset="0"/>
            </a:rPr>
            <a:t>2.</a:t>
          </a:r>
        </a:p>
      </dgm:t>
    </dgm:pt>
    <dgm:pt modelId="{C8F5DA66-4330-4861-8D81-EE9016B3C988}" type="parTrans" cxnId="{24AD8D1B-B687-4FAF-A5D3-A2DE7A2B4C9E}">
      <dgm:prSet/>
      <dgm:spPr/>
      <dgm:t>
        <a:bodyPr/>
        <a:lstStyle/>
        <a:p>
          <a:endParaRPr lang="es-EC"/>
        </a:p>
      </dgm:t>
    </dgm:pt>
    <dgm:pt modelId="{869F3AE8-90BC-49BF-A18E-466ECE5755C2}" type="sibTrans" cxnId="{24AD8D1B-B687-4FAF-A5D3-A2DE7A2B4C9E}">
      <dgm:prSet/>
      <dgm:spPr/>
      <dgm:t>
        <a:bodyPr/>
        <a:lstStyle/>
        <a:p>
          <a:endParaRPr lang="es-EC"/>
        </a:p>
      </dgm:t>
    </dgm:pt>
    <dgm:pt modelId="{8466D2C2-8676-4CB1-BE09-3789CDEC41B8}">
      <dgm:prSet phldrT="[Texto]" custT="1"/>
      <dgm:spPr/>
      <dgm:t>
        <a:bodyPr/>
        <a:lstStyle/>
        <a:p>
          <a:r>
            <a:rPr lang="es-EC" sz="1400" dirty="0">
              <a:solidFill>
                <a:schemeClr val="tx2"/>
              </a:solidFill>
              <a:latin typeface="Times New Roman" panose="02020603050405020304" pitchFamily="18" charset="0"/>
              <a:cs typeface="Times New Roman" panose="02020603050405020304" pitchFamily="18" charset="0"/>
            </a:rPr>
            <a:t>¿A dónde vamos según la tendencia?</a:t>
          </a:r>
        </a:p>
      </dgm:t>
    </dgm:pt>
    <dgm:pt modelId="{FFED7953-90AE-4D3F-99C5-B0FD5CC41346}" type="parTrans" cxnId="{FB41F3D7-C844-4F59-946D-F92587A12DA3}">
      <dgm:prSet/>
      <dgm:spPr/>
      <dgm:t>
        <a:bodyPr/>
        <a:lstStyle/>
        <a:p>
          <a:endParaRPr lang="es-EC"/>
        </a:p>
      </dgm:t>
    </dgm:pt>
    <dgm:pt modelId="{E0D62BE9-F0BB-475B-B501-EA1154D6FE5C}" type="sibTrans" cxnId="{FB41F3D7-C844-4F59-946D-F92587A12DA3}">
      <dgm:prSet/>
      <dgm:spPr/>
      <dgm:t>
        <a:bodyPr/>
        <a:lstStyle/>
        <a:p>
          <a:endParaRPr lang="es-EC"/>
        </a:p>
      </dgm:t>
    </dgm:pt>
    <dgm:pt modelId="{3294C12C-500D-4D51-A717-30CA76A25563}">
      <dgm:prSet phldrT="[Texto]" custT="1"/>
      <dgm:spPr/>
      <dgm:t>
        <a:bodyPr/>
        <a:lstStyle/>
        <a:p>
          <a:r>
            <a:rPr lang="es-EC" sz="1400">
              <a:latin typeface="Times New Roman" panose="02020603050405020304" pitchFamily="18" charset="0"/>
              <a:cs typeface="Times New Roman" panose="02020603050405020304" pitchFamily="18" charset="0"/>
            </a:rPr>
            <a:t>3.</a:t>
          </a:r>
        </a:p>
      </dgm:t>
    </dgm:pt>
    <dgm:pt modelId="{CCA575E9-5DA4-48BB-A053-8877EDAFD989}" type="parTrans" cxnId="{09310D24-2B93-4884-8FDE-C3C5740DD328}">
      <dgm:prSet/>
      <dgm:spPr/>
      <dgm:t>
        <a:bodyPr/>
        <a:lstStyle/>
        <a:p>
          <a:endParaRPr lang="es-EC"/>
        </a:p>
      </dgm:t>
    </dgm:pt>
    <dgm:pt modelId="{9E3337B5-1840-4E09-820E-6FDE40342CDE}" type="sibTrans" cxnId="{09310D24-2B93-4884-8FDE-C3C5740DD328}">
      <dgm:prSet/>
      <dgm:spPr/>
      <dgm:t>
        <a:bodyPr/>
        <a:lstStyle/>
        <a:p>
          <a:endParaRPr lang="es-EC"/>
        </a:p>
      </dgm:t>
    </dgm:pt>
    <dgm:pt modelId="{5723B8C1-8660-483B-B8AB-DA8DD63C9DF5}">
      <dgm:prSet phldrT="[Texto]" custT="1"/>
      <dgm:spPr/>
      <dgm:t>
        <a:bodyPr/>
        <a:lstStyle/>
        <a:p>
          <a:r>
            <a:rPr lang="es-EC" sz="1400" dirty="0">
              <a:solidFill>
                <a:schemeClr val="tx2"/>
              </a:solidFill>
              <a:latin typeface="Times New Roman" panose="02020603050405020304" pitchFamily="18" charset="0"/>
              <a:cs typeface="Times New Roman" panose="02020603050405020304" pitchFamily="18" charset="0"/>
            </a:rPr>
            <a:t>¿A dónde quisiéramos llegar?</a:t>
          </a:r>
        </a:p>
      </dgm:t>
    </dgm:pt>
    <dgm:pt modelId="{3F5CBAE2-2914-422F-B045-95BA44454E46}" type="parTrans" cxnId="{E6566EC2-9665-4B32-B951-4D476BCB99F5}">
      <dgm:prSet/>
      <dgm:spPr/>
      <dgm:t>
        <a:bodyPr/>
        <a:lstStyle/>
        <a:p>
          <a:endParaRPr lang="es-EC"/>
        </a:p>
      </dgm:t>
    </dgm:pt>
    <dgm:pt modelId="{70B7B3B5-835C-4E32-89ED-FD40C10C271B}" type="sibTrans" cxnId="{E6566EC2-9665-4B32-B951-4D476BCB99F5}">
      <dgm:prSet/>
      <dgm:spPr/>
      <dgm:t>
        <a:bodyPr/>
        <a:lstStyle/>
        <a:p>
          <a:endParaRPr lang="es-EC"/>
        </a:p>
      </dgm:t>
    </dgm:pt>
    <dgm:pt modelId="{9741E34E-08B9-4FE1-B01B-1131C4D5D6F8}">
      <dgm:prSet phldrT="[Texto]" custT="1"/>
      <dgm:spPr/>
      <dgm:t>
        <a:bodyPr/>
        <a:lstStyle/>
        <a:p>
          <a:r>
            <a:rPr lang="es-EC" sz="1400" dirty="0">
              <a:solidFill>
                <a:schemeClr val="tx2"/>
              </a:solidFill>
              <a:latin typeface="Times New Roman" panose="02020603050405020304" pitchFamily="18" charset="0"/>
              <a:cs typeface="Times New Roman" panose="02020603050405020304" pitchFamily="18" charset="0"/>
            </a:rPr>
            <a:t>¿Dónde deberíamos llegar?</a:t>
          </a:r>
        </a:p>
      </dgm:t>
    </dgm:pt>
    <dgm:pt modelId="{215B7C27-6FA0-4D51-BB9C-3B8F9C2F2335}" type="parTrans" cxnId="{C7C3FFC4-7DA4-4D75-9494-2FC185FB164E}">
      <dgm:prSet/>
      <dgm:spPr/>
      <dgm:t>
        <a:bodyPr/>
        <a:lstStyle/>
        <a:p>
          <a:endParaRPr lang="es-EC"/>
        </a:p>
      </dgm:t>
    </dgm:pt>
    <dgm:pt modelId="{308EC0A4-529D-44C8-80F3-D0900B457461}" type="sibTrans" cxnId="{C7C3FFC4-7DA4-4D75-9494-2FC185FB164E}">
      <dgm:prSet/>
      <dgm:spPr/>
      <dgm:t>
        <a:bodyPr/>
        <a:lstStyle/>
        <a:p>
          <a:endParaRPr lang="es-EC"/>
        </a:p>
      </dgm:t>
    </dgm:pt>
    <dgm:pt modelId="{DD19B237-3C69-4797-889F-0F32F5C9A804}">
      <dgm:prSet phldrT="[Texto]" custT="1"/>
      <dgm:spPr/>
      <dgm:t>
        <a:bodyPr/>
        <a:lstStyle/>
        <a:p>
          <a:r>
            <a:rPr lang="es-EC" sz="1400" dirty="0">
              <a:latin typeface="Times New Roman" panose="02020603050405020304" pitchFamily="18" charset="0"/>
              <a:cs typeface="Times New Roman" panose="02020603050405020304" pitchFamily="18" charset="0"/>
            </a:rPr>
            <a:t>4.</a:t>
          </a:r>
        </a:p>
      </dgm:t>
    </dgm:pt>
    <dgm:pt modelId="{B8AF2F5F-F32C-46E1-9CE4-F55DF923EE70}" type="parTrans" cxnId="{591E68CF-779A-4CB2-9844-490334FDC6C5}">
      <dgm:prSet/>
      <dgm:spPr/>
      <dgm:t>
        <a:bodyPr/>
        <a:lstStyle/>
        <a:p>
          <a:endParaRPr lang="es-EC"/>
        </a:p>
      </dgm:t>
    </dgm:pt>
    <dgm:pt modelId="{554FDB04-D51C-4522-9E86-8B628D9E9A76}" type="sibTrans" cxnId="{591E68CF-779A-4CB2-9844-490334FDC6C5}">
      <dgm:prSet/>
      <dgm:spPr/>
      <dgm:t>
        <a:bodyPr/>
        <a:lstStyle/>
        <a:p>
          <a:endParaRPr lang="es-EC"/>
        </a:p>
      </dgm:t>
    </dgm:pt>
    <dgm:pt modelId="{513D1F72-0AF3-4A9D-950B-D383C1CF6B6F}" type="pres">
      <dgm:prSet presAssocID="{9D915BC2-E600-48F3-B0A0-3091706C3AAB}" presName="linearFlow" presStyleCnt="0">
        <dgm:presLayoutVars>
          <dgm:dir/>
          <dgm:animLvl val="lvl"/>
          <dgm:resizeHandles val="exact"/>
        </dgm:presLayoutVars>
      </dgm:prSet>
      <dgm:spPr/>
      <dgm:t>
        <a:bodyPr/>
        <a:lstStyle/>
        <a:p>
          <a:endParaRPr lang="es-EC"/>
        </a:p>
      </dgm:t>
    </dgm:pt>
    <dgm:pt modelId="{FA78A9CF-76A2-4D8B-A363-5A7101E8EE57}" type="pres">
      <dgm:prSet presAssocID="{267B878E-FEEF-46A1-A2C1-4FA52F1BC915}" presName="composite" presStyleCnt="0"/>
      <dgm:spPr/>
    </dgm:pt>
    <dgm:pt modelId="{4AB0E68D-A434-4FD8-832D-E2CE52E9A7C4}" type="pres">
      <dgm:prSet presAssocID="{267B878E-FEEF-46A1-A2C1-4FA52F1BC915}" presName="parTx" presStyleLbl="node1" presStyleIdx="0" presStyleCnt="4">
        <dgm:presLayoutVars>
          <dgm:chMax val="0"/>
          <dgm:chPref val="0"/>
          <dgm:bulletEnabled val="1"/>
        </dgm:presLayoutVars>
      </dgm:prSet>
      <dgm:spPr/>
      <dgm:t>
        <a:bodyPr/>
        <a:lstStyle/>
        <a:p>
          <a:endParaRPr lang="es-EC"/>
        </a:p>
      </dgm:t>
    </dgm:pt>
    <dgm:pt modelId="{2D4B8E3D-2427-4BCC-9581-131101D388EF}" type="pres">
      <dgm:prSet presAssocID="{267B878E-FEEF-46A1-A2C1-4FA52F1BC915}" presName="parSh" presStyleLbl="node1" presStyleIdx="0" presStyleCnt="4" custScaleY="55183"/>
      <dgm:spPr/>
      <dgm:t>
        <a:bodyPr/>
        <a:lstStyle/>
        <a:p>
          <a:endParaRPr lang="es-EC"/>
        </a:p>
      </dgm:t>
    </dgm:pt>
    <dgm:pt modelId="{61106015-DEAC-47F0-89FA-13CDEA1732FB}" type="pres">
      <dgm:prSet presAssocID="{267B878E-FEEF-46A1-A2C1-4FA52F1BC915}" presName="desTx" presStyleLbl="fgAcc1" presStyleIdx="0" presStyleCnt="4">
        <dgm:presLayoutVars>
          <dgm:bulletEnabled val="1"/>
        </dgm:presLayoutVars>
      </dgm:prSet>
      <dgm:spPr/>
      <dgm:t>
        <a:bodyPr/>
        <a:lstStyle/>
        <a:p>
          <a:endParaRPr lang="es-EC"/>
        </a:p>
      </dgm:t>
    </dgm:pt>
    <dgm:pt modelId="{21636097-A252-4AF4-AD95-00DE648B066C}" type="pres">
      <dgm:prSet presAssocID="{A1DF4179-05FE-4776-AB5D-93F0B8DD5B14}" presName="sibTrans" presStyleLbl="sibTrans2D1" presStyleIdx="0" presStyleCnt="3"/>
      <dgm:spPr/>
      <dgm:t>
        <a:bodyPr/>
        <a:lstStyle/>
        <a:p>
          <a:endParaRPr lang="es-EC"/>
        </a:p>
      </dgm:t>
    </dgm:pt>
    <dgm:pt modelId="{01CDAD42-0A98-48DF-92C2-3BFECCDF6C1F}" type="pres">
      <dgm:prSet presAssocID="{A1DF4179-05FE-4776-AB5D-93F0B8DD5B14}" presName="connTx" presStyleLbl="sibTrans2D1" presStyleIdx="0" presStyleCnt="3"/>
      <dgm:spPr/>
      <dgm:t>
        <a:bodyPr/>
        <a:lstStyle/>
        <a:p>
          <a:endParaRPr lang="es-EC"/>
        </a:p>
      </dgm:t>
    </dgm:pt>
    <dgm:pt modelId="{F901D8BB-1737-4127-96FA-851F009C1CDB}" type="pres">
      <dgm:prSet presAssocID="{39E41C1B-A598-4A31-BE8F-74660C1932BD}" presName="composite" presStyleCnt="0"/>
      <dgm:spPr/>
    </dgm:pt>
    <dgm:pt modelId="{A21CE54F-3E4F-49C7-A395-324420F67CC4}" type="pres">
      <dgm:prSet presAssocID="{39E41C1B-A598-4A31-BE8F-74660C1932BD}" presName="parTx" presStyleLbl="node1" presStyleIdx="0" presStyleCnt="4">
        <dgm:presLayoutVars>
          <dgm:chMax val="0"/>
          <dgm:chPref val="0"/>
          <dgm:bulletEnabled val="1"/>
        </dgm:presLayoutVars>
      </dgm:prSet>
      <dgm:spPr/>
      <dgm:t>
        <a:bodyPr/>
        <a:lstStyle/>
        <a:p>
          <a:endParaRPr lang="es-EC"/>
        </a:p>
      </dgm:t>
    </dgm:pt>
    <dgm:pt modelId="{8F100A61-7C6A-43D0-9CDE-0A34E4AB512F}" type="pres">
      <dgm:prSet presAssocID="{39E41C1B-A598-4A31-BE8F-74660C1932BD}" presName="parSh" presStyleLbl="node1" presStyleIdx="1" presStyleCnt="4" custScaleY="55183"/>
      <dgm:spPr/>
      <dgm:t>
        <a:bodyPr/>
        <a:lstStyle/>
        <a:p>
          <a:endParaRPr lang="es-EC"/>
        </a:p>
      </dgm:t>
    </dgm:pt>
    <dgm:pt modelId="{A3C1C3AC-EBDA-4E74-87F4-1C01BAB55BD9}" type="pres">
      <dgm:prSet presAssocID="{39E41C1B-A598-4A31-BE8F-74660C1932BD}" presName="desTx" presStyleLbl="fgAcc1" presStyleIdx="1" presStyleCnt="4">
        <dgm:presLayoutVars>
          <dgm:bulletEnabled val="1"/>
        </dgm:presLayoutVars>
      </dgm:prSet>
      <dgm:spPr/>
      <dgm:t>
        <a:bodyPr/>
        <a:lstStyle/>
        <a:p>
          <a:endParaRPr lang="es-EC"/>
        </a:p>
      </dgm:t>
    </dgm:pt>
    <dgm:pt modelId="{9BD4E9B5-9EA3-4525-9CA6-7E52110786C0}" type="pres">
      <dgm:prSet presAssocID="{869F3AE8-90BC-49BF-A18E-466ECE5755C2}" presName="sibTrans" presStyleLbl="sibTrans2D1" presStyleIdx="1" presStyleCnt="3"/>
      <dgm:spPr/>
      <dgm:t>
        <a:bodyPr/>
        <a:lstStyle/>
        <a:p>
          <a:endParaRPr lang="es-EC"/>
        </a:p>
      </dgm:t>
    </dgm:pt>
    <dgm:pt modelId="{924ED936-AA2D-40D4-B109-AAEC6197997F}" type="pres">
      <dgm:prSet presAssocID="{869F3AE8-90BC-49BF-A18E-466ECE5755C2}" presName="connTx" presStyleLbl="sibTrans2D1" presStyleIdx="1" presStyleCnt="3"/>
      <dgm:spPr/>
      <dgm:t>
        <a:bodyPr/>
        <a:lstStyle/>
        <a:p>
          <a:endParaRPr lang="es-EC"/>
        </a:p>
      </dgm:t>
    </dgm:pt>
    <dgm:pt modelId="{94DFBEF9-879B-42F2-B55C-E574C4034723}" type="pres">
      <dgm:prSet presAssocID="{3294C12C-500D-4D51-A717-30CA76A25563}" presName="composite" presStyleCnt="0"/>
      <dgm:spPr/>
    </dgm:pt>
    <dgm:pt modelId="{1C671DBC-D37C-480D-83B1-B84C978C7DDE}" type="pres">
      <dgm:prSet presAssocID="{3294C12C-500D-4D51-A717-30CA76A25563}" presName="parTx" presStyleLbl="node1" presStyleIdx="1" presStyleCnt="4">
        <dgm:presLayoutVars>
          <dgm:chMax val="0"/>
          <dgm:chPref val="0"/>
          <dgm:bulletEnabled val="1"/>
        </dgm:presLayoutVars>
      </dgm:prSet>
      <dgm:spPr/>
      <dgm:t>
        <a:bodyPr/>
        <a:lstStyle/>
        <a:p>
          <a:endParaRPr lang="es-EC"/>
        </a:p>
      </dgm:t>
    </dgm:pt>
    <dgm:pt modelId="{FE2DF795-4DC5-486B-8B27-55169AD51895}" type="pres">
      <dgm:prSet presAssocID="{3294C12C-500D-4D51-A717-30CA76A25563}" presName="parSh" presStyleLbl="node1" presStyleIdx="2" presStyleCnt="4" custScaleY="55183"/>
      <dgm:spPr/>
      <dgm:t>
        <a:bodyPr/>
        <a:lstStyle/>
        <a:p>
          <a:endParaRPr lang="es-EC"/>
        </a:p>
      </dgm:t>
    </dgm:pt>
    <dgm:pt modelId="{388B6C9C-D4C1-41DA-AFC2-D62CE620853A}" type="pres">
      <dgm:prSet presAssocID="{3294C12C-500D-4D51-A717-30CA76A25563}" presName="desTx" presStyleLbl="fgAcc1" presStyleIdx="2" presStyleCnt="4">
        <dgm:presLayoutVars>
          <dgm:bulletEnabled val="1"/>
        </dgm:presLayoutVars>
      </dgm:prSet>
      <dgm:spPr/>
      <dgm:t>
        <a:bodyPr/>
        <a:lstStyle/>
        <a:p>
          <a:endParaRPr lang="es-EC"/>
        </a:p>
      </dgm:t>
    </dgm:pt>
    <dgm:pt modelId="{5966BC49-A506-4D72-A036-F411BC023B3E}" type="pres">
      <dgm:prSet presAssocID="{9E3337B5-1840-4E09-820E-6FDE40342CDE}" presName="sibTrans" presStyleLbl="sibTrans2D1" presStyleIdx="2" presStyleCnt="3"/>
      <dgm:spPr/>
      <dgm:t>
        <a:bodyPr/>
        <a:lstStyle/>
        <a:p>
          <a:endParaRPr lang="es-EC"/>
        </a:p>
      </dgm:t>
    </dgm:pt>
    <dgm:pt modelId="{6060B4B4-A6E8-4C40-AF68-0973741353B6}" type="pres">
      <dgm:prSet presAssocID="{9E3337B5-1840-4E09-820E-6FDE40342CDE}" presName="connTx" presStyleLbl="sibTrans2D1" presStyleIdx="2" presStyleCnt="3"/>
      <dgm:spPr/>
      <dgm:t>
        <a:bodyPr/>
        <a:lstStyle/>
        <a:p>
          <a:endParaRPr lang="es-EC"/>
        </a:p>
      </dgm:t>
    </dgm:pt>
    <dgm:pt modelId="{DC69FE5A-0ACB-4FBD-B64E-80EADDC5D07E}" type="pres">
      <dgm:prSet presAssocID="{DD19B237-3C69-4797-889F-0F32F5C9A804}" presName="composite" presStyleCnt="0"/>
      <dgm:spPr/>
    </dgm:pt>
    <dgm:pt modelId="{49EFC06E-5FD6-44B4-8D1A-4CF03F8DC675}" type="pres">
      <dgm:prSet presAssocID="{DD19B237-3C69-4797-889F-0F32F5C9A804}" presName="parTx" presStyleLbl="node1" presStyleIdx="2" presStyleCnt="4">
        <dgm:presLayoutVars>
          <dgm:chMax val="0"/>
          <dgm:chPref val="0"/>
          <dgm:bulletEnabled val="1"/>
        </dgm:presLayoutVars>
      </dgm:prSet>
      <dgm:spPr/>
      <dgm:t>
        <a:bodyPr/>
        <a:lstStyle/>
        <a:p>
          <a:endParaRPr lang="es-EC"/>
        </a:p>
      </dgm:t>
    </dgm:pt>
    <dgm:pt modelId="{C4EE23B9-363E-4351-850A-71AC437C637C}" type="pres">
      <dgm:prSet presAssocID="{DD19B237-3C69-4797-889F-0F32F5C9A804}" presName="parSh" presStyleLbl="node1" presStyleIdx="3" presStyleCnt="4" custScaleY="55183"/>
      <dgm:spPr/>
      <dgm:t>
        <a:bodyPr/>
        <a:lstStyle/>
        <a:p>
          <a:endParaRPr lang="es-EC"/>
        </a:p>
      </dgm:t>
    </dgm:pt>
    <dgm:pt modelId="{9DA78A53-72E3-4146-9911-9C97CB34BDB9}" type="pres">
      <dgm:prSet presAssocID="{DD19B237-3C69-4797-889F-0F32F5C9A804}" presName="desTx" presStyleLbl="fgAcc1" presStyleIdx="3" presStyleCnt="4">
        <dgm:presLayoutVars>
          <dgm:bulletEnabled val="1"/>
        </dgm:presLayoutVars>
      </dgm:prSet>
      <dgm:spPr/>
      <dgm:t>
        <a:bodyPr/>
        <a:lstStyle/>
        <a:p>
          <a:endParaRPr lang="es-EC"/>
        </a:p>
      </dgm:t>
    </dgm:pt>
  </dgm:ptLst>
  <dgm:cxnLst>
    <dgm:cxn modelId="{C7C3FFC4-7DA4-4D75-9494-2FC185FB164E}" srcId="{DD19B237-3C69-4797-889F-0F32F5C9A804}" destId="{9741E34E-08B9-4FE1-B01B-1131C4D5D6F8}" srcOrd="0" destOrd="0" parTransId="{215B7C27-6FA0-4D51-BB9C-3B8F9C2F2335}" sibTransId="{308EC0A4-529D-44C8-80F3-D0900B457461}"/>
    <dgm:cxn modelId="{A482DE97-7378-41E6-B106-1E4DD701991A}" srcId="{267B878E-FEEF-46A1-A2C1-4FA52F1BC915}" destId="{C40EDAAE-77C0-4C63-8702-D4D8E140EB51}" srcOrd="0" destOrd="0" parTransId="{000A6A97-6140-4018-B74E-7E977EE26390}" sibTransId="{87CDA9CD-E04B-46F5-B024-F8979CF4AA62}"/>
    <dgm:cxn modelId="{0FF64EE4-E2B4-49DA-927F-721DC77EB2DC}" type="presOf" srcId="{DD19B237-3C69-4797-889F-0F32F5C9A804}" destId="{C4EE23B9-363E-4351-850A-71AC437C637C}" srcOrd="1" destOrd="0" presId="urn:microsoft.com/office/officeart/2005/8/layout/process3"/>
    <dgm:cxn modelId="{DE688113-C949-4BA0-A5E6-17B9D07459D4}" type="presOf" srcId="{869F3AE8-90BC-49BF-A18E-466ECE5755C2}" destId="{924ED936-AA2D-40D4-B109-AAEC6197997F}" srcOrd="1" destOrd="0" presId="urn:microsoft.com/office/officeart/2005/8/layout/process3"/>
    <dgm:cxn modelId="{30FF7C06-9B47-4874-9651-A0FFA5310152}" type="presOf" srcId="{39E41C1B-A598-4A31-BE8F-74660C1932BD}" destId="{A21CE54F-3E4F-49C7-A395-324420F67CC4}" srcOrd="0" destOrd="0" presId="urn:microsoft.com/office/officeart/2005/8/layout/process3"/>
    <dgm:cxn modelId="{070EA6A6-A9EE-45BC-8EEE-C72CD6A959CB}" type="presOf" srcId="{DD19B237-3C69-4797-889F-0F32F5C9A804}" destId="{49EFC06E-5FD6-44B4-8D1A-4CF03F8DC675}" srcOrd="0" destOrd="0" presId="urn:microsoft.com/office/officeart/2005/8/layout/process3"/>
    <dgm:cxn modelId="{70B4786D-8B42-4FE9-8FA2-AD90C66FE9E4}" type="presOf" srcId="{9D915BC2-E600-48F3-B0A0-3091706C3AAB}" destId="{513D1F72-0AF3-4A9D-950B-D383C1CF6B6F}" srcOrd="0" destOrd="0" presId="urn:microsoft.com/office/officeart/2005/8/layout/process3"/>
    <dgm:cxn modelId="{E1899A21-D457-42D7-8615-267167411078}" type="presOf" srcId="{39E41C1B-A598-4A31-BE8F-74660C1932BD}" destId="{8F100A61-7C6A-43D0-9CDE-0A34E4AB512F}" srcOrd="1" destOrd="0" presId="urn:microsoft.com/office/officeart/2005/8/layout/process3"/>
    <dgm:cxn modelId="{F4046E10-9936-409F-866B-5A53CBC783D6}" type="presOf" srcId="{5723B8C1-8660-483B-B8AB-DA8DD63C9DF5}" destId="{388B6C9C-D4C1-41DA-AFC2-D62CE620853A}" srcOrd="0" destOrd="0" presId="urn:microsoft.com/office/officeart/2005/8/layout/process3"/>
    <dgm:cxn modelId="{6642AE3D-5D6D-421D-A706-D352C6F40EE4}" type="presOf" srcId="{9E3337B5-1840-4E09-820E-6FDE40342CDE}" destId="{5966BC49-A506-4D72-A036-F411BC023B3E}" srcOrd="0" destOrd="0" presId="urn:microsoft.com/office/officeart/2005/8/layout/process3"/>
    <dgm:cxn modelId="{7C0AEA8C-B0B5-48C9-B13A-B35350DD9EA1}" type="presOf" srcId="{9741E34E-08B9-4FE1-B01B-1131C4D5D6F8}" destId="{9DA78A53-72E3-4146-9911-9C97CB34BDB9}" srcOrd="0" destOrd="0" presId="urn:microsoft.com/office/officeart/2005/8/layout/process3"/>
    <dgm:cxn modelId="{DD057C28-1564-4EB2-8B24-5B98A52CF073}" srcId="{9D915BC2-E600-48F3-B0A0-3091706C3AAB}" destId="{267B878E-FEEF-46A1-A2C1-4FA52F1BC915}" srcOrd="0" destOrd="0" parTransId="{F7FA28C1-8EED-4264-BAA8-22B6074227E3}" sibTransId="{A1DF4179-05FE-4776-AB5D-93F0B8DD5B14}"/>
    <dgm:cxn modelId="{24AD8D1B-B687-4FAF-A5D3-A2DE7A2B4C9E}" srcId="{9D915BC2-E600-48F3-B0A0-3091706C3AAB}" destId="{39E41C1B-A598-4A31-BE8F-74660C1932BD}" srcOrd="1" destOrd="0" parTransId="{C8F5DA66-4330-4861-8D81-EE9016B3C988}" sibTransId="{869F3AE8-90BC-49BF-A18E-466ECE5755C2}"/>
    <dgm:cxn modelId="{7CEA30A0-1C6F-4A59-8019-F46EA06AF4C1}" type="presOf" srcId="{9E3337B5-1840-4E09-820E-6FDE40342CDE}" destId="{6060B4B4-A6E8-4C40-AF68-0973741353B6}" srcOrd="1" destOrd="0" presId="urn:microsoft.com/office/officeart/2005/8/layout/process3"/>
    <dgm:cxn modelId="{82890837-75F3-4C33-ABD6-DEC9E99B23B8}" type="presOf" srcId="{A1DF4179-05FE-4776-AB5D-93F0B8DD5B14}" destId="{21636097-A252-4AF4-AD95-00DE648B066C}" srcOrd="0" destOrd="0" presId="urn:microsoft.com/office/officeart/2005/8/layout/process3"/>
    <dgm:cxn modelId="{5DB0D4C7-24B3-4FF3-80A4-5CCEF3D7D80A}" type="presOf" srcId="{267B878E-FEEF-46A1-A2C1-4FA52F1BC915}" destId="{4AB0E68D-A434-4FD8-832D-E2CE52E9A7C4}" srcOrd="0" destOrd="0" presId="urn:microsoft.com/office/officeart/2005/8/layout/process3"/>
    <dgm:cxn modelId="{44EA729C-9AA2-410D-8C3F-CEA78A025620}" type="presOf" srcId="{3294C12C-500D-4D51-A717-30CA76A25563}" destId="{FE2DF795-4DC5-486B-8B27-55169AD51895}" srcOrd="1" destOrd="0" presId="urn:microsoft.com/office/officeart/2005/8/layout/process3"/>
    <dgm:cxn modelId="{33765AFE-A652-4C40-BDCA-C399DA29E202}" type="presOf" srcId="{8466D2C2-8676-4CB1-BE09-3789CDEC41B8}" destId="{A3C1C3AC-EBDA-4E74-87F4-1C01BAB55BD9}" srcOrd="0" destOrd="0" presId="urn:microsoft.com/office/officeart/2005/8/layout/process3"/>
    <dgm:cxn modelId="{625F80DF-B695-46D8-90BF-F05A1A2EE795}" type="presOf" srcId="{267B878E-FEEF-46A1-A2C1-4FA52F1BC915}" destId="{2D4B8E3D-2427-4BCC-9581-131101D388EF}" srcOrd="1" destOrd="0" presId="urn:microsoft.com/office/officeart/2005/8/layout/process3"/>
    <dgm:cxn modelId="{AC4B3167-EA2F-44E6-BC8B-BCAB28CEAE65}" type="presOf" srcId="{3294C12C-500D-4D51-A717-30CA76A25563}" destId="{1C671DBC-D37C-480D-83B1-B84C978C7DDE}" srcOrd="0" destOrd="0" presId="urn:microsoft.com/office/officeart/2005/8/layout/process3"/>
    <dgm:cxn modelId="{09310D24-2B93-4884-8FDE-C3C5740DD328}" srcId="{9D915BC2-E600-48F3-B0A0-3091706C3AAB}" destId="{3294C12C-500D-4D51-A717-30CA76A25563}" srcOrd="2" destOrd="0" parTransId="{CCA575E9-5DA4-48BB-A053-8877EDAFD989}" sibTransId="{9E3337B5-1840-4E09-820E-6FDE40342CDE}"/>
    <dgm:cxn modelId="{9672C78A-BC8F-4048-A689-31469BDB195D}" type="presOf" srcId="{C40EDAAE-77C0-4C63-8702-D4D8E140EB51}" destId="{61106015-DEAC-47F0-89FA-13CDEA1732FB}" srcOrd="0" destOrd="0" presId="urn:microsoft.com/office/officeart/2005/8/layout/process3"/>
    <dgm:cxn modelId="{591E68CF-779A-4CB2-9844-490334FDC6C5}" srcId="{9D915BC2-E600-48F3-B0A0-3091706C3AAB}" destId="{DD19B237-3C69-4797-889F-0F32F5C9A804}" srcOrd="3" destOrd="0" parTransId="{B8AF2F5F-F32C-46E1-9CE4-F55DF923EE70}" sibTransId="{554FDB04-D51C-4522-9E86-8B628D9E9A76}"/>
    <dgm:cxn modelId="{E6566EC2-9665-4B32-B951-4D476BCB99F5}" srcId="{3294C12C-500D-4D51-A717-30CA76A25563}" destId="{5723B8C1-8660-483B-B8AB-DA8DD63C9DF5}" srcOrd="0" destOrd="0" parTransId="{3F5CBAE2-2914-422F-B045-95BA44454E46}" sibTransId="{70B7B3B5-835C-4E32-89ED-FD40C10C271B}"/>
    <dgm:cxn modelId="{FB41F3D7-C844-4F59-946D-F92587A12DA3}" srcId="{39E41C1B-A598-4A31-BE8F-74660C1932BD}" destId="{8466D2C2-8676-4CB1-BE09-3789CDEC41B8}" srcOrd="0" destOrd="0" parTransId="{FFED7953-90AE-4D3F-99C5-B0FD5CC41346}" sibTransId="{E0D62BE9-F0BB-475B-B501-EA1154D6FE5C}"/>
    <dgm:cxn modelId="{E045E829-1DBA-4DA9-80C0-95239BEB9251}" type="presOf" srcId="{A1DF4179-05FE-4776-AB5D-93F0B8DD5B14}" destId="{01CDAD42-0A98-48DF-92C2-3BFECCDF6C1F}" srcOrd="1" destOrd="0" presId="urn:microsoft.com/office/officeart/2005/8/layout/process3"/>
    <dgm:cxn modelId="{F2A4D6C4-9125-4039-8961-3400CADF85E3}" type="presOf" srcId="{869F3AE8-90BC-49BF-A18E-466ECE5755C2}" destId="{9BD4E9B5-9EA3-4525-9CA6-7E52110786C0}" srcOrd="0" destOrd="0" presId="urn:microsoft.com/office/officeart/2005/8/layout/process3"/>
    <dgm:cxn modelId="{CC2587B5-1B68-4684-A40F-293B3BBCAE1A}" type="presParOf" srcId="{513D1F72-0AF3-4A9D-950B-D383C1CF6B6F}" destId="{FA78A9CF-76A2-4D8B-A363-5A7101E8EE57}" srcOrd="0" destOrd="0" presId="urn:microsoft.com/office/officeart/2005/8/layout/process3"/>
    <dgm:cxn modelId="{1BE96D25-86A1-455D-A5C5-0E39D37547D3}" type="presParOf" srcId="{FA78A9CF-76A2-4D8B-A363-5A7101E8EE57}" destId="{4AB0E68D-A434-4FD8-832D-E2CE52E9A7C4}" srcOrd="0" destOrd="0" presId="urn:microsoft.com/office/officeart/2005/8/layout/process3"/>
    <dgm:cxn modelId="{ADD2D890-92C1-44F3-AF73-A60C10654306}" type="presParOf" srcId="{FA78A9CF-76A2-4D8B-A363-5A7101E8EE57}" destId="{2D4B8E3D-2427-4BCC-9581-131101D388EF}" srcOrd="1" destOrd="0" presId="urn:microsoft.com/office/officeart/2005/8/layout/process3"/>
    <dgm:cxn modelId="{C0203438-B802-4FE7-A4EF-AF3ED8789747}" type="presParOf" srcId="{FA78A9CF-76A2-4D8B-A363-5A7101E8EE57}" destId="{61106015-DEAC-47F0-89FA-13CDEA1732FB}" srcOrd="2" destOrd="0" presId="urn:microsoft.com/office/officeart/2005/8/layout/process3"/>
    <dgm:cxn modelId="{4ED91C79-4351-4CD9-BAA9-01641AA7086E}" type="presParOf" srcId="{513D1F72-0AF3-4A9D-950B-D383C1CF6B6F}" destId="{21636097-A252-4AF4-AD95-00DE648B066C}" srcOrd="1" destOrd="0" presId="urn:microsoft.com/office/officeart/2005/8/layout/process3"/>
    <dgm:cxn modelId="{9EE90246-447A-49EE-8A1C-505E14E071A6}" type="presParOf" srcId="{21636097-A252-4AF4-AD95-00DE648B066C}" destId="{01CDAD42-0A98-48DF-92C2-3BFECCDF6C1F}" srcOrd="0" destOrd="0" presId="urn:microsoft.com/office/officeart/2005/8/layout/process3"/>
    <dgm:cxn modelId="{A929A6FB-8712-4725-A852-533C050406E4}" type="presParOf" srcId="{513D1F72-0AF3-4A9D-950B-D383C1CF6B6F}" destId="{F901D8BB-1737-4127-96FA-851F009C1CDB}" srcOrd="2" destOrd="0" presId="urn:microsoft.com/office/officeart/2005/8/layout/process3"/>
    <dgm:cxn modelId="{43EDFED7-B7B9-4253-ADA7-EEB0C5EB1EF1}" type="presParOf" srcId="{F901D8BB-1737-4127-96FA-851F009C1CDB}" destId="{A21CE54F-3E4F-49C7-A395-324420F67CC4}" srcOrd="0" destOrd="0" presId="urn:microsoft.com/office/officeart/2005/8/layout/process3"/>
    <dgm:cxn modelId="{3D649393-0534-4DBB-998F-05892FBAA6D8}" type="presParOf" srcId="{F901D8BB-1737-4127-96FA-851F009C1CDB}" destId="{8F100A61-7C6A-43D0-9CDE-0A34E4AB512F}" srcOrd="1" destOrd="0" presId="urn:microsoft.com/office/officeart/2005/8/layout/process3"/>
    <dgm:cxn modelId="{9435F69D-E4E9-421C-BAC0-BEBF2EEDBB1C}" type="presParOf" srcId="{F901D8BB-1737-4127-96FA-851F009C1CDB}" destId="{A3C1C3AC-EBDA-4E74-87F4-1C01BAB55BD9}" srcOrd="2" destOrd="0" presId="urn:microsoft.com/office/officeart/2005/8/layout/process3"/>
    <dgm:cxn modelId="{88A5199B-2F86-4642-92A1-79A8C1A46EA5}" type="presParOf" srcId="{513D1F72-0AF3-4A9D-950B-D383C1CF6B6F}" destId="{9BD4E9B5-9EA3-4525-9CA6-7E52110786C0}" srcOrd="3" destOrd="0" presId="urn:microsoft.com/office/officeart/2005/8/layout/process3"/>
    <dgm:cxn modelId="{180813D6-AC3C-480F-945F-048F87B2EFBE}" type="presParOf" srcId="{9BD4E9B5-9EA3-4525-9CA6-7E52110786C0}" destId="{924ED936-AA2D-40D4-B109-AAEC6197997F}" srcOrd="0" destOrd="0" presId="urn:microsoft.com/office/officeart/2005/8/layout/process3"/>
    <dgm:cxn modelId="{AEEFB288-1550-480D-81E9-A61875B34686}" type="presParOf" srcId="{513D1F72-0AF3-4A9D-950B-D383C1CF6B6F}" destId="{94DFBEF9-879B-42F2-B55C-E574C4034723}" srcOrd="4" destOrd="0" presId="urn:microsoft.com/office/officeart/2005/8/layout/process3"/>
    <dgm:cxn modelId="{17C44614-5EE8-400B-B64D-CE6CB552B170}" type="presParOf" srcId="{94DFBEF9-879B-42F2-B55C-E574C4034723}" destId="{1C671DBC-D37C-480D-83B1-B84C978C7DDE}" srcOrd="0" destOrd="0" presId="urn:microsoft.com/office/officeart/2005/8/layout/process3"/>
    <dgm:cxn modelId="{658D2175-BA4B-4DF4-B723-5E5212D41B92}" type="presParOf" srcId="{94DFBEF9-879B-42F2-B55C-E574C4034723}" destId="{FE2DF795-4DC5-486B-8B27-55169AD51895}" srcOrd="1" destOrd="0" presId="urn:microsoft.com/office/officeart/2005/8/layout/process3"/>
    <dgm:cxn modelId="{E28C27CF-9598-497C-8AB7-580581B614D0}" type="presParOf" srcId="{94DFBEF9-879B-42F2-B55C-E574C4034723}" destId="{388B6C9C-D4C1-41DA-AFC2-D62CE620853A}" srcOrd="2" destOrd="0" presId="urn:microsoft.com/office/officeart/2005/8/layout/process3"/>
    <dgm:cxn modelId="{1D5B0F15-5534-4EAC-B3DC-26F6515B1FD0}" type="presParOf" srcId="{513D1F72-0AF3-4A9D-950B-D383C1CF6B6F}" destId="{5966BC49-A506-4D72-A036-F411BC023B3E}" srcOrd="5" destOrd="0" presId="urn:microsoft.com/office/officeart/2005/8/layout/process3"/>
    <dgm:cxn modelId="{17434DD3-DBC1-4567-B096-7914B982685C}" type="presParOf" srcId="{5966BC49-A506-4D72-A036-F411BC023B3E}" destId="{6060B4B4-A6E8-4C40-AF68-0973741353B6}" srcOrd="0" destOrd="0" presId="urn:microsoft.com/office/officeart/2005/8/layout/process3"/>
    <dgm:cxn modelId="{3E0D9DC3-2DC1-4A60-ADDA-9A44B23F9599}" type="presParOf" srcId="{513D1F72-0AF3-4A9D-950B-D383C1CF6B6F}" destId="{DC69FE5A-0ACB-4FBD-B64E-80EADDC5D07E}" srcOrd="6" destOrd="0" presId="urn:microsoft.com/office/officeart/2005/8/layout/process3"/>
    <dgm:cxn modelId="{9E612856-187E-46FA-A2F2-8C498F9CE739}" type="presParOf" srcId="{DC69FE5A-0ACB-4FBD-B64E-80EADDC5D07E}" destId="{49EFC06E-5FD6-44B4-8D1A-4CF03F8DC675}" srcOrd="0" destOrd="0" presId="urn:microsoft.com/office/officeart/2005/8/layout/process3"/>
    <dgm:cxn modelId="{F0B59D25-A97D-422C-B3F8-EA8E06B53530}" type="presParOf" srcId="{DC69FE5A-0ACB-4FBD-B64E-80EADDC5D07E}" destId="{C4EE23B9-363E-4351-850A-71AC437C637C}" srcOrd="1" destOrd="0" presId="urn:microsoft.com/office/officeart/2005/8/layout/process3"/>
    <dgm:cxn modelId="{C4B0DF18-E89B-413C-BB00-845678A8A0DC}" type="presParOf" srcId="{DC69FE5A-0ACB-4FBD-B64E-80EADDC5D07E}" destId="{9DA78A53-72E3-4146-9911-9C97CB34BD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8E500-5EBD-4DC4-9558-0E23B43539B0}" type="doc">
      <dgm:prSet loTypeId="urn:microsoft.com/office/officeart/2005/8/layout/process2" loCatId="process" qsTypeId="urn:microsoft.com/office/officeart/2005/8/quickstyle/simple5" qsCatId="simple" csTypeId="urn:microsoft.com/office/officeart/2005/8/colors/colorful4" csCatId="colorful" phldr="1"/>
      <dgm:spPr/>
    </dgm:pt>
    <dgm:pt modelId="{84374822-C590-4F5E-B662-AFAC092D1BFF}">
      <dgm:prSet phldrT="[Texto]" custT="1"/>
      <dgm:spPr/>
      <dgm:t>
        <a:bodyPr/>
        <a:lstStyle/>
        <a:p>
          <a:r>
            <a:rPr lang="es-EC" sz="1200" smtClean="0">
              <a:solidFill>
                <a:schemeClr val="tx1"/>
              </a:solidFill>
              <a:latin typeface="Adobe Garamond Pro Bold" panose="02020702060506020403" pitchFamily="18" charset="0"/>
            </a:rPr>
            <a:t>Marketing</a:t>
          </a:r>
          <a:endParaRPr lang="es-EC" sz="1200" dirty="0">
            <a:solidFill>
              <a:schemeClr val="tx1"/>
            </a:solidFill>
            <a:latin typeface="Adobe Garamond Pro Bold" panose="02020702060506020403" pitchFamily="18" charset="0"/>
          </a:endParaRPr>
        </a:p>
      </dgm:t>
    </dgm:pt>
    <dgm:pt modelId="{F04045C3-1CF9-4361-B86B-9668FEB9030B}" type="parTrans" cxnId="{3647A1C9-2AAE-4917-8B26-A2C15E609948}">
      <dgm:prSet/>
      <dgm:spPr/>
      <dgm:t>
        <a:bodyPr/>
        <a:lstStyle/>
        <a:p>
          <a:endParaRPr lang="es-EC" sz="2000">
            <a:solidFill>
              <a:schemeClr val="tx1"/>
            </a:solidFill>
            <a:latin typeface="Adobe Garamond Pro Bold" panose="02020702060506020403" pitchFamily="18" charset="0"/>
          </a:endParaRPr>
        </a:p>
      </dgm:t>
    </dgm:pt>
    <dgm:pt modelId="{A60DCADB-F7A1-4F36-B475-3D4A2FF18AF1}" type="sibTrans" cxnId="{3647A1C9-2AAE-4917-8B26-A2C15E609948}">
      <dgm:prSet/>
      <dgm:spPr/>
      <dgm:t>
        <a:bodyPr/>
        <a:lstStyle/>
        <a:p>
          <a:endParaRPr lang="es-EC" sz="2000">
            <a:solidFill>
              <a:schemeClr val="tx1"/>
            </a:solidFill>
            <a:latin typeface="Adobe Garamond Pro Bold" panose="02020702060506020403" pitchFamily="18" charset="0"/>
          </a:endParaRPr>
        </a:p>
      </dgm:t>
    </dgm:pt>
    <dgm:pt modelId="{3E7BCCED-4FA6-4CAA-B59F-2CCA6507580C}">
      <dgm:prSet phldrT="[Texto]" custT="1"/>
      <dgm:spPr/>
      <dgm:t>
        <a:bodyPr/>
        <a:lstStyle/>
        <a:p>
          <a:r>
            <a:rPr lang="es-EC" sz="1200" smtClean="0">
              <a:solidFill>
                <a:schemeClr val="tx1"/>
              </a:solidFill>
              <a:latin typeface="Adobe Garamond Pro Bold" panose="02020702060506020403" pitchFamily="18" charset="0"/>
            </a:rPr>
            <a:t>Productividad</a:t>
          </a:r>
          <a:endParaRPr lang="es-EC" sz="1200" dirty="0">
            <a:solidFill>
              <a:schemeClr val="tx1"/>
            </a:solidFill>
            <a:latin typeface="Adobe Garamond Pro Bold" panose="02020702060506020403" pitchFamily="18" charset="0"/>
          </a:endParaRPr>
        </a:p>
      </dgm:t>
    </dgm:pt>
    <dgm:pt modelId="{A40D36D2-8934-4CF2-8399-49A9282897C2}" type="parTrans" cxnId="{BF88C9F6-F1B6-41EC-9074-7A31654D0755}">
      <dgm:prSet/>
      <dgm:spPr/>
      <dgm:t>
        <a:bodyPr/>
        <a:lstStyle/>
        <a:p>
          <a:endParaRPr lang="es-EC" sz="2000">
            <a:solidFill>
              <a:schemeClr val="tx1"/>
            </a:solidFill>
            <a:latin typeface="Adobe Garamond Pro Bold" panose="02020702060506020403" pitchFamily="18" charset="0"/>
          </a:endParaRPr>
        </a:p>
      </dgm:t>
    </dgm:pt>
    <dgm:pt modelId="{772F7EAD-BD60-4752-81EE-32AD1AB1C5C6}" type="sibTrans" cxnId="{BF88C9F6-F1B6-41EC-9074-7A31654D0755}">
      <dgm:prSet/>
      <dgm:spPr/>
      <dgm:t>
        <a:bodyPr/>
        <a:lstStyle/>
        <a:p>
          <a:endParaRPr lang="es-EC" sz="2000">
            <a:solidFill>
              <a:schemeClr val="tx1"/>
            </a:solidFill>
            <a:latin typeface="Adobe Garamond Pro Bold" panose="02020702060506020403" pitchFamily="18" charset="0"/>
          </a:endParaRPr>
        </a:p>
      </dgm:t>
    </dgm:pt>
    <dgm:pt modelId="{13CFB0DB-5DE2-4568-9F0C-87746FBE5509}">
      <dgm:prSet phldrT="[Texto]" custT="1"/>
      <dgm:spPr/>
      <dgm:t>
        <a:bodyPr/>
        <a:lstStyle/>
        <a:p>
          <a:r>
            <a:rPr lang="es-EC" sz="1200" smtClean="0">
              <a:solidFill>
                <a:schemeClr val="tx1"/>
              </a:solidFill>
              <a:latin typeface="Adobe Garamond Pro Bold" panose="02020702060506020403" pitchFamily="18" charset="0"/>
            </a:rPr>
            <a:t>Innovación</a:t>
          </a:r>
          <a:endParaRPr lang="es-EC" sz="1200" dirty="0">
            <a:solidFill>
              <a:schemeClr val="tx1"/>
            </a:solidFill>
            <a:latin typeface="Adobe Garamond Pro Bold" panose="02020702060506020403" pitchFamily="18" charset="0"/>
          </a:endParaRPr>
        </a:p>
      </dgm:t>
    </dgm:pt>
    <dgm:pt modelId="{70A4E61C-2EE7-4942-90DC-1AD6F9C3AE29}" type="parTrans" cxnId="{D2E0513D-6313-412F-A7E8-75D4FDCD2CFF}">
      <dgm:prSet/>
      <dgm:spPr/>
      <dgm:t>
        <a:bodyPr/>
        <a:lstStyle/>
        <a:p>
          <a:endParaRPr lang="es-EC" sz="2000">
            <a:solidFill>
              <a:schemeClr val="tx1"/>
            </a:solidFill>
            <a:latin typeface="Adobe Garamond Pro Bold" panose="02020702060506020403" pitchFamily="18" charset="0"/>
          </a:endParaRPr>
        </a:p>
      </dgm:t>
    </dgm:pt>
    <dgm:pt modelId="{AD08152D-8793-4B02-8D6F-D947D5AD8F04}" type="sibTrans" cxnId="{D2E0513D-6313-412F-A7E8-75D4FDCD2CFF}">
      <dgm:prSet/>
      <dgm:spPr/>
      <dgm:t>
        <a:bodyPr/>
        <a:lstStyle/>
        <a:p>
          <a:endParaRPr lang="es-EC" sz="2000">
            <a:solidFill>
              <a:schemeClr val="tx1"/>
            </a:solidFill>
            <a:latin typeface="Adobe Garamond Pro Bold" panose="02020702060506020403" pitchFamily="18" charset="0"/>
          </a:endParaRPr>
        </a:p>
      </dgm:t>
    </dgm:pt>
    <dgm:pt modelId="{3FD54D1C-BCA8-4C84-8139-6301702110C6}">
      <dgm:prSet phldrT="[Texto]" custT="1"/>
      <dgm:spPr/>
      <dgm:t>
        <a:bodyPr/>
        <a:lstStyle/>
        <a:p>
          <a:r>
            <a:rPr lang="es-EC" sz="1200" smtClean="0">
              <a:solidFill>
                <a:schemeClr val="tx1"/>
              </a:solidFill>
              <a:latin typeface="Adobe Garamond Pro Bold" panose="02020702060506020403" pitchFamily="18" charset="0"/>
            </a:rPr>
            <a:t>Recursos Humanos</a:t>
          </a:r>
          <a:endParaRPr lang="es-EC" sz="1200" dirty="0">
            <a:solidFill>
              <a:schemeClr val="tx1"/>
            </a:solidFill>
            <a:latin typeface="Adobe Garamond Pro Bold" panose="02020702060506020403" pitchFamily="18" charset="0"/>
          </a:endParaRPr>
        </a:p>
      </dgm:t>
    </dgm:pt>
    <dgm:pt modelId="{B63809B4-DC7F-41F5-A73B-6FADDE54313C}" type="parTrans" cxnId="{3F415288-58D7-41D2-92F7-A4965E5A68B9}">
      <dgm:prSet/>
      <dgm:spPr/>
      <dgm:t>
        <a:bodyPr/>
        <a:lstStyle/>
        <a:p>
          <a:endParaRPr lang="es-EC" sz="2000">
            <a:solidFill>
              <a:schemeClr val="tx1"/>
            </a:solidFill>
            <a:latin typeface="Adobe Garamond Pro Bold" panose="02020702060506020403" pitchFamily="18" charset="0"/>
          </a:endParaRPr>
        </a:p>
      </dgm:t>
    </dgm:pt>
    <dgm:pt modelId="{F9E6B274-C767-4503-8735-A7841AE6DF9F}" type="sibTrans" cxnId="{3F415288-58D7-41D2-92F7-A4965E5A68B9}">
      <dgm:prSet/>
      <dgm:spPr/>
      <dgm:t>
        <a:bodyPr/>
        <a:lstStyle/>
        <a:p>
          <a:endParaRPr lang="es-EC" sz="2000">
            <a:solidFill>
              <a:schemeClr val="tx1"/>
            </a:solidFill>
            <a:latin typeface="Adobe Garamond Pro Bold" panose="02020702060506020403" pitchFamily="18" charset="0"/>
          </a:endParaRPr>
        </a:p>
      </dgm:t>
    </dgm:pt>
    <dgm:pt modelId="{875A9837-BB1E-4B12-AF31-33E283576A63}">
      <dgm:prSet phldrT="[Texto]" custT="1"/>
      <dgm:spPr/>
      <dgm:t>
        <a:bodyPr/>
        <a:lstStyle/>
        <a:p>
          <a:r>
            <a:rPr lang="es-EC" sz="1200" smtClean="0">
              <a:solidFill>
                <a:schemeClr val="tx1"/>
              </a:solidFill>
              <a:latin typeface="Adobe Garamond Pro Bold" panose="02020702060506020403" pitchFamily="18" charset="0"/>
            </a:rPr>
            <a:t>Responsabilidad Social</a:t>
          </a:r>
          <a:endParaRPr lang="es-EC" sz="1200" dirty="0">
            <a:solidFill>
              <a:schemeClr val="tx1"/>
            </a:solidFill>
            <a:latin typeface="Adobe Garamond Pro Bold" panose="02020702060506020403" pitchFamily="18" charset="0"/>
          </a:endParaRPr>
        </a:p>
      </dgm:t>
    </dgm:pt>
    <dgm:pt modelId="{59070BCF-3BAA-4B8D-9AF4-BDFAAE49C16A}" type="parTrans" cxnId="{8628FDF3-E148-496C-B967-CC0C018BC05F}">
      <dgm:prSet/>
      <dgm:spPr/>
      <dgm:t>
        <a:bodyPr/>
        <a:lstStyle/>
        <a:p>
          <a:endParaRPr lang="es-EC" sz="2000">
            <a:solidFill>
              <a:schemeClr val="tx1"/>
            </a:solidFill>
            <a:latin typeface="Adobe Garamond Pro Bold" panose="02020702060506020403" pitchFamily="18" charset="0"/>
          </a:endParaRPr>
        </a:p>
      </dgm:t>
    </dgm:pt>
    <dgm:pt modelId="{8EC381B3-5EB8-4B01-B415-467720D4847D}" type="sibTrans" cxnId="{8628FDF3-E148-496C-B967-CC0C018BC05F}">
      <dgm:prSet/>
      <dgm:spPr/>
      <dgm:t>
        <a:bodyPr/>
        <a:lstStyle/>
        <a:p>
          <a:endParaRPr lang="es-EC" sz="2000">
            <a:solidFill>
              <a:schemeClr val="tx1"/>
            </a:solidFill>
            <a:latin typeface="Adobe Garamond Pro Bold" panose="02020702060506020403" pitchFamily="18" charset="0"/>
          </a:endParaRPr>
        </a:p>
      </dgm:t>
    </dgm:pt>
    <dgm:pt modelId="{2915553A-E589-4617-B48F-68E4C8ABA061}" type="pres">
      <dgm:prSet presAssocID="{A6D8E500-5EBD-4DC4-9558-0E23B43539B0}" presName="linearFlow" presStyleCnt="0">
        <dgm:presLayoutVars>
          <dgm:resizeHandles val="exact"/>
        </dgm:presLayoutVars>
      </dgm:prSet>
      <dgm:spPr/>
    </dgm:pt>
    <dgm:pt modelId="{81E640A5-6963-47B4-8F0D-A457C6CCCFD3}" type="pres">
      <dgm:prSet presAssocID="{84374822-C590-4F5E-B662-AFAC092D1BFF}" presName="node" presStyleLbl="node1" presStyleIdx="0" presStyleCnt="5">
        <dgm:presLayoutVars>
          <dgm:bulletEnabled val="1"/>
        </dgm:presLayoutVars>
      </dgm:prSet>
      <dgm:spPr/>
      <dgm:t>
        <a:bodyPr/>
        <a:lstStyle/>
        <a:p>
          <a:endParaRPr lang="es-EC"/>
        </a:p>
      </dgm:t>
    </dgm:pt>
    <dgm:pt modelId="{03AF16D9-C555-42BF-8135-415B7063599A}" type="pres">
      <dgm:prSet presAssocID="{A60DCADB-F7A1-4F36-B475-3D4A2FF18AF1}" presName="sibTrans" presStyleLbl="sibTrans2D1" presStyleIdx="0" presStyleCnt="4"/>
      <dgm:spPr/>
      <dgm:t>
        <a:bodyPr/>
        <a:lstStyle/>
        <a:p>
          <a:endParaRPr lang="es-EC"/>
        </a:p>
      </dgm:t>
    </dgm:pt>
    <dgm:pt modelId="{1A2713C1-A18C-4760-BC81-81333AEA0085}" type="pres">
      <dgm:prSet presAssocID="{A60DCADB-F7A1-4F36-B475-3D4A2FF18AF1}" presName="connectorText" presStyleLbl="sibTrans2D1" presStyleIdx="0" presStyleCnt="4"/>
      <dgm:spPr/>
      <dgm:t>
        <a:bodyPr/>
        <a:lstStyle/>
        <a:p>
          <a:endParaRPr lang="es-EC"/>
        </a:p>
      </dgm:t>
    </dgm:pt>
    <dgm:pt modelId="{B7FFED48-4DC5-4217-9F05-5AE761E6C690}" type="pres">
      <dgm:prSet presAssocID="{3E7BCCED-4FA6-4CAA-B59F-2CCA6507580C}" presName="node" presStyleLbl="node1" presStyleIdx="1" presStyleCnt="5">
        <dgm:presLayoutVars>
          <dgm:bulletEnabled val="1"/>
        </dgm:presLayoutVars>
      </dgm:prSet>
      <dgm:spPr/>
      <dgm:t>
        <a:bodyPr/>
        <a:lstStyle/>
        <a:p>
          <a:endParaRPr lang="es-EC"/>
        </a:p>
      </dgm:t>
    </dgm:pt>
    <dgm:pt modelId="{F2A8860D-F1F6-4127-AEA0-011A75D370AD}" type="pres">
      <dgm:prSet presAssocID="{772F7EAD-BD60-4752-81EE-32AD1AB1C5C6}" presName="sibTrans" presStyleLbl="sibTrans2D1" presStyleIdx="1" presStyleCnt="4"/>
      <dgm:spPr/>
      <dgm:t>
        <a:bodyPr/>
        <a:lstStyle/>
        <a:p>
          <a:endParaRPr lang="es-EC"/>
        </a:p>
      </dgm:t>
    </dgm:pt>
    <dgm:pt modelId="{3B74F640-A41C-44D4-B15D-989FA1E32E07}" type="pres">
      <dgm:prSet presAssocID="{772F7EAD-BD60-4752-81EE-32AD1AB1C5C6}" presName="connectorText" presStyleLbl="sibTrans2D1" presStyleIdx="1" presStyleCnt="4"/>
      <dgm:spPr/>
      <dgm:t>
        <a:bodyPr/>
        <a:lstStyle/>
        <a:p>
          <a:endParaRPr lang="es-EC"/>
        </a:p>
      </dgm:t>
    </dgm:pt>
    <dgm:pt modelId="{AB8F2CA6-970D-428A-AEDF-32308A1CBABE}" type="pres">
      <dgm:prSet presAssocID="{13CFB0DB-5DE2-4568-9F0C-87746FBE5509}" presName="node" presStyleLbl="node1" presStyleIdx="2" presStyleCnt="5">
        <dgm:presLayoutVars>
          <dgm:bulletEnabled val="1"/>
        </dgm:presLayoutVars>
      </dgm:prSet>
      <dgm:spPr/>
      <dgm:t>
        <a:bodyPr/>
        <a:lstStyle/>
        <a:p>
          <a:endParaRPr lang="es-EC"/>
        </a:p>
      </dgm:t>
    </dgm:pt>
    <dgm:pt modelId="{C5711365-B630-4376-81EF-E9970D26010F}" type="pres">
      <dgm:prSet presAssocID="{AD08152D-8793-4B02-8D6F-D947D5AD8F04}" presName="sibTrans" presStyleLbl="sibTrans2D1" presStyleIdx="2" presStyleCnt="4"/>
      <dgm:spPr/>
      <dgm:t>
        <a:bodyPr/>
        <a:lstStyle/>
        <a:p>
          <a:endParaRPr lang="es-EC"/>
        </a:p>
      </dgm:t>
    </dgm:pt>
    <dgm:pt modelId="{4A434CF4-2280-4546-81F6-7E77A41E893B}" type="pres">
      <dgm:prSet presAssocID="{AD08152D-8793-4B02-8D6F-D947D5AD8F04}" presName="connectorText" presStyleLbl="sibTrans2D1" presStyleIdx="2" presStyleCnt="4"/>
      <dgm:spPr/>
      <dgm:t>
        <a:bodyPr/>
        <a:lstStyle/>
        <a:p>
          <a:endParaRPr lang="es-EC"/>
        </a:p>
      </dgm:t>
    </dgm:pt>
    <dgm:pt modelId="{08C93A73-173F-4071-A0AA-20EA553C38E5}" type="pres">
      <dgm:prSet presAssocID="{3FD54D1C-BCA8-4C84-8139-6301702110C6}" presName="node" presStyleLbl="node1" presStyleIdx="3" presStyleCnt="5">
        <dgm:presLayoutVars>
          <dgm:bulletEnabled val="1"/>
        </dgm:presLayoutVars>
      </dgm:prSet>
      <dgm:spPr/>
      <dgm:t>
        <a:bodyPr/>
        <a:lstStyle/>
        <a:p>
          <a:endParaRPr lang="es-EC"/>
        </a:p>
      </dgm:t>
    </dgm:pt>
    <dgm:pt modelId="{B2EC61B8-C84F-4BDB-A189-55662BF76906}" type="pres">
      <dgm:prSet presAssocID="{F9E6B274-C767-4503-8735-A7841AE6DF9F}" presName="sibTrans" presStyleLbl="sibTrans2D1" presStyleIdx="3" presStyleCnt="4"/>
      <dgm:spPr/>
      <dgm:t>
        <a:bodyPr/>
        <a:lstStyle/>
        <a:p>
          <a:endParaRPr lang="es-EC"/>
        </a:p>
      </dgm:t>
    </dgm:pt>
    <dgm:pt modelId="{26EB8DCE-DB89-47E5-AF34-388122099C95}" type="pres">
      <dgm:prSet presAssocID="{F9E6B274-C767-4503-8735-A7841AE6DF9F}" presName="connectorText" presStyleLbl="sibTrans2D1" presStyleIdx="3" presStyleCnt="4"/>
      <dgm:spPr/>
      <dgm:t>
        <a:bodyPr/>
        <a:lstStyle/>
        <a:p>
          <a:endParaRPr lang="es-EC"/>
        </a:p>
      </dgm:t>
    </dgm:pt>
    <dgm:pt modelId="{3597FB8E-8149-424A-99C5-66A60FEB88BE}" type="pres">
      <dgm:prSet presAssocID="{875A9837-BB1E-4B12-AF31-33E283576A63}" presName="node" presStyleLbl="node1" presStyleIdx="4" presStyleCnt="5">
        <dgm:presLayoutVars>
          <dgm:bulletEnabled val="1"/>
        </dgm:presLayoutVars>
      </dgm:prSet>
      <dgm:spPr/>
      <dgm:t>
        <a:bodyPr/>
        <a:lstStyle/>
        <a:p>
          <a:endParaRPr lang="es-EC"/>
        </a:p>
      </dgm:t>
    </dgm:pt>
  </dgm:ptLst>
  <dgm:cxnLst>
    <dgm:cxn modelId="{18122770-06E7-474D-A6EA-A1E68964E582}" type="presOf" srcId="{A6D8E500-5EBD-4DC4-9558-0E23B43539B0}" destId="{2915553A-E589-4617-B48F-68E4C8ABA061}" srcOrd="0" destOrd="0" presId="urn:microsoft.com/office/officeart/2005/8/layout/process2"/>
    <dgm:cxn modelId="{5EAEA3D5-3524-4A5F-AFA5-5E093D295FED}" type="presOf" srcId="{A60DCADB-F7A1-4F36-B475-3D4A2FF18AF1}" destId="{03AF16D9-C555-42BF-8135-415B7063599A}" srcOrd="0" destOrd="0" presId="urn:microsoft.com/office/officeart/2005/8/layout/process2"/>
    <dgm:cxn modelId="{DE59B9CB-27EE-4D24-A9F0-51B7D55BBE1F}" type="presOf" srcId="{AD08152D-8793-4B02-8D6F-D947D5AD8F04}" destId="{4A434CF4-2280-4546-81F6-7E77A41E893B}" srcOrd="1" destOrd="0" presId="urn:microsoft.com/office/officeart/2005/8/layout/process2"/>
    <dgm:cxn modelId="{872AB452-74D6-47D9-93FB-A8DC37BA638C}" type="presOf" srcId="{13CFB0DB-5DE2-4568-9F0C-87746FBE5509}" destId="{AB8F2CA6-970D-428A-AEDF-32308A1CBABE}" srcOrd="0" destOrd="0" presId="urn:microsoft.com/office/officeart/2005/8/layout/process2"/>
    <dgm:cxn modelId="{1B9B06E2-9EFF-448A-9EF5-1B291E186567}" type="presOf" srcId="{A60DCADB-F7A1-4F36-B475-3D4A2FF18AF1}" destId="{1A2713C1-A18C-4760-BC81-81333AEA0085}" srcOrd="1" destOrd="0" presId="urn:microsoft.com/office/officeart/2005/8/layout/process2"/>
    <dgm:cxn modelId="{2EAD43D5-31A5-4611-A1FC-7FC36E621EA0}" type="presOf" srcId="{772F7EAD-BD60-4752-81EE-32AD1AB1C5C6}" destId="{F2A8860D-F1F6-4127-AEA0-011A75D370AD}" srcOrd="0" destOrd="0" presId="urn:microsoft.com/office/officeart/2005/8/layout/process2"/>
    <dgm:cxn modelId="{C58015DC-0510-4FDE-8A6F-01A773F8FAFE}" type="presOf" srcId="{84374822-C590-4F5E-B662-AFAC092D1BFF}" destId="{81E640A5-6963-47B4-8F0D-A457C6CCCFD3}" srcOrd="0" destOrd="0" presId="urn:microsoft.com/office/officeart/2005/8/layout/process2"/>
    <dgm:cxn modelId="{F366C537-0A05-44AE-B645-C88B70A68E09}" type="presOf" srcId="{875A9837-BB1E-4B12-AF31-33E283576A63}" destId="{3597FB8E-8149-424A-99C5-66A60FEB88BE}" srcOrd="0" destOrd="0" presId="urn:microsoft.com/office/officeart/2005/8/layout/process2"/>
    <dgm:cxn modelId="{D2E0513D-6313-412F-A7E8-75D4FDCD2CFF}" srcId="{A6D8E500-5EBD-4DC4-9558-0E23B43539B0}" destId="{13CFB0DB-5DE2-4568-9F0C-87746FBE5509}" srcOrd="2" destOrd="0" parTransId="{70A4E61C-2EE7-4942-90DC-1AD6F9C3AE29}" sibTransId="{AD08152D-8793-4B02-8D6F-D947D5AD8F04}"/>
    <dgm:cxn modelId="{8DAC605C-EE28-49BD-8EE7-A1980195F9AD}" type="presOf" srcId="{772F7EAD-BD60-4752-81EE-32AD1AB1C5C6}" destId="{3B74F640-A41C-44D4-B15D-989FA1E32E07}" srcOrd="1" destOrd="0" presId="urn:microsoft.com/office/officeart/2005/8/layout/process2"/>
    <dgm:cxn modelId="{BF88C9F6-F1B6-41EC-9074-7A31654D0755}" srcId="{A6D8E500-5EBD-4DC4-9558-0E23B43539B0}" destId="{3E7BCCED-4FA6-4CAA-B59F-2CCA6507580C}" srcOrd="1" destOrd="0" parTransId="{A40D36D2-8934-4CF2-8399-49A9282897C2}" sibTransId="{772F7EAD-BD60-4752-81EE-32AD1AB1C5C6}"/>
    <dgm:cxn modelId="{4C9F3336-D69B-4636-B537-0B9904CB4556}" type="presOf" srcId="{3FD54D1C-BCA8-4C84-8139-6301702110C6}" destId="{08C93A73-173F-4071-A0AA-20EA553C38E5}" srcOrd="0" destOrd="0" presId="urn:microsoft.com/office/officeart/2005/8/layout/process2"/>
    <dgm:cxn modelId="{3F415288-58D7-41D2-92F7-A4965E5A68B9}" srcId="{A6D8E500-5EBD-4DC4-9558-0E23B43539B0}" destId="{3FD54D1C-BCA8-4C84-8139-6301702110C6}" srcOrd="3" destOrd="0" parTransId="{B63809B4-DC7F-41F5-A73B-6FADDE54313C}" sibTransId="{F9E6B274-C767-4503-8735-A7841AE6DF9F}"/>
    <dgm:cxn modelId="{8628FDF3-E148-496C-B967-CC0C018BC05F}" srcId="{A6D8E500-5EBD-4DC4-9558-0E23B43539B0}" destId="{875A9837-BB1E-4B12-AF31-33E283576A63}" srcOrd="4" destOrd="0" parTransId="{59070BCF-3BAA-4B8D-9AF4-BDFAAE49C16A}" sibTransId="{8EC381B3-5EB8-4B01-B415-467720D4847D}"/>
    <dgm:cxn modelId="{C7C04482-5EC4-4A5E-80C8-9783410F2FDF}" type="presOf" srcId="{F9E6B274-C767-4503-8735-A7841AE6DF9F}" destId="{26EB8DCE-DB89-47E5-AF34-388122099C95}" srcOrd="1" destOrd="0" presId="urn:microsoft.com/office/officeart/2005/8/layout/process2"/>
    <dgm:cxn modelId="{3647A1C9-2AAE-4917-8B26-A2C15E609948}" srcId="{A6D8E500-5EBD-4DC4-9558-0E23B43539B0}" destId="{84374822-C590-4F5E-B662-AFAC092D1BFF}" srcOrd="0" destOrd="0" parTransId="{F04045C3-1CF9-4361-B86B-9668FEB9030B}" sibTransId="{A60DCADB-F7A1-4F36-B475-3D4A2FF18AF1}"/>
    <dgm:cxn modelId="{91D096E7-D377-45C0-BB3C-75D3FEF75414}" type="presOf" srcId="{F9E6B274-C767-4503-8735-A7841AE6DF9F}" destId="{B2EC61B8-C84F-4BDB-A189-55662BF76906}" srcOrd="0" destOrd="0" presId="urn:microsoft.com/office/officeart/2005/8/layout/process2"/>
    <dgm:cxn modelId="{999BF790-6962-47F1-BC77-05C1495C271B}" type="presOf" srcId="{3E7BCCED-4FA6-4CAA-B59F-2CCA6507580C}" destId="{B7FFED48-4DC5-4217-9F05-5AE761E6C690}" srcOrd="0" destOrd="0" presId="urn:microsoft.com/office/officeart/2005/8/layout/process2"/>
    <dgm:cxn modelId="{BC7AA80D-1FE0-4388-BE2D-13BD12C42D07}" type="presOf" srcId="{AD08152D-8793-4B02-8D6F-D947D5AD8F04}" destId="{C5711365-B630-4376-81EF-E9970D26010F}" srcOrd="0" destOrd="0" presId="urn:microsoft.com/office/officeart/2005/8/layout/process2"/>
    <dgm:cxn modelId="{40123B08-C755-47B3-A8EE-F314888EE498}" type="presParOf" srcId="{2915553A-E589-4617-B48F-68E4C8ABA061}" destId="{81E640A5-6963-47B4-8F0D-A457C6CCCFD3}" srcOrd="0" destOrd="0" presId="urn:microsoft.com/office/officeart/2005/8/layout/process2"/>
    <dgm:cxn modelId="{15A3B54F-FEF3-45B4-B532-F15C0EB42F13}" type="presParOf" srcId="{2915553A-E589-4617-B48F-68E4C8ABA061}" destId="{03AF16D9-C555-42BF-8135-415B7063599A}" srcOrd="1" destOrd="0" presId="urn:microsoft.com/office/officeart/2005/8/layout/process2"/>
    <dgm:cxn modelId="{855D15E0-385C-40C4-A4F6-184E9DE3E603}" type="presParOf" srcId="{03AF16D9-C555-42BF-8135-415B7063599A}" destId="{1A2713C1-A18C-4760-BC81-81333AEA0085}" srcOrd="0" destOrd="0" presId="urn:microsoft.com/office/officeart/2005/8/layout/process2"/>
    <dgm:cxn modelId="{DFAE63D8-8B83-4B90-AB3E-19CD182936D0}" type="presParOf" srcId="{2915553A-E589-4617-B48F-68E4C8ABA061}" destId="{B7FFED48-4DC5-4217-9F05-5AE761E6C690}" srcOrd="2" destOrd="0" presId="urn:microsoft.com/office/officeart/2005/8/layout/process2"/>
    <dgm:cxn modelId="{1B14E68A-F854-442D-B33C-8FDF3E0C08E8}" type="presParOf" srcId="{2915553A-E589-4617-B48F-68E4C8ABA061}" destId="{F2A8860D-F1F6-4127-AEA0-011A75D370AD}" srcOrd="3" destOrd="0" presId="urn:microsoft.com/office/officeart/2005/8/layout/process2"/>
    <dgm:cxn modelId="{B4CCEE51-DB25-4690-9FC5-AB5145E04BB3}" type="presParOf" srcId="{F2A8860D-F1F6-4127-AEA0-011A75D370AD}" destId="{3B74F640-A41C-44D4-B15D-989FA1E32E07}" srcOrd="0" destOrd="0" presId="urn:microsoft.com/office/officeart/2005/8/layout/process2"/>
    <dgm:cxn modelId="{E825659F-9753-4740-B19D-DA2E0185EDB7}" type="presParOf" srcId="{2915553A-E589-4617-B48F-68E4C8ABA061}" destId="{AB8F2CA6-970D-428A-AEDF-32308A1CBABE}" srcOrd="4" destOrd="0" presId="urn:microsoft.com/office/officeart/2005/8/layout/process2"/>
    <dgm:cxn modelId="{3EDF222B-BB94-45FB-B1D5-0F35E42D836C}" type="presParOf" srcId="{2915553A-E589-4617-B48F-68E4C8ABA061}" destId="{C5711365-B630-4376-81EF-E9970D26010F}" srcOrd="5" destOrd="0" presId="urn:microsoft.com/office/officeart/2005/8/layout/process2"/>
    <dgm:cxn modelId="{EA269F9B-5108-4599-B45C-D7C30DAD563C}" type="presParOf" srcId="{C5711365-B630-4376-81EF-E9970D26010F}" destId="{4A434CF4-2280-4546-81F6-7E77A41E893B}" srcOrd="0" destOrd="0" presId="urn:microsoft.com/office/officeart/2005/8/layout/process2"/>
    <dgm:cxn modelId="{8A6414E4-06E7-4424-AA6C-17EDDD947297}" type="presParOf" srcId="{2915553A-E589-4617-B48F-68E4C8ABA061}" destId="{08C93A73-173F-4071-A0AA-20EA553C38E5}" srcOrd="6" destOrd="0" presId="urn:microsoft.com/office/officeart/2005/8/layout/process2"/>
    <dgm:cxn modelId="{173793C0-04B5-4135-BD37-FA55BF8B019C}" type="presParOf" srcId="{2915553A-E589-4617-B48F-68E4C8ABA061}" destId="{B2EC61B8-C84F-4BDB-A189-55662BF76906}" srcOrd="7" destOrd="0" presId="urn:microsoft.com/office/officeart/2005/8/layout/process2"/>
    <dgm:cxn modelId="{C94A32A7-1E77-45DA-BC90-772CE46740AD}" type="presParOf" srcId="{B2EC61B8-C84F-4BDB-A189-55662BF76906}" destId="{26EB8DCE-DB89-47E5-AF34-388122099C95}" srcOrd="0" destOrd="0" presId="urn:microsoft.com/office/officeart/2005/8/layout/process2"/>
    <dgm:cxn modelId="{1F7B833B-1CA2-466D-862A-AA04E66AB295}" type="presParOf" srcId="{2915553A-E589-4617-B48F-68E4C8ABA061}" destId="{3597FB8E-8149-424A-99C5-66A60FEB88BE}" srcOrd="8"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DD3618-3607-4D17-9373-33F970E10AA5}" type="doc">
      <dgm:prSet loTypeId="urn:microsoft.com/office/officeart/2005/8/layout/chevron2" loCatId="process" qsTypeId="urn:microsoft.com/office/officeart/2005/8/quickstyle/simple5" qsCatId="simple" csTypeId="urn:microsoft.com/office/officeart/2005/8/colors/colorful4" csCatId="colorful" phldr="1"/>
      <dgm:spPr/>
      <dgm:t>
        <a:bodyPr/>
        <a:lstStyle/>
        <a:p>
          <a:endParaRPr lang="es-EC"/>
        </a:p>
      </dgm:t>
    </dgm:pt>
    <dgm:pt modelId="{E50C314D-8884-4FFA-B772-785F6872EFDD}">
      <dgm:prSet phldrT="[Texto]" custT="1"/>
      <dgm:spPr/>
      <dgm:t>
        <a:bodyPr/>
        <a:lstStyle/>
        <a:p>
          <a:r>
            <a:rPr lang="es-EC" sz="2000" dirty="0" smtClean="0">
              <a:latin typeface="Times New Roman" panose="02020603050405020304" pitchFamily="18" charset="0"/>
              <a:cs typeface="Times New Roman" panose="02020603050405020304" pitchFamily="18" charset="0"/>
            </a:rPr>
            <a:t>Táctico</a:t>
          </a:r>
          <a:endParaRPr lang="es-EC" sz="2000" dirty="0">
            <a:latin typeface="Times New Roman" panose="02020603050405020304" pitchFamily="18" charset="0"/>
            <a:cs typeface="Times New Roman" panose="02020603050405020304" pitchFamily="18" charset="0"/>
          </a:endParaRPr>
        </a:p>
      </dgm:t>
    </dgm:pt>
    <dgm:pt modelId="{EBE51A62-CCAB-4BD9-839F-D945CE3726C6}" type="parTrans" cxnId="{7E88FA7B-A45E-4C03-844E-64F0D6F66481}">
      <dgm:prSet/>
      <dgm:spPr/>
      <dgm:t>
        <a:bodyPr/>
        <a:lstStyle/>
        <a:p>
          <a:endParaRPr lang="es-EC"/>
        </a:p>
      </dgm:t>
    </dgm:pt>
    <dgm:pt modelId="{DF519BDA-886E-430B-81E3-8F4C68D75F42}" type="sibTrans" cxnId="{7E88FA7B-A45E-4C03-844E-64F0D6F66481}">
      <dgm:prSet/>
      <dgm:spPr/>
      <dgm:t>
        <a:bodyPr/>
        <a:lstStyle/>
        <a:p>
          <a:endParaRPr lang="es-EC"/>
        </a:p>
      </dgm:t>
    </dgm:pt>
    <dgm:pt modelId="{CA01C1DD-960E-48D4-8136-65FD303A1751}">
      <dgm:prSet phldrT="[Texto]" custT="1"/>
      <dgm:spPr/>
      <dgm:t>
        <a:bodyPr/>
        <a:lstStyle/>
        <a:p>
          <a:r>
            <a:rPr lang="es-EC" sz="2000" dirty="0" smtClean="0">
              <a:solidFill>
                <a:schemeClr val="accent1">
                  <a:lumMod val="75000"/>
                </a:schemeClr>
              </a:solidFill>
              <a:latin typeface="Times New Roman" panose="02020603050405020304" pitchFamily="18" charset="0"/>
              <a:cs typeface="Times New Roman" panose="02020603050405020304" pitchFamily="18" charset="0"/>
            </a:rPr>
            <a:t>Acciones y métodos para alcanzar los objetivos planteados.</a:t>
          </a:r>
          <a:endParaRPr lang="es-EC" sz="2000" dirty="0">
            <a:solidFill>
              <a:schemeClr val="accent1">
                <a:lumMod val="75000"/>
              </a:schemeClr>
            </a:solidFill>
            <a:latin typeface="Times New Roman" panose="02020603050405020304" pitchFamily="18" charset="0"/>
            <a:cs typeface="Times New Roman" panose="02020603050405020304" pitchFamily="18" charset="0"/>
          </a:endParaRPr>
        </a:p>
      </dgm:t>
    </dgm:pt>
    <dgm:pt modelId="{DCF861AB-3BB2-4DA6-8D90-48404A1EA886}" type="parTrans" cxnId="{8467BCAF-192D-4DC4-B493-922B62BFC9D3}">
      <dgm:prSet/>
      <dgm:spPr/>
      <dgm:t>
        <a:bodyPr/>
        <a:lstStyle/>
        <a:p>
          <a:endParaRPr lang="es-EC"/>
        </a:p>
      </dgm:t>
    </dgm:pt>
    <dgm:pt modelId="{A1394099-F083-459F-BB7D-56CC8DE54AB9}" type="sibTrans" cxnId="{8467BCAF-192D-4DC4-B493-922B62BFC9D3}">
      <dgm:prSet/>
      <dgm:spPr/>
      <dgm:t>
        <a:bodyPr/>
        <a:lstStyle/>
        <a:p>
          <a:endParaRPr lang="es-EC"/>
        </a:p>
      </dgm:t>
    </dgm:pt>
    <dgm:pt modelId="{1E71B7D1-43E4-4A1D-958B-278DEB3EC76C}">
      <dgm:prSet phldrT="[Texto]" custT="1"/>
      <dgm:spPr/>
      <dgm:t>
        <a:bodyPr/>
        <a:lstStyle/>
        <a:p>
          <a:r>
            <a:rPr lang="es-EC" sz="2000" dirty="0" smtClean="0">
              <a:latin typeface="Times New Roman" panose="02020603050405020304" pitchFamily="18" charset="0"/>
              <a:cs typeface="Times New Roman" panose="02020603050405020304" pitchFamily="18" charset="0"/>
            </a:rPr>
            <a:t>Estratégico</a:t>
          </a:r>
          <a:endParaRPr lang="es-EC" sz="2000" dirty="0">
            <a:latin typeface="Times New Roman" panose="02020603050405020304" pitchFamily="18" charset="0"/>
            <a:cs typeface="Times New Roman" panose="02020603050405020304" pitchFamily="18" charset="0"/>
          </a:endParaRPr>
        </a:p>
      </dgm:t>
    </dgm:pt>
    <dgm:pt modelId="{E1279FA2-C827-4FB0-9A38-647A2D70A2DC}" type="parTrans" cxnId="{4E1F659F-5FDA-42E1-BF33-A9056E605348}">
      <dgm:prSet/>
      <dgm:spPr/>
      <dgm:t>
        <a:bodyPr/>
        <a:lstStyle/>
        <a:p>
          <a:endParaRPr lang="es-EC"/>
        </a:p>
      </dgm:t>
    </dgm:pt>
    <dgm:pt modelId="{406AE706-96D1-49C5-84F5-34A354D9782F}" type="sibTrans" cxnId="{4E1F659F-5FDA-42E1-BF33-A9056E605348}">
      <dgm:prSet/>
      <dgm:spPr/>
      <dgm:t>
        <a:bodyPr/>
        <a:lstStyle/>
        <a:p>
          <a:endParaRPr lang="es-EC"/>
        </a:p>
      </dgm:t>
    </dgm:pt>
    <dgm:pt modelId="{8ECC2B6F-6328-4AB3-B84E-4C0DA03E04E3}">
      <dgm:prSet phldrT="[Texto]" custT="1"/>
      <dgm:spPr/>
      <dgm:t>
        <a:bodyPr/>
        <a:lstStyle/>
        <a:p>
          <a:r>
            <a:rPr lang="es-EC" sz="2000" dirty="0" smtClean="0">
              <a:solidFill>
                <a:srgbClr val="0070C0"/>
              </a:solidFill>
              <a:latin typeface="Times New Roman" panose="02020603050405020304" pitchFamily="18" charset="0"/>
              <a:cs typeface="Times New Roman" panose="02020603050405020304" pitchFamily="18" charset="0"/>
            </a:rPr>
            <a:t>Esta ligado a la misión y visión que manejan las instituciones que prestan el servicio de terapia del lenguaje.</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119251C9-3DA0-4F70-BB9B-3BB58D694FDF}" type="parTrans" cxnId="{E3CDB253-A104-4AC3-B66D-869397035E33}">
      <dgm:prSet/>
      <dgm:spPr/>
      <dgm:t>
        <a:bodyPr/>
        <a:lstStyle/>
        <a:p>
          <a:endParaRPr lang="es-EC"/>
        </a:p>
      </dgm:t>
    </dgm:pt>
    <dgm:pt modelId="{D02F4DC5-ACE2-49ED-95D3-AD00531B0029}" type="sibTrans" cxnId="{E3CDB253-A104-4AC3-B66D-869397035E33}">
      <dgm:prSet/>
      <dgm:spPr/>
      <dgm:t>
        <a:bodyPr/>
        <a:lstStyle/>
        <a:p>
          <a:endParaRPr lang="es-EC"/>
        </a:p>
      </dgm:t>
    </dgm:pt>
    <dgm:pt modelId="{188C06FB-AFDA-4BFA-9D23-3E688A535CCB}">
      <dgm:prSet phldrT="[Texto]" custT="1"/>
      <dgm:spPr/>
      <dgm:t>
        <a:bodyPr/>
        <a:lstStyle/>
        <a:p>
          <a:r>
            <a:rPr lang="es-EC" sz="2000" dirty="0" smtClean="0">
              <a:latin typeface="Times New Roman" panose="02020603050405020304" pitchFamily="18" charset="0"/>
              <a:cs typeface="Times New Roman" panose="02020603050405020304" pitchFamily="18" charset="0"/>
            </a:rPr>
            <a:t>Operativo</a:t>
          </a:r>
          <a:endParaRPr lang="es-EC" sz="2000" dirty="0">
            <a:latin typeface="Times New Roman" panose="02020603050405020304" pitchFamily="18" charset="0"/>
            <a:cs typeface="Times New Roman" panose="02020603050405020304" pitchFamily="18" charset="0"/>
          </a:endParaRPr>
        </a:p>
      </dgm:t>
    </dgm:pt>
    <dgm:pt modelId="{498CDE6D-4374-46EC-B7FE-C3117B1DA630}" type="parTrans" cxnId="{AF1AC517-3D3E-4A01-ADA4-3EEA476F1341}">
      <dgm:prSet/>
      <dgm:spPr/>
      <dgm:t>
        <a:bodyPr/>
        <a:lstStyle/>
        <a:p>
          <a:endParaRPr lang="es-EC"/>
        </a:p>
      </dgm:t>
    </dgm:pt>
    <dgm:pt modelId="{89299392-CDC1-462F-AD86-6C4F658199AA}" type="sibTrans" cxnId="{AF1AC517-3D3E-4A01-ADA4-3EEA476F1341}">
      <dgm:prSet/>
      <dgm:spPr/>
      <dgm:t>
        <a:bodyPr/>
        <a:lstStyle/>
        <a:p>
          <a:endParaRPr lang="es-EC"/>
        </a:p>
      </dgm:t>
    </dgm:pt>
    <dgm:pt modelId="{CDBC44E5-2439-4847-8411-59EB87CBE441}">
      <dgm:prSet phldrT="[Texto]" custT="1"/>
      <dgm:spPr/>
      <dgm:t>
        <a:bodyPr/>
        <a:lstStyle/>
        <a:p>
          <a:r>
            <a:rPr lang="es-EC" sz="2000" dirty="0" smtClean="0">
              <a:solidFill>
                <a:srgbClr val="0070C0"/>
              </a:solidFill>
              <a:latin typeface="Times New Roman" panose="02020603050405020304" pitchFamily="18" charset="0"/>
              <a:cs typeface="Times New Roman" panose="02020603050405020304" pitchFamily="18" charset="0"/>
            </a:rPr>
            <a:t>Medios específicos que van a ser utilizados para el cumplimiento de las acciones.</a:t>
          </a:r>
          <a:endParaRPr lang="es-EC" sz="2000" dirty="0">
            <a:solidFill>
              <a:srgbClr val="0070C0"/>
            </a:solidFill>
            <a:latin typeface="Times New Roman" panose="02020603050405020304" pitchFamily="18" charset="0"/>
            <a:cs typeface="Times New Roman" panose="02020603050405020304" pitchFamily="18" charset="0"/>
          </a:endParaRPr>
        </a:p>
      </dgm:t>
    </dgm:pt>
    <dgm:pt modelId="{3780589D-569D-423B-A7CA-1CFFAD7268ED}" type="parTrans" cxnId="{7683AE05-37D9-442C-A92C-1F0132716901}">
      <dgm:prSet/>
      <dgm:spPr/>
      <dgm:t>
        <a:bodyPr/>
        <a:lstStyle/>
        <a:p>
          <a:endParaRPr lang="es-EC"/>
        </a:p>
      </dgm:t>
    </dgm:pt>
    <dgm:pt modelId="{D3952B6C-A201-42CB-9554-98BD070816D8}" type="sibTrans" cxnId="{7683AE05-37D9-442C-A92C-1F0132716901}">
      <dgm:prSet/>
      <dgm:spPr/>
      <dgm:t>
        <a:bodyPr/>
        <a:lstStyle/>
        <a:p>
          <a:endParaRPr lang="es-EC"/>
        </a:p>
      </dgm:t>
    </dgm:pt>
    <dgm:pt modelId="{9B5711AB-A150-4014-A06C-E8C37881216B}">
      <dgm:prSet phldrT="[Texto]" custT="1"/>
      <dgm:spPr/>
      <dgm:t>
        <a:bodyPr/>
        <a:lstStyle/>
        <a:p>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Medios de comunicación actualizados y con información basada en las necesidades de cada nicho de mercado.</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6A53CD34-D017-41E2-9611-DD429C88908C}" type="parTrans" cxnId="{C3B038CF-F57F-46D9-BC6E-4936CC191E21}">
      <dgm:prSet/>
      <dgm:spPr/>
      <dgm:t>
        <a:bodyPr/>
        <a:lstStyle/>
        <a:p>
          <a:endParaRPr lang="es-EC"/>
        </a:p>
      </dgm:t>
    </dgm:pt>
    <dgm:pt modelId="{12651ACE-F24F-4703-841E-B818D44B4396}" type="sibTrans" cxnId="{C3B038CF-F57F-46D9-BC6E-4936CC191E21}">
      <dgm:prSet/>
      <dgm:spPr/>
      <dgm:t>
        <a:bodyPr/>
        <a:lstStyle/>
        <a:p>
          <a:endParaRPr lang="es-EC"/>
        </a:p>
      </dgm:t>
    </dgm:pt>
    <dgm:pt modelId="{46C25E00-B324-4B15-85E9-84D106273CED}">
      <dgm:prSet phldrT="[Texto]" custT="1"/>
      <dgm:spPr/>
      <dgm:t>
        <a:bodyPr/>
        <a:lstStyle/>
        <a:p>
          <a:r>
            <a:rPr lang="es-EC" sz="2000" dirty="0" smtClean="0">
              <a:solidFill>
                <a:schemeClr val="accent1">
                  <a:lumMod val="75000"/>
                </a:schemeClr>
              </a:solidFill>
              <a:latin typeface="Times New Roman" panose="02020603050405020304" pitchFamily="18" charset="0"/>
              <a:cs typeface="Times New Roman" panose="02020603050405020304" pitchFamily="18" charset="0"/>
            </a:rPr>
            <a:t>Áreas: financiera, recursos humanos, producción y </a:t>
          </a:r>
          <a:r>
            <a:rPr lang="es-EC" sz="2000" dirty="0" err="1" smtClean="0">
              <a:solidFill>
                <a:schemeClr val="accent1">
                  <a:lumMod val="75000"/>
                </a:schemeClr>
              </a:solidFill>
              <a:latin typeface="Times New Roman" panose="02020603050405020304" pitchFamily="18" charset="0"/>
              <a:cs typeface="Times New Roman" panose="02020603050405020304" pitchFamily="18" charset="0"/>
            </a:rPr>
            <a:t>mercadotécnia</a:t>
          </a:r>
          <a:r>
            <a:rPr lang="es-EC" sz="20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es-EC" sz="2000" dirty="0">
            <a:solidFill>
              <a:schemeClr val="accent1">
                <a:lumMod val="75000"/>
              </a:schemeClr>
            </a:solidFill>
            <a:latin typeface="Times New Roman" panose="02020603050405020304" pitchFamily="18" charset="0"/>
            <a:cs typeface="Times New Roman" panose="02020603050405020304" pitchFamily="18" charset="0"/>
          </a:endParaRPr>
        </a:p>
      </dgm:t>
    </dgm:pt>
    <dgm:pt modelId="{D406247C-5116-45E2-AEDA-CC249376916E}" type="parTrans" cxnId="{85AB1A79-0DF5-42D7-B80C-D333D0A70AD7}">
      <dgm:prSet/>
      <dgm:spPr/>
      <dgm:t>
        <a:bodyPr/>
        <a:lstStyle/>
        <a:p>
          <a:endParaRPr lang="es-EC"/>
        </a:p>
      </dgm:t>
    </dgm:pt>
    <dgm:pt modelId="{9770C1B5-0294-4E03-9909-84A65E938AE8}" type="sibTrans" cxnId="{85AB1A79-0DF5-42D7-B80C-D333D0A70AD7}">
      <dgm:prSet/>
      <dgm:spPr/>
      <dgm:t>
        <a:bodyPr/>
        <a:lstStyle/>
        <a:p>
          <a:endParaRPr lang="es-EC"/>
        </a:p>
      </dgm:t>
    </dgm:pt>
    <dgm:pt modelId="{E9CA51CF-CF94-49ED-AA9C-812C23E31BED}">
      <dgm:prSet phldrT="[Texto]" custT="1"/>
      <dgm:spPr/>
      <dgm:t>
        <a:bodyPr/>
        <a:lstStyle/>
        <a:p>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RRHH: asesoramiento a terapeutas en la aplicación de estrategias de marketing social.</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850DDF70-D315-48FA-B8EA-5B6CB60A7731}" type="parTrans" cxnId="{5624ECED-40D1-42C6-8EF8-4552A82159A1}">
      <dgm:prSet/>
      <dgm:spPr/>
      <dgm:t>
        <a:bodyPr/>
        <a:lstStyle/>
        <a:p>
          <a:endParaRPr lang="es-EC"/>
        </a:p>
      </dgm:t>
    </dgm:pt>
    <dgm:pt modelId="{59CFDA5E-ED9E-4CA4-8590-1AA1BA1F6527}" type="sibTrans" cxnId="{5624ECED-40D1-42C6-8EF8-4552A82159A1}">
      <dgm:prSet/>
      <dgm:spPr/>
      <dgm:t>
        <a:bodyPr/>
        <a:lstStyle/>
        <a:p>
          <a:endParaRPr lang="es-EC"/>
        </a:p>
      </dgm:t>
    </dgm:pt>
    <dgm:pt modelId="{12D8158F-F7E5-44D4-8285-EC7268B114C0}">
      <dgm:prSet phldrT="[Texto]" custT="1"/>
      <dgm:spPr/>
      <dgm:t>
        <a:bodyPr/>
        <a:lstStyle/>
        <a:p>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Estrategias de </a:t>
          </a:r>
          <a:r>
            <a:rPr lang="es-EC" sz="2000" dirty="0" err="1" smtClean="0">
              <a:solidFill>
                <a:schemeClr val="accent2">
                  <a:lumMod val="75000"/>
                </a:schemeClr>
              </a:solidFill>
              <a:latin typeface="Times New Roman" panose="02020603050405020304" pitchFamily="18" charset="0"/>
              <a:cs typeface="Times New Roman" panose="02020603050405020304" pitchFamily="18" charset="0"/>
            </a:rPr>
            <a:t>merchandising</a:t>
          </a:r>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 en las instituciones de servicio de terapia del lenguaje.</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8A612121-B241-43BD-82D0-491E94D8FBB3}" type="parTrans" cxnId="{89D93CE6-3661-4B08-A7F5-0F429FCB2E79}">
      <dgm:prSet/>
      <dgm:spPr/>
      <dgm:t>
        <a:bodyPr/>
        <a:lstStyle/>
        <a:p>
          <a:endParaRPr lang="es-EC"/>
        </a:p>
      </dgm:t>
    </dgm:pt>
    <dgm:pt modelId="{685C4FCF-C87D-437C-B028-333FB295E414}" type="sibTrans" cxnId="{89D93CE6-3661-4B08-A7F5-0F429FCB2E79}">
      <dgm:prSet/>
      <dgm:spPr/>
      <dgm:t>
        <a:bodyPr/>
        <a:lstStyle/>
        <a:p>
          <a:endParaRPr lang="es-EC"/>
        </a:p>
      </dgm:t>
    </dgm:pt>
    <dgm:pt modelId="{C0967391-B81E-43BD-BFF8-6A40666C9791}">
      <dgm:prSet phldrT="[Texto]" custT="1"/>
      <dgm:spPr/>
      <dgm:t>
        <a:bodyPr/>
        <a:lstStyle/>
        <a:p>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Financiero: precios basados en los nichos de mercado.</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54AC7A59-F6F4-4226-BCAE-DE4D0DF75D26}" type="parTrans" cxnId="{ACDDBA69-652C-4ACE-9498-E00CF85C5394}">
      <dgm:prSet/>
      <dgm:spPr/>
      <dgm:t>
        <a:bodyPr/>
        <a:lstStyle/>
        <a:p>
          <a:endParaRPr lang="es-EC"/>
        </a:p>
      </dgm:t>
    </dgm:pt>
    <dgm:pt modelId="{7D23C88B-C0DB-4100-8E7E-196438B7B7F0}" type="sibTrans" cxnId="{ACDDBA69-652C-4ACE-9498-E00CF85C5394}">
      <dgm:prSet/>
      <dgm:spPr/>
      <dgm:t>
        <a:bodyPr/>
        <a:lstStyle/>
        <a:p>
          <a:endParaRPr lang="es-EC"/>
        </a:p>
      </dgm:t>
    </dgm:pt>
    <dgm:pt modelId="{84C1715F-52EB-4918-935E-8B916C189070}">
      <dgm:prSet phldrT="[Texto]" custT="1"/>
      <dgm:spPr/>
      <dgm:t>
        <a:bodyPr/>
        <a:lstStyle/>
        <a:p>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Aumento del servicio e innovación en las diferentes áreas.</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C2B6672A-0C38-4536-9B9B-599FAB7B94B2}" type="parTrans" cxnId="{CB753303-CE39-4E7A-9878-11AC24170571}">
      <dgm:prSet/>
      <dgm:spPr/>
      <dgm:t>
        <a:bodyPr/>
        <a:lstStyle/>
        <a:p>
          <a:endParaRPr lang="es-EC"/>
        </a:p>
      </dgm:t>
    </dgm:pt>
    <dgm:pt modelId="{8C2BECAD-A9FC-4525-A7B8-CC9EB45F0D4D}" type="sibTrans" cxnId="{CB753303-CE39-4E7A-9878-11AC24170571}">
      <dgm:prSet/>
      <dgm:spPr/>
      <dgm:t>
        <a:bodyPr/>
        <a:lstStyle/>
        <a:p>
          <a:endParaRPr lang="es-EC"/>
        </a:p>
      </dgm:t>
    </dgm:pt>
    <dgm:pt modelId="{2224F07F-3C96-4B47-A50E-A29FDF0144A3}">
      <dgm:prSet phldrT="[Texto]" custT="1"/>
      <dgm:spPr/>
      <dgm:t>
        <a:bodyPr/>
        <a:lstStyle/>
        <a:p>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Implementar herramientas digitales como Google </a:t>
          </a:r>
          <a:r>
            <a:rPr lang="es-EC" sz="2000" dirty="0" err="1" smtClean="0">
              <a:solidFill>
                <a:schemeClr val="accent2">
                  <a:lumMod val="75000"/>
                </a:schemeClr>
              </a:solidFill>
              <a:latin typeface="Times New Roman" panose="02020603050405020304" pitchFamily="18" charset="0"/>
              <a:cs typeface="Times New Roman" panose="02020603050405020304" pitchFamily="18" charset="0"/>
            </a:rPr>
            <a:t>Analytics</a:t>
          </a:r>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7BA71BA6-3F78-408C-9B84-55DA8A7E824B}" type="parTrans" cxnId="{6F50057C-E89E-47EF-9AB3-2152E110F1B7}">
      <dgm:prSet/>
      <dgm:spPr/>
      <dgm:t>
        <a:bodyPr/>
        <a:lstStyle/>
        <a:p>
          <a:endParaRPr lang="es-EC"/>
        </a:p>
      </dgm:t>
    </dgm:pt>
    <dgm:pt modelId="{27ECC5A8-85FD-4C3A-A833-9DCD11EBC328}" type="sibTrans" cxnId="{6F50057C-E89E-47EF-9AB3-2152E110F1B7}">
      <dgm:prSet/>
      <dgm:spPr/>
      <dgm:t>
        <a:bodyPr/>
        <a:lstStyle/>
        <a:p>
          <a:endParaRPr lang="es-EC"/>
        </a:p>
      </dgm:t>
    </dgm:pt>
    <dgm:pt modelId="{07A0E88A-2A20-4196-8611-5C4E483F4D81}">
      <dgm:prSet phldrT="[Texto]" custT="1"/>
      <dgm:spPr/>
      <dgm:t>
        <a:bodyPr/>
        <a:lstStyle/>
        <a:p>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Levantamiento de los procesos que se llevan a cabo en las instituciones de terapia del lenguaje.</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9D1640AB-EE57-4FBD-92EF-CF2FE863A7B3}" type="parTrans" cxnId="{8278CF8E-F2C2-49C8-B3C8-4277273497C1}">
      <dgm:prSet/>
      <dgm:spPr/>
      <dgm:t>
        <a:bodyPr/>
        <a:lstStyle/>
        <a:p>
          <a:endParaRPr lang="es-EC"/>
        </a:p>
      </dgm:t>
    </dgm:pt>
    <dgm:pt modelId="{69958BD7-4669-47A6-B2D1-6994FF53C84D}" type="sibTrans" cxnId="{8278CF8E-F2C2-49C8-B3C8-4277273497C1}">
      <dgm:prSet/>
      <dgm:spPr/>
      <dgm:t>
        <a:bodyPr/>
        <a:lstStyle/>
        <a:p>
          <a:endParaRPr lang="es-EC"/>
        </a:p>
      </dgm:t>
    </dgm:pt>
    <dgm:pt modelId="{3B24279A-300C-427B-82F6-70E06D889C0C}">
      <dgm:prSet phldrT="[Texto]" custT="1"/>
      <dgm:spPr/>
      <dgm:t>
        <a:bodyPr/>
        <a:lstStyle/>
        <a:p>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Asesoramiento de los pacientes en base a la patología que padecen mediante el uso de medios digitales como </a:t>
          </a:r>
          <a:r>
            <a:rPr lang="es-EC" sz="2000" dirty="0" err="1" smtClean="0">
              <a:solidFill>
                <a:schemeClr val="accent2">
                  <a:lumMod val="75000"/>
                </a:schemeClr>
              </a:solidFill>
              <a:latin typeface="Times New Roman" panose="02020603050405020304" pitchFamily="18" charset="0"/>
              <a:cs typeface="Times New Roman" panose="02020603050405020304" pitchFamily="18" charset="0"/>
            </a:rPr>
            <a:t>App´s</a:t>
          </a:r>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 o páginas web específicas.</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dgm:t>
    </dgm:pt>
    <dgm:pt modelId="{1BECEFD9-0C37-4EEC-B7A0-D878C7639C68}" type="parTrans" cxnId="{539D44A9-3010-4DAE-9E34-107F5A93CE78}">
      <dgm:prSet/>
      <dgm:spPr/>
      <dgm:t>
        <a:bodyPr/>
        <a:lstStyle/>
        <a:p>
          <a:endParaRPr lang="es-EC"/>
        </a:p>
      </dgm:t>
    </dgm:pt>
    <dgm:pt modelId="{45352A2B-5617-4AB0-924F-62A27F3EC813}" type="sibTrans" cxnId="{539D44A9-3010-4DAE-9E34-107F5A93CE78}">
      <dgm:prSet/>
      <dgm:spPr/>
      <dgm:t>
        <a:bodyPr/>
        <a:lstStyle/>
        <a:p>
          <a:endParaRPr lang="es-EC"/>
        </a:p>
      </dgm:t>
    </dgm:pt>
    <dgm:pt modelId="{FD019FAA-6826-4C64-A03B-DABD8DB37330}" type="pres">
      <dgm:prSet presAssocID="{78DD3618-3607-4D17-9373-33F970E10AA5}" presName="linearFlow" presStyleCnt="0">
        <dgm:presLayoutVars>
          <dgm:dir/>
          <dgm:animLvl val="lvl"/>
          <dgm:resizeHandles val="exact"/>
        </dgm:presLayoutVars>
      </dgm:prSet>
      <dgm:spPr/>
      <dgm:t>
        <a:bodyPr/>
        <a:lstStyle/>
        <a:p>
          <a:endParaRPr lang="es-EC"/>
        </a:p>
      </dgm:t>
    </dgm:pt>
    <dgm:pt modelId="{8B9D7648-624C-486A-A05C-9F775D856E00}" type="pres">
      <dgm:prSet presAssocID="{E50C314D-8884-4FFA-B772-785F6872EFDD}" presName="composite" presStyleCnt="0"/>
      <dgm:spPr/>
    </dgm:pt>
    <dgm:pt modelId="{638277FC-5ADE-44AD-AC26-B11A71EACDA5}" type="pres">
      <dgm:prSet presAssocID="{E50C314D-8884-4FFA-B772-785F6872EFDD}" presName="parentText" presStyleLbl="alignNode1" presStyleIdx="0" presStyleCnt="3">
        <dgm:presLayoutVars>
          <dgm:chMax val="1"/>
          <dgm:bulletEnabled val="1"/>
        </dgm:presLayoutVars>
      </dgm:prSet>
      <dgm:spPr/>
      <dgm:t>
        <a:bodyPr/>
        <a:lstStyle/>
        <a:p>
          <a:endParaRPr lang="es-EC"/>
        </a:p>
      </dgm:t>
    </dgm:pt>
    <dgm:pt modelId="{E67FC9D2-5D2F-450E-BCC7-8D58BCFA70EB}" type="pres">
      <dgm:prSet presAssocID="{E50C314D-8884-4FFA-B772-785F6872EFDD}" presName="descendantText" presStyleLbl="alignAcc1" presStyleIdx="0" presStyleCnt="3" custScaleX="97599" custScaleY="142797">
        <dgm:presLayoutVars>
          <dgm:bulletEnabled val="1"/>
        </dgm:presLayoutVars>
      </dgm:prSet>
      <dgm:spPr/>
      <dgm:t>
        <a:bodyPr/>
        <a:lstStyle/>
        <a:p>
          <a:endParaRPr lang="es-EC"/>
        </a:p>
      </dgm:t>
    </dgm:pt>
    <dgm:pt modelId="{DC8B110E-E2AC-43D3-A1CF-25B35DAA03A1}" type="pres">
      <dgm:prSet presAssocID="{DF519BDA-886E-430B-81E3-8F4C68D75F42}" presName="sp" presStyleCnt="0"/>
      <dgm:spPr/>
    </dgm:pt>
    <dgm:pt modelId="{296EA99B-401C-4DE1-A1E5-06FD79612707}" type="pres">
      <dgm:prSet presAssocID="{1E71B7D1-43E4-4A1D-958B-278DEB3EC76C}" presName="composite" presStyleCnt="0"/>
      <dgm:spPr/>
    </dgm:pt>
    <dgm:pt modelId="{9CDB62B7-309A-4722-B31C-0B80F2C25800}" type="pres">
      <dgm:prSet presAssocID="{1E71B7D1-43E4-4A1D-958B-278DEB3EC76C}" presName="parentText" presStyleLbl="alignNode1" presStyleIdx="1" presStyleCnt="3">
        <dgm:presLayoutVars>
          <dgm:chMax val="1"/>
          <dgm:bulletEnabled val="1"/>
        </dgm:presLayoutVars>
      </dgm:prSet>
      <dgm:spPr/>
      <dgm:t>
        <a:bodyPr/>
        <a:lstStyle/>
        <a:p>
          <a:endParaRPr lang="es-EC"/>
        </a:p>
      </dgm:t>
    </dgm:pt>
    <dgm:pt modelId="{1B19FA4F-F5B2-4309-B777-7AE893B557D5}" type="pres">
      <dgm:prSet presAssocID="{1E71B7D1-43E4-4A1D-958B-278DEB3EC76C}" presName="descendantText" presStyleLbl="alignAcc1" presStyleIdx="1" presStyleCnt="3" custScaleX="98879" custScaleY="117729" custLinFactNeighborY="3657">
        <dgm:presLayoutVars>
          <dgm:bulletEnabled val="1"/>
        </dgm:presLayoutVars>
      </dgm:prSet>
      <dgm:spPr/>
      <dgm:t>
        <a:bodyPr/>
        <a:lstStyle/>
        <a:p>
          <a:endParaRPr lang="es-EC"/>
        </a:p>
      </dgm:t>
    </dgm:pt>
    <dgm:pt modelId="{6E80EB2D-4A0B-4AAD-9C60-8D539392D092}" type="pres">
      <dgm:prSet presAssocID="{406AE706-96D1-49C5-84F5-34A354D9782F}" presName="sp" presStyleCnt="0"/>
      <dgm:spPr/>
    </dgm:pt>
    <dgm:pt modelId="{4A78ADA7-A7AB-4FE2-BD29-9B82D8E9B363}" type="pres">
      <dgm:prSet presAssocID="{188C06FB-AFDA-4BFA-9D23-3E688A535CCB}" presName="composite" presStyleCnt="0"/>
      <dgm:spPr/>
    </dgm:pt>
    <dgm:pt modelId="{E3F2BE4A-B0F4-4326-8B1E-E485D9D0B961}" type="pres">
      <dgm:prSet presAssocID="{188C06FB-AFDA-4BFA-9D23-3E688A535CCB}" presName="parentText" presStyleLbl="alignNode1" presStyleIdx="2" presStyleCnt="3">
        <dgm:presLayoutVars>
          <dgm:chMax val="1"/>
          <dgm:bulletEnabled val="1"/>
        </dgm:presLayoutVars>
      </dgm:prSet>
      <dgm:spPr/>
      <dgm:t>
        <a:bodyPr/>
        <a:lstStyle/>
        <a:p>
          <a:endParaRPr lang="es-EC"/>
        </a:p>
      </dgm:t>
    </dgm:pt>
    <dgm:pt modelId="{9443247C-D0E1-4C82-B3E6-80CFC4AA5758}" type="pres">
      <dgm:prSet presAssocID="{188C06FB-AFDA-4BFA-9D23-3E688A535CCB}" presName="descendantText" presStyleLbl="alignAcc1" presStyleIdx="2" presStyleCnt="3" custScaleY="119644" custLinFactNeighborX="145" custLinFactNeighborY="1245">
        <dgm:presLayoutVars>
          <dgm:bulletEnabled val="1"/>
        </dgm:presLayoutVars>
      </dgm:prSet>
      <dgm:spPr/>
      <dgm:t>
        <a:bodyPr/>
        <a:lstStyle/>
        <a:p>
          <a:endParaRPr lang="es-EC"/>
        </a:p>
      </dgm:t>
    </dgm:pt>
  </dgm:ptLst>
  <dgm:cxnLst>
    <dgm:cxn modelId="{5014A16E-0CE0-4A25-A41D-DA4253AA9B73}" type="presOf" srcId="{78DD3618-3607-4D17-9373-33F970E10AA5}" destId="{FD019FAA-6826-4C64-A03B-DABD8DB37330}" srcOrd="0" destOrd="0" presId="urn:microsoft.com/office/officeart/2005/8/layout/chevron2"/>
    <dgm:cxn modelId="{6885221C-D99F-4422-9BAC-BFA2A326A3FE}" type="presOf" srcId="{E9CA51CF-CF94-49ED-AA9C-812C23E31BED}" destId="{E67FC9D2-5D2F-450E-BCC7-8D58BCFA70EB}" srcOrd="0" destOrd="2" presId="urn:microsoft.com/office/officeart/2005/8/layout/chevron2"/>
    <dgm:cxn modelId="{829C6744-96EE-48C2-B013-125E47EEDEA9}" type="presOf" srcId="{84C1715F-52EB-4918-935E-8B916C189070}" destId="{1B19FA4F-F5B2-4309-B777-7AE893B557D5}" srcOrd="0" destOrd="1" presId="urn:microsoft.com/office/officeart/2005/8/layout/chevron2"/>
    <dgm:cxn modelId="{6B9CBB34-2FE4-4663-843B-726F668A7020}" type="presOf" srcId="{CDBC44E5-2439-4847-8411-59EB87CBE441}" destId="{9443247C-D0E1-4C82-B3E6-80CFC4AA5758}" srcOrd="0" destOrd="0" presId="urn:microsoft.com/office/officeart/2005/8/layout/chevron2"/>
    <dgm:cxn modelId="{703B8A52-5510-4B5C-9211-40371DB545A2}" type="presOf" srcId="{1E71B7D1-43E4-4A1D-958B-278DEB3EC76C}" destId="{9CDB62B7-309A-4722-B31C-0B80F2C25800}" srcOrd="0" destOrd="0" presId="urn:microsoft.com/office/officeart/2005/8/layout/chevron2"/>
    <dgm:cxn modelId="{D85E6207-1B9C-428C-8EE9-5493F6A3B715}" type="presOf" srcId="{E50C314D-8884-4FFA-B772-785F6872EFDD}" destId="{638277FC-5ADE-44AD-AC26-B11A71EACDA5}" srcOrd="0" destOrd="0" presId="urn:microsoft.com/office/officeart/2005/8/layout/chevron2"/>
    <dgm:cxn modelId="{9D6BE505-9FC6-4260-AB75-E727458D2C13}" type="presOf" srcId="{CA01C1DD-960E-48D4-8136-65FD303A1751}" destId="{E67FC9D2-5D2F-450E-BCC7-8D58BCFA70EB}" srcOrd="0" destOrd="0" presId="urn:microsoft.com/office/officeart/2005/8/layout/chevron2"/>
    <dgm:cxn modelId="{AF1AC517-3D3E-4A01-ADA4-3EEA476F1341}" srcId="{78DD3618-3607-4D17-9373-33F970E10AA5}" destId="{188C06FB-AFDA-4BFA-9D23-3E688A535CCB}" srcOrd="2" destOrd="0" parTransId="{498CDE6D-4374-46EC-B7FE-C3117B1DA630}" sibTransId="{89299392-CDC1-462F-AD86-6C4F658199AA}"/>
    <dgm:cxn modelId="{89D93CE6-3661-4B08-A7F5-0F429FCB2E79}" srcId="{46C25E00-B324-4B15-85E9-84D106273CED}" destId="{12D8158F-F7E5-44D4-8285-EC7268B114C0}" srcOrd="1" destOrd="0" parTransId="{8A612121-B241-43BD-82D0-491E94D8FBB3}" sibTransId="{685C4FCF-C87D-437C-B028-333FB295E414}"/>
    <dgm:cxn modelId="{7683AE05-37D9-442C-A92C-1F0132716901}" srcId="{188C06FB-AFDA-4BFA-9D23-3E688A535CCB}" destId="{CDBC44E5-2439-4847-8411-59EB87CBE441}" srcOrd="0" destOrd="0" parTransId="{3780589D-569D-423B-A7CA-1CFFAD7268ED}" sibTransId="{D3952B6C-A201-42CB-9554-98BD070816D8}"/>
    <dgm:cxn modelId="{D4C29B51-26B9-42D8-9607-066FE2E5814C}" type="presOf" srcId="{2224F07F-3C96-4B47-A50E-A29FDF0144A3}" destId="{1B19FA4F-F5B2-4309-B777-7AE893B557D5}" srcOrd="0" destOrd="2" presId="urn:microsoft.com/office/officeart/2005/8/layout/chevron2"/>
    <dgm:cxn modelId="{C3B038CF-F57F-46D9-BC6E-4936CC191E21}" srcId="{188C06FB-AFDA-4BFA-9D23-3E688A535CCB}" destId="{9B5711AB-A150-4014-A06C-E8C37881216B}" srcOrd="2" destOrd="0" parTransId="{6A53CD34-D017-41E2-9611-DD429C88908C}" sibTransId="{12651ACE-F24F-4703-841E-B818D44B4396}"/>
    <dgm:cxn modelId="{8467BCAF-192D-4DC4-B493-922B62BFC9D3}" srcId="{E50C314D-8884-4FFA-B772-785F6872EFDD}" destId="{CA01C1DD-960E-48D4-8136-65FD303A1751}" srcOrd="0" destOrd="0" parTransId="{DCF861AB-3BB2-4DA6-8D90-48404A1EA886}" sibTransId="{A1394099-F083-459F-BB7D-56CC8DE54AB9}"/>
    <dgm:cxn modelId="{ACDDBA69-652C-4ACE-9498-E00CF85C5394}" srcId="{46C25E00-B324-4B15-85E9-84D106273CED}" destId="{C0967391-B81E-43BD-BFF8-6A40666C9791}" srcOrd="2" destOrd="0" parTransId="{54AC7A59-F6F4-4226-BCAE-DE4D0DF75D26}" sibTransId="{7D23C88B-C0DB-4100-8E7E-196438B7B7F0}"/>
    <dgm:cxn modelId="{4E1F659F-5FDA-42E1-BF33-A9056E605348}" srcId="{78DD3618-3607-4D17-9373-33F970E10AA5}" destId="{1E71B7D1-43E4-4A1D-958B-278DEB3EC76C}" srcOrd="1" destOrd="0" parTransId="{E1279FA2-C827-4FB0-9A38-647A2D70A2DC}" sibTransId="{406AE706-96D1-49C5-84F5-34A354D9782F}"/>
    <dgm:cxn modelId="{7E88FA7B-A45E-4C03-844E-64F0D6F66481}" srcId="{78DD3618-3607-4D17-9373-33F970E10AA5}" destId="{E50C314D-8884-4FFA-B772-785F6872EFDD}" srcOrd="0" destOrd="0" parTransId="{EBE51A62-CCAB-4BD9-839F-D945CE3726C6}" sibTransId="{DF519BDA-886E-430B-81E3-8F4C68D75F42}"/>
    <dgm:cxn modelId="{6F50057C-E89E-47EF-9AB3-2152E110F1B7}" srcId="{1E71B7D1-43E4-4A1D-958B-278DEB3EC76C}" destId="{2224F07F-3C96-4B47-A50E-A29FDF0144A3}" srcOrd="2" destOrd="0" parTransId="{7BA71BA6-3F78-408C-9B84-55DA8A7E824B}" sibTransId="{27ECC5A8-85FD-4C3A-A833-9DCD11EBC328}"/>
    <dgm:cxn modelId="{E3CDB253-A104-4AC3-B66D-869397035E33}" srcId="{1E71B7D1-43E4-4A1D-958B-278DEB3EC76C}" destId="{8ECC2B6F-6328-4AB3-B84E-4C0DA03E04E3}" srcOrd="0" destOrd="0" parTransId="{119251C9-3DA0-4F70-BB9B-3BB58D694FDF}" sibTransId="{D02F4DC5-ACE2-49ED-95D3-AD00531B0029}"/>
    <dgm:cxn modelId="{C7749575-DEA3-4B33-A341-02238141AC96}" type="presOf" srcId="{12D8158F-F7E5-44D4-8285-EC7268B114C0}" destId="{E67FC9D2-5D2F-450E-BCC7-8D58BCFA70EB}" srcOrd="0" destOrd="3" presId="urn:microsoft.com/office/officeart/2005/8/layout/chevron2"/>
    <dgm:cxn modelId="{8278CF8E-F2C2-49C8-B3C8-4277273497C1}" srcId="{1E71B7D1-43E4-4A1D-958B-278DEB3EC76C}" destId="{07A0E88A-2A20-4196-8611-5C4E483F4D81}" srcOrd="3" destOrd="0" parTransId="{9D1640AB-EE57-4FBD-92EF-CF2FE863A7B3}" sibTransId="{69958BD7-4669-47A6-B2D1-6994FF53C84D}"/>
    <dgm:cxn modelId="{A6B0F8CB-0BA0-4844-8BB7-57716831D2B8}" type="presOf" srcId="{3B24279A-300C-427B-82F6-70E06D889C0C}" destId="{9443247C-D0E1-4C82-B3E6-80CFC4AA5758}" srcOrd="0" destOrd="1" presId="urn:microsoft.com/office/officeart/2005/8/layout/chevron2"/>
    <dgm:cxn modelId="{3491017D-7782-4C15-8633-C5B84F1C8B99}" type="presOf" srcId="{188C06FB-AFDA-4BFA-9D23-3E688A535CCB}" destId="{E3F2BE4A-B0F4-4326-8B1E-E485D9D0B961}" srcOrd="0" destOrd="0" presId="urn:microsoft.com/office/officeart/2005/8/layout/chevron2"/>
    <dgm:cxn modelId="{8533EFA6-1C35-4FCE-9BD8-1AF8083B438E}" type="presOf" srcId="{8ECC2B6F-6328-4AB3-B84E-4C0DA03E04E3}" destId="{1B19FA4F-F5B2-4309-B777-7AE893B557D5}" srcOrd="0" destOrd="0" presId="urn:microsoft.com/office/officeart/2005/8/layout/chevron2"/>
    <dgm:cxn modelId="{85AB1A79-0DF5-42D7-B80C-D333D0A70AD7}" srcId="{E50C314D-8884-4FFA-B772-785F6872EFDD}" destId="{46C25E00-B324-4B15-85E9-84D106273CED}" srcOrd="1" destOrd="0" parTransId="{D406247C-5116-45E2-AEDA-CC249376916E}" sibTransId="{9770C1B5-0294-4E03-9909-84A65E938AE8}"/>
    <dgm:cxn modelId="{497E3DEC-878A-400D-ADC2-82C01B00D1A8}" type="presOf" srcId="{46C25E00-B324-4B15-85E9-84D106273CED}" destId="{E67FC9D2-5D2F-450E-BCC7-8D58BCFA70EB}" srcOrd="0" destOrd="1" presId="urn:microsoft.com/office/officeart/2005/8/layout/chevron2"/>
    <dgm:cxn modelId="{CB753303-CE39-4E7A-9878-11AC24170571}" srcId="{1E71B7D1-43E4-4A1D-958B-278DEB3EC76C}" destId="{84C1715F-52EB-4918-935E-8B916C189070}" srcOrd="1" destOrd="0" parTransId="{C2B6672A-0C38-4536-9B9B-599FAB7B94B2}" sibTransId="{8C2BECAD-A9FC-4525-A7B8-CC9EB45F0D4D}"/>
    <dgm:cxn modelId="{BCE14AE4-306A-48FF-8B1C-6E4CBE521BD8}" type="presOf" srcId="{C0967391-B81E-43BD-BFF8-6A40666C9791}" destId="{E67FC9D2-5D2F-450E-BCC7-8D58BCFA70EB}" srcOrd="0" destOrd="4" presId="urn:microsoft.com/office/officeart/2005/8/layout/chevron2"/>
    <dgm:cxn modelId="{B51EAD79-84BD-4B72-97F6-F169210FD16E}" type="presOf" srcId="{07A0E88A-2A20-4196-8611-5C4E483F4D81}" destId="{1B19FA4F-F5B2-4309-B777-7AE893B557D5}" srcOrd="0" destOrd="3" presId="urn:microsoft.com/office/officeart/2005/8/layout/chevron2"/>
    <dgm:cxn modelId="{5624ECED-40D1-42C6-8EF8-4552A82159A1}" srcId="{46C25E00-B324-4B15-85E9-84D106273CED}" destId="{E9CA51CF-CF94-49ED-AA9C-812C23E31BED}" srcOrd="0" destOrd="0" parTransId="{850DDF70-D315-48FA-B8EA-5B6CB60A7731}" sibTransId="{59CFDA5E-ED9E-4CA4-8590-1AA1BA1F6527}"/>
    <dgm:cxn modelId="{539D44A9-3010-4DAE-9E34-107F5A93CE78}" srcId="{188C06FB-AFDA-4BFA-9D23-3E688A535CCB}" destId="{3B24279A-300C-427B-82F6-70E06D889C0C}" srcOrd="1" destOrd="0" parTransId="{1BECEFD9-0C37-4EEC-B7A0-D878C7639C68}" sibTransId="{45352A2B-5617-4AB0-924F-62A27F3EC813}"/>
    <dgm:cxn modelId="{8DE6D4C9-BC28-46B8-B0CD-9D1F1A9E8932}" type="presOf" srcId="{9B5711AB-A150-4014-A06C-E8C37881216B}" destId="{9443247C-D0E1-4C82-B3E6-80CFC4AA5758}" srcOrd="0" destOrd="2" presId="urn:microsoft.com/office/officeart/2005/8/layout/chevron2"/>
    <dgm:cxn modelId="{3748500C-267D-4443-8963-CEE1624119B3}" type="presParOf" srcId="{FD019FAA-6826-4C64-A03B-DABD8DB37330}" destId="{8B9D7648-624C-486A-A05C-9F775D856E00}" srcOrd="0" destOrd="0" presId="urn:microsoft.com/office/officeart/2005/8/layout/chevron2"/>
    <dgm:cxn modelId="{790B90F1-FBD7-489E-9EA2-EF68E0F4C808}" type="presParOf" srcId="{8B9D7648-624C-486A-A05C-9F775D856E00}" destId="{638277FC-5ADE-44AD-AC26-B11A71EACDA5}" srcOrd="0" destOrd="0" presId="urn:microsoft.com/office/officeart/2005/8/layout/chevron2"/>
    <dgm:cxn modelId="{53C86770-418E-48FC-AA0B-FDB4D5F03777}" type="presParOf" srcId="{8B9D7648-624C-486A-A05C-9F775D856E00}" destId="{E67FC9D2-5D2F-450E-BCC7-8D58BCFA70EB}" srcOrd="1" destOrd="0" presId="urn:microsoft.com/office/officeart/2005/8/layout/chevron2"/>
    <dgm:cxn modelId="{FCAB8F27-AFDA-408E-99DB-F34436C817C2}" type="presParOf" srcId="{FD019FAA-6826-4C64-A03B-DABD8DB37330}" destId="{DC8B110E-E2AC-43D3-A1CF-25B35DAA03A1}" srcOrd="1" destOrd="0" presId="urn:microsoft.com/office/officeart/2005/8/layout/chevron2"/>
    <dgm:cxn modelId="{38C8D0F4-CBDC-42FB-9EFA-7F99A220B57D}" type="presParOf" srcId="{FD019FAA-6826-4C64-A03B-DABD8DB37330}" destId="{296EA99B-401C-4DE1-A1E5-06FD79612707}" srcOrd="2" destOrd="0" presId="urn:microsoft.com/office/officeart/2005/8/layout/chevron2"/>
    <dgm:cxn modelId="{CAA49132-E850-4AC2-8B2E-D6BC30AEDF5F}" type="presParOf" srcId="{296EA99B-401C-4DE1-A1E5-06FD79612707}" destId="{9CDB62B7-309A-4722-B31C-0B80F2C25800}" srcOrd="0" destOrd="0" presId="urn:microsoft.com/office/officeart/2005/8/layout/chevron2"/>
    <dgm:cxn modelId="{A7F29F7E-32D0-4F5E-80E1-EA304A148ECD}" type="presParOf" srcId="{296EA99B-401C-4DE1-A1E5-06FD79612707}" destId="{1B19FA4F-F5B2-4309-B777-7AE893B557D5}" srcOrd="1" destOrd="0" presId="urn:microsoft.com/office/officeart/2005/8/layout/chevron2"/>
    <dgm:cxn modelId="{61466ADB-B54F-4E7B-AE42-93256B512EFA}" type="presParOf" srcId="{FD019FAA-6826-4C64-A03B-DABD8DB37330}" destId="{6E80EB2D-4A0B-4AAD-9C60-8D539392D092}" srcOrd="3" destOrd="0" presId="urn:microsoft.com/office/officeart/2005/8/layout/chevron2"/>
    <dgm:cxn modelId="{7CC5EB9F-A39E-42F2-BE82-F93E03755355}" type="presParOf" srcId="{FD019FAA-6826-4C64-A03B-DABD8DB37330}" destId="{4A78ADA7-A7AB-4FE2-BD29-9B82D8E9B363}" srcOrd="4" destOrd="0" presId="urn:microsoft.com/office/officeart/2005/8/layout/chevron2"/>
    <dgm:cxn modelId="{B2DB5A59-F247-4262-A8B6-E7AB79996275}" type="presParOf" srcId="{4A78ADA7-A7AB-4FE2-BD29-9B82D8E9B363}" destId="{E3F2BE4A-B0F4-4326-8B1E-E485D9D0B961}" srcOrd="0" destOrd="0" presId="urn:microsoft.com/office/officeart/2005/8/layout/chevron2"/>
    <dgm:cxn modelId="{1711A189-7C18-419C-8CD6-8BD55A4DD846}" type="presParOf" srcId="{4A78ADA7-A7AB-4FE2-BD29-9B82D8E9B363}" destId="{9443247C-D0E1-4C82-B3E6-80CFC4AA57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C8099-CEB4-4565-89C1-5F83126EE4A5}">
      <dsp:nvSpPr>
        <dsp:cNvPr id="0" name=""/>
        <dsp:cNvSpPr/>
      </dsp:nvSpPr>
      <dsp:spPr>
        <a:xfrm>
          <a:off x="9059" y="0"/>
          <a:ext cx="11195560" cy="438212"/>
        </a:xfrm>
        <a:prstGeom prst="roundRect">
          <a:avLst>
            <a:gd name="adj" fmla="val 10000"/>
          </a:avLst>
        </a:prstGeom>
        <a:solidFill>
          <a:srgbClr val="004D63"/>
        </a:solidFill>
        <a:ln w="12700" cap="flat" cmpd="sng" algn="ctr">
          <a:solidFill>
            <a:srgbClr val="004D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kern="1200" dirty="0" smtClean="0"/>
            <a:t>Antecedentes</a:t>
          </a:r>
          <a:endParaRPr lang="es-EC" sz="3600" kern="1200" dirty="0"/>
        </a:p>
      </dsp:txBody>
      <dsp:txXfrm>
        <a:off x="21894" y="12835"/>
        <a:ext cx="11169890" cy="412542"/>
      </dsp:txXfrm>
    </dsp:sp>
    <dsp:sp modelId="{320116F3-D822-4793-83D1-E4A2F4E08C5D}">
      <dsp:nvSpPr>
        <dsp:cNvPr id="0" name=""/>
        <dsp:cNvSpPr/>
      </dsp:nvSpPr>
      <dsp:spPr>
        <a:xfrm>
          <a:off x="15457" y="548504"/>
          <a:ext cx="11173704" cy="933324"/>
        </a:xfrm>
        <a:prstGeom prst="roundRect">
          <a:avLst>
            <a:gd name="adj" fmla="val 10000"/>
          </a:avLst>
        </a:prstGeom>
        <a:solidFill>
          <a:srgbClr val="128C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Según el CONADIS (2017), 435.865 personas en el Ecuador padecen de algunas patologías  de lenguaje, auditivas, intelectuales </a:t>
          </a:r>
          <a:endParaRPr lang="es-EC" sz="2400" kern="1200" dirty="0">
            <a:latin typeface="Times New Roman" panose="02020603050405020304" pitchFamily="18" charset="0"/>
            <a:cs typeface="Times New Roman" panose="02020603050405020304" pitchFamily="18" charset="0"/>
          </a:endParaRPr>
        </a:p>
      </dsp:txBody>
      <dsp:txXfrm>
        <a:off x="42793" y="575840"/>
        <a:ext cx="11119032" cy="878652"/>
      </dsp:txXfrm>
    </dsp:sp>
    <dsp:sp modelId="{AF299A3F-08E2-465B-A580-880A2A2878B1}">
      <dsp:nvSpPr>
        <dsp:cNvPr id="0" name=""/>
        <dsp:cNvSpPr/>
      </dsp:nvSpPr>
      <dsp:spPr>
        <a:xfrm>
          <a:off x="0" y="1572401"/>
          <a:ext cx="3172998" cy="2616315"/>
        </a:xfrm>
        <a:prstGeom prst="roundRect">
          <a:avLst>
            <a:gd name="adj" fmla="val 10000"/>
          </a:avLst>
        </a:prstGeom>
        <a:solidFill>
          <a:srgbClr val="CE0A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Según el CONADIS (2017), Pichincha es la segunda provincia más poblada por personas con problemas de lenguaje, auditivos e intelectuales con el 16,37%. </a:t>
          </a:r>
          <a:endParaRPr lang="es-EC" sz="2400" kern="1200" dirty="0">
            <a:latin typeface="Times New Roman" panose="02020603050405020304" pitchFamily="18" charset="0"/>
            <a:cs typeface="Times New Roman" panose="02020603050405020304" pitchFamily="18" charset="0"/>
          </a:endParaRPr>
        </a:p>
      </dsp:txBody>
      <dsp:txXfrm>
        <a:off x="76629" y="1649030"/>
        <a:ext cx="3019740" cy="2463057"/>
      </dsp:txXfrm>
    </dsp:sp>
    <dsp:sp modelId="{1EB2F562-2F9D-47ED-8CDF-F7E5079E4C55}">
      <dsp:nvSpPr>
        <dsp:cNvPr id="0" name=""/>
        <dsp:cNvSpPr/>
      </dsp:nvSpPr>
      <dsp:spPr>
        <a:xfrm>
          <a:off x="3530976" y="1590132"/>
          <a:ext cx="7636394" cy="1272324"/>
        </a:xfrm>
        <a:prstGeom prst="roundRect">
          <a:avLst>
            <a:gd name="adj" fmla="val 10000"/>
          </a:avLst>
        </a:prstGeom>
        <a:solidFill>
          <a:srgbClr val="8035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Según el CONADIS (2017),  9.625 personas de 0 a 29 años en Quito tienen alguna patología intelectual, auditiva o de lenguaje.</a:t>
          </a:r>
          <a:endParaRPr lang="es-EC" sz="2400" kern="1200" dirty="0">
            <a:latin typeface="Times New Roman" panose="02020603050405020304" pitchFamily="18" charset="0"/>
            <a:cs typeface="Times New Roman" panose="02020603050405020304" pitchFamily="18" charset="0"/>
          </a:endParaRPr>
        </a:p>
      </dsp:txBody>
      <dsp:txXfrm>
        <a:off x="3568241" y="1627397"/>
        <a:ext cx="7561864" cy="1197794"/>
      </dsp:txXfrm>
    </dsp:sp>
    <dsp:sp modelId="{F3EEFA36-A62B-4FD7-ABBC-52E9975EC593}">
      <dsp:nvSpPr>
        <dsp:cNvPr id="0" name=""/>
        <dsp:cNvSpPr/>
      </dsp:nvSpPr>
      <dsp:spPr>
        <a:xfrm>
          <a:off x="3560704" y="2970760"/>
          <a:ext cx="7576938" cy="1085848"/>
        </a:xfrm>
        <a:prstGeom prst="roundRect">
          <a:avLst>
            <a:gd name="adj" fmla="val 10000"/>
          </a:avLst>
        </a:prstGeom>
        <a:solidFill>
          <a:srgbClr val="A2A01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El presidente actual Lenin Moreno ha implementado un programa llamado el “Medico del Barrio” para brindar servicios de primer nivel en la salud</a:t>
          </a:r>
          <a:endParaRPr lang="es-EC" sz="2400" kern="1200" dirty="0">
            <a:latin typeface="Times New Roman" panose="02020603050405020304" pitchFamily="18" charset="0"/>
            <a:cs typeface="Times New Roman" panose="02020603050405020304" pitchFamily="18" charset="0"/>
          </a:endParaRPr>
        </a:p>
      </dsp:txBody>
      <dsp:txXfrm>
        <a:off x="3592507" y="3002563"/>
        <a:ext cx="7513332" cy="1022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12F3D-E41F-49E5-9717-91CD1CD54CA6}">
      <dsp:nvSpPr>
        <dsp:cNvPr id="0" name=""/>
        <dsp:cNvSpPr/>
      </dsp:nvSpPr>
      <dsp:spPr>
        <a:xfrm>
          <a:off x="9447703" y="2859248"/>
          <a:ext cx="833428" cy="602478"/>
        </a:xfrm>
        <a:custGeom>
          <a:avLst/>
          <a:gdLst/>
          <a:ahLst/>
          <a:cxnLst/>
          <a:rect l="0" t="0" r="0" b="0"/>
          <a:pathLst>
            <a:path>
              <a:moveTo>
                <a:pt x="833428" y="0"/>
              </a:moveTo>
              <a:lnTo>
                <a:pt x="833428" y="602478"/>
              </a:lnTo>
              <a:lnTo>
                <a:pt x="0" y="6024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2CB4A2-04EE-47AE-BB9C-65C8CBE84CAE}">
      <dsp:nvSpPr>
        <dsp:cNvPr id="0" name=""/>
        <dsp:cNvSpPr/>
      </dsp:nvSpPr>
      <dsp:spPr>
        <a:xfrm>
          <a:off x="6251295" y="1433383"/>
          <a:ext cx="4029835" cy="421734"/>
        </a:xfrm>
        <a:custGeom>
          <a:avLst/>
          <a:gdLst/>
          <a:ahLst/>
          <a:cxnLst/>
          <a:rect l="0" t="0" r="0" b="0"/>
          <a:pathLst>
            <a:path>
              <a:moveTo>
                <a:pt x="0" y="0"/>
              </a:moveTo>
              <a:lnTo>
                <a:pt x="0" y="210867"/>
              </a:lnTo>
              <a:lnTo>
                <a:pt x="4029835" y="210867"/>
              </a:lnTo>
              <a:lnTo>
                <a:pt x="4029835" y="421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404F20-88D0-40CE-A612-C5CD11BAF031}">
      <dsp:nvSpPr>
        <dsp:cNvPr id="0" name=""/>
        <dsp:cNvSpPr/>
      </dsp:nvSpPr>
      <dsp:spPr>
        <a:xfrm>
          <a:off x="5579231" y="2863509"/>
          <a:ext cx="113990" cy="1559971"/>
        </a:xfrm>
        <a:custGeom>
          <a:avLst/>
          <a:gdLst/>
          <a:ahLst/>
          <a:cxnLst/>
          <a:rect l="0" t="0" r="0" b="0"/>
          <a:pathLst>
            <a:path>
              <a:moveTo>
                <a:pt x="0" y="0"/>
              </a:moveTo>
              <a:lnTo>
                <a:pt x="0" y="1559971"/>
              </a:lnTo>
              <a:lnTo>
                <a:pt x="113990" y="15599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040EF0-D7D8-436A-895F-545A180903DA}">
      <dsp:nvSpPr>
        <dsp:cNvPr id="0" name=""/>
        <dsp:cNvSpPr/>
      </dsp:nvSpPr>
      <dsp:spPr>
        <a:xfrm>
          <a:off x="5579231" y="1433383"/>
          <a:ext cx="672064" cy="425995"/>
        </a:xfrm>
        <a:custGeom>
          <a:avLst/>
          <a:gdLst/>
          <a:ahLst/>
          <a:cxnLst/>
          <a:rect l="0" t="0" r="0" b="0"/>
          <a:pathLst>
            <a:path>
              <a:moveTo>
                <a:pt x="672064" y="0"/>
              </a:moveTo>
              <a:lnTo>
                <a:pt x="672064" y="215128"/>
              </a:lnTo>
              <a:lnTo>
                <a:pt x="0" y="215128"/>
              </a:lnTo>
              <a:lnTo>
                <a:pt x="0" y="425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ED8336-CCE5-43BD-95C0-7F2542ACD755}">
      <dsp:nvSpPr>
        <dsp:cNvPr id="0" name=""/>
        <dsp:cNvSpPr/>
      </dsp:nvSpPr>
      <dsp:spPr>
        <a:xfrm>
          <a:off x="2221460" y="2859248"/>
          <a:ext cx="833428" cy="602478"/>
        </a:xfrm>
        <a:custGeom>
          <a:avLst/>
          <a:gdLst/>
          <a:ahLst/>
          <a:cxnLst/>
          <a:rect l="0" t="0" r="0" b="0"/>
          <a:pathLst>
            <a:path>
              <a:moveTo>
                <a:pt x="0" y="0"/>
              </a:moveTo>
              <a:lnTo>
                <a:pt x="0" y="602478"/>
              </a:lnTo>
              <a:lnTo>
                <a:pt x="833428" y="6024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CF299-A609-4875-9647-BD3CFBEE4FBE}">
      <dsp:nvSpPr>
        <dsp:cNvPr id="0" name=""/>
        <dsp:cNvSpPr/>
      </dsp:nvSpPr>
      <dsp:spPr>
        <a:xfrm>
          <a:off x="1388032" y="2859248"/>
          <a:ext cx="833428" cy="602478"/>
        </a:xfrm>
        <a:custGeom>
          <a:avLst/>
          <a:gdLst/>
          <a:ahLst/>
          <a:cxnLst/>
          <a:rect l="0" t="0" r="0" b="0"/>
          <a:pathLst>
            <a:path>
              <a:moveTo>
                <a:pt x="833428" y="0"/>
              </a:moveTo>
              <a:lnTo>
                <a:pt x="833428" y="602478"/>
              </a:lnTo>
              <a:lnTo>
                <a:pt x="0" y="6024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717A7-7CB8-450C-9BFA-3B9E26044222}">
      <dsp:nvSpPr>
        <dsp:cNvPr id="0" name=""/>
        <dsp:cNvSpPr/>
      </dsp:nvSpPr>
      <dsp:spPr>
        <a:xfrm>
          <a:off x="2221460" y="1433383"/>
          <a:ext cx="4029835" cy="421734"/>
        </a:xfrm>
        <a:custGeom>
          <a:avLst/>
          <a:gdLst/>
          <a:ahLst/>
          <a:cxnLst/>
          <a:rect l="0" t="0" r="0" b="0"/>
          <a:pathLst>
            <a:path>
              <a:moveTo>
                <a:pt x="4029835" y="0"/>
              </a:moveTo>
              <a:lnTo>
                <a:pt x="4029835" y="210867"/>
              </a:lnTo>
              <a:lnTo>
                <a:pt x="0" y="210867"/>
              </a:lnTo>
              <a:lnTo>
                <a:pt x="0" y="421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16537-1811-4308-B3CC-A8DDBC305F46}">
      <dsp:nvSpPr>
        <dsp:cNvPr id="0" name=""/>
        <dsp:cNvSpPr/>
      </dsp:nvSpPr>
      <dsp:spPr>
        <a:xfrm>
          <a:off x="5749230" y="429253"/>
          <a:ext cx="1004130" cy="100413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5EBD9C-8918-489F-AD59-6523D8EC6B97}">
      <dsp:nvSpPr>
        <dsp:cNvPr id="0" name=""/>
        <dsp:cNvSpPr/>
      </dsp:nvSpPr>
      <dsp:spPr>
        <a:xfrm>
          <a:off x="5749230" y="429253"/>
          <a:ext cx="1004130" cy="100413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13CE65-6F90-4A8D-9EFF-C97FB3F285FF}">
      <dsp:nvSpPr>
        <dsp:cNvPr id="0" name=""/>
        <dsp:cNvSpPr/>
      </dsp:nvSpPr>
      <dsp:spPr>
        <a:xfrm>
          <a:off x="5247165" y="609997"/>
          <a:ext cx="2008260" cy="642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rgbClr val="80350A"/>
              </a:solidFill>
              <a:latin typeface="Times New Roman" panose="02020603050405020304" pitchFamily="18" charset="0"/>
              <a:cs typeface="Times New Roman" panose="02020603050405020304" pitchFamily="18" charset="0"/>
            </a:rPr>
            <a:t>Tipos de investigación</a:t>
          </a:r>
          <a:endParaRPr lang="es-EC" sz="2000" kern="1200" dirty="0">
            <a:solidFill>
              <a:srgbClr val="80350A"/>
            </a:solidFill>
            <a:latin typeface="Times New Roman" panose="02020603050405020304" pitchFamily="18" charset="0"/>
            <a:cs typeface="Times New Roman" panose="02020603050405020304" pitchFamily="18" charset="0"/>
          </a:endParaRPr>
        </a:p>
      </dsp:txBody>
      <dsp:txXfrm>
        <a:off x="5247165" y="609997"/>
        <a:ext cx="2008260" cy="642643"/>
      </dsp:txXfrm>
    </dsp:sp>
    <dsp:sp modelId="{AE2DD111-A04C-4E4C-B29E-90CA39C1871A}">
      <dsp:nvSpPr>
        <dsp:cNvPr id="0" name=""/>
        <dsp:cNvSpPr/>
      </dsp:nvSpPr>
      <dsp:spPr>
        <a:xfrm>
          <a:off x="1719395" y="1855118"/>
          <a:ext cx="1004130" cy="100413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917AA5-A61D-418F-8B25-E35A443CEAC6}">
      <dsp:nvSpPr>
        <dsp:cNvPr id="0" name=""/>
        <dsp:cNvSpPr/>
      </dsp:nvSpPr>
      <dsp:spPr>
        <a:xfrm>
          <a:off x="1719395" y="1855118"/>
          <a:ext cx="1004130" cy="100413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9CB52-B813-45AA-AFD8-642BEF5864BE}">
      <dsp:nvSpPr>
        <dsp:cNvPr id="0" name=""/>
        <dsp:cNvSpPr/>
      </dsp:nvSpPr>
      <dsp:spPr>
        <a:xfrm>
          <a:off x="1217330" y="2035862"/>
          <a:ext cx="2008260" cy="642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rgbClr val="00703C"/>
              </a:solidFill>
              <a:latin typeface="Times New Roman" panose="02020603050405020304" pitchFamily="18" charset="0"/>
              <a:cs typeface="Times New Roman" panose="02020603050405020304" pitchFamily="18" charset="0"/>
            </a:rPr>
            <a:t>Descriptiva</a:t>
          </a:r>
          <a:endParaRPr lang="es-EC" sz="2000" kern="1200" dirty="0">
            <a:solidFill>
              <a:srgbClr val="00703C"/>
            </a:solidFill>
            <a:latin typeface="Times New Roman" panose="02020603050405020304" pitchFamily="18" charset="0"/>
            <a:cs typeface="Times New Roman" panose="02020603050405020304" pitchFamily="18" charset="0"/>
          </a:endParaRPr>
        </a:p>
      </dsp:txBody>
      <dsp:txXfrm>
        <a:off x="1217330" y="2035862"/>
        <a:ext cx="2008260" cy="642643"/>
      </dsp:txXfrm>
    </dsp:sp>
    <dsp:sp modelId="{14F47EE6-3BA0-4292-9CD3-225B74335716}">
      <dsp:nvSpPr>
        <dsp:cNvPr id="0" name=""/>
        <dsp:cNvSpPr/>
      </dsp:nvSpPr>
      <dsp:spPr>
        <a:xfrm>
          <a:off x="504397" y="3280983"/>
          <a:ext cx="1004130" cy="100413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66173-1BC1-4EBD-96A4-396710C10D8C}">
      <dsp:nvSpPr>
        <dsp:cNvPr id="0" name=""/>
        <dsp:cNvSpPr/>
      </dsp:nvSpPr>
      <dsp:spPr>
        <a:xfrm>
          <a:off x="504397" y="3280983"/>
          <a:ext cx="1004130" cy="100413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3BCEFB-8311-4C2F-A67E-393715D2C8DB}">
      <dsp:nvSpPr>
        <dsp:cNvPr id="0" name=""/>
        <dsp:cNvSpPr/>
      </dsp:nvSpPr>
      <dsp:spPr>
        <a:xfrm>
          <a:off x="2332" y="3461726"/>
          <a:ext cx="2008260" cy="642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rgbClr val="00703C"/>
              </a:solidFill>
              <a:latin typeface="Times New Roman" panose="02020603050405020304" pitchFamily="18" charset="0"/>
              <a:cs typeface="Times New Roman" panose="02020603050405020304" pitchFamily="18" charset="0"/>
            </a:rPr>
            <a:t>Encuesta</a:t>
          </a:r>
          <a:endParaRPr lang="es-EC" sz="2000" kern="1200" dirty="0">
            <a:solidFill>
              <a:srgbClr val="00703C"/>
            </a:solidFill>
            <a:latin typeface="Times New Roman" panose="02020603050405020304" pitchFamily="18" charset="0"/>
            <a:cs typeface="Times New Roman" panose="02020603050405020304" pitchFamily="18" charset="0"/>
          </a:endParaRPr>
        </a:p>
      </dsp:txBody>
      <dsp:txXfrm>
        <a:off x="2332" y="3461726"/>
        <a:ext cx="2008260" cy="642643"/>
      </dsp:txXfrm>
    </dsp:sp>
    <dsp:sp modelId="{243D7B1F-0B59-41C5-93E1-C249DF8AE9B0}">
      <dsp:nvSpPr>
        <dsp:cNvPr id="0" name=""/>
        <dsp:cNvSpPr/>
      </dsp:nvSpPr>
      <dsp:spPr>
        <a:xfrm>
          <a:off x="2934392" y="3280983"/>
          <a:ext cx="1004130" cy="100413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5256E-AD71-404A-B613-0C36D25D3544}">
      <dsp:nvSpPr>
        <dsp:cNvPr id="0" name=""/>
        <dsp:cNvSpPr/>
      </dsp:nvSpPr>
      <dsp:spPr>
        <a:xfrm>
          <a:off x="2934392" y="3280983"/>
          <a:ext cx="1004130" cy="100413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17A099-CF0C-4850-B05B-03A13E8FAB51}">
      <dsp:nvSpPr>
        <dsp:cNvPr id="0" name=""/>
        <dsp:cNvSpPr/>
      </dsp:nvSpPr>
      <dsp:spPr>
        <a:xfrm>
          <a:off x="2432327" y="3461726"/>
          <a:ext cx="2008260" cy="642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rgbClr val="00703C"/>
              </a:solidFill>
              <a:latin typeface="Times New Roman" panose="02020603050405020304" pitchFamily="18" charset="0"/>
              <a:cs typeface="Times New Roman" panose="02020603050405020304" pitchFamily="18" charset="0"/>
            </a:rPr>
            <a:t>Observación</a:t>
          </a:r>
          <a:endParaRPr lang="es-EC" sz="2000" kern="1200" dirty="0">
            <a:solidFill>
              <a:srgbClr val="00703C"/>
            </a:solidFill>
            <a:latin typeface="Times New Roman" panose="02020603050405020304" pitchFamily="18" charset="0"/>
            <a:cs typeface="Times New Roman" panose="02020603050405020304" pitchFamily="18" charset="0"/>
          </a:endParaRPr>
        </a:p>
      </dsp:txBody>
      <dsp:txXfrm>
        <a:off x="2432327" y="3461726"/>
        <a:ext cx="2008260" cy="642643"/>
      </dsp:txXfrm>
    </dsp:sp>
    <dsp:sp modelId="{44EF6BCD-0033-434D-A4AE-97B900CEC019}">
      <dsp:nvSpPr>
        <dsp:cNvPr id="0" name=""/>
        <dsp:cNvSpPr/>
      </dsp:nvSpPr>
      <dsp:spPr>
        <a:xfrm>
          <a:off x="5077166" y="1859379"/>
          <a:ext cx="1004130" cy="100413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212BFD-8BEF-442F-A26A-0ADC9CA9AED0}">
      <dsp:nvSpPr>
        <dsp:cNvPr id="0" name=""/>
        <dsp:cNvSpPr/>
      </dsp:nvSpPr>
      <dsp:spPr>
        <a:xfrm>
          <a:off x="5077166" y="1859379"/>
          <a:ext cx="1004130" cy="100413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C51C4-410F-458F-BD03-70D889AF0986}">
      <dsp:nvSpPr>
        <dsp:cNvPr id="0" name=""/>
        <dsp:cNvSpPr/>
      </dsp:nvSpPr>
      <dsp:spPr>
        <a:xfrm>
          <a:off x="4575101" y="2040122"/>
          <a:ext cx="2008260" cy="642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rgbClr val="A2A01F"/>
              </a:solidFill>
              <a:latin typeface="Times New Roman" panose="02020603050405020304" pitchFamily="18" charset="0"/>
              <a:cs typeface="Times New Roman" panose="02020603050405020304" pitchFamily="18" charset="0"/>
            </a:rPr>
            <a:t>Técnicas de investigación</a:t>
          </a:r>
          <a:endParaRPr lang="es-EC" sz="2000" kern="1200" dirty="0">
            <a:solidFill>
              <a:srgbClr val="A2A01F"/>
            </a:solidFill>
            <a:latin typeface="Times New Roman" panose="02020603050405020304" pitchFamily="18" charset="0"/>
            <a:cs typeface="Times New Roman" panose="02020603050405020304" pitchFamily="18" charset="0"/>
          </a:endParaRPr>
        </a:p>
      </dsp:txBody>
      <dsp:txXfrm>
        <a:off x="4575101" y="2040122"/>
        <a:ext cx="2008260" cy="642643"/>
      </dsp:txXfrm>
    </dsp:sp>
    <dsp:sp modelId="{677AF3C3-DB59-45AB-B86D-FAC4F31F774F}">
      <dsp:nvSpPr>
        <dsp:cNvPr id="0" name=""/>
        <dsp:cNvSpPr/>
      </dsp:nvSpPr>
      <dsp:spPr>
        <a:xfrm>
          <a:off x="5526544" y="3640478"/>
          <a:ext cx="1388973" cy="202490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833A03-63EA-4B3E-9682-DD6DDCB648F7}">
      <dsp:nvSpPr>
        <dsp:cNvPr id="0" name=""/>
        <dsp:cNvSpPr/>
      </dsp:nvSpPr>
      <dsp:spPr>
        <a:xfrm>
          <a:off x="5526544" y="3640478"/>
          <a:ext cx="1388973" cy="202490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93F391-7A89-4334-AF05-E301E7B8B678}">
      <dsp:nvSpPr>
        <dsp:cNvPr id="0" name=""/>
        <dsp:cNvSpPr/>
      </dsp:nvSpPr>
      <dsp:spPr>
        <a:xfrm>
          <a:off x="4832058" y="4004961"/>
          <a:ext cx="2777946" cy="12959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rgbClr val="A2A01F"/>
              </a:solidFill>
              <a:latin typeface="Times New Roman" panose="02020603050405020304" pitchFamily="18" charset="0"/>
              <a:cs typeface="Times New Roman" panose="02020603050405020304" pitchFamily="18" charset="0"/>
            </a:rPr>
            <a:t>La investigación de campo a través de la encuesta permitió obtener datos primarios</a:t>
          </a:r>
          <a:endParaRPr lang="es-EC" sz="1800" kern="1200" dirty="0">
            <a:solidFill>
              <a:srgbClr val="A2A01F"/>
            </a:solidFill>
            <a:latin typeface="Times New Roman" panose="02020603050405020304" pitchFamily="18" charset="0"/>
            <a:cs typeface="Times New Roman" panose="02020603050405020304" pitchFamily="18" charset="0"/>
          </a:endParaRPr>
        </a:p>
      </dsp:txBody>
      <dsp:txXfrm>
        <a:off x="4832058" y="4004961"/>
        <a:ext cx="2777946" cy="1295941"/>
      </dsp:txXfrm>
    </dsp:sp>
    <dsp:sp modelId="{5B76D0CE-E7D7-429D-9AC6-CE46980A3B64}">
      <dsp:nvSpPr>
        <dsp:cNvPr id="0" name=""/>
        <dsp:cNvSpPr/>
      </dsp:nvSpPr>
      <dsp:spPr>
        <a:xfrm>
          <a:off x="9779066" y="1855118"/>
          <a:ext cx="1004130" cy="100413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AE7F59-360A-42C1-A523-675B2CB19BA1}">
      <dsp:nvSpPr>
        <dsp:cNvPr id="0" name=""/>
        <dsp:cNvSpPr/>
      </dsp:nvSpPr>
      <dsp:spPr>
        <a:xfrm>
          <a:off x="9779066" y="1855118"/>
          <a:ext cx="1004130" cy="100413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05976-B96C-4921-8373-C63D96C602A3}">
      <dsp:nvSpPr>
        <dsp:cNvPr id="0" name=""/>
        <dsp:cNvSpPr/>
      </dsp:nvSpPr>
      <dsp:spPr>
        <a:xfrm>
          <a:off x="9277000" y="2035862"/>
          <a:ext cx="2008260" cy="642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rgbClr val="6213BD"/>
              </a:solidFill>
              <a:latin typeface="Times New Roman" panose="02020603050405020304" pitchFamily="18" charset="0"/>
              <a:cs typeface="Times New Roman" panose="02020603050405020304" pitchFamily="18" charset="0"/>
            </a:rPr>
            <a:t>Técnica de muestreo</a:t>
          </a:r>
          <a:endParaRPr lang="es-EC" sz="2000" kern="1200" dirty="0">
            <a:solidFill>
              <a:srgbClr val="6213BD"/>
            </a:solidFill>
            <a:latin typeface="Times New Roman" panose="02020603050405020304" pitchFamily="18" charset="0"/>
            <a:cs typeface="Times New Roman" panose="02020603050405020304" pitchFamily="18" charset="0"/>
          </a:endParaRPr>
        </a:p>
      </dsp:txBody>
      <dsp:txXfrm>
        <a:off x="9277000" y="2035862"/>
        <a:ext cx="2008260" cy="642643"/>
      </dsp:txXfrm>
    </dsp:sp>
    <dsp:sp modelId="{C330F1C0-CD8E-4D58-922C-21CD5FE72B32}">
      <dsp:nvSpPr>
        <dsp:cNvPr id="0" name=""/>
        <dsp:cNvSpPr/>
      </dsp:nvSpPr>
      <dsp:spPr>
        <a:xfrm>
          <a:off x="8564068" y="3280983"/>
          <a:ext cx="1004130" cy="100413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2FB761-E30A-4D72-8DA2-C414091794D6}">
      <dsp:nvSpPr>
        <dsp:cNvPr id="0" name=""/>
        <dsp:cNvSpPr/>
      </dsp:nvSpPr>
      <dsp:spPr>
        <a:xfrm>
          <a:off x="8564068" y="3280983"/>
          <a:ext cx="1004130" cy="100413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FBA802-A1B6-478D-A539-BD367BBCEB29}">
      <dsp:nvSpPr>
        <dsp:cNvPr id="0" name=""/>
        <dsp:cNvSpPr/>
      </dsp:nvSpPr>
      <dsp:spPr>
        <a:xfrm>
          <a:off x="8062003" y="3461726"/>
          <a:ext cx="2008260" cy="6426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rgbClr val="7030A0"/>
              </a:solidFill>
              <a:latin typeface="Times New Roman" panose="02020603050405020304" pitchFamily="18" charset="0"/>
              <a:cs typeface="Times New Roman" panose="02020603050405020304" pitchFamily="18" charset="0"/>
            </a:rPr>
            <a:t>Muestreo aleatoria estratificado</a:t>
          </a:r>
          <a:endParaRPr lang="es-EC" sz="2000" kern="1200" dirty="0">
            <a:solidFill>
              <a:srgbClr val="7030A0"/>
            </a:solidFill>
            <a:latin typeface="Times New Roman" panose="02020603050405020304" pitchFamily="18" charset="0"/>
            <a:cs typeface="Times New Roman" panose="02020603050405020304" pitchFamily="18" charset="0"/>
          </a:endParaRPr>
        </a:p>
      </dsp:txBody>
      <dsp:txXfrm>
        <a:off x="8062003" y="3461726"/>
        <a:ext cx="2008260" cy="642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8E3D-2427-4BCC-9581-131101D388EF}">
      <dsp:nvSpPr>
        <dsp:cNvPr id="0" name=""/>
        <dsp:cNvSpPr/>
      </dsp:nvSpPr>
      <dsp:spPr>
        <a:xfrm>
          <a:off x="1236" y="120042"/>
          <a:ext cx="1553349" cy="33374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dirty="0">
              <a:latin typeface="Times New Roman" panose="02020603050405020304" pitchFamily="18" charset="0"/>
              <a:cs typeface="Times New Roman" panose="02020603050405020304" pitchFamily="18" charset="0"/>
            </a:rPr>
            <a:t>1.</a:t>
          </a:r>
        </a:p>
      </dsp:txBody>
      <dsp:txXfrm>
        <a:off x="1236" y="120042"/>
        <a:ext cx="1553349" cy="222497"/>
      </dsp:txXfrm>
    </dsp:sp>
    <dsp:sp modelId="{61106015-DEAC-47F0-89FA-13CDEA1732FB}">
      <dsp:nvSpPr>
        <dsp:cNvPr id="0" name=""/>
        <dsp:cNvSpPr/>
      </dsp:nvSpPr>
      <dsp:spPr>
        <a:xfrm>
          <a:off x="319392" y="207013"/>
          <a:ext cx="1553349" cy="8064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tx2"/>
              </a:solidFill>
              <a:latin typeface="Times New Roman" panose="02020603050405020304" pitchFamily="18" charset="0"/>
              <a:cs typeface="Times New Roman" panose="02020603050405020304" pitchFamily="18" charset="0"/>
            </a:rPr>
            <a:t>¿Dónde estamos actualmente?</a:t>
          </a:r>
        </a:p>
      </dsp:txBody>
      <dsp:txXfrm>
        <a:off x="343011" y="230632"/>
        <a:ext cx="1506111" cy="759162"/>
      </dsp:txXfrm>
    </dsp:sp>
    <dsp:sp modelId="{21636097-A252-4AF4-AD95-00DE648B066C}">
      <dsp:nvSpPr>
        <dsp:cNvPr id="0" name=""/>
        <dsp:cNvSpPr/>
      </dsp:nvSpPr>
      <dsp:spPr>
        <a:xfrm>
          <a:off x="1790067" y="37921"/>
          <a:ext cx="499222" cy="386739"/>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790067" y="115269"/>
        <a:ext cx="383200" cy="232043"/>
      </dsp:txXfrm>
    </dsp:sp>
    <dsp:sp modelId="{8F100A61-7C6A-43D0-9CDE-0A34E4AB512F}">
      <dsp:nvSpPr>
        <dsp:cNvPr id="0" name=""/>
        <dsp:cNvSpPr/>
      </dsp:nvSpPr>
      <dsp:spPr>
        <a:xfrm>
          <a:off x="2496513" y="120042"/>
          <a:ext cx="1553349" cy="333746"/>
        </a:xfrm>
        <a:prstGeom prst="roundRect">
          <a:avLst>
            <a:gd name="adj" fmla="val 10000"/>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a:latin typeface="Times New Roman" panose="02020603050405020304" pitchFamily="18" charset="0"/>
              <a:cs typeface="Times New Roman" panose="02020603050405020304" pitchFamily="18" charset="0"/>
            </a:rPr>
            <a:t>2.</a:t>
          </a:r>
        </a:p>
      </dsp:txBody>
      <dsp:txXfrm>
        <a:off x="2496513" y="120042"/>
        <a:ext cx="1553349" cy="222497"/>
      </dsp:txXfrm>
    </dsp:sp>
    <dsp:sp modelId="{A3C1C3AC-EBDA-4E74-87F4-1C01BAB55BD9}">
      <dsp:nvSpPr>
        <dsp:cNvPr id="0" name=""/>
        <dsp:cNvSpPr/>
      </dsp:nvSpPr>
      <dsp:spPr>
        <a:xfrm>
          <a:off x="2814669" y="207013"/>
          <a:ext cx="1553349" cy="8064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tx2"/>
              </a:solidFill>
              <a:latin typeface="Times New Roman" panose="02020603050405020304" pitchFamily="18" charset="0"/>
              <a:cs typeface="Times New Roman" panose="02020603050405020304" pitchFamily="18" charset="0"/>
            </a:rPr>
            <a:t>¿A dónde vamos según la tendencia?</a:t>
          </a:r>
        </a:p>
      </dsp:txBody>
      <dsp:txXfrm>
        <a:off x="2838288" y="230632"/>
        <a:ext cx="1506111" cy="759162"/>
      </dsp:txXfrm>
    </dsp:sp>
    <dsp:sp modelId="{9BD4E9B5-9EA3-4525-9CA6-7E52110786C0}">
      <dsp:nvSpPr>
        <dsp:cNvPr id="0" name=""/>
        <dsp:cNvSpPr/>
      </dsp:nvSpPr>
      <dsp:spPr>
        <a:xfrm>
          <a:off x="4285345" y="37921"/>
          <a:ext cx="499222" cy="386739"/>
        </a:xfrm>
        <a:prstGeom prst="rightArrow">
          <a:avLst>
            <a:gd name="adj1" fmla="val 60000"/>
            <a:gd name="adj2" fmla="val 50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4285345" y="115269"/>
        <a:ext cx="383200" cy="232043"/>
      </dsp:txXfrm>
    </dsp:sp>
    <dsp:sp modelId="{FE2DF795-4DC5-486B-8B27-55169AD51895}">
      <dsp:nvSpPr>
        <dsp:cNvPr id="0" name=""/>
        <dsp:cNvSpPr/>
      </dsp:nvSpPr>
      <dsp:spPr>
        <a:xfrm>
          <a:off x="4991791" y="120042"/>
          <a:ext cx="1553349" cy="333746"/>
        </a:xfrm>
        <a:prstGeom prst="roundRect">
          <a:avLst>
            <a:gd name="adj" fmla="val 10000"/>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a:latin typeface="Times New Roman" panose="02020603050405020304" pitchFamily="18" charset="0"/>
              <a:cs typeface="Times New Roman" panose="02020603050405020304" pitchFamily="18" charset="0"/>
            </a:rPr>
            <a:t>3.</a:t>
          </a:r>
        </a:p>
      </dsp:txBody>
      <dsp:txXfrm>
        <a:off x="4991791" y="120042"/>
        <a:ext cx="1553349" cy="222497"/>
      </dsp:txXfrm>
    </dsp:sp>
    <dsp:sp modelId="{388B6C9C-D4C1-41DA-AFC2-D62CE620853A}">
      <dsp:nvSpPr>
        <dsp:cNvPr id="0" name=""/>
        <dsp:cNvSpPr/>
      </dsp:nvSpPr>
      <dsp:spPr>
        <a:xfrm>
          <a:off x="5309947" y="207013"/>
          <a:ext cx="1553349" cy="8064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tx2"/>
              </a:solidFill>
              <a:latin typeface="Times New Roman" panose="02020603050405020304" pitchFamily="18" charset="0"/>
              <a:cs typeface="Times New Roman" panose="02020603050405020304" pitchFamily="18" charset="0"/>
            </a:rPr>
            <a:t>¿A dónde quisiéramos llegar?</a:t>
          </a:r>
        </a:p>
      </dsp:txBody>
      <dsp:txXfrm>
        <a:off x="5333566" y="230632"/>
        <a:ext cx="1506111" cy="759162"/>
      </dsp:txXfrm>
    </dsp:sp>
    <dsp:sp modelId="{5966BC49-A506-4D72-A036-F411BC023B3E}">
      <dsp:nvSpPr>
        <dsp:cNvPr id="0" name=""/>
        <dsp:cNvSpPr/>
      </dsp:nvSpPr>
      <dsp:spPr>
        <a:xfrm>
          <a:off x="6780623" y="37921"/>
          <a:ext cx="499222" cy="386739"/>
        </a:xfrm>
        <a:prstGeom prst="rightArrow">
          <a:avLst>
            <a:gd name="adj1" fmla="val 60000"/>
            <a:gd name="adj2" fmla="val 5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6780623" y="115269"/>
        <a:ext cx="383200" cy="232043"/>
      </dsp:txXfrm>
    </dsp:sp>
    <dsp:sp modelId="{C4EE23B9-363E-4351-850A-71AC437C637C}">
      <dsp:nvSpPr>
        <dsp:cNvPr id="0" name=""/>
        <dsp:cNvSpPr/>
      </dsp:nvSpPr>
      <dsp:spPr>
        <a:xfrm>
          <a:off x="7487069" y="120042"/>
          <a:ext cx="1553349" cy="333746"/>
        </a:xfrm>
        <a:prstGeom prst="roundRect">
          <a:avLst>
            <a:gd name="adj" fmla="val 1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C" sz="1400" kern="1200" dirty="0">
              <a:latin typeface="Times New Roman" panose="02020603050405020304" pitchFamily="18" charset="0"/>
              <a:cs typeface="Times New Roman" panose="02020603050405020304" pitchFamily="18" charset="0"/>
            </a:rPr>
            <a:t>4.</a:t>
          </a:r>
        </a:p>
      </dsp:txBody>
      <dsp:txXfrm>
        <a:off x="7487069" y="120042"/>
        <a:ext cx="1553349" cy="222497"/>
      </dsp:txXfrm>
    </dsp:sp>
    <dsp:sp modelId="{9DA78A53-72E3-4146-9911-9C97CB34BDB9}">
      <dsp:nvSpPr>
        <dsp:cNvPr id="0" name=""/>
        <dsp:cNvSpPr/>
      </dsp:nvSpPr>
      <dsp:spPr>
        <a:xfrm>
          <a:off x="7805225" y="207013"/>
          <a:ext cx="1553349" cy="8064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a:solidFill>
                <a:schemeClr val="tx2"/>
              </a:solidFill>
              <a:latin typeface="Times New Roman" panose="02020603050405020304" pitchFamily="18" charset="0"/>
              <a:cs typeface="Times New Roman" panose="02020603050405020304" pitchFamily="18" charset="0"/>
            </a:rPr>
            <a:t>¿Dónde deberíamos llegar?</a:t>
          </a:r>
        </a:p>
      </dsp:txBody>
      <dsp:txXfrm>
        <a:off x="7828844" y="230632"/>
        <a:ext cx="1506111" cy="759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40A5-6963-47B4-8F0D-A457C6CCCFD3}">
      <dsp:nvSpPr>
        <dsp:cNvPr id="0" name=""/>
        <dsp:cNvSpPr/>
      </dsp:nvSpPr>
      <dsp:spPr>
        <a:xfrm>
          <a:off x="754971" y="617"/>
          <a:ext cx="1300614" cy="72256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dobe Garamond Pro Bold" panose="02020702060506020403" pitchFamily="18" charset="0"/>
            </a:rPr>
            <a:t>Marketing</a:t>
          </a:r>
          <a:endParaRPr lang="es-EC" sz="1200" kern="1200" dirty="0">
            <a:solidFill>
              <a:schemeClr val="tx1"/>
            </a:solidFill>
            <a:latin typeface="Adobe Garamond Pro Bold" panose="02020702060506020403" pitchFamily="18" charset="0"/>
          </a:endParaRPr>
        </a:p>
      </dsp:txBody>
      <dsp:txXfrm>
        <a:off x="776134" y="21780"/>
        <a:ext cx="1258288" cy="680237"/>
      </dsp:txXfrm>
    </dsp:sp>
    <dsp:sp modelId="{03AF16D9-C555-42BF-8135-415B7063599A}">
      <dsp:nvSpPr>
        <dsp:cNvPr id="0" name=""/>
        <dsp:cNvSpPr/>
      </dsp:nvSpPr>
      <dsp:spPr>
        <a:xfrm rot="5400000">
          <a:off x="1269798" y="741245"/>
          <a:ext cx="270961" cy="325153"/>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1"/>
            </a:solidFill>
            <a:latin typeface="Adobe Garamond Pro Bold" panose="02020702060506020403" pitchFamily="18" charset="0"/>
          </a:endParaRPr>
        </a:p>
      </dsp:txBody>
      <dsp:txXfrm rot="-5400000">
        <a:off x="1307733" y="768341"/>
        <a:ext cx="195091" cy="189673"/>
      </dsp:txXfrm>
    </dsp:sp>
    <dsp:sp modelId="{B7FFED48-4DC5-4217-9F05-5AE761E6C690}">
      <dsp:nvSpPr>
        <dsp:cNvPr id="0" name=""/>
        <dsp:cNvSpPr/>
      </dsp:nvSpPr>
      <dsp:spPr>
        <a:xfrm>
          <a:off x="754971" y="1084462"/>
          <a:ext cx="1300614" cy="722563"/>
        </a:xfrm>
        <a:prstGeom prst="roundRect">
          <a:avLst>
            <a:gd name="adj" fmla="val 1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dobe Garamond Pro Bold" panose="02020702060506020403" pitchFamily="18" charset="0"/>
            </a:rPr>
            <a:t>Productividad</a:t>
          </a:r>
          <a:endParaRPr lang="es-EC" sz="1200" kern="1200" dirty="0">
            <a:solidFill>
              <a:schemeClr val="tx1"/>
            </a:solidFill>
            <a:latin typeface="Adobe Garamond Pro Bold" panose="02020702060506020403" pitchFamily="18" charset="0"/>
          </a:endParaRPr>
        </a:p>
      </dsp:txBody>
      <dsp:txXfrm>
        <a:off x="776134" y="1105625"/>
        <a:ext cx="1258288" cy="680237"/>
      </dsp:txXfrm>
    </dsp:sp>
    <dsp:sp modelId="{F2A8860D-F1F6-4127-AEA0-011A75D370AD}">
      <dsp:nvSpPr>
        <dsp:cNvPr id="0" name=""/>
        <dsp:cNvSpPr/>
      </dsp:nvSpPr>
      <dsp:spPr>
        <a:xfrm rot="5400000">
          <a:off x="1269798" y="1825090"/>
          <a:ext cx="270961" cy="325153"/>
        </a:xfrm>
        <a:prstGeom prst="rightArrow">
          <a:avLst>
            <a:gd name="adj1" fmla="val 60000"/>
            <a:gd name="adj2" fmla="val 5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1"/>
            </a:solidFill>
            <a:latin typeface="Adobe Garamond Pro Bold" panose="02020702060506020403" pitchFamily="18" charset="0"/>
          </a:endParaRPr>
        </a:p>
      </dsp:txBody>
      <dsp:txXfrm rot="-5400000">
        <a:off x="1307733" y="1852186"/>
        <a:ext cx="195091" cy="189673"/>
      </dsp:txXfrm>
    </dsp:sp>
    <dsp:sp modelId="{AB8F2CA6-970D-428A-AEDF-32308A1CBABE}">
      <dsp:nvSpPr>
        <dsp:cNvPr id="0" name=""/>
        <dsp:cNvSpPr/>
      </dsp:nvSpPr>
      <dsp:spPr>
        <a:xfrm>
          <a:off x="754971" y="2168307"/>
          <a:ext cx="1300614" cy="722563"/>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dobe Garamond Pro Bold" panose="02020702060506020403" pitchFamily="18" charset="0"/>
            </a:rPr>
            <a:t>Innovación</a:t>
          </a:r>
          <a:endParaRPr lang="es-EC" sz="1200" kern="1200" dirty="0">
            <a:solidFill>
              <a:schemeClr val="tx1"/>
            </a:solidFill>
            <a:latin typeface="Adobe Garamond Pro Bold" panose="02020702060506020403" pitchFamily="18" charset="0"/>
          </a:endParaRPr>
        </a:p>
      </dsp:txBody>
      <dsp:txXfrm>
        <a:off x="776134" y="2189470"/>
        <a:ext cx="1258288" cy="680237"/>
      </dsp:txXfrm>
    </dsp:sp>
    <dsp:sp modelId="{C5711365-B630-4376-81EF-E9970D26010F}">
      <dsp:nvSpPr>
        <dsp:cNvPr id="0" name=""/>
        <dsp:cNvSpPr/>
      </dsp:nvSpPr>
      <dsp:spPr>
        <a:xfrm rot="5400000">
          <a:off x="1269798" y="2908935"/>
          <a:ext cx="270961" cy="325153"/>
        </a:xfrm>
        <a:prstGeom prst="rightArrow">
          <a:avLst>
            <a:gd name="adj1" fmla="val 60000"/>
            <a:gd name="adj2" fmla="val 50000"/>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1"/>
            </a:solidFill>
            <a:latin typeface="Adobe Garamond Pro Bold" panose="02020702060506020403" pitchFamily="18" charset="0"/>
          </a:endParaRPr>
        </a:p>
      </dsp:txBody>
      <dsp:txXfrm rot="-5400000">
        <a:off x="1307733" y="2936031"/>
        <a:ext cx="195091" cy="189673"/>
      </dsp:txXfrm>
    </dsp:sp>
    <dsp:sp modelId="{08C93A73-173F-4071-A0AA-20EA553C38E5}">
      <dsp:nvSpPr>
        <dsp:cNvPr id="0" name=""/>
        <dsp:cNvSpPr/>
      </dsp:nvSpPr>
      <dsp:spPr>
        <a:xfrm>
          <a:off x="754971" y="3252152"/>
          <a:ext cx="1300614" cy="722563"/>
        </a:xfrm>
        <a:prstGeom prst="roundRect">
          <a:avLst>
            <a:gd name="adj" fmla="val 10000"/>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dobe Garamond Pro Bold" panose="02020702060506020403" pitchFamily="18" charset="0"/>
            </a:rPr>
            <a:t>Recursos Humanos</a:t>
          </a:r>
          <a:endParaRPr lang="es-EC" sz="1200" kern="1200" dirty="0">
            <a:solidFill>
              <a:schemeClr val="tx1"/>
            </a:solidFill>
            <a:latin typeface="Adobe Garamond Pro Bold" panose="02020702060506020403" pitchFamily="18" charset="0"/>
          </a:endParaRPr>
        </a:p>
      </dsp:txBody>
      <dsp:txXfrm>
        <a:off x="776134" y="3273315"/>
        <a:ext cx="1258288" cy="680237"/>
      </dsp:txXfrm>
    </dsp:sp>
    <dsp:sp modelId="{B2EC61B8-C84F-4BDB-A189-55662BF76906}">
      <dsp:nvSpPr>
        <dsp:cNvPr id="0" name=""/>
        <dsp:cNvSpPr/>
      </dsp:nvSpPr>
      <dsp:spPr>
        <a:xfrm rot="5400000">
          <a:off x="1269798" y="3992780"/>
          <a:ext cx="270961" cy="325153"/>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tx1"/>
            </a:solidFill>
            <a:latin typeface="Adobe Garamond Pro Bold" panose="02020702060506020403" pitchFamily="18" charset="0"/>
          </a:endParaRPr>
        </a:p>
      </dsp:txBody>
      <dsp:txXfrm rot="-5400000">
        <a:off x="1307733" y="4019876"/>
        <a:ext cx="195091" cy="189673"/>
      </dsp:txXfrm>
    </dsp:sp>
    <dsp:sp modelId="{3597FB8E-8149-424A-99C5-66A60FEB88BE}">
      <dsp:nvSpPr>
        <dsp:cNvPr id="0" name=""/>
        <dsp:cNvSpPr/>
      </dsp:nvSpPr>
      <dsp:spPr>
        <a:xfrm>
          <a:off x="754971" y="4335998"/>
          <a:ext cx="1300614" cy="722563"/>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latin typeface="Adobe Garamond Pro Bold" panose="02020702060506020403" pitchFamily="18" charset="0"/>
            </a:rPr>
            <a:t>Responsabilidad Social</a:t>
          </a:r>
          <a:endParaRPr lang="es-EC" sz="1200" kern="1200" dirty="0">
            <a:solidFill>
              <a:schemeClr val="tx1"/>
            </a:solidFill>
            <a:latin typeface="Adobe Garamond Pro Bold" panose="02020702060506020403" pitchFamily="18" charset="0"/>
          </a:endParaRPr>
        </a:p>
      </dsp:txBody>
      <dsp:txXfrm>
        <a:off x="776134" y="4357161"/>
        <a:ext cx="1258288" cy="680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277FC-5ADE-44AD-AC26-B11A71EACDA5}">
      <dsp:nvSpPr>
        <dsp:cNvPr id="0" name=""/>
        <dsp:cNvSpPr/>
      </dsp:nvSpPr>
      <dsp:spPr>
        <a:xfrm rot="5400000">
          <a:off x="-277897" y="540585"/>
          <a:ext cx="1852648" cy="129685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Táctico</a:t>
          </a:r>
          <a:endParaRPr lang="es-EC" sz="2000" kern="1200" dirty="0">
            <a:latin typeface="Times New Roman" panose="02020603050405020304" pitchFamily="18" charset="0"/>
            <a:cs typeface="Times New Roman" panose="02020603050405020304" pitchFamily="18" charset="0"/>
          </a:endParaRPr>
        </a:p>
      </dsp:txBody>
      <dsp:txXfrm rot="-5400000">
        <a:off x="0" y="911115"/>
        <a:ext cx="1296854" cy="555794"/>
      </dsp:txXfrm>
    </dsp:sp>
    <dsp:sp modelId="{E67FC9D2-5D2F-450E-BCC7-8D58BCFA70EB}">
      <dsp:nvSpPr>
        <dsp:cNvPr id="0" name=""/>
        <dsp:cNvSpPr/>
      </dsp:nvSpPr>
      <dsp:spPr>
        <a:xfrm rot="5400000">
          <a:off x="5589824" y="-4164249"/>
          <a:ext cx="1719592" cy="1005809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solidFill>
                <a:schemeClr val="accent1">
                  <a:lumMod val="75000"/>
                </a:schemeClr>
              </a:solidFill>
              <a:latin typeface="Times New Roman" panose="02020603050405020304" pitchFamily="18" charset="0"/>
              <a:cs typeface="Times New Roman" panose="02020603050405020304" pitchFamily="18" charset="0"/>
            </a:rPr>
            <a:t>Acciones y métodos para alcanzar los objetivos planteados.</a:t>
          </a:r>
          <a:endParaRPr lang="es-EC" sz="2000" kern="1200" dirty="0">
            <a:solidFill>
              <a:schemeClr val="accent1">
                <a:lumMod val="75000"/>
              </a:schemeClr>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accent1">
                  <a:lumMod val="75000"/>
                </a:schemeClr>
              </a:solidFill>
              <a:latin typeface="Times New Roman" panose="02020603050405020304" pitchFamily="18" charset="0"/>
              <a:cs typeface="Times New Roman" panose="02020603050405020304" pitchFamily="18" charset="0"/>
            </a:rPr>
            <a:t>Áreas: financiera, recursos humanos, producción y </a:t>
          </a:r>
          <a:r>
            <a:rPr lang="es-EC" sz="2000" kern="1200" dirty="0" err="1" smtClean="0">
              <a:solidFill>
                <a:schemeClr val="accent1">
                  <a:lumMod val="75000"/>
                </a:schemeClr>
              </a:solidFill>
              <a:latin typeface="Times New Roman" panose="02020603050405020304" pitchFamily="18" charset="0"/>
              <a:cs typeface="Times New Roman" panose="02020603050405020304" pitchFamily="18" charset="0"/>
            </a:rPr>
            <a:t>mercadotécnia</a:t>
          </a:r>
          <a:r>
            <a:rPr lang="es-EC" sz="2000" kern="12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es-EC" sz="2000" kern="1200" dirty="0">
            <a:solidFill>
              <a:schemeClr val="accent1">
                <a:lumMod val="75000"/>
              </a:schemeClr>
            </a:solidFill>
            <a:latin typeface="Times New Roman" panose="02020603050405020304" pitchFamily="18" charset="0"/>
            <a:cs typeface="Times New Roman" panose="02020603050405020304" pitchFamily="18" charset="0"/>
          </a:endParaRPr>
        </a:p>
        <a:p>
          <a:pPr marL="457200" lvl="2" indent="-228600" algn="l" defTabSz="889000">
            <a:lnSpc>
              <a:spcPct val="90000"/>
            </a:lnSpc>
            <a:spcBef>
              <a:spcPct val="0"/>
            </a:spcBef>
            <a:spcAft>
              <a:spcPct val="15000"/>
            </a:spcAft>
            <a:buChar char="••"/>
          </a:pP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RRHH: asesoramiento a terapeutas en la aplicación de estrategias de marketing social.</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a:p>
          <a:pPr marL="457200" lvl="2" indent="-228600" algn="l" defTabSz="889000">
            <a:lnSpc>
              <a:spcPct val="90000"/>
            </a:lnSpc>
            <a:spcBef>
              <a:spcPct val="0"/>
            </a:spcBef>
            <a:spcAft>
              <a:spcPct val="15000"/>
            </a:spcAft>
            <a:buChar char="••"/>
          </a:pP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Estrategias de </a:t>
          </a:r>
          <a:r>
            <a:rPr lang="es-EC" sz="2000" kern="1200" dirty="0" err="1" smtClean="0">
              <a:solidFill>
                <a:schemeClr val="accent2">
                  <a:lumMod val="75000"/>
                </a:schemeClr>
              </a:solidFill>
              <a:latin typeface="Times New Roman" panose="02020603050405020304" pitchFamily="18" charset="0"/>
              <a:cs typeface="Times New Roman" panose="02020603050405020304" pitchFamily="18" charset="0"/>
            </a:rPr>
            <a:t>merchandising</a:t>
          </a: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 en las instituciones de servicio de terapia del lenguaje.</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a:p>
          <a:pPr marL="457200" lvl="2" indent="-228600" algn="l" defTabSz="889000">
            <a:lnSpc>
              <a:spcPct val="90000"/>
            </a:lnSpc>
            <a:spcBef>
              <a:spcPct val="0"/>
            </a:spcBef>
            <a:spcAft>
              <a:spcPct val="15000"/>
            </a:spcAft>
            <a:buChar char="••"/>
          </a:pP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Financiero: precios basados en los nichos de mercado.</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dsp:txBody>
      <dsp:txXfrm rot="-5400000">
        <a:off x="1420572" y="88947"/>
        <a:ext cx="9974153" cy="1551704"/>
      </dsp:txXfrm>
    </dsp:sp>
    <dsp:sp modelId="{9CDB62B7-309A-4722-B31C-0B80F2C25800}">
      <dsp:nvSpPr>
        <dsp:cNvPr id="0" name=""/>
        <dsp:cNvSpPr/>
      </dsp:nvSpPr>
      <dsp:spPr>
        <a:xfrm rot="5400000">
          <a:off x="-277897" y="2325951"/>
          <a:ext cx="1852648" cy="1296854"/>
        </a:xfrm>
        <a:prstGeom prst="chevr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Estratégico</a:t>
          </a:r>
          <a:endParaRPr lang="es-EC" sz="2000" kern="1200" dirty="0">
            <a:latin typeface="Times New Roman" panose="02020603050405020304" pitchFamily="18" charset="0"/>
            <a:cs typeface="Times New Roman" panose="02020603050405020304" pitchFamily="18" charset="0"/>
          </a:endParaRPr>
        </a:p>
      </dsp:txBody>
      <dsp:txXfrm rot="-5400000">
        <a:off x="0" y="2696481"/>
        <a:ext cx="1296854" cy="555794"/>
      </dsp:txXfrm>
    </dsp:sp>
    <dsp:sp modelId="{1B19FA4F-F5B2-4309-B777-7AE893B557D5}">
      <dsp:nvSpPr>
        <dsp:cNvPr id="0" name=""/>
        <dsp:cNvSpPr/>
      </dsp:nvSpPr>
      <dsp:spPr>
        <a:xfrm rot="5400000">
          <a:off x="5740761" y="-2400800"/>
          <a:ext cx="1417718" cy="10190007"/>
        </a:xfrm>
        <a:prstGeom prst="round2Same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solidFill>
                <a:srgbClr val="0070C0"/>
              </a:solidFill>
              <a:latin typeface="Times New Roman" panose="02020603050405020304" pitchFamily="18" charset="0"/>
              <a:cs typeface="Times New Roman" panose="02020603050405020304" pitchFamily="18" charset="0"/>
            </a:rPr>
            <a:t>Esta ligado a la misión y visión que manejan las instituciones que prestan el servicio de terapia del lenguaje.</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Aumento del servicio e innovación en las diferentes áreas.</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Implementar herramientas digitales como Google </a:t>
          </a:r>
          <a:r>
            <a:rPr lang="es-EC" sz="2000" kern="1200" dirty="0" err="1" smtClean="0">
              <a:solidFill>
                <a:schemeClr val="accent2">
                  <a:lumMod val="75000"/>
                </a:schemeClr>
              </a:solidFill>
              <a:latin typeface="Times New Roman" panose="02020603050405020304" pitchFamily="18" charset="0"/>
              <a:cs typeface="Times New Roman" panose="02020603050405020304" pitchFamily="18" charset="0"/>
            </a:rPr>
            <a:t>Analytics</a:t>
          </a: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Levantamiento de los procesos que se llevan a cabo en las instituciones de terapia del lenguaje.</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dsp:txBody>
      <dsp:txXfrm rot="-5400000">
        <a:off x="1354617" y="2054551"/>
        <a:ext cx="10120800" cy="1279304"/>
      </dsp:txXfrm>
    </dsp:sp>
    <dsp:sp modelId="{E3F2BE4A-B0F4-4326-8B1E-E485D9D0B961}">
      <dsp:nvSpPr>
        <dsp:cNvPr id="0" name=""/>
        <dsp:cNvSpPr/>
      </dsp:nvSpPr>
      <dsp:spPr>
        <a:xfrm rot="5400000">
          <a:off x="-277897" y="4122848"/>
          <a:ext cx="1852648" cy="1296854"/>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Operativo</a:t>
          </a:r>
          <a:endParaRPr lang="es-EC" sz="2000" kern="1200" dirty="0">
            <a:latin typeface="Times New Roman" panose="02020603050405020304" pitchFamily="18" charset="0"/>
            <a:cs typeface="Times New Roman" panose="02020603050405020304" pitchFamily="18" charset="0"/>
          </a:endParaRPr>
        </a:p>
      </dsp:txBody>
      <dsp:txXfrm rot="-5400000">
        <a:off x="0" y="4493378"/>
        <a:ext cx="1296854" cy="555794"/>
      </dsp:txXfrm>
    </dsp:sp>
    <dsp:sp modelId="{9443247C-D0E1-4C82-B3E6-80CFC4AA5758}">
      <dsp:nvSpPr>
        <dsp:cNvPr id="0" name=""/>
        <dsp:cNvSpPr/>
      </dsp:nvSpPr>
      <dsp:spPr>
        <a:xfrm rot="5400000">
          <a:off x="5729231" y="-690711"/>
          <a:ext cx="1440779" cy="10305532"/>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solidFill>
                <a:srgbClr val="0070C0"/>
              </a:solidFill>
              <a:latin typeface="Times New Roman" panose="02020603050405020304" pitchFamily="18" charset="0"/>
              <a:cs typeface="Times New Roman" panose="02020603050405020304" pitchFamily="18" charset="0"/>
            </a:rPr>
            <a:t>Medios específicos que van a ser utilizados para el cumplimiento de las acciones.</a:t>
          </a:r>
          <a:endParaRPr lang="es-EC" sz="2000" kern="1200" dirty="0">
            <a:solidFill>
              <a:srgbClr val="0070C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Asesoramiento de los pacientes en base a la patología que padecen mediante el uso de medios digitales como </a:t>
          </a:r>
          <a:r>
            <a:rPr lang="es-EC" sz="2000" kern="1200" dirty="0" err="1" smtClean="0">
              <a:solidFill>
                <a:schemeClr val="accent2">
                  <a:lumMod val="75000"/>
                </a:schemeClr>
              </a:solidFill>
              <a:latin typeface="Times New Roman" panose="02020603050405020304" pitchFamily="18" charset="0"/>
              <a:cs typeface="Times New Roman" panose="02020603050405020304" pitchFamily="18" charset="0"/>
            </a:rPr>
            <a:t>App´s</a:t>
          </a: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 o páginas web específicas.</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C" sz="2000" kern="1200" dirty="0" smtClean="0">
              <a:solidFill>
                <a:schemeClr val="accent2">
                  <a:lumMod val="75000"/>
                </a:schemeClr>
              </a:solidFill>
              <a:latin typeface="Times New Roman" panose="02020603050405020304" pitchFamily="18" charset="0"/>
              <a:cs typeface="Times New Roman" panose="02020603050405020304" pitchFamily="18" charset="0"/>
            </a:rPr>
            <a:t>Medios de comunicación actualizados y con información basada en las necesidades de cada nicho de mercado.</a:t>
          </a:r>
          <a:endParaRPr lang="es-EC" sz="2000" kern="1200" dirty="0">
            <a:solidFill>
              <a:schemeClr val="accent2">
                <a:lumMod val="75000"/>
              </a:schemeClr>
            </a:solidFill>
            <a:latin typeface="Times New Roman" panose="02020603050405020304" pitchFamily="18" charset="0"/>
            <a:cs typeface="Times New Roman" panose="02020603050405020304" pitchFamily="18" charset="0"/>
          </a:endParaRPr>
        </a:p>
      </dsp:txBody>
      <dsp:txXfrm rot="-5400000">
        <a:off x="1296855" y="3811998"/>
        <a:ext cx="10235199" cy="13001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71594-C226-4E04-A2AE-D63E93A743FC}" type="datetimeFigureOut">
              <a:rPr lang="es-EC" smtClean="0"/>
              <a:t>31/05/2018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D90F6-A012-44BF-8A6E-A8AEFD63D2AF}" type="slidenum">
              <a:rPr lang="es-EC" smtClean="0"/>
              <a:t>‹Nº›</a:t>
            </a:fld>
            <a:endParaRPr lang="es-EC"/>
          </a:p>
        </p:txBody>
      </p:sp>
    </p:spTree>
    <p:extLst>
      <p:ext uri="{BB962C8B-B14F-4D97-AF65-F5344CB8AC3E}">
        <p14:creationId xmlns:p14="http://schemas.microsoft.com/office/powerpoint/2010/main" val="363572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Ecuador</a:t>
            </a:r>
            <a:r>
              <a:rPr lang="es-EC" baseline="0" dirty="0" smtClean="0"/>
              <a:t> en el 2017,  población ecuatoriana</a:t>
            </a:r>
            <a:r>
              <a:rPr lang="es-EC" sz="1200" b="0" i="0" kern="1200" dirty="0" smtClean="0">
                <a:solidFill>
                  <a:schemeClr val="tx1"/>
                </a:solidFill>
                <a:effectLst/>
                <a:latin typeface="+mn-lt"/>
                <a:ea typeface="+mn-ea"/>
                <a:cs typeface="+mn-cs"/>
              </a:rPr>
              <a:t>16’776.977</a:t>
            </a:r>
            <a:r>
              <a:rPr lang="es-EC" sz="1200" b="0" i="0" kern="1200" baseline="0" dirty="0" smtClean="0">
                <a:solidFill>
                  <a:schemeClr val="tx1"/>
                </a:solidFill>
                <a:effectLst/>
                <a:latin typeface="+mn-lt"/>
                <a:ea typeface="+mn-ea"/>
                <a:cs typeface="+mn-cs"/>
              </a:rPr>
              <a:t>  representando el 2,60%</a:t>
            </a:r>
          </a:p>
          <a:p>
            <a:r>
              <a:rPr lang="es-EC" dirty="0" smtClean="0"/>
              <a:t>Respecto a su población Pichincha</a:t>
            </a:r>
            <a:r>
              <a:rPr lang="es-EC" baseline="0" dirty="0" smtClean="0"/>
              <a:t>  3.059.971 y  personas que tienen problemas del lenguaje 11208 representa el 0,37%</a:t>
            </a:r>
          </a:p>
          <a:p>
            <a:r>
              <a:rPr lang="es-EC" baseline="0" dirty="0" smtClean="0"/>
              <a:t>Guayas tiene un total de personas 4.207.610 y personas con patologías según el CONADIS es del 23,49%</a:t>
            </a:r>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2</a:t>
            </a:fld>
            <a:endParaRPr lang="es-EC"/>
          </a:p>
        </p:txBody>
      </p:sp>
    </p:spTree>
    <p:extLst>
      <p:ext uri="{BB962C8B-B14F-4D97-AF65-F5344CB8AC3E}">
        <p14:creationId xmlns:p14="http://schemas.microsoft.com/office/powerpoint/2010/main" val="59120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900" dirty="0" smtClean="0"/>
              <a:t>Bruner</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900" dirty="0" smtClean="0">
                <a:effectLst/>
                <a:latin typeface="Times New Roman" panose="02020603050405020304" pitchFamily="18" charset="0"/>
                <a:ea typeface="Calibri" panose="020F0502020204030204" pitchFamily="34" charset="0"/>
                <a:cs typeface="Times New Roman" panose="02020603050405020304" pitchFamily="18" charset="0"/>
              </a:rPr>
              <a:t>Educación y aprendizaje. - representa la transmisión de conocimientos,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900" dirty="0" smtClean="0">
                <a:effectLst/>
                <a:latin typeface="Times New Roman" panose="02020603050405020304" pitchFamily="18" charset="0"/>
                <a:ea typeface="Calibri" panose="020F0502020204030204" pitchFamily="34" charset="0"/>
                <a:cs typeface="Times New Roman" panose="02020603050405020304" pitchFamily="18" charset="0"/>
              </a:rPr>
              <a:t>-Pensamiento. - influencia de la cultura sobre el modo de razonar, la interpretación de la persona que tiene sobre la realidad, edad influye para el progreso del individuo sobre la problemática que padezca.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900" dirty="0" smtClean="0">
                <a:effectLst/>
                <a:latin typeface="Times New Roman" panose="02020603050405020304" pitchFamily="18" charset="0"/>
                <a:ea typeface="Calibri" panose="020F0502020204030204" pitchFamily="34" charset="0"/>
                <a:cs typeface="Times New Roman" panose="02020603050405020304" pitchFamily="18" charset="0"/>
              </a:rPr>
              <a:t>-Realidades o modalidades del funcionamiento cognitivo. - lógico-científica basado en sistema matemático formal para explicar ciertas situaciones, pensamiento narrativo de experiencias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900" dirty="0" smtClean="0">
                <a:effectLst/>
                <a:latin typeface="Times New Roman" panose="02020603050405020304" pitchFamily="18" charset="0"/>
                <a:ea typeface="Calibri" panose="020F0502020204030204" pitchFamily="34" charset="0"/>
                <a:cs typeface="Times New Roman" panose="02020603050405020304" pitchFamily="18" charset="0"/>
              </a:rPr>
              <a:t>-Proceso de resolución de problemas. - Ensayo el uso de sentido común, autocorrección no actual de manera arbitraria, sensibilidad al elegir alternativas.</a:t>
            </a:r>
            <a:endParaRPr lang="es-EC"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900" dirty="0" smtClean="0">
                <a:effectLst/>
                <a:latin typeface="Times New Roman" panose="02020603050405020304" pitchFamily="18" charset="0"/>
                <a:ea typeface="Calibri" panose="020F0502020204030204" pitchFamily="34" charset="0"/>
                <a:cs typeface="Times New Roman" panose="02020603050405020304" pitchFamily="18" charset="0"/>
              </a:rPr>
              <a:t>-Formación de conceptos. - es una categorización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9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C" sz="800" dirty="0" smtClean="0">
                <a:effectLst/>
                <a:latin typeface="Times New Roman" panose="02020603050405020304" pitchFamily="18" charset="0"/>
                <a:ea typeface="Calibri" panose="020F0502020204030204" pitchFamily="34" charset="0"/>
                <a:cs typeface="Times New Roman" panose="02020603050405020304" pitchFamily="18" charset="0"/>
              </a:rPr>
              <a:t>Lenguaje.- uso de la mente respecto al lugar donde se encuentra con ayudad de la educación (Bruner, 2018, pág. 7)</a:t>
            </a:r>
            <a:endParaRPr lang="es-EC"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9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3</a:t>
            </a:fld>
            <a:endParaRPr lang="es-EC"/>
          </a:p>
        </p:txBody>
      </p:sp>
    </p:spTree>
    <p:extLst>
      <p:ext uri="{BB962C8B-B14F-4D97-AF65-F5344CB8AC3E}">
        <p14:creationId xmlns:p14="http://schemas.microsoft.com/office/powerpoint/2010/main" val="312859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Diferencia entre</a:t>
            </a:r>
            <a:r>
              <a:rPr lang="es-EC" baseline="0" dirty="0" smtClean="0"/>
              <a:t> target y público objetivo</a:t>
            </a:r>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4</a:t>
            </a:fld>
            <a:endParaRPr lang="es-EC"/>
          </a:p>
        </p:txBody>
      </p:sp>
    </p:spTree>
    <p:extLst>
      <p:ext uri="{BB962C8B-B14F-4D97-AF65-F5344CB8AC3E}">
        <p14:creationId xmlns:p14="http://schemas.microsoft.com/office/powerpoint/2010/main" val="171781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5</a:t>
            </a:fld>
            <a:endParaRPr lang="es-EC"/>
          </a:p>
        </p:txBody>
      </p:sp>
    </p:spTree>
    <p:extLst>
      <p:ext uri="{BB962C8B-B14F-4D97-AF65-F5344CB8AC3E}">
        <p14:creationId xmlns:p14="http://schemas.microsoft.com/office/powerpoint/2010/main" val="362748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6</a:t>
            </a:fld>
            <a:endParaRPr lang="es-EC"/>
          </a:p>
        </p:txBody>
      </p:sp>
    </p:spTree>
    <p:extLst>
      <p:ext uri="{BB962C8B-B14F-4D97-AF65-F5344CB8AC3E}">
        <p14:creationId xmlns:p14="http://schemas.microsoft.com/office/powerpoint/2010/main" val="173490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Estratos:</a:t>
            </a:r>
            <a:r>
              <a:rPr lang="es-EC" baseline="0" dirty="0" smtClean="0"/>
              <a:t> Norte, Centro, Sur, Valles</a:t>
            </a:r>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10</a:t>
            </a:fld>
            <a:endParaRPr lang="es-EC"/>
          </a:p>
        </p:txBody>
      </p:sp>
    </p:spTree>
    <p:extLst>
      <p:ext uri="{BB962C8B-B14F-4D97-AF65-F5344CB8AC3E}">
        <p14:creationId xmlns:p14="http://schemas.microsoft.com/office/powerpoint/2010/main" val="277107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11</a:t>
            </a:fld>
            <a:endParaRPr lang="es-EC"/>
          </a:p>
        </p:txBody>
      </p:sp>
    </p:spTree>
    <p:extLst>
      <p:ext uri="{BB962C8B-B14F-4D97-AF65-F5344CB8AC3E}">
        <p14:creationId xmlns:p14="http://schemas.microsoft.com/office/powerpoint/2010/main" val="223887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12</a:t>
            </a:fld>
            <a:endParaRPr lang="es-EC"/>
          </a:p>
        </p:txBody>
      </p:sp>
    </p:spTree>
    <p:extLst>
      <p:ext uri="{BB962C8B-B14F-4D97-AF65-F5344CB8AC3E}">
        <p14:creationId xmlns:p14="http://schemas.microsoft.com/office/powerpoint/2010/main" val="286280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58D90F6-A012-44BF-8A6E-A8AEFD63D2AF}" type="slidenum">
              <a:rPr lang="es-EC" smtClean="0"/>
              <a:t>22</a:t>
            </a:fld>
            <a:endParaRPr lang="es-EC"/>
          </a:p>
        </p:txBody>
      </p:sp>
    </p:spTree>
    <p:extLst>
      <p:ext uri="{BB962C8B-B14F-4D97-AF65-F5344CB8AC3E}">
        <p14:creationId xmlns:p14="http://schemas.microsoft.com/office/powerpoint/2010/main" val="408549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DD488A91-B3FA-48A4-84AB-659A74BBB74C}" type="datetimeFigureOut">
              <a:rPr lang="es-EC" smtClean="0"/>
              <a:t>31/05/2018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384895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D488A91-B3FA-48A4-84AB-659A74BBB74C}" type="datetimeFigureOut">
              <a:rPr lang="es-EC" smtClean="0"/>
              <a:t>31/05/2018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21016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D488A91-B3FA-48A4-84AB-659A74BBB74C}" type="datetimeFigureOut">
              <a:rPr lang="es-EC" smtClean="0"/>
              <a:t>31/05/2018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14118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D488A91-B3FA-48A4-84AB-659A74BBB74C}" type="datetimeFigureOut">
              <a:rPr lang="es-EC" smtClean="0"/>
              <a:t>31/05/2018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65931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D488A91-B3FA-48A4-84AB-659A74BBB74C}" type="datetimeFigureOut">
              <a:rPr lang="es-EC" smtClean="0"/>
              <a:t>31/05/2018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257606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D488A91-B3FA-48A4-84AB-659A74BBB74C}" type="datetimeFigureOut">
              <a:rPr lang="es-EC" smtClean="0"/>
              <a:t>31/05/2018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201967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D488A91-B3FA-48A4-84AB-659A74BBB74C}" type="datetimeFigureOut">
              <a:rPr lang="es-EC" smtClean="0"/>
              <a:t>31/05/2018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217216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D488A91-B3FA-48A4-84AB-659A74BBB74C}" type="datetimeFigureOut">
              <a:rPr lang="es-EC" smtClean="0"/>
              <a:t>31/05/2018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181697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D488A91-B3FA-48A4-84AB-659A74BBB74C}" type="datetimeFigureOut">
              <a:rPr lang="es-EC" smtClean="0"/>
              <a:t>31/05/2018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9618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D488A91-B3FA-48A4-84AB-659A74BBB74C}" type="datetimeFigureOut">
              <a:rPr lang="es-EC" smtClean="0"/>
              <a:t>31/05/2018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160971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D488A91-B3FA-48A4-84AB-659A74BBB74C}" type="datetimeFigureOut">
              <a:rPr lang="es-EC" smtClean="0"/>
              <a:t>31/05/2018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11DFE24-9101-4687-9318-6ACB48055EB7}" type="slidenum">
              <a:rPr lang="es-EC" smtClean="0"/>
              <a:t>‹Nº›</a:t>
            </a:fld>
            <a:endParaRPr lang="es-EC"/>
          </a:p>
        </p:txBody>
      </p:sp>
    </p:spTree>
    <p:extLst>
      <p:ext uri="{BB962C8B-B14F-4D97-AF65-F5344CB8AC3E}">
        <p14:creationId xmlns:p14="http://schemas.microsoft.com/office/powerpoint/2010/main" val="363992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A91-B3FA-48A4-84AB-659A74BBB74C}" type="datetimeFigureOut">
              <a:rPr lang="es-EC" smtClean="0"/>
              <a:t>31/05/2018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DFE24-9101-4687-9318-6ACB48055EB7}" type="slidenum">
              <a:rPr lang="es-EC" smtClean="0"/>
              <a:t>‹Nº›</a:t>
            </a:fld>
            <a:endParaRPr lang="es-EC"/>
          </a:p>
        </p:txBody>
      </p:sp>
    </p:spTree>
    <p:extLst>
      <p:ext uri="{BB962C8B-B14F-4D97-AF65-F5344CB8AC3E}">
        <p14:creationId xmlns:p14="http://schemas.microsoft.com/office/powerpoint/2010/main" val="3410514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2043614"/>
            <a:ext cx="12192000" cy="64633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3228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955826" y="218807"/>
            <a:ext cx="4719268" cy="646331"/>
            <a:chOff x="3555303" y="199377"/>
            <a:chExt cx="4719268" cy="646331"/>
          </a:xfrm>
        </p:grpSpPr>
        <p:sp>
          <p:nvSpPr>
            <p:cNvPr id="2" name="CuadroTexto 1"/>
            <p:cNvSpPr txBox="1"/>
            <p:nvPr/>
          </p:nvSpPr>
          <p:spPr>
            <a:xfrm>
              <a:off x="3555303" y="19937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Tamaño de la muestra</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3651655" y="30892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8159986" y="339073"/>
              <a:ext cx="0" cy="461665"/>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5" name="Tabla 4"/>
          <p:cNvGraphicFramePr>
            <a:graphicFrameLocks noGrp="1"/>
          </p:cNvGraphicFramePr>
          <p:nvPr>
            <p:extLst>
              <p:ext uri="{D42A27DB-BD31-4B8C-83A1-F6EECF244321}">
                <p14:modId xmlns:p14="http://schemas.microsoft.com/office/powerpoint/2010/main" val="802544122"/>
              </p:ext>
            </p:extLst>
          </p:nvPr>
        </p:nvGraphicFramePr>
        <p:xfrm>
          <a:off x="466245" y="1288082"/>
          <a:ext cx="5125086" cy="2598266"/>
        </p:xfrm>
        <a:graphic>
          <a:graphicData uri="http://schemas.openxmlformats.org/drawingml/2006/table">
            <a:tbl>
              <a:tblPr firstRow="1" firstCol="1" bandRow="1">
                <a:tableStyleId>{46F890A9-2807-4EBB-B81D-B2AA78EC7F39}</a:tableStyleId>
              </a:tblPr>
              <a:tblGrid>
                <a:gridCol w="3146385"/>
                <a:gridCol w="1049311"/>
                <a:gridCol w="929390"/>
              </a:tblGrid>
              <a:tr h="219667">
                <a:tc gridSpan="3">
                  <a:txBody>
                    <a:bodyPr/>
                    <a:lstStyle/>
                    <a:p>
                      <a:pPr algn="ct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Datos</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hMerge="1">
                  <a:txBody>
                    <a:bodyPr/>
                    <a:lstStyle/>
                    <a:p>
                      <a:endParaRPr lang="es-EC"/>
                    </a:p>
                  </a:txBody>
                  <a:tcPr/>
                </a:tc>
                <a:tc hMerge="1">
                  <a:txBody>
                    <a:bodyPr/>
                    <a:lstStyle/>
                    <a:p>
                      <a:endParaRPr lang="es-EC"/>
                    </a:p>
                  </a:txBody>
                  <a:tcPr/>
                </a:tc>
              </a:tr>
              <a:tr h="441383">
                <a:tc>
                  <a:txBody>
                    <a:bodyPr/>
                    <a:lstStyle/>
                    <a:p>
                      <a:pP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Universo</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ct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N</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r">
                        <a:lnSpc>
                          <a:spcPct val="107000"/>
                        </a:lnSpc>
                        <a:spcAft>
                          <a:spcPts val="0"/>
                        </a:spcAft>
                      </a:pPr>
                      <a:r>
                        <a:rPr lang="es-EC" sz="2400">
                          <a:solidFill>
                            <a:schemeClr val="bg1"/>
                          </a:solidFill>
                          <a:effectLst/>
                          <a:latin typeface="Times New Roman" panose="02020603050405020304" pitchFamily="18" charset="0"/>
                          <a:cs typeface="Times New Roman" panose="02020603050405020304" pitchFamily="18" charset="0"/>
                        </a:rPr>
                        <a:t>9625</a:t>
                      </a:r>
                      <a:endParaRPr lang="es-EC"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r>
              <a:tr h="441383">
                <a:tc>
                  <a:txBody>
                    <a:bodyPr/>
                    <a:lstStyle/>
                    <a:p>
                      <a:pP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Nivel de confianza</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ctr">
                        <a:lnSpc>
                          <a:spcPct val="107000"/>
                        </a:lnSpc>
                        <a:spcAft>
                          <a:spcPts val="0"/>
                        </a:spcAft>
                      </a:pPr>
                      <a:r>
                        <a:rPr lang="es-EC" sz="2400">
                          <a:solidFill>
                            <a:schemeClr val="bg1"/>
                          </a:solidFill>
                          <a:effectLst/>
                          <a:latin typeface="Times New Roman" panose="02020603050405020304" pitchFamily="18" charset="0"/>
                          <a:cs typeface="Times New Roman" panose="02020603050405020304" pitchFamily="18" charset="0"/>
                        </a:rPr>
                        <a:t>Z</a:t>
                      </a:r>
                      <a:endParaRPr lang="es-EC"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r">
                        <a:lnSpc>
                          <a:spcPct val="107000"/>
                        </a:lnSpc>
                        <a:spcAft>
                          <a:spcPts val="0"/>
                        </a:spcAft>
                      </a:pPr>
                      <a:r>
                        <a:rPr lang="es-EC" sz="2400">
                          <a:solidFill>
                            <a:schemeClr val="bg1"/>
                          </a:solidFill>
                          <a:effectLst/>
                          <a:latin typeface="Times New Roman" panose="02020603050405020304" pitchFamily="18" charset="0"/>
                          <a:cs typeface="Times New Roman" panose="02020603050405020304" pitchFamily="18" charset="0"/>
                        </a:rPr>
                        <a:t>1,96</a:t>
                      </a:r>
                      <a:endParaRPr lang="es-EC"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r>
              <a:tr h="441383">
                <a:tc>
                  <a:txBody>
                    <a:bodyPr/>
                    <a:lstStyle/>
                    <a:p>
                      <a:pP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Probabilidad a favor</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ctr">
                        <a:lnSpc>
                          <a:spcPct val="107000"/>
                        </a:lnSpc>
                        <a:spcAft>
                          <a:spcPts val="0"/>
                        </a:spcAft>
                      </a:pPr>
                      <a:r>
                        <a:rPr lang="es-EC" sz="2400">
                          <a:solidFill>
                            <a:schemeClr val="bg1"/>
                          </a:solidFill>
                          <a:effectLst/>
                          <a:latin typeface="Times New Roman" panose="02020603050405020304" pitchFamily="18" charset="0"/>
                          <a:cs typeface="Times New Roman" panose="02020603050405020304" pitchFamily="18" charset="0"/>
                        </a:rPr>
                        <a:t>P</a:t>
                      </a:r>
                      <a:endParaRPr lang="es-EC"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r">
                        <a:lnSpc>
                          <a:spcPct val="107000"/>
                        </a:lnSpc>
                        <a:spcAft>
                          <a:spcPts val="0"/>
                        </a:spcAft>
                      </a:pPr>
                      <a:r>
                        <a:rPr lang="es-EC" sz="2400">
                          <a:solidFill>
                            <a:schemeClr val="bg1"/>
                          </a:solidFill>
                          <a:effectLst/>
                          <a:latin typeface="Times New Roman" panose="02020603050405020304" pitchFamily="18" charset="0"/>
                          <a:cs typeface="Times New Roman" panose="02020603050405020304" pitchFamily="18" charset="0"/>
                        </a:rPr>
                        <a:t>0,81</a:t>
                      </a:r>
                      <a:endParaRPr lang="es-EC"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r>
              <a:tr h="441383">
                <a:tc>
                  <a:txBody>
                    <a:bodyPr/>
                    <a:lstStyle/>
                    <a:p>
                      <a:pP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Probabilidad en contra</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ct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q</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r">
                        <a:lnSpc>
                          <a:spcPct val="107000"/>
                        </a:lnSpc>
                        <a:spcAft>
                          <a:spcPts val="0"/>
                        </a:spcAft>
                      </a:pPr>
                      <a:r>
                        <a:rPr lang="es-EC" sz="2400">
                          <a:solidFill>
                            <a:schemeClr val="bg1"/>
                          </a:solidFill>
                          <a:effectLst/>
                          <a:latin typeface="Times New Roman" panose="02020603050405020304" pitchFamily="18" charset="0"/>
                          <a:cs typeface="Times New Roman" panose="02020603050405020304" pitchFamily="18" charset="0"/>
                        </a:rPr>
                        <a:t>0,19</a:t>
                      </a:r>
                      <a:endParaRPr lang="es-EC"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r>
              <a:tr h="441383">
                <a:tc>
                  <a:txBody>
                    <a:bodyPr/>
                    <a:lstStyle/>
                    <a:p>
                      <a:pPr>
                        <a:lnSpc>
                          <a:spcPct val="107000"/>
                        </a:lnSpc>
                        <a:spcAft>
                          <a:spcPts val="0"/>
                        </a:spcAft>
                      </a:pPr>
                      <a:r>
                        <a:rPr lang="es-EC" sz="2400">
                          <a:solidFill>
                            <a:schemeClr val="bg1"/>
                          </a:solidFill>
                          <a:effectLst/>
                          <a:latin typeface="Times New Roman" panose="02020603050405020304" pitchFamily="18" charset="0"/>
                          <a:cs typeface="Times New Roman" panose="02020603050405020304" pitchFamily="18" charset="0"/>
                        </a:rPr>
                        <a:t>error de estimación</a:t>
                      </a:r>
                      <a:endParaRPr lang="es-EC"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ct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e</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c>
                  <a:txBody>
                    <a:bodyPr/>
                    <a:lstStyle/>
                    <a:p>
                      <a:pPr algn="r">
                        <a:lnSpc>
                          <a:spcPct val="107000"/>
                        </a:lnSpc>
                        <a:spcAft>
                          <a:spcPts val="0"/>
                        </a:spcAft>
                      </a:pPr>
                      <a:r>
                        <a:rPr lang="es-EC" sz="2400" dirty="0">
                          <a:solidFill>
                            <a:schemeClr val="bg1"/>
                          </a:solidFill>
                          <a:effectLst/>
                          <a:latin typeface="Times New Roman" panose="02020603050405020304" pitchFamily="18" charset="0"/>
                          <a:cs typeface="Times New Roman" panose="02020603050405020304" pitchFamily="18" charset="0"/>
                        </a:rPr>
                        <a:t>0,05</a:t>
                      </a:r>
                      <a:endParaRPr lang="es-EC"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3C"/>
                    </a:solidFill>
                  </a:tcPr>
                </a:tc>
              </a:tr>
            </a:tbl>
          </a:graphicData>
        </a:graphic>
      </p:graphicFrame>
      <mc:AlternateContent xmlns:mc="http://schemas.openxmlformats.org/markup-compatibility/2006" xmlns:a14="http://schemas.microsoft.com/office/drawing/2010/main">
        <mc:Choice Requires="a14">
          <p:sp>
            <p:nvSpPr>
              <p:cNvPr id="6" name="CuadroTexto 3"/>
              <p:cNvSpPr txBox="1"/>
              <p:nvPr/>
            </p:nvSpPr>
            <p:spPr>
              <a:xfrm>
                <a:off x="-238085" y="4524736"/>
                <a:ext cx="6567444" cy="88785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spcAft>
                    <a:spcPts val="0"/>
                  </a:spcAft>
                </a:pPr>
                <a14:m>
                  <m:oMathPara xmlns:m="http://schemas.openxmlformats.org/officeDocument/2006/math">
                    <m:oMathParaPr>
                      <m:jc m:val="centerGroup"/>
                    </m:oMathParaPr>
                    <m:oMath xmlns:m="http://schemas.openxmlformats.org/officeDocument/2006/math">
                      <m:r>
                        <a:rPr lang="es-EC" sz="2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C" sz="2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C" sz="2000" i="1" smtClean="0">
                                  <a:solidFill>
                                    <a:srgbClr val="0089BD"/>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2000" i="1">
                                  <a:solidFill>
                                    <a:srgbClr val="0089BD"/>
                                  </a:solidFill>
                                  <a:effectLst/>
                                  <a:latin typeface="Cambria Math" panose="02040503050406030204" pitchFamily="18" charset="0"/>
                                  <a:ea typeface="Times New Roman" panose="02020603050405020304" pitchFamily="18" charset="0"/>
                                  <a:cs typeface="Times New Roman" panose="02020603050405020304" pitchFamily="18" charset="0"/>
                                </a:rPr>
                                <m:t>(1,96)</m:t>
                              </m:r>
                            </m:e>
                            <m:sup>
                              <m:r>
                                <a:rPr lang="es-EC" sz="2000" i="1">
                                  <a:solidFill>
                                    <a:srgbClr val="0089BD"/>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000" i="1">
                              <a:solidFill>
                                <a:srgbClr val="0089BD"/>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smtClean="0">
                              <a:solidFill>
                                <a:srgbClr val="80350A"/>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s-EC" sz="2000" b="0" i="1" smtClean="0">
                              <a:solidFill>
                                <a:srgbClr val="80350A"/>
                              </a:solidFill>
                              <a:effectLst/>
                              <a:latin typeface="Cambria Math" panose="02040503050406030204" pitchFamily="18" charset="0"/>
                              <a:ea typeface="Times New Roman" panose="02020603050405020304" pitchFamily="18" charset="0"/>
                              <a:cs typeface="Times New Roman" panose="02020603050405020304" pitchFamily="18" charset="0"/>
                            </a:rPr>
                            <m:t>81</m:t>
                          </m:r>
                          <m:r>
                            <a:rPr lang="es-EC" sz="2000" i="1" smtClean="0">
                              <a:solidFill>
                                <a:srgbClr val="80350A"/>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smtClean="0">
                              <a:solidFill>
                                <a:srgbClr val="A2A01F"/>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s-EC" sz="2000" b="0" i="1" smtClean="0">
                              <a:solidFill>
                                <a:srgbClr val="A2A01F"/>
                              </a:solidFill>
                              <a:effectLst/>
                              <a:latin typeface="Cambria Math" panose="02040503050406030204" pitchFamily="18" charset="0"/>
                              <a:ea typeface="Times New Roman" panose="02020603050405020304" pitchFamily="18" charset="0"/>
                              <a:cs typeface="Times New Roman" panose="02020603050405020304" pitchFamily="18" charset="0"/>
                            </a:rPr>
                            <m:t>19</m:t>
                          </m:r>
                          <m:r>
                            <a:rPr lang="es-EC" sz="2000" i="1" smtClean="0">
                              <a:solidFill>
                                <a:srgbClr val="A2A01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smtClean="0">
                              <a:solidFill>
                                <a:srgbClr val="CE0AB0"/>
                              </a:solidFill>
                              <a:effectLst/>
                              <a:latin typeface="Cambria Math" panose="02040503050406030204" pitchFamily="18" charset="0"/>
                              <a:ea typeface="Times New Roman" panose="02020603050405020304" pitchFamily="18" charset="0"/>
                              <a:cs typeface="Times New Roman" panose="02020603050405020304" pitchFamily="18" charset="0"/>
                            </a:rPr>
                            <m:t>(9625)</m:t>
                          </m:r>
                        </m:num>
                        <m:den>
                          <m:sSup>
                            <m:sSupPr>
                              <m:ctrlPr>
                                <a:rPr lang="es-EC"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m:t>
                              </m:r>
                            </m:e>
                            <m:sup>
                              <m:r>
                                <a:rPr lang="es-EC"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2000" i="1" smtClean="0">
                                  <a:solidFill>
                                    <a:srgbClr val="CE0AB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solidFill>
                                    <a:srgbClr val="CE0AB0"/>
                                  </a:solidFill>
                                  <a:effectLst/>
                                  <a:latin typeface="Cambria Math" panose="02040503050406030204" pitchFamily="18" charset="0"/>
                                  <a:ea typeface="Times New Roman" panose="02020603050405020304" pitchFamily="18" charset="0"/>
                                  <a:cs typeface="Times New Roman" panose="02020603050405020304" pitchFamily="18" charset="0"/>
                                </a:rPr>
                                <m:t>9625</m:t>
                              </m:r>
                            </m:e>
                          </m:d>
                          <m:r>
                            <a:rPr lang="es-EC" sz="2000" i="1">
                              <a:solidFill>
                                <a:srgbClr val="CE0AB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2000" i="1" smtClean="0">
                                  <a:solidFill>
                                    <a:srgbClr val="0089BD"/>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2000" i="1">
                                  <a:solidFill>
                                    <a:srgbClr val="0089BD"/>
                                  </a:solidFill>
                                  <a:effectLst/>
                                  <a:latin typeface="Cambria Math" panose="02040503050406030204" pitchFamily="18" charset="0"/>
                                  <a:ea typeface="Times New Roman" panose="02020603050405020304" pitchFamily="18" charset="0"/>
                                  <a:cs typeface="Times New Roman" panose="02020603050405020304" pitchFamily="18" charset="0"/>
                                </a:rPr>
                                <m:t>(1,96)</m:t>
                              </m:r>
                            </m:e>
                            <m:sup>
                              <m:r>
                                <a:rPr lang="es-EC" sz="2000" i="1">
                                  <a:solidFill>
                                    <a:srgbClr val="0089BD"/>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000" i="1">
                              <a:solidFill>
                                <a:srgbClr val="0089BD"/>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smtClean="0">
                              <a:solidFill>
                                <a:srgbClr val="80350A"/>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s-EC" sz="2000" b="0" i="1" smtClean="0">
                              <a:solidFill>
                                <a:srgbClr val="80350A"/>
                              </a:solidFill>
                              <a:effectLst/>
                              <a:latin typeface="Cambria Math" panose="02040503050406030204" pitchFamily="18" charset="0"/>
                              <a:ea typeface="Times New Roman" panose="02020603050405020304" pitchFamily="18" charset="0"/>
                              <a:cs typeface="Times New Roman" panose="02020603050405020304" pitchFamily="18" charset="0"/>
                            </a:rPr>
                            <m:t>81</m:t>
                          </m:r>
                          <m:r>
                            <a:rPr lang="es-EC" sz="2000" i="1" smtClean="0">
                              <a:solidFill>
                                <a:srgbClr val="80350A"/>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smtClean="0">
                              <a:solidFill>
                                <a:srgbClr val="B2B023"/>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es-EC" sz="2000" b="0" i="1" smtClean="0">
                              <a:solidFill>
                                <a:srgbClr val="B2B023"/>
                              </a:solidFill>
                              <a:effectLst/>
                              <a:latin typeface="Cambria Math" panose="02040503050406030204" pitchFamily="18" charset="0"/>
                              <a:ea typeface="Times New Roman" panose="02020603050405020304" pitchFamily="18" charset="0"/>
                              <a:cs typeface="Times New Roman" panose="02020603050405020304" pitchFamily="18" charset="0"/>
                            </a:rPr>
                            <m:t>19</m:t>
                          </m:r>
                          <m:r>
                            <a:rPr lang="es-EC" sz="2000" i="1" smtClean="0">
                              <a:solidFill>
                                <a:srgbClr val="B2B02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m:oMathPara>
                </a14:m>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CuadroTexto 3"/>
              <p:cNvSpPr txBox="1">
                <a:spLocks noRot="1" noChangeAspect="1" noMove="1" noResize="1" noEditPoints="1" noAdjustHandles="1" noChangeArrowheads="1" noChangeShapeType="1" noTextEdit="1"/>
              </p:cNvSpPr>
              <p:nvPr/>
            </p:nvSpPr>
            <p:spPr>
              <a:xfrm>
                <a:off x="-238085" y="4524736"/>
                <a:ext cx="6567444" cy="887856"/>
              </a:xfrm>
              <a:prstGeom prst="rect">
                <a:avLst/>
              </a:prstGeom>
              <a:blipFill rotWithShape="0">
                <a:blip r:embed="rId3"/>
                <a:stretch>
                  <a:fillRect/>
                </a:stretch>
              </a:blipFill>
            </p:spPr>
            <p:txBody>
              <a:bodyPr/>
              <a:lstStyle/>
              <a:p>
                <a:r>
                  <a:rPr lang="es-EC">
                    <a:noFill/>
                  </a:rPr>
                  <a:t> </a:t>
                </a:r>
              </a:p>
            </p:txBody>
          </p:sp>
        </mc:Fallback>
      </mc:AlternateContent>
      <p:sp>
        <p:nvSpPr>
          <p:cNvPr id="7" name="Rectángulo 6"/>
          <p:cNvSpPr/>
          <p:nvPr/>
        </p:nvSpPr>
        <p:spPr>
          <a:xfrm>
            <a:off x="1641246" y="5412592"/>
            <a:ext cx="2808782" cy="468077"/>
          </a:xfrm>
          <a:prstGeom prst="rect">
            <a:avLst/>
          </a:prstGeom>
        </p:spPr>
        <p:txBody>
          <a:bodyPr wrap="none">
            <a:spAutoFit/>
          </a:bodyPr>
          <a:lstStyle/>
          <a:p>
            <a:pPr marL="228600" indent="228600">
              <a:lnSpc>
                <a:spcPct val="107000"/>
              </a:lnSpc>
              <a:spcAft>
                <a:spcPts val="800"/>
              </a:spcAft>
            </a:pPr>
            <a:r>
              <a:rPr lang="es-EC" sz="2400" dirty="0">
                <a:solidFill>
                  <a:srgbClr val="80350A"/>
                </a:solidFill>
                <a:latin typeface="Times New Roman" panose="02020603050405020304" pitchFamily="18" charset="0"/>
                <a:ea typeface="Calibri" panose="020F0502020204030204" pitchFamily="34" charset="0"/>
                <a:cs typeface="Times New Roman" panose="02020603050405020304" pitchFamily="18" charset="0"/>
              </a:rPr>
              <a:t>n= </a:t>
            </a:r>
            <a:r>
              <a:rPr lang="es-EC" sz="2400" dirty="0" smtClean="0">
                <a:solidFill>
                  <a:srgbClr val="80350A"/>
                </a:solidFill>
                <a:latin typeface="Times New Roman" panose="02020603050405020304" pitchFamily="18" charset="0"/>
                <a:ea typeface="Calibri" panose="020F0502020204030204" pitchFamily="34" charset="0"/>
                <a:cs typeface="Times New Roman" panose="02020603050405020304" pitchFamily="18" charset="0"/>
              </a:rPr>
              <a:t>233 pacientes </a:t>
            </a:r>
            <a:endParaRPr lang="es-EC" sz="2400" dirty="0">
              <a:solidFill>
                <a:srgbClr val="80350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upo 8"/>
          <p:cNvGrpSpPr/>
          <p:nvPr/>
        </p:nvGrpSpPr>
        <p:grpSpPr>
          <a:xfrm>
            <a:off x="6999361" y="201597"/>
            <a:ext cx="4719268" cy="646331"/>
            <a:chOff x="3555303" y="199377"/>
            <a:chExt cx="4719268" cy="646331"/>
          </a:xfrm>
        </p:grpSpPr>
        <p:sp>
          <p:nvSpPr>
            <p:cNvPr id="10" name="CuadroTexto 9"/>
            <p:cNvSpPr txBox="1"/>
            <p:nvPr/>
          </p:nvSpPr>
          <p:spPr>
            <a:xfrm>
              <a:off x="3555303" y="19937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Formación de estratos</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11" name="Conector recto 10"/>
            <p:cNvCxnSpPr/>
            <p:nvPr/>
          </p:nvCxnSpPr>
          <p:spPr>
            <a:xfrm>
              <a:off x="3651655" y="30892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8130006" y="339073"/>
              <a:ext cx="0" cy="461665"/>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3" name="Tabla 12"/>
          <p:cNvGraphicFramePr>
            <a:graphicFrameLocks noGrp="1"/>
          </p:cNvGraphicFramePr>
          <p:nvPr>
            <p:extLst>
              <p:ext uri="{D42A27DB-BD31-4B8C-83A1-F6EECF244321}">
                <p14:modId xmlns:p14="http://schemas.microsoft.com/office/powerpoint/2010/main" val="394084061"/>
              </p:ext>
            </p:extLst>
          </p:nvPr>
        </p:nvGraphicFramePr>
        <p:xfrm>
          <a:off x="6869004" y="1304144"/>
          <a:ext cx="5168097" cy="2623279"/>
        </p:xfrm>
        <a:graphic>
          <a:graphicData uri="http://schemas.openxmlformats.org/drawingml/2006/table">
            <a:tbl>
              <a:tblPr>
                <a:tableStyleId>{5C22544A-7EE6-4342-B048-85BDC9FD1C3A}</a:tableStyleId>
              </a:tblPr>
              <a:tblGrid>
                <a:gridCol w="1722699"/>
                <a:gridCol w="1722699"/>
                <a:gridCol w="1722699"/>
              </a:tblGrid>
              <a:tr h="1124263">
                <a:tc>
                  <a:txBody>
                    <a:bodyPr/>
                    <a:lstStyle/>
                    <a:p>
                      <a:pPr algn="ctr" fontAlgn="ctr"/>
                      <a:r>
                        <a:rPr lang="es-EC" sz="2000" u="none" strike="noStrike" dirty="0">
                          <a:solidFill>
                            <a:schemeClr val="bg1"/>
                          </a:solidFill>
                          <a:effectLst/>
                          <a:latin typeface="Times New Roman" panose="02020603050405020304" pitchFamily="18" charset="0"/>
                          <a:cs typeface="Times New Roman" panose="02020603050405020304" pitchFamily="18" charset="0"/>
                        </a:rPr>
                        <a:t>Código</a:t>
                      </a:r>
                      <a:endParaRPr lang="es-EC" sz="20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006081"/>
                    </a:solidFill>
                  </a:tcPr>
                </a:tc>
                <a:tc>
                  <a:txBody>
                    <a:bodyPr/>
                    <a:lstStyle/>
                    <a:p>
                      <a:pPr algn="ctr" fontAlgn="ctr"/>
                      <a:r>
                        <a:rPr lang="es-EC" sz="2000" u="none" strike="noStrike" dirty="0">
                          <a:solidFill>
                            <a:schemeClr val="bg1"/>
                          </a:solidFill>
                          <a:effectLst/>
                          <a:latin typeface="Times New Roman" panose="02020603050405020304" pitchFamily="18" charset="0"/>
                          <a:cs typeface="Times New Roman" panose="02020603050405020304" pitchFamily="18" charset="0"/>
                        </a:rPr>
                        <a:t>Pacientes </a:t>
                      </a:r>
                      <a:endParaRPr lang="es-EC" sz="20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006081"/>
                    </a:solidFill>
                  </a:tcPr>
                </a:tc>
                <a:tc>
                  <a:txBody>
                    <a:bodyPr/>
                    <a:lstStyle/>
                    <a:p>
                      <a:pPr algn="ctr" fontAlgn="ctr"/>
                      <a:r>
                        <a:rPr lang="es-EC" sz="2000" u="none" strike="noStrike">
                          <a:solidFill>
                            <a:schemeClr val="bg1"/>
                          </a:solidFill>
                          <a:effectLst/>
                          <a:latin typeface="Times New Roman" panose="02020603050405020304" pitchFamily="18" charset="0"/>
                          <a:cs typeface="Times New Roman" panose="02020603050405020304" pitchFamily="18" charset="0"/>
                        </a:rPr>
                        <a:t>Población con alguna patología </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006081"/>
                    </a:solidFill>
                  </a:tcPr>
                </a:tc>
              </a:tr>
              <a:tr h="374754">
                <a:tc>
                  <a:txBody>
                    <a:bodyPr/>
                    <a:lstStyle/>
                    <a:p>
                      <a:pPr algn="ctr" fontAlgn="b"/>
                      <a:r>
                        <a:rPr lang="es-EC" sz="2000" u="none" strike="noStrike">
                          <a:solidFill>
                            <a:schemeClr val="bg1"/>
                          </a:solidFill>
                          <a:effectLst/>
                          <a:latin typeface="Times New Roman" panose="02020603050405020304" pitchFamily="18" charset="0"/>
                          <a:cs typeface="Times New Roman" panose="02020603050405020304" pitchFamily="18" charset="0"/>
                        </a:rPr>
                        <a:t>NH1</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c>
                  <a:txBody>
                    <a:bodyPr/>
                    <a:lstStyle/>
                    <a:p>
                      <a:pPr algn="ctr" fontAlgn="b"/>
                      <a:r>
                        <a:rPr lang="es-EC" sz="2000" u="none" strike="noStrike" dirty="0">
                          <a:solidFill>
                            <a:schemeClr val="bg1"/>
                          </a:solidFill>
                          <a:effectLst/>
                          <a:latin typeface="Times New Roman" panose="02020603050405020304" pitchFamily="18" charset="0"/>
                          <a:cs typeface="Times New Roman" panose="02020603050405020304" pitchFamily="18" charset="0"/>
                        </a:rPr>
                        <a:t>Norte</a:t>
                      </a:r>
                      <a:endParaRPr lang="es-EC" sz="20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c>
                  <a:txBody>
                    <a:bodyPr/>
                    <a:lstStyle/>
                    <a:p>
                      <a:pPr algn="ctr" fontAlgn="b"/>
                      <a:r>
                        <a:rPr lang="es-EC" sz="2000" u="none" strike="noStrike">
                          <a:solidFill>
                            <a:schemeClr val="bg1"/>
                          </a:solidFill>
                          <a:effectLst/>
                          <a:latin typeface="Times New Roman" panose="02020603050405020304" pitchFamily="18" charset="0"/>
                          <a:cs typeface="Times New Roman" panose="02020603050405020304" pitchFamily="18" charset="0"/>
                        </a:rPr>
                        <a:t>1240</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r>
              <a:tr h="374754">
                <a:tc>
                  <a:txBody>
                    <a:bodyPr/>
                    <a:lstStyle/>
                    <a:p>
                      <a:pPr algn="ctr" fontAlgn="b"/>
                      <a:r>
                        <a:rPr lang="es-EC" sz="2000" u="none" strike="noStrike">
                          <a:solidFill>
                            <a:schemeClr val="bg1"/>
                          </a:solidFill>
                          <a:effectLst/>
                          <a:latin typeface="Times New Roman" panose="02020603050405020304" pitchFamily="18" charset="0"/>
                          <a:cs typeface="Times New Roman" panose="02020603050405020304" pitchFamily="18" charset="0"/>
                        </a:rPr>
                        <a:t>NH2</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c>
                  <a:txBody>
                    <a:bodyPr/>
                    <a:lstStyle/>
                    <a:p>
                      <a:pPr algn="ctr" fontAlgn="b"/>
                      <a:r>
                        <a:rPr lang="es-EC" sz="2000" u="none" strike="noStrike">
                          <a:solidFill>
                            <a:schemeClr val="bg1"/>
                          </a:solidFill>
                          <a:effectLst/>
                          <a:latin typeface="Times New Roman" panose="02020603050405020304" pitchFamily="18" charset="0"/>
                          <a:cs typeface="Times New Roman" panose="02020603050405020304" pitchFamily="18" charset="0"/>
                        </a:rPr>
                        <a:t>Centro</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c>
                  <a:txBody>
                    <a:bodyPr/>
                    <a:lstStyle/>
                    <a:p>
                      <a:pPr algn="ctr" fontAlgn="b"/>
                      <a:r>
                        <a:rPr lang="es-EC" sz="2000" u="none" strike="noStrike" dirty="0">
                          <a:solidFill>
                            <a:schemeClr val="bg1"/>
                          </a:solidFill>
                          <a:effectLst/>
                          <a:latin typeface="Times New Roman" panose="02020603050405020304" pitchFamily="18" charset="0"/>
                          <a:cs typeface="Times New Roman" panose="02020603050405020304" pitchFamily="18" charset="0"/>
                        </a:rPr>
                        <a:t>4172</a:t>
                      </a:r>
                      <a:endParaRPr lang="es-EC" sz="20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r>
              <a:tr h="374754">
                <a:tc>
                  <a:txBody>
                    <a:bodyPr/>
                    <a:lstStyle/>
                    <a:p>
                      <a:pPr algn="ctr" fontAlgn="b"/>
                      <a:r>
                        <a:rPr lang="es-EC" sz="2000" u="none" strike="noStrike">
                          <a:solidFill>
                            <a:schemeClr val="bg1"/>
                          </a:solidFill>
                          <a:effectLst/>
                          <a:latin typeface="Times New Roman" panose="02020603050405020304" pitchFamily="18" charset="0"/>
                          <a:cs typeface="Times New Roman" panose="02020603050405020304" pitchFamily="18" charset="0"/>
                        </a:rPr>
                        <a:t>NH3</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c>
                  <a:txBody>
                    <a:bodyPr/>
                    <a:lstStyle/>
                    <a:p>
                      <a:pPr algn="ctr" fontAlgn="b"/>
                      <a:r>
                        <a:rPr lang="es-EC" sz="2000" u="none" strike="noStrike">
                          <a:solidFill>
                            <a:schemeClr val="bg1"/>
                          </a:solidFill>
                          <a:effectLst/>
                          <a:latin typeface="Times New Roman" panose="02020603050405020304" pitchFamily="18" charset="0"/>
                          <a:cs typeface="Times New Roman" panose="02020603050405020304" pitchFamily="18" charset="0"/>
                        </a:rPr>
                        <a:t>Sur </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c>
                  <a:txBody>
                    <a:bodyPr/>
                    <a:lstStyle/>
                    <a:p>
                      <a:pPr algn="ctr" fontAlgn="b"/>
                      <a:r>
                        <a:rPr lang="es-EC" sz="2000" u="none" strike="noStrike" dirty="0">
                          <a:solidFill>
                            <a:schemeClr val="bg1"/>
                          </a:solidFill>
                          <a:effectLst/>
                          <a:latin typeface="Times New Roman" panose="02020603050405020304" pitchFamily="18" charset="0"/>
                          <a:cs typeface="Times New Roman" panose="02020603050405020304" pitchFamily="18" charset="0"/>
                        </a:rPr>
                        <a:t>2479</a:t>
                      </a:r>
                      <a:endParaRPr lang="es-EC" sz="20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r>
              <a:tr h="374754">
                <a:tc>
                  <a:txBody>
                    <a:bodyPr/>
                    <a:lstStyle/>
                    <a:p>
                      <a:pPr algn="ctr" fontAlgn="b"/>
                      <a:r>
                        <a:rPr lang="es-EC" sz="2000" u="none" strike="noStrike">
                          <a:solidFill>
                            <a:schemeClr val="bg1"/>
                          </a:solidFill>
                          <a:effectLst/>
                          <a:latin typeface="Times New Roman" panose="02020603050405020304" pitchFamily="18" charset="0"/>
                          <a:cs typeface="Times New Roman" panose="02020603050405020304" pitchFamily="18" charset="0"/>
                        </a:rPr>
                        <a:t>NH4</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c>
                  <a:txBody>
                    <a:bodyPr/>
                    <a:lstStyle/>
                    <a:p>
                      <a:pPr algn="ctr" fontAlgn="b"/>
                      <a:r>
                        <a:rPr lang="es-EC" sz="2000" u="none" strike="noStrike">
                          <a:solidFill>
                            <a:schemeClr val="bg1"/>
                          </a:solidFill>
                          <a:effectLst/>
                          <a:latin typeface="Times New Roman" panose="02020603050405020304" pitchFamily="18" charset="0"/>
                          <a:cs typeface="Times New Roman" panose="02020603050405020304" pitchFamily="18" charset="0"/>
                        </a:rPr>
                        <a:t>Valles</a:t>
                      </a:r>
                      <a:endParaRPr lang="es-EC" sz="20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c>
                  <a:txBody>
                    <a:bodyPr/>
                    <a:lstStyle/>
                    <a:p>
                      <a:pPr algn="ctr" fontAlgn="b"/>
                      <a:r>
                        <a:rPr lang="es-EC" sz="2000" u="none" strike="noStrike" dirty="0">
                          <a:solidFill>
                            <a:schemeClr val="bg1"/>
                          </a:solidFill>
                          <a:effectLst/>
                          <a:latin typeface="Times New Roman" panose="02020603050405020304" pitchFamily="18" charset="0"/>
                          <a:cs typeface="Times New Roman" panose="02020603050405020304" pitchFamily="18" charset="0"/>
                        </a:rPr>
                        <a:t>1735</a:t>
                      </a:r>
                      <a:endParaRPr lang="es-EC" sz="20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006081"/>
                    </a:solidFill>
                  </a:tcPr>
                </a:tc>
              </a:tr>
            </a:tbl>
          </a:graphicData>
        </a:graphic>
      </p:graphicFrame>
      <mc:AlternateContent xmlns:mc="http://schemas.openxmlformats.org/markup-compatibility/2006" xmlns:a14="http://schemas.microsoft.com/office/drawing/2010/main">
        <mc:Choice Requires="a14">
          <p:sp>
            <p:nvSpPr>
              <p:cNvPr id="14" name="Rectángulo 13"/>
              <p:cNvSpPr/>
              <p:nvPr/>
            </p:nvSpPr>
            <p:spPr>
              <a:xfrm>
                <a:off x="5730977" y="3771988"/>
                <a:ext cx="3456069" cy="159543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200000"/>
                  </a:lnSpc>
                </a:pPr>
                <a14:m>
                  <m:oMathPara xmlns:m="http://schemas.openxmlformats.org/officeDocument/2006/math">
                    <m:oMathParaPr>
                      <m:jc m:val="centerGroup"/>
                    </m:oMathParaPr>
                    <m:oMath xmlns:m="http://schemas.openxmlformats.org/officeDocument/2006/math">
                      <m:r>
                        <a:rPr lang="es-ES_tradnl"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𝒏𝒉</m:t>
                      </m:r>
                      <m:r>
                        <a:rPr lang="es-ES_tradnl"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 (</m:t>
                      </m:r>
                      <m:r>
                        <a:rPr lang="es-ES_tradnl"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𝒆𝒔𝒕𝒓𝒂𝒕𝒐</m:t>
                      </m:r>
                      <m:r>
                        <a:rPr lang="es-ES_tradnl"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m:t>
                      </m:r>
                      <m:r>
                        <a:rPr lang="es-ES_tradnl"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𝒏</m:t>
                      </m:r>
                      <m:f>
                        <m:fPr>
                          <m:ctrlPr>
                            <a:rPr lang="es-EC"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s-ES_tradnl"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𝑵𝑯</m:t>
                          </m:r>
                        </m:num>
                        <m:den>
                          <m:r>
                            <a:rPr lang="es-ES_tradnl"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𝑵</m:t>
                          </m:r>
                        </m:den>
                      </m:f>
                    </m:oMath>
                  </m:oMathPara>
                </a14:m>
                <a:endParaRPr lang="es-EC" b="1" dirty="0">
                  <a:solidFill>
                    <a:srgbClr val="80350A"/>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200000"/>
                  </a:lnSpc>
                </a:pPr>
                <a:endParaRPr lang="es-EC" b="1" dirty="0">
                  <a:solidFill>
                    <a:srgbClr val="80350A"/>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5730977" y="3771988"/>
                <a:ext cx="3456069" cy="1595437"/>
              </a:xfrm>
              <a:prstGeom prst="rect">
                <a:avLst/>
              </a:prstGeom>
              <a:blipFill rotWithShape="0">
                <a:blip r:embed="rId5"/>
                <a:stretch>
                  <a:fillRect/>
                </a:stretch>
              </a:blipFill>
            </p:spPr>
            <p:txBody>
              <a:bodyPr/>
              <a:lstStyle/>
              <a:p>
                <a:r>
                  <a:rPr lang="es-EC">
                    <a:noFill/>
                  </a:rPr>
                  <a:t> </a:t>
                </a:r>
              </a:p>
            </p:txBody>
          </p:sp>
        </mc:Fallback>
      </mc:AlternateContent>
      <p:graphicFrame>
        <p:nvGraphicFramePr>
          <p:cNvPr id="15" name="Tabla 14"/>
          <p:cNvGraphicFramePr>
            <a:graphicFrameLocks noGrp="1"/>
          </p:cNvGraphicFramePr>
          <p:nvPr>
            <p:extLst>
              <p:ext uri="{D42A27DB-BD31-4B8C-83A1-F6EECF244321}">
                <p14:modId xmlns:p14="http://schemas.microsoft.com/office/powerpoint/2010/main" val="2000441670"/>
              </p:ext>
            </p:extLst>
          </p:nvPr>
        </p:nvGraphicFramePr>
        <p:xfrm>
          <a:off x="6870717" y="5039533"/>
          <a:ext cx="4976556" cy="1505264"/>
        </p:xfrm>
        <a:graphic>
          <a:graphicData uri="http://schemas.openxmlformats.org/drawingml/2006/table">
            <a:tbl>
              <a:tblPr>
                <a:tableStyleId>{5C22544A-7EE6-4342-B048-85BDC9FD1C3A}</a:tableStyleId>
              </a:tblPr>
              <a:tblGrid>
                <a:gridCol w="1658852"/>
                <a:gridCol w="1658852"/>
                <a:gridCol w="1658852"/>
              </a:tblGrid>
              <a:tr h="376316">
                <a:tc>
                  <a:txBody>
                    <a:bodyPr/>
                    <a:lstStyle/>
                    <a:p>
                      <a:pPr algn="ctr" fontAlgn="b"/>
                      <a:r>
                        <a:rPr lang="es-EC" sz="2000" u="none" strike="noStrike">
                          <a:solidFill>
                            <a:schemeClr val="bg1"/>
                          </a:solidFill>
                          <a:effectLst/>
                        </a:rPr>
                        <a:t>NH1</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c>
                  <a:txBody>
                    <a:bodyPr/>
                    <a:lstStyle/>
                    <a:p>
                      <a:pPr algn="ctr" fontAlgn="b"/>
                      <a:r>
                        <a:rPr lang="es-EC" sz="2000" u="none" strike="noStrike">
                          <a:solidFill>
                            <a:schemeClr val="bg1"/>
                          </a:solidFill>
                          <a:effectLst/>
                        </a:rPr>
                        <a:t>Norte</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c>
                  <a:txBody>
                    <a:bodyPr/>
                    <a:lstStyle/>
                    <a:p>
                      <a:pPr algn="r" fontAlgn="b"/>
                      <a:r>
                        <a:rPr lang="es-EC" sz="2000" u="none" strike="noStrike">
                          <a:solidFill>
                            <a:schemeClr val="bg1"/>
                          </a:solidFill>
                          <a:effectLst/>
                        </a:rPr>
                        <a:t>30</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r>
              <a:tr h="376316">
                <a:tc>
                  <a:txBody>
                    <a:bodyPr/>
                    <a:lstStyle/>
                    <a:p>
                      <a:pPr algn="ctr" fontAlgn="b"/>
                      <a:r>
                        <a:rPr lang="es-EC" sz="2000" u="none" strike="noStrike">
                          <a:solidFill>
                            <a:schemeClr val="bg1"/>
                          </a:solidFill>
                          <a:effectLst/>
                        </a:rPr>
                        <a:t>NH2</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c>
                  <a:txBody>
                    <a:bodyPr/>
                    <a:lstStyle/>
                    <a:p>
                      <a:pPr algn="ctr" fontAlgn="b"/>
                      <a:r>
                        <a:rPr lang="es-EC" sz="2000" u="none" strike="noStrike">
                          <a:solidFill>
                            <a:schemeClr val="bg1"/>
                          </a:solidFill>
                          <a:effectLst/>
                        </a:rPr>
                        <a:t>Centro</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c>
                  <a:txBody>
                    <a:bodyPr/>
                    <a:lstStyle/>
                    <a:p>
                      <a:pPr algn="r" fontAlgn="b"/>
                      <a:r>
                        <a:rPr lang="es-EC" sz="2000" u="none" strike="noStrike">
                          <a:solidFill>
                            <a:schemeClr val="bg1"/>
                          </a:solidFill>
                          <a:effectLst/>
                        </a:rPr>
                        <a:t>101</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r>
              <a:tr h="376316">
                <a:tc>
                  <a:txBody>
                    <a:bodyPr/>
                    <a:lstStyle/>
                    <a:p>
                      <a:pPr algn="ctr" fontAlgn="b"/>
                      <a:r>
                        <a:rPr lang="es-EC" sz="2000" u="none" strike="noStrike">
                          <a:solidFill>
                            <a:schemeClr val="bg1"/>
                          </a:solidFill>
                          <a:effectLst/>
                        </a:rPr>
                        <a:t>NH3</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c>
                  <a:txBody>
                    <a:bodyPr/>
                    <a:lstStyle/>
                    <a:p>
                      <a:pPr algn="ctr" fontAlgn="b"/>
                      <a:r>
                        <a:rPr lang="es-EC" sz="2000" u="none" strike="noStrike">
                          <a:solidFill>
                            <a:schemeClr val="bg1"/>
                          </a:solidFill>
                          <a:effectLst/>
                        </a:rPr>
                        <a:t>Sur </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c>
                  <a:txBody>
                    <a:bodyPr/>
                    <a:lstStyle/>
                    <a:p>
                      <a:pPr algn="r" fontAlgn="b"/>
                      <a:r>
                        <a:rPr lang="es-EC" sz="2000" u="none" strike="noStrike">
                          <a:solidFill>
                            <a:schemeClr val="bg1"/>
                          </a:solidFill>
                          <a:effectLst/>
                        </a:rPr>
                        <a:t>60</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r>
              <a:tr h="376316">
                <a:tc>
                  <a:txBody>
                    <a:bodyPr/>
                    <a:lstStyle/>
                    <a:p>
                      <a:pPr algn="ctr" fontAlgn="b"/>
                      <a:r>
                        <a:rPr lang="es-EC" sz="2000" u="none" strike="noStrike">
                          <a:solidFill>
                            <a:schemeClr val="bg1"/>
                          </a:solidFill>
                          <a:effectLst/>
                        </a:rPr>
                        <a:t>NH4</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c>
                  <a:txBody>
                    <a:bodyPr/>
                    <a:lstStyle/>
                    <a:p>
                      <a:pPr algn="ctr" fontAlgn="b"/>
                      <a:r>
                        <a:rPr lang="es-EC" sz="2000" u="none" strike="noStrike">
                          <a:solidFill>
                            <a:schemeClr val="bg1"/>
                          </a:solidFill>
                          <a:effectLst/>
                        </a:rPr>
                        <a:t>Valles</a:t>
                      </a:r>
                      <a:endParaRPr lang="es-EC" sz="2000" b="0" i="0" u="none" strike="noStrike">
                        <a:solidFill>
                          <a:schemeClr val="bg1"/>
                        </a:solidFill>
                        <a:effectLst/>
                        <a:latin typeface="Calibri" panose="020F0502020204030204" pitchFamily="34" charset="0"/>
                      </a:endParaRPr>
                    </a:p>
                  </a:txBody>
                  <a:tcPr marL="9525" marR="9525" marT="9525" marB="0" anchor="b">
                    <a:solidFill>
                      <a:srgbClr val="128CB0"/>
                    </a:solidFill>
                  </a:tcPr>
                </a:tc>
                <a:tc>
                  <a:txBody>
                    <a:bodyPr/>
                    <a:lstStyle/>
                    <a:p>
                      <a:pPr algn="r" fontAlgn="b"/>
                      <a:r>
                        <a:rPr lang="es-EC" sz="2000" u="none" strike="noStrike" dirty="0">
                          <a:solidFill>
                            <a:schemeClr val="bg1"/>
                          </a:solidFill>
                          <a:effectLst/>
                        </a:rPr>
                        <a:t>42</a:t>
                      </a:r>
                      <a:endParaRPr lang="es-EC" sz="2000" b="0" i="0" u="none" strike="noStrike" dirty="0">
                        <a:solidFill>
                          <a:schemeClr val="bg1"/>
                        </a:solidFill>
                        <a:effectLst/>
                        <a:latin typeface="Calibri" panose="020F0502020204030204" pitchFamily="34" charset="0"/>
                      </a:endParaRPr>
                    </a:p>
                  </a:txBody>
                  <a:tcPr marL="9525" marR="9525" marT="9525" marB="0" anchor="b">
                    <a:solidFill>
                      <a:srgbClr val="128CB0"/>
                    </a:solidFill>
                  </a:tcPr>
                </a:tc>
              </a:tr>
            </a:tbl>
          </a:graphicData>
        </a:graphic>
      </p:graphicFrame>
      <mc:AlternateContent xmlns:mc="http://schemas.openxmlformats.org/markup-compatibility/2006" xmlns:a14="http://schemas.microsoft.com/office/drawing/2010/main">
        <mc:Choice Requires="a14">
          <p:sp>
            <p:nvSpPr>
              <p:cNvPr id="16" name="Rectángulo 15"/>
              <p:cNvSpPr/>
              <p:nvPr/>
            </p:nvSpPr>
            <p:spPr>
              <a:xfrm>
                <a:off x="8735931" y="3727018"/>
                <a:ext cx="3456069" cy="159543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200000"/>
                  </a:lnSpc>
                </a:pPr>
                <a14:m>
                  <m:oMathPara xmlns:m="http://schemas.openxmlformats.org/officeDocument/2006/math">
                    <m:oMathParaPr>
                      <m:jc m:val="centerGroup"/>
                    </m:oMathParaPr>
                    <m:oMath xmlns:m="http://schemas.openxmlformats.org/officeDocument/2006/math">
                      <m:r>
                        <a:rPr lang="es-ES_tradnl"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𝒏𝒉</m:t>
                      </m:r>
                      <m:r>
                        <a:rPr lang="es-EC"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𝟏</m:t>
                      </m:r>
                      <m:r>
                        <a:rPr lang="es-ES_tradnl"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 (</m:t>
                      </m:r>
                      <m:r>
                        <a:rPr lang="es-ES_tradnl"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𝒆𝒔𝒕𝒓𝒂𝒕𝒐</m:t>
                      </m:r>
                      <m:r>
                        <a:rPr lang="es-EC"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𝟏</m:t>
                      </m:r>
                      <m:r>
                        <a:rPr lang="es-ES_tradnl"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m:t>
                      </m:r>
                      <m:r>
                        <a:rPr lang="es-EC"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𝟐𝟑𝟑</m:t>
                      </m:r>
                      <m:f>
                        <m:fPr>
                          <m:ctrlPr>
                            <a:rPr lang="es-EC" b="1" i="1">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s-EC"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𝟏𝟐𝟒𝟎</m:t>
                          </m:r>
                        </m:num>
                        <m:den>
                          <m:r>
                            <a:rPr lang="es-EC" b="1" i="1" smtClean="0">
                              <a:solidFill>
                                <a:srgbClr val="80350A"/>
                              </a:solidFill>
                              <a:latin typeface="Cambria Math" panose="02040503050406030204" pitchFamily="18" charset="0"/>
                              <a:ea typeface="Times New Roman" panose="02020603050405020304" pitchFamily="18" charset="0"/>
                              <a:cs typeface="Times New Roman" panose="02020603050405020304" pitchFamily="18" charset="0"/>
                            </a:rPr>
                            <m:t>𝟗𝟔𝟐𝟓</m:t>
                          </m:r>
                        </m:den>
                      </m:f>
                    </m:oMath>
                  </m:oMathPara>
                </a14:m>
                <a:endParaRPr lang="es-EC" b="1" dirty="0">
                  <a:solidFill>
                    <a:srgbClr val="80350A"/>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200000"/>
                  </a:lnSpc>
                </a:pPr>
                <a:endParaRPr lang="es-EC" b="1" dirty="0">
                  <a:solidFill>
                    <a:srgbClr val="80350A"/>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8735931" y="3727018"/>
                <a:ext cx="3456069" cy="1595437"/>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857296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555303" y="19937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Análisis </a:t>
            </a:r>
            <a:r>
              <a:rPr lang="es-EC" sz="3600" b="1" dirty="0" err="1" smtClean="0">
                <a:solidFill>
                  <a:srgbClr val="80350A"/>
                </a:solidFill>
                <a:latin typeface="Times New Roman" panose="02020603050405020304" pitchFamily="18" charset="0"/>
                <a:cs typeface="Times New Roman" panose="02020603050405020304" pitchFamily="18" charset="0"/>
              </a:rPr>
              <a:t>univariado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6" name="Conector recto 5"/>
          <p:cNvCxnSpPr/>
          <p:nvPr/>
        </p:nvCxnSpPr>
        <p:spPr>
          <a:xfrm>
            <a:off x="3651655" y="30892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8085036" y="339073"/>
            <a:ext cx="0" cy="461665"/>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n 7"/>
          <p:cNvPicPr/>
          <p:nvPr/>
        </p:nvPicPr>
        <p:blipFill rotWithShape="1">
          <a:blip r:embed="rId3">
            <a:extLst>
              <a:ext uri="{28A0092B-C50C-407E-A947-70E740481C1C}">
                <a14:useLocalDpi xmlns:a14="http://schemas.microsoft.com/office/drawing/2010/main" val="0"/>
              </a:ext>
            </a:extLst>
          </a:blip>
          <a:srcRect l="2283" b="9057"/>
          <a:stretch/>
        </p:blipFill>
        <p:spPr bwMode="auto">
          <a:xfrm>
            <a:off x="-1" y="955252"/>
            <a:ext cx="6100997" cy="4965863"/>
          </a:xfrm>
          <a:prstGeom prst="rect">
            <a:avLst/>
          </a:prstGeom>
          <a:noFill/>
          <a:ln>
            <a:noFill/>
          </a:ln>
        </p:spPr>
      </p:pic>
      <p:sp>
        <p:nvSpPr>
          <p:cNvPr id="3" name="CuadroTexto 2"/>
          <p:cNvSpPr txBox="1"/>
          <p:nvPr/>
        </p:nvSpPr>
        <p:spPr>
          <a:xfrm>
            <a:off x="539646" y="5810421"/>
            <a:ext cx="5774251" cy="830997"/>
          </a:xfrm>
          <a:prstGeom prst="rect">
            <a:avLst/>
          </a:prstGeom>
          <a:noFill/>
        </p:spPr>
        <p:txBody>
          <a:bodyPr wrap="square" rtlCol="0">
            <a:spAutoFit/>
          </a:bodyPr>
          <a:lstStyle/>
          <a:p>
            <a:r>
              <a:rPr lang="es-EC" sz="2400" dirty="0" smtClean="0">
                <a:solidFill>
                  <a:srgbClr val="80350A"/>
                </a:solidFill>
                <a:latin typeface="Times New Roman" panose="02020603050405020304" pitchFamily="18" charset="0"/>
                <a:cs typeface="Times New Roman" panose="02020603050405020304" pitchFamily="18" charset="0"/>
              </a:rPr>
              <a:t>La patología que más padecen los pacientes en DMQ es retraso del lenguaje y habla</a:t>
            </a:r>
            <a:endParaRPr lang="es-EC" sz="2400" dirty="0">
              <a:solidFill>
                <a:srgbClr val="80350A"/>
              </a:solidFill>
              <a:latin typeface="Times New Roman" panose="02020603050405020304" pitchFamily="18" charset="0"/>
              <a:cs typeface="Times New Roman" panose="02020603050405020304" pitchFamily="18" charset="0"/>
            </a:endParaRPr>
          </a:p>
        </p:txBody>
      </p:sp>
      <p:pic>
        <p:nvPicPr>
          <p:cNvPr id="10" name="Imagen 9"/>
          <p:cNvPicPr/>
          <p:nvPr/>
        </p:nvPicPr>
        <p:blipFill rotWithShape="1">
          <a:blip r:embed="rId4">
            <a:extLst>
              <a:ext uri="{28A0092B-C50C-407E-A947-70E740481C1C}">
                <a14:useLocalDpi xmlns:a14="http://schemas.microsoft.com/office/drawing/2010/main" val="0"/>
              </a:ext>
            </a:extLst>
          </a:blip>
          <a:srcRect b="9843"/>
          <a:stretch/>
        </p:blipFill>
        <p:spPr bwMode="auto">
          <a:xfrm>
            <a:off x="6100997" y="940434"/>
            <a:ext cx="5989144" cy="4805519"/>
          </a:xfrm>
          <a:prstGeom prst="rect">
            <a:avLst/>
          </a:prstGeom>
          <a:noFill/>
          <a:ln>
            <a:noFill/>
          </a:ln>
        </p:spPr>
      </p:pic>
      <p:sp>
        <p:nvSpPr>
          <p:cNvPr id="11" name="CuadroTexto 10"/>
          <p:cNvSpPr txBox="1"/>
          <p:nvPr/>
        </p:nvSpPr>
        <p:spPr>
          <a:xfrm>
            <a:off x="6619475" y="5745953"/>
            <a:ext cx="5572525" cy="1200329"/>
          </a:xfrm>
          <a:prstGeom prst="rect">
            <a:avLst/>
          </a:prstGeom>
          <a:noFill/>
        </p:spPr>
        <p:txBody>
          <a:bodyPr wrap="square" rtlCol="0">
            <a:spAutoFit/>
          </a:bodyPr>
          <a:lstStyle/>
          <a:p>
            <a:r>
              <a:rPr lang="es-EC" sz="2400" dirty="0" smtClean="0">
                <a:solidFill>
                  <a:srgbClr val="0089BD"/>
                </a:solidFill>
                <a:latin typeface="Times New Roman" panose="02020603050405020304" pitchFamily="18" charset="0"/>
                <a:cs typeface="Times New Roman" panose="02020603050405020304" pitchFamily="18" charset="0"/>
              </a:rPr>
              <a:t>El medio de comunicación más utilizado es Boca a Boca limitándose a un </a:t>
            </a:r>
            <a:r>
              <a:rPr lang="es-EC" sz="2400" b="1" dirty="0" smtClean="0">
                <a:solidFill>
                  <a:srgbClr val="0089BD"/>
                </a:solidFill>
                <a:latin typeface="Times New Roman" panose="02020603050405020304" pitchFamily="18" charset="0"/>
                <a:cs typeface="Times New Roman" panose="02020603050405020304" pitchFamily="18" charset="0"/>
              </a:rPr>
              <a:t>marketing de referidos </a:t>
            </a:r>
            <a:endParaRPr lang="es-EC" sz="2400" b="1" dirty="0">
              <a:solidFill>
                <a:srgbClr val="0089BD"/>
              </a:solidFill>
              <a:latin typeface="Times New Roman" panose="02020603050405020304" pitchFamily="18" charset="0"/>
              <a:cs typeface="Times New Roman" panose="02020603050405020304" pitchFamily="18" charset="0"/>
            </a:endParaRPr>
          </a:p>
        </p:txBody>
      </p:sp>
      <p:sp>
        <p:nvSpPr>
          <p:cNvPr id="4" name="Rectángulo 3"/>
          <p:cNvSpPr/>
          <p:nvPr/>
        </p:nvSpPr>
        <p:spPr>
          <a:xfrm>
            <a:off x="3567455" y="1754236"/>
            <a:ext cx="2347482" cy="3177914"/>
          </a:xfrm>
          <a:prstGeom prst="rect">
            <a:avLst/>
          </a:prstGeom>
          <a:solidFill>
            <a:srgbClr val="8035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latin typeface="Times New Roman" panose="02020603050405020304" pitchFamily="18" charset="0"/>
                <a:cs typeface="Times New Roman" panose="02020603050405020304" pitchFamily="18" charset="0"/>
              </a:rPr>
              <a:t>-Autismo</a:t>
            </a:r>
          </a:p>
          <a:p>
            <a:r>
              <a:rPr lang="es-EC" dirty="0" smtClean="0">
                <a:latin typeface="Times New Roman" panose="02020603050405020304" pitchFamily="18" charset="0"/>
                <a:cs typeface="Times New Roman" panose="02020603050405020304" pitchFamily="18" charset="0"/>
              </a:rPr>
              <a:t>-Deficiencia intelectual</a:t>
            </a:r>
          </a:p>
          <a:p>
            <a:r>
              <a:rPr lang="es-EC" dirty="0" smtClean="0">
                <a:latin typeface="Times New Roman" panose="02020603050405020304" pitchFamily="18" charset="0"/>
                <a:cs typeface="Times New Roman" panose="02020603050405020304" pitchFamily="18" charset="0"/>
              </a:rPr>
              <a:t>-Parálisis cerebral</a:t>
            </a:r>
          </a:p>
          <a:p>
            <a:r>
              <a:rPr lang="es-EC" dirty="0" smtClean="0">
                <a:latin typeface="Times New Roman" panose="02020603050405020304" pitchFamily="18" charset="0"/>
                <a:cs typeface="Times New Roman" panose="02020603050405020304" pitchFamily="18" charset="0"/>
              </a:rPr>
              <a:t>-Retraso del lenguaje y habla</a:t>
            </a:r>
          </a:p>
          <a:p>
            <a:r>
              <a:rPr lang="es-EC" dirty="0" smtClean="0">
                <a:latin typeface="Times New Roman" panose="02020603050405020304" pitchFamily="18" charset="0"/>
                <a:cs typeface="Times New Roman" panose="02020603050405020304" pitchFamily="18" charset="0"/>
              </a:rPr>
              <a:t>-Retraso simple del habla</a:t>
            </a:r>
          </a:p>
          <a:p>
            <a:r>
              <a:rPr lang="es-EC" dirty="0" smtClean="0">
                <a:latin typeface="Times New Roman" panose="02020603050405020304" pitchFamily="18" charset="0"/>
                <a:cs typeface="Times New Roman" panose="02020603050405020304" pitchFamily="18" charset="0"/>
              </a:rPr>
              <a:t>-Disartria </a:t>
            </a:r>
          </a:p>
          <a:p>
            <a:r>
              <a:rPr lang="es-EC" dirty="0" smtClean="0">
                <a:latin typeface="Times New Roman" panose="02020603050405020304" pitchFamily="18" charset="0"/>
                <a:cs typeface="Times New Roman" panose="02020603050405020304" pitchFamily="18" charset="0"/>
              </a:rPr>
              <a:t>-</a:t>
            </a:r>
            <a:r>
              <a:rPr lang="es-EC" dirty="0" err="1" smtClean="0">
                <a:latin typeface="Times New Roman" panose="02020603050405020304" pitchFamily="18" charset="0"/>
                <a:cs typeface="Times New Roman" panose="02020603050405020304" pitchFamily="18" charset="0"/>
              </a:rPr>
              <a:t>Disfemia</a:t>
            </a:r>
            <a:endParaRPr lang="es-EC" dirty="0" smtClean="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-Trastorno fonético</a:t>
            </a:r>
          </a:p>
          <a:p>
            <a:r>
              <a:rPr lang="es-EC" dirty="0" smtClean="0">
                <a:latin typeface="Times New Roman" panose="02020603050405020304" pitchFamily="18" charset="0"/>
                <a:cs typeface="Times New Roman" panose="02020603050405020304" pitchFamily="18" charset="0"/>
              </a:rPr>
              <a:t>-trastorno fonológico</a:t>
            </a:r>
            <a:endParaRPr lang="es-EC" dirty="0">
              <a:latin typeface="Times New Roman" panose="02020603050405020304" pitchFamily="18" charset="0"/>
              <a:cs typeface="Times New Roman" panose="02020603050405020304" pitchFamily="18" charset="0"/>
            </a:endParaRPr>
          </a:p>
        </p:txBody>
      </p:sp>
      <p:sp>
        <p:nvSpPr>
          <p:cNvPr id="12" name="Rectángulo 11"/>
          <p:cNvSpPr/>
          <p:nvPr/>
        </p:nvSpPr>
        <p:spPr>
          <a:xfrm>
            <a:off x="7760193" y="1919763"/>
            <a:ext cx="2347482" cy="2712833"/>
          </a:xfrm>
          <a:prstGeom prst="rect">
            <a:avLst/>
          </a:prstGeom>
          <a:solidFill>
            <a:srgbClr val="008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smtClean="0">
                <a:latin typeface="Times New Roman" panose="02020603050405020304" pitchFamily="18" charset="0"/>
                <a:cs typeface="Times New Roman" panose="02020603050405020304" pitchFamily="18" charset="0"/>
              </a:rPr>
              <a:t>-Boca a boca</a:t>
            </a:r>
          </a:p>
          <a:p>
            <a:r>
              <a:rPr lang="es-EC" sz="2400" dirty="0" smtClean="0">
                <a:latin typeface="Times New Roman" panose="02020603050405020304" pitchFamily="18" charset="0"/>
                <a:cs typeface="Times New Roman" panose="02020603050405020304" pitchFamily="18" charset="0"/>
              </a:rPr>
              <a:t>-Televisión </a:t>
            </a:r>
          </a:p>
          <a:p>
            <a:r>
              <a:rPr lang="es-EC" sz="2400" dirty="0" smtClean="0">
                <a:latin typeface="Times New Roman" panose="02020603050405020304" pitchFamily="18" charset="0"/>
                <a:cs typeface="Times New Roman" panose="02020603050405020304" pitchFamily="18" charset="0"/>
              </a:rPr>
              <a:t>-Prensa</a:t>
            </a:r>
          </a:p>
          <a:p>
            <a:r>
              <a:rPr lang="es-EC" sz="2400" dirty="0" smtClean="0">
                <a:latin typeface="Times New Roman" panose="02020603050405020304" pitchFamily="18" charset="0"/>
                <a:cs typeface="Times New Roman" panose="02020603050405020304" pitchFamily="18" charset="0"/>
              </a:rPr>
              <a:t>-Radio</a:t>
            </a:r>
          </a:p>
          <a:p>
            <a:r>
              <a:rPr lang="es-EC" sz="2400" dirty="0" smtClean="0">
                <a:latin typeface="Times New Roman" panose="02020603050405020304" pitchFamily="18" charset="0"/>
                <a:cs typeface="Times New Roman" panose="02020603050405020304" pitchFamily="18" charset="0"/>
              </a:rPr>
              <a:t>-Medios impresos</a:t>
            </a:r>
          </a:p>
          <a:p>
            <a:r>
              <a:rPr lang="es-EC" sz="2400" dirty="0" smtClean="0">
                <a:latin typeface="Times New Roman" panose="02020603050405020304" pitchFamily="18" charset="0"/>
                <a:cs typeface="Times New Roman" panose="02020603050405020304" pitchFamily="18" charset="0"/>
              </a:rPr>
              <a:t>-Internet</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180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55303" y="19937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Análisis </a:t>
            </a:r>
            <a:r>
              <a:rPr lang="es-EC" sz="3600" b="1" dirty="0" err="1" smtClean="0">
                <a:solidFill>
                  <a:srgbClr val="80350A"/>
                </a:solidFill>
                <a:latin typeface="Times New Roman" panose="02020603050405020304" pitchFamily="18" charset="0"/>
                <a:cs typeface="Times New Roman" panose="02020603050405020304" pitchFamily="18" charset="0"/>
              </a:rPr>
              <a:t>univariado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4" name="Conector recto 3"/>
          <p:cNvCxnSpPr/>
          <p:nvPr/>
        </p:nvCxnSpPr>
        <p:spPr>
          <a:xfrm>
            <a:off x="3651655" y="30892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8085036" y="339073"/>
            <a:ext cx="0" cy="461665"/>
          </a:xfrm>
          <a:prstGeom prst="line">
            <a:avLst/>
          </a:prstGeom>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7435121" y="1705101"/>
            <a:ext cx="4362138" cy="1200329"/>
          </a:xfrm>
          <a:prstGeom prst="rect">
            <a:avLst/>
          </a:prstGeom>
          <a:noFill/>
        </p:spPr>
        <p:txBody>
          <a:bodyPr wrap="square" rtlCol="0">
            <a:spAutoFit/>
          </a:bodyPr>
          <a:lstStyle/>
          <a:p>
            <a:pPr algn="just"/>
            <a:r>
              <a:rPr lang="es-EC" sz="2400" dirty="0" smtClean="0">
                <a:solidFill>
                  <a:srgbClr val="00703C"/>
                </a:solidFill>
                <a:latin typeface="Times New Roman" panose="02020603050405020304" pitchFamily="18" charset="0"/>
                <a:cs typeface="Times New Roman" panose="02020603050405020304" pitchFamily="18" charset="0"/>
              </a:rPr>
              <a:t>El 48,44% de los encuestados consideran que el servicio es muy bueno</a:t>
            </a:r>
            <a:endParaRPr lang="es-EC" sz="2400" dirty="0">
              <a:solidFill>
                <a:srgbClr val="00703C"/>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7435121" y="3164658"/>
            <a:ext cx="4362138" cy="1200329"/>
          </a:xfrm>
          <a:prstGeom prst="rect">
            <a:avLst/>
          </a:prstGeom>
          <a:noFill/>
        </p:spPr>
        <p:txBody>
          <a:bodyPr wrap="square" rtlCol="0">
            <a:spAutoFit/>
          </a:bodyPr>
          <a:lstStyle/>
          <a:p>
            <a:r>
              <a:rPr lang="es-EC" sz="2400" dirty="0" smtClean="0">
                <a:solidFill>
                  <a:srgbClr val="6213BD"/>
                </a:solidFill>
                <a:latin typeface="Times New Roman" panose="02020603050405020304" pitchFamily="18" charset="0"/>
                <a:cs typeface="Times New Roman" panose="02020603050405020304" pitchFamily="18" charset="0"/>
              </a:rPr>
              <a:t>Se ha considerando al servicio de terapia del lenguaje en centros públicos y privados</a:t>
            </a:r>
            <a:endParaRPr lang="es-EC" sz="2400" dirty="0">
              <a:solidFill>
                <a:srgbClr val="6213BD"/>
              </a:solidFill>
              <a:latin typeface="Times New Roman" panose="02020603050405020304" pitchFamily="18" charset="0"/>
              <a:cs typeface="Times New Roman" panose="02020603050405020304" pitchFamily="18" charset="0"/>
            </a:endParaRPr>
          </a:p>
        </p:txBody>
      </p:sp>
      <p:pic>
        <p:nvPicPr>
          <p:cNvPr id="8" name="Imagen 7"/>
          <p:cNvPicPr/>
          <p:nvPr/>
        </p:nvPicPr>
        <p:blipFill rotWithShape="1">
          <a:blip r:embed="rId3">
            <a:extLst>
              <a:ext uri="{28A0092B-C50C-407E-A947-70E740481C1C}">
                <a14:useLocalDpi xmlns:a14="http://schemas.microsoft.com/office/drawing/2010/main" val="0"/>
              </a:ext>
            </a:extLst>
          </a:blip>
          <a:srcRect b="6536"/>
          <a:stretch/>
        </p:blipFill>
        <p:spPr bwMode="auto">
          <a:xfrm>
            <a:off x="-164893" y="1274194"/>
            <a:ext cx="7210923" cy="5396430"/>
          </a:xfrm>
          <a:prstGeom prst="rect">
            <a:avLst/>
          </a:prstGeom>
          <a:noFill/>
          <a:ln>
            <a:noFill/>
          </a:ln>
        </p:spPr>
      </p:pic>
      <p:sp>
        <p:nvSpPr>
          <p:cNvPr id="9" name="CuadroTexto 8"/>
          <p:cNvSpPr txBox="1"/>
          <p:nvPr/>
        </p:nvSpPr>
        <p:spPr>
          <a:xfrm>
            <a:off x="7435121" y="4740302"/>
            <a:ext cx="4362138" cy="1569660"/>
          </a:xfrm>
          <a:prstGeom prst="rect">
            <a:avLst/>
          </a:prstGeom>
          <a:noFill/>
        </p:spPr>
        <p:txBody>
          <a:bodyPr wrap="square" rtlCol="0">
            <a:spAutoFit/>
          </a:bodyPr>
          <a:lstStyle/>
          <a:p>
            <a:r>
              <a:rPr lang="es-EC" sz="2400" dirty="0" smtClean="0">
                <a:solidFill>
                  <a:srgbClr val="128CB0"/>
                </a:solidFill>
                <a:latin typeface="Times New Roman" panose="02020603050405020304" pitchFamily="18" charset="0"/>
                <a:cs typeface="Times New Roman" panose="02020603050405020304" pitchFamily="18" charset="0"/>
              </a:rPr>
              <a:t>El servicio puede mejorar en cada centro si tienen la certificación de la Asociación Americana del Habla, Lenguaje y Audición  </a:t>
            </a:r>
            <a:endParaRPr lang="es-EC" sz="2400" dirty="0">
              <a:solidFill>
                <a:srgbClr val="128CB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292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55303" y="19937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Análisis </a:t>
            </a:r>
            <a:r>
              <a:rPr lang="es-EC" sz="3600" b="1" dirty="0" err="1" smtClean="0">
                <a:solidFill>
                  <a:srgbClr val="80350A"/>
                </a:solidFill>
                <a:latin typeface="Times New Roman" panose="02020603050405020304" pitchFamily="18" charset="0"/>
                <a:cs typeface="Times New Roman" panose="02020603050405020304" pitchFamily="18" charset="0"/>
              </a:rPr>
              <a:t>Bivariado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3651655" y="30892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8085036" y="339073"/>
            <a:ext cx="0" cy="46166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2401790293"/>
              </p:ext>
            </p:extLst>
          </p:nvPr>
        </p:nvGraphicFramePr>
        <p:xfrm>
          <a:off x="359452" y="845708"/>
          <a:ext cx="11377847" cy="4492243"/>
        </p:xfrm>
        <a:graphic>
          <a:graphicData uri="http://schemas.openxmlformats.org/drawingml/2006/table">
            <a:tbl>
              <a:tblPr firstRow="1" firstCol="1" bandRow="1">
                <a:tableStyleId>{5C22544A-7EE6-4342-B048-85BDC9FD1C3A}</a:tableStyleId>
              </a:tblPr>
              <a:tblGrid>
                <a:gridCol w="2031636"/>
                <a:gridCol w="2011081"/>
                <a:gridCol w="1320734"/>
                <a:gridCol w="1320734"/>
                <a:gridCol w="1713016"/>
                <a:gridCol w="1713016"/>
                <a:gridCol w="1267630"/>
              </a:tblGrid>
              <a:tr h="537930">
                <a:tc rowSpan="2" gridSpan="2">
                  <a:txBody>
                    <a:bodyPr/>
                    <a:lstStyle/>
                    <a:p>
                      <a:pP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 </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128CB0"/>
                    </a:solidFill>
                  </a:tcPr>
                </a:tc>
                <a:tc rowSpan="2" hMerge="1">
                  <a:txBody>
                    <a:bodyPr/>
                    <a:lstStyle/>
                    <a:p>
                      <a:endParaRPr lang="es-EC"/>
                    </a:p>
                  </a:txBody>
                  <a:tcPr/>
                </a:tc>
                <a:tc gridSpan="4">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¿Cómo considera usted el servicio de terapia del lenguaje que ha recibido?</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128CB0"/>
                    </a:solidFill>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Total</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128CB0"/>
                    </a:solidFill>
                  </a:tcPr>
                </a:tc>
              </a:tr>
              <a:tr h="354522">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Malo</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Regular</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Bueno</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Muy bueno</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128CB0"/>
                    </a:solidFill>
                  </a:tcPr>
                </a:tc>
                <a:tc vMerge="1">
                  <a:txBody>
                    <a:bodyPr/>
                    <a:lstStyle/>
                    <a:p>
                      <a:endParaRPr lang="es-EC"/>
                    </a:p>
                  </a:txBody>
                  <a:tcPr/>
                </a:tc>
              </a:tr>
              <a:tr h="550225">
                <a:tc rowSpan="5">
                  <a:txBody>
                    <a:bodyPr/>
                    <a:lstStyle/>
                    <a:p>
                      <a:pP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¿Cuál es la frecuencia con la que acude al servicio de terapia del lenguaje?</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1 vez a la semana</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128CB0"/>
                    </a:solidFill>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1</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4</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28</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34</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67</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r>
              <a:tr h="550225">
                <a:tc vMerge="1">
                  <a:txBody>
                    <a:bodyPr/>
                    <a:lstStyle/>
                    <a:p>
                      <a:endParaRPr lang="es-EC"/>
                    </a:p>
                  </a:txBody>
                  <a:tcPr/>
                </a:tc>
                <a:tc>
                  <a:txBody>
                    <a:bodyPr/>
                    <a:lstStyle/>
                    <a:p>
                      <a:pP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2 veces a la semana</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0</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2</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b="1" u="sng" dirty="0">
                          <a:solidFill>
                            <a:schemeClr val="bg1"/>
                          </a:solidFill>
                          <a:effectLst/>
                          <a:latin typeface="Times New Roman" panose="02020603050405020304" pitchFamily="18" charset="0"/>
                          <a:cs typeface="Times New Roman" panose="02020603050405020304" pitchFamily="18" charset="0"/>
                        </a:rPr>
                        <a:t>72</a:t>
                      </a:r>
                      <a:endParaRPr lang="es-EC" sz="20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66</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140</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r>
              <a:tr h="550225">
                <a:tc vMerge="1">
                  <a:txBody>
                    <a:bodyPr/>
                    <a:lstStyle/>
                    <a:p>
                      <a:endParaRPr lang="es-EC"/>
                    </a:p>
                  </a:txBody>
                  <a:tcPr/>
                </a:tc>
                <a:tc>
                  <a:txBody>
                    <a:bodyPr/>
                    <a:lstStyle/>
                    <a:p>
                      <a:pP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3 veces a la semana</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0</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0</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5</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5</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10</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r>
              <a:tr h="550225">
                <a:tc vMerge="1">
                  <a:txBody>
                    <a:bodyPr/>
                    <a:lstStyle/>
                    <a:p>
                      <a:endParaRPr lang="es-EC"/>
                    </a:p>
                  </a:txBody>
                  <a:tcPr/>
                </a:tc>
                <a:tc>
                  <a:txBody>
                    <a:bodyPr/>
                    <a:lstStyle/>
                    <a:p>
                      <a:pP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4 veces a la semana</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1</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1</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2</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3</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7</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r>
              <a:tr h="550225">
                <a:tc vMerge="1">
                  <a:txBody>
                    <a:bodyPr/>
                    <a:lstStyle/>
                    <a:p>
                      <a:endParaRPr lang="es-EC"/>
                    </a:p>
                  </a:txBody>
                  <a:tcPr/>
                </a:tc>
                <a:tc>
                  <a:txBody>
                    <a:bodyPr/>
                    <a:lstStyle/>
                    <a:p>
                      <a:pP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5 veces a la semana</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0</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0</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0</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1</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1</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r>
              <a:tr h="210705">
                <a:tc gridSpan="2">
                  <a:txBody>
                    <a:bodyPr/>
                    <a:lstStyle/>
                    <a:p>
                      <a:pP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Total</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128CB0"/>
                    </a:solidFill>
                  </a:tcPr>
                </a:tc>
                <a:tc hMerge="1">
                  <a:txBody>
                    <a:bodyPr/>
                    <a:lstStyle/>
                    <a:p>
                      <a:endParaRPr lang="es-EC"/>
                    </a:p>
                  </a:txBody>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2</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7</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107</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a:solidFill>
                            <a:schemeClr val="bg1"/>
                          </a:solidFill>
                          <a:effectLst/>
                          <a:latin typeface="Times New Roman" panose="02020603050405020304" pitchFamily="18" charset="0"/>
                          <a:cs typeface="Times New Roman" panose="02020603050405020304" pitchFamily="18" charset="0"/>
                        </a:rPr>
                        <a:t>109</a:t>
                      </a:r>
                      <a:endParaRPr lang="es-EC"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c>
                  <a:txBody>
                    <a:bodyPr/>
                    <a:lstStyle/>
                    <a:p>
                      <a:pPr algn="ctr">
                        <a:lnSpc>
                          <a:spcPct val="107000"/>
                        </a:lnSpc>
                        <a:spcAft>
                          <a:spcPts val="0"/>
                        </a:spcAft>
                      </a:pPr>
                      <a:r>
                        <a:rPr lang="es-EC" sz="2000" dirty="0">
                          <a:solidFill>
                            <a:schemeClr val="bg1"/>
                          </a:solidFill>
                          <a:effectLst/>
                          <a:latin typeface="Times New Roman" panose="02020603050405020304" pitchFamily="18" charset="0"/>
                          <a:cs typeface="Times New Roman" panose="02020603050405020304" pitchFamily="18" charset="0"/>
                        </a:rPr>
                        <a:t>225</a:t>
                      </a:r>
                      <a:endPar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solidFill>
                      <a:srgbClr val="128CB0"/>
                    </a:solidFill>
                  </a:tcPr>
                </a:tc>
              </a:tr>
            </a:tbl>
          </a:graphicData>
        </a:graphic>
      </p:graphicFrame>
      <p:sp>
        <p:nvSpPr>
          <p:cNvPr id="7" name="Rectángulo 6"/>
          <p:cNvSpPr/>
          <p:nvPr/>
        </p:nvSpPr>
        <p:spPr>
          <a:xfrm>
            <a:off x="584616" y="955252"/>
            <a:ext cx="3357797" cy="773230"/>
          </a:xfrm>
          <a:prstGeom prst="rect">
            <a:avLst/>
          </a:prstGeom>
          <a:solidFill>
            <a:srgbClr val="8035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latin typeface="Times New Roman" panose="02020603050405020304" pitchFamily="18" charset="0"/>
                <a:cs typeface="Times New Roman" panose="02020603050405020304" pitchFamily="18" charset="0"/>
              </a:rPr>
              <a:t>Tabla de contingencia </a:t>
            </a:r>
            <a:endParaRPr lang="es-EC" sz="2800"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284813" y="5288340"/>
            <a:ext cx="11557417" cy="1569660"/>
          </a:xfrm>
          <a:prstGeom prst="rect">
            <a:avLst/>
          </a:prstGeom>
          <a:noFill/>
        </p:spPr>
        <p:txBody>
          <a:bodyPr wrap="square" rtlCol="0">
            <a:spAutoFit/>
          </a:bodyPr>
          <a:lstStyle/>
          <a:p>
            <a:r>
              <a:rPr lang="es-EC" sz="2400" dirty="0" smtClean="0">
                <a:solidFill>
                  <a:srgbClr val="00703C"/>
                </a:solidFill>
                <a:latin typeface="Times New Roman" panose="02020603050405020304" pitchFamily="18" charset="0"/>
                <a:cs typeface="Times New Roman" panose="02020603050405020304" pitchFamily="18" charset="0"/>
              </a:rPr>
              <a:t>-Se </a:t>
            </a:r>
            <a:r>
              <a:rPr lang="es-EC" sz="2400" dirty="0">
                <a:solidFill>
                  <a:srgbClr val="00703C"/>
                </a:solidFill>
                <a:latin typeface="Times New Roman" panose="02020603050405020304" pitchFamily="18" charset="0"/>
                <a:cs typeface="Times New Roman" panose="02020603050405020304" pitchFamily="18" charset="0"/>
              </a:rPr>
              <a:t>reconoce que la mayor contingencia es de 72 encuestados la que está asociada a un servicio bueno cuando se recibe 2 veces por semana de terapia</a:t>
            </a:r>
            <a:r>
              <a:rPr lang="es-EC" sz="2400" dirty="0" smtClean="0">
                <a:solidFill>
                  <a:srgbClr val="00703C"/>
                </a:solidFill>
                <a:latin typeface="Times New Roman" panose="02020603050405020304" pitchFamily="18" charset="0"/>
                <a:cs typeface="Times New Roman" panose="02020603050405020304" pitchFamily="18" charset="0"/>
              </a:rPr>
              <a:t>.</a:t>
            </a:r>
          </a:p>
          <a:p>
            <a:r>
              <a:rPr lang="es-EC" sz="2400" dirty="0" smtClean="0">
                <a:solidFill>
                  <a:srgbClr val="A2A01F"/>
                </a:solidFill>
                <a:latin typeface="Times New Roman" panose="02020603050405020304" pitchFamily="18" charset="0"/>
                <a:cs typeface="Times New Roman" panose="02020603050405020304" pitchFamily="18" charset="0"/>
              </a:rPr>
              <a:t>-Si el paciente concurre más de 2 veces por semana el servicio puede ser de excelencia dependiendo de la patología</a:t>
            </a:r>
            <a:endParaRPr lang="es-EC" sz="2400" dirty="0">
              <a:solidFill>
                <a:srgbClr val="A2A01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431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Documentos\ESPE\tesis\TESIS APROBADA\tabulacion\base de datos completa\graficas\curva normal-anova_007.jpg"/>
          <p:cNvPicPr/>
          <p:nvPr/>
        </p:nvPicPr>
        <p:blipFill>
          <a:blip r:embed="rId2">
            <a:extLst>
              <a:ext uri="{28A0092B-C50C-407E-A947-70E740481C1C}">
                <a14:useLocalDpi xmlns:a14="http://schemas.microsoft.com/office/drawing/2010/main" val="0"/>
              </a:ext>
            </a:extLst>
          </a:blip>
          <a:srcRect/>
          <a:stretch>
            <a:fillRect/>
          </a:stretch>
        </p:blipFill>
        <p:spPr bwMode="auto">
          <a:xfrm>
            <a:off x="1051963" y="3109130"/>
            <a:ext cx="5678620" cy="2136653"/>
          </a:xfrm>
          <a:prstGeom prst="rect">
            <a:avLst/>
          </a:prstGeom>
          <a:noFill/>
          <a:ln>
            <a:noFill/>
          </a:ln>
        </p:spPr>
      </p:pic>
      <p:sp>
        <p:nvSpPr>
          <p:cNvPr id="2" name="CuadroTexto 1"/>
          <p:cNvSpPr txBox="1"/>
          <p:nvPr/>
        </p:nvSpPr>
        <p:spPr>
          <a:xfrm>
            <a:off x="3555303" y="19937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Análisis </a:t>
            </a:r>
            <a:r>
              <a:rPr lang="es-EC" sz="3600" b="1" dirty="0" err="1" smtClean="0">
                <a:solidFill>
                  <a:srgbClr val="80350A"/>
                </a:solidFill>
                <a:latin typeface="Times New Roman" panose="02020603050405020304" pitchFamily="18" charset="0"/>
                <a:cs typeface="Times New Roman" panose="02020603050405020304" pitchFamily="18" charset="0"/>
              </a:rPr>
              <a:t>Bivariado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3651655" y="30892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8085036" y="339073"/>
            <a:ext cx="0" cy="46166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a 4"/>
          <p:cNvGraphicFramePr>
            <a:graphicFrameLocks noGrp="1"/>
          </p:cNvGraphicFramePr>
          <p:nvPr>
            <p:extLst>
              <p:ext uri="{D42A27DB-BD31-4B8C-83A1-F6EECF244321}">
                <p14:modId xmlns:p14="http://schemas.microsoft.com/office/powerpoint/2010/main" val="1377025080"/>
              </p:ext>
            </p:extLst>
          </p:nvPr>
        </p:nvGraphicFramePr>
        <p:xfrm>
          <a:off x="106413" y="1221451"/>
          <a:ext cx="7328707" cy="2196308"/>
        </p:xfrm>
        <a:graphic>
          <a:graphicData uri="http://schemas.openxmlformats.org/drawingml/2006/table">
            <a:tbl>
              <a:tblPr>
                <a:tableStyleId>{5C22544A-7EE6-4342-B048-85BDC9FD1C3A}</a:tableStyleId>
              </a:tblPr>
              <a:tblGrid>
                <a:gridCol w="1816112"/>
                <a:gridCol w="1198341"/>
                <a:gridCol w="587334"/>
                <a:gridCol w="1170158"/>
                <a:gridCol w="756432"/>
                <a:gridCol w="643699"/>
                <a:gridCol w="1156631"/>
              </a:tblGrid>
              <a:tr h="306643">
                <a:tc gridSpan="6">
                  <a:txBody>
                    <a:bodyPr/>
                    <a:lstStyle/>
                    <a:p>
                      <a:pPr marL="38100" marR="38100" algn="ctr">
                        <a:lnSpc>
                          <a:spcPts val="1600"/>
                        </a:lnSpc>
                        <a:spcAft>
                          <a:spcPts val="0"/>
                        </a:spcAft>
                      </a:pPr>
                      <a:r>
                        <a:rPr lang="es-EC" sz="1600" b="1" dirty="0">
                          <a:solidFill>
                            <a:schemeClr val="bg1"/>
                          </a:solidFill>
                          <a:effectLst/>
                          <a:latin typeface="Times New Roman" panose="02020603050405020304" pitchFamily="18" charset="0"/>
                          <a:cs typeface="Times New Roman" panose="02020603050405020304" pitchFamily="18" charset="0"/>
                        </a:rPr>
                        <a:t>ANOVA</a:t>
                      </a:r>
                      <a:endParaRPr lang="es-EC"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128CB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marL="38100" marR="38100" algn="ct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 </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r>
              <a:tr h="306643">
                <a:tc gridSpan="6">
                  <a:txBody>
                    <a:bodyPr/>
                    <a:lstStyle/>
                    <a:p>
                      <a:pP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¿Cuántos minutos de terapia recibe en cada cita?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 </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r>
              <a:tr h="647949">
                <a:tc>
                  <a:txBody>
                    <a:bodyPr/>
                    <a:lstStyle/>
                    <a:p>
                      <a:pPr>
                        <a:lnSpc>
                          <a:spcPct val="1070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 </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a:txBody>
                    <a:bodyPr/>
                    <a:lstStyle/>
                    <a:p>
                      <a:pPr marL="38100" marR="38100" algn="ct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Suma de cuadrados</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a:txBody>
                    <a:bodyPr/>
                    <a:lstStyle/>
                    <a:p>
                      <a:pPr marL="38100" marR="38100" algn="ctr">
                        <a:lnSpc>
                          <a:spcPts val="1600"/>
                        </a:lnSpc>
                        <a:spcAft>
                          <a:spcPts val="0"/>
                        </a:spcAft>
                      </a:pPr>
                      <a:r>
                        <a:rPr lang="es-EC" sz="1600" dirty="0" err="1">
                          <a:solidFill>
                            <a:schemeClr val="bg1"/>
                          </a:solidFill>
                          <a:effectLst/>
                          <a:latin typeface="Times New Roman" panose="02020603050405020304" pitchFamily="18" charset="0"/>
                          <a:cs typeface="Times New Roman" panose="02020603050405020304" pitchFamily="18" charset="0"/>
                        </a:rPr>
                        <a:t>gl</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a:txBody>
                    <a:bodyPr/>
                    <a:lstStyle/>
                    <a:p>
                      <a:pPr marL="38100" marR="38100" algn="ct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Media cuadrática</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a:txBody>
                    <a:bodyPr/>
                    <a:lstStyle/>
                    <a:p>
                      <a:pPr marL="38100" marR="38100" algn="ct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F</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a:txBody>
                    <a:bodyPr/>
                    <a:lstStyle/>
                    <a:p>
                      <a:pPr marL="38100" marR="38100" algn="ct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Sig.</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a:txBody>
                    <a:bodyPr/>
                    <a:lstStyle/>
                    <a:p>
                      <a:pPr marL="38100" marR="38100" algn="ct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Porcentaje %</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r>
              <a:tr h="306643">
                <a:tc>
                  <a:txBody>
                    <a:bodyPr/>
                    <a:lstStyle/>
                    <a:p>
                      <a:pPr marL="38100" marR="38100">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Entre grupos</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5,517</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5</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1,103</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2,282</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,048</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4,8%</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r>
              <a:tr h="314215">
                <a:tc>
                  <a:txBody>
                    <a:bodyPr/>
                    <a:lstStyle/>
                    <a:p>
                      <a:pPr marL="38100" marR="38100">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Dentro de grupos</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105,879</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219</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,483</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a:lnSpc>
                          <a:spcPct val="1070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 </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r>
              <a:tr h="314215">
                <a:tc>
                  <a:txBody>
                    <a:bodyPr/>
                    <a:lstStyle/>
                    <a:p>
                      <a:pPr marL="38100" marR="38100">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Total</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111,396</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224</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a:lnSpc>
                          <a:spcPct val="1070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 </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a:lnSpc>
                          <a:spcPct val="1070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 </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r>
            </a:tbl>
          </a:graphicData>
        </a:graphic>
      </p:graphicFrame>
      <p:sp>
        <p:nvSpPr>
          <p:cNvPr id="7" name="Rectángulo 6"/>
          <p:cNvSpPr/>
          <p:nvPr/>
        </p:nvSpPr>
        <p:spPr>
          <a:xfrm>
            <a:off x="7560039" y="1467842"/>
            <a:ext cx="4507043" cy="5042406"/>
          </a:xfrm>
          <a:prstGeom prst="rect">
            <a:avLst/>
          </a:prstGeom>
        </p:spPr>
        <p:txBody>
          <a:bodyPr wrap="square">
            <a:spAutoFit/>
          </a:bodyPr>
          <a:lstStyle/>
          <a:p>
            <a:pPr indent="270510" algn="just">
              <a:lnSpc>
                <a:spcPct val="150000"/>
              </a:lnSpc>
              <a:spcAft>
                <a:spcPts val="800"/>
              </a:spcAft>
            </a:pPr>
            <a:r>
              <a:rPr lang="es-EC" sz="2100" b="1" dirty="0">
                <a:solidFill>
                  <a:srgbClr val="0089BD"/>
                </a:solidFill>
                <a:latin typeface="Times New Roman" panose="02020603050405020304" pitchFamily="18" charset="0"/>
                <a:ea typeface="Calibri" panose="020F0502020204030204" pitchFamily="34" charset="0"/>
                <a:cs typeface="Times New Roman" panose="02020603050405020304" pitchFamily="18" charset="0"/>
              </a:rPr>
              <a:t>H0: </a:t>
            </a:r>
            <a:r>
              <a:rPr lang="es-EC" sz="2100" dirty="0">
                <a:solidFill>
                  <a:srgbClr val="0089BD"/>
                </a:solidFill>
                <a:latin typeface="Times New Roman" panose="02020603050405020304" pitchFamily="18" charset="0"/>
                <a:ea typeface="Calibri" panose="020F0502020204030204" pitchFamily="34" charset="0"/>
                <a:cs typeface="Times New Roman" panose="02020603050405020304" pitchFamily="18" charset="0"/>
              </a:rPr>
              <a:t>No hay relación entre los minutos de terapia que recibe en cada cita y los medios de comunicación le han brindado información acerca del servicio de terapia del </a:t>
            </a:r>
            <a:r>
              <a:rPr lang="es-EC" sz="2100" dirty="0" smtClean="0">
                <a:solidFill>
                  <a:srgbClr val="0089BD"/>
                </a:solidFill>
                <a:latin typeface="Times New Roman" panose="02020603050405020304" pitchFamily="18" charset="0"/>
                <a:ea typeface="Calibri" panose="020F0502020204030204" pitchFamily="34" charset="0"/>
                <a:cs typeface="Times New Roman" panose="02020603050405020304" pitchFamily="18" charset="0"/>
              </a:rPr>
              <a:t>lenguaje.</a:t>
            </a:r>
          </a:p>
          <a:p>
            <a:pPr indent="270510" algn="just">
              <a:lnSpc>
                <a:spcPct val="150000"/>
              </a:lnSpc>
              <a:spcAft>
                <a:spcPts val="800"/>
              </a:spcAft>
            </a:pPr>
            <a:r>
              <a:rPr lang="es-EC" sz="2100" b="1" dirty="0" smtClean="0">
                <a:solidFill>
                  <a:srgbClr val="6213BD"/>
                </a:solidFill>
                <a:latin typeface="Times New Roman" panose="02020603050405020304" pitchFamily="18" charset="0"/>
                <a:ea typeface="Calibri" panose="020F0502020204030204" pitchFamily="34" charset="0"/>
                <a:cs typeface="Times New Roman" panose="02020603050405020304" pitchFamily="18" charset="0"/>
              </a:rPr>
              <a:t>H1</a:t>
            </a:r>
            <a:r>
              <a:rPr lang="es-EC" sz="2100" dirty="0">
                <a:solidFill>
                  <a:srgbClr val="6213BD"/>
                </a:solidFill>
                <a:latin typeface="Times New Roman" panose="02020603050405020304" pitchFamily="18" charset="0"/>
                <a:ea typeface="Calibri" panose="020F0502020204030204" pitchFamily="34" charset="0"/>
                <a:cs typeface="Times New Roman" panose="02020603050405020304" pitchFamily="18" charset="0"/>
              </a:rPr>
              <a:t>: Si existe relación entre los minutos de terapia que recibe en cada cita y los medios de comunicación le han brindado información acerca del servicio de terapia del lenguaje</a:t>
            </a:r>
            <a:r>
              <a:rPr lang="es-EC" sz="1900" dirty="0">
                <a:solidFill>
                  <a:srgbClr val="6213BD"/>
                </a:solidFill>
                <a:latin typeface="Times New Roman" panose="02020603050405020304" pitchFamily="18" charset="0"/>
                <a:ea typeface="Calibri" panose="020F0502020204030204" pitchFamily="34" charset="0"/>
                <a:cs typeface="Times New Roman" panose="02020603050405020304" pitchFamily="18" charset="0"/>
              </a:rPr>
              <a:t>.</a:t>
            </a:r>
            <a:endParaRPr lang="es-EC" sz="1900" dirty="0">
              <a:solidFill>
                <a:srgbClr val="6213B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uadroTexto 7"/>
          <p:cNvSpPr txBox="1"/>
          <p:nvPr/>
        </p:nvSpPr>
        <p:spPr>
          <a:xfrm>
            <a:off x="0" y="5140853"/>
            <a:ext cx="7405141" cy="1708160"/>
          </a:xfrm>
          <a:prstGeom prst="rect">
            <a:avLst/>
          </a:prstGeom>
          <a:noFill/>
        </p:spPr>
        <p:txBody>
          <a:bodyPr wrap="square" rtlCol="0">
            <a:spAutoFit/>
          </a:bodyPr>
          <a:lstStyle/>
          <a:p>
            <a:pPr algn="just"/>
            <a:r>
              <a:rPr lang="es-EC" sz="2100" dirty="0" smtClean="0">
                <a:solidFill>
                  <a:srgbClr val="006081"/>
                </a:solidFill>
                <a:latin typeface="Times New Roman" panose="02020603050405020304" pitchFamily="18" charset="0"/>
                <a:cs typeface="Times New Roman" panose="02020603050405020304" pitchFamily="18" charset="0"/>
              </a:rPr>
              <a:t>Se observar </a:t>
            </a:r>
            <a:r>
              <a:rPr lang="es-EC" sz="2100" dirty="0">
                <a:solidFill>
                  <a:srgbClr val="006081"/>
                </a:solidFill>
                <a:latin typeface="Times New Roman" panose="02020603050405020304" pitchFamily="18" charset="0"/>
                <a:cs typeface="Times New Roman" panose="02020603050405020304" pitchFamily="18" charset="0"/>
              </a:rPr>
              <a:t>que el cálculo del nivel de significancia está en la zona de aceptación en la distribución normal siendo esta </a:t>
            </a:r>
            <a:r>
              <a:rPr lang="es-EC" sz="2100" b="1" dirty="0">
                <a:solidFill>
                  <a:schemeClr val="accent6"/>
                </a:solidFill>
                <a:latin typeface="Times New Roman" panose="02020603050405020304" pitchFamily="18" charset="0"/>
                <a:cs typeface="Times New Roman" panose="02020603050405020304" pitchFamily="18" charset="0"/>
              </a:rPr>
              <a:t>4,8%</a:t>
            </a:r>
            <a:r>
              <a:rPr lang="es-EC" sz="2100" dirty="0">
                <a:solidFill>
                  <a:srgbClr val="006081"/>
                </a:solidFill>
                <a:latin typeface="Times New Roman" panose="02020603050405020304" pitchFamily="18" charset="0"/>
                <a:cs typeface="Times New Roman" panose="02020603050405020304" pitchFamily="18" charset="0"/>
              </a:rPr>
              <a:t>&lt; 5% por lo tanto </a:t>
            </a:r>
            <a:r>
              <a:rPr lang="es-EC" sz="2100" dirty="0" smtClean="0">
                <a:solidFill>
                  <a:srgbClr val="006081"/>
                </a:solidFill>
                <a:latin typeface="Times New Roman" panose="02020603050405020304" pitchFamily="18" charset="0"/>
                <a:cs typeface="Times New Roman" panose="02020603050405020304" pitchFamily="18" charset="0"/>
              </a:rPr>
              <a:t>se acepta </a:t>
            </a:r>
            <a:r>
              <a:rPr lang="es-EC" sz="2100" dirty="0">
                <a:solidFill>
                  <a:srgbClr val="006081"/>
                </a:solidFill>
                <a:latin typeface="Times New Roman" panose="02020603050405020304" pitchFamily="18" charset="0"/>
                <a:cs typeface="Times New Roman" panose="02020603050405020304" pitchFamily="18" charset="0"/>
              </a:rPr>
              <a:t>la </a:t>
            </a:r>
            <a:r>
              <a:rPr lang="es-EC" sz="2100" dirty="0">
                <a:solidFill>
                  <a:srgbClr val="6213BD"/>
                </a:solidFill>
                <a:latin typeface="Times New Roman" panose="02020603050405020304" pitchFamily="18" charset="0"/>
                <a:cs typeface="Times New Roman" panose="02020603050405020304" pitchFamily="18" charset="0"/>
              </a:rPr>
              <a:t>hipótesis </a:t>
            </a:r>
            <a:r>
              <a:rPr lang="es-EC" sz="2100" dirty="0" smtClean="0">
                <a:solidFill>
                  <a:srgbClr val="6213BD"/>
                </a:solidFill>
                <a:latin typeface="Times New Roman" panose="02020603050405020304" pitchFamily="18" charset="0"/>
                <a:cs typeface="Times New Roman" panose="02020603050405020304" pitchFamily="18" charset="0"/>
              </a:rPr>
              <a:t>alternativa</a:t>
            </a:r>
            <a:r>
              <a:rPr lang="es-EC" sz="2100" dirty="0" smtClean="0">
                <a:solidFill>
                  <a:srgbClr val="006081"/>
                </a:solidFill>
                <a:latin typeface="Times New Roman" panose="02020603050405020304" pitchFamily="18" charset="0"/>
                <a:cs typeface="Times New Roman" panose="02020603050405020304" pitchFamily="18" charset="0"/>
              </a:rPr>
              <a:t>, se evidencia la comparación y relación  entre las 2 variables de estudio, el proyecto es viable</a:t>
            </a:r>
            <a:endParaRPr lang="es-EC" sz="2100" dirty="0">
              <a:solidFill>
                <a:srgbClr val="0060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56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F:\Documentos\ESPE\tesis\TESIS APROBADA\tabulacion\base de datos completa\graficas\chi cuadrado perfecta.jpg"/>
          <p:cNvPicPr/>
          <p:nvPr/>
        </p:nvPicPr>
        <p:blipFill>
          <a:blip r:embed="rId2">
            <a:extLst>
              <a:ext uri="{28A0092B-C50C-407E-A947-70E740481C1C}">
                <a14:useLocalDpi xmlns:a14="http://schemas.microsoft.com/office/drawing/2010/main" val="0"/>
              </a:ext>
            </a:extLst>
          </a:blip>
          <a:srcRect/>
          <a:stretch>
            <a:fillRect/>
          </a:stretch>
        </p:blipFill>
        <p:spPr bwMode="auto">
          <a:xfrm>
            <a:off x="0" y="3759568"/>
            <a:ext cx="5653812" cy="2127333"/>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265166885"/>
              </p:ext>
            </p:extLst>
          </p:nvPr>
        </p:nvGraphicFramePr>
        <p:xfrm>
          <a:off x="47605" y="1065311"/>
          <a:ext cx="12144396" cy="2306464"/>
        </p:xfrm>
        <a:graphic>
          <a:graphicData uri="http://schemas.openxmlformats.org/drawingml/2006/table">
            <a:tbl>
              <a:tblPr>
                <a:tableStyleId>{5C22544A-7EE6-4342-B048-85BDC9FD1C3A}</a:tableStyleId>
              </a:tblPr>
              <a:tblGrid>
                <a:gridCol w="3034557"/>
                <a:gridCol w="3036613"/>
                <a:gridCol w="3036613"/>
                <a:gridCol w="3036613"/>
              </a:tblGrid>
              <a:tr h="246146">
                <a:tc gridSpan="4">
                  <a:txBody>
                    <a:bodyPr/>
                    <a:lstStyle/>
                    <a:p>
                      <a:pPr marL="38100" marR="38100" algn="ct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Estadísticos de prueba</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075734">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006081"/>
                    </a:solidFill>
                  </a:tcPr>
                </a:tc>
                <a:tc>
                  <a:txBody>
                    <a:bodyPr/>
                    <a:lstStyle/>
                    <a:p>
                      <a:pPr marL="38100" marR="38100" algn="ct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¿Qué tipo de patología padece el paciente que recibe el servicio de terapia del lenguaje?</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006081"/>
                    </a:solidFill>
                  </a:tcPr>
                </a:tc>
                <a:tc>
                  <a:txBody>
                    <a:bodyPr/>
                    <a:lstStyle/>
                    <a:p>
                      <a:pPr marL="38100" marR="38100" algn="ct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¿Qué profesional remitió al paciente al área de terapia del lenguaje?</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006081"/>
                    </a:solidFill>
                  </a:tcPr>
                </a:tc>
                <a:tc>
                  <a:txBody>
                    <a:bodyPr/>
                    <a:lstStyle/>
                    <a:p>
                      <a:pPr marL="38100" marR="38100" algn="ct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¿Qué medios de comunicación le han brindado información acerca del servicio de terapia del lenguaje?</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006081"/>
                    </a:solidFill>
                  </a:tcPr>
                </a:tc>
              </a:tr>
              <a:tr h="246146">
                <a:tc>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Chi-cuadrado</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006081"/>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324,240</a:t>
                      </a:r>
                      <a:r>
                        <a:rPr lang="es-EC" sz="1600" baseline="30000">
                          <a:solidFill>
                            <a:schemeClr val="bg1"/>
                          </a:solidFill>
                          <a:effectLst/>
                          <a:latin typeface="Times New Roman" panose="02020603050405020304" pitchFamily="18" charset="0"/>
                          <a:cs typeface="Times New Roman" panose="02020603050405020304" pitchFamily="18" charset="0"/>
                        </a:rPr>
                        <a:t>a</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70,000</a:t>
                      </a:r>
                      <a:r>
                        <a:rPr lang="es-EC" sz="1600" baseline="30000" dirty="0">
                          <a:solidFill>
                            <a:schemeClr val="bg1"/>
                          </a:solidFill>
                          <a:effectLst/>
                          <a:latin typeface="Times New Roman" panose="02020603050405020304" pitchFamily="18" charset="0"/>
                          <a:cs typeface="Times New Roman" panose="02020603050405020304" pitchFamily="18" charset="0"/>
                        </a:rPr>
                        <a:t>b</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602,920</a:t>
                      </a:r>
                      <a:r>
                        <a:rPr lang="es-EC" sz="1600" baseline="30000" dirty="0">
                          <a:solidFill>
                            <a:schemeClr val="bg1"/>
                          </a:solidFill>
                          <a:effectLst/>
                          <a:latin typeface="Times New Roman" panose="02020603050405020304" pitchFamily="18" charset="0"/>
                          <a:cs typeface="Times New Roman" panose="02020603050405020304" pitchFamily="18" charset="0"/>
                        </a:rPr>
                        <a:t>c</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r>
              <a:tr h="246146">
                <a:tc>
                  <a:txBody>
                    <a:bodyPr/>
                    <a:lstStyle/>
                    <a:p>
                      <a:pPr marL="38100" marR="38100">
                        <a:lnSpc>
                          <a:spcPts val="1600"/>
                        </a:lnSpc>
                        <a:spcAft>
                          <a:spcPts val="0"/>
                        </a:spcAft>
                      </a:pPr>
                      <a:r>
                        <a:rPr lang="es-EC" sz="1600" dirty="0" err="1">
                          <a:solidFill>
                            <a:schemeClr val="bg1"/>
                          </a:solidFill>
                          <a:effectLst/>
                          <a:latin typeface="Times New Roman" panose="02020603050405020304" pitchFamily="18" charset="0"/>
                          <a:cs typeface="Times New Roman" panose="02020603050405020304" pitchFamily="18" charset="0"/>
                        </a:rPr>
                        <a:t>gl</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006081"/>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8</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4</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5</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r>
              <a:tr h="246146">
                <a:tc>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Sig. asintótica</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006081"/>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,000</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a:txBody>
                    <a:bodyPr/>
                    <a:lstStyle/>
                    <a:p>
                      <a:pPr marL="38100" marR="38100" algn="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,000</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,000</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r>
              <a:tr h="246146">
                <a:tc>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Porcentaje</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006081"/>
                    </a:solidFill>
                  </a:tcPr>
                </a:tc>
                <a:tc>
                  <a:txBody>
                    <a:bodyPr/>
                    <a:lstStyle/>
                    <a:p>
                      <a:pPr marL="38100" marR="38100" algn="r">
                        <a:lnSpc>
                          <a:spcPts val="1600"/>
                        </a:lnSpc>
                        <a:spcAft>
                          <a:spcPts val="0"/>
                        </a:spcAft>
                      </a:pPr>
                      <a:r>
                        <a:rPr lang="es-EC" sz="1600" b="1" u="sng" dirty="0">
                          <a:solidFill>
                            <a:schemeClr val="bg1"/>
                          </a:solidFill>
                          <a:effectLst/>
                          <a:latin typeface="Times New Roman" panose="02020603050405020304" pitchFamily="18" charset="0"/>
                          <a:cs typeface="Times New Roman" panose="02020603050405020304" pitchFamily="18" charset="0"/>
                        </a:rPr>
                        <a:t>0%</a:t>
                      </a:r>
                      <a:endParaRPr lang="es-EC" sz="16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a:txBody>
                    <a:bodyPr/>
                    <a:lstStyle/>
                    <a:p>
                      <a:pPr marL="38100" marR="38100" algn="r">
                        <a:lnSpc>
                          <a:spcPts val="1600"/>
                        </a:lnSpc>
                        <a:spcAft>
                          <a:spcPts val="0"/>
                        </a:spcAft>
                      </a:pPr>
                      <a:r>
                        <a:rPr lang="es-EC" sz="1600" b="1" u="sng" dirty="0">
                          <a:solidFill>
                            <a:schemeClr val="bg1"/>
                          </a:solidFill>
                          <a:effectLst/>
                          <a:latin typeface="Times New Roman" panose="02020603050405020304" pitchFamily="18" charset="0"/>
                          <a:cs typeface="Times New Roman" panose="02020603050405020304" pitchFamily="18" charset="0"/>
                        </a:rPr>
                        <a:t>0%</a:t>
                      </a:r>
                      <a:endParaRPr lang="es-EC" sz="16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c>
                  <a:txBody>
                    <a:bodyPr/>
                    <a:lstStyle/>
                    <a:p>
                      <a:pPr marL="38100" marR="38100" algn="r">
                        <a:lnSpc>
                          <a:spcPts val="1600"/>
                        </a:lnSpc>
                        <a:spcAft>
                          <a:spcPts val="0"/>
                        </a:spcAft>
                      </a:pPr>
                      <a:r>
                        <a:rPr lang="es-EC" sz="1600" b="1" u="sng" dirty="0">
                          <a:solidFill>
                            <a:schemeClr val="bg1"/>
                          </a:solidFill>
                          <a:effectLst/>
                          <a:latin typeface="Times New Roman" panose="02020603050405020304" pitchFamily="18" charset="0"/>
                          <a:cs typeface="Times New Roman" panose="02020603050405020304" pitchFamily="18" charset="0"/>
                        </a:rPr>
                        <a:t>0%</a:t>
                      </a:r>
                      <a:endParaRPr lang="es-EC" sz="16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006081"/>
                    </a:solidFill>
                  </a:tcPr>
                </a:tc>
              </a:tr>
            </a:tbl>
          </a:graphicData>
        </a:graphic>
      </p:graphicFrame>
      <p:sp>
        <p:nvSpPr>
          <p:cNvPr id="3" name="CuadroTexto 2"/>
          <p:cNvSpPr txBox="1"/>
          <p:nvPr/>
        </p:nvSpPr>
        <p:spPr>
          <a:xfrm>
            <a:off x="3555303" y="19937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Análisis </a:t>
            </a:r>
            <a:r>
              <a:rPr lang="es-EC" sz="3600" b="1" dirty="0" err="1" smtClean="0">
                <a:solidFill>
                  <a:srgbClr val="80350A"/>
                </a:solidFill>
                <a:latin typeface="Times New Roman" panose="02020603050405020304" pitchFamily="18" charset="0"/>
                <a:cs typeface="Times New Roman" panose="02020603050405020304" pitchFamily="18" charset="0"/>
              </a:rPr>
              <a:t>Bivariado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4" name="Conector recto 3"/>
          <p:cNvCxnSpPr/>
          <p:nvPr/>
        </p:nvCxnSpPr>
        <p:spPr>
          <a:xfrm>
            <a:off x="3651655" y="30892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8085036" y="339073"/>
            <a:ext cx="0" cy="46166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509665" y="1434935"/>
            <a:ext cx="1993693" cy="798597"/>
          </a:xfrm>
          <a:prstGeom prst="rect">
            <a:avLst/>
          </a:prstGeom>
          <a:solidFill>
            <a:srgbClr val="B2B0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latin typeface="Times New Roman" panose="02020603050405020304" pitchFamily="18" charset="0"/>
                <a:cs typeface="Times New Roman" panose="02020603050405020304" pitchFamily="18" charset="0"/>
              </a:rPr>
              <a:t>Chi cuadrado</a:t>
            </a:r>
            <a:endParaRPr lang="es-EC" sz="2800" dirty="0">
              <a:latin typeface="Times New Roman" panose="02020603050405020304" pitchFamily="18" charset="0"/>
              <a:cs typeface="Times New Roman" panose="02020603050405020304" pitchFamily="18" charset="0"/>
            </a:endParaRPr>
          </a:p>
        </p:txBody>
      </p:sp>
      <p:sp>
        <p:nvSpPr>
          <p:cNvPr id="8" name="Rectángulo 7"/>
          <p:cNvSpPr/>
          <p:nvPr/>
        </p:nvSpPr>
        <p:spPr>
          <a:xfrm>
            <a:off x="5653812" y="3628889"/>
            <a:ext cx="6538188" cy="2677656"/>
          </a:xfrm>
          <a:prstGeom prst="rect">
            <a:avLst/>
          </a:prstGeom>
        </p:spPr>
        <p:txBody>
          <a:bodyPr wrap="square">
            <a:spAutoFit/>
          </a:bodyPr>
          <a:lstStyle/>
          <a:p>
            <a:pPr algn="just"/>
            <a:r>
              <a:rPr lang="es-EC" sz="2400" dirty="0">
                <a:solidFill>
                  <a:srgbClr val="80350A"/>
                </a:solidFill>
                <a:latin typeface="Times New Roman" panose="02020603050405020304" pitchFamily="18" charset="0"/>
                <a:ea typeface="Calibri" panose="020F0502020204030204" pitchFamily="34" charset="0"/>
              </a:rPr>
              <a:t>Podemos concluir que existe relación y asociación entre las variables de estudio con respecto </a:t>
            </a:r>
            <a:r>
              <a:rPr lang="es-EC" sz="2400" dirty="0" smtClean="0">
                <a:solidFill>
                  <a:srgbClr val="80350A"/>
                </a:solidFill>
                <a:latin typeface="Times New Roman" panose="02020603050405020304" pitchFamily="18" charset="0"/>
                <a:ea typeface="Calibri" panose="020F0502020204030204" pitchFamily="34" charset="0"/>
              </a:rPr>
              <a:t>al promedio </a:t>
            </a:r>
            <a:r>
              <a:rPr lang="es-EC" sz="2400" dirty="0">
                <a:solidFill>
                  <a:srgbClr val="80350A"/>
                </a:solidFill>
                <a:latin typeface="Times New Roman" panose="02020603050405020304" pitchFamily="18" charset="0"/>
                <a:ea typeface="Calibri" panose="020F0502020204030204" pitchFamily="34" charset="0"/>
              </a:rPr>
              <a:t>de los datos observados a los esperados. A través del cálculo se especifica el nivel de significancia está en la zona de aceptación en la distribución normal siendo esta 0% &lt; 5% por lo tanto </a:t>
            </a:r>
            <a:r>
              <a:rPr lang="es-EC" sz="2400" dirty="0" smtClean="0">
                <a:solidFill>
                  <a:srgbClr val="80350A"/>
                </a:solidFill>
                <a:latin typeface="Times New Roman" panose="02020603050405020304" pitchFamily="18" charset="0"/>
                <a:ea typeface="Calibri" panose="020F0502020204030204" pitchFamily="34" charset="0"/>
              </a:rPr>
              <a:t>se acepta </a:t>
            </a:r>
            <a:r>
              <a:rPr lang="es-EC" sz="2400" dirty="0">
                <a:solidFill>
                  <a:srgbClr val="80350A"/>
                </a:solidFill>
                <a:latin typeface="Times New Roman" panose="02020603050405020304" pitchFamily="18" charset="0"/>
                <a:ea typeface="Calibri" panose="020F0502020204030204" pitchFamily="34" charset="0"/>
              </a:rPr>
              <a:t>la </a:t>
            </a:r>
            <a:r>
              <a:rPr lang="es-EC" sz="2400" dirty="0" smtClean="0">
                <a:solidFill>
                  <a:srgbClr val="80350A"/>
                </a:solidFill>
                <a:latin typeface="Times New Roman" panose="02020603050405020304" pitchFamily="18" charset="0"/>
                <a:ea typeface="Calibri" panose="020F0502020204030204" pitchFamily="34" charset="0"/>
              </a:rPr>
              <a:t>hipótesis, el proyecto es viable.</a:t>
            </a:r>
            <a:endParaRPr lang="es-EC" sz="2400" dirty="0">
              <a:solidFill>
                <a:srgbClr val="80350A"/>
              </a:solidFill>
            </a:endParaRPr>
          </a:p>
        </p:txBody>
      </p:sp>
    </p:spTree>
    <p:extLst>
      <p:ext uri="{BB962C8B-B14F-4D97-AF65-F5344CB8AC3E}">
        <p14:creationId xmlns:p14="http://schemas.microsoft.com/office/powerpoint/2010/main" val="94102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F:\Documentos\ESPE\tesis\TESIS APROBADA\tabulacion\base de datos completa\graficas\correlacion-no exis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882" y="3927396"/>
            <a:ext cx="6297038" cy="224676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4200050224"/>
              </p:ext>
            </p:extLst>
          </p:nvPr>
        </p:nvGraphicFramePr>
        <p:xfrm>
          <a:off x="0" y="1001596"/>
          <a:ext cx="12037101" cy="2685740"/>
        </p:xfrm>
        <a:graphic>
          <a:graphicData uri="http://schemas.openxmlformats.org/drawingml/2006/table">
            <a:tbl>
              <a:tblPr>
                <a:tableStyleId>{5C22544A-7EE6-4342-B048-85BDC9FD1C3A}</a:tableStyleId>
              </a:tblPr>
              <a:tblGrid>
                <a:gridCol w="3611425"/>
                <a:gridCol w="3386720"/>
                <a:gridCol w="2549585"/>
                <a:gridCol w="2489371"/>
              </a:tblGrid>
              <a:tr h="1068485">
                <a:tc gridSpan="2">
                  <a:txBody>
                    <a:bodyPr/>
                    <a:lstStyle/>
                    <a:p>
                      <a:pPr>
                        <a:lnSpc>
                          <a:spcPct val="107000"/>
                        </a:lnSpc>
                        <a:spcAft>
                          <a:spcPts val="800"/>
                        </a:spcAft>
                      </a:pPr>
                      <a:r>
                        <a:rPr lang="es-EC" sz="16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hMerge="1">
                  <a:txBody>
                    <a:bodyPr/>
                    <a:lstStyle/>
                    <a:p>
                      <a:endParaRPr lang="es-EC"/>
                    </a:p>
                  </a:txBody>
                  <a:tcPr/>
                </a:tc>
                <a:tc>
                  <a:txBody>
                    <a:bodyPr/>
                    <a:lstStyle/>
                    <a:p>
                      <a:pPr marL="38100" marR="38100" algn="ct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¿Qué tipo de patología padece el paciente que recibe el servicio de terapia del lenguaje?</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c>
                  <a:txBody>
                    <a:bodyPr/>
                    <a:lstStyle/>
                    <a:p>
                      <a:pPr marL="38100" marR="38100" algn="ctr">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¿Cuál es el precio que usted paga por el servicio de terapia del lenguaje?</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solidFill>
                      <a:srgbClr val="80350A"/>
                    </a:solidFill>
                  </a:tcPr>
                </a:tc>
              </a:tr>
              <a:tr h="195975">
                <a:tc rowSpan="3">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¿Qué tipo de patología padece el paciente que recibe el servicio de terapia del lenguaje?</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Correlación de Pearson</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1</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b="1" u="sng" dirty="0">
                          <a:solidFill>
                            <a:schemeClr val="bg1"/>
                          </a:solidFill>
                          <a:effectLst/>
                          <a:latin typeface="Times New Roman" panose="02020603050405020304" pitchFamily="18" charset="0"/>
                          <a:cs typeface="Times New Roman" panose="02020603050405020304" pitchFamily="18" charset="0"/>
                        </a:rPr>
                        <a:t>,315</a:t>
                      </a:r>
                      <a:r>
                        <a:rPr lang="es-EC" sz="1600" b="1" u="sng" baseline="30000" dirty="0">
                          <a:solidFill>
                            <a:schemeClr val="bg1"/>
                          </a:solidFill>
                          <a:effectLst/>
                          <a:latin typeface="Times New Roman" panose="02020603050405020304" pitchFamily="18" charset="0"/>
                          <a:cs typeface="Times New Roman" panose="02020603050405020304" pitchFamily="18" charset="0"/>
                        </a:rPr>
                        <a:t>**</a:t>
                      </a:r>
                      <a:endParaRPr lang="es-EC" sz="16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r>
              <a:tr h="200814">
                <a:tc vMerge="1">
                  <a:txBody>
                    <a:bodyPr/>
                    <a:lstStyle/>
                    <a:p>
                      <a:endParaRPr lang="es-EC"/>
                    </a:p>
                  </a:txBody>
                  <a:tcPr/>
                </a:tc>
                <a:tc>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Sig. (bilateral)</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,000</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r>
              <a:tr h="453569">
                <a:tc vMerge="1">
                  <a:txBody>
                    <a:bodyPr/>
                    <a:lstStyle/>
                    <a:p>
                      <a:endParaRPr lang="es-EC"/>
                    </a:p>
                  </a:txBody>
                  <a:tcPr/>
                </a:tc>
                <a:tc>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N</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225</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225</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r>
              <a:tr h="195975">
                <a:tc rowSpan="3">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¿Cuál es el precio que usted paga por el servicio de terapia del lenguaje?</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Correlación de Pearson</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gn="r">
                        <a:lnSpc>
                          <a:spcPts val="1600"/>
                        </a:lnSpc>
                        <a:spcAft>
                          <a:spcPts val="0"/>
                        </a:spcAft>
                      </a:pPr>
                      <a:r>
                        <a:rPr lang="es-EC" sz="1600" b="1" u="sng" dirty="0">
                          <a:solidFill>
                            <a:schemeClr val="bg1"/>
                          </a:solidFill>
                          <a:effectLst/>
                          <a:latin typeface="Times New Roman" panose="02020603050405020304" pitchFamily="18" charset="0"/>
                          <a:cs typeface="Times New Roman" panose="02020603050405020304" pitchFamily="18" charset="0"/>
                        </a:rPr>
                        <a:t>,315</a:t>
                      </a:r>
                      <a:r>
                        <a:rPr lang="es-EC" sz="1600" b="1" u="sng" baseline="30000" dirty="0">
                          <a:solidFill>
                            <a:schemeClr val="bg1"/>
                          </a:solidFill>
                          <a:effectLst/>
                          <a:latin typeface="Times New Roman" panose="02020603050405020304" pitchFamily="18" charset="0"/>
                          <a:cs typeface="Times New Roman" panose="02020603050405020304" pitchFamily="18" charset="0"/>
                        </a:rPr>
                        <a:t>**</a:t>
                      </a:r>
                      <a:endParaRPr lang="es-EC" sz="16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1</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r>
              <a:tr h="200814">
                <a:tc vMerge="1">
                  <a:txBody>
                    <a:bodyPr/>
                    <a:lstStyle/>
                    <a:p>
                      <a:endParaRPr lang="es-EC"/>
                    </a:p>
                  </a:txBody>
                  <a:tcPr/>
                </a:tc>
                <a:tc>
                  <a:txBody>
                    <a:bodyPr/>
                    <a:lstStyle/>
                    <a:p>
                      <a:pPr marL="38100" marR="38100">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Sig. (bilateral)</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,000</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a:lnSpc>
                          <a:spcPct val="1070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 </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r>
              <a:tr h="235442">
                <a:tc vMerge="1">
                  <a:txBody>
                    <a:bodyPr/>
                    <a:lstStyle/>
                    <a:p>
                      <a:endParaRPr lang="es-EC"/>
                    </a:p>
                  </a:txBody>
                  <a:tcPr/>
                </a:tc>
                <a:tc>
                  <a:txBody>
                    <a:bodyPr/>
                    <a:lstStyle/>
                    <a:p>
                      <a:pPr marL="38100" marR="38100">
                        <a:lnSpc>
                          <a:spcPts val="1600"/>
                        </a:lnSpc>
                        <a:spcAft>
                          <a:spcPts val="0"/>
                        </a:spcAft>
                      </a:pPr>
                      <a:r>
                        <a:rPr lang="es-EC" sz="1600">
                          <a:solidFill>
                            <a:schemeClr val="bg1"/>
                          </a:solidFill>
                          <a:effectLst/>
                          <a:latin typeface="Times New Roman" panose="02020603050405020304" pitchFamily="18" charset="0"/>
                          <a:cs typeface="Times New Roman" panose="02020603050405020304" pitchFamily="18" charset="0"/>
                        </a:rPr>
                        <a:t>N</a:t>
                      </a:r>
                      <a:endParaRPr lang="es-EC"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225</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c>
                  <a:txBody>
                    <a:bodyPr/>
                    <a:lstStyle/>
                    <a:p>
                      <a:pPr marL="38100" marR="38100" algn="r">
                        <a:lnSpc>
                          <a:spcPts val="1600"/>
                        </a:lnSpc>
                        <a:spcAft>
                          <a:spcPts val="0"/>
                        </a:spcAft>
                      </a:pPr>
                      <a:r>
                        <a:rPr lang="es-EC" sz="1600" dirty="0">
                          <a:solidFill>
                            <a:schemeClr val="bg1"/>
                          </a:solidFill>
                          <a:effectLst/>
                          <a:latin typeface="Times New Roman" panose="02020603050405020304" pitchFamily="18" charset="0"/>
                          <a:cs typeface="Times New Roman" panose="02020603050405020304" pitchFamily="18" charset="0"/>
                        </a:rPr>
                        <a:t>225</a:t>
                      </a:r>
                      <a:endParaRPr lang="es-EC"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rgbClr val="80350A"/>
                    </a:solidFill>
                  </a:tcPr>
                </a:tc>
              </a:tr>
            </a:tbl>
          </a:graphicData>
        </a:graphic>
      </p:graphicFrame>
      <p:sp>
        <p:nvSpPr>
          <p:cNvPr id="3" name="CuadroTexto 2"/>
          <p:cNvSpPr txBox="1"/>
          <p:nvPr/>
        </p:nvSpPr>
        <p:spPr>
          <a:xfrm>
            <a:off x="3555303" y="19937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Análisis </a:t>
            </a:r>
            <a:r>
              <a:rPr lang="es-EC" sz="3600" b="1" dirty="0" err="1" smtClean="0">
                <a:solidFill>
                  <a:srgbClr val="80350A"/>
                </a:solidFill>
                <a:latin typeface="Times New Roman" panose="02020603050405020304" pitchFamily="18" charset="0"/>
                <a:cs typeface="Times New Roman" panose="02020603050405020304" pitchFamily="18" charset="0"/>
              </a:rPr>
              <a:t>Bivariado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4" name="Conector recto 3"/>
          <p:cNvCxnSpPr/>
          <p:nvPr/>
        </p:nvCxnSpPr>
        <p:spPr>
          <a:xfrm>
            <a:off x="3651655" y="30892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8085036" y="339073"/>
            <a:ext cx="0" cy="46166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464694" y="1135132"/>
            <a:ext cx="6100998" cy="798597"/>
          </a:xfrm>
          <a:prstGeom prst="rect">
            <a:avLst/>
          </a:prstGeom>
          <a:solidFill>
            <a:srgbClr val="008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latin typeface="Times New Roman" panose="02020603050405020304" pitchFamily="18" charset="0"/>
                <a:cs typeface="Times New Roman" panose="02020603050405020304" pitchFamily="18" charset="0"/>
              </a:rPr>
              <a:t>Correlaciones</a:t>
            </a:r>
            <a:endParaRPr lang="es-EC" sz="2800" dirty="0">
              <a:latin typeface="Times New Roman" panose="02020603050405020304" pitchFamily="18" charset="0"/>
              <a:cs typeface="Times New Roman" panose="02020603050405020304" pitchFamily="18" charset="0"/>
            </a:endParaRPr>
          </a:p>
        </p:txBody>
      </p:sp>
      <p:sp>
        <p:nvSpPr>
          <p:cNvPr id="8" name="Rectángulo 7"/>
          <p:cNvSpPr/>
          <p:nvPr/>
        </p:nvSpPr>
        <p:spPr>
          <a:xfrm>
            <a:off x="5884957" y="3792805"/>
            <a:ext cx="6277063" cy="2862322"/>
          </a:xfrm>
          <a:prstGeom prst="rect">
            <a:avLst/>
          </a:prstGeom>
        </p:spPr>
        <p:txBody>
          <a:bodyPr wrap="square">
            <a:spAutoFit/>
          </a:bodyPr>
          <a:lstStyle/>
          <a:p>
            <a:pPr algn="just"/>
            <a:r>
              <a:rPr lang="es-EC" sz="2000" dirty="0">
                <a:solidFill>
                  <a:srgbClr val="006081"/>
                </a:solidFill>
                <a:latin typeface="Times New Roman" panose="02020603050405020304" pitchFamily="18" charset="0"/>
                <a:ea typeface="Calibri" panose="020F0502020204030204" pitchFamily="34" charset="0"/>
                <a:cs typeface="Times New Roman" panose="02020603050405020304" pitchFamily="18" charset="0"/>
              </a:rPr>
              <a:t>Realizado el cruce de variables, ¿Qué tipo de patología padece el paciente que recibe el servicio de terapia del lenguaje? y ¿Cuál es el precio que usted paga por el servicio de terapia del lenguaje?. Podemos concluir en base a los rangos de correlación de Pearson, el estudio tiene una correlación baja (0,315</a:t>
            </a:r>
            <a:r>
              <a:rPr lang="es-EC" sz="2000" dirty="0" smtClean="0">
                <a:solidFill>
                  <a:srgbClr val="006081"/>
                </a:solidFill>
                <a:latin typeface="Times New Roman" panose="02020603050405020304" pitchFamily="18" charset="0"/>
                <a:ea typeface="Calibri" panose="020F0502020204030204" pitchFamily="34" charset="0"/>
                <a:cs typeface="Times New Roman" panose="02020603050405020304" pitchFamily="18" charset="0"/>
              </a:rPr>
              <a:t>). Existe una mínima asociación entre dichas variables, por tal, se recomienda  a los centros que deben conocer el perfil de su cliente y la situación económica para optar por estrategias de MKT con causa </a:t>
            </a:r>
            <a:endParaRPr lang="es-EC" sz="2000" dirty="0">
              <a:solidFill>
                <a:srgbClr val="0060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77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26802" y="901586"/>
            <a:ext cx="7809876" cy="523220"/>
          </a:xfrm>
          <a:prstGeom prst="rect">
            <a:avLst/>
          </a:prstGeom>
          <a:noFill/>
        </p:spPr>
        <p:txBody>
          <a:bodyPr wrap="square" rtlCol="0">
            <a:spAutoFit/>
          </a:bodyPr>
          <a:lstStyle/>
          <a:p>
            <a:pPr algn="ctr"/>
            <a:r>
              <a:rPr lang="es-EC" sz="2800" b="1" dirty="0" smtClean="0">
                <a:solidFill>
                  <a:srgbClr val="80350A"/>
                </a:solidFill>
                <a:latin typeface="Times New Roman" panose="02020603050405020304" pitchFamily="18" charset="0"/>
                <a:cs typeface="Times New Roman" panose="02020603050405020304" pitchFamily="18" charset="0"/>
              </a:rPr>
              <a:t>Proceso del retraso simple del habla</a:t>
            </a:r>
            <a:endParaRPr lang="es-EC" sz="2800" b="1" dirty="0">
              <a:solidFill>
                <a:srgbClr val="80350A"/>
              </a:solidFill>
              <a:latin typeface="Times New Roman" panose="020206030504050203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444111826"/>
              </p:ext>
            </p:extLst>
          </p:nvPr>
        </p:nvGraphicFramePr>
        <p:xfrm>
          <a:off x="569626" y="1394088"/>
          <a:ext cx="11092721" cy="5350376"/>
        </p:xfrm>
        <a:graphic>
          <a:graphicData uri="http://schemas.openxmlformats.org/drawingml/2006/table">
            <a:tbl>
              <a:tblPr firstRow="1" firstCol="1" bandRow="1">
                <a:tableStyleId>{00A15C55-8517-42AA-B614-E9B94910E393}</a:tableStyleId>
              </a:tblPr>
              <a:tblGrid>
                <a:gridCol w="1659859"/>
                <a:gridCol w="9432862"/>
              </a:tblGrid>
              <a:tr h="226493">
                <a:tc>
                  <a:txBody>
                    <a:bodyPr/>
                    <a:lstStyle/>
                    <a:p>
                      <a:pPr>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Pasos </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Descripción</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2985">
                <a:tc>
                  <a:txBody>
                    <a:bodyPr/>
                    <a:lstStyle/>
                    <a:p>
                      <a:pPr algn="l">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1</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dirty="0">
                          <a:effectLst/>
                          <a:latin typeface="Times New Roman" panose="02020603050405020304" pitchFamily="18" charset="0"/>
                          <a:cs typeface="Times New Roman" panose="02020603050405020304" pitchFamily="18" charset="0"/>
                        </a:rPr>
                        <a:t>El paciente y el familiar acuden al centro de terapia del lenguaje a una hora determinada por el familiar y terapeuta.</a:t>
                      </a:r>
                      <a:endParaRPr lang="es-EC"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12464">
                <a:tc>
                  <a:txBody>
                    <a:bodyPr/>
                    <a:lstStyle/>
                    <a:p>
                      <a:pPr algn="l">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2</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Establecido los horarios se procede a desarrollar la comprensión de ciertos términos con el paciente como órdenes simples, (por ejemplo: toma el carro y devuélveme a través de gestos) también se realiza órdenes complejas (ten el carro y dame la moto).</a:t>
                      </a:r>
                    </a:p>
                    <a:p>
                      <a:pPr algn="just">
                        <a:spcAft>
                          <a:spcPts val="0"/>
                        </a:spcAft>
                      </a:pPr>
                      <a:r>
                        <a:rPr lang="es-EC" sz="1600">
                          <a:effectLst/>
                          <a:latin typeface="Times New Roman" panose="02020603050405020304" pitchFamily="18" charset="0"/>
                          <a:cs typeface="Times New Roman" panose="02020603050405020304" pitchFamily="18" charset="0"/>
                        </a:rPr>
                        <a:t> </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036317">
                <a:tc>
                  <a:txBody>
                    <a:bodyPr/>
                    <a:lstStyle/>
                    <a:p>
                      <a:pPr algn="l">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dirty="0">
                          <a:effectLst/>
                          <a:latin typeface="Times New Roman" panose="02020603050405020304" pitchFamily="18" charset="0"/>
                          <a:cs typeface="Times New Roman" panose="02020603050405020304" pitchFamily="18" charset="0"/>
                        </a:rPr>
                        <a:t>Implementación de un correcto vocabulario, el mismo puede ser simple (por ejemplo: reconocimiento de familiares cercanos, partes del cuerpo, animales, prendas de vestir, útiles de aseo, útiles escolares, frutas, animales salvajes, domésticos y marinos, medios de transporte) o complejo (partes de la casa, profesiones, lugares).</a:t>
                      </a:r>
                    </a:p>
                    <a:p>
                      <a:pPr algn="just">
                        <a:spcAft>
                          <a:spcPts val="0"/>
                        </a:spcAft>
                      </a:pPr>
                      <a:r>
                        <a:rPr lang="es-EC" sz="1600" dirty="0">
                          <a:effectLst/>
                          <a:latin typeface="Times New Roman" panose="02020603050405020304" pitchFamily="18" charset="0"/>
                          <a:cs typeface="Times New Roman" panose="02020603050405020304" pitchFamily="18" charset="0"/>
                        </a:rPr>
                        <a:t> </a:t>
                      </a:r>
                      <a:endParaRPr lang="es-EC"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2985">
                <a:tc>
                  <a:txBody>
                    <a:bodyPr/>
                    <a:lstStyle/>
                    <a:p>
                      <a:pPr algn="l">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4</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En la morfosintaxis se realiza ejercicios de oraciones estructuradas con el sujeto, verbo y complemento dependiendo de la edad del paciente.</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2985">
                <a:tc>
                  <a:txBody>
                    <a:bodyPr/>
                    <a:lstStyle/>
                    <a:p>
                      <a:pPr algn="l">
                        <a:spcAft>
                          <a:spcPts val="0"/>
                        </a:spcAft>
                      </a:pPr>
                      <a:r>
                        <a:rPr lang="es-EC" sz="1600">
                          <a:solidFill>
                            <a:schemeClr val="tx1"/>
                          </a:solidFill>
                          <a:effectLst/>
                          <a:latin typeface="Times New Roman" panose="02020603050405020304" pitchFamily="18" charset="0"/>
                          <a:cs typeface="Times New Roman" panose="02020603050405020304" pitchFamily="18" charset="0"/>
                        </a:rPr>
                        <a:t>5</a:t>
                      </a:r>
                      <a:endParaRPr lang="es-EC"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Desarrollar la parte fonética del paciente donde debe reconocer y pronunciar los sonidos de cada letra del abecedario por lo que se debe considerar:</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2985">
                <a:tc>
                  <a:txBody>
                    <a:bodyPr/>
                    <a:lstStyle/>
                    <a:p>
                      <a:pPr algn="l">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5.1</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La adquisición de fonemas por parte del paciente depende de que tanto practique en la terapia y principalmente en el hogar.</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52985">
                <a:tc>
                  <a:txBody>
                    <a:bodyPr/>
                    <a:lstStyle/>
                    <a:p>
                      <a:pPr algn="l">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5.2</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En el caso que se desarrolle una disartria lo que posiblemente provocara un debilitamiento de los músculos de la cara labios y lengua</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73576">
                <a:tc>
                  <a:txBody>
                    <a:bodyPr/>
                    <a:lstStyle/>
                    <a:p>
                      <a:pPr algn="l">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6</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dirty="0">
                          <a:effectLst/>
                          <a:latin typeface="Times New Roman" panose="02020603050405020304" pitchFamily="18" charset="0"/>
                          <a:cs typeface="Times New Roman" panose="02020603050405020304" pitchFamily="18" charset="0"/>
                        </a:rPr>
                        <a:t>Desarrollar la parte fonológica para que el rehabilitado pueda discriminar las letras que componen una palabra. </a:t>
                      </a:r>
                      <a:endParaRPr lang="es-EC"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0" name="CuadroTexto 9"/>
          <p:cNvSpPr txBox="1"/>
          <p:nvPr/>
        </p:nvSpPr>
        <p:spPr>
          <a:xfrm>
            <a:off x="1475347" y="-124982"/>
            <a:ext cx="8639331" cy="646331"/>
          </a:xfrm>
          <a:prstGeom prst="rect">
            <a:avLst/>
          </a:prstGeom>
          <a:noFill/>
        </p:spPr>
        <p:txBody>
          <a:bodyPr wrap="square" rtlCol="0">
            <a:spAutoFit/>
          </a:bodyPr>
          <a:lstStyle/>
          <a:p>
            <a:pPr algn="ctr"/>
            <a:r>
              <a:rPr lang="es-EC" sz="3600" b="1" dirty="0" smtClean="0">
                <a:solidFill>
                  <a:srgbClr val="128CB0"/>
                </a:solidFill>
                <a:latin typeface="Times New Roman" panose="02020603050405020304" pitchFamily="18" charset="0"/>
                <a:cs typeface="Times New Roman" panose="02020603050405020304" pitchFamily="18" charset="0"/>
              </a:rPr>
              <a:t>CAPITULO III</a:t>
            </a:r>
            <a:endParaRPr lang="es-EC" sz="3600" b="1" dirty="0">
              <a:solidFill>
                <a:srgbClr val="128CB0"/>
              </a:solidFill>
              <a:latin typeface="Times New Roman" panose="02020603050405020304" pitchFamily="18" charset="0"/>
              <a:cs typeface="Times New Roman" panose="02020603050405020304" pitchFamily="18" charset="0"/>
            </a:endParaRPr>
          </a:p>
        </p:txBody>
      </p:sp>
      <p:sp>
        <p:nvSpPr>
          <p:cNvPr id="11" name="CuadroTexto 10"/>
          <p:cNvSpPr txBox="1"/>
          <p:nvPr/>
        </p:nvSpPr>
        <p:spPr>
          <a:xfrm>
            <a:off x="3472106" y="344111"/>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Estudio Técnico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12" name="Conector recto 11"/>
          <p:cNvCxnSpPr/>
          <p:nvPr/>
        </p:nvCxnSpPr>
        <p:spPr>
          <a:xfrm>
            <a:off x="3568458" y="378697"/>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8001839" y="408849"/>
            <a:ext cx="0" cy="4616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74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67890904"/>
              </p:ext>
            </p:extLst>
          </p:nvPr>
        </p:nvGraphicFramePr>
        <p:xfrm>
          <a:off x="1289154" y="1470163"/>
          <a:ext cx="9501322" cy="4570874"/>
        </p:xfrm>
        <a:graphic>
          <a:graphicData uri="http://schemas.openxmlformats.org/drawingml/2006/table">
            <a:tbl>
              <a:tblPr firstRow="1" firstCol="1" bandRow="1">
                <a:tableStyleId>{93296810-A885-4BE3-A3E7-6D5BEEA58F35}</a:tableStyleId>
              </a:tblPr>
              <a:tblGrid>
                <a:gridCol w="1421731"/>
                <a:gridCol w="8079591"/>
              </a:tblGrid>
              <a:tr h="719528">
                <a:tc>
                  <a:txBody>
                    <a:bodyPr/>
                    <a:lstStyle/>
                    <a:p>
                      <a:pPr>
                        <a:spcAft>
                          <a:spcPts val="0"/>
                        </a:spcAft>
                      </a:pPr>
                      <a:r>
                        <a:rPr lang="es-EC" sz="1600" dirty="0">
                          <a:effectLst/>
                          <a:latin typeface="Times New Roman" panose="02020603050405020304" pitchFamily="18" charset="0"/>
                          <a:cs typeface="Times New Roman" panose="02020603050405020304" pitchFamily="18" charset="0"/>
                        </a:rPr>
                        <a:t>6.1</a:t>
                      </a:r>
                      <a:endParaRPr lang="es-EC"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b="0" dirty="0">
                          <a:solidFill>
                            <a:schemeClr val="tx1"/>
                          </a:solidFill>
                          <a:effectLst/>
                          <a:latin typeface="Times New Roman" panose="02020603050405020304" pitchFamily="18" charset="0"/>
                          <a:cs typeface="Times New Roman" panose="02020603050405020304" pitchFamily="18" charset="0"/>
                        </a:rPr>
                        <a:t>El desarrollo meta-fonológico tomando en cuenta que se realizara a los niños mayores a cuatro años ya que ellos pueden reconocer cuantas palabras existe dentro de una oración.</a:t>
                      </a:r>
                      <a:endParaRPr lang="es-EC"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r>
              <a:tr h="311983">
                <a:tc>
                  <a:txBody>
                    <a:bodyPr/>
                    <a:lstStyle/>
                    <a:p>
                      <a:pPr>
                        <a:spcAft>
                          <a:spcPts val="0"/>
                        </a:spcAft>
                      </a:pPr>
                      <a:r>
                        <a:rPr lang="es-EC" sz="1600">
                          <a:effectLst/>
                          <a:latin typeface="Times New Roman" panose="02020603050405020304" pitchFamily="18" charset="0"/>
                          <a:cs typeface="Times New Roman" panose="02020603050405020304" pitchFamily="18" charset="0"/>
                        </a:rPr>
                        <a:t>7</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Al no desarrollarse estas habilidades puede ocasionar problemas auditivos.</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3965">
                <a:tc>
                  <a:txBody>
                    <a:bodyPr/>
                    <a:lstStyle/>
                    <a:p>
                      <a:pPr>
                        <a:spcAft>
                          <a:spcPts val="0"/>
                        </a:spcAft>
                      </a:pPr>
                      <a:r>
                        <a:rPr lang="es-EC" sz="1600">
                          <a:effectLst/>
                          <a:latin typeface="Times New Roman" panose="02020603050405020304" pitchFamily="18" charset="0"/>
                          <a:cs typeface="Times New Roman" panose="02020603050405020304" pitchFamily="18" charset="0"/>
                        </a:rPr>
                        <a:t>8</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Desarrollo pragmático para que el paciente pueda vincular sus ideas y comunicarlas por lo que será necesario considerar lo siguiente:</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3965">
                <a:tc>
                  <a:txBody>
                    <a:bodyPr/>
                    <a:lstStyle/>
                    <a:p>
                      <a:pPr>
                        <a:spcAft>
                          <a:spcPts val="0"/>
                        </a:spcAft>
                      </a:pPr>
                      <a:r>
                        <a:rPr lang="es-EC" sz="1600">
                          <a:effectLst/>
                          <a:latin typeface="Times New Roman" panose="02020603050405020304" pitchFamily="18" charset="0"/>
                          <a:cs typeface="Times New Roman" panose="02020603050405020304" pitchFamily="18" charset="0"/>
                        </a:rPr>
                        <a:t>8.1</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dirty="0">
                          <a:effectLst/>
                          <a:latin typeface="Times New Roman" panose="02020603050405020304" pitchFamily="18" charset="0"/>
                          <a:cs typeface="Times New Roman" panose="02020603050405020304" pitchFamily="18" charset="0"/>
                        </a:rPr>
                        <a:t>Es necesario trabajar conjuntamente con el familiar y el paciente al cual se dará una asesoría de actividades que a su vez pueda reforzarlas en su hogar.</a:t>
                      </a:r>
                      <a:endParaRPr lang="es-EC"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3965">
                <a:tc>
                  <a:txBody>
                    <a:bodyPr/>
                    <a:lstStyle/>
                    <a:p>
                      <a:pPr>
                        <a:spcAft>
                          <a:spcPts val="0"/>
                        </a:spcAft>
                      </a:pPr>
                      <a:r>
                        <a:rPr lang="es-EC" sz="1600">
                          <a:effectLst/>
                          <a:latin typeface="Times New Roman" panose="02020603050405020304" pitchFamily="18" charset="0"/>
                          <a:cs typeface="Times New Roman" panose="02020603050405020304" pitchFamily="18" charset="0"/>
                        </a:rPr>
                        <a:t>8.2</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En el caso de que no se refuerce la pragmática puede ocasionar un uso incorrecto del lenguaje.</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3965">
                <a:tc>
                  <a:txBody>
                    <a:bodyPr/>
                    <a:lstStyle/>
                    <a:p>
                      <a:pPr>
                        <a:spcAft>
                          <a:spcPts val="0"/>
                        </a:spcAft>
                      </a:pPr>
                      <a:r>
                        <a:rPr lang="es-EC" sz="1600">
                          <a:effectLst/>
                          <a:latin typeface="Times New Roman" panose="02020603050405020304" pitchFamily="18" charset="0"/>
                          <a:cs typeface="Times New Roman" panose="02020603050405020304" pitchFamily="18" charset="0"/>
                        </a:rPr>
                        <a:t>9</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Si el paciente ha logrado realizar todas las actividades anteriormente mencionadas se procederá realizar lo siguiente:</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11983">
                <a:tc>
                  <a:txBody>
                    <a:bodyPr/>
                    <a:lstStyle/>
                    <a:p>
                      <a:pPr>
                        <a:spcAft>
                          <a:spcPts val="0"/>
                        </a:spcAft>
                      </a:pPr>
                      <a:r>
                        <a:rPr lang="es-EC" sz="1600">
                          <a:effectLst/>
                          <a:latin typeface="Times New Roman" panose="02020603050405020304" pitchFamily="18" charset="0"/>
                          <a:cs typeface="Times New Roman" panose="02020603050405020304" pitchFamily="18" charset="0"/>
                        </a:rPr>
                        <a:t>9.1</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a:effectLst/>
                          <a:latin typeface="Times New Roman" panose="02020603050405020304" pitchFamily="18" charset="0"/>
                          <a:cs typeface="Times New Roman" panose="02020603050405020304" pitchFamily="18" charset="0"/>
                        </a:rPr>
                        <a:t>Se aumentará la dificultad de las actividades. </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7715">
                <a:tc>
                  <a:txBody>
                    <a:bodyPr/>
                    <a:lstStyle/>
                    <a:p>
                      <a:pPr>
                        <a:spcAft>
                          <a:spcPts val="0"/>
                        </a:spcAft>
                      </a:pPr>
                      <a:r>
                        <a:rPr lang="es-EC" sz="1600">
                          <a:effectLst/>
                          <a:latin typeface="Times New Roman" panose="02020603050405020304" pitchFamily="18" charset="0"/>
                          <a:cs typeface="Times New Roman" panose="02020603050405020304" pitchFamily="18" charset="0"/>
                        </a:rPr>
                        <a:t>9.2</a:t>
                      </a:r>
                      <a:endParaRPr lang="es-EC" sz="16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s-EC" sz="1600" dirty="0">
                          <a:effectLst/>
                          <a:latin typeface="Times New Roman" panose="02020603050405020304" pitchFamily="18" charset="0"/>
                          <a:cs typeface="Times New Roman" panose="02020603050405020304" pitchFamily="18" charset="0"/>
                        </a:rPr>
                        <a:t>En el caso que no supere los problemas de lenguaje, se deberá reforzar desde el paso del desarrollo de comprensión.</a:t>
                      </a:r>
                    </a:p>
                    <a:p>
                      <a:pPr algn="just">
                        <a:spcAft>
                          <a:spcPts val="0"/>
                        </a:spcAft>
                      </a:pPr>
                      <a:r>
                        <a:rPr lang="es-EC" sz="1600" dirty="0">
                          <a:effectLst/>
                          <a:latin typeface="Times New Roman" panose="02020603050405020304" pitchFamily="18" charset="0"/>
                          <a:cs typeface="Times New Roman" panose="02020603050405020304" pitchFamily="18" charset="0"/>
                        </a:rPr>
                        <a:t> </a:t>
                      </a:r>
                      <a:endParaRPr lang="es-EC" sz="16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pSp>
        <p:nvGrpSpPr>
          <p:cNvPr id="5" name="Grupo 4"/>
          <p:cNvGrpSpPr/>
          <p:nvPr/>
        </p:nvGrpSpPr>
        <p:grpSpPr>
          <a:xfrm>
            <a:off x="2068642" y="124427"/>
            <a:ext cx="7809876" cy="1200329"/>
            <a:chOff x="3585283" y="94447"/>
            <a:chExt cx="4719268" cy="1200329"/>
          </a:xfrm>
        </p:grpSpPr>
        <p:sp>
          <p:nvSpPr>
            <p:cNvPr id="6" name="CuadroTexto 5"/>
            <p:cNvSpPr txBox="1"/>
            <p:nvPr/>
          </p:nvSpPr>
          <p:spPr>
            <a:xfrm>
              <a:off x="3585283" y="94447"/>
              <a:ext cx="4719268" cy="1200329"/>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Proceso del retraso simple del habla</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7" name="Conector recto 6"/>
            <p:cNvCxnSpPr/>
            <p:nvPr/>
          </p:nvCxnSpPr>
          <p:spPr>
            <a:xfrm>
              <a:off x="3681635" y="20399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8115016" y="234143"/>
              <a:ext cx="0" cy="46166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596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919406" y="679065"/>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Estudio Técnico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7" name="Conector recto 6"/>
          <p:cNvCxnSpPr/>
          <p:nvPr/>
        </p:nvCxnSpPr>
        <p:spPr>
          <a:xfrm>
            <a:off x="5015758" y="71365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9449139" y="743803"/>
            <a:ext cx="0" cy="46166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974363" y="177389"/>
            <a:ext cx="8639331" cy="646331"/>
          </a:xfrm>
          <a:prstGeom prst="rect">
            <a:avLst/>
          </a:prstGeom>
          <a:noFill/>
        </p:spPr>
        <p:txBody>
          <a:bodyPr wrap="square" rtlCol="0">
            <a:spAutoFit/>
          </a:bodyPr>
          <a:lstStyle/>
          <a:p>
            <a:pPr algn="ctr"/>
            <a:r>
              <a:rPr lang="es-EC" sz="3600" b="1" dirty="0" smtClean="0">
                <a:solidFill>
                  <a:srgbClr val="128CB0"/>
                </a:solidFill>
                <a:latin typeface="Times New Roman" panose="02020603050405020304" pitchFamily="18" charset="0"/>
                <a:cs typeface="Times New Roman" panose="02020603050405020304" pitchFamily="18" charset="0"/>
              </a:rPr>
              <a:t>CAPITULO III</a:t>
            </a:r>
            <a:endParaRPr lang="es-EC" sz="3600" b="1" dirty="0">
              <a:solidFill>
                <a:srgbClr val="128CB0"/>
              </a:solidFill>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rotWithShape="1">
          <a:blip r:embed="rId2">
            <a:extLst>
              <a:ext uri="{28A0092B-C50C-407E-A947-70E740481C1C}">
                <a14:useLocalDpi xmlns:a14="http://schemas.microsoft.com/office/drawing/2010/main" val="0"/>
              </a:ext>
            </a:extLst>
          </a:blip>
          <a:srcRect l="10752" r="20178"/>
          <a:stretch/>
        </p:blipFill>
        <p:spPr>
          <a:xfrm>
            <a:off x="2635" y="14990"/>
            <a:ext cx="3552668" cy="6858000"/>
          </a:xfrm>
          <a:prstGeom prst="rect">
            <a:avLst/>
          </a:prstGeom>
          <a:ln>
            <a:noFill/>
          </a:ln>
          <a:effectLst>
            <a:softEdge rad="112500"/>
          </a:effectLst>
        </p:spPr>
      </p:pic>
      <p:sp>
        <p:nvSpPr>
          <p:cNvPr id="11" name="Rectángulo redondeado 10"/>
          <p:cNvSpPr/>
          <p:nvPr/>
        </p:nvSpPr>
        <p:spPr>
          <a:xfrm>
            <a:off x="5112111" y="1480771"/>
            <a:ext cx="4873236" cy="519067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C" sz="2000" dirty="0" smtClean="0">
                <a:solidFill>
                  <a:schemeClr val="tx1"/>
                </a:solidFill>
                <a:latin typeface="Times New Roman" panose="02020603050405020304" pitchFamily="18" charset="0"/>
                <a:cs typeface="Times New Roman" panose="02020603050405020304" pitchFamily="18" charset="0"/>
              </a:rPr>
              <a:t>Nuestro estudio comprobó que </a:t>
            </a:r>
            <a:r>
              <a:rPr lang="es-EC" sz="2000" dirty="0">
                <a:solidFill>
                  <a:schemeClr val="tx1"/>
                </a:solidFill>
                <a:latin typeface="Times New Roman" panose="02020603050405020304" pitchFamily="18" charset="0"/>
                <a:cs typeface="Times New Roman" panose="02020603050405020304" pitchFamily="18" charset="0"/>
              </a:rPr>
              <a:t>la población mayormente afectada </a:t>
            </a:r>
            <a:r>
              <a:rPr lang="es-EC" sz="2000" dirty="0" smtClean="0">
                <a:solidFill>
                  <a:schemeClr val="tx1"/>
                </a:solidFill>
                <a:latin typeface="Times New Roman" panose="02020603050405020304" pitchFamily="18" charset="0"/>
                <a:cs typeface="Times New Roman" panose="02020603050405020304" pitchFamily="18" charset="0"/>
              </a:rPr>
              <a:t>con estas patologías son </a:t>
            </a:r>
            <a:r>
              <a:rPr lang="es-EC" sz="2000" dirty="0">
                <a:solidFill>
                  <a:schemeClr val="tx1"/>
                </a:solidFill>
                <a:latin typeface="Times New Roman" panose="02020603050405020304" pitchFamily="18" charset="0"/>
                <a:cs typeface="Times New Roman" panose="02020603050405020304" pitchFamily="18" charset="0"/>
              </a:rPr>
              <a:t>los niños entre 2 a 10 años de </a:t>
            </a:r>
            <a:r>
              <a:rPr lang="es-EC" sz="2000" dirty="0" smtClean="0">
                <a:solidFill>
                  <a:schemeClr val="tx1"/>
                </a:solidFill>
                <a:latin typeface="Times New Roman" panose="02020603050405020304" pitchFamily="18" charset="0"/>
                <a:cs typeface="Times New Roman" panose="02020603050405020304" pitchFamily="18" charset="0"/>
              </a:rPr>
              <a:t>edad.</a:t>
            </a:r>
          </a:p>
          <a:p>
            <a:pPr marL="342900" indent="-342900">
              <a:buFont typeface="Arial" panose="020B0604020202020204" pitchFamily="34" charset="0"/>
              <a:buChar char="•"/>
            </a:pPr>
            <a:r>
              <a:rPr lang="es-EC" sz="2000" dirty="0">
                <a:solidFill>
                  <a:schemeClr val="tx1"/>
                </a:solidFill>
                <a:latin typeface="Times New Roman" panose="02020603050405020304" pitchFamily="18" charset="0"/>
                <a:cs typeface="Times New Roman" panose="02020603050405020304" pitchFamily="18" charset="0"/>
              </a:rPr>
              <a:t>S</a:t>
            </a:r>
            <a:r>
              <a:rPr lang="es-EC" sz="2000" dirty="0" smtClean="0">
                <a:solidFill>
                  <a:schemeClr val="tx1"/>
                </a:solidFill>
                <a:latin typeface="Times New Roman" panose="02020603050405020304" pitchFamily="18" charset="0"/>
                <a:cs typeface="Times New Roman" panose="02020603050405020304" pitchFamily="18" charset="0"/>
              </a:rPr>
              <a:t>egún </a:t>
            </a:r>
            <a:r>
              <a:rPr lang="es-EC" sz="2000" dirty="0">
                <a:solidFill>
                  <a:schemeClr val="tx1"/>
                </a:solidFill>
                <a:latin typeface="Times New Roman" panose="02020603050405020304" pitchFamily="18" charset="0"/>
                <a:cs typeface="Times New Roman" panose="02020603050405020304" pitchFamily="18" charset="0"/>
              </a:rPr>
              <a:t>nuestras investigaciones más del </a:t>
            </a:r>
            <a:r>
              <a:rPr lang="es-EC" sz="2000" dirty="0" smtClean="0">
                <a:solidFill>
                  <a:schemeClr val="tx1"/>
                </a:solidFill>
                <a:latin typeface="Times New Roman" panose="02020603050405020304" pitchFamily="18" charset="0"/>
                <a:cs typeface="Times New Roman" panose="02020603050405020304" pitchFamily="18" charset="0"/>
              </a:rPr>
              <a:t>90% de </a:t>
            </a:r>
            <a:r>
              <a:rPr lang="es-EC" sz="2000" dirty="0">
                <a:solidFill>
                  <a:schemeClr val="tx1"/>
                </a:solidFill>
                <a:latin typeface="Times New Roman" panose="02020603050405020304" pitchFamily="18" charset="0"/>
                <a:cs typeface="Times New Roman" panose="02020603050405020304" pitchFamily="18" charset="0"/>
              </a:rPr>
              <a:t>los familiares se informaron de los servicios de terapia del lenguaje a través de un marketing de boca a </a:t>
            </a:r>
            <a:r>
              <a:rPr lang="es-EC" sz="2000" dirty="0" smtClean="0">
                <a:solidFill>
                  <a:schemeClr val="tx1"/>
                </a:solidFill>
                <a:latin typeface="Times New Roman" panose="02020603050405020304" pitchFamily="18" charset="0"/>
                <a:cs typeface="Times New Roman" panose="02020603050405020304" pitchFamily="18" charset="0"/>
              </a:rPr>
              <a:t>boca.</a:t>
            </a:r>
          </a:p>
          <a:p>
            <a:pPr marL="342900" indent="-342900">
              <a:buFont typeface="Arial" panose="020B0604020202020204" pitchFamily="34" charset="0"/>
              <a:buChar char="•"/>
            </a:pPr>
            <a:r>
              <a:rPr lang="es-EC" sz="2000" dirty="0">
                <a:solidFill>
                  <a:schemeClr val="tx1"/>
                </a:solidFill>
                <a:latin typeface="Times New Roman" panose="02020603050405020304" pitchFamily="18" charset="0"/>
                <a:cs typeface="Times New Roman" panose="02020603050405020304" pitchFamily="18" charset="0"/>
              </a:rPr>
              <a:t>C</a:t>
            </a:r>
            <a:r>
              <a:rPr lang="es-EC" sz="2000" dirty="0" smtClean="0">
                <a:solidFill>
                  <a:schemeClr val="tx1"/>
                </a:solidFill>
                <a:latin typeface="Times New Roman" panose="02020603050405020304" pitchFamily="18" charset="0"/>
                <a:cs typeface="Times New Roman" panose="02020603050405020304" pitchFamily="18" charset="0"/>
              </a:rPr>
              <a:t>rear </a:t>
            </a:r>
            <a:r>
              <a:rPr lang="es-EC" sz="2000" dirty="0">
                <a:solidFill>
                  <a:schemeClr val="tx1"/>
                </a:solidFill>
                <a:latin typeface="Times New Roman" panose="02020603050405020304" pitchFamily="18" charset="0"/>
                <a:cs typeface="Times New Roman" panose="02020603050405020304" pitchFamily="18" charset="0"/>
              </a:rPr>
              <a:t>campañas informativas para que la comunidad de Quito se informe mediante diversos medios comunicativos </a:t>
            </a:r>
            <a:r>
              <a:rPr lang="es-EC" sz="2000" dirty="0" smtClean="0">
                <a:solidFill>
                  <a:schemeClr val="tx1"/>
                </a:solidFill>
                <a:latin typeface="Times New Roman" panose="02020603050405020304" pitchFamily="18" charset="0"/>
                <a:cs typeface="Times New Roman" panose="02020603050405020304" pitchFamily="18" charset="0"/>
              </a:rPr>
              <a:t>principalmente </a:t>
            </a:r>
            <a:r>
              <a:rPr lang="es-EC" sz="2000" dirty="0">
                <a:solidFill>
                  <a:schemeClr val="tx1"/>
                </a:solidFill>
                <a:latin typeface="Times New Roman" panose="02020603050405020304" pitchFamily="18" charset="0"/>
                <a:cs typeface="Times New Roman" panose="02020603050405020304" pitchFamily="18" charset="0"/>
              </a:rPr>
              <a:t>en redes </a:t>
            </a:r>
            <a:r>
              <a:rPr lang="es-EC" sz="2000" dirty="0" smtClean="0">
                <a:solidFill>
                  <a:schemeClr val="tx1"/>
                </a:solidFill>
                <a:latin typeface="Times New Roman" panose="02020603050405020304" pitchFamily="18" charset="0"/>
                <a:cs typeface="Times New Roman" panose="02020603050405020304" pitchFamily="18" charset="0"/>
              </a:rPr>
              <a:t>sociales</a:t>
            </a:r>
            <a:r>
              <a:rPr lang="es-EC" sz="2000" dirty="0">
                <a:solidFill>
                  <a:schemeClr val="tx1"/>
                </a:solidFill>
                <a:latin typeface="Times New Roman" panose="02020603050405020304" pitchFamily="18" charset="0"/>
                <a:cs typeface="Times New Roman" panose="02020603050405020304" pitchFamily="18" charset="0"/>
              </a:rPr>
              <a:t>.</a:t>
            </a: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3275" y="1226541"/>
            <a:ext cx="1585817" cy="2115570"/>
          </a:xfrm>
          <a:prstGeom prst="rect">
            <a:avLst/>
          </a:prstGeom>
        </p:spPr>
      </p:pic>
    </p:spTree>
    <p:extLst>
      <p:ext uri="{BB962C8B-B14F-4D97-AF65-F5344CB8AC3E}">
        <p14:creationId xmlns:p14="http://schemas.microsoft.com/office/powerpoint/2010/main" val="841019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32586" y="193183"/>
            <a:ext cx="8487177" cy="646331"/>
          </a:xfrm>
          <a:prstGeom prst="rect">
            <a:avLst/>
          </a:prstGeom>
          <a:noFill/>
        </p:spPr>
        <p:txBody>
          <a:bodyPr wrap="square" rtlCol="0">
            <a:spAutoFit/>
          </a:bodyPr>
          <a:lstStyle/>
          <a:p>
            <a:pPr algn="ctr"/>
            <a:r>
              <a:rPr lang="es-EC" sz="3600" b="1" dirty="0" smtClean="0">
                <a:solidFill>
                  <a:srgbClr val="128CB0"/>
                </a:solidFill>
                <a:latin typeface="Times New Roman" panose="02020603050405020304" pitchFamily="18" charset="0"/>
                <a:cs typeface="Times New Roman" panose="02020603050405020304" pitchFamily="18" charset="0"/>
              </a:rPr>
              <a:t>CAPITULO I</a:t>
            </a:r>
            <a:endParaRPr lang="es-EC" sz="3600" b="1" dirty="0">
              <a:solidFill>
                <a:srgbClr val="128CB0"/>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709940216"/>
              </p:ext>
            </p:extLst>
          </p:nvPr>
        </p:nvGraphicFramePr>
        <p:xfrm>
          <a:off x="456037" y="2507157"/>
          <a:ext cx="11204620" cy="420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567" y="979124"/>
            <a:ext cx="11210925" cy="1362075"/>
          </a:xfrm>
          <a:prstGeom prst="rect">
            <a:avLst/>
          </a:prstGeom>
        </p:spPr>
      </p:pic>
    </p:spTree>
    <p:extLst>
      <p:ext uri="{BB962C8B-B14F-4D97-AF65-F5344CB8AC3E}">
        <p14:creationId xmlns:p14="http://schemas.microsoft.com/office/powerpoint/2010/main" val="397623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585282" y="568887"/>
            <a:ext cx="4719268" cy="646331"/>
            <a:chOff x="3585283" y="94447"/>
            <a:chExt cx="4719268" cy="646331"/>
          </a:xfrm>
        </p:grpSpPr>
        <p:sp>
          <p:nvSpPr>
            <p:cNvPr id="3" name="CuadroTexto 2"/>
            <p:cNvSpPr txBox="1"/>
            <p:nvPr/>
          </p:nvSpPr>
          <p:spPr>
            <a:xfrm>
              <a:off x="3585283" y="9444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Estrategia y Propuesta</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4" name="Conector recto 3"/>
            <p:cNvCxnSpPr/>
            <p:nvPr/>
          </p:nvCxnSpPr>
          <p:spPr>
            <a:xfrm>
              <a:off x="3636665" y="20399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8219946" y="234143"/>
              <a:ext cx="0" cy="461665"/>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CuadroTexto 5"/>
          <p:cNvSpPr txBox="1"/>
          <p:nvPr/>
        </p:nvSpPr>
        <p:spPr>
          <a:xfrm>
            <a:off x="1625251" y="57466"/>
            <a:ext cx="8639331" cy="646331"/>
          </a:xfrm>
          <a:prstGeom prst="rect">
            <a:avLst/>
          </a:prstGeom>
          <a:noFill/>
        </p:spPr>
        <p:txBody>
          <a:bodyPr wrap="square" rtlCol="0">
            <a:spAutoFit/>
          </a:bodyPr>
          <a:lstStyle/>
          <a:p>
            <a:pPr algn="ctr"/>
            <a:r>
              <a:rPr lang="es-EC" sz="3600" b="1" dirty="0" smtClean="0">
                <a:solidFill>
                  <a:srgbClr val="128CB0"/>
                </a:solidFill>
                <a:latin typeface="Times New Roman" panose="02020603050405020304" pitchFamily="18" charset="0"/>
                <a:cs typeface="Times New Roman" panose="02020603050405020304" pitchFamily="18" charset="0"/>
              </a:rPr>
              <a:t>CAPITULO IV</a:t>
            </a:r>
            <a:endParaRPr lang="es-EC" sz="3600" b="1" dirty="0">
              <a:solidFill>
                <a:srgbClr val="128CB0"/>
              </a:solidFill>
              <a:latin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2698063307"/>
              </p:ext>
            </p:extLst>
          </p:nvPr>
        </p:nvGraphicFramePr>
        <p:xfrm>
          <a:off x="1822851" y="1264971"/>
          <a:ext cx="9359811" cy="1133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p:cNvGraphicFramePr/>
          <p:nvPr>
            <p:extLst/>
          </p:nvPr>
        </p:nvGraphicFramePr>
        <p:xfrm>
          <a:off x="-412132" y="1528997"/>
          <a:ext cx="2810558" cy="50591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Tabla 11"/>
          <p:cNvGraphicFramePr>
            <a:graphicFrameLocks noGrp="1"/>
          </p:cNvGraphicFramePr>
          <p:nvPr>
            <p:extLst/>
          </p:nvPr>
        </p:nvGraphicFramePr>
        <p:xfrm>
          <a:off x="1888761" y="2737644"/>
          <a:ext cx="9683646" cy="3916532"/>
        </p:xfrm>
        <a:graphic>
          <a:graphicData uri="http://schemas.openxmlformats.org/drawingml/2006/table">
            <a:tbl>
              <a:tblPr firstRow="1" firstCol="1" bandRow="1">
                <a:effectLst>
                  <a:outerShdw blurRad="50800" dist="38100" dir="18900000" algn="bl" rotWithShape="0">
                    <a:prstClr val="black">
                      <a:alpha val="40000"/>
                    </a:prstClr>
                  </a:outerShdw>
                </a:effectLst>
                <a:tableStyleId>{5C22544A-7EE6-4342-B048-85BDC9FD1C3A}</a:tableStyleId>
              </a:tblPr>
              <a:tblGrid>
                <a:gridCol w="1557719"/>
                <a:gridCol w="3594986"/>
                <a:gridCol w="4530941"/>
              </a:tblGrid>
              <a:tr h="235726">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PASO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ctr"/>
                </a:tc>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MERCADO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ctr"/>
                </a:tc>
                <a:tc>
                  <a:txBody>
                    <a:bodyPr/>
                    <a:lstStyle/>
                    <a:p>
                      <a:pPr algn="ctr">
                        <a:lnSpc>
                          <a:spcPct val="107000"/>
                        </a:lnSpc>
                        <a:spcAft>
                          <a:spcPts val="0"/>
                        </a:spcAft>
                      </a:pPr>
                      <a:r>
                        <a:rPr lang="es-EC" sz="1600">
                          <a:effectLst/>
                          <a:latin typeface="Times New Roman" panose="02020603050405020304" pitchFamily="18" charset="0"/>
                          <a:cs typeface="Times New Roman" panose="02020603050405020304" pitchFamily="18" charset="0"/>
                        </a:rPr>
                        <a:t>INSTITUCIONES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ctr"/>
                </a:tc>
              </a:tr>
              <a:tr h="2254788">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¿Dónde estamos?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ctr"/>
                </a:tc>
                <a:tc>
                  <a:txBody>
                    <a:bodyPr/>
                    <a:lstStyle/>
                    <a:p>
                      <a:pPr algn="just">
                        <a:lnSpc>
                          <a:spcPct val="107000"/>
                        </a:lnSpc>
                        <a:spcAft>
                          <a:spcPts val="0"/>
                        </a:spcAft>
                      </a:pPr>
                      <a:r>
                        <a:rPr lang="es-EC" sz="1600" dirty="0" smtClean="0">
                          <a:effectLst/>
                          <a:latin typeface="Times New Roman" panose="02020603050405020304" pitchFamily="18" charset="0"/>
                          <a:cs typeface="Times New Roman" panose="02020603050405020304" pitchFamily="18" charset="0"/>
                        </a:rPr>
                        <a:t>Los </a:t>
                      </a:r>
                      <a:r>
                        <a:rPr lang="es-EC" sz="1600" dirty="0">
                          <a:effectLst/>
                          <a:latin typeface="Times New Roman" panose="02020603050405020304" pitchFamily="18" charset="0"/>
                          <a:cs typeface="Times New Roman" panose="02020603050405020304" pitchFamily="18" charset="0"/>
                        </a:rPr>
                        <a:t>centros educativos en España permiten trabajar el vínculo entre el entorno y el estudiante, es ahí donde se establece las primeras bases de relaciones interpersonales con la finalidad de desarrollar la parte comunicativa y expresiva de cada niño o niña.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ctr"/>
                </a:tc>
                <a:tc>
                  <a:txBody>
                    <a:bodyPr/>
                    <a:lstStyle/>
                    <a:p>
                      <a:pPr algn="just">
                        <a:lnSpc>
                          <a:spcPct val="107000"/>
                        </a:lnSpc>
                        <a:spcAft>
                          <a:spcPts val="0"/>
                        </a:spcAft>
                      </a:pPr>
                      <a:r>
                        <a:rPr lang="es-EC" sz="1600" dirty="0">
                          <a:effectLst/>
                          <a:latin typeface="Times New Roman" panose="02020603050405020304" pitchFamily="18" charset="0"/>
                          <a:cs typeface="Times New Roman" panose="02020603050405020304" pitchFamily="18" charset="0"/>
                        </a:rPr>
                        <a:t>En las instituciones que prestan el servicio de terapia del lenguaje en el Distrito Metropolitano de Quito, pese a que se han implementado programas para contribuir al desarrollo integral de los/las niños y niñas, aún existen varios sectores, en especial los rurales donde no se han implementado o desarrollado una guía de proceso educativo, por tal, esta es la población con mayor afectación de patologías del lenguaje.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ctr"/>
                </a:tc>
              </a:tr>
              <a:tr h="738210">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¿A dónde deberíamos llegar?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b"/>
                </a:tc>
                <a:tc gridSpan="2">
                  <a:txBody>
                    <a:bodyPr/>
                    <a:lstStyle/>
                    <a:p>
                      <a:pPr algn="just">
                        <a:lnSpc>
                          <a:spcPct val="107000"/>
                        </a:lnSpc>
                        <a:spcAft>
                          <a:spcPts val="0"/>
                        </a:spcAft>
                      </a:pPr>
                      <a:r>
                        <a:rPr lang="es-EC" sz="1600" dirty="0">
                          <a:effectLst/>
                          <a:latin typeface="Times New Roman" panose="02020603050405020304" pitchFamily="18" charset="0"/>
                          <a:cs typeface="Times New Roman" panose="02020603050405020304" pitchFamily="18" charset="0"/>
                        </a:rPr>
                        <a:t>Implementar las herramientas de marketing social entre los organismos gubernamentales y las instituciones educativas con la finalidad de establecer y desarrollar programas de comunicación para los centros educativos.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ctr"/>
                </a:tc>
                <a:tc hMerge="1">
                  <a:txBody>
                    <a:bodyPr/>
                    <a:lstStyle/>
                    <a:p>
                      <a:endParaRPr lang="es-EC"/>
                    </a:p>
                  </a:txBody>
                  <a:tcPr/>
                </a:tc>
              </a:tr>
              <a:tr h="524551">
                <a:tc>
                  <a:txBody>
                    <a:bodyPr/>
                    <a:lstStyle/>
                    <a:p>
                      <a:pPr algn="ctr">
                        <a:lnSpc>
                          <a:spcPct val="107000"/>
                        </a:lnSpc>
                        <a:spcAft>
                          <a:spcPts val="0"/>
                        </a:spcAft>
                      </a:pPr>
                      <a:r>
                        <a:rPr lang="es-EC" sz="1600" dirty="0">
                          <a:effectLst/>
                          <a:latin typeface="Times New Roman" panose="02020603050405020304" pitchFamily="18" charset="0"/>
                          <a:cs typeface="Times New Roman" panose="02020603050405020304" pitchFamily="18" charset="0"/>
                        </a:rPr>
                        <a:t>Objetivo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b"/>
                </a:tc>
                <a:tc gridSpan="2">
                  <a:txBody>
                    <a:bodyPr/>
                    <a:lstStyle/>
                    <a:p>
                      <a:pPr algn="just">
                        <a:lnSpc>
                          <a:spcPct val="107000"/>
                        </a:lnSpc>
                        <a:spcAft>
                          <a:spcPts val="0"/>
                        </a:spcAft>
                      </a:pPr>
                      <a:r>
                        <a:rPr lang="es-EC" sz="1600" dirty="0">
                          <a:effectLst/>
                          <a:latin typeface="Times New Roman" panose="02020603050405020304" pitchFamily="18" charset="0"/>
                          <a:cs typeface="Times New Roman" panose="02020603050405020304" pitchFamily="18" charset="0"/>
                        </a:rPr>
                        <a:t>Implementar un plan comunicacional entre instituciones que prestan servicio de terapia del lenguaje y organismos gubernamentales del Distrito Metropolitano de Quito.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48" marR="25148" marT="0" marB="0" anchor="ctr"/>
                </a:tc>
                <a:tc hMerge="1">
                  <a:txBody>
                    <a:bodyPr/>
                    <a:lstStyle/>
                    <a:p>
                      <a:endParaRPr lang="es-EC"/>
                    </a:p>
                  </a:txBody>
                  <a:tcPr/>
                </a:tc>
              </a:tr>
            </a:tbl>
          </a:graphicData>
        </a:graphic>
      </p:graphicFrame>
      <p:sp>
        <p:nvSpPr>
          <p:cNvPr id="13" name="Rectángulo 12"/>
          <p:cNvSpPr/>
          <p:nvPr/>
        </p:nvSpPr>
        <p:spPr>
          <a:xfrm>
            <a:off x="1888761" y="2338466"/>
            <a:ext cx="9683646" cy="3447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DE MARKETING</a:t>
            </a:r>
            <a:endParaRPr lang="es-EC"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225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4799"/>
          <a:stretch/>
        </p:blipFill>
        <p:spPr>
          <a:xfrm>
            <a:off x="959375" y="14989"/>
            <a:ext cx="9683645" cy="2588893"/>
          </a:xfrm>
          <a:prstGeom prst="rect">
            <a:avLst/>
          </a:prstGeom>
        </p:spPr>
      </p:pic>
      <p:graphicFrame>
        <p:nvGraphicFramePr>
          <p:cNvPr id="2" name="Tabla 1"/>
          <p:cNvGraphicFramePr>
            <a:graphicFrameLocks noGrp="1"/>
          </p:cNvGraphicFramePr>
          <p:nvPr>
            <p:extLst/>
          </p:nvPr>
        </p:nvGraphicFramePr>
        <p:xfrm>
          <a:off x="974366" y="2230358"/>
          <a:ext cx="9668654" cy="4559121"/>
        </p:xfrm>
        <a:graphic>
          <a:graphicData uri="http://schemas.openxmlformats.org/drawingml/2006/table">
            <a:tbl>
              <a:tblPr firstRow="1" firstCol="1" bandRow="1">
                <a:tableStyleId>{93296810-A885-4BE3-A3E7-6D5BEEA58F35}</a:tableStyleId>
              </a:tblPr>
              <a:tblGrid>
                <a:gridCol w="1728983"/>
                <a:gridCol w="3748025"/>
                <a:gridCol w="4191646"/>
              </a:tblGrid>
              <a:tr h="290558">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PASO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MERCADO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INSTITUCIONES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r>
              <a:tr h="2305915">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¿Dónde estamos?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c>
                  <a:txBody>
                    <a:bodyPr/>
                    <a:lstStyle/>
                    <a:p>
                      <a:pPr algn="just">
                        <a:lnSpc>
                          <a:spcPct val="107000"/>
                        </a:lnSpc>
                        <a:spcAft>
                          <a:spcPts val="0"/>
                        </a:spcAft>
                      </a:pPr>
                      <a:r>
                        <a:rPr lang="es-EC" sz="1800" dirty="0">
                          <a:effectLst/>
                          <a:latin typeface="Times New Roman" panose="02020603050405020304" pitchFamily="18" charset="0"/>
                          <a:cs typeface="Times New Roman" panose="02020603050405020304" pitchFamily="18" charset="0"/>
                        </a:rPr>
                        <a:t>Actualmente la responsabilidad social en los servicios de la salud ha ido en deterioro, siendo presa del mercado y llevando a una nueva dimensión donde la tecnología se enfrenta sobre los aspectos sociales y las condiciones humanas</a:t>
                      </a:r>
                      <a:r>
                        <a:rPr lang="es-EC" sz="1800" dirty="0" smtClean="0">
                          <a:effectLst/>
                          <a:latin typeface="Times New Roman" panose="02020603050405020304" pitchFamily="18" charset="0"/>
                          <a:cs typeface="Times New Roman" panose="02020603050405020304" pitchFamily="18" charset="0"/>
                        </a:rPr>
                        <a:t>.</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c>
                  <a:txBody>
                    <a:bodyPr/>
                    <a:lstStyle/>
                    <a:p>
                      <a:pPr algn="just">
                        <a:lnSpc>
                          <a:spcPct val="107000"/>
                        </a:lnSpc>
                        <a:spcAft>
                          <a:spcPts val="0"/>
                        </a:spcAft>
                      </a:pPr>
                      <a:r>
                        <a:rPr lang="es-EC" sz="1800" dirty="0">
                          <a:effectLst/>
                          <a:latin typeface="Times New Roman" panose="02020603050405020304" pitchFamily="18" charset="0"/>
                          <a:cs typeface="Times New Roman" panose="02020603050405020304" pitchFamily="18" charset="0"/>
                        </a:rPr>
                        <a:t>Las instituciones que prestan servicio de terapia del lenguaje, actualmente no cuentan con planes de marketing que estén fundamentados en el cumplimiento de objetivos de responsabilidad social.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r>
              <a:tr h="871675">
                <a:tc>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¿A dónde deberíamos llegar?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c gridSpan="2">
                  <a:txBody>
                    <a:bodyPr/>
                    <a:lstStyle/>
                    <a:p>
                      <a:pPr algn="just">
                        <a:lnSpc>
                          <a:spcPct val="107000"/>
                        </a:lnSpc>
                        <a:spcAft>
                          <a:spcPts val="0"/>
                        </a:spcAft>
                      </a:pPr>
                      <a:r>
                        <a:rPr lang="es-EC" sz="1800" dirty="0">
                          <a:effectLst/>
                          <a:latin typeface="Times New Roman" panose="02020603050405020304" pitchFamily="18" charset="0"/>
                          <a:cs typeface="Times New Roman" panose="02020603050405020304" pitchFamily="18" charset="0"/>
                        </a:rPr>
                        <a:t>Desarrollar y aplicar una cultura de responsabilidad social en las instituciones que prestan servicios de terapia del lenguaje.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c hMerge="1">
                  <a:txBody>
                    <a:bodyPr/>
                    <a:lstStyle/>
                    <a:p>
                      <a:endParaRPr lang="es-EC"/>
                    </a:p>
                  </a:txBody>
                  <a:tcPr/>
                </a:tc>
              </a:tr>
              <a:tr h="1079218">
                <a:tc>
                  <a:txBody>
                    <a:bodyPr/>
                    <a:lstStyle/>
                    <a:p>
                      <a:pPr>
                        <a:lnSpc>
                          <a:spcPct val="107000"/>
                        </a:lnSpc>
                        <a:spcAft>
                          <a:spcPts val="0"/>
                        </a:spcAft>
                      </a:pPr>
                      <a:r>
                        <a:rPr lang="es-EC" sz="1800">
                          <a:effectLst/>
                          <a:latin typeface="Times New Roman" panose="02020603050405020304" pitchFamily="18" charset="0"/>
                          <a:cs typeface="Times New Roman" panose="02020603050405020304" pitchFamily="18" charset="0"/>
                        </a:rPr>
                        <a:t>Objetivo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c gridSpan="2">
                  <a:txBody>
                    <a:bodyPr/>
                    <a:lstStyle/>
                    <a:p>
                      <a:pPr>
                        <a:lnSpc>
                          <a:spcPct val="107000"/>
                        </a:lnSpc>
                        <a:spcAft>
                          <a:spcPts val="0"/>
                        </a:spcAft>
                      </a:pPr>
                      <a:r>
                        <a:rPr lang="es-EC" sz="1800" dirty="0">
                          <a:effectLst/>
                          <a:latin typeface="Times New Roman" panose="02020603050405020304" pitchFamily="18" charset="0"/>
                          <a:cs typeface="Times New Roman" panose="02020603050405020304" pitchFamily="18" charset="0"/>
                        </a:rPr>
                        <a:t>Diseñar una matriz estratégica de clima organizacional y de logros alcanzados a los problemas suscitados en los pacientes.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137" marR="34137" marT="0" marB="0" anchor="ctr"/>
                </a:tc>
                <a:tc hMerge="1">
                  <a:txBody>
                    <a:bodyPr/>
                    <a:lstStyle/>
                    <a:p>
                      <a:endParaRPr lang="es-EC"/>
                    </a:p>
                  </a:txBody>
                  <a:tcPr/>
                </a:tc>
              </a:tr>
            </a:tbl>
          </a:graphicData>
        </a:graphic>
      </p:graphicFrame>
      <p:sp>
        <p:nvSpPr>
          <p:cNvPr id="3" name="Rectángulo 2"/>
          <p:cNvSpPr/>
          <p:nvPr/>
        </p:nvSpPr>
        <p:spPr>
          <a:xfrm>
            <a:off x="959375" y="1813809"/>
            <a:ext cx="9683646" cy="34477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DE RESPONSABILIDAD SOCIAL</a:t>
            </a:r>
            <a:endParaRPr lang="es-EC"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7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28407" y="194133"/>
            <a:ext cx="7030386"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Análisis Plan de Marketing</a:t>
            </a:r>
            <a:endParaRPr lang="es-EC" sz="3600" b="1" dirty="0">
              <a:solidFill>
                <a:srgbClr val="80350A"/>
              </a:solidFill>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208335325"/>
              </p:ext>
            </p:extLst>
          </p:nvPr>
        </p:nvGraphicFramePr>
        <p:xfrm>
          <a:off x="224852" y="840464"/>
          <a:ext cx="11602387" cy="5702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874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28407" y="194133"/>
            <a:ext cx="7030386" cy="705277"/>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Propuesta – Modelo Matemático</a:t>
            </a:r>
            <a:endParaRPr lang="es-EC" sz="3600" b="1" dirty="0">
              <a:solidFill>
                <a:srgbClr val="80350A"/>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753568" y="954509"/>
            <a:ext cx="8267700" cy="461665"/>
          </a:xfrm>
          <a:prstGeom prst="rect">
            <a:avLst/>
          </a:prstGeom>
          <a:noFill/>
        </p:spPr>
        <p:txBody>
          <a:bodyPr wrap="square" rtlCol="0">
            <a:spAutoFit/>
          </a:bodyPr>
          <a:lstStyle/>
          <a:p>
            <a:pPr algn="ctr"/>
            <a:r>
              <a:rPr lang="es-EC" sz="2400" b="1" dirty="0">
                <a:solidFill>
                  <a:srgbClr val="A2A01F"/>
                </a:solidFill>
                <a:latin typeface="Times New Roman" panose="02020603050405020304" pitchFamily="18" charset="0"/>
                <a:cs typeface="Times New Roman" panose="02020603050405020304" pitchFamily="18" charset="0"/>
              </a:rPr>
              <a:t>Modelo econométrico en base a datos históricos </a:t>
            </a:r>
          </a:p>
        </p:txBody>
      </p:sp>
      <mc:AlternateContent xmlns:mc="http://schemas.openxmlformats.org/markup-compatibility/2006" xmlns:a14="http://schemas.microsoft.com/office/drawing/2010/main">
        <mc:Choice Requires="a14">
          <p:sp>
            <p:nvSpPr>
              <p:cNvPr id="5" name="Rectángulo 4"/>
              <p:cNvSpPr/>
              <p:nvPr/>
            </p:nvSpPr>
            <p:spPr>
              <a:xfrm>
                <a:off x="823099" y="1881686"/>
                <a:ext cx="3890168"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r>
                        <a:rPr lang="es-EC" i="0">
                          <a:latin typeface="Cambria Math" panose="02040503050406030204" pitchFamily="18" charset="0"/>
                        </a:rPr>
                        <m:t>=</m:t>
                      </m:r>
                      <m:r>
                        <a:rPr lang="es-EC" i="1">
                          <a:latin typeface="Cambria Math" panose="02040503050406030204" pitchFamily="18" charset="0"/>
                        </a:rPr>
                        <m:t>𝑎</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𝑏</m:t>
                          </m:r>
                        </m:e>
                        <m:sub>
                          <m:r>
                            <a:rPr lang="es-EC" i="0">
                              <a:latin typeface="Cambria Math" panose="02040503050406030204" pitchFamily="18" charset="0"/>
                            </a:rPr>
                            <m:t>1</m:t>
                          </m:r>
                        </m:sub>
                      </m:sSub>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0">
                              <a:latin typeface="Cambria Math" panose="02040503050406030204" pitchFamily="18" charset="0"/>
                            </a:rPr>
                            <m:t>1</m:t>
                          </m:r>
                        </m:sub>
                      </m:sSub>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𝑏</m:t>
                          </m:r>
                        </m:e>
                        <m:sub>
                          <m:r>
                            <a:rPr lang="es-EC" i="0">
                              <a:latin typeface="Cambria Math" panose="02040503050406030204" pitchFamily="18" charset="0"/>
                            </a:rPr>
                            <m:t>2</m:t>
                          </m:r>
                        </m:sub>
                      </m:sSub>
                      <m:sSub>
                        <m:sSubPr>
                          <m:ctrlPr>
                            <a:rPr lang="es-EC" i="1">
                              <a:latin typeface="Cambria Math" panose="02040503050406030204" pitchFamily="18" charset="0"/>
                            </a:rPr>
                          </m:ctrlPr>
                        </m:sSubPr>
                        <m:e>
                          <m:r>
                            <a:rPr lang="es-EC" i="1">
                              <a:latin typeface="Cambria Math" panose="02040503050406030204" pitchFamily="18" charset="0"/>
                            </a:rPr>
                            <m:t>𝐵</m:t>
                          </m:r>
                        </m:e>
                        <m:sub>
                          <m:r>
                            <a:rPr lang="es-EC" i="0">
                              <a:latin typeface="Cambria Math" panose="02040503050406030204" pitchFamily="18" charset="0"/>
                            </a:rPr>
                            <m:t>2</m:t>
                          </m:r>
                        </m:sub>
                      </m:sSub>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𝑏</m:t>
                          </m:r>
                        </m:e>
                        <m:sub>
                          <m:r>
                            <a:rPr lang="es-EC" i="0">
                              <a:latin typeface="Cambria Math" panose="02040503050406030204" pitchFamily="18" charset="0"/>
                            </a:rPr>
                            <m:t>3</m:t>
                          </m:r>
                        </m:sub>
                      </m:sSub>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0">
                              <a:latin typeface="Cambria Math" panose="02040503050406030204" pitchFamily="18" charset="0"/>
                            </a:rPr>
                            <m:t>3</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𝑏</m:t>
                          </m:r>
                        </m:e>
                        <m:sub>
                          <m:r>
                            <a:rPr lang="es-EC" i="0">
                              <a:latin typeface="Cambria Math" panose="02040503050406030204" pitchFamily="18" charset="0"/>
                            </a:rPr>
                            <m:t>4</m:t>
                          </m:r>
                        </m:sub>
                      </m:sSub>
                      <m:sSub>
                        <m:sSubPr>
                          <m:ctrlPr>
                            <a:rPr lang="es-EC" i="1">
                              <a:latin typeface="Cambria Math" panose="02040503050406030204" pitchFamily="18" charset="0"/>
                            </a:rPr>
                          </m:ctrlPr>
                        </m:sSubPr>
                        <m:e>
                          <m:r>
                            <a:rPr lang="es-EC" i="1">
                              <a:latin typeface="Cambria Math" panose="02040503050406030204" pitchFamily="18" charset="0"/>
                            </a:rPr>
                            <m:t>𝐷</m:t>
                          </m:r>
                        </m:e>
                        <m:sub>
                          <m:r>
                            <a:rPr lang="es-EC" i="0">
                              <a:latin typeface="Cambria Math" panose="02040503050406030204" pitchFamily="18" charset="0"/>
                            </a:rPr>
                            <m:t>4</m:t>
                          </m:r>
                        </m:sub>
                      </m:sSub>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823099" y="1881686"/>
                <a:ext cx="3890168" cy="369332"/>
              </a:xfrm>
              <a:prstGeom prst="rect">
                <a:avLst/>
              </a:prstGeom>
              <a:blipFill rotWithShape="0">
                <a:blip r:embed="rId2"/>
                <a:stretch>
                  <a:fillRect b="-4918"/>
                </a:stretch>
              </a:blipFill>
            </p:spPr>
            <p:txBody>
              <a:bodyPr/>
              <a:lstStyle/>
              <a:p>
                <a:r>
                  <a:rPr lang="es-EC">
                    <a:noFill/>
                  </a:rPr>
                  <a:t> </a:t>
                </a:r>
              </a:p>
            </p:txBody>
          </p:sp>
        </mc:Fallback>
      </mc:AlternateContent>
      <p:sp>
        <p:nvSpPr>
          <p:cNvPr id="6" name="Rectángulo 5"/>
          <p:cNvSpPr/>
          <p:nvPr/>
        </p:nvSpPr>
        <p:spPr>
          <a:xfrm>
            <a:off x="7360171" y="1391795"/>
            <a:ext cx="4631960" cy="3293209"/>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lnSpc>
                <a:spcPct val="150000"/>
              </a:lnSpc>
              <a:spcAft>
                <a:spcPts val="8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y= atención al cliente</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a= valor constante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que </a:t>
            </a:r>
            <a:r>
              <a:rPr lang="es-EC" sz="1400" dirty="0">
                <a:latin typeface="Times New Roman" panose="02020603050405020304" pitchFamily="18" charset="0"/>
                <a:ea typeface="Calibri" panose="020F0502020204030204" pitchFamily="34" charset="0"/>
                <a:cs typeface="Times New Roman" panose="02020603050405020304" pitchFamily="18" charset="0"/>
              </a:rPr>
              <a:t>dependerá de los datos históricos</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b1= probabilidad o valor promedio que arrojan los datos históricos</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A1= número de pacientes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B2= tiempo de terapia en cada cita</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C3= precio mensual</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D4= frecuencia con la que acude en la semana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nvPr>
        </p:nvGraphicFramePr>
        <p:xfrm>
          <a:off x="329785" y="3852247"/>
          <a:ext cx="6865494" cy="2083857"/>
        </p:xfrm>
        <a:graphic>
          <a:graphicData uri="http://schemas.openxmlformats.org/drawingml/2006/table">
            <a:tbl>
              <a:tblPr firstRow="1" firstCol="1" bandRow="1">
                <a:tableStyleId>{74C1A8A3-306A-4EB7-A6B1-4F7E0EB9C5D6}</a:tableStyleId>
              </a:tblPr>
              <a:tblGrid>
                <a:gridCol w="550617"/>
                <a:gridCol w="1435981"/>
                <a:gridCol w="1579892"/>
                <a:gridCol w="864249"/>
                <a:gridCol w="1109053"/>
                <a:gridCol w="1325702"/>
              </a:tblGrid>
              <a:tr h="770817">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Años</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N pacientes en miles</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Tiempo de atención en minutos</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Precio mensual</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Frecuencia por semana</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 Servicio de Terapia del Lenguaje</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2608">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2013</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47,516</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40,00</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104,00</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2</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98,30</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2608">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2014</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59,944</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41,65</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74,25</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2</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49,15</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2608">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2015</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61,682</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40,83</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89,13</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2</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73,73</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2608">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2016</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63,282</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41,24</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81,69</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2</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61,44</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2608">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2017</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65,287</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41,03</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latin typeface="Times New Roman" panose="02020603050405020304" pitchFamily="18" charset="0"/>
                          <a:cs typeface="Times New Roman" panose="02020603050405020304" pitchFamily="18" charset="0"/>
                        </a:rPr>
                        <a:t>85,41</a:t>
                      </a:r>
                      <a:endParaRPr lang="es-EC" sz="140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2</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latin typeface="Times New Roman" panose="02020603050405020304" pitchFamily="18" charset="0"/>
                          <a:cs typeface="Times New Roman" panose="02020603050405020304" pitchFamily="18" charset="0"/>
                        </a:rPr>
                        <a:t>84,22</a:t>
                      </a:r>
                      <a:endParaRPr lang="es-EC" sz="14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CuadroTexto 7"/>
          <p:cNvSpPr txBox="1"/>
          <p:nvPr/>
        </p:nvSpPr>
        <p:spPr>
          <a:xfrm>
            <a:off x="271677" y="3182041"/>
            <a:ext cx="3563545" cy="461665"/>
          </a:xfrm>
          <a:prstGeom prst="rect">
            <a:avLst/>
          </a:prstGeom>
          <a:noFill/>
        </p:spPr>
        <p:txBody>
          <a:bodyPr wrap="square" rtlCol="0">
            <a:spAutoFit/>
          </a:bodyPr>
          <a:lstStyle/>
          <a:p>
            <a:r>
              <a:rPr lang="es-EC" sz="2400" b="1" dirty="0" smtClean="0">
                <a:solidFill>
                  <a:srgbClr val="A2A01F"/>
                </a:solidFill>
                <a:latin typeface="Times New Roman" panose="02020603050405020304" pitchFamily="18" charset="0"/>
                <a:cs typeface="Times New Roman" panose="02020603050405020304" pitchFamily="18" charset="0"/>
              </a:rPr>
              <a:t>Ponderación</a:t>
            </a:r>
            <a:endParaRPr lang="es-EC" sz="2400" b="1" dirty="0">
              <a:solidFill>
                <a:srgbClr val="A2A01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747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28407" y="194133"/>
            <a:ext cx="7030386" cy="705277"/>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Propuesta – Modelo Matemático</a:t>
            </a:r>
            <a:endParaRPr lang="es-EC" sz="3600" b="1" dirty="0">
              <a:solidFill>
                <a:srgbClr val="80350A"/>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2707779" y="1287638"/>
            <a:ext cx="3563545" cy="461665"/>
          </a:xfrm>
          <a:prstGeom prst="rect">
            <a:avLst/>
          </a:prstGeom>
          <a:noFill/>
        </p:spPr>
        <p:txBody>
          <a:bodyPr wrap="square" rtlCol="0">
            <a:spAutoFit/>
          </a:bodyPr>
          <a:lstStyle/>
          <a:p>
            <a:pPr algn="ctr"/>
            <a:r>
              <a:rPr lang="es-EC" sz="2400" b="1" dirty="0" smtClean="0">
                <a:solidFill>
                  <a:srgbClr val="A2A01F"/>
                </a:solidFill>
                <a:latin typeface="Times New Roman" panose="02020603050405020304" pitchFamily="18" charset="0"/>
                <a:cs typeface="Times New Roman" panose="02020603050405020304" pitchFamily="18" charset="0"/>
              </a:rPr>
              <a:t>Modelo</a:t>
            </a:r>
            <a:endParaRPr lang="es-EC" sz="2400" b="1" dirty="0">
              <a:solidFill>
                <a:srgbClr val="A2A01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82907" y="1749303"/>
                <a:ext cx="8813291"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14:m>
                  <m:oMathPara xmlns:m="http://schemas.openxmlformats.org/officeDocument/2006/math">
                    <m:oMathParaPr>
                      <m:jc m:val="left"/>
                    </m:oMathParaPr>
                    <m:oMath xmlns:m="http://schemas.openxmlformats.org/officeDocument/2006/math">
                      <m:r>
                        <m:rPr>
                          <m:sty m:val="p"/>
                        </m:rPr>
                        <a:rPr lang="es-EC">
                          <a:latin typeface="Cambria Math" panose="02040503050406030204" pitchFamily="18" charset="0"/>
                        </a:rPr>
                        <m:t>S</m:t>
                      </m:r>
                      <m:r>
                        <m:rPr>
                          <m:sty m:val="p"/>
                        </m:rPr>
                        <a:rPr lang="es-EC" i="0">
                          <a:latin typeface="Cambria Math" panose="02040503050406030204" pitchFamily="18" charset="0"/>
                        </a:rPr>
                        <m:t>ervicio</m:t>
                      </m:r>
                      <m:r>
                        <a:rPr lang="es-EC" i="0">
                          <a:latin typeface="Cambria Math" panose="02040503050406030204" pitchFamily="18" charset="0"/>
                        </a:rPr>
                        <m:t> </m:t>
                      </m:r>
                      <m:r>
                        <m:rPr>
                          <m:sty m:val="p"/>
                        </m:rPr>
                        <a:rPr lang="es-EC" i="0">
                          <a:latin typeface="Cambria Math" panose="02040503050406030204" pitchFamily="18" charset="0"/>
                        </a:rPr>
                        <m:t>de</m:t>
                      </m:r>
                      <m:r>
                        <a:rPr lang="es-EC" i="0">
                          <a:latin typeface="Cambria Math" panose="02040503050406030204" pitchFamily="18" charset="0"/>
                        </a:rPr>
                        <m:t> </m:t>
                      </m:r>
                      <m:r>
                        <m:rPr>
                          <m:sty m:val="p"/>
                        </m:rPr>
                        <a:rPr lang="es-EC" i="0">
                          <a:latin typeface="Cambria Math" panose="02040503050406030204" pitchFamily="18" charset="0"/>
                        </a:rPr>
                        <m:t>terapia</m:t>
                      </m:r>
                      <m:r>
                        <a:rPr lang="es-EC" i="0">
                          <a:latin typeface="Cambria Math" panose="02040503050406030204" pitchFamily="18" charset="0"/>
                        </a:rPr>
                        <m:t> </m:t>
                      </m:r>
                      <m:r>
                        <m:rPr>
                          <m:sty m:val="p"/>
                        </m:rPr>
                        <a:rPr lang="es-EC" i="0">
                          <a:latin typeface="Cambria Math" panose="02040503050406030204" pitchFamily="18" charset="0"/>
                        </a:rPr>
                        <m:t>del</m:t>
                      </m:r>
                      <m:r>
                        <a:rPr lang="es-EC" i="0">
                          <a:latin typeface="Cambria Math" panose="02040503050406030204" pitchFamily="18" charset="0"/>
                        </a:rPr>
                        <m:t> </m:t>
                      </m:r>
                      <m:r>
                        <m:rPr>
                          <m:sty m:val="p"/>
                        </m:rPr>
                        <a:rPr lang="es-EC" i="0">
                          <a:latin typeface="Cambria Math" panose="02040503050406030204" pitchFamily="18" charset="0"/>
                        </a:rPr>
                        <m:t>lenguaje</m:t>
                      </m:r>
                      <m:r>
                        <a:rPr lang="es-EC" i="0">
                          <a:latin typeface="Cambria Math" panose="02040503050406030204" pitchFamily="18" charset="0"/>
                        </a:rPr>
                        <m:t>= −166,91 + 0,99 </m:t>
                      </m:r>
                      <m:r>
                        <m:rPr>
                          <m:sty m:val="p"/>
                        </m:rPr>
                        <a:rPr lang="es-EC" i="0">
                          <a:latin typeface="Cambria Math" panose="02040503050406030204" pitchFamily="18" charset="0"/>
                        </a:rPr>
                        <m:t>n</m:t>
                      </m:r>
                      <m:r>
                        <a:rPr lang="es-EC" i="0">
                          <a:latin typeface="Cambria Math" panose="02040503050406030204" pitchFamily="18" charset="0"/>
                        </a:rPr>
                        <m:t>ú</m:t>
                      </m:r>
                      <m:r>
                        <m:rPr>
                          <m:sty m:val="p"/>
                        </m:rPr>
                        <a:rPr lang="es-EC" i="0">
                          <a:latin typeface="Cambria Math" panose="02040503050406030204" pitchFamily="18" charset="0"/>
                        </a:rPr>
                        <m:t>mero</m:t>
                      </m:r>
                      <m:r>
                        <a:rPr lang="es-EC" i="0">
                          <a:latin typeface="Cambria Math" panose="02040503050406030204" pitchFamily="18" charset="0"/>
                        </a:rPr>
                        <m:t> </m:t>
                      </m:r>
                      <m:r>
                        <m:rPr>
                          <m:sty m:val="p"/>
                        </m:rPr>
                        <a:rPr lang="es-EC" i="0">
                          <a:latin typeface="Cambria Math" panose="02040503050406030204" pitchFamily="18" charset="0"/>
                        </a:rPr>
                        <m:t>de</m:t>
                      </m:r>
                      <m:r>
                        <a:rPr lang="es-EC" i="0">
                          <a:latin typeface="Cambria Math" panose="02040503050406030204" pitchFamily="18" charset="0"/>
                        </a:rPr>
                        <m:t> </m:t>
                      </m:r>
                      <m:r>
                        <m:rPr>
                          <m:sty m:val="p"/>
                        </m:rPr>
                        <a:rPr lang="es-EC" i="0">
                          <a:latin typeface="Cambria Math" panose="02040503050406030204" pitchFamily="18" charset="0"/>
                        </a:rPr>
                        <m:t>pacientes</m:t>
                      </m:r>
                      <m:r>
                        <a:rPr lang="es-EC" i="0">
                          <a:latin typeface="Cambria Math" panose="02040503050406030204" pitchFamily="18" charset="0"/>
                        </a:rPr>
                        <m:t> +2,08 </m:t>
                      </m:r>
                      <m:r>
                        <m:rPr>
                          <m:sty m:val="p"/>
                        </m:rPr>
                        <a:rPr lang="es-EC" i="0">
                          <a:latin typeface="Cambria Math" panose="02040503050406030204" pitchFamily="18" charset="0"/>
                        </a:rPr>
                        <m:t>Precio</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82907" y="1749303"/>
                <a:ext cx="8813291" cy="369332"/>
              </a:xfrm>
              <a:prstGeom prst="rect">
                <a:avLst/>
              </a:prstGeom>
              <a:blipFill rotWithShape="0">
                <a:blip r:embed="rId2"/>
                <a:stretch>
                  <a:fillRect b="-9677"/>
                </a:stretch>
              </a:blipFill>
            </p:spPr>
            <p:txBody>
              <a:bodyPr/>
              <a:lstStyle/>
              <a:p>
                <a:r>
                  <a:rPr lang="es-EC">
                    <a:noFill/>
                  </a:rPr>
                  <a:t> </a:t>
                </a:r>
              </a:p>
            </p:txBody>
          </p:sp>
        </mc:Fallback>
      </mc:AlternateContent>
      <p:graphicFrame>
        <p:nvGraphicFramePr>
          <p:cNvPr id="5" name="Tabla 4"/>
          <p:cNvGraphicFramePr>
            <a:graphicFrameLocks noGrp="1"/>
          </p:cNvGraphicFramePr>
          <p:nvPr>
            <p:extLst/>
          </p:nvPr>
        </p:nvGraphicFramePr>
        <p:xfrm>
          <a:off x="2023673" y="2293305"/>
          <a:ext cx="5291527" cy="1370194"/>
        </p:xfrm>
        <a:graphic>
          <a:graphicData uri="http://schemas.openxmlformats.org/drawingml/2006/table">
            <a:tbl>
              <a:tblPr firstRow="1" firstCol="1" bandRow="1">
                <a:tableStyleId>{93296810-A885-4BE3-A3E7-6D5BEEA58F35}</a:tableStyleId>
              </a:tblPr>
              <a:tblGrid>
                <a:gridCol w="4511295"/>
                <a:gridCol w="780232"/>
              </a:tblGrid>
              <a:tr h="238110">
                <a:tc gridSpan="2">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Estadísticas de la regresión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457909">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Coeficiente de correlación múltiple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a:effectLst/>
                          <a:latin typeface="Times New Roman" panose="02020603050405020304" pitchFamily="18" charset="0"/>
                          <a:cs typeface="Times New Roman" panose="02020603050405020304" pitchFamily="18" charset="0"/>
                        </a:rPr>
                        <a:t>0,9532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18788">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Coeficiente de determinación R^2</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dirty="0">
                          <a:effectLst/>
                          <a:latin typeface="Times New Roman" panose="02020603050405020304" pitchFamily="18" charset="0"/>
                          <a:cs typeface="Times New Roman" panose="02020603050405020304" pitchFamily="18" charset="0"/>
                        </a:rPr>
                        <a:t>0,9069</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6" name="Imagen 5"/>
          <p:cNvPicPr>
            <a:picLocks noChangeAspect="1"/>
          </p:cNvPicPr>
          <p:nvPr/>
        </p:nvPicPr>
        <p:blipFill rotWithShape="1">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t="19107" b="12914"/>
          <a:stretch/>
        </p:blipFill>
        <p:spPr>
          <a:xfrm rot="5400000">
            <a:off x="7667087" y="2298868"/>
            <a:ext cx="5710161" cy="2911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ángulo 6"/>
          <p:cNvSpPr/>
          <p:nvPr/>
        </p:nvSpPr>
        <p:spPr>
          <a:xfrm>
            <a:off x="589612" y="4069284"/>
            <a:ext cx="8044721" cy="1015663"/>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sz="2000"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El modelo </a:t>
            </a:r>
            <a:r>
              <a:rPr lang="es-EC" sz="2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econométrico es confiable al </a:t>
            </a:r>
            <a:r>
              <a:rPr lang="es-EC" sz="2000"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momento </a:t>
            </a:r>
            <a:r>
              <a:rPr lang="es-EC" sz="2000" dirty="0">
                <a:solidFill>
                  <a:schemeClr val="accent2">
                    <a:lumMod val="75000"/>
                  </a:schemeClr>
                </a:solidFill>
                <a:latin typeface="Times New Roman" panose="02020603050405020304" pitchFamily="18" charset="0"/>
                <a:cs typeface="Times New Roman" panose="02020603050405020304" pitchFamily="18" charset="0"/>
              </a:rPr>
              <a:t>de medir el </a:t>
            </a:r>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porcentaje del </a:t>
            </a:r>
            <a:r>
              <a:rPr lang="es-EC" sz="2000" dirty="0">
                <a:solidFill>
                  <a:schemeClr val="accent2">
                    <a:lumMod val="75000"/>
                  </a:schemeClr>
                </a:solidFill>
                <a:latin typeface="Times New Roman" panose="02020603050405020304" pitchFamily="18" charset="0"/>
                <a:cs typeface="Times New Roman" panose="02020603050405020304" pitchFamily="18" charset="0"/>
              </a:rPr>
              <a:t>servicio de terapia del lenguaje </a:t>
            </a:r>
            <a:r>
              <a:rPr lang="es-EC" sz="2000" dirty="0" smtClean="0">
                <a:solidFill>
                  <a:schemeClr val="accent2">
                    <a:lumMod val="75000"/>
                  </a:schemeClr>
                </a:solidFill>
                <a:latin typeface="Times New Roman" panose="02020603050405020304" pitchFamily="18" charset="0"/>
                <a:cs typeface="Times New Roman" panose="02020603050405020304" pitchFamily="18" charset="0"/>
              </a:rPr>
              <a:t>vs. número </a:t>
            </a:r>
            <a:r>
              <a:rPr lang="es-EC" sz="2000" dirty="0">
                <a:solidFill>
                  <a:schemeClr val="accent2">
                    <a:lumMod val="75000"/>
                  </a:schemeClr>
                </a:solidFill>
                <a:latin typeface="Times New Roman" panose="02020603050405020304" pitchFamily="18" charset="0"/>
                <a:cs typeface="Times New Roman" panose="02020603050405020304" pitchFamily="18" charset="0"/>
              </a:rPr>
              <a:t>de pacientes, tiempo de atención, precio y frecuencia de visita por semana.</a:t>
            </a:r>
            <a:r>
              <a:rPr lang="es-EC" sz="2000" dirty="0" smtClean="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726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28407" y="194133"/>
            <a:ext cx="7030386"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Proyecciones</a:t>
            </a:r>
            <a:endParaRPr lang="es-EC" sz="3600" b="1" dirty="0">
              <a:solidFill>
                <a:srgbClr val="80350A"/>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2610787" y="849930"/>
            <a:ext cx="666562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spcAft>
                <a:spcPts val="1000"/>
              </a:spcAft>
            </a:pPr>
            <a:r>
              <a:rPr lang="es-EC"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Datos históricos de dificultades intelectuales, auditivas y lenguaje</a:t>
            </a:r>
            <a:endParaRPr lang="es-EC"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129577954"/>
              </p:ext>
            </p:extLst>
          </p:nvPr>
        </p:nvGraphicFramePr>
        <p:xfrm>
          <a:off x="5943600" y="1452459"/>
          <a:ext cx="5327176" cy="3546921"/>
        </p:xfrm>
        <a:graphic>
          <a:graphicData uri="http://schemas.openxmlformats.org/presentationml/2006/ole">
            <mc:AlternateContent xmlns:mc="http://schemas.openxmlformats.org/markup-compatibility/2006">
              <mc:Choice xmlns:v="urn:schemas-microsoft-com:vml" Requires="v">
                <p:oleObj spid="_x0000_s1050" r:id="rId3" imgW="5486400" imgH="3657600" progId="MtbGraph.Document.15">
                  <p:embed/>
                </p:oleObj>
              </mc:Choice>
              <mc:Fallback>
                <p:oleObj r:id="rId3" imgW="5486400" imgH="3657600" progId="MtbGraph.Document.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452459"/>
                        <a:ext cx="5327176" cy="3546921"/>
                      </a:xfrm>
                      <a:prstGeom prst="rect">
                        <a:avLst/>
                      </a:prstGeom>
                      <a:noFill/>
                    </p:spPr>
                  </p:pic>
                </p:oleObj>
              </mc:Fallback>
            </mc:AlternateContent>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049665367"/>
              </p:ext>
            </p:extLst>
          </p:nvPr>
        </p:nvGraphicFramePr>
        <p:xfrm>
          <a:off x="840651" y="3778642"/>
          <a:ext cx="3797108" cy="1173988"/>
        </p:xfrm>
        <a:graphic>
          <a:graphicData uri="http://schemas.openxmlformats.org/drawingml/2006/table">
            <a:tbl>
              <a:tblPr firstRow="1" firstCol="1" bandRow="1">
                <a:tableStyleId>{EB344D84-9AFB-497E-A393-DC336BA19D2E}</a:tableStyleId>
              </a:tblPr>
              <a:tblGrid>
                <a:gridCol w="734988"/>
                <a:gridCol w="3062120"/>
              </a:tblGrid>
              <a:tr h="200025">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 </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80350A"/>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Lenguaje</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80350A"/>
                    </a:solidFill>
                  </a:tcPr>
                </a:tc>
              </a:tr>
              <a:tr h="200025">
                <a:tc>
                  <a:txBody>
                    <a:bodyPr/>
                    <a:lstStyle/>
                    <a:p>
                      <a:pPr algn="ctr">
                        <a:lnSpc>
                          <a:spcPct val="107000"/>
                        </a:lnSpc>
                        <a:spcAft>
                          <a:spcPts val="0"/>
                        </a:spcAft>
                      </a:pPr>
                      <a:r>
                        <a:rPr lang="es-EC" sz="1800">
                          <a:solidFill>
                            <a:schemeClr val="bg1"/>
                          </a:solidFill>
                          <a:effectLst/>
                          <a:latin typeface="Times New Roman" panose="02020603050405020304" pitchFamily="18" charset="0"/>
                          <a:cs typeface="Times New Roman" panose="02020603050405020304" pitchFamily="18" charset="0"/>
                        </a:rPr>
                        <a:t>2018</a:t>
                      </a:r>
                      <a:endParaRPr lang="es-EC"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80350A"/>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716=924-146(6)+18,6(6x6)</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80350A"/>
                    </a:solidFill>
                  </a:tcPr>
                </a:tc>
              </a:tr>
              <a:tr h="200025">
                <a:tc>
                  <a:txBody>
                    <a:bodyPr/>
                    <a:lstStyle/>
                    <a:p>
                      <a:pPr algn="ctr">
                        <a:lnSpc>
                          <a:spcPct val="107000"/>
                        </a:lnSpc>
                        <a:spcAft>
                          <a:spcPts val="0"/>
                        </a:spcAft>
                      </a:pPr>
                      <a:r>
                        <a:rPr lang="es-EC" sz="1800">
                          <a:solidFill>
                            <a:schemeClr val="bg1"/>
                          </a:solidFill>
                          <a:effectLst/>
                          <a:latin typeface="Times New Roman" panose="02020603050405020304" pitchFamily="18" charset="0"/>
                          <a:cs typeface="Times New Roman" panose="02020603050405020304" pitchFamily="18" charset="0"/>
                        </a:rPr>
                        <a:t>2019</a:t>
                      </a:r>
                      <a:endParaRPr lang="es-EC"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80350A"/>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812=924-146(7)+18,6(7x7)</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80350A"/>
                    </a:solidFill>
                  </a:tcPr>
                </a:tc>
              </a:tr>
              <a:tr h="200025">
                <a:tc>
                  <a:txBody>
                    <a:bodyPr/>
                    <a:lstStyle/>
                    <a:p>
                      <a:pPr algn="ctr">
                        <a:lnSpc>
                          <a:spcPct val="107000"/>
                        </a:lnSpc>
                        <a:spcAft>
                          <a:spcPts val="0"/>
                        </a:spcAft>
                      </a:pPr>
                      <a:r>
                        <a:rPr lang="es-EC" sz="1800">
                          <a:solidFill>
                            <a:schemeClr val="bg1"/>
                          </a:solidFill>
                          <a:effectLst/>
                          <a:latin typeface="Times New Roman" panose="02020603050405020304" pitchFamily="18" charset="0"/>
                          <a:cs typeface="Times New Roman" panose="02020603050405020304" pitchFamily="18" charset="0"/>
                        </a:rPr>
                        <a:t>2020</a:t>
                      </a:r>
                      <a:endParaRPr lang="es-EC"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80350A"/>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944=924-146(8)+18,6(8x8)</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80350A"/>
                    </a:solidFill>
                  </a:tcPr>
                </a:tc>
              </a:tr>
            </a:tbl>
          </a:graphicData>
        </a:graphic>
      </p:graphicFrame>
      <p:sp>
        <p:nvSpPr>
          <p:cNvPr id="9" name="Rectángulo 8"/>
          <p:cNvSpPr/>
          <p:nvPr/>
        </p:nvSpPr>
        <p:spPr>
          <a:xfrm>
            <a:off x="7083188" y="5221387"/>
            <a:ext cx="3048000" cy="463397"/>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indent="270510" algn="ctr">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T</a:t>
            </a:r>
            <a:r>
              <a:rPr lang="es-EC" dirty="0" smtClean="0">
                <a:latin typeface="Times New Roman" panose="02020603050405020304" pitchFamily="18" charset="0"/>
                <a:ea typeface="Calibri" panose="020F0502020204030204" pitchFamily="34" charset="0"/>
                <a:cs typeface="Times New Roman" panose="02020603050405020304" pitchFamily="18" charset="0"/>
              </a:rPr>
              <a:t>endencia creciente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182574250"/>
              </p:ext>
            </p:extLst>
          </p:nvPr>
        </p:nvGraphicFramePr>
        <p:xfrm>
          <a:off x="1147608" y="1452459"/>
          <a:ext cx="2926357" cy="2207281"/>
        </p:xfrm>
        <a:graphic>
          <a:graphicData uri="http://schemas.openxmlformats.org/drawingml/2006/table">
            <a:tbl>
              <a:tblPr firstRow="1" firstCol="1" bandRow="1">
                <a:tableStyleId>{5C22544A-7EE6-4342-B048-85BDC9FD1C3A}</a:tableStyleId>
              </a:tblPr>
              <a:tblGrid>
                <a:gridCol w="1565261"/>
                <a:gridCol w="1361096"/>
              </a:tblGrid>
              <a:tr h="610961">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Lenguaje</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Total</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r>
              <a:tr h="319264">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701</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120622</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r>
              <a:tr h="319264">
                <a:tc>
                  <a:txBody>
                    <a:bodyPr/>
                    <a:lstStyle/>
                    <a:p>
                      <a:pPr algn="ctr">
                        <a:lnSpc>
                          <a:spcPct val="107000"/>
                        </a:lnSpc>
                        <a:spcAft>
                          <a:spcPts val="0"/>
                        </a:spcAft>
                      </a:pPr>
                      <a:r>
                        <a:rPr lang="es-EC" sz="1800">
                          <a:solidFill>
                            <a:schemeClr val="bg1"/>
                          </a:solidFill>
                          <a:effectLst/>
                          <a:latin typeface="Times New Roman" panose="02020603050405020304" pitchFamily="18" charset="0"/>
                          <a:cs typeface="Times New Roman" panose="02020603050405020304" pitchFamily="18" charset="0"/>
                        </a:rPr>
                        <a:t>834</a:t>
                      </a:r>
                      <a:endParaRPr lang="es-EC"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186080</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r>
              <a:tr h="319264">
                <a:tc>
                  <a:txBody>
                    <a:bodyPr/>
                    <a:lstStyle/>
                    <a:p>
                      <a:pPr algn="ctr">
                        <a:lnSpc>
                          <a:spcPct val="107000"/>
                        </a:lnSpc>
                        <a:spcAft>
                          <a:spcPts val="0"/>
                        </a:spcAft>
                      </a:pPr>
                      <a:r>
                        <a:rPr lang="es-EC" sz="1800">
                          <a:solidFill>
                            <a:schemeClr val="bg1"/>
                          </a:solidFill>
                          <a:effectLst/>
                          <a:latin typeface="Times New Roman" panose="02020603050405020304" pitchFamily="18" charset="0"/>
                          <a:cs typeface="Times New Roman" panose="02020603050405020304" pitchFamily="18" charset="0"/>
                        </a:rPr>
                        <a:t>842</a:t>
                      </a:r>
                      <a:endParaRPr lang="es-EC"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149140</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r>
              <a:tr h="319264">
                <a:tc>
                  <a:txBody>
                    <a:bodyPr/>
                    <a:lstStyle/>
                    <a:p>
                      <a:pPr algn="ctr">
                        <a:lnSpc>
                          <a:spcPct val="107000"/>
                        </a:lnSpc>
                        <a:spcAft>
                          <a:spcPts val="0"/>
                        </a:spcAft>
                      </a:pPr>
                      <a:r>
                        <a:rPr lang="es-EC" sz="1800">
                          <a:solidFill>
                            <a:schemeClr val="bg1"/>
                          </a:solidFill>
                          <a:effectLst/>
                          <a:latin typeface="Times New Roman" panose="02020603050405020304" pitchFamily="18" charset="0"/>
                          <a:cs typeface="Times New Roman" panose="02020603050405020304" pitchFamily="18" charset="0"/>
                        </a:rPr>
                        <a:t>257</a:t>
                      </a:r>
                      <a:endParaRPr lang="es-EC"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138356</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r>
              <a:tr h="319264">
                <a:tc>
                  <a:txBody>
                    <a:bodyPr/>
                    <a:lstStyle/>
                    <a:p>
                      <a:pPr algn="ctr">
                        <a:lnSpc>
                          <a:spcPct val="107000"/>
                        </a:lnSpc>
                        <a:spcAft>
                          <a:spcPts val="0"/>
                        </a:spcAft>
                      </a:pPr>
                      <a:r>
                        <a:rPr lang="es-EC" sz="1800">
                          <a:solidFill>
                            <a:schemeClr val="bg1"/>
                          </a:solidFill>
                          <a:effectLst/>
                          <a:latin typeface="Times New Roman" panose="02020603050405020304" pitchFamily="18" charset="0"/>
                          <a:cs typeface="Times New Roman" panose="02020603050405020304" pitchFamily="18" charset="0"/>
                        </a:rPr>
                        <a:t>817</a:t>
                      </a:r>
                      <a:endParaRPr lang="es-EC"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c>
                  <a:txBody>
                    <a:bodyPr/>
                    <a:lstStyle/>
                    <a:p>
                      <a:pPr algn="ctr">
                        <a:lnSpc>
                          <a:spcPct val="107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159924</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6081"/>
                    </a:solidFill>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554811628"/>
              </p:ext>
            </p:extLst>
          </p:nvPr>
        </p:nvGraphicFramePr>
        <p:xfrm>
          <a:off x="250208" y="4999380"/>
          <a:ext cx="5099713" cy="1159267"/>
        </p:xfrm>
        <a:graphic>
          <a:graphicData uri="http://schemas.openxmlformats.org/drawingml/2006/table">
            <a:tbl>
              <a:tblPr>
                <a:tableStyleId>{5C22544A-7EE6-4342-B048-85BDC9FD1C3A}</a:tableStyleId>
              </a:tblPr>
              <a:tblGrid>
                <a:gridCol w="3343145"/>
                <a:gridCol w="1756568"/>
              </a:tblGrid>
              <a:tr h="253078">
                <a:tc gridSpan="2">
                  <a:txBody>
                    <a:bodyPr/>
                    <a:lstStyle/>
                    <a:p>
                      <a:pPr algn="ctr" fontAlgn="b"/>
                      <a:r>
                        <a:rPr lang="es-EC" sz="1800" u="none" strike="noStrike" dirty="0">
                          <a:solidFill>
                            <a:schemeClr val="bg1"/>
                          </a:solidFill>
                          <a:effectLst/>
                          <a:latin typeface="Times New Roman" panose="02020603050405020304" pitchFamily="18" charset="0"/>
                          <a:cs typeface="Times New Roman" panose="02020603050405020304" pitchFamily="18" charset="0"/>
                        </a:rPr>
                        <a:t>Estadísticas de la regresión</a:t>
                      </a:r>
                      <a:endParaRPr lang="es-EC" sz="1800" b="0" i="1"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128CB0"/>
                    </a:solidFill>
                  </a:tcPr>
                </a:tc>
                <a:tc hMerge="1">
                  <a:txBody>
                    <a:bodyPr/>
                    <a:lstStyle/>
                    <a:p>
                      <a:endParaRPr lang="es-EC"/>
                    </a:p>
                  </a:txBody>
                  <a:tcPr/>
                </a:tc>
              </a:tr>
              <a:tr h="437711">
                <a:tc>
                  <a:txBody>
                    <a:bodyPr/>
                    <a:lstStyle/>
                    <a:p>
                      <a:pPr algn="l" fontAlgn="b"/>
                      <a:r>
                        <a:rPr lang="es-EC" sz="1800" u="none" strike="noStrike">
                          <a:solidFill>
                            <a:schemeClr val="bg1"/>
                          </a:solidFill>
                          <a:effectLst/>
                          <a:latin typeface="Times New Roman" panose="02020603050405020304" pitchFamily="18" charset="0"/>
                          <a:cs typeface="Times New Roman" panose="02020603050405020304" pitchFamily="18" charset="0"/>
                        </a:rPr>
                        <a:t>Coeficiente de correlación múltiple</a:t>
                      </a:r>
                      <a:endParaRPr lang="es-EC" sz="18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128CB0"/>
                    </a:solidFill>
                  </a:tcPr>
                </a:tc>
                <a:tc>
                  <a:txBody>
                    <a:bodyPr/>
                    <a:lstStyle/>
                    <a:p>
                      <a:pPr algn="r" fontAlgn="b"/>
                      <a:r>
                        <a:rPr lang="es-EC" sz="1800" u="none" strike="noStrike" dirty="0" smtClean="0">
                          <a:solidFill>
                            <a:schemeClr val="bg1"/>
                          </a:solidFill>
                          <a:effectLst/>
                          <a:latin typeface="Times New Roman" panose="02020603050405020304" pitchFamily="18" charset="0"/>
                          <a:cs typeface="Times New Roman" panose="02020603050405020304" pitchFamily="18" charset="0"/>
                        </a:rPr>
                        <a:t>0,83</a:t>
                      </a:r>
                      <a:endParaRPr lang="es-EC" sz="18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128CB0"/>
                    </a:solidFill>
                  </a:tcPr>
                </a:tc>
              </a:tr>
              <a:tr h="437711">
                <a:tc>
                  <a:txBody>
                    <a:bodyPr/>
                    <a:lstStyle/>
                    <a:p>
                      <a:pPr algn="l" fontAlgn="b"/>
                      <a:r>
                        <a:rPr lang="es-EC" sz="1800" u="none" strike="noStrike">
                          <a:solidFill>
                            <a:schemeClr val="bg1"/>
                          </a:solidFill>
                          <a:effectLst/>
                          <a:latin typeface="Times New Roman" panose="02020603050405020304" pitchFamily="18" charset="0"/>
                          <a:cs typeface="Times New Roman" panose="02020603050405020304" pitchFamily="18" charset="0"/>
                        </a:rPr>
                        <a:t>Coeficiente de determinación R^2</a:t>
                      </a:r>
                      <a:endParaRPr lang="es-EC" sz="18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128CB0"/>
                    </a:solidFill>
                  </a:tcPr>
                </a:tc>
                <a:tc>
                  <a:txBody>
                    <a:bodyPr/>
                    <a:lstStyle/>
                    <a:p>
                      <a:pPr algn="r" fontAlgn="b"/>
                      <a:r>
                        <a:rPr lang="es-EC" sz="1800" u="none" strike="noStrike" dirty="0" smtClean="0">
                          <a:solidFill>
                            <a:schemeClr val="bg1"/>
                          </a:solidFill>
                          <a:effectLst/>
                          <a:latin typeface="Times New Roman" panose="02020603050405020304" pitchFamily="18" charset="0"/>
                          <a:cs typeface="Times New Roman" panose="02020603050405020304" pitchFamily="18" charset="0"/>
                        </a:rPr>
                        <a:t>0,70</a:t>
                      </a:r>
                      <a:endParaRPr lang="es-EC" sz="18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128CB0"/>
                    </a:solidFill>
                  </a:tcPr>
                </a:tc>
              </a:tr>
            </a:tbl>
          </a:graphicData>
        </a:graphic>
      </p:graphicFrame>
    </p:spTree>
    <p:extLst>
      <p:ext uri="{BB962C8B-B14F-4D97-AF65-F5344CB8AC3E}">
        <p14:creationId xmlns:p14="http://schemas.microsoft.com/office/powerpoint/2010/main" val="120350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28536" y="1759649"/>
            <a:ext cx="5516380" cy="4881163"/>
          </a:xfrm>
          <a:prstGeom prst="roundRect">
            <a:avLst/>
          </a:prstGeom>
          <a:solidFill>
            <a:srgbClr val="00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smtClean="0">
                <a:latin typeface="Times New Roman" panose="02020603050405020304" pitchFamily="18" charset="0"/>
                <a:cs typeface="Times New Roman" panose="02020603050405020304" pitchFamily="18" charset="0"/>
              </a:rPr>
              <a:t>Una </a:t>
            </a:r>
            <a:r>
              <a:rPr lang="es-EC" sz="2400" dirty="0">
                <a:latin typeface="Times New Roman" panose="02020603050405020304" pitchFamily="18" charset="0"/>
                <a:cs typeface="Times New Roman" panose="02020603050405020304" pitchFamily="18" charset="0"/>
              </a:rPr>
              <a:t>de las discapacidades mayormente presentadas en el Ecuador son las patologías en el lenguaje, el presente estudio hace un amplio análisis de esta área, a fin de conocer cuáles son las principales causas en este tipo de </a:t>
            </a:r>
            <a:r>
              <a:rPr lang="es-EC" sz="2400" dirty="0" smtClean="0">
                <a:latin typeface="Times New Roman" panose="02020603050405020304" pitchFamily="18" charset="0"/>
                <a:cs typeface="Times New Roman" panose="02020603050405020304" pitchFamily="18" charset="0"/>
              </a:rPr>
              <a:t>enfermedades </a:t>
            </a:r>
            <a:r>
              <a:rPr lang="es-EC" sz="2400" dirty="0">
                <a:latin typeface="Times New Roman" panose="02020603050405020304" pitchFamily="18" charset="0"/>
                <a:cs typeface="Times New Roman" panose="02020603050405020304" pitchFamily="18" charset="0"/>
              </a:rPr>
              <a:t>y como se han desarrollado en los últimos años en el Ecuador, principalmente en el Distrito Metropolitano de Quito</a:t>
            </a:r>
            <a:r>
              <a:rPr lang="es-EC" sz="2000" dirty="0">
                <a:latin typeface="Times New Roman" panose="02020603050405020304" pitchFamily="18" charset="0"/>
                <a:cs typeface="Times New Roman" panose="02020603050405020304" pitchFamily="18" charset="0"/>
              </a:rPr>
              <a:t>.</a:t>
            </a:r>
          </a:p>
          <a:p>
            <a:pPr algn="just"/>
            <a:endParaRPr lang="es-EC" dirty="0"/>
          </a:p>
        </p:txBody>
      </p:sp>
      <p:grpSp>
        <p:nvGrpSpPr>
          <p:cNvPr id="7" name="Grupo 6"/>
          <p:cNvGrpSpPr/>
          <p:nvPr/>
        </p:nvGrpSpPr>
        <p:grpSpPr>
          <a:xfrm>
            <a:off x="827092" y="820664"/>
            <a:ext cx="4719268" cy="646331"/>
            <a:chOff x="3585283" y="94447"/>
            <a:chExt cx="4719268" cy="646331"/>
          </a:xfrm>
        </p:grpSpPr>
        <p:sp>
          <p:nvSpPr>
            <p:cNvPr id="8" name="CuadroTexto 7"/>
            <p:cNvSpPr txBox="1"/>
            <p:nvPr/>
          </p:nvSpPr>
          <p:spPr>
            <a:xfrm>
              <a:off x="3585283" y="9444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Conclusiones </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9" name="Conector recto 8"/>
            <p:cNvCxnSpPr/>
            <p:nvPr/>
          </p:nvCxnSpPr>
          <p:spPr>
            <a:xfrm>
              <a:off x="3636665" y="20399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8219946" y="234143"/>
              <a:ext cx="0" cy="46166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CuadroTexto 10"/>
          <p:cNvSpPr txBox="1"/>
          <p:nvPr/>
        </p:nvSpPr>
        <p:spPr>
          <a:xfrm>
            <a:off x="1625251" y="-2494"/>
            <a:ext cx="8639331" cy="646331"/>
          </a:xfrm>
          <a:prstGeom prst="rect">
            <a:avLst/>
          </a:prstGeom>
          <a:noFill/>
        </p:spPr>
        <p:txBody>
          <a:bodyPr wrap="square" rtlCol="0">
            <a:spAutoFit/>
          </a:bodyPr>
          <a:lstStyle/>
          <a:p>
            <a:pPr algn="ctr"/>
            <a:r>
              <a:rPr lang="es-EC" sz="3600" b="1" dirty="0" smtClean="0">
                <a:solidFill>
                  <a:srgbClr val="128CB0"/>
                </a:solidFill>
                <a:latin typeface="Times New Roman" panose="02020603050405020304" pitchFamily="18" charset="0"/>
                <a:cs typeface="Times New Roman" panose="02020603050405020304" pitchFamily="18" charset="0"/>
              </a:rPr>
              <a:t>CAPITULO V</a:t>
            </a:r>
            <a:endParaRPr lang="es-EC" sz="3600" b="1" dirty="0">
              <a:solidFill>
                <a:srgbClr val="128CB0"/>
              </a:solidFill>
              <a:latin typeface="Times New Roman" panose="02020603050405020304" pitchFamily="18" charset="0"/>
              <a:cs typeface="Times New Roman" panose="02020603050405020304" pitchFamily="18" charset="0"/>
            </a:endParaRPr>
          </a:p>
        </p:txBody>
      </p:sp>
      <p:sp>
        <p:nvSpPr>
          <p:cNvPr id="12" name="Rectángulo redondeado 11"/>
          <p:cNvSpPr/>
          <p:nvPr/>
        </p:nvSpPr>
        <p:spPr>
          <a:xfrm>
            <a:off x="6370818" y="1759649"/>
            <a:ext cx="5456422" cy="4806041"/>
          </a:xfrm>
          <a:prstGeom prst="roundRect">
            <a:avLst/>
          </a:prstGeom>
          <a:solidFill>
            <a:srgbClr val="0060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latin typeface="Times New Roman" panose="02020603050405020304" pitchFamily="18" charset="0"/>
                <a:cs typeface="Times New Roman" panose="02020603050405020304" pitchFamily="18" charset="0"/>
              </a:rPr>
              <a:t>Se recomienda realizar más investigaciones acerca del desarrollo de las discapacidades en el Ecuador, con el fin de conocer el impacto que está ocasionando en la sociedad y cómo el Estado Ecuatoriano ha implementado programas para mejorar este problema social.</a:t>
            </a:r>
          </a:p>
          <a:p>
            <a:pPr algn="just"/>
            <a:endParaRPr lang="es-EC" dirty="0"/>
          </a:p>
        </p:txBody>
      </p:sp>
      <p:grpSp>
        <p:nvGrpSpPr>
          <p:cNvPr id="13" name="Grupo 12"/>
          <p:cNvGrpSpPr/>
          <p:nvPr/>
        </p:nvGrpSpPr>
        <p:grpSpPr>
          <a:xfrm>
            <a:off x="6739395" y="803454"/>
            <a:ext cx="4719268" cy="646331"/>
            <a:chOff x="3585283" y="94447"/>
            <a:chExt cx="4719268" cy="646331"/>
          </a:xfrm>
        </p:grpSpPr>
        <p:sp>
          <p:nvSpPr>
            <p:cNvPr id="14" name="CuadroTexto 13"/>
            <p:cNvSpPr txBox="1"/>
            <p:nvPr/>
          </p:nvSpPr>
          <p:spPr>
            <a:xfrm>
              <a:off x="3585283" y="9444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Recomendaciones</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15" name="Conector recto 14"/>
            <p:cNvCxnSpPr/>
            <p:nvPr/>
          </p:nvCxnSpPr>
          <p:spPr>
            <a:xfrm>
              <a:off x="3636665" y="20399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8219946" y="234143"/>
              <a:ext cx="0" cy="46166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302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6011056" y="1231688"/>
            <a:ext cx="5651292" cy="5453926"/>
          </a:xfrm>
          <a:prstGeom prst="roundRect">
            <a:avLst/>
          </a:prstGeom>
          <a:solidFill>
            <a:srgbClr val="008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latin typeface="Times New Roman" panose="02020603050405020304" pitchFamily="18" charset="0"/>
                <a:cs typeface="Times New Roman" panose="02020603050405020304" pitchFamily="18" charset="0"/>
              </a:rPr>
              <a:t>Enfocar los servicios de la salud con las técnicas y herramientas del marketing con causa a fin de mejorar la comunicación entre el Estado y las Organizaciones sin fines de lucro, esto ayudará un mayor reconocimiento del servicio de terapia del lenguaje que prestan las instituciones del Distrito Metropolitano de Quito y mejorará la imagen de las mismas.</a:t>
            </a:r>
          </a:p>
        </p:txBody>
      </p:sp>
      <p:sp>
        <p:nvSpPr>
          <p:cNvPr id="12" name="Rectángulo redondeado 11"/>
          <p:cNvSpPr/>
          <p:nvPr/>
        </p:nvSpPr>
        <p:spPr>
          <a:xfrm>
            <a:off x="127416" y="1231687"/>
            <a:ext cx="5703757" cy="5453926"/>
          </a:xfrm>
          <a:prstGeom prst="roundRect">
            <a:avLst/>
          </a:prstGeom>
          <a:solidFill>
            <a:srgbClr val="008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latin typeface="Times New Roman" panose="02020603050405020304" pitchFamily="18" charset="0"/>
                <a:cs typeface="Times New Roman" panose="02020603050405020304" pitchFamily="18" charset="0"/>
              </a:rPr>
              <a:t>Las teorías que avalan el estudio, sirvieron para dar un nuevo enfoque al servicio de terapia de lenguaje, con la finalidad de establecer bases comunicativas entre la institución que presta el servicio de terapia del lenguaje y los diversos tipos de pacientes que acuden a la misma, esto es fundamental para el cumplimiento de las necesidades del cliente de manera efectiva y oportuna. Así mismo, resalta las principales características de cómo se debe manejar las teorías de marketing con causa dentro del sector de la salud.</a:t>
            </a:r>
          </a:p>
        </p:txBody>
      </p:sp>
      <p:grpSp>
        <p:nvGrpSpPr>
          <p:cNvPr id="13" name="Grupo 12"/>
          <p:cNvGrpSpPr/>
          <p:nvPr/>
        </p:nvGrpSpPr>
        <p:grpSpPr>
          <a:xfrm>
            <a:off x="542279" y="415930"/>
            <a:ext cx="4719268" cy="646331"/>
            <a:chOff x="3585283" y="94447"/>
            <a:chExt cx="4719268" cy="646331"/>
          </a:xfrm>
        </p:grpSpPr>
        <p:sp>
          <p:nvSpPr>
            <p:cNvPr id="14" name="CuadroTexto 13"/>
            <p:cNvSpPr txBox="1"/>
            <p:nvPr/>
          </p:nvSpPr>
          <p:spPr>
            <a:xfrm>
              <a:off x="3585283" y="9444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Conclusiones </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15" name="Conector recto 14"/>
            <p:cNvCxnSpPr/>
            <p:nvPr/>
          </p:nvCxnSpPr>
          <p:spPr>
            <a:xfrm>
              <a:off x="3636665" y="20399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8219946" y="234143"/>
              <a:ext cx="0" cy="46166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upo 16"/>
          <p:cNvGrpSpPr/>
          <p:nvPr/>
        </p:nvGrpSpPr>
        <p:grpSpPr>
          <a:xfrm>
            <a:off x="6454582" y="398720"/>
            <a:ext cx="4719268" cy="646331"/>
            <a:chOff x="3585283" y="94447"/>
            <a:chExt cx="4719268" cy="646331"/>
          </a:xfrm>
        </p:grpSpPr>
        <p:sp>
          <p:nvSpPr>
            <p:cNvPr id="18" name="CuadroTexto 17"/>
            <p:cNvSpPr txBox="1"/>
            <p:nvPr/>
          </p:nvSpPr>
          <p:spPr>
            <a:xfrm>
              <a:off x="3585283" y="9444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Recomendaciones</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19" name="Conector recto 18"/>
            <p:cNvCxnSpPr/>
            <p:nvPr/>
          </p:nvCxnSpPr>
          <p:spPr>
            <a:xfrm>
              <a:off x="3636665" y="20399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8219946" y="234143"/>
              <a:ext cx="0" cy="46166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5478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505731" y="1169233"/>
            <a:ext cx="4901783" cy="5426439"/>
          </a:xfrm>
          <a:prstGeom prst="roundRect">
            <a:avLst/>
          </a:prstGeom>
          <a:solidFill>
            <a:srgbClr val="007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latin typeface="Times New Roman" panose="02020603050405020304" pitchFamily="18" charset="0"/>
                <a:cs typeface="Times New Roman" panose="02020603050405020304" pitchFamily="18" charset="0"/>
              </a:rPr>
              <a:t>Capacitar al talento humano de los centros de terapia del lenguaje en: Aplicación de una estrategia de marketing con causa social, levantamiento de procesos para lograr el posicionamiento de marca deseado, a través de diferentes actividades. Es de suma importancia la experiencia que pueda tener el cliente mientras espera al familiar en el centro de terapia del lenguaje.</a:t>
            </a:r>
          </a:p>
        </p:txBody>
      </p:sp>
      <p:sp>
        <p:nvSpPr>
          <p:cNvPr id="5" name="Rectángulo redondeado 4"/>
          <p:cNvSpPr/>
          <p:nvPr/>
        </p:nvSpPr>
        <p:spPr>
          <a:xfrm>
            <a:off x="434716" y="1169233"/>
            <a:ext cx="5171605" cy="5426439"/>
          </a:xfrm>
          <a:prstGeom prst="roundRect">
            <a:avLst/>
          </a:prstGeom>
          <a:solidFill>
            <a:srgbClr val="007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latin typeface="Times New Roman" panose="02020603050405020304" pitchFamily="18" charset="0"/>
                <a:cs typeface="Times New Roman" panose="02020603050405020304" pitchFamily="18" charset="0"/>
              </a:rPr>
              <a:t>El establecimiento de los procesos del servicio de terapia del lenguaje y la estrategia de marketing con causa social permitirá identificar el crecimiento que pueda alcanzar los centros al aplicar una estrategia con causa social, posicionamiento de marca y fidelización del cliente. Los procesos detallados tienen una orientación hacia el terapeuta con experiencia y nuevos profesionales que desconocen las actividades internas de la institución.</a:t>
            </a:r>
          </a:p>
        </p:txBody>
      </p:sp>
      <p:grpSp>
        <p:nvGrpSpPr>
          <p:cNvPr id="6" name="Grupo 5"/>
          <p:cNvGrpSpPr/>
          <p:nvPr/>
        </p:nvGrpSpPr>
        <p:grpSpPr>
          <a:xfrm>
            <a:off x="593428" y="236047"/>
            <a:ext cx="4719268" cy="646331"/>
            <a:chOff x="3585283" y="94447"/>
            <a:chExt cx="4719268" cy="646331"/>
          </a:xfrm>
        </p:grpSpPr>
        <p:sp>
          <p:nvSpPr>
            <p:cNvPr id="7" name="CuadroTexto 6"/>
            <p:cNvSpPr txBox="1"/>
            <p:nvPr/>
          </p:nvSpPr>
          <p:spPr>
            <a:xfrm>
              <a:off x="3585283" y="9444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Conclusiones </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8" name="Conector recto 7"/>
            <p:cNvCxnSpPr/>
            <p:nvPr/>
          </p:nvCxnSpPr>
          <p:spPr>
            <a:xfrm>
              <a:off x="3636665" y="20399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8219946" y="234143"/>
              <a:ext cx="0" cy="46166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upo 9"/>
          <p:cNvGrpSpPr/>
          <p:nvPr/>
        </p:nvGrpSpPr>
        <p:grpSpPr>
          <a:xfrm>
            <a:off x="6505731" y="218837"/>
            <a:ext cx="4719268" cy="646331"/>
            <a:chOff x="3585283" y="94447"/>
            <a:chExt cx="4719268" cy="646331"/>
          </a:xfrm>
        </p:grpSpPr>
        <p:sp>
          <p:nvSpPr>
            <p:cNvPr id="11" name="CuadroTexto 10"/>
            <p:cNvSpPr txBox="1"/>
            <p:nvPr/>
          </p:nvSpPr>
          <p:spPr>
            <a:xfrm>
              <a:off x="3585283" y="94447"/>
              <a:ext cx="4719268"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Recomendaciones</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12" name="Conector recto 11"/>
            <p:cNvCxnSpPr/>
            <p:nvPr/>
          </p:nvCxnSpPr>
          <p:spPr>
            <a:xfrm>
              <a:off x="3636665" y="20399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8219946" y="234143"/>
              <a:ext cx="0" cy="46166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057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32586" y="193183"/>
            <a:ext cx="8487177" cy="646331"/>
          </a:xfrm>
          <a:prstGeom prst="rect">
            <a:avLst/>
          </a:prstGeom>
          <a:noFill/>
        </p:spPr>
        <p:txBody>
          <a:bodyPr wrap="square" rtlCol="0">
            <a:spAutoFit/>
          </a:bodyPr>
          <a:lstStyle/>
          <a:p>
            <a:pPr algn="ctr"/>
            <a:r>
              <a:rPr lang="es-EC" sz="3600" b="1" dirty="0" smtClean="0">
                <a:solidFill>
                  <a:srgbClr val="004D63"/>
                </a:solidFill>
                <a:latin typeface="Times New Roman" panose="02020603050405020304" pitchFamily="18" charset="0"/>
                <a:cs typeface="Times New Roman" panose="02020603050405020304" pitchFamily="18" charset="0"/>
              </a:rPr>
              <a:t>MARCO TEÓRICO</a:t>
            </a:r>
            <a:endParaRPr lang="es-EC" sz="3600" b="1" dirty="0">
              <a:solidFill>
                <a:srgbClr val="004D63"/>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3797472" y="839514"/>
            <a:ext cx="3957403" cy="461665"/>
          </a:xfrm>
          <a:prstGeom prst="rect">
            <a:avLst/>
          </a:prstGeom>
          <a:noFill/>
        </p:spPr>
        <p:txBody>
          <a:bodyPr wrap="square" rtlCol="0">
            <a:spAutoFit/>
          </a:bodyPr>
          <a:lstStyle/>
          <a:p>
            <a:pPr algn="ctr"/>
            <a:r>
              <a:rPr lang="es-EC" sz="2400" dirty="0" smtClean="0">
                <a:solidFill>
                  <a:srgbClr val="80350A"/>
                </a:solidFill>
                <a:latin typeface="Times New Roman" panose="02020603050405020304" pitchFamily="18" charset="0"/>
                <a:cs typeface="Times New Roman" panose="02020603050405020304" pitchFamily="18" charset="0"/>
              </a:rPr>
              <a:t>Teoría de soporte </a:t>
            </a:r>
            <a:endParaRPr lang="es-EC" sz="2400" dirty="0">
              <a:solidFill>
                <a:srgbClr val="80350A"/>
              </a:solidFill>
              <a:latin typeface="Times New Roman" panose="02020603050405020304" pitchFamily="18" charset="0"/>
              <a:cs typeface="Times New Roman" panose="02020603050405020304" pitchFamily="18" charset="0"/>
            </a:endParaRPr>
          </a:p>
        </p:txBody>
      </p:sp>
      <p:cxnSp>
        <p:nvCxnSpPr>
          <p:cNvPr id="6" name="Conector recto 5"/>
          <p:cNvCxnSpPr/>
          <p:nvPr/>
        </p:nvCxnSpPr>
        <p:spPr>
          <a:xfrm>
            <a:off x="4572000" y="839514"/>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6912958" y="857004"/>
            <a:ext cx="0" cy="46166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19500" cy="6858000"/>
          </a:xfrm>
          <a:prstGeom prst="rect">
            <a:avLst/>
          </a:prstGeom>
        </p:spPr>
      </p:pic>
      <p:sp>
        <p:nvSpPr>
          <p:cNvPr id="11" name="CuadroTexto 10"/>
          <p:cNvSpPr txBox="1"/>
          <p:nvPr/>
        </p:nvSpPr>
        <p:spPr>
          <a:xfrm>
            <a:off x="3619500" y="1905808"/>
            <a:ext cx="8267700" cy="1200329"/>
          </a:xfrm>
          <a:prstGeom prst="rect">
            <a:avLst/>
          </a:prstGeom>
          <a:noFill/>
        </p:spPr>
        <p:txBody>
          <a:bodyPr wrap="square" rtlCol="0">
            <a:spAutoFit/>
          </a:bodyPr>
          <a:lstStyle/>
          <a:p>
            <a:r>
              <a:rPr lang="es-EC" sz="2400" b="1" dirty="0">
                <a:solidFill>
                  <a:srgbClr val="6213BD"/>
                </a:solidFill>
                <a:latin typeface="Times New Roman" panose="02020603050405020304" pitchFamily="18" charset="0"/>
                <a:cs typeface="Times New Roman" panose="02020603050405020304" pitchFamily="18" charset="0"/>
              </a:rPr>
              <a:t>Teoría de la solución de problemas en terapia del lenguaje</a:t>
            </a:r>
            <a:endParaRPr lang="es-EC" sz="2400" b="1" dirty="0" smtClean="0">
              <a:solidFill>
                <a:srgbClr val="6213BD"/>
              </a:solidFill>
              <a:latin typeface="Times New Roman" panose="02020603050405020304" pitchFamily="18" charset="0"/>
              <a:cs typeface="Times New Roman" panose="02020603050405020304" pitchFamily="18" charset="0"/>
            </a:endParaRPr>
          </a:p>
          <a:p>
            <a:r>
              <a:rPr lang="es-EC" sz="2400" b="1" dirty="0">
                <a:solidFill>
                  <a:srgbClr val="A2A01F"/>
                </a:solidFill>
                <a:latin typeface="Times New Roman" panose="02020603050405020304" pitchFamily="18" charset="0"/>
                <a:cs typeface="Times New Roman" panose="02020603050405020304" pitchFamily="18" charset="0"/>
              </a:rPr>
              <a:t>L</a:t>
            </a:r>
            <a:r>
              <a:rPr lang="es-EC" sz="2400" b="1" dirty="0" smtClean="0">
                <a:solidFill>
                  <a:srgbClr val="A2A01F"/>
                </a:solidFill>
                <a:latin typeface="Times New Roman" panose="02020603050405020304" pitchFamily="18" charset="0"/>
                <a:cs typeface="Times New Roman" panose="02020603050405020304" pitchFamily="18" charset="0"/>
              </a:rPr>
              <a:t>a </a:t>
            </a:r>
            <a:r>
              <a:rPr lang="es-EC" sz="2400" b="1" dirty="0">
                <a:solidFill>
                  <a:srgbClr val="A2A01F"/>
                </a:solidFill>
                <a:latin typeface="Times New Roman" panose="02020603050405020304" pitchFamily="18" charset="0"/>
                <a:cs typeface="Times New Roman" panose="02020603050405020304" pitchFamily="18" charset="0"/>
              </a:rPr>
              <a:t>cultura es la forma de vida que opta una persona dentro de una </a:t>
            </a:r>
            <a:r>
              <a:rPr lang="es-EC" sz="2400" b="1" dirty="0" smtClean="0">
                <a:solidFill>
                  <a:srgbClr val="A2A01F"/>
                </a:solidFill>
                <a:latin typeface="Times New Roman" panose="02020603050405020304" pitchFamily="18" charset="0"/>
                <a:cs typeface="Times New Roman" panose="02020603050405020304" pitchFamily="18" charset="0"/>
              </a:rPr>
              <a:t>comunidad.</a:t>
            </a:r>
            <a:endParaRPr lang="es-EC" sz="2400" b="1" dirty="0">
              <a:solidFill>
                <a:srgbClr val="A2A01F"/>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4157272" y="3089242"/>
            <a:ext cx="8034728" cy="341632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Educación y aprendizaje</a:t>
            </a: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Pensamiento. </a:t>
            </a: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Realidades o modalidades del funcionamiento cognitivo</a:t>
            </a: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Proceso de resolución de problemas</a:t>
            </a: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Formación de conceptos</a:t>
            </a: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Lenguaje</a:t>
            </a:r>
            <a:endParaRPr lang="es-EC" sz="2400" dirty="0">
              <a:solidFill>
                <a:srgbClr val="80350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233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1220" y="0"/>
            <a:ext cx="3619500" cy="6858000"/>
          </a:xfrm>
          <a:prstGeom prst="rect">
            <a:avLst/>
          </a:prstGeom>
        </p:spPr>
      </p:pic>
      <p:sp>
        <p:nvSpPr>
          <p:cNvPr id="3" name="CuadroTexto 2"/>
          <p:cNvSpPr txBox="1"/>
          <p:nvPr/>
        </p:nvSpPr>
        <p:spPr>
          <a:xfrm>
            <a:off x="1532586" y="193183"/>
            <a:ext cx="8487177" cy="646331"/>
          </a:xfrm>
          <a:prstGeom prst="rect">
            <a:avLst/>
          </a:prstGeom>
          <a:noFill/>
        </p:spPr>
        <p:txBody>
          <a:bodyPr wrap="square" rtlCol="0">
            <a:spAutoFit/>
          </a:bodyPr>
          <a:lstStyle/>
          <a:p>
            <a:pPr algn="ctr"/>
            <a:r>
              <a:rPr lang="es-EC" sz="3600" b="1" dirty="0" smtClean="0">
                <a:solidFill>
                  <a:srgbClr val="004D63"/>
                </a:solidFill>
                <a:latin typeface="Times New Roman" panose="02020603050405020304" pitchFamily="18" charset="0"/>
                <a:cs typeface="Times New Roman" panose="02020603050405020304" pitchFamily="18" charset="0"/>
              </a:rPr>
              <a:t>MARCO TEÓRICO</a:t>
            </a:r>
            <a:endParaRPr lang="es-EC" sz="3600" b="1" dirty="0">
              <a:solidFill>
                <a:srgbClr val="004D63"/>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3797472" y="839514"/>
            <a:ext cx="3957403" cy="461665"/>
          </a:xfrm>
          <a:prstGeom prst="rect">
            <a:avLst/>
          </a:prstGeom>
          <a:noFill/>
        </p:spPr>
        <p:txBody>
          <a:bodyPr wrap="square" rtlCol="0">
            <a:spAutoFit/>
          </a:bodyPr>
          <a:lstStyle/>
          <a:p>
            <a:pPr algn="ctr"/>
            <a:r>
              <a:rPr lang="es-EC" sz="2400" dirty="0" smtClean="0">
                <a:solidFill>
                  <a:srgbClr val="80350A"/>
                </a:solidFill>
                <a:latin typeface="Times New Roman" panose="02020603050405020304" pitchFamily="18" charset="0"/>
                <a:cs typeface="Times New Roman" panose="02020603050405020304" pitchFamily="18" charset="0"/>
              </a:rPr>
              <a:t>Teoría de soporte </a:t>
            </a:r>
            <a:endParaRPr lang="es-EC" sz="2400" dirty="0">
              <a:solidFill>
                <a:srgbClr val="80350A"/>
              </a:solidFill>
              <a:latin typeface="Times New Roman" panose="02020603050405020304" pitchFamily="18" charset="0"/>
              <a:cs typeface="Times New Roman" panose="02020603050405020304" pitchFamily="18" charset="0"/>
            </a:endParaRPr>
          </a:p>
        </p:txBody>
      </p:sp>
      <p:cxnSp>
        <p:nvCxnSpPr>
          <p:cNvPr id="5" name="Conector recto 4"/>
          <p:cNvCxnSpPr/>
          <p:nvPr/>
        </p:nvCxnSpPr>
        <p:spPr>
          <a:xfrm>
            <a:off x="4572000" y="839514"/>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6912958" y="857004"/>
            <a:ext cx="0" cy="461665"/>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0" y="1485845"/>
            <a:ext cx="10019763" cy="646331"/>
          </a:xfrm>
          <a:prstGeom prst="rect">
            <a:avLst/>
          </a:prstGeom>
        </p:spPr>
        <p:txBody>
          <a:bodyPr wrap="square">
            <a:spAutoFit/>
          </a:bodyPr>
          <a:lstStyle/>
          <a:p>
            <a:pPr indent="228600" algn="just">
              <a:lnSpc>
                <a:spcPct val="150000"/>
              </a:lnSpc>
              <a:spcAft>
                <a:spcPts val="800"/>
              </a:spcAft>
            </a:pPr>
            <a:r>
              <a:rPr lang="es-EC" sz="2400" b="1" dirty="0">
                <a:solidFill>
                  <a:srgbClr val="6213BD"/>
                </a:solidFill>
                <a:latin typeface="Times New Roman" panose="02020603050405020304" pitchFamily="18" charset="0"/>
                <a:ea typeface="Calibri" panose="020F0502020204030204" pitchFamily="34" charset="0"/>
                <a:cs typeface="Times New Roman" panose="02020603050405020304" pitchFamily="18" charset="0"/>
              </a:rPr>
              <a:t>Teoría económica de beneficios de marketing con causa en instituciones</a:t>
            </a:r>
            <a:endParaRPr lang="es-EC" sz="2400" dirty="0">
              <a:solidFill>
                <a:srgbClr val="6213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54636" y="2232930"/>
            <a:ext cx="8034728" cy="45243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Surge en los años 80 en Estados Unidos</a:t>
            </a: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El marketin</a:t>
            </a:r>
            <a:r>
              <a:rPr lang="es-EC" sz="2400" dirty="0" smtClean="0">
                <a:solidFill>
                  <a:srgbClr val="80350A"/>
                </a:solidFill>
                <a:latin typeface="Times New Roman" panose="02020603050405020304" pitchFamily="18" charset="0"/>
                <a:ea typeface="Calibri" panose="020F0502020204030204" pitchFamily="34" charset="0"/>
                <a:cs typeface="Times New Roman" panose="02020603050405020304" pitchFamily="18" charset="0"/>
              </a:rPr>
              <a:t>g con causa esta relacionada con la parte social y a su vez comercial.</a:t>
            </a:r>
            <a:endPar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En la estrategia de marketin</a:t>
            </a:r>
            <a:r>
              <a:rPr lang="es-EC" sz="2400" dirty="0" smtClean="0">
                <a:solidFill>
                  <a:srgbClr val="80350A"/>
                </a:solidFill>
                <a:latin typeface="Times New Roman" panose="02020603050405020304" pitchFamily="18" charset="0"/>
                <a:ea typeface="Calibri" panose="020F0502020204030204" pitchFamily="34" charset="0"/>
                <a:cs typeface="Times New Roman" panose="02020603050405020304" pitchFamily="18" charset="0"/>
              </a:rPr>
              <a:t>g con causa en su mayoría debe</a:t>
            </a: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 estar atada a un producto con un mensaje positivo y reflexivo para su público objetivo.</a:t>
            </a: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effectLst/>
                <a:latin typeface="Times New Roman" panose="02020603050405020304" pitchFamily="18" charset="0"/>
                <a:ea typeface="Calibri" panose="020F0502020204030204" pitchFamily="34" charset="0"/>
                <a:cs typeface="Times New Roman" panose="02020603050405020304" pitchFamily="18" charset="0"/>
              </a:rPr>
              <a:t>Posiciona una marca.</a:t>
            </a:r>
          </a:p>
          <a:p>
            <a:pPr marL="342900" lvl="0" indent="-342900" algn="just">
              <a:lnSpc>
                <a:spcPct val="150000"/>
              </a:lnSpc>
              <a:spcAft>
                <a:spcPts val="0"/>
              </a:spcAft>
              <a:buFont typeface="Symbol" panose="05050102010706020507" pitchFamily="18" charset="2"/>
              <a:buChar char=""/>
            </a:pPr>
            <a:r>
              <a:rPr lang="es-EC" sz="2400" dirty="0" smtClean="0">
                <a:solidFill>
                  <a:srgbClr val="80350A"/>
                </a:solidFill>
                <a:latin typeface="Times New Roman" panose="02020603050405020304" pitchFamily="18" charset="0"/>
                <a:ea typeface="Calibri" panose="020F0502020204030204" pitchFamily="34" charset="0"/>
                <a:cs typeface="Times New Roman" panose="02020603050405020304" pitchFamily="18" charset="0"/>
              </a:rPr>
              <a:t>Permite ser diferente como institución ante la competencia</a:t>
            </a:r>
            <a:endParaRPr lang="es-EC" sz="2400" dirty="0">
              <a:solidFill>
                <a:srgbClr val="80350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3777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52668" y="193183"/>
            <a:ext cx="8639331" cy="646331"/>
          </a:xfrm>
          <a:prstGeom prst="rect">
            <a:avLst/>
          </a:prstGeom>
          <a:noFill/>
        </p:spPr>
        <p:txBody>
          <a:bodyPr wrap="square" rtlCol="0">
            <a:spAutoFit/>
          </a:bodyPr>
          <a:lstStyle/>
          <a:p>
            <a:pPr algn="ctr"/>
            <a:r>
              <a:rPr lang="es-EC" sz="3600" b="1" dirty="0" smtClean="0">
                <a:solidFill>
                  <a:srgbClr val="128CB0"/>
                </a:solidFill>
                <a:latin typeface="Times New Roman" panose="02020603050405020304" pitchFamily="18" charset="0"/>
                <a:cs typeface="Times New Roman" panose="02020603050405020304" pitchFamily="18" charset="0"/>
              </a:rPr>
              <a:t>CAPITULO II</a:t>
            </a:r>
            <a:endParaRPr lang="es-EC" sz="3600" b="1" dirty="0">
              <a:solidFill>
                <a:srgbClr val="128CB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5836134" y="839514"/>
            <a:ext cx="3957403" cy="461665"/>
          </a:xfrm>
          <a:prstGeom prst="rect">
            <a:avLst/>
          </a:prstGeom>
          <a:noFill/>
        </p:spPr>
        <p:txBody>
          <a:bodyPr wrap="square" rtlCol="0">
            <a:spAutoFit/>
          </a:bodyPr>
          <a:lstStyle/>
          <a:p>
            <a:pPr algn="ctr"/>
            <a:r>
              <a:rPr lang="es-EC" sz="2400" dirty="0" smtClean="0">
                <a:solidFill>
                  <a:srgbClr val="80350A"/>
                </a:solidFill>
                <a:latin typeface="Times New Roman" panose="02020603050405020304" pitchFamily="18" charset="0"/>
                <a:cs typeface="Times New Roman" panose="02020603050405020304" pitchFamily="18" charset="0"/>
              </a:rPr>
              <a:t>Fase cualitativa</a:t>
            </a:r>
            <a:endParaRPr lang="es-EC" sz="2400" dirty="0">
              <a:solidFill>
                <a:srgbClr val="80350A"/>
              </a:solidFill>
              <a:latin typeface="Times New Roman" panose="02020603050405020304" pitchFamily="18" charset="0"/>
              <a:cs typeface="Times New Roman" panose="02020603050405020304" pitchFamily="18" charset="0"/>
            </a:endParaRPr>
          </a:p>
        </p:txBody>
      </p:sp>
      <p:cxnSp>
        <p:nvCxnSpPr>
          <p:cNvPr id="4" name="Conector recto 3"/>
          <p:cNvCxnSpPr/>
          <p:nvPr/>
        </p:nvCxnSpPr>
        <p:spPr>
          <a:xfrm>
            <a:off x="6610662" y="839514"/>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a:off x="8951620" y="857004"/>
            <a:ext cx="0" cy="461665"/>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66" y="0"/>
            <a:ext cx="4019550" cy="6858000"/>
          </a:xfrm>
          <a:prstGeom prst="rect">
            <a:avLst/>
          </a:prstGeom>
        </p:spPr>
      </p:pic>
      <p:sp>
        <p:nvSpPr>
          <p:cNvPr id="8" name="Elipse 7"/>
          <p:cNvSpPr/>
          <p:nvPr/>
        </p:nvSpPr>
        <p:spPr>
          <a:xfrm>
            <a:off x="3177915" y="1454313"/>
            <a:ext cx="732051" cy="764498"/>
          </a:xfrm>
          <a:prstGeom prst="ellipse">
            <a:avLst/>
          </a:prstGeom>
          <a:solidFill>
            <a:srgbClr val="128CB0"/>
          </a:solidFill>
          <a:ln w="38100">
            <a:solidFill>
              <a:srgbClr val="B2B02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9" name="CuadroTexto 8"/>
          <p:cNvSpPr txBox="1"/>
          <p:nvPr/>
        </p:nvSpPr>
        <p:spPr>
          <a:xfrm>
            <a:off x="-111179" y="1717180"/>
            <a:ext cx="3312826" cy="461665"/>
          </a:xfrm>
          <a:prstGeom prst="rect">
            <a:avLst/>
          </a:prstGeom>
          <a:noFill/>
        </p:spPr>
        <p:txBody>
          <a:bodyPr wrap="square" rtlCol="0">
            <a:spAutoFi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Población</a:t>
            </a:r>
            <a:r>
              <a:rPr lang="es-EC" dirty="0" smtClean="0"/>
              <a:t> </a:t>
            </a:r>
            <a:endParaRPr lang="es-EC" dirty="0"/>
          </a:p>
        </p:txBody>
      </p:sp>
      <p:sp>
        <p:nvSpPr>
          <p:cNvPr id="10" name="CuadroTexto 9"/>
          <p:cNvSpPr txBox="1"/>
          <p:nvPr/>
        </p:nvSpPr>
        <p:spPr>
          <a:xfrm>
            <a:off x="4229412" y="1654038"/>
            <a:ext cx="7247885" cy="461665"/>
          </a:xfrm>
          <a:prstGeom prst="rect">
            <a:avLst/>
          </a:prstGeom>
          <a:noFill/>
        </p:spPr>
        <p:txBody>
          <a:bodyPr wrap="square" rtlCol="0">
            <a:spAutoFit/>
          </a:bodyPr>
          <a:lstStyle/>
          <a:p>
            <a:pPr algn="just"/>
            <a:r>
              <a:rPr lang="es-EC" sz="2400" dirty="0">
                <a:solidFill>
                  <a:srgbClr val="80350A"/>
                </a:solidFill>
                <a:latin typeface="Times New Roman" panose="02020603050405020304" pitchFamily="18" charset="0"/>
                <a:cs typeface="Times New Roman" panose="02020603050405020304" pitchFamily="18" charset="0"/>
              </a:rPr>
              <a:t>Ciudadanos del Distrito Metropolitano de Quito</a:t>
            </a:r>
          </a:p>
        </p:txBody>
      </p:sp>
      <p:sp>
        <p:nvSpPr>
          <p:cNvPr id="11" name="Elipse 10"/>
          <p:cNvSpPr/>
          <p:nvPr/>
        </p:nvSpPr>
        <p:spPr>
          <a:xfrm>
            <a:off x="3177915" y="2330770"/>
            <a:ext cx="732051" cy="764498"/>
          </a:xfrm>
          <a:prstGeom prst="ellipse">
            <a:avLst/>
          </a:prstGeom>
          <a:solidFill>
            <a:srgbClr val="128CB0"/>
          </a:solidFill>
          <a:ln w="38100">
            <a:solidFill>
              <a:srgbClr val="B2B02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3" name="CuadroTexto 12"/>
          <p:cNvSpPr txBox="1"/>
          <p:nvPr/>
        </p:nvSpPr>
        <p:spPr>
          <a:xfrm>
            <a:off x="-134911" y="2481678"/>
            <a:ext cx="3312826" cy="461665"/>
          </a:xfrm>
          <a:prstGeom prst="rect">
            <a:avLst/>
          </a:prstGeom>
          <a:noFill/>
        </p:spPr>
        <p:txBody>
          <a:bodyPr wrap="square" rtlCol="0">
            <a:spAutoFi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Muestra</a:t>
            </a:r>
            <a:r>
              <a:rPr lang="es-EC" dirty="0" smtClean="0"/>
              <a:t> </a:t>
            </a:r>
            <a:endParaRPr lang="es-EC" dirty="0"/>
          </a:p>
        </p:txBody>
      </p:sp>
      <p:sp>
        <p:nvSpPr>
          <p:cNvPr id="14" name="Elipse 13"/>
          <p:cNvSpPr/>
          <p:nvPr/>
        </p:nvSpPr>
        <p:spPr>
          <a:xfrm>
            <a:off x="3177915" y="3309567"/>
            <a:ext cx="732051" cy="764498"/>
          </a:xfrm>
          <a:prstGeom prst="ellipse">
            <a:avLst/>
          </a:prstGeom>
          <a:solidFill>
            <a:srgbClr val="128CB0"/>
          </a:solidFill>
          <a:ln w="38100">
            <a:solidFill>
              <a:srgbClr val="B2B02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5" name="CuadroTexto 14"/>
          <p:cNvSpPr txBox="1"/>
          <p:nvPr/>
        </p:nvSpPr>
        <p:spPr>
          <a:xfrm>
            <a:off x="-119907" y="3420210"/>
            <a:ext cx="3312826" cy="461665"/>
          </a:xfrm>
          <a:prstGeom prst="rect">
            <a:avLst/>
          </a:prstGeom>
          <a:noFill/>
        </p:spPr>
        <p:txBody>
          <a:bodyPr wrap="square" rtlCol="0">
            <a:spAutoFit/>
          </a:bodyPr>
          <a:lstStyle/>
          <a:p>
            <a:pPr algn="ctr"/>
            <a:r>
              <a:rPr lang="es-EC" sz="2400" b="1" dirty="0">
                <a:solidFill>
                  <a:schemeClr val="bg1"/>
                </a:solidFill>
                <a:latin typeface="Times New Roman" panose="02020603050405020304" pitchFamily="18" charset="0"/>
                <a:cs typeface="Times New Roman" panose="02020603050405020304" pitchFamily="18" charset="0"/>
              </a:rPr>
              <a:t>Marco </a:t>
            </a:r>
            <a:r>
              <a:rPr lang="es-EC" sz="2400" b="1" dirty="0" err="1">
                <a:solidFill>
                  <a:schemeClr val="bg1"/>
                </a:solidFill>
                <a:latin typeface="Times New Roman" panose="02020603050405020304" pitchFamily="18" charset="0"/>
                <a:cs typeface="Times New Roman" panose="02020603050405020304" pitchFamily="18" charset="0"/>
              </a:rPr>
              <a:t>muestral</a:t>
            </a:r>
            <a:r>
              <a:rPr lang="es-EC" sz="2400" b="1" dirty="0" smtClean="0">
                <a:solidFill>
                  <a:schemeClr val="bg1"/>
                </a:solidFill>
                <a:latin typeface="Times New Roman" panose="02020603050405020304" pitchFamily="18" charset="0"/>
                <a:cs typeface="Times New Roman" panose="02020603050405020304" pitchFamily="18" charset="0"/>
              </a:rPr>
              <a:t> </a:t>
            </a:r>
            <a:endParaRPr lang="es-EC" sz="2400" b="1" dirty="0">
              <a:solidFill>
                <a:schemeClr val="bg1"/>
              </a:solidFill>
              <a:latin typeface="Times New Roman" panose="02020603050405020304" pitchFamily="18" charset="0"/>
              <a:cs typeface="Times New Roman" panose="02020603050405020304" pitchFamily="18" charset="0"/>
            </a:endParaRPr>
          </a:p>
        </p:txBody>
      </p:sp>
      <p:sp>
        <p:nvSpPr>
          <p:cNvPr id="16" name="CuadroTexto 15"/>
          <p:cNvSpPr txBox="1"/>
          <p:nvPr/>
        </p:nvSpPr>
        <p:spPr>
          <a:xfrm>
            <a:off x="-134911" y="4315049"/>
            <a:ext cx="3312826" cy="461665"/>
          </a:xfrm>
          <a:prstGeom prst="rect">
            <a:avLst/>
          </a:prstGeom>
          <a:noFill/>
        </p:spPr>
        <p:txBody>
          <a:bodyPr wrap="square" rtlCol="0">
            <a:spAutoFi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Unidad </a:t>
            </a:r>
            <a:r>
              <a:rPr lang="es-EC" sz="2400" b="1" dirty="0" err="1" smtClean="0">
                <a:solidFill>
                  <a:schemeClr val="bg1"/>
                </a:solidFill>
                <a:latin typeface="Times New Roman" panose="02020603050405020304" pitchFamily="18" charset="0"/>
                <a:cs typeface="Times New Roman" panose="02020603050405020304" pitchFamily="18" charset="0"/>
              </a:rPr>
              <a:t>muestral</a:t>
            </a:r>
            <a:endParaRPr lang="es-EC" sz="2400" b="1" dirty="0">
              <a:solidFill>
                <a:schemeClr val="bg1"/>
              </a:solidFill>
              <a:latin typeface="Times New Roman" panose="02020603050405020304" pitchFamily="18" charset="0"/>
              <a:cs typeface="Times New Roman" panose="02020603050405020304" pitchFamily="18" charset="0"/>
            </a:endParaRPr>
          </a:p>
        </p:txBody>
      </p:sp>
      <p:sp>
        <p:nvSpPr>
          <p:cNvPr id="17" name="CuadroTexto 16"/>
          <p:cNvSpPr txBox="1"/>
          <p:nvPr/>
        </p:nvSpPr>
        <p:spPr>
          <a:xfrm>
            <a:off x="-119907" y="5244862"/>
            <a:ext cx="3312826" cy="461665"/>
          </a:xfrm>
          <a:prstGeom prst="rect">
            <a:avLst/>
          </a:prstGeom>
          <a:noFill/>
        </p:spPr>
        <p:txBody>
          <a:bodyPr wrap="square" rtlCol="0">
            <a:spAutoFi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Unidad de análisis</a:t>
            </a:r>
            <a:endParaRPr lang="es-EC" sz="2400" b="1" dirty="0">
              <a:solidFill>
                <a:schemeClr val="bg1"/>
              </a:solidFill>
              <a:latin typeface="Times New Roman" panose="02020603050405020304" pitchFamily="18" charset="0"/>
              <a:cs typeface="Times New Roman" panose="02020603050405020304" pitchFamily="18" charset="0"/>
            </a:endParaRPr>
          </a:p>
        </p:txBody>
      </p:sp>
      <p:sp>
        <p:nvSpPr>
          <p:cNvPr id="18" name="CuadroTexto 17"/>
          <p:cNvSpPr txBox="1"/>
          <p:nvPr/>
        </p:nvSpPr>
        <p:spPr>
          <a:xfrm>
            <a:off x="-134911" y="6184858"/>
            <a:ext cx="3312826" cy="461665"/>
          </a:xfrm>
          <a:prstGeom prst="rect">
            <a:avLst/>
          </a:prstGeom>
          <a:noFill/>
        </p:spPr>
        <p:txBody>
          <a:bodyPr wrap="square" rtlCol="0">
            <a:spAutoFi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Unidad de observación</a:t>
            </a:r>
            <a:endParaRPr lang="es-EC" sz="2400" b="1" dirty="0">
              <a:solidFill>
                <a:schemeClr val="bg1"/>
              </a:solidFill>
              <a:latin typeface="Times New Roman" panose="02020603050405020304" pitchFamily="18" charset="0"/>
              <a:cs typeface="Times New Roman" panose="02020603050405020304" pitchFamily="18" charset="0"/>
            </a:endParaRPr>
          </a:p>
        </p:txBody>
      </p:sp>
      <p:sp>
        <p:nvSpPr>
          <p:cNvPr id="19" name="Elipse 18"/>
          <p:cNvSpPr/>
          <p:nvPr/>
        </p:nvSpPr>
        <p:spPr>
          <a:xfrm>
            <a:off x="3177915" y="4198858"/>
            <a:ext cx="732051" cy="764498"/>
          </a:xfrm>
          <a:prstGeom prst="ellipse">
            <a:avLst/>
          </a:prstGeom>
          <a:solidFill>
            <a:srgbClr val="128CB0"/>
          </a:solidFill>
          <a:ln w="38100">
            <a:solidFill>
              <a:srgbClr val="B2B02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0" name="Elipse 19"/>
          <p:cNvSpPr/>
          <p:nvPr/>
        </p:nvSpPr>
        <p:spPr>
          <a:xfrm>
            <a:off x="3152909" y="5118376"/>
            <a:ext cx="732051" cy="764498"/>
          </a:xfrm>
          <a:prstGeom prst="ellipse">
            <a:avLst/>
          </a:prstGeom>
          <a:solidFill>
            <a:srgbClr val="128CB0"/>
          </a:solidFill>
          <a:ln w="38100">
            <a:solidFill>
              <a:srgbClr val="B2B02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1" name="Elipse 20"/>
          <p:cNvSpPr/>
          <p:nvPr/>
        </p:nvSpPr>
        <p:spPr>
          <a:xfrm>
            <a:off x="3177915" y="6070845"/>
            <a:ext cx="732051" cy="764498"/>
          </a:xfrm>
          <a:prstGeom prst="ellipse">
            <a:avLst/>
          </a:prstGeom>
          <a:solidFill>
            <a:srgbClr val="128CB0"/>
          </a:solidFill>
          <a:ln w="38100">
            <a:solidFill>
              <a:srgbClr val="B2B02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2" name="CuadroTexto 21"/>
          <p:cNvSpPr txBox="1"/>
          <p:nvPr/>
        </p:nvSpPr>
        <p:spPr>
          <a:xfrm>
            <a:off x="4229412" y="2275731"/>
            <a:ext cx="7247885" cy="830997"/>
          </a:xfrm>
          <a:prstGeom prst="rect">
            <a:avLst/>
          </a:prstGeom>
          <a:noFill/>
        </p:spPr>
        <p:txBody>
          <a:bodyPr wrap="square" rtlCol="0">
            <a:spAutoFit/>
          </a:bodyPr>
          <a:lstStyle/>
          <a:p>
            <a:pPr algn="just"/>
            <a:r>
              <a:rPr lang="es-EC" sz="2400" dirty="0">
                <a:solidFill>
                  <a:srgbClr val="80350A"/>
                </a:solidFill>
                <a:latin typeface="Times New Roman" panose="02020603050405020304" pitchFamily="18" charset="0"/>
                <a:cs typeface="Times New Roman" panose="02020603050405020304" pitchFamily="18" charset="0"/>
              </a:rPr>
              <a:t>Ciudadanos del </a:t>
            </a:r>
            <a:r>
              <a:rPr lang="es-EC" sz="2400" dirty="0" smtClean="0">
                <a:solidFill>
                  <a:srgbClr val="80350A"/>
                </a:solidFill>
                <a:latin typeface="Times New Roman" panose="02020603050405020304" pitchFamily="18" charset="0"/>
                <a:cs typeface="Times New Roman" panose="02020603050405020304" pitchFamily="18" charset="0"/>
              </a:rPr>
              <a:t>sector urbano que </a:t>
            </a:r>
            <a:r>
              <a:rPr lang="es-EC" sz="2400" dirty="0">
                <a:solidFill>
                  <a:srgbClr val="80350A"/>
                </a:solidFill>
                <a:latin typeface="Times New Roman" panose="02020603050405020304" pitchFamily="18" charset="0"/>
                <a:cs typeface="Times New Roman" panose="02020603050405020304" pitchFamily="18" charset="0"/>
              </a:rPr>
              <a:t>se encuentren en </a:t>
            </a:r>
            <a:r>
              <a:rPr lang="es-EC" sz="2400" dirty="0" smtClean="0">
                <a:solidFill>
                  <a:srgbClr val="80350A"/>
                </a:solidFill>
                <a:latin typeface="Times New Roman" panose="02020603050405020304" pitchFamily="18" charset="0"/>
                <a:cs typeface="Times New Roman" panose="02020603050405020304" pitchFamily="18" charset="0"/>
              </a:rPr>
              <a:t>instituciones de salud.</a:t>
            </a:r>
            <a:endParaRPr lang="es-EC" sz="2400" dirty="0">
              <a:solidFill>
                <a:srgbClr val="80350A"/>
              </a:solidFill>
              <a:latin typeface="Times New Roman" panose="02020603050405020304" pitchFamily="18" charset="0"/>
              <a:cs typeface="Times New Roman" panose="02020603050405020304" pitchFamily="18" charset="0"/>
            </a:endParaRPr>
          </a:p>
        </p:txBody>
      </p:sp>
      <p:sp>
        <p:nvSpPr>
          <p:cNvPr id="23" name="CuadroTexto 22"/>
          <p:cNvSpPr txBox="1"/>
          <p:nvPr/>
        </p:nvSpPr>
        <p:spPr>
          <a:xfrm>
            <a:off x="4266539" y="3309567"/>
            <a:ext cx="7210758" cy="830997"/>
          </a:xfrm>
          <a:prstGeom prst="rect">
            <a:avLst/>
          </a:prstGeom>
          <a:noFill/>
        </p:spPr>
        <p:txBody>
          <a:bodyPr wrap="square" rtlCol="0">
            <a:spAutoFit/>
          </a:bodyPr>
          <a:lstStyle/>
          <a:p>
            <a:pPr algn="just"/>
            <a:r>
              <a:rPr lang="es-EC" sz="2400" dirty="0">
                <a:solidFill>
                  <a:srgbClr val="80350A"/>
                </a:solidFill>
                <a:latin typeface="Times New Roman" panose="02020603050405020304" pitchFamily="18" charset="0"/>
                <a:cs typeface="Times New Roman" panose="02020603050405020304" pitchFamily="18" charset="0"/>
              </a:rPr>
              <a:t>Listado de lugares de influencia como hospitales, clínicas, centros de salud.</a:t>
            </a:r>
          </a:p>
        </p:txBody>
      </p:sp>
      <p:sp>
        <p:nvSpPr>
          <p:cNvPr id="24" name="CuadroTexto 23"/>
          <p:cNvSpPr txBox="1"/>
          <p:nvPr/>
        </p:nvSpPr>
        <p:spPr>
          <a:xfrm>
            <a:off x="4266539" y="4350274"/>
            <a:ext cx="7210758" cy="461665"/>
          </a:xfrm>
          <a:prstGeom prst="rect">
            <a:avLst/>
          </a:prstGeom>
          <a:noFill/>
        </p:spPr>
        <p:txBody>
          <a:bodyPr wrap="square" rtlCol="0">
            <a:spAutoFit/>
          </a:bodyPr>
          <a:lstStyle/>
          <a:p>
            <a:r>
              <a:rPr lang="es-EC" sz="2400" dirty="0" smtClean="0">
                <a:solidFill>
                  <a:srgbClr val="80350A"/>
                </a:solidFill>
                <a:latin typeface="Times New Roman" panose="02020603050405020304" pitchFamily="18" charset="0"/>
                <a:cs typeface="Times New Roman" panose="02020603050405020304" pitchFamily="18" charset="0"/>
              </a:rPr>
              <a:t>Ciudadanos </a:t>
            </a:r>
            <a:r>
              <a:rPr lang="es-EC" sz="2400" dirty="0">
                <a:solidFill>
                  <a:srgbClr val="80350A"/>
                </a:solidFill>
                <a:latin typeface="Times New Roman" panose="02020603050405020304" pitchFamily="18" charset="0"/>
                <a:cs typeface="Times New Roman" panose="02020603050405020304" pitchFamily="18" charset="0"/>
              </a:rPr>
              <a:t>de norte, sur, centro y </a:t>
            </a:r>
            <a:r>
              <a:rPr lang="es-EC" sz="2400" dirty="0" smtClean="0">
                <a:solidFill>
                  <a:srgbClr val="80350A"/>
                </a:solidFill>
                <a:latin typeface="Times New Roman" panose="02020603050405020304" pitchFamily="18" charset="0"/>
                <a:cs typeface="Times New Roman" panose="02020603050405020304" pitchFamily="18" charset="0"/>
              </a:rPr>
              <a:t>valle los chillos</a:t>
            </a:r>
            <a:endParaRPr lang="es-EC" sz="2400" dirty="0">
              <a:solidFill>
                <a:srgbClr val="80350A"/>
              </a:solidFill>
              <a:latin typeface="Times New Roman" panose="02020603050405020304" pitchFamily="18" charset="0"/>
              <a:cs typeface="Times New Roman" panose="02020603050405020304" pitchFamily="18" charset="0"/>
            </a:endParaRPr>
          </a:p>
        </p:txBody>
      </p:sp>
      <p:sp>
        <p:nvSpPr>
          <p:cNvPr id="25" name="CuadroTexto 24"/>
          <p:cNvSpPr txBox="1"/>
          <p:nvPr/>
        </p:nvSpPr>
        <p:spPr>
          <a:xfrm>
            <a:off x="4266539" y="5244861"/>
            <a:ext cx="7627808" cy="461665"/>
          </a:xfrm>
          <a:prstGeom prst="rect">
            <a:avLst/>
          </a:prstGeom>
          <a:noFill/>
        </p:spPr>
        <p:txBody>
          <a:bodyPr wrap="square" rtlCol="0">
            <a:spAutoFit/>
          </a:bodyPr>
          <a:lstStyle/>
          <a:p>
            <a:r>
              <a:rPr lang="es-EC" sz="2400" dirty="0">
                <a:solidFill>
                  <a:srgbClr val="80350A"/>
                </a:solidFill>
                <a:latin typeface="Times New Roman" panose="02020603050405020304" pitchFamily="18" charset="0"/>
                <a:cs typeface="Times New Roman" panose="02020603050405020304" pitchFamily="18" charset="0"/>
              </a:rPr>
              <a:t>Encuesta</a:t>
            </a:r>
          </a:p>
        </p:txBody>
      </p:sp>
      <p:sp>
        <p:nvSpPr>
          <p:cNvPr id="26" name="CuadroTexto 25"/>
          <p:cNvSpPr txBox="1"/>
          <p:nvPr/>
        </p:nvSpPr>
        <p:spPr>
          <a:xfrm>
            <a:off x="4229412" y="5931291"/>
            <a:ext cx="7247885" cy="830997"/>
          </a:xfrm>
          <a:prstGeom prst="rect">
            <a:avLst/>
          </a:prstGeom>
          <a:noFill/>
        </p:spPr>
        <p:txBody>
          <a:bodyPr wrap="square" rtlCol="0">
            <a:spAutoFit/>
          </a:bodyPr>
          <a:lstStyle/>
          <a:p>
            <a:pPr algn="just"/>
            <a:r>
              <a:rPr lang="es-EC" sz="2400" dirty="0">
                <a:solidFill>
                  <a:srgbClr val="80350A"/>
                </a:solidFill>
                <a:latin typeface="Times New Roman" panose="02020603050405020304" pitchFamily="18" charset="0"/>
                <a:cs typeface="Times New Roman" panose="02020603050405020304" pitchFamily="18" charset="0"/>
              </a:rPr>
              <a:t>Ciudadanos que se encuentren en centros de terapia del </a:t>
            </a:r>
            <a:r>
              <a:rPr lang="es-EC" sz="2400" dirty="0" smtClean="0">
                <a:solidFill>
                  <a:srgbClr val="80350A"/>
                </a:solidFill>
                <a:latin typeface="Times New Roman" panose="02020603050405020304" pitchFamily="18" charset="0"/>
                <a:cs typeface="Times New Roman" panose="02020603050405020304" pitchFamily="18" charset="0"/>
              </a:rPr>
              <a:t>lenguaje</a:t>
            </a:r>
            <a:endParaRPr lang="es-EC" sz="2400" dirty="0">
              <a:solidFill>
                <a:srgbClr val="80350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302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34" y="0"/>
            <a:ext cx="12192000" cy="6858000"/>
          </a:xfrm>
          <a:prstGeom prst="rect">
            <a:avLst/>
          </a:prstGeom>
        </p:spPr>
      </p:pic>
      <p:sp>
        <p:nvSpPr>
          <p:cNvPr id="2" name="CuadroTexto 1"/>
          <p:cNvSpPr txBox="1"/>
          <p:nvPr/>
        </p:nvSpPr>
        <p:spPr>
          <a:xfrm>
            <a:off x="3960037" y="240425"/>
            <a:ext cx="3957403"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Fase cualitativa</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4356191" y="36888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7485436" y="384043"/>
            <a:ext cx="0" cy="46166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2300037" y="3672356"/>
            <a:ext cx="399443" cy="294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006081"/>
                </a:solidFill>
                <a:latin typeface="Times New Roman" panose="02020603050405020304" pitchFamily="18" charset="0"/>
                <a:cs typeface="Times New Roman" panose="02020603050405020304" pitchFamily="18" charset="0"/>
              </a:rPr>
              <a:t>NE</a:t>
            </a:r>
          </a:p>
          <a:p>
            <a:pPr algn="ctr"/>
            <a:r>
              <a:rPr lang="es-EC" sz="2000" b="1" dirty="0" smtClean="0">
                <a:solidFill>
                  <a:srgbClr val="006081"/>
                </a:solidFill>
                <a:latin typeface="Times New Roman" panose="02020603050405020304" pitchFamily="18" charset="0"/>
                <a:cs typeface="Times New Roman" panose="02020603050405020304" pitchFamily="18" charset="0"/>
              </a:rPr>
              <a:t>CESIDAD</a:t>
            </a:r>
            <a:r>
              <a:rPr lang="es-EC" sz="2000" b="1" dirty="0" smtClean="0">
                <a:solidFill>
                  <a:srgbClr val="80350A"/>
                </a:solidFill>
                <a:latin typeface="Times New Roman" panose="02020603050405020304" pitchFamily="18" charset="0"/>
                <a:cs typeface="Times New Roman" panose="02020603050405020304" pitchFamily="18" charset="0"/>
              </a:rPr>
              <a:t> </a:t>
            </a:r>
            <a:endParaRPr lang="es-EC" sz="2000" b="1" dirty="0">
              <a:solidFill>
                <a:srgbClr val="80350A"/>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3000788" y="1911926"/>
            <a:ext cx="439387" cy="4702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smtClean="0">
                <a:solidFill>
                  <a:srgbClr val="128CB0"/>
                </a:solidFill>
                <a:latin typeface="Times New Roman" panose="02020603050405020304" pitchFamily="18" charset="0"/>
                <a:cs typeface="Times New Roman" panose="02020603050405020304" pitchFamily="18" charset="0"/>
              </a:rPr>
              <a:t>JUSTIFICACIÓN</a:t>
            </a:r>
            <a:endParaRPr lang="es-EC" sz="2100" b="1" dirty="0">
              <a:solidFill>
                <a:srgbClr val="128CB0"/>
              </a:solidFill>
            </a:endParaRPr>
          </a:p>
        </p:txBody>
      </p:sp>
      <p:sp>
        <p:nvSpPr>
          <p:cNvPr id="8" name="Rectángulo 7"/>
          <p:cNvSpPr/>
          <p:nvPr/>
        </p:nvSpPr>
        <p:spPr>
          <a:xfrm>
            <a:off x="8590055" y="3313216"/>
            <a:ext cx="314102" cy="3301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80350A"/>
                </a:solidFill>
                <a:latin typeface="Times New Roman" panose="02020603050405020304" pitchFamily="18" charset="0"/>
                <a:cs typeface="Times New Roman" panose="02020603050405020304" pitchFamily="18" charset="0"/>
              </a:rPr>
              <a:t>PROPÓSITO</a:t>
            </a:r>
            <a:endParaRPr lang="es-EC" sz="2000" b="1" dirty="0">
              <a:solidFill>
                <a:srgbClr val="80350A"/>
              </a:solidFill>
            </a:endParaRPr>
          </a:p>
        </p:txBody>
      </p:sp>
      <p:sp>
        <p:nvSpPr>
          <p:cNvPr id="9" name="Rectángulo 8"/>
          <p:cNvSpPr/>
          <p:nvPr/>
        </p:nvSpPr>
        <p:spPr>
          <a:xfrm>
            <a:off x="11526979" y="2713220"/>
            <a:ext cx="439387" cy="390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b="1" dirty="0" smtClean="0">
              <a:solidFill>
                <a:srgbClr val="B2B023"/>
              </a:solidFill>
              <a:latin typeface="Times New Roman" panose="02020603050405020304" pitchFamily="18" charset="0"/>
              <a:cs typeface="Times New Roman" panose="02020603050405020304" pitchFamily="18" charset="0"/>
            </a:endParaRPr>
          </a:p>
          <a:p>
            <a:pPr algn="ctr"/>
            <a:r>
              <a:rPr lang="es-EC" sz="2000" b="1" dirty="0" smtClean="0">
                <a:solidFill>
                  <a:srgbClr val="B2B023"/>
                </a:solidFill>
                <a:latin typeface="Times New Roman" panose="02020603050405020304" pitchFamily="18" charset="0"/>
                <a:cs typeface="Times New Roman" panose="02020603050405020304" pitchFamily="18" charset="0"/>
              </a:rPr>
              <a:t> PROBLEMA</a:t>
            </a:r>
            <a:endParaRPr lang="es-EC" sz="2000" b="1" dirty="0">
              <a:solidFill>
                <a:srgbClr val="B2B023"/>
              </a:solidFill>
            </a:endParaRPr>
          </a:p>
        </p:txBody>
      </p:sp>
      <p:sp>
        <p:nvSpPr>
          <p:cNvPr id="10" name="CuadroTexto 9"/>
          <p:cNvSpPr txBox="1"/>
          <p:nvPr/>
        </p:nvSpPr>
        <p:spPr>
          <a:xfrm>
            <a:off x="299543" y="3613735"/>
            <a:ext cx="1891864" cy="2677656"/>
          </a:xfrm>
          <a:prstGeom prst="rect">
            <a:avLst/>
          </a:prstGeom>
          <a:noFill/>
        </p:spPr>
        <p:txBody>
          <a:bodyPr wrap="square" rtlCol="0">
            <a:spAutoFit/>
          </a:bodyPr>
          <a:lstStyle/>
          <a:p>
            <a:pPr algn="just"/>
            <a:r>
              <a:rPr lang="es-EC" sz="2100" dirty="0">
                <a:solidFill>
                  <a:schemeClr val="bg1"/>
                </a:solidFill>
                <a:latin typeface="Times New Roman" panose="02020603050405020304" pitchFamily="18" charset="0"/>
                <a:cs typeface="Times New Roman" panose="02020603050405020304" pitchFamily="18" charset="0"/>
              </a:rPr>
              <a:t>Conocer las necesidades de las personas con capacidades especiales en el área de terapia </a:t>
            </a:r>
            <a:r>
              <a:rPr lang="es-EC" sz="2100" dirty="0" smtClean="0">
                <a:solidFill>
                  <a:schemeClr val="bg1"/>
                </a:solidFill>
                <a:latin typeface="Times New Roman" panose="02020603050405020304" pitchFamily="18" charset="0"/>
                <a:cs typeface="Times New Roman" panose="02020603050405020304" pitchFamily="18" charset="0"/>
              </a:rPr>
              <a:t>en DMQ.</a:t>
            </a:r>
            <a:endParaRPr lang="es-EC" sz="2100" dirty="0">
              <a:solidFill>
                <a:schemeClr val="bg1"/>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5551762" y="2278505"/>
            <a:ext cx="439387" cy="4012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128CB0"/>
                </a:solidFill>
                <a:latin typeface="Times New Roman" panose="02020603050405020304" pitchFamily="18" charset="0"/>
                <a:cs typeface="Times New Roman" panose="02020603050405020304" pitchFamily="18" charset="0"/>
              </a:rPr>
              <a:t>IMPORTANCIA</a:t>
            </a:r>
            <a:endParaRPr lang="es-EC" sz="2000" b="1" dirty="0">
              <a:solidFill>
                <a:srgbClr val="128CB0"/>
              </a:solidFill>
            </a:endParaRPr>
          </a:p>
        </p:txBody>
      </p:sp>
      <p:sp>
        <p:nvSpPr>
          <p:cNvPr id="13" name="Rectángulo 12"/>
          <p:cNvSpPr/>
          <p:nvPr/>
        </p:nvSpPr>
        <p:spPr>
          <a:xfrm>
            <a:off x="3487645" y="3613735"/>
            <a:ext cx="1979750" cy="2677656"/>
          </a:xfrm>
          <a:prstGeom prst="rect">
            <a:avLst/>
          </a:prstGeom>
        </p:spPr>
        <p:txBody>
          <a:bodyPr wrap="square">
            <a:spAutoFit/>
          </a:bodyPr>
          <a:lstStyle/>
          <a:p>
            <a:pPr algn="just"/>
            <a:r>
              <a:rPr lang="es-EC" sz="2100" dirty="0" smtClean="0">
                <a:solidFill>
                  <a:schemeClr val="bg1"/>
                </a:solidFill>
                <a:latin typeface="Times New Roman" panose="02020603050405020304" pitchFamily="18" charset="0"/>
                <a:ea typeface="Calibri" panose="020F0502020204030204" pitchFamily="34" charset="0"/>
              </a:rPr>
              <a:t>Las área </a:t>
            </a:r>
            <a:r>
              <a:rPr lang="es-EC" sz="2100" dirty="0">
                <a:solidFill>
                  <a:schemeClr val="bg1"/>
                </a:solidFill>
                <a:latin typeface="Times New Roman" panose="02020603050405020304" pitchFamily="18" charset="0"/>
                <a:ea typeface="Calibri" panose="020F0502020204030204" pitchFamily="34" charset="0"/>
              </a:rPr>
              <a:t>de tecnología médica </a:t>
            </a:r>
            <a:r>
              <a:rPr lang="es-EC" sz="2100" dirty="0" smtClean="0">
                <a:solidFill>
                  <a:schemeClr val="bg1"/>
                </a:solidFill>
                <a:latin typeface="Times New Roman" panose="02020603050405020304" pitchFamily="18" charset="0"/>
                <a:ea typeface="Calibri" panose="020F0502020204030204" pitchFamily="34" charset="0"/>
              </a:rPr>
              <a:t>desconocen </a:t>
            </a:r>
            <a:r>
              <a:rPr lang="es-EC" sz="2100" dirty="0">
                <a:solidFill>
                  <a:schemeClr val="bg1"/>
                </a:solidFill>
                <a:latin typeface="Times New Roman" panose="02020603050405020304" pitchFamily="18" charset="0"/>
                <a:ea typeface="Calibri" panose="020F0502020204030204" pitchFamily="34" charset="0"/>
              </a:rPr>
              <a:t>el beneficio </a:t>
            </a:r>
            <a:r>
              <a:rPr lang="es-EC" sz="2100" dirty="0" smtClean="0">
                <a:solidFill>
                  <a:schemeClr val="bg1"/>
                </a:solidFill>
                <a:latin typeface="Times New Roman" panose="02020603050405020304" pitchFamily="18" charset="0"/>
                <a:ea typeface="Calibri" panose="020F0502020204030204" pitchFamily="34" charset="0"/>
              </a:rPr>
              <a:t>de adaptar alguna estrategia de MKT con causa</a:t>
            </a:r>
            <a:endParaRPr lang="es-EC" sz="2100" dirty="0">
              <a:solidFill>
                <a:schemeClr val="bg1"/>
              </a:solidFill>
            </a:endParaRPr>
          </a:p>
        </p:txBody>
      </p:sp>
      <p:sp>
        <p:nvSpPr>
          <p:cNvPr id="14" name="Rectángulo 13"/>
          <p:cNvSpPr/>
          <p:nvPr/>
        </p:nvSpPr>
        <p:spPr>
          <a:xfrm>
            <a:off x="6523727" y="3625058"/>
            <a:ext cx="1979750" cy="3000821"/>
          </a:xfrm>
          <a:prstGeom prst="rect">
            <a:avLst/>
          </a:prstGeom>
        </p:spPr>
        <p:txBody>
          <a:bodyPr wrap="square">
            <a:spAutoFit/>
          </a:bodyPr>
          <a:lstStyle/>
          <a:p>
            <a:pPr algn="just"/>
            <a:r>
              <a:rPr lang="es-EC" sz="2100" dirty="0" smtClean="0">
                <a:solidFill>
                  <a:schemeClr val="bg1"/>
                </a:solidFill>
                <a:latin typeface="Times New Roman" panose="02020603050405020304" pitchFamily="18" charset="0"/>
              </a:rPr>
              <a:t>Conocer la patología más común en los pacientes, y por qué medios de comunicación informan sobre esta problemática </a:t>
            </a:r>
            <a:endParaRPr lang="es-EC" sz="2100" dirty="0">
              <a:solidFill>
                <a:schemeClr val="bg1"/>
              </a:solidFill>
            </a:endParaRPr>
          </a:p>
        </p:txBody>
      </p:sp>
      <p:sp>
        <p:nvSpPr>
          <p:cNvPr id="15" name="Rectángulo 14"/>
          <p:cNvSpPr/>
          <p:nvPr/>
        </p:nvSpPr>
        <p:spPr>
          <a:xfrm>
            <a:off x="9474863" y="3672356"/>
            <a:ext cx="1979750" cy="2677656"/>
          </a:xfrm>
          <a:prstGeom prst="rect">
            <a:avLst/>
          </a:prstGeom>
        </p:spPr>
        <p:txBody>
          <a:bodyPr wrap="square">
            <a:spAutoFit/>
          </a:bodyPr>
          <a:lstStyle/>
          <a:p>
            <a:pPr algn="just"/>
            <a:r>
              <a:rPr lang="es-EC" sz="2100" dirty="0" smtClean="0">
                <a:solidFill>
                  <a:srgbClr val="80350A"/>
                </a:solidFill>
                <a:latin typeface="Times New Roman" panose="02020603050405020304" pitchFamily="18" charset="0"/>
                <a:ea typeface="Calibri" panose="020F0502020204030204" pitchFamily="34" charset="0"/>
              </a:rPr>
              <a:t>El servicio de terapia del lenguaje puede verse afectado y limitado por utilizar solo un marketing directo. </a:t>
            </a:r>
            <a:endParaRPr lang="es-EC" sz="2100" dirty="0">
              <a:solidFill>
                <a:srgbClr val="80350A"/>
              </a:solidFill>
            </a:endParaRPr>
          </a:p>
        </p:txBody>
      </p:sp>
      <p:sp>
        <p:nvSpPr>
          <p:cNvPr id="11" name="Rectángulo 10"/>
          <p:cNvSpPr/>
          <p:nvPr/>
        </p:nvSpPr>
        <p:spPr>
          <a:xfrm>
            <a:off x="9027347" y="3358187"/>
            <a:ext cx="447516" cy="3170099"/>
          </a:xfrm>
          <a:prstGeom prst="rect">
            <a:avLst/>
          </a:prstGeom>
        </p:spPr>
        <p:txBody>
          <a:bodyPr wrap="square">
            <a:spAutoFit/>
          </a:bodyPr>
          <a:lstStyle/>
          <a:p>
            <a:pPr algn="ctr"/>
            <a:r>
              <a:rPr lang="es-EC" sz="2000" b="1" dirty="0">
                <a:solidFill>
                  <a:srgbClr val="B2B023"/>
                </a:solidFill>
                <a:latin typeface="Times New Roman" panose="02020603050405020304" pitchFamily="18" charset="0"/>
                <a:cs typeface="Times New Roman" panose="02020603050405020304" pitchFamily="18" charset="0"/>
              </a:rPr>
              <a:t>DEF</a:t>
            </a:r>
          </a:p>
          <a:p>
            <a:pPr algn="ctr"/>
            <a:r>
              <a:rPr lang="es-EC" sz="2000" b="1" dirty="0">
                <a:solidFill>
                  <a:srgbClr val="B2B023"/>
                </a:solidFill>
                <a:latin typeface="Times New Roman" panose="02020603050405020304" pitchFamily="18" charset="0"/>
                <a:cs typeface="Times New Roman" panose="02020603050405020304" pitchFamily="18" charset="0"/>
              </a:rPr>
              <a:t>I</a:t>
            </a:r>
          </a:p>
          <a:p>
            <a:pPr algn="ctr"/>
            <a:r>
              <a:rPr lang="es-EC" sz="2000" b="1" dirty="0" smtClean="0">
                <a:solidFill>
                  <a:srgbClr val="B2B023"/>
                </a:solidFill>
                <a:latin typeface="Times New Roman" panose="02020603050405020304" pitchFamily="18" charset="0"/>
                <a:cs typeface="Times New Roman" panose="02020603050405020304" pitchFamily="18" charset="0"/>
              </a:rPr>
              <a:t>N</a:t>
            </a:r>
          </a:p>
          <a:p>
            <a:pPr algn="ctr"/>
            <a:r>
              <a:rPr lang="es-EC" sz="2000" b="1" dirty="0" smtClean="0">
                <a:solidFill>
                  <a:srgbClr val="B2B023"/>
                </a:solidFill>
                <a:latin typeface="Times New Roman" panose="02020603050405020304" pitchFamily="18" charset="0"/>
                <a:cs typeface="Times New Roman" panose="02020603050405020304" pitchFamily="18" charset="0"/>
              </a:rPr>
              <a:t>I</a:t>
            </a:r>
          </a:p>
          <a:p>
            <a:pPr algn="ctr"/>
            <a:r>
              <a:rPr lang="es-EC" sz="2000" b="1" dirty="0" smtClean="0">
                <a:solidFill>
                  <a:srgbClr val="B2B023"/>
                </a:solidFill>
                <a:latin typeface="Times New Roman" panose="02020603050405020304" pitchFamily="18" charset="0"/>
                <a:cs typeface="Times New Roman" panose="02020603050405020304" pitchFamily="18" charset="0"/>
              </a:rPr>
              <a:t>C</a:t>
            </a:r>
          </a:p>
          <a:p>
            <a:pPr algn="ctr"/>
            <a:r>
              <a:rPr lang="es-EC" sz="2000" b="1" dirty="0" smtClean="0">
                <a:solidFill>
                  <a:srgbClr val="B2B023"/>
                </a:solidFill>
                <a:latin typeface="Times New Roman" panose="02020603050405020304" pitchFamily="18" charset="0"/>
                <a:cs typeface="Times New Roman" panose="02020603050405020304" pitchFamily="18" charset="0"/>
              </a:rPr>
              <a:t>I</a:t>
            </a:r>
          </a:p>
          <a:p>
            <a:pPr algn="ctr"/>
            <a:r>
              <a:rPr lang="es-EC" sz="2000" b="1" dirty="0" smtClean="0">
                <a:solidFill>
                  <a:srgbClr val="B2B023"/>
                </a:solidFill>
                <a:latin typeface="Times New Roman" panose="02020603050405020304" pitchFamily="18" charset="0"/>
                <a:cs typeface="Times New Roman" panose="02020603050405020304" pitchFamily="18" charset="0"/>
              </a:rPr>
              <a:t>ÓN</a:t>
            </a:r>
            <a:endParaRPr lang="es-EC" sz="2000" dirty="0"/>
          </a:p>
        </p:txBody>
      </p:sp>
    </p:spTree>
    <p:extLst>
      <p:ext uri="{BB962C8B-B14F-4D97-AF65-F5344CB8AC3E}">
        <p14:creationId xmlns:p14="http://schemas.microsoft.com/office/powerpoint/2010/main" val="130596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60037" y="240425"/>
            <a:ext cx="3957403"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Fase cualitativa</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4356191" y="36888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7485436" y="384043"/>
            <a:ext cx="0" cy="461665"/>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upo 12"/>
          <p:cNvGrpSpPr/>
          <p:nvPr/>
        </p:nvGrpSpPr>
        <p:grpSpPr>
          <a:xfrm>
            <a:off x="242881" y="1064298"/>
            <a:ext cx="11467071" cy="779492"/>
            <a:chOff x="242881" y="1424060"/>
            <a:chExt cx="11467071" cy="779492"/>
          </a:xfrm>
        </p:grpSpPr>
        <p:sp>
          <p:nvSpPr>
            <p:cNvPr id="7" name="Rectángulo redondeado 6"/>
            <p:cNvSpPr/>
            <p:nvPr/>
          </p:nvSpPr>
          <p:spPr>
            <a:xfrm>
              <a:off x="2910726" y="1424060"/>
              <a:ext cx="8799226" cy="779492"/>
            </a:xfrm>
            <a:prstGeom prst="roundRect">
              <a:avLst/>
            </a:prstGeom>
            <a:solidFill>
              <a:srgbClr val="803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400" dirty="0" smtClean="0">
                <a:latin typeface="Times New Roman" panose="02020603050405020304" pitchFamily="18" charset="0"/>
                <a:cs typeface="Times New Roman" panose="02020603050405020304" pitchFamily="18" charset="0"/>
              </a:endParaRPr>
            </a:p>
            <a:p>
              <a:pPr algn="just"/>
              <a:r>
                <a:rPr lang="es-EC" sz="2100" dirty="0" smtClean="0">
                  <a:latin typeface="Times New Roman" panose="02020603050405020304" pitchFamily="18" charset="0"/>
                  <a:cs typeface="Times New Roman" panose="02020603050405020304" pitchFamily="18" charset="0"/>
                </a:rPr>
                <a:t>Determinar </a:t>
              </a:r>
              <a:r>
                <a:rPr lang="es-EC" sz="2100" dirty="0">
                  <a:latin typeface="Times New Roman" panose="02020603050405020304" pitchFamily="18" charset="0"/>
                  <a:cs typeface="Times New Roman" panose="02020603050405020304" pitchFamily="18" charset="0"/>
                </a:rPr>
                <a:t>los diferentes tipos de terapia del lenguaje que presenta la población de 2 a 29 años en el Distrito Metropolitano de </a:t>
              </a:r>
              <a:r>
                <a:rPr lang="es-EC" sz="2100" dirty="0" smtClean="0">
                  <a:latin typeface="Times New Roman" panose="02020603050405020304" pitchFamily="18" charset="0"/>
                  <a:cs typeface="Times New Roman" panose="02020603050405020304" pitchFamily="18" charset="0"/>
                </a:rPr>
                <a:t>Quito.</a:t>
              </a:r>
              <a:endParaRPr lang="es-EC" sz="2100" dirty="0">
                <a:latin typeface="Times New Roman" panose="02020603050405020304" pitchFamily="18" charset="0"/>
                <a:cs typeface="Times New Roman" panose="02020603050405020304" pitchFamily="18" charset="0"/>
              </a:endParaRPr>
            </a:p>
            <a:p>
              <a:pPr algn="ctr"/>
              <a:endParaRPr lang="es-EC" dirty="0"/>
            </a:p>
          </p:txBody>
        </p:sp>
        <p:sp>
          <p:nvSpPr>
            <p:cNvPr id="12" name="Rectángulo redondeado 11"/>
            <p:cNvSpPr/>
            <p:nvPr/>
          </p:nvSpPr>
          <p:spPr>
            <a:xfrm>
              <a:off x="242881" y="1484021"/>
              <a:ext cx="2667845" cy="638224"/>
            </a:xfrm>
            <a:prstGeom prst="roundRect">
              <a:avLst/>
            </a:prstGeom>
            <a:solidFill>
              <a:srgbClr val="006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dirty="0" smtClean="0">
                  <a:latin typeface="Times New Roman" panose="02020603050405020304" pitchFamily="18" charset="0"/>
                  <a:cs typeface="Times New Roman" panose="02020603050405020304" pitchFamily="18" charset="0"/>
                </a:rPr>
                <a:t>Objetivo general </a:t>
              </a:r>
              <a:endParaRPr lang="es-EC" sz="2100" dirty="0">
                <a:latin typeface="Times New Roman" panose="02020603050405020304" pitchFamily="18" charset="0"/>
                <a:cs typeface="Times New Roman" panose="02020603050405020304" pitchFamily="18" charset="0"/>
              </a:endParaRPr>
            </a:p>
          </p:txBody>
        </p:sp>
      </p:grpSp>
      <p:grpSp>
        <p:nvGrpSpPr>
          <p:cNvPr id="15" name="Grupo 14"/>
          <p:cNvGrpSpPr/>
          <p:nvPr/>
        </p:nvGrpSpPr>
        <p:grpSpPr>
          <a:xfrm>
            <a:off x="242881" y="1989617"/>
            <a:ext cx="11509813" cy="2237610"/>
            <a:chOff x="157802" y="1154241"/>
            <a:chExt cx="11509813" cy="2237610"/>
          </a:xfrm>
        </p:grpSpPr>
        <p:sp>
          <p:nvSpPr>
            <p:cNvPr id="16" name="Rectángulo redondeado 15"/>
            <p:cNvSpPr/>
            <p:nvPr/>
          </p:nvSpPr>
          <p:spPr>
            <a:xfrm>
              <a:off x="2868389" y="1154241"/>
              <a:ext cx="8799226" cy="2237610"/>
            </a:xfrm>
            <a:prstGeom prst="roundRect">
              <a:avLst/>
            </a:prstGeom>
            <a:solidFill>
              <a:srgbClr val="A2A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es-EC" sz="2100" dirty="0" smtClean="0">
                  <a:latin typeface="Times New Roman" panose="02020603050405020304" pitchFamily="18" charset="0"/>
                  <a:cs typeface="Times New Roman" panose="02020603050405020304" pitchFamily="18" charset="0"/>
                </a:rPr>
                <a:t>Conocer si existe comunicación por parte de las instituciones de salud hacia las personas con discapacidad.</a:t>
              </a:r>
            </a:p>
            <a:p>
              <a:pPr marL="342900" lvl="0" indent="-342900" algn="just">
                <a:buFont typeface="Arial" panose="020B0604020202020204" pitchFamily="34" charset="0"/>
                <a:buChar char="•"/>
              </a:pPr>
              <a:r>
                <a:rPr lang="es-EC" sz="2100" dirty="0" smtClean="0">
                  <a:latin typeface="Times New Roman" panose="02020603050405020304" pitchFamily="18" charset="0"/>
                  <a:cs typeface="Times New Roman" panose="02020603050405020304" pitchFamily="18" charset="0"/>
                </a:rPr>
                <a:t>Determinar los costos por el servicio de terapia de lenguaje en las instituciones de salud.</a:t>
              </a:r>
            </a:p>
            <a:p>
              <a:pPr marL="342900" lvl="0" indent="-342900" algn="just">
                <a:buFont typeface="Arial" panose="020B0604020202020204" pitchFamily="34" charset="0"/>
                <a:buChar char="•"/>
              </a:pPr>
              <a:r>
                <a:rPr lang="es-EC" sz="2100" dirty="0" smtClean="0">
                  <a:latin typeface="Times New Roman" panose="02020603050405020304" pitchFamily="18" charset="0"/>
                  <a:cs typeface="Times New Roman" panose="02020603050405020304" pitchFamily="18" charset="0"/>
                </a:rPr>
                <a:t>Determinar las patologías que presenta la población que recibe terapia del lenguaje en el Distrito Metropolitano de Quito.</a:t>
              </a:r>
            </a:p>
            <a:p>
              <a:pPr algn="ctr"/>
              <a:endParaRPr lang="es-EC" dirty="0"/>
            </a:p>
          </p:txBody>
        </p:sp>
        <p:sp>
          <p:nvSpPr>
            <p:cNvPr id="17" name="Rectángulo redondeado 16"/>
            <p:cNvSpPr/>
            <p:nvPr/>
          </p:nvSpPr>
          <p:spPr>
            <a:xfrm>
              <a:off x="157802" y="1896703"/>
              <a:ext cx="2710587" cy="707716"/>
            </a:xfrm>
            <a:prstGeom prst="roundRect">
              <a:avLst/>
            </a:prstGeom>
            <a:solidFill>
              <a:srgbClr val="128C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smtClean="0">
                  <a:latin typeface="Times New Roman" panose="02020603050405020304" pitchFamily="18" charset="0"/>
                  <a:cs typeface="Times New Roman" panose="02020603050405020304" pitchFamily="18" charset="0"/>
                </a:rPr>
                <a:t>Objetivos específicos </a:t>
              </a:r>
              <a:endParaRPr lang="es-EC" sz="2100" b="1" dirty="0">
                <a:latin typeface="Times New Roman" panose="02020603050405020304" pitchFamily="18" charset="0"/>
                <a:cs typeface="Times New Roman" panose="02020603050405020304" pitchFamily="18" charset="0"/>
              </a:endParaRPr>
            </a:p>
          </p:txBody>
        </p:sp>
      </p:grpSp>
      <p:grpSp>
        <p:nvGrpSpPr>
          <p:cNvPr id="18" name="Grupo 17"/>
          <p:cNvGrpSpPr/>
          <p:nvPr/>
        </p:nvGrpSpPr>
        <p:grpSpPr>
          <a:xfrm>
            <a:off x="242881" y="4418024"/>
            <a:ext cx="5421173" cy="2348244"/>
            <a:chOff x="862338" y="1274161"/>
            <a:chExt cx="5421173" cy="2348244"/>
          </a:xfrm>
        </p:grpSpPr>
        <p:sp>
          <p:nvSpPr>
            <p:cNvPr id="19" name="Rectángulo redondeado 18"/>
            <p:cNvSpPr/>
            <p:nvPr/>
          </p:nvSpPr>
          <p:spPr>
            <a:xfrm>
              <a:off x="862338" y="1690955"/>
              <a:ext cx="5421173" cy="19314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100" dirty="0">
                  <a:latin typeface="Times New Roman" panose="02020603050405020304" pitchFamily="18" charset="0"/>
                  <a:cs typeface="Times New Roman" panose="02020603050405020304" pitchFamily="18" charset="0"/>
                </a:rPr>
                <a:t>La aplicación de marketing de forma empírica por parte de empresas, provoca que de cada cuatro familias apenas el 25% conozca algún tipo de discapacidad del lenguaje en el Distrito Metropolitano de Quito.</a:t>
              </a:r>
            </a:p>
            <a:p>
              <a:pPr algn="ctr"/>
              <a:endParaRPr lang="es-EC" dirty="0"/>
            </a:p>
          </p:txBody>
        </p:sp>
        <p:sp>
          <p:nvSpPr>
            <p:cNvPr id="20" name="Rectángulo redondeado 19"/>
            <p:cNvSpPr/>
            <p:nvPr/>
          </p:nvSpPr>
          <p:spPr>
            <a:xfrm>
              <a:off x="2233939" y="1274161"/>
              <a:ext cx="2443397" cy="404735"/>
            </a:xfrm>
            <a:prstGeom prst="roundRect">
              <a:avLst/>
            </a:prstGeom>
            <a:solidFill>
              <a:srgbClr val="007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smtClean="0">
                  <a:latin typeface="Times New Roman" panose="02020603050405020304" pitchFamily="18" charset="0"/>
                  <a:cs typeface="Times New Roman" panose="02020603050405020304" pitchFamily="18" charset="0"/>
                </a:rPr>
                <a:t>Hipótesis</a:t>
              </a:r>
              <a:r>
                <a:rPr lang="es-EC" sz="2000" dirty="0" smtClean="0">
                  <a:latin typeface="Times New Roman" panose="02020603050405020304" pitchFamily="18" charset="0"/>
                  <a:cs typeface="Times New Roman" panose="02020603050405020304" pitchFamily="18" charset="0"/>
                </a:rPr>
                <a:t> </a:t>
              </a:r>
              <a:endParaRPr lang="es-EC" sz="2000" dirty="0">
                <a:latin typeface="Times New Roman" panose="02020603050405020304" pitchFamily="18" charset="0"/>
                <a:cs typeface="Times New Roman" panose="02020603050405020304" pitchFamily="18" charset="0"/>
              </a:endParaRPr>
            </a:p>
          </p:txBody>
        </p:sp>
      </p:grpSp>
      <p:grpSp>
        <p:nvGrpSpPr>
          <p:cNvPr id="21" name="Grupo 20"/>
          <p:cNvGrpSpPr/>
          <p:nvPr/>
        </p:nvGrpSpPr>
        <p:grpSpPr>
          <a:xfrm>
            <a:off x="5921115" y="4449142"/>
            <a:ext cx="6073513" cy="2317126"/>
            <a:chOff x="209998" y="1286220"/>
            <a:chExt cx="6073513" cy="2317126"/>
          </a:xfrm>
        </p:grpSpPr>
        <p:sp>
          <p:nvSpPr>
            <p:cNvPr id="22" name="Rectángulo redondeado 21"/>
            <p:cNvSpPr/>
            <p:nvPr/>
          </p:nvSpPr>
          <p:spPr>
            <a:xfrm>
              <a:off x="209998" y="1690955"/>
              <a:ext cx="6073513" cy="1912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100" dirty="0">
                  <a:latin typeface="Times New Roman" panose="02020603050405020304" pitchFamily="18" charset="0"/>
                  <a:cs typeface="Times New Roman" panose="02020603050405020304" pitchFamily="18" charset="0"/>
                </a:rPr>
                <a:t>La información obtenida en la presente investigación de mercados es verídica y tiene por objeto fines altamente confidenciales y académicos, esenciales para comprobar los resultados del tema de investigación que hemos </a:t>
              </a:r>
              <a:r>
                <a:rPr lang="es-EC" sz="2100" dirty="0" smtClean="0">
                  <a:latin typeface="Times New Roman" panose="02020603050405020304" pitchFamily="18" charset="0"/>
                  <a:cs typeface="Times New Roman" panose="02020603050405020304" pitchFamily="18" charset="0"/>
                </a:rPr>
                <a:t>planteado.</a:t>
              </a:r>
              <a:endParaRPr lang="es-EC" sz="2100" dirty="0">
                <a:latin typeface="Times New Roman" panose="02020603050405020304" pitchFamily="18" charset="0"/>
                <a:cs typeface="Times New Roman" panose="02020603050405020304" pitchFamily="18" charset="0"/>
              </a:endParaRPr>
            </a:p>
            <a:p>
              <a:pPr algn="ctr"/>
              <a:endParaRPr lang="es-EC" dirty="0"/>
            </a:p>
          </p:txBody>
        </p:sp>
        <p:sp>
          <p:nvSpPr>
            <p:cNvPr id="23" name="Rectángulo redondeado 22"/>
            <p:cNvSpPr/>
            <p:nvPr/>
          </p:nvSpPr>
          <p:spPr>
            <a:xfrm>
              <a:off x="1774319" y="1286220"/>
              <a:ext cx="2832872" cy="404735"/>
            </a:xfrm>
            <a:prstGeom prst="roundRect">
              <a:avLst/>
            </a:prstGeom>
            <a:solidFill>
              <a:srgbClr val="CE0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latin typeface="Times New Roman" panose="02020603050405020304" pitchFamily="18" charset="0"/>
                  <a:cs typeface="Times New Roman" panose="02020603050405020304" pitchFamily="18" charset="0"/>
                </a:rPr>
                <a:t>Ética del Investigador</a:t>
              </a:r>
              <a:endParaRPr lang="es-EC" sz="21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41068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0037" y="240425"/>
            <a:ext cx="3957403"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Fase metodológica</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5" name="Conector recto 4"/>
          <p:cNvCxnSpPr/>
          <p:nvPr/>
        </p:nvCxnSpPr>
        <p:spPr>
          <a:xfrm>
            <a:off x="4071381" y="36888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7740266" y="384043"/>
            <a:ext cx="0" cy="46166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Diagrama 6"/>
          <p:cNvGraphicFramePr/>
          <p:nvPr>
            <p:extLst>
              <p:ext uri="{D42A27DB-BD31-4B8C-83A1-F6EECF244321}">
                <p14:modId xmlns:p14="http://schemas.microsoft.com/office/powerpoint/2010/main" val="3079767779"/>
              </p:ext>
            </p:extLst>
          </p:nvPr>
        </p:nvGraphicFramePr>
        <p:xfrm>
          <a:off x="-194873" y="830546"/>
          <a:ext cx="11287594" cy="5735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7740266" y="5231567"/>
            <a:ext cx="4281846" cy="1499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rgbClr val="7030A0"/>
                </a:solidFill>
                <a:latin typeface="Times New Roman" panose="02020603050405020304" pitchFamily="18" charset="0"/>
                <a:cs typeface="Times New Roman" panose="02020603050405020304" pitchFamily="18" charset="0"/>
              </a:rPr>
              <a:t>Consiste en dividir a una población en subconjuntos o también llamados estratos que puede contener elementos homogéneos entre si o heterogéneos con otros estratos.</a:t>
            </a:r>
            <a:endParaRPr lang="es-EC"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22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60037" y="240425"/>
            <a:ext cx="3957403" cy="646331"/>
          </a:xfrm>
          <a:prstGeom prst="rect">
            <a:avLst/>
          </a:prstGeom>
          <a:noFill/>
        </p:spPr>
        <p:txBody>
          <a:bodyPr wrap="square" rtlCol="0">
            <a:spAutoFit/>
          </a:bodyPr>
          <a:lstStyle/>
          <a:p>
            <a:pPr algn="ctr"/>
            <a:r>
              <a:rPr lang="es-EC" sz="3600" b="1" dirty="0" smtClean="0">
                <a:solidFill>
                  <a:srgbClr val="80350A"/>
                </a:solidFill>
                <a:latin typeface="Times New Roman" panose="02020603050405020304" pitchFamily="18" charset="0"/>
                <a:cs typeface="Times New Roman" panose="02020603050405020304" pitchFamily="18" charset="0"/>
              </a:rPr>
              <a:t>Trabajo de campo</a:t>
            </a:r>
            <a:endParaRPr lang="es-EC" sz="3600" b="1" dirty="0">
              <a:solidFill>
                <a:srgbClr val="80350A"/>
              </a:solidFill>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4071381" y="368881"/>
            <a:ext cx="0" cy="46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7740266" y="384043"/>
            <a:ext cx="0" cy="461665"/>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upo 13"/>
          <p:cNvGrpSpPr/>
          <p:nvPr/>
        </p:nvGrpSpPr>
        <p:grpSpPr>
          <a:xfrm>
            <a:off x="3599190" y="1864945"/>
            <a:ext cx="7733373" cy="4056752"/>
            <a:chOff x="2954613" y="1520171"/>
            <a:chExt cx="7733373" cy="4056752"/>
          </a:xfrm>
        </p:grpSpPr>
        <p:sp>
          <p:nvSpPr>
            <p:cNvPr id="9" name="Rectángulo redondeado 8"/>
            <p:cNvSpPr/>
            <p:nvPr/>
          </p:nvSpPr>
          <p:spPr>
            <a:xfrm>
              <a:off x="2954613" y="1520171"/>
              <a:ext cx="7733373" cy="653403"/>
            </a:xfrm>
            <a:prstGeom prst="roundRect">
              <a:avLst/>
            </a:prstGeom>
            <a:solidFill>
              <a:srgbClr val="A2A0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Times New Roman" panose="02020603050405020304" pitchFamily="18" charset="0"/>
                  <a:cs typeface="Times New Roman" panose="02020603050405020304" pitchFamily="18" charset="0"/>
                </a:rPr>
                <a:t>Selección de los trabajadores de campo</a:t>
              </a:r>
              <a:endParaRPr lang="es-EC" sz="2400" dirty="0">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2954614" y="2376525"/>
              <a:ext cx="7733372" cy="726439"/>
            </a:xfrm>
            <a:prstGeom prst="roundRect">
              <a:avLst/>
            </a:prstGeom>
            <a:solidFill>
              <a:srgbClr val="0070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Times New Roman" panose="02020603050405020304" pitchFamily="18" charset="0"/>
                  <a:cs typeface="Times New Roman" panose="02020603050405020304" pitchFamily="18" charset="0"/>
                </a:rPr>
                <a:t>Capacitación de los trabajadores de campo</a:t>
              </a:r>
              <a:endParaRPr lang="es-EC" sz="2400" dirty="0">
                <a:latin typeface="Times New Roman" panose="02020603050405020304" pitchFamily="18" charset="0"/>
                <a:cs typeface="Times New Roman" panose="02020603050405020304" pitchFamily="18" charset="0"/>
              </a:endParaRPr>
            </a:p>
          </p:txBody>
        </p:sp>
        <p:sp>
          <p:nvSpPr>
            <p:cNvPr id="11" name="Rectángulo redondeado 10"/>
            <p:cNvSpPr/>
            <p:nvPr/>
          </p:nvSpPr>
          <p:spPr>
            <a:xfrm>
              <a:off x="2959880" y="3305915"/>
              <a:ext cx="7728106" cy="614012"/>
            </a:xfrm>
            <a:prstGeom prst="roundRect">
              <a:avLst/>
            </a:prstGeom>
            <a:solidFill>
              <a:srgbClr val="8035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Times New Roman" panose="02020603050405020304" pitchFamily="18" charset="0"/>
                  <a:cs typeface="Times New Roman" panose="02020603050405020304" pitchFamily="18" charset="0"/>
                </a:rPr>
                <a:t>Supervisión </a:t>
              </a:r>
              <a:endParaRPr lang="es-EC" sz="2400" dirty="0">
                <a:latin typeface="Times New Roman" panose="02020603050405020304" pitchFamily="18" charset="0"/>
                <a:cs typeface="Times New Roman" panose="02020603050405020304" pitchFamily="18" charset="0"/>
              </a:endParaRPr>
            </a:p>
          </p:txBody>
        </p:sp>
        <p:sp>
          <p:nvSpPr>
            <p:cNvPr id="12" name="Rectángulo redondeado 11"/>
            <p:cNvSpPr/>
            <p:nvPr/>
          </p:nvSpPr>
          <p:spPr>
            <a:xfrm>
              <a:off x="2954614" y="4122878"/>
              <a:ext cx="7733372" cy="579037"/>
            </a:xfrm>
            <a:prstGeom prst="roundRect">
              <a:avLst/>
            </a:prstGeom>
            <a:solidFill>
              <a:srgbClr val="CE0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Times New Roman" panose="02020603050405020304" pitchFamily="18" charset="0"/>
                  <a:cs typeface="Times New Roman" panose="02020603050405020304" pitchFamily="18" charset="0"/>
                </a:rPr>
                <a:t>Logística</a:t>
              </a:r>
              <a:r>
                <a:rPr lang="es-EC" sz="2000" dirty="0" smtClean="0">
                  <a:latin typeface="Times New Roman" panose="02020603050405020304" pitchFamily="18" charset="0"/>
                  <a:cs typeface="Times New Roman" panose="02020603050405020304" pitchFamily="18" charset="0"/>
                </a:rPr>
                <a:t> </a:t>
              </a:r>
              <a:endParaRPr lang="es-EC" sz="2000"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2954614" y="4939841"/>
              <a:ext cx="7733372" cy="637082"/>
            </a:xfrm>
            <a:prstGeom prst="roundRect">
              <a:avLst/>
            </a:prstGeom>
            <a:solidFill>
              <a:srgbClr val="0089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Times New Roman" panose="02020603050405020304" pitchFamily="18" charset="0"/>
                  <a:cs typeface="Times New Roman" panose="02020603050405020304" pitchFamily="18" charset="0"/>
                </a:rPr>
                <a:t>Actualización de tecnología  </a:t>
              </a:r>
              <a:endParaRPr lang="es-EC" sz="2400" dirty="0">
                <a:latin typeface="Times New Roman" panose="02020603050405020304" pitchFamily="18" charset="0"/>
                <a:cs typeface="Times New Roman" panose="02020603050405020304" pitchFamily="18" charset="0"/>
              </a:endParaRPr>
            </a:p>
          </p:txBody>
        </p:sp>
      </p:gr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88" y="921822"/>
            <a:ext cx="2136615" cy="319305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08" y="3654404"/>
            <a:ext cx="2181695" cy="3260421"/>
          </a:xfrm>
          <a:prstGeom prst="rect">
            <a:avLst/>
          </a:prstGeom>
        </p:spPr>
      </p:pic>
    </p:spTree>
    <p:extLst>
      <p:ext uri="{BB962C8B-B14F-4D97-AF65-F5344CB8AC3E}">
        <p14:creationId xmlns:p14="http://schemas.microsoft.com/office/powerpoint/2010/main" val="324452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3348</Words>
  <Application>Microsoft Office PowerPoint</Application>
  <PresentationFormat>Panorámica</PresentationFormat>
  <Paragraphs>511</Paragraphs>
  <Slides>28</Slides>
  <Notes>9</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7" baseType="lpstr">
      <vt:lpstr>Adobe Garamond Pro Bold</vt:lpstr>
      <vt:lpstr>Arial</vt:lpstr>
      <vt:lpstr>Calibri</vt:lpstr>
      <vt:lpstr>Calibri Light</vt:lpstr>
      <vt:lpstr>Cambria Math</vt:lpstr>
      <vt:lpstr>Symbol</vt:lpstr>
      <vt:lpstr>Times New Roman</vt:lpstr>
      <vt:lpstr>Tema de Office</vt:lpstr>
      <vt:lpstr>Minitab Graph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dc:creator>
  <cp:lastModifiedBy>Edgar</cp:lastModifiedBy>
  <cp:revision>97</cp:revision>
  <dcterms:created xsi:type="dcterms:W3CDTF">2018-05-06T20:25:27Z</dcterms:created>
  <dcterms:modified xsi:type="dcterms:W3CDTF">2018-06-01T03:37:33Z</dcterms:modified>
</cp:coreProperties>
</file>