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2"/>
  </p:notesMasterIdLst>
  <p:sldIdLst>
    <p:sldId id="346" r:id="rId2"/>
    <p:sldId id="347" r:id="rId3"/>
    <p:sldId id="348" r:id="rId4"/>
    <p:sldId id="387" r:id="rId5"/>
    <p:sldId id="349" r:id="rId6"/>
    <p:sldId id="350" r:id="rId7"/>
    <p:sldId id="377" r:id="rId8"/>
    <p:sldId id="375" r:id="rId9"/>
    <p:sldId id="378" r:id="rId10"/>
    <p:sldId id="356" r:id="rId11"/>
    <p:sldId id="379" r:id="rId12"/>
    <p:sldId id="380" r:id="rId13"/>
    <p:sldId id="381" r:id="rId14"/>
    <p:sldId id="383" r:id="rId15"/>
    <p:sldId id="384" r:id="rId16"/>
    <p:sldId id="386" r:id="rId17"/>
    <p:sldId id="385" r:id="rId18"/>
    <p:sldId id="374" r:id="rId19"/>
    <p:sldId id="370" r:id="rId20"/>
    <p:sldId id="371" r:id="rId21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6B5"/>
    <a:srgbClr val="9EB786"/>
    <a:srgbClr val="FFFFCC"/>
    <a:srgbClr val="CC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38753" autoAdjust="0"/>
  </p:normalViewPr>
  <p:slideViewPr>
    <p:cSldViewPr>
      <p:cViewPr>
        <p:scale>
          <a:sx n="100" d="100"/>
          <a:sy n="100" d="100"/>
        </p:scale>
        <p:origin x="156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8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Diana/Desktop/litrosh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Diana/Documents/Diana/tesis/litrosh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E2B84EA-4381-F346-8B3F-585AF3123AA9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[NOMBRE DE LA CATEGORÍA]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63E7D8EE-BD6F-6A49-9F2B-5C3B77EED925}" type="PERCENTAG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271F0BD-4BCD-1D46-B23E-F4C222166126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[NOMBRE DE LA CATEGORÍA]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401CE56D-3B93-6F46-B974-972BED4056A8}" type="PERCENTAG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148D265-2AAF-8E49-A019-9874C8DFC779}" type="CATEGORYNAME">
                      <a:rPr lang="it-IT" b="1">
                        <a:solidFill>
                          <a:schemeClr val="bg1"/>
                        </a:solidFill>
                      </a:rPr>
                      <a:pPr/>
                      <a:t>[NOMBRE DE LA CATEGORÍA]</a:t>
                    </a:fld>
                    <a:r>
                      <a:rPr lang="it-IT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7579AC9E-4137-4C42-BBE9-5CB95E0101D2}" type="PERCENTAGE">
                      <a:rPr lang="it-IT" b="1" baseline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it-IT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Hoja1!$B$3:$B$5</c:f>
              <c:strCache>
                <c:ptCount val="3"/>
                <c:pt idx="0">
                  <c:v>Manabí</c:v>
                </c:pt>
                <c:pt idx="1">
                  <c:v>Imbabura</c:v>
                </c:pt>
                <c:pt idx="2">
                  <c:v>Napo</c:v>
                </c:pt>
              </c:strCache>
            </c:strRef>
          </c:cat>
          <c:val>
            <c:numRef>
              <c:f>Hoja1!$C$3:$C$5</c:f>
              <c:numCache>
                <c:formatCode>General</c:formatCode>
                <c:ptCount val="3"/>
                <c:pt idx="0">
                  <c:v>95.0</c:v>
                </c:pt>
                <c:pt idx="1">
                  <c:v>133.0</c:v>
                </c:pt>
                <c:pt idx="2">
                  <c:v>193.0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sz="1400" dirty="0"/>
              <a:t>Buenas Prácticas por provincias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'por ha'!$B$48</c:f>
              <c:strCache>
                <c:ptCount val="1"/>
                <c:pt idx="0">
                  <c:v>Manabí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 ha'!$A$49:$A$52</c:f>
              <c:strCache>
                <c:ptCount val="4"/>
                <c:pt idx="0">
                  <c:v>Biodigestores</c:v>
                </c:pt>
                <c:pt idx="1">
                  <c:v>Compostaje</c:v>
                </c:pt>
                <c:pt idx="2">
                  <c:v>Lombricultura</c:v>
                </c:pt>
                <c:pt idx="3">
                  <c:v>Dispersión de estiércol </c:v>
                </c:pt>
              </c:strCache>
            </c:strRef>
          </c:cat>
          <c:val>
            <c:numRef>
              <c:f>'por ha'!$B$49:$B$52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'por ha'!$C$48</c:f>
              <c:strCache>
                <c:ptCount val="1"/>
                <c:pt idx="0">
                  <c:v>Imbabura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 ha'!$A$49:$A$52</c:f>
              <c:strCache>
                <c:ptCount val="4"/>
                <c:pt idx="0">
                  <c:v>Biodigestores</c:v>
                </c:pt>
                <c:pt idx="1">
                  <c:v>Compostaje</c:v>
                </c:pt>
                <c:pt idx="2">
                  <c:v>Lombricultura</c:v>
                </c:pt>
                <c:pt idx="3">
                  <c:v>Dispersión de estiércol </c:v>
                </c:pt>
              </c:strCache>
            </c:strRef>
          </c:cat>
          <c:val>
            <c:numRef>
              <c:f>'por ha'!$C$49:$C$52</c:f>
              <c:numCache>
                <c:formatCode>General</c:formatCode>
                <c:ptCount val="4"/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'por ha'!$D$48</c:f>
              <c:strCache>
                <c:ptCount val="1"/>
                <c:pt idx="0">
                  <c:v>Napo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 ha'!$A$49:$A$52</c:f>
              <c:strCache>
                <c:ptCount val="4"/>
                <c:pt idx="0">
                  <c:v>Biodigestores</c:v>
                </c:pt>
                <c:pt idx="1">
                  <c:v>Compostaje</c:v>
                </c:pt>
                <c:pt idx="2">
                  <c:v>Lombricultura</c:v>
                </c:pt>
                <c:pt idx="3">
                  <c:v>Dispersión de estiércol </c:v>
                </c:pt>
              </c:strCache>
            </c:strRef>
          </c:cat>
          <c:val>
            <c:numRef>
              <c:f>'por ha'!$D$49:$D$52</c:f>
              <c:numCache>
                <c:formatCode>General</c:formatCode>
                <c:ptCount val="4"/>
                <c:pt idx="1">
                  <c:v>2.0</c:v>
                </c:pt>
                <c:pt idx="2">
                  <c:v>2.0</c:v>
                </c:pt>
                <c:pt idx="3">
                  <c:v>1.0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71732592"/>
        <c:axId val="-711344640"/>
      </c:barChart>
      <c:catAx>
        <c:axId val="-107173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711344640"/>
        <c:crossesAt val="0.0"/>
        <c:auto val="1"/>
        <c:lblAlgn val="ctr"/>
        <c:lblOffset val="100"/>
        <c:noMultiLvlLbl val="0"/>
      </c:catAx>
      <c:valAx>
        <c:axId val="-71134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07173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 ha'!$A$16</c:f>
              <c:strCache>
                <c:ptCount val="1"/>
                <c:pt idx="0">
                  <c:v>Inversiones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'por ha'!$B$14:$G$15</c:f>
              <c:multiLvlStrCache>
                <c:ptCount val="6"/>
                <c:lvl>
                  <c:pt idx="0">
                    <c:v>SEM</c:v>
                  </c:pt>
                  <c:pt idx="1">
                    <c:v>BAU</c:v>
                  </c:pt>
                  <c:pt idx="2">
                    <c:v>SEM</c:v>
                  </c:pt>
                  <c:pt idx="3">
                    <c:v>BAU</c:v>
                  </c:pt>
                  <c:pt idx="4">
                    <c:v>SEM</c:v>
                  </c:pt>
                  <c:pt idx="5">
                    <c:v>BAU</c:v>
                  </c:pt>
                </c:lvl>
                <c:lvl>
                  <c:pt idx="0">
                    <c:v>MANABI </c:v>
                  </c:pt>
                  <c:pt idx="2">
                    <c:v>IMBABURA</c:v>
                  </c:pt>
                  <c:pt idx="4">
                    <c:v>NAPO</c:v>
                  </c:pt>
                </c:lvl>
              </c:multiLvlStrCache>
            </c:multiLvlStrRef>
          </c:cat>
          <c:val>
            <c:numRef>
              <c:f>'por ha'!$B$16:$G$16</c:f>
              <c:numCache>
                <c:formatCode>0</c:formatCode>
                <c:ptCount val="6"/>
                <c:pt idx="0">
                  <c:v>109053.5</c:v>
                </c:pt>
                <c:pt idx="1">
                  <c:v>183565.5</c:v>
                </c:pt>
                <c:pt idx="2">
                  <c:v>27844.5</c:v>
                </c:pt>
                <c:pt idx="3">
                  <c:v>78026.0</c:v>
                </c:pt>
                <c:pt idx="4">
                  <c:v>95033.83333333333</c:v>
                </c:pt>
                <c:pt idx="5">
                  <c:v>81650.0</c:v>
                </c:pt>
              </c:numCache>
            </c:numRef>
          </c:val>
        </c:ser>
        <c:ser>
          <c:idx val="1"/>
          <c:order val="1"/>
          <c:tx>
            <c:strRef>
              <c:f>'por ha'!$A$17</c:f>
              <c:strCache>
                <c:ptCount val="1"/>
                <c:pt idx="0">
                  <c:v>Costos operación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-540000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878372-724B-1343-ACB6-789C0B67FBF7}" type="VALUE">
                      <a:rPr lang="is-IS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s-ES_trad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 rot="-540000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A0C671-24DF-3F4F-A2AC-131EA5FFEA0B}" type="VALUE">
                      <a:rPr lang="is-IS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s-ES_trad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'por ha'!$B$14:$G$15</c:f>
              <c:multiLvlStrCache>
                <c:ptCount val="6"/>
                <c:lvl>
                  <c:pt idx="0">
                    <c:v>SEM</c:v>
                  </c:pt>
                  <c:pt idx="1">
                    <c:v>BAU</c:v>
                  </c:pt>
                  <c:pt idx="2">
                    <c:v>SEM</c:v>
                  </c:pt>
                  <c:pt idx="3">
                    <c:v>BAU</c:v>
                  </c:pt>
                  <c:pt idx="4">
                    <c:v>SEM</c:v>
                  </c:pt>
                  <c:pt idx="5">
                    <c:v>BAU</c:v>
                  </c:pt>
                </c:lvl>
                <c:lvl>
                  <c:pt idx="0">
                    <c:v>MANABI </c:v>
                  </c:pt>
                  <c:pt idx="2">
                    <c:v>IMBABURA</c:v>
                  </c:pt>
                  <c:pt idx="4">
                    <c:v>NAPO</c:v>
                  </c:pt>
                </c:lvl>
              </c:multiLvlStrCache>
            </c:multiLvlStrRef>
          </c:cat>
          <c:val>
            <c:numRef>
              <c:f>'por ha'!$B$17:$G$17</c:f>
              <c:numCache>
                <c:formatCode>0</c:formatCode>
                <c:ptCount val="6"/>
                <c:pt idx="0">
                  <c:v>294341.2207226751</c:v>
                </c:pt>
                <c:pt idx="1">
                  <c:v>244711.8631886247</c:v>
                </c:pt>
                <c:pt idx="2">
                  <c:v>102280.615879987</c:v>
                </c:pt>
                <c:pt idx="3">
                  <c:v>157737.3502056814</c:v>
                </c:pt>
                <c:pt idx="4">
                  <c:v>182130.337750574</c:v>
                </c:pt>
                <c:pt idx="5">
                  <c:v>201044.4488734388</c:v>
                </c:pt>
              </c:numCache>
            </c:numRef>
          </c:val>
        </c:ser>
        <c:ser>
          <c:idx val="2"/>
          <c:order val="2"/>
          <c:tx>
            <c:strRef>
              <c:f>'por ha'!$A$18</c:f>
              <c:strCache>
                <c:ptCount val="1"/>
                <c:pt idx="0">
                  <c:v>Ingresos operación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'por ha'!$B$14:$G$15</c:f>
              <c:multiLvlStrCache>
                <c:ptCount val="6"/>
                <c:lvl>
                  <c:pt idx="0">
                    <c:v>SEM</c:v>
                  </c:pt>
                  <c:pt idx="1">
                    <c:v>BAU</c:v>
                  </c:pt>
                  <c:pt idx="2">
                    <c:v>SEM</c:v>
                  </c:pt>
                  <c:pt idx="3">
                    <c:v>BAU</c:v>
                  </c:pt>
                  <c:pt idx="4">
                    <c:v>SEM</c:v>
                  </c:pt>
                  <c:pt idx="5">
                    <c:v>BAU</c:v>
                  </c:pt>
                </c:lvl>
                <c:lvl>
                  <c:pt idx="0">
                    <c:v>MANABI </c:v>
                  </c:pt>
                  <c:pt idx="2">
                    <c:v>IMBABURA</c:v>
                  </c:pt>
                  <c:pt idx="4">
                    <c:v>NAPO</c:v>
                  </c:pt>
                </c:lvl>
              </c:multiLvlStrCache>
            </c:multiLvlStrRef>
          </c:cat>
          <c:val>
            <c:numRef>
              <c:f>'por ha'!$B$18:$G$18</c:f>
              <c:numCache>
                <c:formatCode>0</c:formatCode>
                <c:ptCount val="6"/>
                <c:pt idx="0">
                  <c:v>560057.4096573265</c:v>
                </c:pt>
                <c:pt idx="1">
                  <c:v>483813.2513479862</c:v>
                </c:pt>
                <c:pt idx="2">
                  <c:v>128525.6286892361</c:v>
                </c:pt>
                <c:pt idx="3">
                  <c:v>212793.4101124339</c:v>
                </c:pt>
                <c:pt idx="4">
                  <c:v>413766.5269435474</c:v>
                </c:pt>
                <c:pt idx="5">
                  <c:v>318357.0312500001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101664512"/>
        <c:axId val="-1114706064"/>
      </c:barChart>
      <c:catAx>
        <c:axId val="-110166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114706064"/>
        <c:crosses val="autoZero"/>
        <c:auto val="1"/>
        <c:lblAlgn val="ctr"/>
        <c:lblOffset val="100"/>
        <c:noMultiLvlLbl val="0"/>
      </c:catAx>
      <c:valAx>
        <c:axId val="-1114706064"/>
        <c:scaling>
          <c:orientation val="minMax"/>
        </c:scaling>
        <c:delete val="1"/>
        <c:axPos val="l"/>
        <c:majorTickMark val="none"/>
        <c:minorTickMark val="none"/>
        <c:tickLblPos val="nextTo"/>
        <c:crossAx val="-110166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anexos/ANEXOS%201.docx" TargetMode="Externa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7.jpg"/><Relationship Id="rId1" Type="http://schemas.openxmlformats.org/officeDocument/2006/relationships/image" Target="../media/image18.jpg"/><Relationship Id="rId2" Type="http://schemas.openxmlformats.org/officeDocument/2006/relationships/image" Target="../media/image19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anexos/ANEXOS%201.docx" TargetMode="External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7.jpg"/><Relationship Id="rId1" Type="http://schemas.openxmlformats.org/officeDocument/2006/relationships/image" Target="../media/image18.jpg"/><Relationship Id="rId2" Type="http://schemas.openxmlformats.org/officeDocument/2006/relationships/image" Target="../media/image19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41AC3-D5CA-499A-A062-A3A4FD94673C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7A732797-0073-4AFE-92D6-28884ED9A9A3}">
      <dgm:prSet phldrT="[Texto]" custT="1"/>
      <dgm:spPr/>
      <dgm:t>
        <a:bodyPr/>
        <a:lstStyle/>
        <a:p>
          <a:r>
            <a:rPr lang="es-EC" sz="1400" dirty="0" smtClean="0"/>
            <a:t>Acelerado crecimiento demográfico</a:t>
          </a:r>
          <a:endParaRPr lang="es-EC" sz="1400" dirty="0"/>
        </a:p>
      </dgm:t>
    </dgm:pt>
    <dgm:pt modelId="{03FAA482-4608-4552-BA64-89145EC67C0F}" type="parTrans" cxnId="{EA54A1F6-3A8B-4ACE-A47D-BECEC98B6CAF}">
      <dgm:prSet/>
      <dgm:spPr/>
      <dgm:t>
        <a:bodyPr/>
        <a:lstStyle/>
        <a:p>
          <a:endParaRPr lang="es-EC"/>
        </a:p>
      </dgm:t>
    </dgm:pt>
    <dgm:pt modelId="{F1C8CBB5-75B4-432C-88A2-80F636D66A0D}" type="sibTrans" cxnId="{EA54A1F6-3A8B-4ACE-A47D-BECEC98B6CAF}">
      <dgm:prSet/>
      <dgm:spPr/>
      <dgm:t>
        <a:bodyPr/>
        <a:lstStyle/>
        <a:p>
          <a:endParaRPr lang="es-EC"/>
        </a:p>
      </dgm:t>
    </dgm:pt>
    <dgm:pt modelId="{8C905B81-B6CB-419B-9875-D221A029F631}">
      <dgm:prSet phldrT="[Texto]" custT="1"/>
      <dgm:spPr/>
      <dgm:t>
        <a:bodyPr/>
        <a:lstStyle/>
        <a:p>
          <a:r>
            <a:rPr lang="es-EC" sz="1400" dirty="0" smtClean="0"/>
            <a:t>Degradación recursos naturales</a:t>
          </a:r>
          <a:endParaRPr lang="es-EC" sz="1400" dirty="0"/>
        </a:p>
      </dgm:t>
    </dgm:pt>
    <dgm:pt modelId="{7A12F5BB-147F-4792-B14C-72A8B3E274A9}" type="parTrans" cxnId="{1029D471-6331-47BE-BECA-9F6B9BAF69D4}">
      <dgm:prSet/>
      <dgm:spPr/>
      <dgm:t>
        <a:bodyPr/>
        <a:lstStyle/>
        <a:p>
          <a:endParaRPr lang="es-EC"/>
        </a:p>
      </dgm:t>
    </dgm:pt>
    <dgm:pt modelId="{44CAD69F-C7AE-4A33-98F1-8BE0654E0421}" type="sibTrans" cxnId="{1029D471-6331-47BE-BECA-9F6B9BAF69D4}">
      <dgm:prSet/>
      <dgm:spPr/>
      <dgm:t>
        <a:bodyPr/>
        <a:lstStyle/>
        <a:p>
          <a:endParaRPr lang="es-EC"/>
        </a:p>
      </dgm:t>
    </dgm:pt>
    <dgm:pt modelId="{82990434-FC23-4D86-8590-979B8C294778}">
      <dgm:prSet phldrT="[Texto]" custT="1"/>
      <dgm:spPr/>
      <dgm:t>
        <a:bodyPr/>
        <a:lstStyle/>
        <a:p>
          <a:r>
            <a:rPr lang="es-EC" sz="1400" dirty="0" smtClean="0"/>
            <a:t>Baja productividad </a:t>
          </a:r>
          <a:endParaRPr lang="es-EC" sz="1400" dirty="0"/>
        </a:p>
      </dgm:t>
    </dgm:pt>
    <dgm:pt modelId="{99F94C16-4146-4A39-BE89-9BAF5933A5DE}" type="parTrans" cxnId="{BC5B7F81-D29A-4403-AAB5-F83B21DFC288}">
      <dgm:prSet/>
      <dgm:spPr/>
      <dgm:t>
        <a:bodyPr/>
        <a:lstStyle/>
        <a:p>
          <a:endParaRPr lang="es-EC"/>
        </a:p>
      </dgm:t>
    </dgm:pt>
    <dgm:pt modelId="{D23E70EB-4CA5-4A24-A39E-58856216FFEB}" type="sibTrans" cxnId="{BC5B7F81-D29A-4403-AAB5-F83B21DFC288}">
      <dgm:prSet/>
      <dgm:spPr/>
      <dgm:t>
        <a:bodyPr/>
        <a:lstStyle/>
        <a:p>
          <a:endParaRPr lang="es-EC"/>
        </a:p>
      </dgm:t>
    </dgm:pt>
    <dgm:pt modelId="{3E60B0F1-CD46-4735-80A5-AFE3829B9990}">
      <dgm:prSet phldrT="[Texto]" custT="1"/>
      <dgm:spPr/>
      <dgm:t>
        <a:bodyPr/>
        <a:lstStyle/>
        <a:p>
          <a:r>
            <a:rPr lang="es-EC" sz="1400" dirty="0" smtClean="0"/>
            <a:t>Alta demanda alimentos</a:t>
          </a:r>
          <a:endParaRPr lang="es-EC" sz="1400" dirty="0"/>
        </a:p>
      </dgm:t>
    </dgm:pt>
    <dgm:pt modelId="{D060FEB7-5C2F-44EA-8F70-49954A02CF3E}" type="parTrans" cxnId="{0373E9B4-FC67-4830-820D-487EF85976CB}">
      <dgm:prSet/>
      <dgm:spPr/>
      <dgm:t>
        <a:bodyPr/>
        <a:lstStyle/>
        <a:p>
          <a:endParaRPr lang="es-EC"/>
        </a:p>
      </dgm:t>
    </dgm:pt>
    <dgm:pt modelId="{F6B20C2A-EF1F-44F1-BFBD-3EE7E676B181}" type="sibTrans" cxnId="{0373E9B4-FC67-4830-820D-487EF85976CB}">
      <dgm:prSet/>
      <dgm:spPr/>
      <dgm:t>
        <a:bodyPr/>
        <a:lstStyle/>
        <a:p>
          <a:endParaRPr lang="es-EC"/>
        </a:p>
      </dgm:t>
    </dgm:pt>
    <dgm:pt modelId="{492D8E3D-2C75-DD44-AA4F-B14713101778}">
      <dgm:prSet phldrT="[Texto]" custT="1"/>
      <dgm:spPr/>
      <dgm:t>
        <a:bodyPr/>
        <a:lstStyle/>
        <a:p>
          <a:r>
            <a:rPr lang="es-EC" sz="1400" dirty="0" smtClean="0"/>
            <a:t>Liberación GEI</a:t>
          </a:r>
          <a:endParaRPr lang="es-EC" sz="1400" dirty="0"/>
        </a:p>
      </dgm:t>
    </dgm:pt>
    <dgm:pt modelId="{30218786-D65D-CD44-B3F8-5638528D0753}" type="parTrans" cxnId="{EF9CE139-28C9-D946-A46B-382A94DC8DFE}">
      <dgm:prSet/>
      <dgm:spPr/>
      <dgm:t>
        <a:bodyPr/>
        <a:lstStyle/>
        <a:p>
          <a:endParaRPr lang="es-ES_tradnl"/>
        </a:p>
      </dgm:t>
    </dgm:pt>
    <dgm:pt modelId="{7B9CA08D-242F-1544-8434-0C86040AA450}" type="sibTrans" cxnId="{EF9CE139-28C9-D946-A46B-382A94DC8DFE}">
      <dgm:prSet/>
      <dgm:spPr/>
      <dgm:t>
        <a:bodyPr/>
        <a:lstStyle/>
        <a:p>
          <a:endParaRPr lang="es-ES_tradnl"/>
        </a:p>
      </dgm:t>
    </dgm:pt>
    <dgm:pt modelId="{842F3BCC-E254-42E3-AC09-9DE762737B87}" type="pres">
      <dgm:prSet presAssocID="{49941AC3-D5CA-499A-A062-A3A4FD94673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C"/>
        </a:p>
      </dgm:t>
    </dgm:pt>
    <dgm:pt modelId="{32FBAD53-BE7C-4770-960D-F0CB9E24194B}" type="pres">
      <dgm:prSet presAssocID="{49941AC3-D5CA-499A-A062-A3A4FD94673C}" presName="arrowNode" presStyleLbl="node1" presStyleIdx="0" presStyleCnt="1"/>
      <dgm:spPr/>
      <dgm:t>
        <a:bodyPr/>
        <a:lstStyle/>
        <a:p>
          <a:endParaRPr lang="es-ES_tradnl"/>
        </a:p>
      </dgm:t>
    </dgm:pt>
    <dgm:pt modelId="{C92FF073-16A7-4E6D-A436-794AF041353A}" type="pres">
      <dgm:prSet presAssocID="{7A732797-0073-4AFE-92D6-28884ED9A9A3}" presName="txNode1" presStyleLbl="revTx" presStyleIdx="0" presStyleCnt="5" custScaleX="1766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D0651B-73BF-4E82-92B1-F218E6279341}" type="pres">
      <dgm:prSet presAssocID="{3E60B0F1-CD46-4735-80A5-AFE3829B9990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792F31-0CF4-43A5-835B-2BFB3FAB48B4}" type="pres">
      <dgm:prSet presAssocID="{F6B20C2A-EF1F-44F1-BFBD-3EE7E676B181}" presName="dotNode2" presStyleCnt="0"/>
      <dgm:spPr/>
      <dgm:t>
        <a:bodyPr/>
        <a:lstStyle/>
        <a:p>
          <a:endParaRPr lang="es-ES_tradnl"/>
        </a:p>
      </dgm:t>
    </dgm:pt>
    <dgm:pt modelId="{B1263AFA-192C-4365-9E8F-87EA351CA6F4}" type="pres">
      <dgm:prSet presAssocID="{F6B20C2A-EF1F-44F1-BFBD-3EE7E676B181}" presName="dotRepeatNode" presStyleLbl="fgShp" presStyleIdx="0" presStyleCnt="3"/>
      <dgm:spPr/>
      <dgm:t>
        <a:bodyPr/>
        <a:lstStyle/>
        <a:p>
          <a:endParaRPr lang="es-EC"/>
        </a:p>
      </dgm:t>
    </dgm:pt>
    <dgm:pt modelId="{B318936E-4289-44FC-BD2A-6BB11AEE6713}" type="pres">
      <dgm:prSet presAssocID="{8C905B81-B6CB-419B-9875-D221A029F631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A72F28-2637-4E7B-B39C-0A6ECE7EB1F2}" type="pres">
      <dgm:prSet presAssocID="{44CAD69F-C7AE-4A33-98F1-8BE0654E0421}" presName="dotNode3" presStyleCnt="0"/>
      <dgm:spPr/>
      <dgm:t>
        <a:bodyPr/>
        <a:lstStyle/>
        <a:p>
          <a:endParaRPr lang="es-ES_tradnl"/>
        </a:p>
      </dgm:t>
    </dgm:pt>
    <dgm:pt modelId="{7B2FE4F9-B46D-453A-9F87-1E9943A0EBD3}" type="pres">
      <dgm:prSet presAssocID="{44CAD69F-C7AE-4A33-98F1-8BE0654E0421}" presName="dotRepeatNode" presStyleLbl="fgShp" presStyleIdx="1" presStyleCnt="3"/>
      <dgm:spPr/>
      <dgm:t>
        <a:bodyPr/>
        <a:lstStyle/>
        <a:p>
          <a:endParaRPr lang="es-EC"/>
        </a:p>
      </dgm:t>
    </dgm:pt>
    <dgm:pt modelId="{72F4C433-CCBB-4BA3-8FCD-63AE48AA80C8}" type="pres">
      <dgm:prSet presAssocID="{82990434-FC23-4D86-8590-979B8C294778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EB501F-13AE-5C43-BA84-037104193302}" type="pres">
      <dgm:prSet presAssocID="{D23E70EB-4CA5-4A24-A39E-58856216FFEB}" presName="dotNode4" presStyleCnt="0"/>
      <dgm:spPr/>
    </dgm:pt>
    <dgm:pt modelId="{97633F5A-BBEC-9540-B05D-5F5B1AF514EA}" type="pres">
      <dgm:prSet presAssocID="{D23E70EB-4CA5-4A24-A39E-58856216FFEB}" presName="dotRepeatNode" presStyleLbl="fgShp" presStyleIdx="2" presStyleCnt="3"/>
      <dgm:spPr/>
      <dgm:t>
        <a:bodyPr/>
        <a:lstStyle/>
        <a:p>
          <a:endParaRPr lang="es-ES_tradnl"/>
        </a:p>
      </dgm:t>
    </dgm:pt>
    <dgm:pt modelId="{0DB22492-B166-F247-A7B9-906407A4D45D}" type="pres">
      <dgm:prSet presAssocID="{492D8E3D-2C75-DD44-AA4F-B14713101778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402019B-F0A9-8D4C-AC6D-12185712C57C}" type="presOf" srcId="{7A732797-0073-4AFE-92D6-28884ED9A9A3}" destId="{C92FF073-16A7-4E6D-A436-794AF041353A}" srcOrd="0" destOrd="0" presId="urn:microsoft.com/office/officeart/2009/3/layout/DescendingProcess"/>
    <dgm:cxn modelId="{8F4D7DBA-8252-2245-9A39-024B59FE6471}" type="presOf" srcId="{49941AC3-D5CA-499A-A062-A3A4FD94673C}" destId="{842F3BCC-E254-42E3-AC09-9DE762737B87}" srcOrd="0" destOrd="0" presId="urn:microsoft.com/office/officeart/2009/3/layout/DescendingProcess"/>
    <dgm:cxn modelId="{E34F2197-3CC6-E94D-A460-085DC51BF7B5}" type="presOf" srcId="{D23E70EB-4CA5-4A24-A39E-58856216FFEB}" destId="{97633F5A-BBEC-9540-B05D-5F5B1AF514EA}" srcOrd="0" destOrd="0" presId="urn:microsoft.com/office/officeart/2009/3/layout/DescendingProcess"/>
    <dgm:cxn modelId="{34F62923-F2F9-814D-8A07-D23BB3A6E40A}" type="presOf" srcId="{82990434-FC23-4D86-8590-979B8C294778}" destId="{72F4C433-CCBB-4BA3-8FCD-63AE48AA80C8}" srcOrd="0" destOrd="0" presId="urn:microsoft.com/office/officeart/2009/3/layout/DescendingProcess"/>
    <dgm:cxn modelId="{CF9190D6-D14D-784A-A1E5-FA7AE1812668}" type="presOf" srcId="{492D8E3D-2C75-DD44-AA4F-B14713101778}" destId="{0DB22492-B166-F247-A7B9-906407A4D45D}" srcOrd="0" destOrd="0" presId="urn:microsoft.com/office/officeart/2009/3/layout/DescendingProcess"/>
    <dgm:cxn modelId="{BD83C671-A616-DF48-B0CB-5675C875DCC2}" type="presOf" srcId="{F6B20C2A-EF1F-44F1-BFBD-3EE7E676B181}" destId="{B1263AFA-192C-4365-9E8F-87EA351CA6F4}" srcOrd="0" destOrd="0" presId="urn:microsoft.com/office/officeart/2009/3/layout/DescendingProcess"/>
    <dgm:cxn modelId="{0373E9B4-FC67-4830-820D-487EF85976CB}" srcId="{49941AC3-D5CA-499A-A062-A3A4FD94673C}" destId="{3E60B0F1-CD46-4735-80A5-AFE3829B9990}" srcOrd="1" destOrd="0" parTransId="{D060FEB7-5C2F-44EA-8F70-49954A02CF3E}" sibTransId="{F6B20C2A-EF1F-44F1-BFBD-3EE7E676B181}"/>
    <dgm:cxn modelId="{EA54A1F6-3A8B-4ACE-A47D-BECEC98B6CAF}" srcId="{49941AC3-D5CA-499A-A062-A3A4FD94673C}" destId="{7A732797-0073-4AFE-92D6-28884ED9A9A3}" srcOrd="0" destOrd="0" parTransId="{03FAA482-4608-4552-BA64-89145EC67C0F}" sibTransId="{F1C8CBB5-75B4-432C-88A2-80F636D66A0D}"/>
    <dgm:cxn modelId="{BC5B7F81-D29A-4403-AAB5-F83B21DFC288}" srcId="{49941AC3-D5CA-499A-A062-A3A4FD94673C}" destId="{82990434-FC23-4D86-8590-979B8C294778}" srcOrd="3" destOrd="0" parTransId="{99F94C16-4146-4A39-BE89-9BAF5933A5DE}" sibTransId="{D23E70EB-4CA5-4A24-A39E-58856216FFEB}"/>
    <dgm:cxn modelId="{DAAE5AB3-5B91-8142-89F4-D386B072457F}" type="presOf" srcId="{44CAD69F-C7AE-4A33-98F1-8BE0654E0421}" destId="{7B2FE4F9-B46D-453A-9F87-1E9943A0EBD3}" srcOrd="0" destOrd="0" presId="urn:microsoft.com/office/officeart/2009/3/layout/DescendingProcess"/>
    <dgm:cxn modelId="{1029D471-6331-47BE-BECA-9F6B9BAF69D4}" srcId="{49941AC3-D5CA-499A-A062-A3A4FD94673C}" destId="{8C905B81-B6CB-419B-9875-D221A029F631}" srcOrd="2" destOrd="0" parTransId="{7A12F5BB-147F-4792-B14C-72A8B3E274A9}" sibTransId="{44CAD69F-C7AE-4A33-98F1-8BE0654E0421}"/>
    <dgm:cxn modelId="{939F2EEA-79A7-7B43-A4D8-7D2A1679AE83}" type="presOf" srcId="{8C905B81-B6CB-419B-9875-D221A029F631}" destId="{B318936E-4289-44FC-BD2A-6BB11AEE6713}" srcOrd="0" destOrd="0" presId="urn:microsoft.com/office/officeart/2009/3/layout/DescendingProcess"/>
    <dgm:cxn modelId="{8C89611D-BC20-BC44-A528-07F45A908CE8}" type="presOf" srcId="{3E60B0F1-CD46-4735-80A5-AFE3829B9990}" destId="{88D0651B-73BF-4E82-92B1-F218E6279341}" srcOrd="0" destOrd="0" presId="urn:microsoft.com/office/officeart/2009/3/layout/DescendingProcess"/>
    <dgm:cxn modelId="{EF9CE139-28C9-D946-A46B-382A94DC8DFE}" srcId="{49941AC3-D5CA-499A-A062-A3A4FD94673C}" destId="{492D8E3D-2C75-DD44-AA4F-B14713101778}" srcOrd="4" destOrd="0" parTransId="{30218786-D65D-CD44-B3F8-5638528D0753}" sibTransId="{7B9CA08D-242F-1544-8434-0C86040AA450}"/>
    <dgm:cxn modelId="{AA72A2B4-0055-B742-9478-9B5A4CE70E7A}" type="presParOf" srcId="{842F3BCC-E254-42E3-AC09-9DE762737B87}" destId="{32FBAD53-BE7C-4770-960D-F0CB9E24194B}" srcOrd="0" destOrd="0" presId="urn:microsoft.com/office/officeart/2009/3/layout/DescendingProcess"/>
    <dgm:cxn modelId="{4ECDB848-7211-9E43-9B02-9D94B66B2F72}" type="presParOf" srcId="{842F3BCC-E254-42E3-AC09-9DE762737B87}" destId="{C92FF073-16A7-4E6D-A436-794AF041353A}" srcOrd="1" destOrd="0" presId="urn:microsoft.com/office/officeart/2009/3/layout/DescendingProcess"/>
    <dgm:cxn modelId="{410D294C-7A41-5942-AFE1-878ADAB96EAC}" type="presParOf" srcId="{842F3BCC-E254-42E3-AC09-9DE762737B87}" destId="{88D0651B-73BF-4E82-92B1-F218E6279341}" srcOrd="2" destOrd="0" presId="urn:microsoft.com/office/officeart/2009/3/layout/DescendingProcess"/>
    <dgm:cxn modelId="{B96C0A40-2C00-224D-920E-FDE2914A57BC}" type="presParOf" srcId="{842F3BCC-E254-42E3-AC09-9DE762737B87}" destId="{C6792F31-0CF4-43A5-835B-2BFB3FAB48B4}" srcOrd="3" destOrd="0" presId="urn:microsoft.com/office/officeart/2009/3/layout/DescendingProcess"/>
    <dgm:cxn modelId="{45BEBE58-EBCE-CB45-9E4E-DBCEFC52E660}" type="presParOf" srcId="{C6792F31-0CF4-43A5-835B-2BFB3FAB48B4}" destId="{B1263AFA-192C-4365-9E8F-87EA351CA6F4}" srcOrd="0" destOrd="0" presId="urn:microsoft.com/office/officeart/2009/3/layout/DescendingProcess"/>
    <dgm:cxn modelId="{5628A707-F24D-1544-970C-70D1B8B11729}" type="presParOf" srcId="{842F3BCC-E254-42E3-AC09-9DE762737B87}" destId="{B318936E-4289-44FC-BD2A-6BB11AEE6713}" srcOrd="4" destOrd="0" presId="urn:microsoft.com/office/officeart/2009/3/layout/DescendingProcess"/>
    <dgm:cxn modelId="{B44F2D6B-0312-5D41-A1F1-23FD4C0DFA9F}" type="presParOf" srcId="{842F3BCC-E254-42E3-AC09-9DE762737B87}" destId="{1BA72F28-2637-4E7B-B39C-0A6ECE7EB1F2}" srcOrd="5" destOrd="0" presId="urn:microsoft.com/office/officeart/2009/3/layout/DescendingProcess"/>
    <dgm:cxn modelId="{782E8A6D-669D-2040-9FE8-64E732D5BFA5}" type="presParOf" srcId="{1BA72F28-2637-4E7B-B39C-0A6ECE7EB1F2}" destId="{7B2FE4F9-B46D-453A-9F87-1E9943A0EBD3}" srcOrd="0" destOrd="0" presId="urn:microsoft.com/office/officeart/2009/3/layout/DescendingProcess"/>
    <dgm:cxn modelId="{2086AA1C-221B-A346-BAAD-95304DC9AA1C}" type="presParOf" srcId="{842F3BCC-E254-42E3-AC09-9DE762737B87}" destId="{72F4C433-CCBB-4BA3-8FCD-63AE48AA80C8}" srcOrd="6" destOrd="0" presId="urn:microsoft.com/office/officeart/2009/3/layout/DescendingProcess"/>
    <dgm:cxn modelId="{E9ABE642-2221-1E4E-9F28-3AF0A9A80F44}" type="presParOf" srcId="{842F3BCC-E254-42E3-AC09-9DE762737B87}" destId="{BFEB501F-13AE-5C43-BA84-037104193302}" srcOrd="7" destOrd="0" presId="urn:microsoft.com/office/officeart/2009/3/layout/DescendingProcess"/>
    <dgm:cxn modelId="{28C60AF4-4B22-D34E-ABCE-E1B1851700E5}" type="presParOf" srcId="{BFEB501F-13AE-5C43-BA84-037104193302}" destId="{97633F5A-BBEC-9540-B05D-5F5B1AF514EA}" srcOrd="0" destOrd="0" presId="urn:microsoft.com/office/officeart/2009/3/layout/DescendingProcess"/>
    <dgm:cxn modelId="{AA45AEAB-531C-514F-BB92-0C3F74D011CD}" type="presParOf" srcId="{842F3BCC-E254-42E3-AC09-9DE762737B87}" destId="{0DB22492-B166-F247-A7B9-906407A4D45D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68D4C6-5CFF-464E-9B73-95A53F0E00DF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13408F9-A76F-4EC0-B6D0-70F295E658FF}">
      <dgm:prSet phldrT="[Texto]"/>
      <dgm:spPr/>
      <dgm:t>
        <a:bodyPr/>
        <a:lstStyle/>
        <a:p>
          <a:r>
            <a:rPr lang="es-EC" dirty="0" smtClean="0"/>
            <a:t>Manabí</a:t>
          </a:r>
        </a:p>
        <a:p>
          <a:r>
            <a:rPr lang="es-EC" dirty="0" smtClean="0"/>
            <a:t>Chone y Eloy Alfaro</a:t>
          </a:r>
          <a:endParaRPr lang="es-EC" dirty="0"/>
        </a:p>
      </dgm:t>
    </dgm:pt>
    <dgm:pt modelId="{E8E40B40-5544-4575-B591-965CD6DC8B1D}" type="parTrans" cxnId="{57E4D377-AD27-41FB-8B6B-450B758AB83C}">
      <dgm:prSet/>
      <dgm:spPr/>
      <dgm:t>
        <a:bodyPr/>
        <a:lstStyle/>
        <a:p>
          <a:endParaRPr lang="es-EC"/>
        </a:p>
      </dgm:t>
    </dgm:pt>
    <dgm:pt modelId="{30C6402E-92EE-4765-AF61-C0639183C723}" type="sibTrans" cxnId="{57E4D377-AD27-41FB-8B6B-450B758AB83C}">
      <dgm:prSet/>
      <dgm:spPr/>
      <dgm:t>
        <a:bodyPr/>
        <a:lstStyle/>
        <a:p>
          <a:endParaRPr lang="es-EC"/>
        </a:p>
      </dgm:t>
    </dgm:pt>
    <dgm:pt modelId="{A44C4535-71CF-4A8A-8390-2BFC8C9C9080}">
      <dgm:prSet phldrT="[Texto]"/>
      <dgm:spPr/>
      <dgm:t>
        <a:bodyPr/>
        <a:lstStyle/>
        <a:p>
          <a:r>
            <a:rPr lang="es-EC" dirty="0" smtClean="0"/>
            <a:t>Napo</a:t>
          </a:r>
        </a:p>
        <a:p>
          <a:r>
            <a:rPr lang="es-EC" dirty="0" smtClean="0"/>
            <a:t>El Chaco y Quijos</a:t>
          </a:r>
          <a:endParaRPr lang="es-EC" dirty="0"/>
        </a:p>
      </dgm:t>
    </dgm:pt>
    <dgm:pt modelId="{471BFDF3-FA5B-4677-BE51-AE867E65DB6C}" type="parTrans" cxnId="{592057E0-D2ED-431C-AD3A-D361196B2BC6}">
      <dgm:prSet/>
      <dgm:spPr/>
      <dgm:t>
        <a:bodyPr/>
        <a:lstStyle/>
        <a:p>
          <a:endParaRPr lang="es-EC"/>
        </a:p>
      </dgm:t>
    </dgm:pt>
    <dgm:pt modelId="{5CB1D93A-12E1-4009-AC88-94796FC4021C}" type="sibTrans" cxnId="{592057E0-D2ED-431C-AD3A-D361196B2BC6}">
      <dgm:prSet/>
      <dgm:spPr/>
      <dgm:t>
        <a:bodyPr/>
        <a:lstStyle/>
        <a:p>
          <a:endParaRPr lang="es-EC"/>
        </a:p>
      </dgm:t>
    </dgm:pt>
    <dgm:pt modelId="{70AA9E19-3560-429B-B7CD-B33C31EA4B1D}">
      <dgm:prSet phldrT="[Texto]"/>
      <dgm:spPr/>
      <dgm:t>
        <a:bodyPr/>
        <a:lstStyle/>
        <a:p>
          <a:r>
            <a:rPr lang="es-EC" dirty="0" smtClean="0"/>
            <a:t>Imbabura</a:t>
          </a:r>
        </a:p>
        <a:p>
          <a:r>
            <a:rPr lang="es-EC" dirty="0" smtClean="0"/>
            <a:t>Ibarra y Otavalo</a:t>
          </a:r>
          <a:endParaRPr lang="es-EC" dirty="0"/>
        </a:p>
      </dgm:t>
    </dgm:pt>
    <dgm:pt modelId="{4158ED0F-B7F0-4F62-AA06-824F46FCDFB7}" type="parTrans" cxnId="{F788BA07-190D-4AFD-B70F-21E59C0B1F5C}">
      <dgm:prSet/>
      <dgm:spPr/>
      <dgm:t>
        <a:bodyPr/>
        <a:lstStyle/>
        <a:p>
          <a:endParaRPr lang="es-EC"/>
        </a:p>
      </dgm:t>
    </dgm:pt>
    <dgm:pt modelId="{B4D94824-89BC-43F9-BBB9-AD097ED2527E}" type="sibTrans" cxnId="{F788BA07-190D-4AFD-B70F-21E59C0B1F5C}">
      <dgm:prSet/>
      <dgm:spPr/>
      <dgm:t>
        <a:bodyPr/>
        <a:lstStyle/>
        <a:p>
          <a:endParaRPr lang="es-EC"/>
        </a:p>
      </dgm:t>
    </dgm:pt>
    <dgm:pt modelId="{C3113080-F955-6043-902F-2DC389E0487B}">
      <dgm:prSet phldrT="[Texto]"/>
      <dgm:spPr/>
      <dgm:t>
        <a:bodyPr/>
        <a:lstStyle/>
        <a:p>
          <a:r>
            <a:rPr lang="es-EC" dirty="0" smtClean="0"/>
            <a:t>Productores </a:t>
          </a:r>
          <a:r>
            <a:rPr lang="es-ES_tradnl" b="1" dirty="0" smtClean="0"/>
            <a:t>Ganadería Climáticamente Inteligente</a:t>
          </a:r>
          <a:endParaRPr lang="es-EC" dirty="0"/>
        </a:p>
      </dgm:t>
    </dgm:pt>
    <dgm:pt modelId="{FFF6FB9E-9094-1748-943B-8C8F1133E91E}" type="parTrans" cxnId="{7D945E91-5C53-3A4D-925C-671C2C50A779}">
      <dgm:prSet/>
      <dgm:spPr/>
      <dgm:t>
        <a:bodyPr/>
        <a:lstStyle/>
        <a:p>
          <a:endParaRPr lang="es-ES_tradnl"/>
        </a:p>
      </dgm:t>
    </dgm:pt>
    <dgm:pt modelId="{80C53402-F536-2140-B840-F5E49E327AB6}" type="sibTrans" cxnId="{7D945E91-5C53-3A4D-925C-671C2C50A779}">
      <dgm:prSet/>
      <dgm:spPr/>
      <dgm:t>
        <a:bodyPr/>
        <a:lstStyle/>
        <a:p>
          <a:endParaRPr lang="es-ES_tradnl"/>
        </a:p>
      </dgm:t>
    </dgm:pt>
    <dgm:pt modelId="{3102A98F-74BD-9146-A30E-4371CE4EBAB7}">
      <dgm:prSet phldrT="[Texto]"/>
      <dgm:spPr/>
      <dgm:t>
        <a:bodyPr/>
        <a:lstStyle/>
        <a:p>
          <a:r>
            <a:rPr lang="es-EC" dirty="0" smtClean="0"/>
            <a:t>Universo</a:t>
          </a:r>
        </a:p>
        <a:p>
          <a:r>
            <a:rPr lang="es-EC" dirty="0" smtClean="0"/>
            <a:t>421 productores</a:t>
          </a:r>
          <a:endParaRPr lang="es-EC" dirty="0"/>
        </a:p>
      </dgm:t>
    </dgm:pt>
    <dgm:pt modelId="{ED0B2A4B-3FB6-7044-BC71-D834129865B4}" type="parTrans" cxnId="{4F56F955-51E8-8A42-BB91-794C768494FE}">
      <dgm:prSet/>
      <dgm:spPr/>
      <dgm:t>
        <a:bodyPr/>
        <a:lstStyle/>
        <a:p>
          <a:endParaRPr lang="es-ES_tradnl"/>
        </a:p>
      </dgm:t>
    </dgm:pt>
    <dgm:pt modelId="{4F8FC324-7308-4A4B-BA9D-2C7642CA2CD4}" type="sibTrans" cxnId="{4F56F955-51E8-8A42-BB91-794C768494FE}">
      <dgm:prSet/>
      <dgm:spPr/>
      <dgm:t>
        <a:bodyPr/>
        <a:lstStyle/>
        <a:p>
          <a:endParaRPr lang="es-ES_tradnl"/>
        </a:p>
      </dgm:t>
    </dgm:pt>
    <dgm:pt modelId="{18534A3E-6591-7A40-9EA8-221596B7F215}">
      <dgm:prSet phldrT="[Texto]"/>
      <dgm:spPr/>
      <dgm:t>
        <a:bodyPr/>
        <a:lstStyle/>
        <a:p>
          <a:r>
            <a:rPr lang="es-ES_tradnl" dirty="0" smtClean="0"/>
            <a:t>Muestreo aleatorio estratificado </a:t>
          </a:r>
          <a:endParaRPr lang="es-EC" dirty="0"/>
        </a:p>
      </dgm:t>
    </dgm:pt>
    <dgm:pt modelId="{888AB99D-064C-014D-B163-B0CDC037A5A2}" type="parTrans" cxnId="{D7A4FF28-C44F-0949-8A3F-24ECA667BF1F}">
      <dgm:prSet/>
      <dgm:spPr/>
      <dgm:t>
        <a:bodyPr/>
        <a:lstStyle/>
        <a:p>
          <a:endParaRPr lang="es-ES_tradnl"/>
        </a:p>
      </dgm:t>
    </dgm:pt>
    <dgm:pt modelId="{BAFBC0E5-24D4-464E-A688-D597353A6DA9}" type="sibTrans" cxnId="{D7A4FF28-C44F-0949-8A3F-24ECA667BF1F}">
      <dgm:prSet/>
      <dgm:spPr/>
      <dgm:t>
        <a:bodyPr/>
        <a:lstStyle/>
        <a:p>
          <a:endParaRPr lang="es-ES_tradnl"/>
        </a:p>
      </dgm:t>
    </dgm:pt>
    <dgm:pt modelId="{F72FE6DC-6B8E-4DF2-B1EB-5B1BF050DE0D}" type="pres">
      <dgm:prSet presAssocID="{5468D4C6-5CFF-464E-9B73-95A53F0E00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E0F97B-AE16-2F4C-A8E7-4EA9321955F6}" type="pres">
      <dgm:prSet presAssocID="{C3113080-F955-6043-902F-2DC389E0487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B681849-D74B-1F41-ADA7-5D9C5386FD2C}" type="pres">
      <dgm:prSet presAssocID="{80C53402-F536-2140-B840-F5E49E327AB6}" presName="sibTrans" presStyleLbl="sibTrans1D1" presStyleIdx="0" presStyleCnt="5"/>
      <dgm:spPr/>
      <dgm:t>
        <a:bodyPr/>
        <a:lstStyle/>
        <a:p>
          <a:endParaRPr lang="es-ES_tradnl"/>
        </a:p>
      </dgm:t>
    </dgm:pt>
    <dgm:pt modelId="{3EF36722-6281-DF47-BE08-C90173C485FD}" type="pres">
      <dgm:prSet presAssocID="{80C53402-F536-2140-B840-F5E49E327AB6}" presName="connectorText" presStyleLbl="sibTrans1D1" presStyleIdx="0" presStyleCnt="5"/>
      <dgm:spPr/>
      <dgm:t>
        <a:bodyPr/>
        <a:lstStyle/>
        <a:p>
          <a:endParaRPr lang="es-ES_tradnl"/>
        </a:p>
      </dgm:t>
    </dgm:pt>
    <dgm:pt modelId="{4AA87A42-1F8C-481F-AB9D-36BC181B96C8}" type="pres">
      <dgm:prSet presAssocID="{A13408F9-A76F-4EC0-B6D0-70F295E658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F3497F-5501-4AA2-B393-4F7999F6C349}" type="pres">
      <dgm:prSet presAssocID="{30C6402E-92EE-4765-AF61-C0639183C723}" presName="sibTrans" presStyleLbl="sibTrans1D1" presStyleIdx="1" presStyleCnt="5"/>
      <dgm:spPr/>
      <dgm:t>
        <a:bodyPr/>
        <a:lstStyle/>
        <a:p>
          <a:endParaRPr lang="es-EC"/>
        </a:p>
      </dgm:t>
    </dgm:pt>
    <dgm:pt modelId="{C5FE5CF0-B502-4ED0-A920-856A4EADEBEE}" type="pres">
      <dgm:prSet presAssocID="{30C6402E-92EE-4765-AF61-C0639183C723}" presName="connectorText" presStyleLbl="sibTrans1D1" presStyleIdx="1" presStyleCnt="5"/>
      <dgm:spPr/>
      <dgm:t>
        <a:bodyPr/>
        <a:lstStyle/>
        <a:p>
          <a:endParaRPr lang="es-EC"/>
        </a:p>
      </dgm:t>
    </dgm:pt>
    <dgm:pt modelId="{0B60CB67-E926-497D-B76C-C5FD9101DE34}" type="pres">
      <dgm:prSet presAssocID="{70AA9E19-3560-429B-B7CD-B33C31EA4B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18CF4D-3228-43B1-AFDB-F06B7EDF09F6}" type="pres">
      <dgm:prSet presAssocID="{B4D94824-89BC-43F9-BBB9-AD097ED2527E}" presName="sibTrans" presStyleLbl="sibTrans1D1" presStyleIdx="2" presStyleCnt="5"/>
      <dgm:spPr/>
      <dgm:t>
        <a:bodyPr/>
        <a:lstStyle/>
        <a:p>
          <a:endParaRPr lang="es-EC"/>
        </a:p>
      </dgm:t>
    </dgm:pt>
    <dgm:pt modelId="{578845A9-0CF4-459C-83E7-3F9CAED16474}" type="pres">
      <dgm:prSet presAssocID="{B4D94824-89BC-43F9-BBB9-AD097ED2527E}" presName="connectorText" presStyleLbl="sibTrans1D1" presStyleIdx="2" presStyleCnt="5"/>
      <dgm:spPr/>
      <dgm:t>
        <a:bodyPr/>
        <a:lstStyle/>
        <a:p>
          <a:endParaRPr lang="es-EC"/>
        </a:p>
      </dgm:t>
    </dgm:pt>
    <dgm:pt modelId="{94B8E385-6AF1-4A15-9141-DB8346257A9F}" type="pres">
      <dgm:prSet presAssocID="{A44C4535-71CF-4A8A-8390-2BFC8C9C908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7329D1-ECB0-413E-AD5F-40859B8DE917}" type="pres">
      <dgm:prSet presAssocID="{5CB1D93A-12E1-4009-AC88-94796FC4021C}" presName="sibTrans" presStyleLbl="sibTrans1D1" presStyleIdx="3" presStyleCnt="5"/>
      <dgm:spPr/>
      <dgm:t>
        <a:bodyPr/>
        <a:lstStyle/>
        <a:p>
          <a:endParaRPr lang="es-EC"/>
        </a:p>
      </dgm:t>
    </dgm:pt>
    <dgm:pt modelId="{27FE42CD-EFF6-4ECE-97B6-42349F29A8CE}" type="pres">
      <dgm:prSet presAssocID="{5CB1D93A-12E1-4009-AC88-94796FC4021C}" presName="connectorText" presStyleLbl="sibTrans1D1" presStyleIdx="3" presStyleCnt="5"/>
      <dgm:spPr/>
      <dgm:t>
        <a:bodyPr/>
        <a:lstStyle/>
        <a:p>
          <a:endParaRPr lang="es-EC"/>
        </a:p>
      </dgm:t>
    </dgm:pt>
    <dgm:pt modelId="{8B112900-3FB3-8A47-861F-0254D72F1B04}" type="pres">
      <dgm:prSet presAssocID="{3102A98F-74BD-9146-A30E-4371CE4EBAB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A71CC8-CE74-2042-A4E3-4D04F4618477}" type="pres">
      <dgm:prSet presAssocID="{4F8FC324-7308-4A4B-BA9D-2C7642CA2CD4}" presName="sibTrans" presStyleLbl="sibTrans1D1" presStyleIdx="4" presStyleCnt="5"/>
      <dgm:spPr/>
      <dgm:t>
        <a:bodyPr/>
        <a:lstStyle/>
        <a:p>
          <a:endParaRPr lang="es-ES_tradnl"/>
        </a:p>
      </dgm:t>
    </dgm:pt>
    <dgm:pt modelId="{A925C493-CBE5-9A4C-9C06-AE212DEF45D5}" type="pres">
      <dgm:prSet presAssocID="{4F8FC324-7308-4A4B-BA9D-2C7642CA2CD4}" presName="connectorText" presStyleLbl="sibTrans1D1" presStyleIdx="4" presStyleCnt="5"/>
      <dgm:spPr/>
      <dgm:t>
        <a:bodyPr/>
        <a:lstStyle/>
        <a:p>
          <a:endParaRPr lang="es-ES_tradnl"/>
        </a:p>
      </dgm:t>
    </dgm:pt>
    <dgm:pt modelId="{23EEA6F4-729A-604E-91EE-64106B97BB04}" type="pres">
      <dgm:prSet presAssocID="{18534A3E-6591-7A40-9EA8-221596B7F21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24E0F72-D9E8-4F88-8D3C-6A858DA01649}" type="presOf" srcId="{70AA9E19-3560-429B-B7CD-B33C31EA4B1D}" destId="{0B60CB67-E926-497D-B76C-C5FD9101DE34}" srcOrd="0" destOrd="0" presId="urn:microsoft.com/office/officeart/2005/8/layout/bProcess3"/>
    <dgm:cxn modelId="{2D74806F-0781-401C-A1F7-6C6D6FC33B2E}" type="presOf" srcId="{30C6402E-92EE-4765-AF61-C0639183C723}" destId="{C5FE5CF0-B502-4ED0-A920-856A4EADEBEE}" srcOrd="1" destOrd="0" presId="urn:microsoft.com/office/officeart/2005/8/layout/bProcess3"/>
    <dgm:cxn modelId="{FB7F5A5E-0D41-FC47-93B3-9E81356705BB}" type="presOf" srcId="{5CB1D93A-12E1-4009-AC88-94796FC4021C}" destId="{27FE42CD-EFF6-4ECE-97B6-42349F29A8CE}" srcOrd="1" destOrd="0" presId="urn:microsoft.com/office/officeart/2005/8/layout/bProcess3"/>
    <dgm:cxn modelId="{F788BA07-190D-4AFD-B70F-21E59C0B1F5C}" srcId="{5468D4C6-5CFF-464E-9B73-95A53F0E00DF}" destId="{70AA9E19-3560-429B-B7CD-B33C31EA4B1D}" srcOrd="2" destOrd="0" parTransId="{4158ED0F-B7F0-4F62-AA06-824F46FCDFB7}" sibTransId="{B4D94824-89BC-43F9-BBB9-AD097ED2527E}"/>
    <dgm:cxn modelId="{F440D9A2-BF72-41AE-A0C7-A4B3D5C9D732}" type="presOf" srcId="{30C6402E-92EE-4765-AF61-C0639183C723}" destId="{91F3497F-5501-4AA2-B393-4F7999F6C349}" srcOrd="0" destOrd="0" presId="urn:microsoft.com/office/officeart/2005/8/layout/bProcess3"/>
    <dgm:cxn modelId="{91CA5B47-A408-1240-883A-BE0E2480427A}" type="presOf" srcId="{C3113080-F955-6043-902F-2DC389E0487B}" destId="{04E0F97B-AE16-2F4C-A8E7-4EA9321955F6}" srcOrd="0" destOrd="0" presId="urn:microsoft.com/office/officeart/2005/8/layout/bProcess3"/>
    <dgm:cxn modelId="{774BCF03-A781-1F4E-9CF7-77CD5D450814}" type="presOf" srcId="{5CB1D93A-12E1-4009-AC88-94796FC4021C}" destId="{C77329D1-ECB0-413E-AD5F-40859B8DE917}" srcOrd="0" destOrd="0" presId="urn:microsoft.com/office/officeart/2005/8/layout/bProcess3"/>
    <dgm:cxn modelId="{D7A4FF28-C44F-0949-8A3F-24ECA667BF1F}" srcId="{5468D4C6-5CFF-464E-9B73-95A53F0E00DF}" destId="{18534A3E-6591-7A40-9EA8-221596B7F215}" srcOrd="5" destOrd="0" parTransId="{888AB99D-064C-014D-B163-B0CDC037A5A2}" sibTransId="{BAFBC0E5-24D4-464E-A688-D597353A6DA9}"/>
    <dgm:cxn modelId="{46808EB0-5210-488D-8B1E-F05EDC1DFD8B}" type="presOf" srcId="{B4D94824-89BC-43F9-BBB9-AD097ED2527E}" destId="{B218CF4D-3228-43B1-AFDB-F06B7EDF09F6}" srcOrd="0" destOrd="0" presId="urn:microsoft.com/office/officeart/2005/8/layout/bProcess3"/>
    <dgm:cxn modelId="{96276942-E64F-954D-99E3-95AB8BFA612A}" type="presOf" srcId="{3102A98F-74BD-9146-A30E-4371CE4EBAB7}" destId="{8B112900-3FB3-8A47-861F-0254D72F1B04}" srcOrd="0" destOrd="0" presId="urn:microsoft.com/office/officeart/2005/8/layout/bProcess3"/>
    <dgm:cxn modelId="{B87FFCF0-D878-1444-9566-BAFD2842ED1C}" type="presOf" srcId="{4F8FC324-7308-4A4B-BA9D-2C7642CA2CD4}" destId="{9BA71CC8-CE74-2042-A4E3-4D04F4618477}" srcOrd="0" destOrd="0" presId="urn:microsoft.com/office/officeart/2005/8/layout/bProcess3"/>
    <dgm:cxn modelId="{2C1B2780-7D3B-4D8B-A14A-B8CA2B7FBF47}" type="presOf" srcId="{B4D94824-89BC-43F9-BBB9-AD097ED2527E}" destId="{578845A9-0CF4-459C-83E7-3F9CAED16474}" srcOrd="1" destOrd="0" presId="urn:microsoft.com/office/officeart/2005/8/layout/bProcess3"/>
    <dgm:cxn modelId="{7D945E91-5C53-3A4D-925C-671C2C50A779}" srcId="{5468D4C6-5CFF-464E-9B73-95A53F0E00DF}" destId="{C3113080-F955-6043-902F-2DC389E0487B}" srcOrd="0" destOrd="0" parTransId="{FFF6FB9E-9094-1748-943B-8C8F1133E91E}" sibTransId="{80C53402-F536-2140-B840-F5E49E327AB6}"/>
    <dgm:cxn modelId="{C9B2071E-3427-DF4A-B526-22D4D512316E}" type="presOf" srcId="{4F8FC324-7308-4A4B-BA9D-2C7642CA2CD4}" destId="{A925C493-CBE5-9A4C-9C06-AE212DEF45D5}" srcOrd="1" destOrd="0" presId="urn:microsoft.com/office/officeart/2005/8/layout/bProcess3"/>
    <dgm:cxn modelId="{A762DAC9-068F-4725-BDDE-2DFA4A8393D9}" type="presOf" srcId="{A13408F9-A76F-4EC0-B6D0-70F295E658FF}" destId="{4AA87A42-1F8C-481F-AB9D-36BC181B96C8}" srcOrd="0" destOrd="0" presId="urn:microsoft.com/office/officeart/2005/8/layout/bProcess3"/>
    <dgm:cxn modelId="{592057E0-D2ED-431C-AD3A-D361196B2BC6}" srcId="{5468D4C6-5CFF-464E-9B73-95A53F0E00DF}" destId="{A44C4535-71CF-4A8A-8390-2BFC8C9C9080}" srcOrd="3" destOrd="0" parTransId="{471BFDF3-FA5B-4677-BE51-AE867E65DB6C}" sibTransId="{5CB1D93A-12E1-4009-AC88-94796FC4021C}"/>
    <dgm:cxn modelId="{AD786DF7-E4B3-2D4D-B2D9-918DC3E7C75D}" type="presOf" srcId="{80C53402-F536-2140-B840-F5E49E327AB6}" destId="{3EF36722-6281-DF47-BE08-C90173C485FD}" srcOrd="1" destOrd="0" presId="urn:microsoft.com/office/officeart/2005/8/layout/bProcess3"/>
    <dgm:cxn modelId="{4F56F955-51E8-8A42-BB91-794C768494FE}" srcId="{5468D4C6-5CFF-464E-9B73-95A53F0E00DF}" destId="{3102A98F-74BD-9146-A30E-4371CE4EBAB7}" srcOrd="4" destOrd="0" parTransId="{ED0B2A4B-3FB6-7044-BC71-D834129865B4}" sibTransId="{4F8FC324-7308-4A4B-BA9D-2C7642CA2CD4}"/>
    <dgm:cxn modelId="{17BA82F8-6C6A-4039-AFBD-644C7EDF0426}" type="presOf" srcId="{5468D4C6-5CFF-464E-9B73-95A53F0E00DF}" destId="{F72FE6DC-6B8E-4DF2-B1EB-5B1BF050DE0D}" srcOrd="0" destOrd="0" presId="urn:microsoft.com/office/officeart/2005/8/layout/bProcess3"/>
    <dgm:cxn modelId="{532FF911-78F9-6342-82DF-D25961819E16}" type="presOf" srcId="{18534A3E-6591-7A40-9EA8-221596B7F215}" destId="{23EEA6F4-729A-604E-91EE-64106B97BB04}" srcOrd="0" destOrd="0" presId="urn:microsoft.com/office/officeart/2005/8/layout/bProcess3"/>
    <dgm:cxn modelId="{99A0CD2D-AC3A-4A5D-8959-5579F1A0A52F}" type="presOf" srcId="{A44C4535-71CF-4A8A-8390-2BFC8C9C9080}" destId="{94B8E385-6AF1-4A15-9141-DB8346257A9F}" srcOrd="0" destOrd="0" presId="urn:microsoft.com/office/officeart/2005/8/layout/bProcess3"/>
    <dgm:cxn modelId="{7E2EA39F-A380-0C49-A8FE-081DB2F0CE93}" type="presOf" srcId="{80C53402-F536-2140-B840-F5E49E327AB6}" destId="{1B681849-D74B-1F41-ADA7-5D9C5386FD2C}" srcOrd="0" destOrd="0" presId="urn:microsoft.com/office/officeart/2005/8/layout/bProcess3"/>
    <dgm:cxn modelId="{57E4D377-AD27-41FB-8B6B-450B758AB83C}" srcId="{5468D4C6-5CFF-464E-9B73-95A53F0E00DF}" destId="{A13408F9-A76F-4EC0-B6D0-70F295E658FF}" srcOrd="1" destOrd="0" parTransId="{E8E40B40-5544-4575-B591-965CD6DC8B1D}" sibTransId="{30C6402E-92EE-4765-AF61-C0639183C723}"/>
    <dgm:cxn modelId="{45AFC969-B7C5-5F4F-94CD-22FAD01665B6}" type="presParOf" srcId="{F72FE6DC-6B8E-4DF2-B1EB-5B1BF050DE0D}" destId="{04E0F97B-AE16-2F4C-A8E7-4EA9321955F6}" srcOrd="0" destOrd="0" presId="urn:microsoft.com/office/officeart/2005/8/layout/bProcess3"/>
    <dgm:cxn modelId="{4F1739FF-879F-F740-BB96-037A497D77AE}" type="presParOf" srcId="{F72FE6DC-6B8E-4DF2-B1EB-5B1BF050DE0D}" destId="{1B681849-D74B-1F41-ADA7-5D9C5386FD2C}" srcOrd="1" destOrd="0" presId="urn:microsoft.com/office/officeart/2005/8/layout/bProcess3"/>
    <dgm:cxn modelId="{574CCA76-AAB1-0C4E-AF41-FCC8807F3B1E}" type="presParOf" srcId="{1B681849-D74B-1F41-ADA7-5D9C5386FD2C}" destId="{3EF36722-6281-DF47-BE08-C90173C485FD}" srcOrd="0" destOrd="0" presId="urn:microsoft.com/office/officeart/2005/8/layout/bProcess3"/>
    <dgm:cxn modelId="{26010EA8-5AA9-44BD-978B-A87A7A3E9BC3}" type="presParOf" srcId="{F72FE6DC-6B8E-4DF2-B1EB-5B1BF050DE0D}" destId="{4AA87A42-1F8C-481F-AB9D-36BC181B96C8}" srcOrd="2" destOrd="0" presId="urn:microsoft.com/office/officeart/2005/8/layout/bProcess3"/>
    <dgm:cxn modelId="{1E96016C-E073-415C-9932-3CF1180D7D2F}" type="presParOf" srcId="{F72FE6DC-6B8E-4DF2-B1EB-5B1BF050DE0D}" destId="{91F3497F-5501-4AA2-B393-4F7999F6C349}" srcOrd="3" destOrd="0" presId="urn:microsoft.com/office/officeart/2005/8/layout/bProcess3"/>
    <dgm:cxn modelId="{35902FEB-B054-4EE6-B3DB-2758942BABF4}" type="presParOf" srcId="{91F3497F-5501-4AA2-B393-4F7999F6C349}" destId="{C5FE5CF0-B502-4ED0-A920-856A4EADEBEE}" srcOrd="0" destOrd="0" presId="urn:microsoft.com/office/officeart/2005/8/layout/bProcess3"/>
    <dgm:cxn modelId="{28DA032D-AD3C-43DD-B380-42DA686D7531}" type="presParOf" srcId="{F72FE6DC-6B8E-4DF2-B1EB-5B1BF050DE0D}" destId="{0B60CB67-E926-497D-B76C-C5FD9101DE34}" srcOrd="4" destOrd="0" presId="urn:microsoft.com/office/officeart/2005/8/layout/bProcess3"/>
    <dgm:cxn modelId="{08E59E2A-4219-49D4-9F7D-3B12C88D64C5}" type="presParOf" srcId="{F72FE6DC-6B8E-4DF2-B1EB-5B1BF050DE0D}" destId="{B218CF4D-3228-43B1-AFDB-F06B7EDF09F6}" srcOrd="5" destOrd="0" presId="urn:microsoft.com/office/officeart/2005/8/layout/bProcess3"/>
    <dgm:cxn modelId="{67774D61-4F01-46B4-89DF-D47177016352}" type="presParOf" srcId="{B218CF4D-3228-43B1-AFDB-F06B7EDF09F6}" destId="{578845A9-0CF4-459C-83E7-3F9CAED16474}" srcOrd="0" destOrd="0" presId="urn:microsoft.com/office/officeart/2005/8/layout/bProcess3"/>
    <dgm:cxn modelId="{168CA909-A7A4-479C-86A4-E110C8FB7A9F}" type="presParOf" srcId="{F72FE6DC-6B8E-4DF2-B1EB-5B1BF050DE0D}" destId="{94B8E385-6AF1-4A15-9141-DB8346257A9F}" srcOrd="6" destOrd="0" presId="urn:microsoft.com/office/officeart/2005/8/layout/bProcess3"/>
    <dgm:cxn modelId="{CCB95822-B5FA-3A46-BAC7-BCC92BCA762E}" type="presParOf" srcId="{F72FE6DC-6B8E-4DF2-B1EB-5B1BF050DE0D}" destId="{C77329D1-ECB0-413E-AD5F-40859B8DE917}" srcOrd="7" destOrd="0" presId="urn:microsoft.com/office/officeart/2005/8/layout/bProcess3"/>
    <dgm:cxn modelId="{E0826318-0649-4C48-A825-F680A1171CC5}" type="presParOf" srcId="{C77329D1-ECB0-413E-AD5F-40859B8DE917}" destId="{27FE42CD-EFF6-4ECE-97B6-42349F29A8CE}" srcOrd="0" destOrd="0" presId="urn:microsoft.com/office/officeart/2005/8/layout/bProcess3"/>
    <dgm:cxn modelId="{87F63325-E08C-4D48-B3D4-FF52447C964D}" type="presParOf" srcId="{F72FE6DC-6B8E-4DF2-B1EB-5B1BF050DE0D}" destId="{8B112900-3FB3-8A47-861F-0254D72F1B04}" srcOrd="8" destOrd="0" presId="urn:microsoft.com/office/officeart/2005/8/layout/bProcess3"/>
    <dgm:cxn modelId="{1D9D6509-C6D1-4645-9481-65F6B44527C7}" type="presParOf" srcId="{F72FE6DC-6B8E-4DF2-B1EB-5B1BF050DE0D}" destId="{9BA71CC8-CE74-2042-A4E3-4D04F4618477}" srcOrd="9" destOrd="0" presId="urn:microsoft.com/office/officeart/2005/8/layout/bProcess3"/>
    <dgm:cxn modelId="{172E9709-2536-404E-99CC-96A81B58BBB4}" type="presParOf" srcId="{9BA71CC8-CE74-2042-A4E3-4D04F4618477}" destId="{A925C493-CBE5-9A4C-9C06-AE212DEF45D5}" srcOrd="0" destOrd="0" presId="urn:microsoft.com/office/officeart/2005/8/layout/bProcess3"/>
    <dgm:cxn modelId="{B614D955-4ED1-944D-BC45-236E0D50F84B}" type="presParOf" srcId="{F72FE6DC-6B8E-4DF2-B1EB-5B1BF050DE0D}" destId="{23EEA6F4-729A-604E-91EE-64106B97BB0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65EE94-312C-4552-ACC0-A9DBF8B2E158}" type="doc">
      <dgm:prSet loTypeId="urn:microsoft.com/office/officeart/2008/layout/LinedList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AB88452-D163-4949-9812-25BE3DFFC874}">
      <dgm:prSet phldrT="[Texto]"/>
      <dgm:spPr/>
      <dgm:t>
        <a:bodyPr/>
        <a:lstStyle/>
        <a:p>
          <a:pPr algn="just"/>
          <a:r>
            <a:rPr lang="es-EC" dirty="0" smtClean="0"/>
            <a:t>Encuestas a productores (30 preguntas línea base, 11 preguntas gestión estiércol). </a:t>
          </a:r>
          <a:r>
            <a:rPr lang="es-EC" dirty="0" smtClean="0">
              <a:hlinkClick xmlns:r="http://schemas.openxmlformats.org/officeDocument/2006/relationships" r:id="rId1" action="ppaction://hlinkfile"/>
            </a:rPr>
            <a:t>anexos/ANEXOS 1.docx</a:t>
          </a:r>
          <a:endParaRPr lang="es-EC" dirty="0"/>
        </a:p>
      </dgm:t>
    </dgm:pt>
    <dgm:pt modelId="{67B1D7B0-DBC5-4F5B-B2D3-3A0F04646490}" type="parTrans" cxnId="{901B1782-ED6C-4526-A4D8-F3690AA77E72}">
      <dgm:prSet/>
      <dgm:spPr/>
      <dgm:t>
        <a:bodyPr/>
        <a:lstStyle/>
        <a:p>
          <a:endParaRPr lang="es-EC"/>
        </a:p>
      </dgm:t>
    </dgm:pt>
    <dgm:pt modelId="{C0AB6906-71E3-447E-A00C-67118BF3E870}" type="sibTrans" cxnId="{901B1782-ED6C-4526-A4D8-F3690AA77E72}">
      <dgm:prSet/>
      <dgm:spPr/>
      <dgm:t>
        <a:bodyPr/>
        <a:lstStyle/>
        <a:p>
          <a:endParaRPr lang="es-EC"/>
        </a:p>
      </dgm:t>
    </dgm:pt>
    <dgm:pt modelId="{81A85896-2BD6-4C05-A1AA-1344F9E54DAE}">
      <dgm:prSet phldrT="[Texto]"/>
      <dgm:spPr/>
      <dgm:t>
        <a:bodyPr/>
        <a:lstStyle/>
        <a:p>
          <a:pPr algn="just"/>
          <a:r>
            <a:rPr lang="es-EC" dirty="0" smtClean="0"/>
            <a:t>Inversiones.- terreno, infraestructura, animales, capital de trabajo, maquinaria y equipos, buenas prácticas.</a:t>
          </a:r>
          <a:endParaRPr lang="es-EC" dirty="0"/>
        </a:p>
      </dgm:t>
    </dgm:pt>
    <dgm:pt modelId="{942B2FEE-99D0-4AFA-8CCF-10E50877A69D}" type="parTrans" cxnId="{16AA38FF-0DAD-49DF-ADAF-934BFD2BC64A}">
      <dgm:prSet/>
      <dgm:spPr/>
      <dgm:t>
        <a:bodyPr/>
        <a:lstStyle/>
        <a:p>
          <a:endParaRPr lang="es-EC"/>
        </a:p>
      </dgm:t>
    </dgm:pt>
    <dgm:pt modelId="{A9AEB921-B7D5-43FC-90F3-1351E8B0736E}" type="sibTrans" cxnId="{16AA38FF-0DAD-49DF-ADAF-934BFD2BC64A}">
      <dgm:prSet/>
      <dgm:spPr/>
      <dgm:t>
        <a:bodyPr/>
        <a:lstStyle/>
        <a:p>
          <a:endParaRPr lang="es-EC"/>
        </a:p>
      </dgm:t>
    </dgm:pt>
    <dgm:pt modelId="{13E5CBD8-7AE4-434B-9F4C-9CAFC1C5B429}">
      <dgm:prSet phldrT="[Texto]"/>
      <dgm:spPr/>
      <dgm:t>
        <a:bodyPr/>
        <a:lstStyle/>
        <a:p>
          <a:pPr algn="just"/>
          <a:r>
            <a:rPr lang="es-EC" dirty="0" smtClean="0"/>
            <a:t>Costos de Operación.- Mano de obra (permanente y ocasional), insumos, fertilizantes, asistencia técnica, arrendamiento, servicios, gestión de residuos.</a:t>
          </a:r>
          <a:endParaRPr lang="es-EC" dirty="0"/>
        </a:p>
      </dgm:t>
    </dgm:pt>
    <dgm:pt modelId="{578F2252-C044-46B3-9F35-17CC34B86110}" type="parTrans" cxnId="{470A2032-4620-4CDE-9E3A-1DC9BE67D25C}">
      <dgm:prSet/>
      <dgm:spPr/>
      <dgm:t>
        <a:bodyPr/>
        <a:lstStyle/>
        <a:p>
          <a:endParaRPr lang="es-EC"/>
        </a:p>
      </dgm:t>
    </dgm:pt>
    <dgm:pt modelId="{B9231577-8306-4176-88EB-472931803482}" type="sibTrans" cxnId="{470A2032-4620-4CDE-9E3A-1DC9BE67D25C}">
      <dgm:prSet/>
      <dgm:spPr/>
      <dgm:t>
        <a:bodyPr/>
        <a:lstStyle/>
        <a:p>
          <a:endParaRPr lang="es-EC"/>
        </a:p>
      </dgm:t>
    </dgm:pt>
    <dgm:pt modelId="{AD315FD1-431F-4D54-9763-390C6EFAD4CC}">
      <dgm:prSet phldrT="[Texto]"/>
      <dgm:spPr/>
      <dgm:t>
        <a:bodyPr/>
        <a:lstStyle/>
        <a:p>
          <a:pPr algn="just"/>
          <a:r>
            <a:rPr lang="es-EC" dirty="0" smtClean="0"/>
            <a:t>Costos no desembolsables.- Mano de obra familiar sin remuneración.</a:t>
          </a:r>
          <a:endParaRPr lang="es-EC" dirty="0"/>
        </a:p>
      </dgm:t>
    </dgm:pt>
    <dgm:pt modelId="{5A15281A-0C57-442E-8013-227943C5FF4D}" type="parTrans" cxnId="{F83E447C-22E3-4241-82EC-63D0FECD8977}">
      <dgm:prSet/>
      <dgm:spPr/>
      <dgm:t>
        <a:bodyPr/>
        <a:lstStyle/>
        <a:p>
          <a:endParaRPr lang="es-EC"/>
        </a:p>
      </dgm:t>
    </dgm:pt>
    <dgm:pt modelId="{BA492222-2454-40B4-B754-C38FA6A54C78}" type="sibTrans" cxnId="{F83E447C-22E3-4241-82EC-63D0FECD8977}">
      <dgm:prSet/>
      <dgm:spPr/>
      <dgm:t>
        <a:bodyPr/>
        <a:lstStyle/>
        <a:p>
          <a:endParaRPr lang="es-EC"/>
        </a:p>
      </dgm:t>
    </dgm:pt>
    <dgm:pt modelId="{6E119A19-D1CF-41EA-B032-1F68DD264CAF}">
      <dgm:prSet phldrT="[Texto]"/>
      <dgm:spPr/>
      <dgm:t>
        <a:bodyPr/>
        <a:lstStyle/>
        <a:p>
          <a:pPr algn="just"/>
          <a:r>
            <a:rPr lang="es-EC" dirty="0" smtClean="0"/>
            <a:t>Ingresos.- Por venta de leche o derivados, venta de ganado, venta de subproductos obtenidos de las buenas prácticas.</a:t>
          </a:r>
          <a:endParaRPr lang="es-EC" dirty="0"/>
        </a:p>
      </dgm:t>
    </dgm:pt>
    <dgm:pt modelId="{E1450400-0C99-48B6-B3EA-B970FEA5595D}" type="parTrans" cxnId="{675225EF-6885-46AE-9748-46E4166F5609}">
      <dgm:prSet/>
      <dgm:spPr/>
      <dgm:t>
        <a:bodyPr/>
        <a:lstStyle/>
        <a:p>
          <a:endParaRPr lang="es-EC"/>
        </a:p>
      </dgm:t>
    </dgm:pt>
    <dgm:pt modelId="{7AFB0902-61AC-499E-AD51-39BCEABEFD23}" type="sibTrans" cxnId="{675225EF-6885-46AE-9748-46E4166F5609}">
      <dgm:prSet/>
      <dgm:spPr/>
      <dgm:t>
        <a:bodyPr/>
        <a:lstStyle/>
        <a:p>
          <a:endParaRPr lang="es-EC"/>
        </a:p>
      </dgm:t>
    </dgm:pt>
    <dgm:pt modelId="{E271267F-326B-044B-A4F5-5830752ADA81}" type="pres">
      <dgm:prSet presAssocID="{3165EE94-312C-4552-ACC0-A9DBF8B2E1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B8FBA1E6-40CB-4E41-8D97-A36FEFCCA081}" type="pres">
      <dgm:prSet presAssocID="{2AB88452-D163-4949-9812-25BE3DFFC874}" presName="thickLine" presStyleLbl="alignNode1" presStyleIdx="0" presStyleCnt="5"/>
      <dgm:spPr/>
    </dgm:pt>
    <dgm:pt modelId="{56FC666E-BA60-6848-A14B-EEF7E3FE4F0D}" type="pres">
      <dgm:prSet presAssocID="{2AB88452-D163-4949-9812-25BE3DFFC874}" presName="horz1" presStyleCnt="0"/>
      <dgm:spPr/>
    </dgm:pt>
    <dgm:pt modelId="{3BBA94CD-DECF-0041-A4D4-C93EDB4C3E70}" type="pres">
      <dgm:prSet presAssocID="{2AB88452-D163-4949-9812-25BE3DFFC874}" presName="tx1" presStyleLbl="revTx" presStyleIdx="0" presStyleCnt="5"/>
      <dgm:spPr/>
      <dgm:t>
        <a:bodyPr/>
        <a:lstStyle/>
        <a:p>
          <a:endParaRPr lang="es-ES_tradnl"/>
        </a:p>
      </dgm:t>
    </dgm:pt>
    <dgm:pt modelId="{8012F98A-6E7E-F746-8B0C-42210FC6280C}" type="pres">
      <dgm:prSet presAssocID="{2AB88452-D163-4949-9812-25BE3DFFC874}" presName="vert1" presStyleCnt="0"/>
      <dgm:spPr/>
    </dgm:pt>
    <dgm:pt modelId="{B3344EC7-7A38-204D-B187-38058CED2DC5}" type="pres">
      <dgm:prSet presAssocID="{81A85896-2BD6-4C05-A1AA-1344F9E54DAE}" presName="thickLine" presStyleLbl="alignNode1" presStyleIdx="1" presStyleCnt="5"/>
      <dgm:spPr/>
    </dgm:pt>
    <dgm:pt modelId="{A45F814A-CBA6-1C40-8F53-DFD3A2B30016}" type="pres">
      <dgm:prSet presAssocID="{81A85896-2BD6-4C05-A1AA-1344F9E54DAE}" presName="horz1" presStyleCnt="0"/>
      <dgm:spPr/>
    </dgm:pt>
    <dgm:pt modelId="{66670DB0-F9BB-AF48-802C-155C536EE6FF}" type="pres">
      <dgm:prSet presAssocID="{81A85896-2BD6-4C05-A1AA-1344F9E54DAE}" presName="tx1" presStyleLbl="revTx" presStyleIdx="1" presStyleCnt="5"/>
      <dgm:spPr/>
      <dgm:t>
        <a:bodyPr/>
        <a:lstStyle/>
        <a:p>
          <a:endParaRPr lang="es-ES_tradnl"/>
        </a:p>
      </dgm:t>
    </dgm:pt>
    <dgm:pt modelId="{D4C6983F-48AD-D445-B9FF-96199E01AA31}" type="pres">
      <dgm:prSet presAssocID="{81A85896-2BD6-4C05-A1AA-1344F9E54DAE}" presName="vert1" presStyleCnt="0"/>
      <dgm:spPr/>
    </dgm:pt>
    <dgm:pt modelId="{E44FBDBB-BF41-E04F-884F-BE2466B596DE}" type="pres">
      <dgm:prSet presAssocID="{13E5CBD8-7AE4-434B-9F4C-9CAFC1C5B429}" presName="thickLine" presStyleLbl="alignNode1" presStyleIdx="2" presStyleCnt="5"/>
      <dgm:spPr/>
    </dgm:pt>
    <dgm:pt modelId="{4EB7F4D0-9CB5-BF4E-8863-EC83500219DA}" type="pres">
      <dgm:prSet presAssocID="{13E5CBD8-7AE4-434B-9F4C-9CAFC1C5B429}" presName="horz1" presStyleCnt="0"/>
      <dgm:spPr/>
    </dgm:pt>
    <dgm:pt modelId="{987D704A-AA33-6544-BCFA-5B575F5669BE}" type="pres">
      <dgm:prSet presAssocID="{13E5CBD8-7AE4-434B-9F4C-9CAFC1C5B429}" presName="tx1" presStyleLbl="revTx" presStyleIdx="2" presStyleCnt="5"/>
      <dgm:spPr/>
      <dgm:t>
        <a:bodyPr/>
        <a:lstStyle/>
        <a:p>
          <a:endParaRPr lang="es-ES_tradnl"/>
        </a:p>
      </dgm:t>
    </dgm:pt>
    <dgm:pt modelId="{1C38730A-18EB-244D-AF3A-ACE48EE7B709}" type="pres">
      <dgm:prSet presAssocID="{13E5CBD8-7AE4-434B-9F4C-9CAFC1C5B429}" presName="vert1" presStyleCnt="0"/>
      <dgm:spPr/>
    </dgm:pt>
    <dgm:pt modelId="{07D183FE-7FB7-6846-94FD-6E08B9913463}" type="pres">
      <dgm:prSet presAssocID="{AD315FD1-431F-4D54-9763-390C6EFAD4CC}" presName="thickLine" presStyleLbl="alignNode1" presStyleIdx="3" presStyleCnt="5"/>
      <dgm:spPr/>
    </dgm:pt>
    <dgm:pt modelId="{4A5D70DE-11E9-9D48-8316-68327B7C25F2}" type="pres">
      <dgm:prSet presAssocID="{AD315FD1-431F-4D54-9763-390C6EFAD4CC}" presName="horz1" presStyleCnt="0"/>
      <dgm:spPr/>
    </dgm:pt>
    <dgm:pt modelId="{F47A58D3-2D94-1D4E-BC13-ABE64E466BF2}" type="pres">
      <dgm:prSet presAssocID="{AD315FD1-431F-4D54-9763-390C6EFAD4CC}" presName="tx1" presStyleLbl="revTx" presStyleIdx="3" presStyleCnt="5"/>
      <dgm:spPr/>
      <dgm:t>
        <a:bodyPr/>
        <a:lstStyle/>
        <a:p>
          <a:endParaRPr lang="es-ES_tradnl"/>
        </a:p>
      </dgm:t>
    </dgm:pt>
    <dgm:pt modelId="{28553D85-6FBC-454F-9C7A-791F17B18E76}" type="pres">
      <dgm:prSet presAssocID="{AD315FD1-431F-4D54-9763-390C6EFAD4CC}" presName="vert1" presStyleCnt="0"/>
      <dgm:spPr/>
    </dgm:pt>
    <dgm:pt modelId="{568138F9-3C0E-D445-A50E-EBE1FF226C70}" type="pres">
      <dgm:prSet presAssocID="{6E119A19-D1CF-41EA-B032-1F68DD264CAF}" presName="thickLine" presStyleLbl="alignNode1" presStyleIdx="4" presStyleCnt="5"/>
      <dgm:spPr/>
    </dgm:pt>
    <dgm:pt modelId="{04B2682A-AC76-DE4E-8B3C-27CE6CFC223A}" type="pres">
      <dgm:prSet presAssocID="{6E119A19-D1CF-41EA-B032-1F68DD264CAF}" presName="horz1" presStyleCnt="0"/>
      <dgm:spPr/>
    </dgm:pt>
    <dgm:pt modelId="{2C4EEC57-3A02-7A44-A9EB-29EB8A827034}" type="pres">
      <dgm:prSet presAssocID="{6E119A19-D1CF-41EA-B032-1F68DD264CAF}" presName="tx1" presStyleLbl="revTx" presStyleIdx="4" presStyleCnt="5"/>
      <dgm:spPr/>
      <dgm:t>
        <a:bodyPr/>
        <a:lstStyle/>
        <a:p>
          <a:endParaRPr lang="es-ES_tradnl"/>
        </a:p>
      </dgm:t>
    </dgm:pt>
    <dgm:pt modelId="{1C6CE135-E0E6-CD45-8361-5640B94DC524}" type="pres">
      <dgm:prSet presAssocID="{6E119A19-D1CF-41EA-B032-1F68DD264CAF}" presName="vert1" presStyleCnt="0"/>
      <dgm:spPr/>
    </dgm:pt>
  </dgm:ptLst>
  <dgm:cxnLst>
    <dgm:cxn modelId="{8F4154EC-6D0A-734F-9725-949A4B458E88}" type="presOf" srcId="{81A85896-2BD6-4C05-A1AA-1344F9E54DAE}" destId="{66670DB0-F9BB-AF48-802C-155C536EE6FF}" srcOrd="0" destOrd="0" presId="urn:microsoft.com/office/officeart/2008/layout/LinedList"/>
    <dgm:cxn modelId="{16AA38FF-0DAD-49DF-ADAF-934BFD2BC64A}" srcId="{3165EE94-312C-4552-ACC0-A9DBF8B2E158}" destId="{81A85896-2BD6-4C05-A1AA-1344F9E54DAE}" srcOrd="1" destOrd="0" parTransId="{942B2FEE-99D0-4AFA-8CCF-10E50877A69D}" sibTransId="{A9AEB921-B7D5-43FC-90F3-1351E8B0736E}"/>
    <dgm:cxn modelId="{675225EF-6885-46AE-9748-46E4166F5609}" srcId="{3165EE94-312C-4552-ACC0-A9DBF8B2E158}" destId="{6E119A19-D1CF-41EA-B032-1F68DD264CAF}" srcOrd="4" destOrd="0" parTransId="{E1450400-0C99-48B6-B3EA-B970FEA5595D}" sibTransId="{7AFB0902-61AC-499E-AD51-39BCEABEFD23}"/>
    <dgm:cxn modelId="{F83E447C-22E3-4241-82EC-63D0FECD8977}" srcId="{3165EE94-312C-4552-ACC0-A9DBF8B2E158}" destId="{AD315FD1-431F-4D54-9763-390C6EFAD4CC}" srcOrd="3" destOrd="0" parTransId="{5A15281A-0C57-442E-8013-227943C5FF4D}" sibTransId="{BA492222-2454-40B4-B754-C38FA6A54C78}"/>
    <dgm:cxn modelId="{470A2032-4620-4CDE-9E3A-1DC9BE67D25C}" srcId="{3165EE94-312C-4552-ACC0-A9DBF8B2E158}" destId="{13E5CBD8-7AE4-434B-9F4C-9CAFC1C5B429}" srcOrd="2" destOrd="0" parTransId="{578F2252-C044-46B3-9F35-17CC34B86110}" sibTransId="{B9231577-8306-4176-88EB-472931803482}"/>
    <dgm:cxn modelId="{93562116-27E3-FA48-9F03-80B8CD7D14DB}" type="presOf" srcId="{2AB88452-D163-4949-9812-25BE3DFFC874}" destId="{3BBA94CD-DECF-0041-A4D4-C93EDB4C3E70}" srcOrd="0" destOrd="0" presId="urn:microsoft.com/office/officeart/2008/layout/LinedList"/>
    <dgm:cxn modelId="{901B1782-ED6C-4526-A4D8-F3690AA77E72}" srcId="{3165EE94-312C-4552-ACC0-A9DBF8B2E158}" destId="{2AB88452-D163-4949-9812-25BE3DFFC874}" srcOrd="0" destOrd="0" parTransId="{67B1D7B0-DBC5-4F5B-B2D3-3A0F04646490}" sibTransId="{C0AB6906-71E3-447E-A00C-67118BF3E870}"/>
    <dgm:cxn modelId="{7E3559E5-38CC-6A44-A1A0-10245B404847}" type="presOf" srcId="{6E119A19-D1CF-41EA-B032-1F68DD264CAF}" destId="{2C4EEC57-3A02-7A44-A9EB-29EB8A827034}" srcOrd="0" destOrd="0" presId="urn:microsoft.com/office/officeart/2008/layout/LinedList"/>
    <dgm:cxn modelId="{8BA2A259-4D75-0143-8334-793DAB17E23A}" type="presOf" srcId="{13E5CBD8-7AE4-434B-9F4C-9CAFC1C5B429}" destId="{987D704A-AA33-6544-BCFA-5B575F5669BE}" srcOrd="0" destOrd="0" presId="urn:microsoft.com/office/officeart/2008/layout/LinedList"/>
    <dgm:cxn modelId="{5D1FA72F-91D9-9041-8158-4491826ADD1F}" type="presOf" srcId="{3165EE94-312C-4552-ACC0-A9DBF8B2E158}" destId="{E271267F-326B-044B-A4F5-5830752ADA81}" srcOrd="0" destOrd="0" presId="urn:microsoft.com/office/officeart/2008/layout/LinedList"/>
    <dgm:cxn modelId="{D1EA9B0B-A6AF-E54F-9195-4FADD0AC961B}" type="presOf" srcId="{AD315FD1-431F-4D54-9763-390C6EFAD4CC}" destId="{F47A58D3-2D94-1D4E-BC13-ABE64E466BF2}" srcOrd="0" destOrd="0" presId="urn:microsoft.com/office/officeart/2008/layout/LinedList"/>
    <dgm:cxn modelId="{9FBC67EC-4391-E04C-B697-B314920CE0CF}" type="presParOf" srcId="{E271267F-326B-044B-A4F5-5830752ADA81}" destId="{B8FBA1E6-40CB-4E41-8D97-A36FEFCCA081}" srcOrd="0" destOrd="0" presId="urn:microsoft.com/office/officeart/2008/layout/LinedList"/>
    <dgm:cxn modelId="{7C6E871D-D73F-0749-977E-96E7EE8BC5C2}" type="presParOf" srcId="{E271267F-326B-044B-A4F5-5830752ADA81}" destId="{56FC666E-BA60-6848-A14B-EEF7E3FE4F0D}" srcOrd="1" destOrd="0" presId="urn:microsoft.com/office/officeart/2008/layout/LinedList"/>
    <dgm:cxn modelId="{7D55E8AA-8F74-D145-B3D3-071D9E8B1975}" type="presParOf" srcId="{56FC666E-BA60-6848-A14B-EEF7E3FE4F0D}" destId="{3BBA94CD-DECF-0041-A4D4-C93EDB4C3E70}" srcOrd="0" destOrd="0" presId="urn:microsoft.com/office/officeart/2008/layout/LinedList"/>
    <dgm:cxn modelId="{D8463D4A-2DA0-D340-AC35-415D989E21A4}" type="presParOf" srcId="{56FC666E-BA60-6848-A14B-EEF7E3FE4F0D}" destId="{8012F98A-6E7E-F746-8B0C-42210FC6280C}" srcOrd="1" destOrd="0" presId="urn:microsoft.com/office/officeart/2008/layout/LinedList"/>
    <dgm:cxn modelId="{4B50D1A4-26D3-6945-AEB4-972ABE315278}" type="presParOf" srcId="{E271267F-326B-044B-A4F5-5830752ADA81}" destId="{B3344EC7-7A38-204D-B187-38058CED2DC5}" srcOrd="2" destOrd="0" presId="urn:microsoft.com/office/officeart/2008/layout/LinedList"/>
    <dgm:cxn modelId="{3A857BFD-166E-DB48-B7AB-760BB3A10BB6}" type="presParOf" srcId="{E271267F-326B-044B-A4F5-5830752ADA81}" destId="{A45F814A-CBA6-1C40-8F53-DFD3A2B30016}" srcOrd="3" destOrd="0" presId="urn:microsoft.com/office/officeart/2008/layout/LinedList"/>
    <dgm:cxn modelId="{740B619E-5000-FD49-A0BA-94507C725F51}" type="presParOf" srcId="{A45F814A-CBA6-1C40-8F53-DFD3A2B30016}" destId="{66670DB0-F9BB-AF48-802C-155C536EE6FF}" srcOrd="0" destOrd="0" presId="urn:microsoft.com/office/officeart/2008/layout/LinedList"/>
    <dgm:cxn modelId="{6CC52D44-E2DF-B84B-899F-D241AB4E761F}" type="presParOf" srcId="{A45F814A-CBA6-1C40-8F53-DFD3A2B30016}" destId="{D4C6983F-48AD-D445-B9FF-96199E01AA31}" srcOrd="1" destOrd="0" presId="urn:microsoft.com/office/officeart/2008/layout/LinedList"/>
    <dgm:cxn modelId="{775D95DA-706A-CD4E-9D53-75911E2F9518}" type="presParOf" srcId="{E271267F-326B-044B-A4F5-5830752ADA81}" destId="{E44FBDBB-BF41-E04F-884F-BE2466B596DE}" srcOrd="4" destOrd="0" presId="urn:microsoft.com/office/officeart/2008/layout/LinedList"/>
    <dgm:cxn modelId="{4F721EAE-6B93-5844-BEA2-53C7A2809B15}" type="presParOf" srcId="{E271267F-326B-044B-A4F5-5830752ADA81}" destId="{4EB7F4D0-9CB5-BF4E-8863-EC83500219DA}" srcOrd="5" destOrd="0" presId="urn:microsoft.com/office/officeart/2008/layout/LinedList"/>
    <dgm:cxn modelId="{1FF43596-0993-234F-BF83-69C561854077}" type="presParOf" srcId="{4EB7F4D0-9CB5-BF4E-8863-EC83500219DA}" destId="{987D704A-AA33-6544-BCFA-5B575F5669BE}" srcOrd="0" destOrd="0" presId="urn:microsoft.com/office/officeart/2008/layout/LinedList"/>
    <dgm:cxn modelId="{D5E404ED-C10B-FD48-8422-380E7C0202C6}" type="presParOf" srcId="{4EB7F4D0-9CB5-BF4E-8863-EC83500219DA}" destId="{1C38730A-18EB-244D-AF3A-ACE48EE7B709}" srcOrd="1" destOrd="0" presId="urn:microsoft.com/office/officeart/2008/layout/LinedList"/>
    <dgm:cxn modelId="{75129A41-A559-0A4D-8A81-3682CAB61825}" type="presParOf" srcId="{E271267F-326B-044B-A4F5-5830752ADA81}" destId="{07D183FE-7FB7-6846-94FD-6E08B9913463}" srcOrd="6" destOrd="0" presId="urn:microsoft.com/office/officeart/2008/layout/LinedList"/>
    <dgm:cxn modelId="{F083F401-2C03-3148-8001-C0530C885B08}" type="presParOf" srcId="{E271267F-326B-044B-A4F5-5830752ADA81}" destId="{4A5D70DE-11E9-9D48-8316-68327B7C25F2}" srcOrd="7" destOrd="0" presId="urn:microsoft.com/office/officeart/2008/layout/LinedList"/>
    <dgm:cxn modelId="{3DB12FEA-B2B4-2344-81A5-F7733EA7890A}" type="presParOf" srcId="{4A5D70DE-11E9-9D48-8316-68327B7C25F2}" destId="{F47A58D3-2D94-1D4E-BC13-ABE64E466BF2}" srcOrd="0" destOrd="0" presId="urn:microsoft.com/office/officeart/2008/layout/LinedList"/>
    <dgm:cxn modelId="{DC0EA677-AB9A-D34E-A6AD-B62A4B55B648}" type="presParOf" srcId="{4A5D70DE-11E9-9D48-8316-68327B7C25F2}" destId="{28553D85-6FBC-454F-9C7A-791F17B18E76}" srcOrd="1" destOrd="0" presId="urn:microsoft.com/office/officeart/2008/layout/LinedList"/>
    <dgm:cxn modelId="{37D65B69-0B1A-7641-9DCC-F3169FA26292}" type="presParOf" srcId="{E271267F-326B-044B-A4F5-5830752ADA81}" destId="{568138F9-3C0E-D445-A50E-EBE1FF226C70}" srcOrd="8" destOrd="0" presId="urn:microsoft.com/office/officeart/2008/layout/LinedList"/>
    <dgm:cxn modelId="{633715BA-39B8-BA47-8D07-79006552E941}" type="presParOf" srcId="{E271267F-326B-044B-A4F5-5830752ADA81}" destId="{04B2682A-AC76-DE4E-8B3C-27CE6CFC223A}" srcOrd="9" destOrd="0" presId="urn:microsoft.com/office/officeart/2008/layout/LinedList"/>
    <dgm:cxn modelId="{84AAF0D0-F0B2-D34B-AB13-7F231A0BA23C}" type="presParOf" srcId="{04B2682A-AC76-DE4E-8B3C-27CE6CFC223A}" destId="{2C4EEC57-3A02-7A44-A9EB-29EB8A827034}" srcOrd="0" destOrd="0" presId="urn:microsoft.com/office/officeart/2008/layout/LinedList"/>
    <dgm:cxn modelId="{11969CC6-77EB-1F4D-812A-FB4ADF8381CB}" type="presParOf" srcId="{04B2682A-AC76-DE4E-8B3C-27CE6CFC223A}" destId="{1C6CE135-E0E6-CD45-8361-5640B94DC5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57FCDD-A5B4-F24B-A80C-666F24D974B9}" type="doc">
      <dgm:prSet loTypeId="urn:microsoft.com/office/officeart/2009/layout/CircleArrowProcess" loCatId="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s-ES_tradnl"/>
        </a:p>
      </dgm:t>
    </dgm:pt>
    <dgm:pt modelId="{117D56F5-984B-854C-9295-579F591326A1}">
      <dgm:prSet phldrT="[Texto]"/>
      <dgm:spPr/>
      <dgm:t>
        <a:bodyPr/>
        <a:lstStyle/>
        <a:p>
          <a:r>
            <a:rPr lang="es-ES_tradnl" dirty="0" smtClean="0"/>
            <a:t>ROI</a:t>
          </a:r>
          <a:endParaRPr lang="es-ES_tradnl" dirty="0"/>
        </a:p>
      </dgm:t>
    </dgm:pt>
    <dgm:pt modelId="{67A119F4-0240-DB45-B492-96030047A4F4}" type="parTrans" cxnId="{0F959DF2-8201-A64E-AF06-07969D78F863}">
      <dgm:prSet/>
      <dgm:spPr/>
      <dgm:t>
        <a:bodyPr/>
        <a:lstStyle/>
        <a:p>
          <a:endParaRPr lang="es-ES_tradnl"/>
        </a:p>
      </dgm:t>
    </dgm:pt>
    <dgm:pt modelId="{9F465BBA-6821-894F-9A74-C95549E54ED9}" type="sibTrans" cxnId="{0F959DF2-8201-A64E-AF06-07969D78F863}">
      <dgm:prSet/>
      <dgm:spPr/>
      <dgm:t>
        <a:bodyPr/>
        <a:lstStyle/>
        <a:p>
          <a:endParaRPr lang="es-ES_tradnl"/>
        </a:p>
      </dgm:t>
    </dgm:pt>
    <dgm:pt modelId="{179629C1-13BA-2C45-AC8E-D36E66BF4C29}">
      <dgm:prSet phldrT="[Texto]" custT="1"/>
      <dgm:spPr/>
      <dgm:t>
        <a:bodyPr/>
        <a:lstStyle/>
        <a:p>
          <a:pPr algn="l"/>
          <a:r>
            <a:rPr lang="es-ES_tradnl" sz="1800" b="1" dirty="0" smtClean="0"/>
            <a:t>BAU </a:t>
          </a:r>
        </a:p>
        <a:p>
          <a:pPr algn="just"/>
          <a:r>
            <a:rPr lang="es-ES_tradnl" sz="1400" dirty="0" smtClean="0"/>
            <a:t>(</a:t>
          </a:r>
          <a:r>
            <a:rPr lang="es-ES_tradnl" sz="1400" dirty="0" err="1" smtClean="0"/>
            <a:t>business</a:t>
          </a:r>
          <a:r>
            <a:rPr lang="es-ES_tradnl" sz="1400" dirty="0" smtClean="0"/>
            <a:t> as usual)</a:t>
          </a:r>
          <a:endParaRPr lang="es-ES_tradnl" sz="1400" dirty="0"/>
        </a:p>
      </dgm:t>
    </dgm:pt>
    <dgm:pt modelId="{9AEE4DC7-E3B9-3640-A469-877F571D5FF0}" type="parTrans" cxnId="{A2DD03BA-A8C3-2740-B342-3E3C1CFD173F}">
      <dgm:prSet/>
      <dgm:spPr/>
      <dgm:t>
        <a:bodyPr/>
        <a:lstStyle/>
        <a:p>
          <a:endParaRPr lang="es-ES_tradnl"/>
        </a:p>
      </dgm:t>
    </dgm:pt>
    <dgm:pt modelId="{1C042F95-0212-6744-A8ED-7F76068917FC}" type="sibTrans" cxnId="{A2DD03BA-A8C3-2740-B342-3E3C1CFD173F}">
      <dgm:prSet/>
      <dgm:spPr/>
      <dgm:t>
        <a:bodyPr/>
        <a:lstStyle/>
        <a:p>
          <a:endParaRPr lang="es-ES_tradnl"/>
        </a:p>
      </dgm:t>
    </dgm:pt>
    <dgm:pt modelId="{97C75082-BE84-984F-903C-D1CB7A18B0B7}">
      <dgm:prSet phldrT="[Texto]" custT="1"/>
      <dgm:spPr/>
      <dgm:t>
        <a:bodyPr/>
        <a:lstStyle/>
        <a:p>
          <a:pPr algn="just"/>
          <a:r>
            <a:rPr lang="es-ES_tradnl" sz="1800" b="1" dirty="0" smtClean="0"/>
            <a:t>SEM </a:t>
          </a:r>
        </a:p>
        <a:p>
          <a:pPr algn="just"/>
          <a:r>
            <a:rPr lang="es-ES_tradnl" sz="1400" dirty="0" smtClean="0"/>
            <a:t>(</a:t>
          </a:r>
          <a:r>
            <a:rPr lang="es-ES_tradnl" sz="1400" dirty="0" err="1" smtClean="0"/>
            <a:t>sustainable</a:t>
          </a:r>
          <a:r>
            <a:rPr lang="es-ES_tradnl" sz="1400" dirty="0" smtClean="0"/>
            <a:t> </a:t>
          </a:r>
          <a:r>
            <a:rPr lang="es-ES_tradnl" sz="1400" dirty="0" err="1" smtClean="0"/>
            <a:t>ecosystem</a:t>
          </a:r>
          <a:r>
            <a:rPr lang="es-ES_tradnl" sz="1400" dirty="0" smtClean="0"/>
            <a:t> </a:t>
          </a:r>
          <a:r>
            <a:rPr lang="es-ES_tradnl" sz="1400" dirty="0" err="1" smtClean="0"/>
            <a:t>management</a:t>
          </a:r>
          <a:r>
            <a:rPr lang="es-ES_tradnl" sz="1400" dirty="0" smtClean="0"/>
            <a:t>)</a:t>
          </a:r>
          <a:endParaRPr lang="es-ES_tradnl" sz="1400" dirty="0"/>
        </a:p>
      </dgm:t>
    </dgm:pt>
    <dgm:pt modelId="{0572DE1A-A5C7-3F4C-BB39-50AF9D71CC49}" type="sibTrans" cxnId="{C715BEF8-634E-4E47-A9B4-5D796C82E923}">
      <dgm:prSet/>
      <dgm:spPr/>
      <dgm:t>
        <a:bodyPr/>
        <a:lstStyle/>
        <a:p>
          <a:endParaRPr lang="es-ES_tradnl"/>
        </a:p>
      </dgm:t>
    </dgm:pt>
    <dgm:pt modelId="{92BBFA56-610A-CE4E-A430-8DCD2D3AA36F}" type="parTrans" cxnId="{C715BEF8-634E-4E47-A9B4-5D796C82E923}">
      <dgm:prSet/>
      <dgm:spPr/>
      <dgm:t>
        <a:bodyPr/>
        <a:lstStyle/>
        <a:p>
          <a:endParaRPr lang="es-ES_tradnl"/>
        </a:p>
      </dgm:t>
    </dgm:pt>
    <dgm:pt modelId="{C86F9D05-026B-0142-A750-625AB6850747}" type="pres">
      <dgm:prSet presAssocID="{CC57FCDD-A5B4-F24B-A80C-666F24D974B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68D17BB4-6B74-6B4C-BA94-1C6AC5F2ADC3}" type="pres">
      <dgm:prSet presAssocID="{117D56F5-984B-854C-9295-579F591326A1}" presName="Accent1" presStyleCnt="0"/>
      <dgm:spPr/>
    </dgm:pt>
    <dgm:pt modelId="{60BEF2B5-669D-6F49-98BF-41C001BFED60}" type="pres">
      <dgm:prSet presAssocID="{117D56F5-984B-854C-9295-579F591326A1}" presName="Accent" presStyleLbl="node1" presStyleIdx="0" presStyleCnt="1"/>
      <dgm:spPr/>
    </dgm:pt>
    <dgm:pt modelId="{62D51563-A01C-6D46-8D38-A547C7E648E8}" type="pres">
      <dgm:prSet presAssocID="{117D56F5-984B-854C-9295-579F591326A1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1492251-339F-784E-AC43-91278F00DA88}" type="pres">
      <dgm:prSet presAssocID="{117D56F5-984B-854C-9295-579F591326A1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F959DF2-8201-A64E-AF06-07969D78F863}" srcId="{CC57FCDD-A5B4-F24B-A80C-666F24D974B9}" destId="{117D56F5-984B-854C-9295-579F591326A1}" srcOrd="0" destOrd="0" parTransId="{67A119F4-0240-DB45-B492-96030047A4F4}" sibTransId="{9F465BBA-6821-894F-9A74-C95549E54ED9}"/>
    <dgm:cxn modelId="{F6B2625B-8433-EB45-B0D9-DF0552DB1199}" type="presOf" srcId="{97C75082-BE84-984F-903C-D1CB7A18B0B7}" destId="{62D51563-A01C-6D46-8D38-A547C7E648E8}" srcOrd="0" destOrd="1" presId="urn:microsoft.com/office/officeart/2009/layout/CircleArrowProcess"/>
    <dgm:cxn modelId="{870D959A-35E2-A048-9A87-2550D5C24D0F}" type="presOf" srcId="{117D56F5-984B-854C-9295-579F591326A1}" destId="{01492251-339F-784E-AC43-91278F00DA88}" srcOrd="0" destOrd="0" presId="urn:microsoft.com/office/officeart/2009/layout/CircleArrowProcess"/>
    <dgm:cxn modelId="{A12FAE04-8FF7-894F-AA69-2B942BFADC25}" type="presOf" srcId="{179629C1-13BA-2C45-AC8E-D36E66BF4C29}" destId="{62D51563-A01C-6D46-8D38-A547C7E648E8}" srcOrd="0" destOrd="0" presId="urn:microsoft.com/office/officeart/2009/layout/CircleArrowProcess"/>
    <dgm:cxn modelId="{C715BEF8-634E-4E47-A9B4-5D796C82E923}" srcId="{117D56F5-984B-854C-9295-579F591326A1}" destId="{97C75082-BE84-984F-903C-D1CB7A18B0B7}" srcOrd="1" destOrd="0" parTransId="{92BBFA56-610A-CE4E-A430-8DCD2D3AA36F}" sibTransId="{0572DE1A-A5C7-3F4C-BB39-50AF9D71CC49}"/>
    <dgm:cxn modelId="{3BEBB987-63C3-E243-893C-5992D7A395C6}" type="presOf" srcId="{CC57FCDD-A5B4-F24B-A80C-666F24D974B9}" destId="{C86F9D05-026B-0142-A750-625AB6850747}" srcOrd="0" destOrd="0" presId="urn:microsoft.com/office/officeart/2009/layout/CircleArrowProcess"/>
    <dgm:cxn modelId="{A2DD03BA-A8C3-2740-B342-3E3C1CFD173F}" srcId="{117D56F5-984B-854C-9295-579F591326A1}" destId="{179629C1-13BA-2C45-AC8E-D36E66BF4C29}" srcOrd="0" destOrd="0" parTransId="{9AEE4DC7-E3B9-3640-A469-877F571D5FF0}" sibTransId="{1C042F95-0212-6744-A8ED-7F76068917FC}"/>
    <dgm:cxn modelId="{E9ED6435-481E-1844-88F0-E0B8FDCC7216}" type="presParOf" srcId="{C86F9D05-026B-0142-A750-625AB6850747}" destId="{68D17BB4-6B74-6B4C-BA94-1C6AC5F2ADC3}" srcOrd="0" destOrd="0" presId="urn:microsoft.com/office/officeart/2009/layout/CircleArrowProcess"/>
    <dgm:cxn modelId="{5082D175-A7C2-A642-8323-68ADF0A0B03F}" type="presParOf" srcId="{68D17BB4-6B74-6B4C-BA94-1C6AC5F2ADC3}" destId="{60BEF2B5-669D-6F49-98BF-41C001BFED60}" srcOrd="0" destOrd="0" presId="urn:microsoft.com/office/officeart/2009/layout/CircleArrowProcess"/>
    <dgm:cxn modelId="{C4DBF181-35F1-8A42-8AF1-0A15B284ACC0}" type="presParOf" srcId="{C86F9D05-026B-0142-A750-625AB6850747}" destId="{62D51563-A01C-6D46-8D38-A547C7E648E8}" srcOrd="1" destOrd="0" presId="urn:microsoft.com/office/officeart/2009/layout/CircleArrowProcess"/>
    <dgm:cxn modelId="{BDEFBAD4-75C9-284F-B2E3-CA13CF53ADF3}" type="presParOf" srcId="{C86F9D05-026B-0142-A750-625AB6850747}" destId="{01492251-339F-784E-AC43-91278F00DA88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1225AC-4520-C74A-B2BB-E66288AF27A8}" type="doc">
      <dgm:prSet loTypeId="urn:microsoft.com/office/officeart/2005/8/layout/process4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22B7113F-2B51-CC48-89C4-987642A093DF}">
      <dgm:prSet phldrT="[Texto]" custT="1"/>
      <dgm:spPr/>
      <dgm:t>
        <a:bodyPr/>
        <a:lstStyle/>
        <a:p>
          <a:r>
            <a:rPr lang="es-ES_tradnl" sz="1400" b="1" dirty="0" smtClean="0"/>
            <a:t>Horizonte evaluación</a:t>
          </a:r>
          <a:endParaRPr lang="es-ES_tradnl" sz="1400" b="1" dirty="0"/>
        </a:p>
      </dgm:t>
    </dgm:pt>
    <dgm:pt modelId="{C86C7031-28A8-CF46-8B16-BD84C22C2E55}" type="parTrans" cxnId="{646101D6-B96C-7844-AB79-47DFFC5D9257}">
      <dgm:prSet/>
      <dgm:spPr/>
      <dgm:t>
        <a:bodyPr/>
        <a:lstStyle/>
        <a:p>
          <a:endParaRPr lang="es-ES_tradnl"/>
        </a:p>
      </dgm:t>
    </dgm:pt>
    <dgm:pt modelId="{E1188E79-CCA3-BA41-9EFB-AD42400A5904}" type="sibTrans" cxnId="{646101D6-B96C-7844-AB79-47DFFC5D9257}">
      <dgm:prSet/>
      <dgm:spPr/>
      <dgm:t>
        <a:bodyPr/>
        <a:lstStyle/>
        <a:p>
          <a:endParaRPr lang="es-ES_tradnl"/>
        </a:p>
      </dgm:t>
    </dgm:pt>
    <dgm:pt modelId="{FF2F1511-9FF1-054C-9AAA-6D4C9A952AEB}">
      <dgm:prSet phldrT="[Texto]" custT="1"/>
      <dgm:spPr/>
      <dgm:t>
        <a:bodyPr/>
        <a:lstStyle/>
        <a:p>
          <a:r>
            <a:rPr lang="es-ES_tradnl" sz="1200" dirty="0" smtClean="0"/>
            <a:t>Tiempo retorno inversión</a:t>
          </a:r>
          <a:endParaRPr lang="es-ES_tradnl" sz="1200" dirty="0"/>
        </a:p>
      </dgm:t>
    </dgm:pt>
    <dgm:pt modelId="{C1915F24-8B2F-1E4C-B478-C2AA458EE34B}" type="parTrans" cxnId="{D4111A70-AAA3-9F4E-9BEE-B96F6134DB3A}">
      <dgm:prSet/>
      <dgm:spPr/>
      <dgm:t>
        <a:bodyPr/>
        <a:lstStyle/>
        <a:p>
          <a:endParaRPr lang="es-ES_tradnl"/>
        </a:p>
      </dgm:t>
    </dgm:pt>
    <dgm:pt modelId="{20AC7931-F35E-3241-A780-CEB201D1576D}" type="sibTrans" cxnId="{D4111A70-AAA3-9F4E-9BEE-B96F6134DB3A}">
      <dgm:prSet/>
      <dgm:spPr/>
      <dgm:t>
        <a:bodyPr/>
        <a:lstStyle/>
        <a:p>
          <a:endParaRPr lang="es-ES_tradnl"/>
        </a:p>
      </dgm:t>
    </dgm:pt>
    <dgm:pt modelId="{4186BBFA-7A73-E047-A1E8-4CFB46F08A19}">
      <dgm:prSet phldrT="[Texto]" custT="1"/>
      <dgm:spPr/>
      <dgm:t>
        <a:bodyPr/>
        <a:lstStyle/>
        <a:p>
          <a:r>
            <a:rPr lang="es-ES_tradnl" sz="1200" dirty="0" smtClean="0"/>
            <a:t>10 años</a:t>
          </a:r>
          <a:endParaRPr lang="es-ES_tradnl" sz="1200" dirty="0"/>
        </a:p>
      </dgm:t>
    </dgm:pt>
    <dgm:pt modelId="{436A6436-F8AC-8E47-84AA-85AB8FDF8638}" type="parTrans" cxnId="{32A4D48D-EEDF-CE4C-AD13-9DE457946D30}">
      <dgm:prSet/>
      <dgm:spPr/>
      <dgm:t>
        <a:bodyPr/>
        <a:lstStyle/>
        <a:p>
          <a:endParaRPr lang="es-ES_tradnl"/>
        </a:p>
      </dgm:t>
    </dgm:pt>
    <dgm:pt modelId="{E7A09B93-B2B4-C84E-9B1C-C2F5689BC85E}" type="sibTrans" cxnId="{32A4D48D-EEDF-CE4C-AD13-9DE457946D30}">
      <dgm:prSet/>
      <dgm:spPr/>
      <dgm:t>
        <a:bodyPr/>
        <a:lstStyle/>
        <a:p>
          <a:endParaRPr lang="es-ES_tradnl"/>
        </a:p>
      </dgm:t>
    </dgm:pt>
    <dgm:pt modelId="{BB327595-F45A-5F45-B36D-A6B45F8F2A5A}">
      <dgm:prSet phldrT="[Texto]" custT="1"/>
      <dgm:spPr/>
      <dgm:t>
        <a:bodyPr/>
        <a:lstStyle/>
        <a:p>
          <a:r>
            <a:rPr lang="es-ES_tradnl" sz="1400" b="1" dirty="0" smtClean="0"/>
            <a:t>Costos producción</a:t>
          </a:r>
          <a:endParaRPr lang="es-ES_tradnl" sz="1400" b="1" dirty="0"/>
        </a:p>
      </dgm:t>
    </dgm:pt>
    <dgm:pt modelId="{7322EE0C-9570-824C-9FFF-AC03E2469BC8}" type="parTrans" cxnId="{5CC05341-CC57-4A4E-8882-7A4A006FE63E}">
      <dgm:prSet/>
      <dgm:spPr/>
      <dgm:t>
        <a:bodyPr/>
        <a:lstStyle/>
        <a:p>
          <a:endParaRPr lang="es-ES_tradnl"/>
        </a:p>
      </dgm:t>
    </dgm:pt>
    <dgm:pt modelId="{98C2FD56-9641-AD41-9EF0-582A8B347B2E}" type="sibTrans" cxnId="{5CC05341-CC57-4A4E-8882-7A4A006FE63E}">
      <dgm:prSet/>
      <dgm:spPr/>
      <dgm:t>
        <a:bodyPr/>
        <a:lstStyle/>
        <a:p>
          <a:endParaRPr lang="es-ES_tradnl"/>
        </a:p>
      </dgm:t>
    </dgm:pt>
    <dgm:pt modelId="{4B8CAEF4-F271-ED4B-B86E-E1DA66B383F0}">
      <dgm:prSet phldrT="[Texto]" custT="1"/>
      <dgm:spPr/>
      <dgm:t>
        <a:bodyPr/>
        <a:lstStyle/>
        <a:p>
          <a:r>
            <a:rPr lang="es-ES_tradnl" sz="1200" dirty="0" smtClean="0"/>
            <a:t>Actuales año base 2017</a:t>
          </a:r>
          <a:endParaRPr lang="es-ES_tradnl" sz="1200" dirty="0"/>
        </a:p>
      </dgm:t>
    </dgm:pt>
    <dgm:pt modelId="{EABF6D08-4CCE-AA45-8CBE-B5E46AEA2911}" type="parTrans" cxnId="{39A3401F-405D-A341-ABEF-CFD9AF407DCF}">
      <dgm:prSet/>
      <dgm:spPr/>
      <dgm:t>
        <a:bodyPr/>
        <a:lstStyle/>
        <a:p>
          <a:endParaRPr lang="es-ES_tradnl"/>
        </a:p>
      </dgm:t>
    </dgm:pt>
    <dgm:pt modelId="{9E1D9FC7-A9E7-9444-AD11-46D82C3E2962}" type="sibTrans" cxnId="{39A3401F-405D-A341-ABEF-CFD9AF407DCF}">
      <dgm:prSet/>
      <dgm:spPr/>
      <dgm:t>
        <a:bodyPr/>
        <a:lstStyle/>
        <a:p>
          <a:endParaRPr lang="es-ES_tradnl"/>
        </a:p>
      </dgm:t>
    </dgm:pt>
    <dgm:pt modelId="{F69BCC76-626E-0F47-BF83-0411989DE978}">
      <dgm:prSet phldrT="[Texto]" custT="1"/>
      <dgm:spPr/>
      <dgm:t>
        <a:bodyPr/>
        <a:lstStyle/>
        <a:p>
          <a:r>
            <a:rPr lang="es-ES_tradnl" sz="1200" dirty="0" smtClean="0"/>
            <a:t>Futuros impacto cambio climático</a:t>
          </a:r>
          <a:endParaRPr lang="es-ES_tradnl" sz="1200" dirty="0"/>
        </a:p>
      </dgm:t>
    </dgm:pt>
    <dgm:pt modelId="{B7096279-C07D-6B4B-9562-6BDB2CD6DF6F}" type="parTrans" cxnId="{A9D03BB1-EC31-E043-A563-C4BD42A1BB4D}">
      <dgm:prSet/>
      <dgm:spPr/>
      <dgm:t>
        <a:bodyPr/>
        <a:lstStyle/>
        <a:p>
          <a:endParaRPr lang="es-ES_tradnl"/>
        </a:p>
      </dgm:t>
    </dgm:pt>
    <dgm:pt modelId="{0F0FB0AC-9750-E246-AB54-F1E909F6A9A5}" type="sibTrans" cxnId="{A9D03BB1-EC31-E043-A563-C4BD42A1BB4D}">
      <dgm:prSet/>
      <dgm:spPr/>
      <dgm:t>
        <a:bodyPr/>
        <a:lstStyle/>
        <a:p>
          <a:endParaRPr lang="es-ES_tradnl"/>
        </a:p>
      </dgm:t>
    </dgm:pt>
    <dgm:pt modelId="{932D2714-720E-2C42-83DC-1C67400B553F}">
      <dgm:prSet phldrT="[Texto]" custT="1"/>
      <dgm:spPr/>
      <dgm:t>
        <a:bodyPr/>
        <a:lstStyle/>
        <a:p>
          <a:r>
            <a:rPr lang="es-ES_tradnl" sz="1400" b="1" dirty="0" smtClean="0"/>
            <a:t>Ingresos producción</a:t>
          </a:r>
          <a:endParaRPr lang="es-ES_tradnl" sz="1400" b="1" dirty="0"/>
        </a:p>
      </dgm:t>
    </dgm:pt>
    <dgm:pt modelId="{95F2C95A-823A-FE47-AD69-627A4F81ECC1}" type="parTrans" cxnId="{C5A88C43-C98F-DE4A-8958-7525F025B476}">
      <dgm:prSet/>
      <dgm:spPr/>
      <dgm:t>
        <a:bodyPr/>
        <a:lstStyle/>
        <a:p>
          <a:endParaRPr lang="es-ES_tradnl"/>
        </a:p>
      </dgm:t>
    </dgm:pt>
    <dgm:pt modelId="{66F8B2BD-84AC-2C49-B5D4-44C022C3B4AA}" type="sibTrans" cxnId="{C5A88C43-C98F-DE4A-8958-7525F025B476}">
      <dgm:prSet/>
      <dgm:spPr/>
      <dgm:t>
        <a:bodyPr/>
        <a:lstStyle/>
        <a:p>
          <a:endParaRPr lang="es-ES_tradnl"/>
        </a:p>
      </dgm:t>
    </dgm:pt>
    <dgm:pt modelId="{97C55339-9C54-DB47-AABC-86B2619E1B70}">
      <dgm:prSet phldrT="[Texto]" custT="1"/>
      <dgm:spPr/>
      <dgm:t>
        <a:bodyPr/>
        <a:lstStyle/>
        <a:p>
          <a:r>
            <a:rPr lang="es-ES_tradnl" sz="1200" dirty="0" smtClean="0"/>
            <a:t>Supuestos en torno productividad</a:t>
          </a:r>
          <a:endParaRPr lang="es-ES_tradnl" sz="1200" dirty="0"/>
        </a:p>
      </dgm:t>
    </dgm:pt>
    <dgm:pt modelId="{3F3FD617-D45E-B84E-A0C4-0E3832F7250C}" type="parTrans" cxnId="{936CD9C6-3E4D-B443-8151-80857A503037}">
      <dgm:prSet/>
      <dgm:spPr/>
      <dgm:t>
        <a:bodyPr/>
        <a:lstStyle/>
        <a:p>
          <a:endParaRPr lang="es-ES_tradnl"/>
        </a:p>
      </dgm:t>
    </dgm:pt>
    <dgm:pt modelId="{6460FEA1-C849-6340-829E-4FFB8EF578E1}" type="sibTrans" cxnId="{936CD9C6-3E4D-B443-8151-80857A503037}">
      <dgm:prSet/>
      <dgm:spPr/>
      <dgm:t>
        <a:bodyPr/>
        <a:lstStyle/>
        <a:p>
          <a:endParaRPr lang="es-ES_tradnl"/>
        </a:p>
      </dgm:t>
    </dgm:pt>
    <dgm:pt modelId="{B1C5CD80-6C78-AC4E-818F-28F619BBFEF7}">
      <dgm:prSet phldrT="[Texto]" custT="1"/>
      <dgm:spPr/>
      <dgm:t>
        <a:bodyPr/>
        <a:lstStyle/>
        <a:p>
          <a:r>
            <a:rPr lang="es-ES_tradnl" sz="1200" dirty="0" smtClean="0"/>
            <a:t>Aumento de la población ganadera</a:t>
          </a:r>
          <a:endParaRPr lang="es-ES_tradnl" sz="1200" dirty="0"/>
        </a:p>
      </dgm:t>
    </dgm:pt>
    <dgm:pt modelId="{22147E90-E046-7C44-87F1-3111E713FA64}" type="parTrans" cxnId="{EEB12C83-0F53-0E4C-A93E-67EAB07306DE}">
      <dgm:prSet/>
      <dgm:spPr/>
      <dgm:t>
        <a:bodyPr/>
        <a:lstStyle/>
        <a:p>
          <a:endParaRPr lang="es-ES_tradnl"/>
        </a:p>
      </dgm:t>
    </dgm:pt>
    <dgm:pt modelId="{ED1499CB-0E5F-9C45-B42B-37DA77780C7A}" type="sibTrans" cxnId="{EEB12C83-0F53-0E4C-A93E-67EAB07306DE}">
      <dgm:prSet/>
      <dgm:spPr/>
      <dgm:t>
        <a:bodyPr/>
        <a:lstStyle/>
        <a:p>
          <a:endParaRPr lang="es-ES_tradnl"/>
        </a:p>
      </dgm:t>
    </dgm:pt>
    <dgm:pt modelId="{B9AF55A0-2AE1-D844-977E-9987FA98640B}">
      <dgm:prSet phldrT="[Texto]" custT="1"/>
      <dgm:spPr/>
      <dgm:t>
        <a:bodyPr/>
        <a:lstStyle/>
        <a:p>
          <a:r>
            <a:rPr lang="es-ES_tradnl" sz="1400" b="1" dirty="0" smtClean="0"/>
            <a:t>Retorno de la inversión</a:t>
          </a:r>
          <a:endParaRPr lang="es-ES_tradnl" sz="1400" b="1" dirty="0"/>
        </a:p>
      </dgm:t>
    </dgm:pt>
    <dgm:pt modelId="{A8F8FBAF-991B-2A48-898E-8D92D2B1E2D1}" type="parTrans" cxnId="{3C95DD58-9629-3A4C-B59F-FE50831C04B8}">
      <dgm:prSet/>
      <dgm:spPr/>
      <dgm:t>
        <a:bodyPr/>
        <a:lstStyle/>
        <a:p>
          <a:endParaRPr lang="es-ES_tradnl"/>
        </a:p>
      </dgm:t>
    </dgm:pt>
    <dgm:pt modelId="{9AD9732C-F94C-A740-92D9-C9D47CD0D876}" type="sibTrans" cxnId="{3C95DD58-9629-3A4C-B59F-FE50831C04B8}">
      <dgm:prSet/>
      <dgm:spPr/>
      <dgm:t>
        <a:bodyPr/>
        <a:lstStyle/>
        <a:p>
          <a:endParaRPr lang="es-ES_tradnl"/>
        </a:p>
      </dgm:t>
    </dgm:pt>
    <dgm:pt modelId="{CF7F9519-57CA-A345-A1CB-EA591E249DA0}">
      <dgm:prSet phldrT="[Texto]" custT="1"/>
      <dgm:spPr/>
      <dgm:t>
        <a:bodyPr/>
        <a:lstStyle/>
        <a:p>
          <a:r>
            <a:rPr lang="es-ES_tradnl" sz="1200" dirty="0" smtClean="0"/>
            <a:t>Flujo financiero o de caja</a:t>
          </a:r>
          <a:endParaRPr lang="es-ES_tradnl" sz="1200" dirty="0"/>
        </a:p>
      </dgm:t>
    </dgm:pt>
    <dgm:pt modelId="{F6EB09A3-57F1-794F-8AF9-685A3589C9A8}" type="parTrans" cxnId="{DC6777A5-E23F-8047-AA4A-7595FCFD4BD7}">
      <dgm:prSet/>
      <dgm:spPr/>
      <dgm:t>
        <a:bodyPr/>
        <a:lstStyle/>
        <a:p>
          <a:endParaRPr lang="es-ES_tradnl"/>
        </a:p>
      </dgm:t>
    </dgm:pt>
    <dgm:pt modelId="{5636F6B1-B060-4E43-ACCF-07A06C02ABF9}" type="sibTrans" cxnId="{DC6777A5-E23F-8047-AA4A-7595FCFD4BD7}">
      <dgm:prSet/>
      <dgm:spPr/>
      <dgm:t>
        <a:bodyPr/>
        <a:lstStyle/>
        <a:p>
          <a:endParaRPr lang="es-ES_tradnl"/>
        </a:p>
      </dgm:t>
    </dgm:pt>
    <dgm:pt modelId="{7639B793-7CAD-014F-8A9C-DBADF75AB7AB}">
      <dgm:prSet phldrT="[Texto]" custT="1"/>
      <dgm:spPr/>
      <dgm:t>
        <a:bodyPr/>
        <a:lstStyle/>
        <a:p>
          <a:r>
            <a:rPr lang="es-ES_tradnl" sz="1200" dirty="0" smtClean="0"/>
            <a:t>Mejor opción VAN, TIR, B/C</a:t>
          </a:r>
          <a:endParaRPr lang="es-ES_tradnl" sz="1200" dirty="0"/>
        </a:p>
      </dgm:t>
    </dgm:pt>
    <dgm:pt modelId="{56CFE2FC-F0BF-D442-84A0-5D3937086188}" type="parTrans" cxnId="{219CCC92-A6FC-6449-AF32-0F348BFCF945}">
      <dgm:prSet/>
      <dgm:spPr/>
      <dgm:t>
        <a:bodyPr/>
        <a:lstStyle/>
        <a:p>
          <a:endParaRPr lang="es-ES_tradnl"/>
        </a:p>
      </dgm:t>
    </dgm:pt>
    <dgm:pt modelId="{95127B83-03E8-724F-86AA-B053CA77D636}" type="sibTrans" cxnId="{219CCC92-A6FC-6449-AF32-0F348BFCF945}">
      <dgm:prSet/>
      <dgm:spPr/>
      <dgm:t>
        <a:bodyPr/>
        <a:lstStyle/>
        <a:p>
          <a:endParaRPr lang="es-ES_tradnl"/>
        </a:p>
      </dgm:t>
    </dgm:pt>
    <dgm:pt modelId="{469FC080-96D4-D846-B13A-732E2A60058D}">
      <dgm:prSet phldrT="[Texto]" custT="1"/>
      <dgm:spPr/>
      <dgm:t>
        <a:bodyPr/>
        <a:lstStyle/>
        <a:p>
          <a:r>
            <a:rPr lang="es-ES_tradnl" sz="1200" dirty="0" smtClean="0"/>
            <a:t>Costos operación, proyectan coeficientes determinación</a:t>
          </a:r>
          <a:endParaRPr lang="es-ES_tradnl" sz="1200" dirty="0"/>
        </a:p>
      </dgm:t>
    </dgm:pt>
    <dgm:pt modelId="{3D5F0DD0-A0A5-9D45-914B-0BE5E42845F3}" type="parTrans" cxnId="{2A10C6C4-9E81-A34B-A6E3-5191F1AB50DA}">
      <dgm:prSet/>
      <dgm:spPr/>
      <dgm:t>
        <a:bodyPr/>
        <a:lstStyle/>
        <a:p>
          <a:endParaRPr lang="es-ES_tradnl"/>
        </a:p>
      </dgm:t>
    </dgm:pt>
    <dgm:pt modelId="{CD5374D1-D012-7945-B0EF-2CD803EB362C}" type="sibTrans" cxnId="{2A10C6C4-9E81-A34B-A6E3-5191F1AB50DA}">
      <dgm:prSet/>
      <dgm:spPr/>
      <dgm:t>
        <a:bodyPr/>
        <a:lstStyle/>
        <a:p>
          <a:endParaRPr lang="es-ES_tradnl"/>
        </a:p>
      </dgm:t>
    </dgm:pt>
    <dgm:pt modelId="{13EB07AC-E0E5-5340-AD25-B949E1383BC4}">
      <dgm:prSet phldrT="[Texto]" custT="1"/>
      <dgm:spPr/>
      <dgm:t>
        <a:bodyPr/>
        <a:lstStyle/>
        <a:p>
          <a:r>
            <a:rPr lang="es-ES_tradnl" sz="1400" b="1" dirty="0" smtClean="0"/>
            <a:t>Depreciaciones, Impuestos, Valor rescate</a:t>
          </a:r>
          <a:endParaRPr lang="es-ES_tradnl" sz="1400" b="1" dirty="0"/>
        </a:p>
      </dgm:t>
    </dgm:pt>
    <dgm:pt modelId="{879ADFA9-C7F1-6F4A-8D53-11123E0161D5}" type="parTrans" cxnId="{99E6FD21-1046-444D-984A-7E5021B0D116}">
      <dgm:prSet/>
      <dgm:spPr/>
      <dgm:t>
        <a:bodyPr/>
        <a:lstStyle/>
        <a:p>
          <a:endParaRPr lang="es-ES_tradnl"/>
        </a:p>
      </dgm:t>
    </dgm:pt>
    <dgm:pt modelId="{94C26B85-55B9-E846-8E28-BA15C53F0668}" type="sibTrans" cxnId="{99E6FD21-1046-444D-984A-7E5021B0D116}">
      <dgm:prSet/>
      <dgm:spPr/>
      <dgm:t>
        <a:bodyPr/>
        <a:lstStyle/>
        <a:p>
          <a:endParaRPr lang="es-ES_tradnl"/>
        </a:p>
      </dgm:t>
    </dgm:pt>
    <dgm:pt modelId="{7B425A2D-DA76-C84E-8506-D8EC36D27CD1}">
      <dgm:prSet phldrT="[Texto]" custT="1"/>
      <dgm:spPr/>
      <dgm:t>
        <a:bodyPr/>
        <a:lstStyle/>
        <a:p>
          <a:r>
            <a:rPr lang="es-ES_tradnl" sz="1200" dirty="0" smtClean="0"/>
            <a:t>10 % anual</a:t>
          </a:r>
          <a:endParaRPr lang="es-ES_tradnl" sz="1200" dirty="0"/>
        </a:p>
      </dgm:t>
    </dgm:pt>
    <dgm:pt modelId="{B287BAA6-EAD4-554B-8701-67E4B57108A3}" type="parTrans" cxnId="{3F33D84E-AC25-F44D-AD15-832F48EBF585}">
      <dgm:prSet/>
      <dgm:spPr/>
      <dgm:t>
        <a:bodyPr/>
        <a:lstStyle/>
        <a:p>
          <a:endParaRPr lang="es-ES_tradnl"/>
        </a:p>
      </dgm:t>
    </dgm:pt>
    <dgm:pt modelId="{5C876851-6CE9-0241-8376-52DFB4DC359A}" type="sibTrans" cxnId="{3F33D84E-AC25-F44D-AD15-832F48EBF585}">
      <dgm:prSet/>
      <dgm:spPr/>
      <dgm:t>
        <a:bodyPr/>
        <a:lstStyle/>
        <a:p>
          <a:endParaRPr lang="es-ES_tradnl"/>
        </a:p>
      </dgm:t>
    </dgm:pt>
    <dgm:pt modelId="{3634A1D0-5AEE-554B-BA4C-5D8C2A3661B7}">
      <dgm:prSet phldrT="[Texto]" custT="1"/>
      <dgm:spPr/>
      <dgm:t>
        <a:bodyPr/>
        <a:lstStyle/>
        <a:p>
          <a:r>
            <a:rPr lang="es-ES_tradnl" sz="1200" dirty="0" smtClean="0"/>
            <a:t>Tributos impuesto renta personas naturales</a:t>
          </a:r>
          <a:endParaRPr lang="es-ES_tradnl" sz="1200" dirty="0"/>
        </a:p>
      </dgm:t>
    </dgm:pt>
    <dgm:pt modelId="{0E75D9AD-39A9-7246-8954-3B63B13EDE1E}" type="parTrans" cxnId="{548C5C4C-126A-D64F-A248-58948554389B}">
      <dgm:prSet/>
      <dgm:spPr/>
      <dgm:t>
        <a:bodyPr/>
        <a:lstStyle/>
        <a:p>
          <a:endParaRPr lang="es-ES_tradnl"/>
        </a:p>
      </dgm:t>
    </dgm:pt>
    <dgm:pt modelId="{4BA318D2-1F6B-9245-9017-D7819A3FC681}" type="sibTrans" cxnId="{548C5C4C-126A-D64F-A248-58948554389B}">
      <dgm:prSet/>
      <dgm:spPr/>
      <dgm:t>
        <a:bodyPr/>
        <a:lstStyle/>
        <a:p>
          <a:endParaRPr lang="es-ES_tradnl"/>
        </a:p>
      </dgm:t>
    </dgm:pt>
    <dgm:pt modelId="{03F47D96-69C9-AD49-9CF2-8EF2E1D6C572}">
      <dgm:prSet phldrT="[Texto]" custT="1"/>
      <dgm:spPr/>
      <dgm:t>
        <a:bodyPr/>
        <a:lstStyle/>
        <a:p>
          <a:r>
            <a:rPr lang="es-ES_tradnl" sz="1200" dirty="0" smtClean="0"/>
            <a:t>Valor mercado liquidar activos</a:t>
          </a:r>
          <a:endParaRPr lang="es-ES_tradnl" sz="1200" dirty="0"/>
        </a:p>
      </dgm:t>
    </dgm:pt>
    <dgm:pt modelId="{C4C21692-14E2-D541-8AE8-6F9851F4F53E}" type="parTrans" cxnId="{0F4B2170-3A81-4040-BAEC-EA3451320053}">
      <dgm:prSet/>
      <dgm:spPr/>
      <dgm:t>
        <a:bodyPr/>
        <a:lstStyle/>
        <a:p>
          <a:endParaRPr lang="es-ES_tradnl"/>
        </a:p>
      </dgm:t>
    </dgm:pt>
    <dgm:pt modelId="{F3C3CA28-1F0B-FE4D-9455-22F83E8B17C4}" type="sibTrans" cxnId="{0F4B2170-3A81-4040-BAEC-EA3451320053}">
      <dgm:prSet/>
      <dgm:spPr/>
      <dgm:t>
        <a:bodyPr/>
        <a:lstStyle/>
        <a:p>
          <a:endParaRPr lang="es-ES_tradnl"/>
        </a:p>
      </dgm:t>
    </dgm:pt>
    <dgm:pt modelId="{C226CE2B-628A-744F-AF05-F18C218A0272}" type="pres">
      <dgm:prSet presAssocID="{AE1225AC-4520-C74A-B2BB-E66288AF27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7F52911-5C15-7440-9696-702BE2223225}" type="pres">
      <dgm:prSet presAssocID="{13EB07AC-E0E5-5340-AD25-B949E1383BC4}" presName="boxAndChildren" presStyleCnt="0"/>
      <dgm:spPr/>
    </dgm:pt>
    <dgm:pt modelId="{7C38519A-F334-1B4A-89DD-B268C0828ABF}" type="pres">
      <dgm:prSet presAssocID="{13EB07AC-E0E5-5340-AD25-B949E1383BC4}" presName="parentTextBox" presStyleLbl="node1" presStyleIdx="0" presStyleCnt="5"/>
      <dgm:spPr/>
      <dgm:t>
        <a:bodyPr/>
        <a:lstStyle/>
        <a:p>
          <a:endParaRPr lang="es-ES_tradnl"/>
        </a:p>
      </dgm:t>
    </dgm:pt>
    <dgm:pt modelId="{3E1AC32E-0B87-AD49-80A3-7C8E510780B9}" type="pres">
      <dgm:prSet presAssocID="{13EB07AC-E0E5-5340-AD25-B949E1383BC4}" presName="entireBox" presStyleLbl="node1" presStyleIdx="0" presStyleCnt="5"/>
      <dgm:spPr/>
      <dgm:t>
        <a:bodyPr/>
        <a:lstStyle/>
        <a:p>
          <a:endParaRPr lang="es-ES_tradnl"/>
        </a:p>
      </dgm:t>
    </dgm:pt>
    <dgm:pt modelId="{01C2F6A0-284D-A141-921B-AF709801885B}" type="pres">
      <dgm:prSet presAssocID="{13EB07AC-E0E5-5340-AD25-B949E1383BC4}" presName="descendantBox" presStyleCnt="0"/>
      <dgm:spPr/>
    </dgm:pt>
    <dgm:pt modelId="{F1EA5EA9-924B-4849-8D4E-56F7E4DF8827}" type="pres">
      <dgm:prSet presAssocID="{7B425A2D-DA76-C84E-8506-D8EC36D27CD1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7C0F70A-E5C9-F04E-BFC3-F2A952BD3702}" type="pres">
      <dgm:prSet presAssocID="{3634A1D0-5AEE-554B-BA4C-5D8C2A3661B7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0D3B0EB-A3FE-E746-8E0F-915D89481D47}" type="pres">
      <dgm:prSet presAssocID="{03F47D96-69C9-AD49-9CF2-8EF2E1D6C572}" presName="childTextBox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0A804B5-D129-354F-AD4D-D8D98A8573A2}" type="pres">
      <dgm:prSet presAssocID="{9AD9732C-F94C-A740-92D9-C9D47CD0D876}" presName="sp" presStyleCnt="0"/>
      <dgm:spPr/>
    </dgm:pt>
    <dgm:pt modelId="{81D392D9-103F-0447-9007-5AD44639B1E1}" type="pres">
      <dgm:prSet presAssocID="{B9AF55A0-2AE1-D844-977E-9987FA98640B}" presName="arrowAndChildren" presStyleCnt="0"/>
      <dgm:spPr/>
    </dgm:pt>
    <dgm:pt modelId="{38EA3684-B971-6345-B46C-E01DBCA32B33}" type="pres">
      <dgm:prSet presAssocID="{B9AF55A0-2AE1-D844-977E-9987FA98640B}" presName="parentTextArrow" presStyleLbl="node1" presStyleIdx="0" presStyleCnt="5"/>
      <dgm:spPr/>
      <dgm:t>
        <a:bodyPr/>
        <a:lstStyle/>
        <a:p>
          <a:endParaRPr lang="es-ES_tradnl"/>
        </a:p>
      </dgm:t>
    </dgm:pt>
    <dgm:pt modelId="{3B680AFB-9F2A-D54B-B7CB-5C58C1D3F97F}" type="pres">
      <dgm:prSet presAssocID="{B9AF55A0-2AE1-D844-977E-9987FA98640B}" presName="arrow" presStyleLbl="node1" presStyleIdx="1" presStyleCnt="5"/>
      <dgm:spPr/>
      <dgm:t>
        <a:bodyPr/>
        <a:lstStyle/>
        <a:p>
          <a:endParaRPr lang="es-ES_tradnl"/>
        </a:p>
      </dgm:t>
    </dgm:pt>
    <dgm:pt modelId="{C131C05A-A806-FC41-B0A2-18713819B171}" type="pres">
      <dgm:prSet presAssocID="{B9AF55A0-2AE1-D844-977E-9987FA98640B}" presName="descendantArrow" presStyleCnt="0"/>
      <dgm:spPr/>
    </dgm:pt>
    <dgm:pt modelId="{1EBA165A-E6E4-9943-AB73-2AF621DE6D3E}" type="pres">
      <dgm:prSet presAssocID="{CF7F9519-57CA-A345-A1CB-EA591E249DA0}" presName="childTextArrow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33A6CBA-5BF6-6542-87FF-E6BD022E4A7A}" type="pres">
      <dgm:prSet presAssocID="{7639B793-7CAD-014F-8A9C-DBADF75AB7AB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A52AF9C-7FF2-6B44-A5FE-756E410688A5}" type="pres">
      <dgm:prSet presAssocID="{66F8B2BD-84AC-2C49-B5D4-44C022C3B4AA}" presName="sp" presStyleCnt="0"/>
      <dgm:spPr/>
    </dgm:pt>
    <dgm:pt modelId="{FC126567-B950-3C45-96D5-18D836246BC6}" type="pres">
      <dgm:prSet presAssocID="{932D2714-720E-2C42-83DC-1C67400B553F}" presName="arrowAndChildren" presStyleCnt="0"/>
      <dgm:spPr/>
    </dgm:pt>
    <dgm:pt modelId="{386F789B-7C2B-EA4C-A8A9-55B7B8425786}" type="pres">
      <dgm:prSet presAssocID="{932D2714-720E-2C42-83DC-1C67400B553F}" presName="parentTextArrow" presStyleLbl="node1" presStyleIdx="1" presStyleCnt="5"/>
      <dgm:spPr/>
      <dgm:t>
        <a:bodyPr/>
        <a:lstStyle/>
        <a:p>
          <a:endParaRPr lang="es-ES_tradnl"/>
        </a:p>
      </dgm:t>
    </dgm:pt>
    <dgm:pt modelId="{2FEF3B86-578D-D143-B99A-9EE16FCA5683}" type="pres">
      <dgm:prSet presAssocID="{932D2714-720E-2C42-83DC-1C67400B553F}" presName="arrow" presStyleLbl="node1" presStyleIdx="2" presStyleCnt="5"/>
      <dgm:spPr/>
      <dgm:t>
        <a:bodyPr/>
        <a:lstStyle/>
        <a:p>
          <a:endParaRPr lang="es-ES_tradnl"/>
        </a:p>
      </dgm:t>
    </dgm:pt>
    <dgm:pt modelId="{651522AC-FD69-314C-9C64-099E7231B598}" type="pres">
      <dgm:prSet presAssocID="{932D2714-720E-2C42-83DC-1C67400B553F}" presName="descendantArrow" presStyleCnt="0"/>
      <dgm:spPr/>
    </dgm:pt>
    <dgm:pt modelId="{5A0EB896-AF6A-5B40-89C2-1F81F642DC70}" type="pres">
      <dgm:prSet presAssocID="{97C55339-9C54-DB47-AABC-86B2619E1B70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7FECD72-E614-C448-9BE4-6DC5E921AB03}" type="pres">
      <dgm:prSet presAssocID="{B1C5CD80-6C78-AC4E-818F-28F619BBFEF7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3FB0CE4-E8D7-204E-B4CB-73913E70EAC0}" type="pres">
      <dgm:prSet presAssocID="{98C2FD56-9641-AD41-9EF0-582A8B347B2E}" presName="sp" presStyleCnt="0"/>
      <dgm:spPr/>
    </dgm:pt>
    <dgm:pt modelId="{BE6F6254-E513-7147-8322-957A82E003AD}" type="pres">
      <dgm:prSet presAssocID="{BB327595-F45A-5F45-B36D-A6B45F8F2A5A}" presName="arrowAndChildren" presStyleCnt="0"/>
      <dgm:spPr/>
    </dgm:pt>
    <dgm:pt modelId="{D47B11A9-D1D4-3144-B17F-94433C7594D6}" type="pres">
      <dgm:prSet presAssocID="{BB327595-F45A-5F45-B36D-A6B45F8F2A5A}" presName="parentTextArrow" presStyleLbl="node1" presStyleIdx="2" presStyleCnt="5"/>
      <dgm:spPr/>
      <dgm:t>
        <a:bodyPr/>
        <a:lstStyle/>
        <a:p>
          <a:endParaRPr lang="es-ES_tradnl"/>
        </a:p>
      </dgm:t>
    </dgm:pt>
    <dgm:pt modelId="{8145572E-EF33-0F49-8547-F0BEA79FCA34}" type="pres">
      <dgm:prSet presAssocID="{BB327595-F45A-5F45-B36D-A6B45F8F2A5A}" presName="arrow" presStyleLbl="node1" presStyleIdx="3" presStyleCnt="5"/>
      <dgm:spPr/>
      <dgm:t>
        <a:bodyPr/>
        <a:lstStyle/>
        <a:p>
          <a:endParaRPr lang="es-ES_tradnl"/>
        </a:p>
      </dgm:t>
    </dgm:pt>
    <dgm:pt modelId="{8BEAB755-D289-164B-8686-74C7BB9C9008}" type="pres">
      <dgm:prSet presAssocID="{BB327595-F45A-5F45-B36D-A6B45F8F2A5A}" presName="descendantArrow" presStyleCnt="0"/>
      <dgm:spPr/>
    </dgm:pt>
    <dgm:pt modelId="{559F2AC7-8BD8-DE45-99AC-4435D2BE4743}" type="pres">
      <dgm:prSet presAssocID="{4B8CAEF4-F271-ED4B-B86E-E1DA66B383F0}" presName="childTextArrow" presStyleLbl="f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959EE79-A083-FF41-A9F1-368CDCA80024}" type="pres">
      <dgm:prSet presAssocID="{F69BCC76-626E-0F47-BF83-0411989DE978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450D5CA-C4C6-C64B-97B7-93FC9F17CD98}" type="pres">
      <dgm:prSet presAssocID="{469FC080-96D4-D846-B13A-732E2A60058D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4F37E74-CA17-944D-BA37-CCFCC4012AB7}" type="pres">
      <dgm:prSet presAssocID="{E1188E79-CCA3-BA41-9EFB-AD42400A5904}" presName="sp" presStyleCnt="0"/>
      <dgm:spPr/>
    </dgm:pt>
    <dgm:pt modelId="{1900CDBD-0408-3946-A2D6-FE7F4D4A0493}" type="pres">
      <dgm:prSet presAssocID="{22B7113F-2B51-CC48-89C4-987642A093DF}" presName="arrowAndChildren" presStyleCnt="0"/>
      <dgm:spPr/>
    </dgm:pt>
    <dgm:pt modelId="{BE5D9937-24C9-A048-B82A-AC78D2310AAF}" type="pres">
      <dgm:prSet presAssocID="{22B7113F-2B51-CC48-89C4-987642A093DF}" presName="parentTextArrow" presStyleLbl="node1" presStyleIdx="3" presStyleCnt="5"/>
      <dgm:spPr/>
      <dgm:t>
        <a:bodyPr/>
        <a:lstStyle/>
        <a:p>
          <a:endParaRPr lang="es-ES_tradnl"/>
        </a:p>
      </dgm:t>
    </dgm:pt>
    <dgm:pt modelId="{F449EC64-C2CD-E946-A388-B982662AA9FD}" type="pres">
      <dgm:prSet presAssocID="{22B7113F-2B51-CC48-89C4-987642A093DF}" presName="arrow" presStyleLbl="node1" presStyleIdx="4" presStyleCnt="5"/>
      <dgm:spPr/>
      <dgm:t>
        <a:bodyPr/>
        <a:lstStyle/>
        <a:p>
          <a:endParaRPr lang="es-ES_tradnl"/>
        </a:p>
      </dgm:t>
    </dgm:pt>
    <dgm:pt modelId="{3B53A163-DD37-BC47-BAAD-0FBB8F1EE610}" type="pres">
      <dgm:prSet presAssocID="{22B7113F-2B51-CC48-89C4-987642A093DF}" presName="descendantArrow" presStyleCnt="0"/>
      <dgm:spPr/>
    </dgm:pt>
    <dgm:pt modelId="{6E3E29F2-EA3C-1F49-8B5F-4A5F0CDCF65C}" type="pres">
      <dgm:prSet presAssocID="{FF2F1511-9FF1-054C-9AAA-6D4C9A952AEB}" presName="childTextArrow" presStyleLbl="f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DC6F140-7C9B-9B4B-9A50-3AB7E85B7AF5}" type="pres">
      <dgm:prSet presAssocID="{4186BBFA-7A73-E047-A1E8-4CFB46F08A19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F6E23A3-28B3-C745-9FF2-94DBDE48F923}" type="presOf" srcId="{4186BBFA-7A73-E047-A1E8-4CFB46F08A19}" destId="{BDC6F140-7C9B-9B4B-9A50-3AB7E85B7AF5}" srcOrd="0" destOrd="0" presId="urn:microsoft.com/office/officeart/2005/8/layout/process4"/>
    <dgm:cxn modelId="{5D4E5D69-5A0F-5543-B63B-B191BFC37A8C}" type="presOf" srcId="{B1C5CD80-6C78-AC4E-818F-28F619BBFEF7}" destId="{F7FECD72-E614-C448-9BE4-6DC5E921AB03}" srcOrd="0" destOrd="0" presId="urn:microsoft.com/office/officeart/2005/8/layout/process4"/>
    <dgm:cxn modelId="{D3686C16-0A90-B544-9D86-934BC3868EDB}" type="presOf" srcId="{4B8CAEF4-F271-ED4B-B86E-E1DA66B383F0}" destId="{559F2AC7-8BD8-DE45-99AC-4435D2BE4743}" srcOrd="0" destOrd="0" presId="urn:microsoft.com/office/officeart/2005/8/layout/process4"/>
    <dgm:cxn modelId="{5CC05341-CC57-4A4E-8882-7A4A006FE63E}" srcId="{AE1225AC-4520-C74A-B2BB-E66288AF27A8}" destId="{BB327595-F45A-5F45-B36D-A6B45F8F2A5A}" srcOrd="1" destOrd="0" parTransId="{7322EE0C-9570-824C-9FFF-AC03E2469BC8}" sibTransId="{98C2FD56-9641-AD41-9EF0-582A8B347B2E}"/>
    <dgm:cxn modelId="{2A10C6C4-9E81-A34B-A6E3-5191F1AB50DA}" srcId="{BB327595-F45A-5F45-B36D-A6B45F8F2A5A}" destId="{469FC080-96D4-D846-B13A-732E2A60058D}" srcOrd="2" destOrd="0" parTransId="{3D5F0DD0-A0A5-9D45-914B-0BE5E42845F3}" sibTransId="{CD5374D1-D012-7945-B0EF-2CD803EB362C}"/>
    <dgm:cxn modelId="{33372613-2663-2748-BE0E-940CA3F67204}" type="presOf" srcId="{BB327595-F45A-5F45-B36D-A6B45F8F2A5A}" destId="{D47B11A9-D1D4-3144-B17F-94433C7594D6}" srcOrd="0" destOrd="0" presId="urn:microsoft.com/office/officeart/2005/8/layout/process4"/>
    <dgm:cxn modelId="{E163A4E8-487A-7A4A-B8FD-E07DD255C75D}" type="presOf" srcId="{B9AF55A0-2AE1-D844-977E-9987FA98640B}" destId="{38EA3684-B971-6345-B46C-E01DBCA32B33}" srcOrd="0" destOrd="0" presId="urn:microsoft.com/office/officeart/2005/8/layout/process4"/>
    <dgm:cxn modelId="{D4111A70-AAA3-9F4E-9BEE-B96F6134DB3A}" srcId="{22B7113F-2B51-CC48-89C4-987642A093DF}" destId="{FF2F1511-9FF1-054C-9AAA-6D4C9A952AEB}" srcOrd="0" destOrd="0" parTransId="{C1915F24-8B2F-1E4C-B478-C2AA458EE34B}" sibTransId="{20AC7931-F35E-3241-A780-CEB201D1576D}"/>
    <dgm:cxn modelId="{0F4B2170-3A81-4040-BAEC-EA3451320053}" srcId="{13EB07AC-E0E5-5340-AD25-B949E1383BC4}" destId="{03F47D96-69C9-AD49-9CF2-8EF2E1D6C572}" srcOrd="2" destOrd="0" parTransId="{C4C21692-14E2-D541-8AE8-6F9851F4F53E}" sibTransId="{F3C3CA28-1F0B-FE4D-9455-22F83E8B17C4}"/>
    <dgm:cxn modelId="{74DE7AD8-3BCA-5046-98DA-20F9529FF1A1}" type="presOf" srcId="{BB327595-F45A-5F45-B36D-A6B45F8F2A5A}" destId="{8145572E-EF33-0F49-8547-F0BEA79FCA34}" srcOrd="1" destOrd="0" presId="urn:microsoft.com/office/officeart/2005/8/layout/process4"/>
    <dgm:cxn modelId="{43A05296-C305-7A45-8513-83D64475F9F3}" type="presOf" srcId="{13EB07AC-E0E5-5340-AD25-B949E1383BC4}" destId="{3E1AC32E-0B87-AD49-80A3-7C8E510780B9}" srcOrd="1" destOrd="0" presId="urn:microsoft.com/office/officeart/2005/8/layout/process4"/>
    <dgm:cxn modelId="{7A410B8D-2794-604A-8558-B47CF7306F68}" type="presOf" srcId="{FF2F1511-9FF1-054C-9AAA-6D4C9A952AEB}" destId="{6E3E29F2-EA3C-1F49-8B5F-4A5F0CDCF65C}" srcOrd="0" destOrd="0" presId="urn:microsoft.com/office/officeart/2005/8/layout/process4"/>
    <dgm:cxn modelId="{4857198B-D336-B741-AF87-D5865A39C313}" type="presOf" srcId="{469FC080-96D4-D846-B13A-732E2A60058D}" destId="{B450D5CA-C4C6-C64B-97B7-93FC9F17CD98}" srcOrd="0" destOrd="0" presId="urn:microsoft.com/office/officeart/2005/8/layout/process4"/>
    <dgm:cxn modelId="{3F33D84E-AC25-F44D-AD15-832F48EBF585}" srcId="{13EB07AC-E0E5-5340-AD25-B949E1383BC4}" destId="{7B425A2D-DA76-C84E-8506-D8EC36D27CD1}" srcOrd="0" destOrd="0" parTransId="{B287BAA6-EAD4-554B-8701-67E4B57108A3}" sibTransId="{5C876851-6CE9-0241-8376-52DFB4DC359A}"/>
    <dgm:cxn modelId="{05F244F4-8E71-A043-8B0F-E53F7152B9F6}" type="presOf" srcId="{7B425A2D-DA76-C84E-8506-D8EC36D27CD1}" destId="{F1EA5EA9-924B-4849-8D4E-56F7E4DF8827}" srcOrd="0" destOrd="0" presId="urn:microsoft.com/office/officeart/2005/8/layout/process4"/>
    <dgm:cxn modelId="{A9D03BB1-EC31-E043-A563-C4BD42A1BB4D}" srcId="{BB327595-F45A-5F45-B36D-A6B45F8F2A5A}" destId="{F69BCC76-626E-0F47-BF83-0411989DE978}" srcOrd="1" destOrd="0" parTransId="{B7096279-C07D-6B4B-9562-6BDB2CD6DF6F}" sibTransId="{0F0FB0AC-9750-E246-AB54-F1E909F6A9A5}"/>
    <dgm:cxn modelId="{D8C2E8E9-FB00-D84B-9688-43DE8A67B1E3}" type="presOf" srcId="{932D2714-720E-2C42-83DC-1C67400B553F}" destId="{386F789B-7C2B-EA4C-A8A9-55B7B8425786}" srcOrd="0" destOrd="0" presId="urn:microsoft.com/office/officeart/2005/8/layout/process4"/>
    <dgm:cxn modelId="{936CD9C6-3E4D-B443-8151-80857A503037}" srcId="{932D2714-720E-2C42-83DC-1C67400B553F}" destId="{97C55339-9C54-DB47-AABC-86B2619E1B70}" srcOrd="0" destOrd="0" parTransId="{3F3FD617-D45E-B84E-A0C4-0E3832F7250C}" sibTransId="{6460FEA1-C849-6340-829E-4FFB8EF578E1}"/>
    <dgm:cxn modelId="{3C95DD58-9629-3A4C-B59F-FE50831C04B8}" srcId="{AE1225AC-4520-C74A-B2BB-E66288AF27A8}" destId="{B9AF55A0-2AE1-D844-977E-9987FA98640B}" srcOrd="3" destOrd="0" parTransId="{A8F8FBAF-991B-2A48-898E-8D92D2B1E2D1}" sibTransId="{9AD9732C-F94C-A740-92D9-C9D47CD0D876}"/>
    <dgm:cxn modelId="{75F13F3B-F96E-8344-8667-3DDCD090D68E}" type="presOf" srcId="{7639B793-7CAD-014F-8A9C-DBADF75AB7AB}" destId="{C33A6CBA-5BF6-6542-87FF-E6BD022E4A7A}" srcOrd="0" destOrd="0" presId="urn:microsoft.com/office/officeart/2005/8/layout/process4"/>
    <dgm:cxn modelId="{646101D6-B96C-7844-AB79-47DFFC5D9257}" srcId="{AE1225AC-4520-C74A-B2BB-E66288AF27A8}" destId="{22B7113F-2B51-CC48-89C4-987642A093DF}" srcOrd="0" destOrd="0" parTransId="{C86C7031-28A8-CF46-8B16-BD84C22C2E55}" sibTransId="{E1188E79-CCA3-BA41-9EFB-AD42400A5904}"/>
    <dgm:cxn modelId="{12C1FF5A-FE46-B044-B549-0B8D70AB96E2}" type="presOf" srcId="{22B7113F-2B51-CC48-89C4-987642A093DF}" destId="{F449EC64-C2CD-E946-A388-B982662AA9FD}" srcOrd="1" destOrd="0" presId="urn:microsoft.com/office/officeart/2005/8/layout/process4"/>
    <dgm:cxn modelId="{C5A88C43-C98F-DE4A-8958-7525F025B476}" srcId="{AE1225AC-4520-C74A-B2BB-E66288AF27A8}" destId="{932D2714-720E-2C42-83DC-1C67400B553F}" srcOrd="2" destOrd="0" parTransId="{95F2C95A-823A-FE47-AD69-627A4F81ECC1}" sibTransId="{66F8B2BD-84AC-2C49-B5D4-44C022C3B4AA}"/>
    <dgm:cxn modelId="{32A4D48D-EEDF-CE4C-AD13-9DE457946D30}" srcId="{22B7113F-2B51-CC48-89C4-987642A093DF}" destId="{4186BBFA-7A73-E047-A1E8-4CFB46F08A19}" srcOrd="1" destOrd="0" parTransId="{436A6436-F8AC-8E47-84AA-85AB8FDF8638}" sibTransId="{E7A09B93-B2B4-C84E-9B1C-C2F5689BC85E}"/>
    <dgm:cxn modelId="{AE93A55C-E227-1541-9D1E-7DB37A03CB1B}" type="presOf" srcId="{03F47D96-69C9-AD49-9CF2-8EF2E1D6C572}" destId="{20D3B0EB-A3FE-E746-8E0F-915D89481D47}" srcOrd="0" destOrd="0" presId="urn:microsoft.com/office/officeart/2005/8/layout/process4"/>
    <dgm:cxn modelId="{FA1DA0C6-A05E-0D4A-9B55-48190506748C}" type="presOf" srcId="{97C55339-9C54-DB47-AABC-86B2619E1B70}" destId="{5A0EB896-AF6A-5B40-89C2-1F81F642DC70}" srcOrd="0" destOrd="0" presId="urn:microsoft.com/office/officeart/2005/8/layout/process4"/>
    <dgm:cxn modelId="{2A2D657E-6060-FA43-95FD-E2A45D6B90EB}" type="presOf" srcId="{F69BCC76-626E-0F47-BF83-0411989DE978}" destId="{4959EE79-A083-FF41-A9F1-368CDCA80024}" srcOrd="0" destOrd="0" presId="urn:microsoft.com/office/officeart/2005/8/layout/process4"/>
    <dgm:cxn modelId="{466C8543-5169-464C-97AD-582981308881}" type="presOf" srcId="{932D2714-720E-2C42-83DC-1C67400B553F}" destId="{2FEF3B86-578D-D143-B99A-9EE16FCA5683}" srcOrd="1" destOrd="0" presId="urn:microsoft.com/office/officeart/2005/8/layout/process4"/>
    <dgm:cxn modelId="{407D530B-C0B3-6645-A7F6-E471C6CCF205}" type="presOf" srcId="{22B7113F-2B51-CC48-89C4-987642A093DF}" destId="{BE5D9937-24C9-A048-B82A-AC78D2310AAF}" srcOrd="0" destOrd="0" presId="urn:microsoft.com/office/officeart/2005/8/layout/process4"/>
    <dgm:cxn modelId="{1F9A2604-0F8A-3A43-9A88-486BB8EA7C0C}" type="presOf" srcId="{3634A1D0-5AEE-554B-BA4C-5D8C2A3661B7}" destId="{F7C0F70A-E5C9-F04E-BFC3-F2A952BD3702}" srcOrd="0" destOrd="0" presId="urn:microsoft.com/office/officeart/2005/8/layout/process4"/>
    <dgm:cxn modelId="{DC6777A5-E23F-8047-AA4A-7595FCFD4BD7}" srcId="{B9AF55A0-2AE1-D844-977E-9987FA98640B}" destId="{CF7F9519-57CA-A345-A1CB-EA591E249DA0}" srcOrd="0" destOrd="0" parTransId="{F6EB09A3-57F1-794F-8AF9-685A3589C9A8}" sibTransId="{5636F6B1-B060-4E43-ACCF-07A06C02ABF9}"/>
    <dgm:cxn modelId="{EEB12C83-0F53-0E4C-A93E-67EAB07306DE}" srcId="{932D2714-720E-2C42-83DC-1C67400B553F}" destId="{B1C5CD80-6C78-AC4E-818F-28F619BBFEF7}" srcOrd="1" destOrd="0" parTransId="{22147E90-E046-7C44-87F1-3111E713FA64}" sibTransId="{ED1499CB-0E5F-9C45-B42B-37DA77780C7A}"/>
    <dgm:cxn modelId="{99E6FD21-1046-444D-984A-7E5021B0D116}" srcId="{AE1225AC-4520-C74A-B2BB-E66288AF27A8}" destId="{13EB07AC-E0E5-5340-AD25-B949E1383BC4}" srcOrd="4" destOrd="0" parTransId="{879ADFA9-C7F1-6F4A-8D53-11123E0161D5}" sibTransId="{94C26B85-55B9-E846-8E28-BA15C53F0668}"/>
    <dgm:cxn modelId="{219CCC92-A6FC-6449-AF32-0F348BFCF945}" srcId="{B9AF55A0-2AE1-D844-977E-9987FA98640B}" destId="{7639B793-7CAD-014F-8A9C-DBADF75AB7AB}" srcOrd="1" destOrd="0" parTransId="{56CFE2FC-F0BF-D442-84A0-5D3937086188}" sibTransId="{95127B83-03E8-724F-86AA-B053CA77D636}"/>
    <dgm:cxn modelId="{06261F9C-8C91-D149-8BD5-4B07F7840DD4}" type="presOf" srcId="{CF7F9519-57CA-A345-A1CB-EA591E249DA0}" destId="{1EBA165A-E6E4-9943-AB73-2AF621DE6D3E}" srcOrd="0" destOrd="0" presId="urn:microsoft.com/office/officeart/2005/8/layout/process4"/>
    <dgm:cxn modelId="{56BD7C00-7C3D-8D41-93EC-7B77E6F52760}" type="presOf" srcId="{B9AF55A0-2AE1-D844-977E-9987FA98640B}" destId="{3B680AFB-9F2A-D54B-B7CB-5C58C1D3F97F}" srcOrd="1" destOrd="0" presId="urn:microsoft.com/office/officeart/2005/8/layout/process4"/>
    <dgm:cxn modelId="{548C5C4C-126A-D64F-A248-58948554389B}" srcId="{13EB07AC-E0E5-5340-AD25-B949E1383BC4}" destId="{3634A1D0-5AEE-554B-BA4C-5D8C2A3661B7}" srcOrd="1" destOrd="0" parTransId="{0E75D9AD-39A9-7246-8954-3B63B13EDE1E}" sibTransId="{4BA318D2-1F6B-9245-9017-D7819A3FC681}"/>
    <dgm:cxn modelId="{39A3401F-405D-A341-ABEF-CFD9AF407DCF}" srcId="{BB327595-F45A-5F45-B36D-A6B45F8F2A5A}" destId="{4B8CAEF4-F271-ED4B-B86E-E1DA66B383F0}" srcOrd="0" destOrd="0" parTransId="{EABF6D08-4CCE-AA45-8CBE-B5E46AEA2911}" sibTransId="{9E1D9FC7-A9E7-9444-AD11-46D82C3E2962}"/>
    <dgm:cxn modelId="{4D95AC28-A697-B241-A290-783E9C991DCA}" type="presOf" srcId="{13EB07AC-E0E5-5340-AD25-B949E1383BC4}" destId="{7C38519A-F334-1B4A-89DD-B268C0828ABF}" srcOrd="0" destOrd="0" presId="urn:microsoft.com/office/officeart/2005/8/layout/process4"/>
    <dgm:cxn modelId="{72159750-BC29-1E42-B6C8-86B286FB835C}" type="presOf" srcId="{AE1225AC-4520-C74A-B2BB-E66288AF27A8}" destId="{C226CE2B-628A-744F-AF05-F18C218A0272}" srcOrd="0" destOrd="0" presId="urn:microsoft.com/office/officeart/2005/8/layout/process4"/>
    <dgm:cxn modelId="{ED9141F7-59CE-8842-BCA5-331A4A1658DE}" type="presParOf" srcId="{C226CE2B-628A-744F-AF05-F18C218A0272}" destId="{37F52911-5C15-7440-9696-702BE2223225}" srcOrd="0" destOrd="0" presId="urn:microsoft.com/office/officeart/2005/8/layout/process4"/>
    <dgm:cxn modelId="{7DB24113-C753-0E46-94FE-63962BEA2658}" type="presParOf" srcId="{37F52911-5C15-7440-9696-702BE2223225}" destId="{7C38519A-F334-1B4A-89DD-B268C0828ABF}" srcOrd="0" destOrd="0" presId="urn:microsoft.com/office/officeart/2005/8/layout/process4"/>
    <dgm:cxn modelId="{F1ACC8DA-03E7-E54F-BF39-B5FCE9F316CD}" type="presParOf" srcId="{37F52911-5C15-7440-9696-702BE2223225}" destId="{3E1AC32E-0B87-AD49-80A3-7C8E510780B9}" srcOrd="1" destOrd="0" presId="urn:microsoft.com/office/officeart/2005/8/layout/process4"/>
    <dgm:cxn modelId="{5ED623F0-39A5-4B45-A6E5-83A22C819D08}" type="presParOf" srcId="{37F52911-5C15-7440-9696-702BE2223225}" destId="{01C2F6A0-284D-A141-921B-AF709801885B}" srcOrd="2" destOrd="0" presId="urn:microsoft.com/office/officeart/2005/8/layout/process4"/>
    <dgm:cxn modelId="{B84398F6-9B19-9942-B401-0C8CF9221DD0}" type="presParOf" srcId="{01C2F6A0-284D-A141-921B-AF709801885B}" destId="{F1EA5EA9-924B-4849-8D4E-56F7E4DF8827}" srcOrd="0" destOrd="0" presId="urn:microsoft.com/office/officeart/2005/8/layout/process4"/>
    <dgm:cxn modelId="{E019EBCB-6ECE-514B-BD66-73060F59161F}" type="presParOf" srcId="{01C2F6A0-284D-A141-921B-AF709801885B}" destId="{F7C0F70A-E5C9-F04E-BFC3-F2A952BD3702}" srcOrd="1" destOrd="0" presId="urn:microsoft.com/office/officeart/2005/8/layout/process4"/>
    <dgm:cxn modelId="{BD9EB628-D5EF-944B-8B32-123020F323D4}" type="presParOf" srcId="{01C2F6A0-284D-A141-921B-AF709801885B}" destId="{20D3B0EB-A3FE-E746-8E0F-915D89481D47}" srcOrd="2" destOrd="0" presId="urn:microsoft.com/office/officeart/2005/8/layout/process4"/>
    <dgm:cxn modelId="{D60C7EDE-923E-DB4F-90FD-C58B6377EA29}" type="presParOf" srcId="{C226CE2B-628A-744F-AF05-F18C218A0272}" destId="{50A804B5-D129-354F-AD4D-D8D98A8573A2}" srcOrd="1" destOrd="0" presId="urn:microsoft.com/office/officeart/2005/8/layout/process4"/>
    <dgm:cxn modelId="{167127CD-A1ED-9B4E-8904-B2684FE20CB7}" type="presParOf" srcId="{C226CE2B-628A-744F-AF05-F18C218A0272}" destId="{81D392D9-103F-0447-9007-5AD44639B1E1}" srcOrd="2" destOrd="0" presId="urn:microsoft.com/office/officeart/2005/8/layout/process4"/>
    <dgm:cxn modelId="{0D7AF325-6E0C-DA45-AE0D-13AC8C89D92A}" type="presParOf" srcId="{81D392D9-103F-0447-9007-5AD44639B1E1}" destId="{38EA3684-B971-6345-B46C-E01DBCA32B33}" srcOrd="0" destOrd="0" presId="urn:microsoft.com/office/officeart/2005/8/layout/process4"/>
    <dgm:cxn modelId="{6494AFB2-F459-2C4A-8317-8C8399B2D260}" type="presParOf" srcId="{81D392D9-103F-0447-9007-5AD44639B1E1}" destId="{3B680AFB-9F2A-D54B-B7CB-5C58C1D3F97F}" srcOrd="1" destOrd="0" presId="urn:microsoft.com/office/officeart/2005/8/layout/process4"/>
    <dgm:cxn modelId="{7F06E51D-7509-1246-A3A3-A93EF385765A}" type="presParOf" srcId="{81D392D9-103F-0447-9007-5AD44639B1E1}" destId="{C131C05A-A806-FC41-B0A2-18713819B171}" srcOrd="2" destOrd="0" presId="urn:microsoft.com/office/officeart/2005/8/layout/process4"/>
    <dgm:cxn modelId="{DAB3320B-68CC-EC4C-9EB7-48520FC8F2B4}" type="presParOf" srcId="{C131C05A-A806-FC41-B0A2-18713819B171}" destId="{1EBA165A-E6E4-9943-AB73-2AF621DE6D3E}" srcOrd="0" destOrd="0" presId="urn:microsoft.com/office/officeart/2005/8/layout/process4"/>
    <dgm:cxn modelId="{8297357D-40A8-EA47-9A78-D69484AD060A}" type="presParOf" srcId="{C131C05A-A806-FC41-B0A2-18713819B171}" destId="{C33A6CBA-5BF6-6542-87FF-E6BD022E4A7A}" srcOrd="1" destOrd="0" presId="urn:microsoft.com/office/officeart/2005/8/layout/process4"/>
    <dgm:cxn modelId="{10BE8985-436F-824B-A316-E34609FE7A55}" type="presParOf" srcId="{C226CE2B-628A-744F-AF05-F18C218A0272}" destId="{EA52AF9C-7FF2-6B44-A5FE-756E410688A5}" srcOrd="3" destOrd="0" presId="urn:microsoft.com/office/officeart/2005/8/layout/process4"/>
    <dgm:cxn modelId="{E8C49CE6-D878-B044-951D-4411C5BA2416}" type="presParOf" srcId="{C226CE2B-628A-744F-AF05-F18C218A0272}" destId="{FC126567-B950-3C45-96D5-18D836246BC6}" srcOrd="4" destOrd="0" presId="urn:microsoft.com/office/officeart/2005/8/layout/process4"/>
    <dgm:cxn modelId="{E525D5BA-D45B-E14A-A82B-E0294D00FF40}" type="presParOf" srcId="{FC126567-B950-3C45-96D5-18D836246BC6}" destId="{386F789B-7C2B-EA4C-A8A9-55B7B8425786}" srcOrd="0" destOrd="0" presId="urn:microsoft.com/office/officeart/2005/8/layout/process4"/>
    <dgm:cxn modelId="{C34DC181-B849-914A-ADAA-6AAFA14881F8}" type="presParOf" srcId="{FC126567-B950-3C45-96D5-18D836246BC6}" destId="{2FEF3B86-578D-D143-B99A-9EE16FCA5683}" srcOrd="1" destOrd="0" presId="urn:microsoft.com/office/officeart/2005/8/layout/process4"/>
    <dgm:cxn modelId="{12162118-FA0E-E845-AF6A-A90EC6ACBE82}" type="presParOf" srcId="{FC126567-B950-3C45-96D5-18D836246BC6}" destId="{651522AC-FD69-314C-9C64-099E7231B598}" srcOrd="2" destOrd="0" presId="urn:microsoft.com/office/officeart/2005/8/layout/process4"/>
    <dgm:cxn modelId="{5F6D1B4A-13CA-894A-9046-BDF9394594DC}" type="presParOf" srcId="{651522AC-FD69-314C-9C64-099E7231B598}" destId="{5A0EB896-AF6A-5B40-89C2-1F81F642DC70}" srcOrd="0" destOrd="0" presId="urn:microsoft.com/office/officeart/2005/8/layout/process4"/>
    <dgm:cxn modelId="{464923E1-89D2-404C-BC44-D72545E338BD}" type="presParOf" srcId="{651522AC-FD69-314C-9C64-099E7231B598}" destId="{F7FECD72-E614-C448-9BE4-6DC5E921AB03}" srcOrd="1" destOrd="0" presId="urn:microsoft.com/office/officeart/2005/8/layout/process4"/>
    <dgm:cxn modelId="{0F112C97-0283-4B4D-9285-843BE7D27E1D}" type="presParOf" srcId="{C226CE2B-628A-744F-AF05-F18C218A0272}" destId="{B3FB0CE4-E8D7-204E-B4CB-73913E70EAC0}" srcOrd="5" destOrd="0" presId="urn:microsoft.com/office/officeart/2005/8/layout/process4"/>
    <dgm:cxn modelId="{DFAF3702-6A5A-CE42-A9BC-36829491D6B5}" type="presParOf" srcId="{C226CE2B-628A-744F-AF05-F18C218A0272}" destId="{BE6F6254-E513-7147-8322-957A82E003AD}" srcOrd="6" destOrd="0" presId="urn:microsoft.com/office/officeart/2005/8/layout/process4"/>
    <dgm:cxn modelId="{B49EB513-91D1-D443-AD71-87E86EE9C25D}" type="presParOf" srcId="{BE6F6254-E513-7147-8322-957A82E003AD}" destId="{D47B11A9-D1D4-3144-B17F-94433C7594D6}" srcOrd="0" destOrd="0" presId="urn:microsoft.com/office/officeart/2005/8/layout/process4"/>
    <dgm:cxn modelId="{F33DFF2B-359F-744C-88DC-8B289DEC50A2}" type="presParOf" srcId="{BE6F6254-E513-7147-8322-957A82E003AD}" destId="{8145572E-EF33-0F49-8547-F0BEA79FCA34}" srcOrd="1" destOrd="0" presId="urn:microsoft.com/office/officeart/2005/8/layout/process4"/>
    <dgm:cxn modelId="{F2FDBB45-909C-1C41-88F5-302D1DF0424C}" type="presParOf" srcId="{BE6F6254-E513-7147-8322-957A82E003AD}" destId="{8BEAB755-D289-164B-8686-74C7BB9C9008}" srcOrd="2" destOrd="0" presId="urn:microsoft.com/office/officeart/2005/8/layout/process4"/>
    <dgm:cxn modelId="{C7669913-F5C9-2342-8B3B-89C9733EB433}" type="presParOf" srcId="{8BEAB755-D289-164B-8686-74C7BB9C9008}" destId="{559F2AC7-8BD8-DE45-99AC-4435D2BE4743}" srcOrd="0" destOrd="0" presId="urn:microsoft.com/office/officeart/2005/8/layout/process4"/>
    <dgm:cxn modelId="{4C19A625-55FC-9F47-BA9C-1634D5AB5042}" type="presParOf" srcId="{8BEAB755-D289-164B-8686-74C7BB9C9008}" destId="{4959EE79-A083-FF41-A9F1-368CDCA80024}" srcOrd="1" destOrd="0" presId="urn:microsoft.com/office/officeart/2005/8/layout/process4"/>
    <dgm:cxn modelId="{0973EC51-F406-574A-B0B5-A09070DE989C}" type="presParOf" srcId="{8BEAB755-D289-164B-8686-74C7BB9C9008}" destId="{B450D5CA-C4C6-C64B-97B7-93FC9F17CD98}" srcOrd="2" destOrd="0" presId="urn:microsoft.com/office/officeart/2005/8/layout/process4"/>
    <dgm:cxn modelId="{DCA7742D-448D-D04C-9D9C-1D23528ECC48}" type="presParOf" srcId="{C226CE2B-628A-744F-AF05-F18C218A0272}" destId="{14F37E74-CA17-944D-BA37-CCFCC4012AB7}" srcOrd="7" destOrd="0" presId="urn:microsoft.com/office/officeart/2005/8/layout/process4"/>
    <dgm:cxn modelId="{06C96E4F-56AE-3242-B78F-9D541799911C}" type="presParOf" srcId="{C226CE2B-628A-744F-AF05-F18C218A0272}" destId="{1900CDBD-0408-3946-A2D6-FE7F4D4A0493}" srcOrd="8" destOrd="0" presId="urn:microsoft.com/office/officeart/2005/8/layout/process4"/>
    <dgm:cxn modelId="{78F756E3-DD5C-B746-9A2F-654C69CDD601}" type="presParOf" srcId="{1900CDBD-0408-3946-A2D6-FE7F4D4A0493}" destId="{BE5D9937-24C9-A048-B82A-AC78D2310AAF}" srcOrd="0" destOrd="0" presId="urn:microsoft.com/office/officeart/2005/8/layout/process4"/>
    <dgm:cxn modelId="{35A38C50-E510-2C4C-90FB-EA83F8BB4424}" type="presParOf" srcId="{1900CDBD-0408-3946-A2D6-FE7F4D4A0493}" destId="{F449EC64-C2CD-E946-A388-B982662AA9FD}" srcOrd="1" destOrd="0" presId="urn:microsoft.com/office/officeart/2005/8/layout/process4"/>
    <dgm:cxn modelId="{410D39CC-ECE1-8246-9C5A-65D08C80761F}" type="presParOf" srcId="{1900CDBD-0408-3946-A2D6-FE7F4D4A0493}" destId="{3B53A163-DD37-BC47-BAAD-0FBB8F1EE610}" srcOrd="2" destOrd="0" presId="urn:microsoft.com/office/officeart/2005/8/layout/process4"/>
    <dgm:cxn modelId="{1180B3A0-7A60-F543-89A6-B5575AD3FE17}" type="presParOf" srcId="{3B53A163-DD37-BC47-BAAD-0FBB8F1EE610}" destId="{6E3E29F2-EA3C-1F49-8B5F-4A5F0CDCF65C}" srcOrd="0" destOrd="0" presId="urn:microsoft.com/office/officeart/2005/8/layout/process4"/>
    <dgm:cxn modelId="{354A4954-48D4-4541-B609-0B507DF893FC}" type="presParOf" srcId="{3B53A163-DD37-BC47-BAAD-0FBB8F1EE610}" destId="{BDC6F140-7C9B-9B4B-9A50-3AB7E85B7AF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8FCE4E-91B8-8549-B438-351B4E70F4E9}" type="doc">
      <dgm:prSet loTypeId="urn:microsoft.com/office/officeart/2005/8/layout/vList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ES_tradnl"/>
        </a:p>
      </dgm:t>
    </dgm:pt>
    <dgm:pt modelId="{A14244B2-67AC-984A-B88B-4FF9DC6F9579}">
      <dgm:prSet custT="1"/>
      <dgm:spPr/>
      <dgm:t>
        <a:bodyPr/>
        <a:lstStyle/>
        <a:p>
          <a:pPr algn="ctr" rtl="0"/>
          <a:r>
            <a:rPr lang="es-ES_tradnl" sz="1400" dirty="0" smtClean="0"/>
            <a:t>Programa Microsoft Excel, se realiza tabulación datos, flujo de caja. </a:t>
          </a:r>
        </a:p>
        <a:p>
          <a:pPr algn="ctr" rtl="0"/>
          <a:r>
            <a:rPr lang="es-ES_tradnl" sz="1400" dirty="0" smtClean="0"/>
            <a:t>Ajuste lineal coeficientes SPSS</a:t>
          </a:r>
          <a:endParaRPr lang="es-ES_tradnl" sz="1400" dirty="0"/>
        </a:p>
      </dgm:t>
    </dgm:pt>
    <dgm:pt modelId="{6BC02869-88DF-9647-BB74-A5A3EE9B0CCA}" type="parTrans" cxnId="{0D883CAA-7776-A442-AAAB-714ED808155C}">
      <dgm:prSet/>
      <dgm:spPr/>
      <dgm:t>
        <a:bodyPr/>
        <a:lstStyle/>
        <a:p>
          <a:endParaRPr lang="es-ES_tradnl"/>
        </a:p>
      </dgm:t>
    </dgm:pt>
    <dgm:pt modelId="{4D05ACE2-0342-E24C-B713-12F0419052A8}" type="sibTrans" cxnId="{0D883CAA-7776-A442-AAAB-714ED808155C}">
      <dgm:prSet/>
      <dgm:spPr/>
      <dgm:t>
        <a:bodyPr/>
        <a:lstStyle/>
        <a:p>
          <a:endParaRPr lang="es-ES_tradnl"/>
        </a:p>
      </dgm:t>
    </dgm:pt>
    <dgm:pt modelId="{69323297-DA34-1046-8855-6802E64F585B}" type="pres">
      <dgm:prSet presAssocID="{AD8FCE4E-91B8-8549-B438-351B4E70F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2F15E58-1A0E-774E-B633-7687E31F5DB8}" type="pres">
      <dgm:prSet presAssocID="{A14244B2-67AC-984A-B88B-4FF9DC6F9579}" presName="parentText" presStyleLbl="node1" presStyleIdx="0" presStyleCnt="1" custScaleY="236945" custLinFactNeighborY="-8907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D883CAA-7776-A442-AAAB-714ED808155C}" srcId="{AD8FCE4E-91B8-8549-B438-351B4E70F4E9}" destId="{A14244B2-67AC-984A-B88B-4FF9DC6F9579}" srcOrd="0" destOrd="0" parTransId="{6BC02869-88DF-9647-BB74-A5A3EE9B0CCA}" sibTransId="{4D05ACE2-0342-E24C-B713-12F0419052A8}"/>
    <dgm:cxn modelId="{ECED643E-317E-1848-8A5A-AE6D05C51884}" type="presOf" srcId="{AD8FCE4E-91B8-8549-B438-351B4E70F4E9}" destId="{69323297-DA34-1046-8855-6802E64F585B}" srcOrd="0" destOrd="0" presId="urn:microsoft.com/office/officeart/2005/8/layout/vList2"/>
    <dgm:cxn modelId="{65924785-93D1-A042-9FEA-479F84EC7E12}" type="presOf" srcId="{A14244B2-67AC-984A-B88B-4FF9DC6F9579}" destId="{52F15E58-1A0E-774E-B633-7687E31F5DB8}" srcOrd="0" destOrd="0" presId="urn:microsoft.com/office/officeart/2005/8/layout/vList2"/>
    <dgm:cxn modelId="{FD1F1F2E-75E4-5B47-9FD5-199F8A236C33}" type="presParOf" srcId="{69323297-DA34-1046-8855-6802E64F585B}" destId="{52F15E58-1A0E-774E-B633-7687E31F5D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4BD0F4-01E4-0149-B385-0A5CB465B992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3A49C77-1E85-8C43-9D49-E54478E348AE}">
      <dgm:prSet phldrT="[Texto]"/>
      <dgm:spPr/>
      <dgm:t>
        <a:bodyPr/>
        <a:lstStyle/>
        <a:p>
          <a:r>
            <a:rPr lang="es-ES_tradnl" dirty="0" smtClean="0"/>
            <a:t>Género</a:t>
          </a:r>
          <a:endParaRPr lang="es-ES_tradnl" dirty="0"/>
        </a:p>
      </dgm:t>
    </dgm:pt>
    <dgm:pt modelId="{CAE79CE7-1FFD-C640-952C-5F9FD237A403}" type="parTrans" cxnId="{90AB6C02-4321-404A-8BF6-229E2C5F01A3}">
      <dgm:prSet/>
      <dgm:spPr/>
      <dgm:t>
        <a:bodyPr/>
        <a:lstStyle/>
        <a:p>
          <a:endParaRPr lang="es-ES_tradnl"/>
        </a:p>
      </dgm:t>
    </dgm:pt>
    <dgm:pt modelId="{20721D47-46BA-F84B-9ADF-E114E61E4351}" type="sibTrans" cxnId="{90AB6C02-4321-404A-8BF6-229E2C5F01A3}">
      <dgm:prSet/>
      <dgm:spPr/>
      <dgm:t>
        <a:bodyPr/>
        <a:lstStyle/>
        <a:p>
          <a:endParaRPr lang="es-ES_tradnl"/>
        </a:p>
      </dgm:t>
    </dgm:pt>
    <dgm:pt modelId="{7B447995-7F4B-F343-B347-6818C50FF2FB}">
      <dgm:prSet phldrT="[Texto]"/>
      <dgm:spPr/>
      <dgm:t>
        <a:bodyPr/>
        <a:lstStyle/>
        <a:p>
          <a:r>
            <a:rPr lang="es-ES_tradnl" dirty="0" smtClean="0"/>
            <a:t>59% Hombres</a:t>
          </a:r>
          <a:endParaRPr lang="es-ES_tradnl" dirty="0"/>
        </a:p>
      </dgm:t>
    </dgm:pt>
    <dgm:pt modelId="{57E6B1C7-3C06-BA48-A0C1-85E332E490E3}" type="parTrans" cxnId="{CFD109E1-4F9E-C749-B9EB-F8063AA32C51}">
      <dgm:prSet/>
      <dgm:spPr/>
      <dgm:t>
        <a:bodyPr/>
        <a:lstStyle/>
        <a:p>
          <a:endParaRPr lang="es-ES_tradnl"/>
        </a:p>
      </dgm:t>
    </dgm:pt>
    <dgm:pt modelId="{4BDCA0D7-CF35-B046-98D1-E44FA1281698}" type="sibTrans" cxnId="{CFD109E1-4F9E-C749-B9EB-F8063AA32C51}">
      <dgm:prSet/>
      <dgm:spPr/>
      <dgm:t>
        <a:bodyPr/>
        <a:lstStyle/>
        <a:p>
          <a:endParaRPr lang="es-ES_tradnl"/>
        </a:p>
      </dgm:t>
    </dgm:pt>
    <dgm:pt modelId="{AA059CF8-7E36-E74E-8B19-E9163BEE371B}">
      <dgm:prSet phldrT="[Texto]"/>
      <dgm:spPr/>
      <dgm:t>
        <a:bodyPr/>
        <a:lstStyle/>
        <a:p>
          <a:r>
            <a:rPr lang="es-ES_tradnl" dirty="0" smtClean="0"/>
            <a:t>41% Mujeres</a:t>
          </a:r>
          <a:endParaRPr lang="es-ES_tradnl" dirty="0"/>
        </a:p>
      </dgm:t>
    </dgm:pt>
    <dgm:pt modelId="{2673955B-73C3-4447-B6BB-988ED9332EBC}" type="parTrans" cxnId="{1CFD8D05-36BF-2844-98AF-CAF1FC8C3BD7}">
      <dgm:prSet/>
      <dgm:spPr/>
      <dgm:t>
        <a:bodyPr/>
        <a:lstStyle/>
        <a:p>
          <a:endParaRPr lang="es-ES_tradnl"/>
        </a:p>
      </dgm:t>
    </dgm:pt>
    <dgm:pt modelId="{80B525F6-9620-D34B-A10C-D8C45227014A}" type="sibTrans" cxnId="{1CFD8D05-36BF-2844-98AF-CAF1FC8C3BD7}">
      <dgm:prSet/>
      <dgm:spPr/>
      <dgm:t>
        <a:bodyPr/>
        <a:lstStyle/>
        <a:p>
          <a:endParaRPr lang="es-ES_tradnl"/>
        </a:p>
      </dgm:t>
    </dgm:pt>
    <dgm:pt modelId="{ED8B42EC-5F62-4D49-B896-22BAF9D40AE0}">
      <dgm:prSet phldrT="[Texto]"/>
      <dgm:spPr/>
      <dgm:t>
        <a:bodyPr/>
        <a:lstStyle/>
        <a:p>
          <a:r>
            <a:rPr lang="es-ES_tradnl" dirty="0" smtClean="0"/>
            <a:t>Orientación actividad</a:t>
          </a:r>
          <a:endParaRPr lang="es-ES_tradnl" dirty="0"/>
        </a:p>
      </dgm:t>
    </dgm:pt>
    <dgm:pt modelId="{933C586E-F909-6044-896F-D7FA5D3567F4}" type="parTrans" cxnId="{0543CACB-A4E1-BC43-9C48-B17DA0B1EB6A}">
      <dgm:prSet/>
      <dgm:spPr/>
      <dgm:t>
        <a:bodyPr/>
        <a:lstStyle/>
        <a:p>
          <a:endParaRPr lang="es-ES_tradnl"/>
        </a:p>
      </dgm:t>
    </dgm:pt>
    <dgm:pt modelId="{B51C655C-B40B-FE42-885F-FAC69DC1BEBB}" type="sibTrans" cxnId="{0543CACB-A4E1-BC43-9C48-B17DA0B1EB6A}">
      <dgm:prSet/>
      <dgm:spPr/>
      <dgm:t>
        <a:bodyPr/>
        <a:lstStyle/>
        <a:p>
          <a:endParaRPr lang="es-ES_tradnl"/>
        </a:p>
      </dgm:t>
    </dgm:pt>
    <dgm:pt modelId="{ADEEFE5F-A79B-B74D-96BC-B991646C8DA2}">
      <dgm:prSet phldrT="[Texto]"/>
      <dgm:spPr/>
      <dgm:t>
        <a:bodyPr/>
        <a:lstStyle/>
        <a:p>
          <a:r>
            <a:rPr lang="es-ES_tradnl" dirty="0" smtClean="0"/>
            <a:t>88% leche</a:t>
          </a:r>
          <a:endParaRPr lang="es-ES_tradnl" dirty="0"/>
        </a:p>
      </dgm:t>
    </dgm:pt>
    <dgm:pt modelId="{E2C7B367-96F4-FE47-81C9-86860C0DB508}" type="parTrans" cxnId="{5B4A5691-9826-8545-B99A-373E41F897A7}">
      <dgm:prSet/>
      <dgm:spPr/>
      <dgm:t>
        <a:bodyPr/>
        <a:lstStyle/>
        <a:p>
          <a:endParaRPr lang="es-ES_tradnl"/>
        </a:p>
      </dgm:t>
    </dgm:pt>
    <dgm:pt modelId="{D8A5AEC6-7838-9441-9AA9-EC05360994C6}" type="sibTrans" cxnId="{5B4A5691-9826-8545-B99A-373E41F897A7}">
      <dgm:prSet/>
      <dgm:spPr/>
      <dgm:t>
        <a:bodyPr/>
        <a:lstStyle/>
        <a:p>
          <a:endParaRPr lang="es-ES_tradnl"/>
        </a:p>
      </dgm:t>
    </dgm:pt>
    <dgm:pt modelId="{8BF60A6E-E8CA-2249-BD29-8184DAD131D3}">
      <dgm:prSet phldrT="[Texto]"/>
      <dgm:spPr/>
      <dgm:t>
        <a:bodyPr/>
        <a:lstStyle/>
        <a:p>
          <a:r>
            <a:rPr lang="es-ES_tradnl" dirty="0" smtClean="0"/>
            <a:t>12% Doble propósito</a:t>
          </a:r>
          <a:endParaRPr lang="es-ES_tradnl" dirty="0"/>
        </a:p>
      </dgm:t>
    </dgm:pt>
    <dgm:pt modelId="{1411D1CD-6146-6C4C-85D9-C765246BAEA9}" type="parTrans" cxnId="{4745E0B4-1A45-F74B-B869-B1837D5F44B6}">
      <dgm:prSet/>
      <dgm:spPr/>
      <dgm:t>
        <a:bodyPr/>
        <a:lstStyle/>
        <a:p>
          <a:endParaRPr lang="es-ES_tradnl"/>
        </a:p>
      </dgm:t>
    </dgm:pt>
    <dgm:pt modelId="{4CA443D8-FB06-BA4E-B6D2-C3A0968FB35E}" type="sibTrans" cxnId="{4745E0B4-1A45-F74B-B869-B1837D5F44B6}">
      <dgm:prSet/>
      <dgm:spPr/>
      <dgm:t>
        <a:bodyPr/>
        <a:lstStyle/>
        <a:p>
          <a:endParaRPr lang="es-ES_tradnl"/>
        </a:p>
      </dgm:t>
    </dgm:pt>
    <dgm:pt modelId="{CB2EB1D0-F98D-C243-A54C-B3477E884455}" type="pres">
      <dgm:prSet presAssocID="{AC4BD0F4-01E4-0149-B385-0A5CB465B99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B0E20758-E29C-0D41-BF86-BD531E0F9D8F}" type="pres">
      <dgm:prSet presAssocID="{73A49C77-1E85-8C43-9D49-E54478E348AE}" presName="posSpace" presStyleCnt="0"/>
      <dgm:spPr/>
    </dgm:pt>
    <dgm:pt modelId="{C14F9CB1-647B-7640-BDE2-6A9E17F79494}" type="pres">
      <dgm:prSet presAssocID="{73A49C77-1E85-8C43-9D49-E54478E348AE}" presName="vertFlow" presStyleCnt="0"/>
      <dgm:spPr/>
    </dgm:pt>
    <dgm:pt modelId="{9094781F-EC8B-ED47-8586-ECAE6C40F32C}" type="pres">
      <dgm:prSet presAssocID="{73A49C77-1E85-8C43-9D49-E54478E348AE}" presName="topSpace" presStyleCnt="0"/>
      <dgm:spPr/>
    </dgm:pt>
    <dgm:pt modelId="{B25EA5F8-7705-7043-B43E-3C639BC89FFA}" type="pres">
      <dgm:prSet presAssocID="{73A49C77-1E85-8C43-9D49-E54478E348AE}" presName="firstComp" presStyleCnt="0"/>
      <dgm:spPr/>
    </dgm:pt>
    <dgm:pt modelId="{AC2A9F16-A639-C94E-82FE-4BB4FF8CD758}" type="pres">
      <dgm:prSet presAssocID="{73A49C77-1E85-8C43-9D49-E54478E348AE}" presName="firstChild" presStyleLbl="bgAccFollowNode1" presStyleIdx="0" presStyleCnt="4"/>
      <dgm:spPr/>
      <dgm:t>
        <a:bodyPr/>
        <a:lstStyle/>
        <a:p>
          <a:endParaRPr lang="es-ES_tradnl"/>
        </a:p>
      </dgm:t>
    </dgm:pt>
    <dgm:pt modelId="{6EB04501-A44E-5341-AF3C-A90212E43556}" type="pres">
      <dgm:prSet presAssocID="{73A49C77-1E85-8C43-9D49-E54478E348A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23CF977-28A9-0849-B2EA-29AE43D6AE65}" type="pres">
      <dgm:prSet presAssocID="{AA059CF8-7E36-E74E-8B19-E9163BEE371B}" presName="comp" presStyleCnt="0"/>
      <dgm:spPr/>
    </dgm:pt>
    <dgm:pt modelId="{E5C5C286-B270-3A43-9BAA-49EEA419A8E9}" type="pres">
      <dgm:prSet presAssocID="{AA059CF8-7E36-E74E-8B19-E9163BEE371B}" presName="child" presStyleLbl="bgAccFollowNode1" presStyleIdx="1" presStyleCnt="4"/>
      <dgm:spPr/>
      <dgm:t>
        <a:bodyPr/>
        <a:lstStyle/>
        <a:p>
          <a:endParaRPr lang="es-ES_tradnl"/>
        </a:p>
      </dgm:t>
    </dgm:pt>
    <dgm:pt modelId="{A4F58F6E-D965-7542-9A94-E8FCC6D071AE}" type="pres">
      <dgm:prSet presAssocID="{AA059CF8-7E36-E74E-8B19-E9163BEE371B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8154136-74E1-124D-8B68-BE742AEBA7DC}" type="pres">
      <dgm:prSet presAssocID="{73A49C77-1E85-8C43-9D49-E54478E348AE}" presName="negSpace" presStyleCnt="0"/>
      <dgm:spPr/>
    </dgm:pt>
    <dgm:pt modelId="{AAA57A36-60C3-EF44-8D18-07B405771583}" type="pres">
      <dgm:prSet presAssocID="{73A49C77-1E85-8C43-9D49-E54478E348AE}" presName="circle" presStyleLbl="node1" presStyleIdx="0" presStyleCnt="2"/>
      <dgm:spPr/>
      <dgm:t>
        <a:bodyPr/>
        <a:lstStyle/>
        <a:p>
          <a:endParaRPr lang="es-ES_tradnl"/>
        </a:p>
      </dgm:t>
    </dgm:pt>
    <dgm:pt modelId="{F9787783-B41B-4246-92B0-9074CA983D4D}" type="pres">
      <dgm:prSet presAssocID="{20721D47-46BA-F84B-9ADF-E114E61E4351}" presName="transSpace" presStyleCnt="0"/>
      <dgm:spPr/>
    </dgm:pt>
    <dgm:pt modelId="{25868EDD-CB30-F941-AE03-D5D00D1F136C}" type="pres">
      <dgm:prSet presAssocID="{ED8B42EC-5F62-4D49-B896-22BAF9D40AE0}" presName="posSpace" presStyleCnt="0"/>
      <dgm:spPr/>
    </dgm:pt>
    <dgm:pt modelId="{44FCC010-797E-F449-BFF2-2D7A2E153ADA}" type="pres">
      <dgm:prSet presAssocID="{ED8B42EC-5F62-4D49-B896-22BAF9D40AE0}" presName="vertFlow" presStyleCnt="0"/>
      <dgm:spPr/>
    </dgm:pt>
    <dgm:pt modelId="{896DE759-FDEA-BF45-B229-1156BDDC2255}" type="pres">
      <dgm:prSet presAssocID="{ED8B42EC-5F62-4D49-B896-22BAF9D40AE0}" presName="topSpace" presStyleCnt="0"/>
      <dgm:spPr/>
    </dgm:pt>
    <dgm:pt modelId="{7A7F9E52-C8C5-BD42-834C-A1B117A58532}" type="pres">
      <dgm:prSet presAssocID="{ED8B42EC-5F62-4D49-B896-22BAF9D40AE0}" presName="firstComp" presStyleCnt="0"/>
      <dgm:spPr/>
    </dgm:pt>
    <dgm:pt modelId="{972E6939-37F3-E147-9E5A-A83E3BF2E579}" type="pres">
      <dgm:prSet presAssocID="{ED8B42EC-5F62-4D49-B896-22BAF9D40AE0}" presName="firstChild" presStyleLbl="bgAccFollowNode1" presStyleIdx="2" presStyleCnt="4"/>
      <dgm:spPr/>
      <dgm:t>
        <a:bodyPr/>
        <a:lstStyle/>
        <a:p>
          <a:endParaRPr lang="es-ES_tradnl"/>
        </a:p>
      </dgm:t>
    </dgm:pt>
    <dgm:pt modelId="{EC32B2D8-7549-3648-9989-97A3B560B70A}" type="pres">
      <dgm:prSet presAssocID="{ED8B42EC-5F62-4D49-B896-22BAF9D40AE0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1C496D4-BB1B-FC4C-9308-DB32B8E10AFE}" type="pres">
      <dgm:prSet presAssocID="{8BF60A6E-E8CA-2249-BD29-8184DAD131D3}" presName="comp" presStyleCnt="0"/>
      <dgm:spPr/>
    </dgm:pt>
    <dgm:pt modelId="{AFA38740-056F-3F42-A2D6-D2DF13E59729}" type="pres">
      <dgm:prSet presAssocID="{8BF60A6E-E8CA-2249-BD29-8184DAD131D3}" presName="child" presStyleLbl="bgAccFollowNode1" presStyleIdx="3" presStyleCnt="4"/>
      <dgm:spPr/>
      <dgm:t>
        <a:bodyPr/>
        <a:lstStyle/>
        <a:p>
          <a:endParaRPr lang="es-ES_tradnl"/>
        </a:p>
      </dgm:t>
    </dgm:pt>
    <dgm:pt modelId="{4722D0A5-8289-D54A-B507-2DD8AB5CE969}" type="pres">
      <dgm:prSet presAssocID="{8BF60A6E-E8CA-2249-BD29-8184DAD131D3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6DAD20B-3633-9F48-9CC4-24812C29AAF6}" type="pres">
      <dgm:prSet presAssocID="{ED8B42EC-5F62-4D49-B896-22BAF9D40AE0}" presName="negSpace" presStyleCnt="0"/>
      <dgm:spPr/>
    </dgm:pt>
    <dgm:pt modelId="{06267862-9E87-7246-9D84-9BE575317BAE}" type="pres">
      <dgm:prSet presAssocID="{ED8B42EC-5F62-4D49-B896-22BAF9D40AE0}" presName="circle" presStyleLbl="node1" presStyleIdx="1" presStyleCnt="2"/>
      <dgm:spPr/>
      <dgm:t>
        <a:bodyPr/>
        <a:lstStyle/>
        <a:p>
          <a:endParaRPr lang="es-ES_tradnl"/>
        </a:p>
      </dgm:t>
    </dgm:pt>
  </dgm:ptLst>
  <dgm:cxnLst>
    <dgm:cxn modelId="{7A35119A-CE66-C041-BCE1-43114F980CF6}" type="presOf" srcId="{7B447995-7F4B-F343-B347-6818C50FF2FB}" destId="{AC2A9F16-A639-C94E-82FE-4BB4FF8CD758}" srcOrd="0" destOrd="0" presId="urn:microsoft.com/office/officeart/2005/8/layout/hList9"/>
    <dgm:cxn modelId="{F975ED44-2C5E-6041-89D6-6E2261CA48D2}" type="presOf" srcId="{7B447995-7F4B-F343-B347-6818C50FF2FB}" destId="{6EB04501-A44E-5341-AF3C-A90212E43556}" srcOrd="1" destOrd="0" presId="urn:microsoft.com/office/officeart/2005/8/layout/hList9"/>
    <dgm:cxn modelId="{67FCC831-4248-0B4E-92A3-68473D8C1994}" type="presOf" srcId="{8BF60A6E-E8CA-2249-BD29-8184DAD131D3}" destId="{4722D0A5-8289-D54A-B507-2DD8AB5CE969}" srcOrd="1" destOrd="0" presId="urn:microsoft.com/office/officeart/2005/8/layout/hList9"/>
    <dgm:cxn modelId="{90AB6C02-4321-404A-8BF6-229E2C5F01A3}" srcId="{AC4BD0F4-01E4-0149-B385-0A5CB465B992}" destId="{73A49C77-1E85-8C43-9D49-E54478E348AE}" srcOrd="0" destOrd="0" parTransId="{CAE79CE7-1FFD-C640-952C-5F9FD237A403}" sibTransId="{20721D47-46BA-F84B-9ADF-E114E61E4351}"/>
    <dgm:cxn modelId="{347A7931-3D67-3044-A2F1-47490194B38F}" type="presOf" srcId="{AA059CF8-7E36-E74E-8B19-E9163BEE371B}" destId="{E5C5C286-B270-3A43-9BAA-49EEA419A8E9}" srcOrd="0" destOrd="0" presId="urn:microsoft.com/office/officeart/2005/8/layout/hList9"/>
    <dgm:cxn modelId="{B6A412CA-0E73-9D45-8C83-44F6BD571F94}" type="presOf" srcId="{8BF60A6E-E8CA-2249-BD29-8184DAD131D3}" destId="{AFA38740-056F-3F42-A2D6-D2DF13E59729}" srcOrd="0" destOrd="0" presId="urn:microsoft.com/office/officeart/2005/8/layout/hList9"/>
    <dgm:cxn modelId="{5B4A5691-9826-8545-B99A-373E41F897A7}" srcId="{ED8B42EC-5F62-4D49-B896-22BAF9D40AE0}" destId="{ADEEFE5F-A79B-B74D-96BC-B991646C8DA2}" srcOrd="0" destOrd="0" parTransId="{E2C7B367-96F4-FE47-81C9-86860C0DB508}" sibTransId="{D8A5AEC6-7838-9441-9AA9-EC05360994C6}"/>
    <dgm:cxn modelId="{A2AD258D-CF4B-3D40-AC6A-6921D0D4237C}" type="presOf" srcId="{AA059CF8-7E36-E74E-8B19-E9163BEE371B}" destId="{A4F58F6E-D965-7542-9A94-E8FCC6D071AE}" srcOrd="1" destOrd="0" presId="urn:microsoft.com/office/officeart/2005/8/layout/hList9"/>
    <dgm:cxn modelId="{0543CACB-A4E1-BC43-9C48-B17DA0B1EB6A}" srcId="{AC4BD0F4-01E4-0149-B385-0A5CB465B992}" destId="{ED8B42EC-5F62-4D49-B896-22BAF9D40AE0}" srcOrd="1" destOrd="0" parTransId="{933C586E-F909-6044-896F-D7FA5D3567F4}" sibTransId="{B51C655C-B40B-FE42-885F-FAC69DC1BEBB}"/>
    <dgm:cxn modelId="{DDB3664F-FFD9-A24A-A003-C0898CF04097}" type="presOf" srcId="{AC4BD0F4-01E4-0149-B385-0A5CB465B992}" destId="{CB2EB1D0-F98D-C243-A54C-B3477E884455}" srcOrd="0" destOrd="0" presId="urn:microsoft.com/office/officeart/2005/8/layout/hList9"/>
    <dgm:cxn modelId="{827784A8-B696-5C4B-9E9F-DD20FE25FA7C}" type="presOf" srcId="{ADEEFE5F-A79B-B74D-96BC-B991646C8DA2}" destId="{EC32B2D8-7549-3648-9989-97A3B560B70A}" srcOrd="1" destOrd="0" presId="urn:microsoft.com/office/officeart/2005/8/layout/hList9"/>
    <dgm:cxn modelId="{CFD109E1-4F9E-C749-B9EB-F8063AA32C51}" srcId="{73A49C77-1E85-8C43-9D49-E54478E348AE}" destId="{7B447995-7F4B-F343-B347-6818C50FF2FB}" srcOrd="0" destOrd="0" parTransId="{57E6B1C7-3C06-BA48-A0C1-85E332E490E3}" sibTransId="{4BDCA0D7-CF35-B046-98D1-E44FA1281698}"/>
    <dgm:cxn modelId="{58AD3A22-7452-AC43-A3B6-DBC4A8155528}" type="presOf" srcId="{ADEEFE5F-A79B-B74D-96BC-B991646C8DA2}" destId="{972E6939-37F3-E147-9E5A-A83E3BF2E579}" srcOrd="0" destOrd="0" presId="urn:microsoft.com/office/officeart/2005/8/layout/hList9"/>
    <dgm:cxn modelId="{1CFD8D05-36BF-2844-98AF-CAF1FC8C3BD7}" srcId="{73A49C77-1E85-8C43-9D49-E54478E348AE}" destId="{AA059CF8-7E36-E74E-8B19-E9163BEE371B}" srcOrd="1" destOrd="0" parTransId="{2673955B-73C3-4447-B6BB-988ED9332EBC}" sibTransId="{80B525F6-9620-D34B-A10C-D8C45227014A}"/>
    <dgm:cxn modelId="{66E91E1C-DCE2-0441-B566-C83DA21B6922}" type="presOf" srcId="{ED8B42EC-5F62-4D49-B896-22BAF9D40AE0}" destId="{06267862-9E87-7246-9D84-9BE575317BAE}" srcOrd="0" destOrd="0" presId="urn:microsoft.com/office/officeart/2005/8/layout/hList9"/>
    <dgm:cxn modelId="{8B2FEEED-72EB-5E4B-8955-BA9E22B6EDA1}" type="presOf" srcId="{73A49C77-1E85-8C43-9D49-E54478E348AE}" destId="{AAA57A36-60C3-EF44-8D18-07B405771583}" srcOrd="0" destOrd="0" presId="urn:microsoft.com/office/officeart/2005/8/layout/hList9"/>
    <dgm:cxn modelId="{4745E0B4-1A45-F74B-B869-B1837D5F44B6}" srcId="{ED8B42EC-5F62-4D49-B896-22BAF9D40AE0}" destId="{8BF60A6E-E8CA-2249-BD29-8184DAD131D3}" srcOrd="1" destOrd="0" parTransId="{1411D1CD-6146-6C4C-85D9-C765246BAEA9}" sibTransId="{4CA443D8-FB06-BA4E-B6D2-C3A0968FB35E}"/>
    <dgm:cxn modelId="{53860B4F-EB6C-3C4B-B46D-B2B58F6593F9}" type="presParOf" srcId="{CB2EB1D0-F98D-C243-A54C-B3477E884455}" destId="{B0E20758-E29C-0D41-BF86-BD531E0F9D8F}" srcOrd="0" destOrd="0" presId="urn:microsoft.com/office/officeart/2005/8/layout/hList9"/>
    <dgm:cxn modelId="{CA9FD1F3-D1E1-D04D-AAA0-4A5CF09A1A08}" type="presParOf" srcId="{CB2EB1D0-F98D-C243-A54C-B3477E884455}" destId="{C14F9CB1-647B-7640-BDE2-6A9E17F79494}" srcOrd="1" destOrd="0" presId="urn:microsoft.com/office/officeart/2005/8/layout/hList9"/>
    <dgm:cxn modelId="{D8618898-2413-D64C-A3CE-2685B755092A}" type="presParOf" srcId="{C14F9CB1-647B-7640-BDE2-6A9E17F79494}" destId="{9094781F-EC8B-ED47-8586-ECAE6C40F32C}" srcOrd="0" destOrd="0" presId="urn:microsoft.com/office/officeart/2005/8/layout/hList9"/>
    <dgm:cxn modelId="{1959786F-E29B-FB4A-AE15-9085FEC0A786}" type="presParOf" srcId="{C14F9CB1-647B-7640-BDE2-6A9E17F79494}" destId="{B25EA5F8-7705-7043-B43E-3C639BC89FFA}" srcOrd="1" destOrd="0" presId="urn:microsoft.com/office/officeart/2005/8/layout/hList9"/>
    <dgm:cxn modelId="{292B2197-6062-4541-A808-18A91EE9D3DD}" type="presParOf" srcId="{B25EA5F8-7705-7043-B43E-3C639BC89FFA}" destId="{AC2A9F16-A639-C94E-82FE-4BB4FF8CD758}" srcOrd="0" destOrd="0" presId="urn:microsoft.com/office/officeart/2005/8/layout/hList9"/>
    <dgm:cxn modelId="{C641C3D5-8AC0-564F-9523-19BCE805F414}" type="presParOf" srcId="{B25EA5F8-7705-7043-B43E-3C639BC89FFA}" destId="{6EB04501-A44E-5341-AF3C-A90212E43556}" srcOrd="1" destOrd="0" presId="urn:microsoft.com/office/officeart/2005/8/layout/hList9"/>
    <dgm:cxn modelId="{9269735A-161D-7747-9FB6-026D44FEBCE6}" type="presParOf" srcId="{C14F9CB1-647B-7640-BDE2-6A9E17F79494}" destId="{E23CF977-28A9-0849-B2EA-29AE43D6AE65}" srcOrd="2" destOrd="0" presId="urn:microsoft.com/office/officeart/2005/8/layout/hList9"/>
    <dgm:cxn modelId="{CAFA0644-C05F-8245-81CF-3A2062CB91CB}" type="presParOf" srcId="{E23CF977-28A9-0849-B2EA-29AE43D6AE65}" destId="{E5C5C286-B270-3A43-9BAA-49EEA419A8E9}" srcOrd="0" destOrd="0" presId="urn:microsoft.com/office/officeart/2005/8/layout/hList9"/>
    <dgm:cxn modelId="{94EC5124-94B3-594E-850A-51054A690757}" type="presParOf" srcId="{E23CF977-28A9-0849-B2EA-29AE43D6AE65}" destId="{A4F58F6E-D965-7542-9A94-E8FCC6D071AE}" srcOrd="1" destOrd="0" presId="urn:microsoft.com/office/officeart/2005/8/layout/hList9"/>
    <dgm:cxn modelId="{4314AF78-FE9C-FB46-BB50-D10FC16994EE}" type="presParOf" srcId="{CB2EB1D0-F98D-C243-A54C-B3477E884455}" destId="{F8154136-74E1-124D-8B68-BE742AEBA7DC}" srcOrd="2" destOrd="0" presId="urn:microsoft.com/office/officeart/2005/8/layout/hList9"/>
    <dgm:cxn modelId="{182D5500-4FC2-384E-826B-74060DB958B1}" type="presParOf" srcId="{CB2EB1D0-F98D-C243-A54C-B3477E884455}" destId="{AAA57A36-60C3-EF44-8D18-07B405771583}" srcOrd="3" destOrd="0" presId="urn:microsoft.com/office/officeart/2005/8/layout/hList9"/>
    <dgm:cxn modelId="{109D462D-0E61-C74B-B9BB-81973410A95B}" type="presParOf" srcId="{CB2EB1D0-F98D-C243-A54C-B3477E884455}" destId="{F9787783-B41B-4246-92B0-9074CA983D4D}" srcOrd="4" destOrd="0" presId="urn:microsoft.com/office/officeart/2005/8/layout/hList9"/>
    <dgm:cxn modelId="{6D0F768A-FE71-2B48-BCA9-A50641B6D8D3}" type="presParOf" srcId="{CB2EB1D0-F98D-C243-A54C-B3477E884455}" destId="{25868EDD-CB30-F941-AE03-D5D00D1F136C}" srcOrd="5" destOrd="0" presId="urn:microsoft.com/office/officeart/2005/8/layout/hList9"/>
    <dgm:cxn modelId="{72B8FAD0-209E-CA4F-8A22-DD9107AF9BA8}" type="presParOf" srcId="{CB2EB1D0-F98D-C243-A54C-B3477E884455}" destId="{44FCC010-797E-F449-BFF2-2D7A2E153ADA}" srcOrd="6" destOrd="0" presId="urn:microsoft.com/office/officeart/2005/8/layout/hList9"/>
    <dgm:cxn modelId="{7C1FB235-CE82-5C4F-AB7E-ED59EFDA1BE9}" type="presParOf" srcId="{44FCC010-797E-F449-BFF2-2D7A2E153ADA}" destId="{896DE759-FDEA-BF45-B229-1156BDDC2255}" srcOrd="0" destOrd="0" presId="urn:microsoft.com/office/officeart/2005/8/layout/hList9"/>
    <dgm:cxn modelId="{794DF69A-CF8A-5947-A1A1-96639880A0C8}" type="presParOf" srcId="{44FCC010-797E-F449-BFF2-2D7A2E153ADA}" destId="{7A7F9E52-C8C5-BD42-834C-A1B117A58532}" srcOrd="1" destOrd="0" presId="urn:microsoft.com/office/officeart/2005/8/layout/hList9"/>
    <dgm:cxn modelId="{E8CABF67-64F7-A848-B5D1-2887AC07C624}" type="presParOf" srcId="{7A7F9E52-C8C5-BD42-834C-A1B117A58532}" destId="{972E6939-37F3-E147-9E5A-A83E3BF2E579}" srcOrd="0" destOrd="0" presId="urn:microsoft.com/office/officeart/2005/8/layout/hList9"/>
    <dgm:cxn modelId="{B734B288-1947-7B47-94F8-45D4769E352B}" type="presParOf" srcId="{7A7F9E52-C8C5-BD42-834C-A1B117A58532}" destId="{EC32B2D8-7549-3648-9989-97A3B560B70A}" srcOrd="1" destOrd="0" presId="urn:microsoft.com/office/officeart/2005/8/layout/hList9"/>
    <dgm:cxn modelId="{3E61AABA-7FF5-FB4C-B617-3F0FFF51F3FB}" type="presParOf" srcId="{44FCC010-797E-F449-BFF2-2D7A2E153ADA}" destId="{41C496D4-BB1B-FC4C-9308-DB32B8E10AFE}" srcOrd="2" destOrd="0" presId="urn:microsoft.com/office/officeart/2005/8/layout/hList9"/>
    <dgm:cxn modelId="{95C52B05-A4EA-8941-9C1B-BEFE3D51A640}" type="presParOf" srcId="{41C496D4-BB1B-FC4C-9308-DB32B8E10AFE}" destId="{AFA38740-056F-3F42-A2D6-D2DF13E59729}" srcOrd="0" destOrd="0" presId="urn:microsoft.com/office/officeart/2005/8/layout/hList9"/>
    <dgm:cxn modelId="{9C0FE0EB-2F79-334E-BFED-1B389D0CDCDC}" type="presParOf" srcId="{41C496D4-BB1B-FC4C-9308-DB32B8E10AFE}" destId="{4722D0A5-8289-D54A-B507-2DD8AB5CE969}" srcOrd="1" destOrd="0" presId="urn:microsoft.com/office/officeart/2005/8/layout/hList9"/>
    <dgm:cxn modelId="{764C809C-BF38-F840-A4AA-BBD583C741A5}" type="presParOf" srcId="{CB2EB1D0-F98D-C243-A54C-B3477E884455}" destId="{E6DAD20B-3633-9F48-9CC4-24812C29AAF6}" srcOrd="7" destOrd="0" presId="urn:microsoft.com/office/officeart/2005/8/layout/hList9"/>
    <dgm:cxn modelId="{DFA92544-F99F-E444-B943-2CCC0D6BB44A}" type="presParOf" srcId="{CB2EB1D0-F98D-C243-A54C-B3477E884455}" destId="{06267862-9E87-7246-9D84-9BE575317BA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4BD0F4-01E4-0149-B385-0A5CB465B992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D56DE01C-1ACC-BB4B-AEC6-13742B78CF9B}">
      <dgm:prSet phldrT="[Texto]"/>
      <dgm:spPr/>
      <dgm:t>
        <a:bodyPr/>
        <a:lstStyle/>
        <a:p>
          <a:r>
            <a:rPr lang="es-ES_tradnl" dirty="0" smtClean="0"/>
            <a:t>53% no</a:t>
          </a:r>
          <a:endParaRPr lang="es-ES_tradnl" dirty="0"/>
        </a:p>
      </dgm:t>
    </dgm:pt>
    <dgm:pt modelId="{E91862F7-BB05-AC42-B7AD-22E1BD4B92E1}">
      <dgm:prSet phldrT="[Texto]"/>
      <dgm:spPr/>
      <dgm:t>
        <a:bodyPr/>
        <a:lstStyle/>
        <a:p>
          <a:r>
            <a:rPr lang="es-ES_tradnl" dirty="0" smtClean="0"/>
            <a:t>47% si</a:t>
          </a:r>
          <a:endParaRPr lang="es-ES_tradnl" dirty="0"/>
        </a:p>
      </dgm:t>
    </dgm:pt>
    <dgm:pt modelId="{3041A032-A20A-6E43-806A-C102CD8F7707}">
      <dgm:prSet phldrT="[Texto]"/>
      <dgm:spPr/>
      <dgm:t>
        <a:bodyPr/>
        <a:lstStyle/>
        <a:p>
          <a:r>
            <a:rPr lang="es-ES_tradnl" dirty="0" smtClean="0"/>
            <a:t>Manejo estiércol</a:t>
          </a:r>
          <a:endParaRPr lang="es-ES_tradnl" dirty="0"/>
        </a:p>
      </dgm:t>
    </dgm:pt>
    <dgm:pt modelId="{105E5574-2D92-3740-B9DD-441E8CE172BE}" type="sibTrans" cxnId="{5BACC75A-1E21-1341-ACCE-4CE0A3F9F151}">
      <dgm:prSet/>
      <dgm:spPr/>
      <dgm:t>
        <a:bodyPr/>
        <a:lstStyle/>
        <a:p>
          <a:endParaRPr lang="es-ES_tradnl"/>
        </a:p>
      </dgm:t>
    </dgm:pt>
    <dgm:pt modelId="{70709AE5-902F-E441-B5BE-E78541D7C3CA}" type="parTrans" cxnId="{5BACC75A-1E21-1341-ACCE-4CE0A3F9F151}">
      <dgm:prSet/>
      <dgm:spPr/>
      <dgm:t>
        <a:bodyPr/>
        <a:lstStyle/>
        <a:p>
          <a:endParaRPr lang="es-ES_tradnl"/>
        </a:p>
      </dgm:t>
    </dgm:pt>
    <dgm:pt modelId="{BEA27A8E-4323-B045-B4FE-FD79A083AF95}" type="sibTrans" cxnId="{89D0C81E-8E21-7940-B96F-834153E64216}">
      <dgm:prSet/>
      <dgm:spPr/>
      <dgm:t>
        <a:bodyPr/>
        <a:lstStyle/>
        <a:p>
          <a:endParaRPr lang="es-ES_tradnl"/>
        </a:p>
      </dgm:t>
    </dgm:pt>
    <dgm:pt modelId="{2B7AFE91-3954-BE4C-A2C7-1C56E6537D1E}" type="parTrans" cxnId="{89D0C81E-8E21-7940-B96F-834153E64216}">
      <dgm:prSet/>
      <dgm:spPr/>
      <dgm:t>
        <a:bodyPr/>
        <a:lstStyle/>
        <a:p>
          <a:endParaRPr lang="es-ES_tradnl"/>
        </a:p>
      </dgm:t>
    </dgm:pt>
    <dgm:pt modelId="{C8CDD665-61B3-5F47-B3F4-7CF8AFBC0C2B}" type="sibTrans" cxnId="{D61D9C05-D437-BD4D-9A9B-7C1F294EB79A}">
      <dgm:prSet/>
      <dgm:spPr/>
      <dgm:t>
        <a:bodyPr/>
        <a:lstStyle/>
        <a:p>
          <a:endParaRPr lang="es-ES_tradnl"/>
        </a:p>
      </dgm:t>
    </dgm:pt>
    <dgm:pt modelId="{F1B49D08-AD26-1E45-A52C-220954769178}" type="parTrans" cxnId="{D61D9C05-D437-BD4D-9A9B-7C1F294EB79A}">
      <dgm:prSet/>
      <dgm:spPr/>
      <dgm:t>
        <a:bodyPr/>
        <a:lstStyle/>
        <a:p>
          <a:endParaRPr lang="es-ES_tradnl"/>
        </a:p>
      </dgm:t>
    </dgm:pt>
    <dgm:pt modelId="{EC69D820-C1E6-344C-A493-2D4A5A1C2AD4}">
      <dgm:prSet phldrT="[Texto]"/>
      <dgm:spPr/>
      <dgm:t>
        <a:bodyPr/>
        <a:lstStyle/>
        <a:p>
          <a:r>
            <a:rPr lang="es-ES_tradnl" dirty="0" smtClean="0"/>
            <a:t>17% no fertiliza</a:t>
          </a:r>
          <a:endParaRPr lang="es-ES_tradnl" dirty="0"/>
        </a:p>
      </dgm:t>
    </dgm:pt>
    <dgm:pt modelId="{5B30BF7C-8357-5B4A-9573-2BB624C29E45}">
      <dgm:prSet phldrT="[Texto]"/>
      <dgm:spPr/>
      <dgm:t>
        <a:bodyPr/>
        <a:lstStyle/>
        <a:p>
          <a:r>
            <a:rPr lang="es-ES_tradnl" dirty="0" smtClean="0"/>
            <a:t>47% orgánico</a:t>
          </a:r>
          <a:endParaRPr lang="es-ES_tradnl" dirty="0"/>
        </a:p>
      </dgm:t>
    </dgm:pt>
    <dgm:pt modelId="{EDAEE3DE-31B6-854B-AEED-1CB9A564B722}">
      <dgm:prSet phldrT="[Texto]"/>
      <dgm:spPr/>
      <dgm:t>
        <a:bodyPr/>
        <a:lstStyle/>
        <a:p>
          <a:r>
            <a:rPr lang="es-ES_tradnl" dirty="0" smtClean="0"/>
            <a:t>Fertilización</a:t>
          </a:r>
          <a:endParaRPr lang="es-ES_tradnl" dirty="0"/>
        </a:p>
      </dgm:t>
    </dgm:pt>
    <dgm:pt modelId="{B860FF52-06E1-4D42-A32C-824D130E5296}" type="sibTrans" cxnId="{23B64538-0F37-FE41-9092-6ACDA1246951}">
      <dgm:prSet/>
      <dgm:spPr/>
      <dgm:t>
        <a:bodyPr/>
        <a:lstStyle/>
        <a:p>
          <a:endParaRPr lang="es-ES_tradnl"/>
        </a:p>
      </dgm:t>
    </dgm:pt>
    <dgm:pt modelId="{415D6A1B-D28A-BB44-BB8E-BCC1A8D69BBB}" type="parTrans" cxnId="{23B64538-0F37-FE41-9092-6ACDA1246951}">
      <dgm:prSet/>
      <dgm:spPr/>
      <dgm:t>
        <a:bodyPr/>
        <a:lstStyle/>
        <a:p>
          <a:endParaRPr lang="es-ES_tradnl"/>
        </a:p>
      </dgm:t>
    </dgm:pt>
    <dgm:pt modelId="{A7CEA26A-697A-DF42-A6D8-2B2A6362D84A}" type="sibTrans" cxnId="{AE0C44CD-22D7-A247-85CC-D61A42C87B17}">
      <dgm:prSet/>
      <dgm:spPr/>
      <dgm:t>
        <a:bodyPr/>
        <a:lstStyle/>
        <a:p>
          <a:endParaRPr lang="es-ES_tradnl"/>
        </a:p>
      </dgm:t>
    </dgm:pt>
    <dgm:pt modelId="{75373927-77C3-364E-95C5-CE7F905C0BE1}" type="parTrans" cxnId="{AE0C44CD-22D7-A247-85CC-D61A42C87B17}">
      <dgm:prSet/>
      <dgm:spPr/>
      <dgm:t>
        <a:bodyPr/>
        <a:lstStyle/>
        <a:p>
          <a:endParaRPr lang="es-ES_tradnl"/>
        </a:p>
      </dgm:t>
    </dgm:pt>
    <dgm:pt modelId="{1402606E-5CA9-9444-ADD1-AB40B74504BC}" type="sibTrans" cxnId="{89E106CA-B7A3-904C-B0C9-F377430BA35E}">
      <dgm:prSet/>
      <dgm:spPr/>
      <dgm:t>
        <a:bodyPr/>
        <a:lstStyle/>
        <a:p>
          <a:endParaRPr lang="es-ES_tradnl"/>
        </a:p>
      </dgm:t>
    </dgm:pt>
    <dgm:pt modelId="{4780674E-7246-2042-8676-603D771277D1}" type="parTrans" cxnId="{89E106CA-B7A3-904C-B0C9-F377430BA35E}">
      <dgm:prSet/>
      <dgm:spPr/>
      <dgm:t>
        <a:bodyPr/>
        <a:lstStyle/>
        <a:p>
          <a:endParaRPr lang="es-ES_tradnl"/>
        </a:p>
      </dgm:t>
    </dgm:pt>
    <dgm:pt modelId="{CB2EB1D0-F98D-C243-A54C-B3477E884455}" type="pres">
      <dgm:prSet presAssocID="{AC4BD0F4-01E4-0149-B385-0A5CB465B99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623115EE-554F-1F4B-8AA7-43D20DB6FD2D}" type="pres">
      <dgm:prSet presAssocID="{EDAEE3DE-31B6-854B-AEED-1CB9A564B722}" presName="posSpace" presStyleCnt="0"/>
      <dgm:spPr/>
    </dgm:pt>
    <dgm:pt modelId="{5701B2FC-0EE7-0244-9F4E-5AB367A561E8}" type="pres">
      <dgm:prSet presAssocID="{EDAEE3DE-31B6-854B-AEED-1CB9A564B722}" presName="vertFlow" presStyleCnt="0"/>
      <dgm:spPr/>
    </dgm:pt>
    <dgm:pt modelId="{7059B82C-B8E5-2643-B291-9D273723813F}" type="pres">
      <dgm:prSet presAssocID="{EDAEE3DE-31B6-854B-AEED-1CB9A564B722}" presName="topSpace" presStyleCnt="0"/>
      <dgm:spPr/>
    </dgm:pt>
    <dgm:pt modelId="{8539F2A7-E8B7-2149-909A-AB2C34A90875}" type="pres">
      <dgm:prSet presAssocID="{EDAEE3DE-31B6-854B-AEED-1CB9A564B722}" presName="firstComp" presStyleCnt="0"/>
      <dgm:spPr/>
    </dgm:pt>
    <dgm:pt modelId="{F3FE59AC-68B9-E94A-8A8C-359275175015}" type="pres">
      <dgm:prSet presAssocID="{EDAEE3DE-31B6-854B-AEED-1CB9A564B722}" presName="firstChild" presStyleLbl="bgAccFollowNode1" presStyleIdx="0" presStyleCnt="4"/>
      <dgm:spPr/>
      <dgm:t>
        <a:bodyPr/>
        <a:lstStyle/>
        <a:p>
          <a:endParaRPr lang="es-ES_tradnl"/>
        </a:p>
      </dgm:t>
    </dgm:pt>
    <dgm:pt modelId="{6BCBC8FA-94A8-B945-B6A2-7C0DFB184040}" type="pres">
      <dgm:prSet presAssocID="{EDAEE3DE-31B6-854B-AEED-1CB9A564B72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C5CE635-4EC8-864C-B5CD-F63F4D2ADB22}" type="pres">
      <dgm:prSet presAssocID="{EC69D820-C1E6-344C-A493-2D4A5A1C2AD4}" presName="comp" presStyleCnt="0"/>
      <dgm:spPr/>
    </dgm:pt>
    <dgm:pt modelId="{97793BFA-9ADA-AD4C-8F07-AC2B44459B57}" type="pres">
      <dgm:prSet presAssocID="{EC69D820-C1E6-344C-A493-2D4A5A1C2AD4}" presName="child" presStyleLbl="bgAccFollowNode1" presStyleIdx="1" presStyleCnt="4"/>
      <dgm:spPr/>
      <dgm:t>
        <a:bodyPr/>
        <a:lstStyle/>
        <a:p>
          <a:endParaRPr lang="es-ES_tradnl"/>
        </a:p>
      </dgm:t>
    </dgm:pt>
    <dgm:pt modelId="{7FAB05B5-C1EA-654F-B803-41B570006B1D}" type="pres">
      <dgm:prSet presAssocID="{EC69D820-C1E6-344C-A493-2D4A5A1C2AD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B755E2B-4732-5949-BB56-FBA842D8AF86}" type="pres">
      <dgm:prSet presAssocID="{EDAEE3DE-31B6-854B-AEED-1CB9A564B722}" presName="negSpace" presStyleCnt="0"/>
      <dgm:spPr/>
    </dgm:pt>
    <dgm:pt modelId="{B29EA47A-FE86-3341-8BDB-8A1AFB8CEABF}" type="pres">
      <dgm:prSet presAssocID="{EDAEE3DE-31B6-854B-AEED-1CB9A564B722}" presName="circle" presStyleLbl="node1" presStyleIdx="0" presStyleCnt="2"/>
      <dgm:spPr/>
      <dgm:t>
        <a:bodyPr/>
        <a:lstStyle/>
        <a:p>
          <a:endParaRPr lang="es-ES_tradnl"/>
        </a:p>
      </dgm:t>
    </dgm:pt>
    <dgm:pt modelId="{1E28DB25-AE46-0D4B-9528-D0043B157797}" type="pres">
      <dgm:prSet presAssocID="{B860FF52-06E1-4D42-A32C-824D130E5296}" presName="transSpace" presStyleCnt="0"/>
      <dgm:spPr/>
    </dgm:pt>
    <dgm:pt modelId="{FAE935B7-D1E3-0F49-ADD2-47BD3B512D05}" type="pres">
      <dgm:prSet presAssocID="{3041A032-A20A-6E43-806A-C102CD8F7707}" presName="posSpace" presStyleCnt="0"/>
      <dgm:spPr/>
    </dgm:pt>
    <dgm:pt modelId="{2A6818B0-DBC3-3A4C-A02D-C8248C8FDB4E}" type="pres">
      <dgm:prSet presAssocID="{3041A032-A20A-6E43-806A-C102CD8F7707}" presName="vertFlow" presStyleCnt="0"/>
      <dgm:spPr/>
    </dgm:pt>
    <dgm:pt modelId="{E2C634D7-1810-AF4C-AD92-8ABA04C3C595}" type="pres">
      <dgm:prSet presAssocID="{3041A032-A20A-6E43-806A-C102CD8F7707}" presName="topSpace" presStyleCnt="0"/>
      <dgm:spPr/>
    </dgm:pt>
    <dgm:pt modelId="{D428B4F7-AE32-B140-89CF-22A6225BFA5A}" type="pres">
      <dgm:prSet presAssocID="{3041A032-A20A-6E43-806A-C102CD8F7707}" presName="firstComp" presStyleCnt="0"/>
      <dgm:spPr/>
    </dgm:pt>
    <dgm:pt modelId="{A209927B-03B7-1446-944D-9792FBF7516F}" type="pres">
      <dgm:prSet presAssocID="{3041A032-A20A-6E43-806A-C102CD8F7707}" presName="firstChild" presStyleLbl="bgAccFollowNode1" presStyleIdx="2" presStyleCnt="4"/>
      <dgm:spPr/>
      <dgm:t>
        <a:bodyPr/>
        <a:lstStyle/>
        <a:p>
          <a:endParaRPr lang="es-ES_tradnl"/>
        </a:p>
      </dgm:t>
    </dgm:pt>
    <dgm:pt modelId="{6275FAAF-9F75-2647-B84D-1EEA5111D77C}" type="pres">
      <dgm:prSet presAssocID="{3041A032-A20A-6E43-806A-C102CD8F770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3F057FA-8D32-A04C-A9D9-21D13F5D8314}" type="pres">
      <dgm:prSet presAssocID="{D56DE01C-1ACC-BB4B-AEC6-13742B78CF9B}" presName="comp" presStyleCnt="0"/>
      <dgm:spPr/>
    </dgm:pt>
    <dgm:pt modelId="{8F315A09-698A-1B4C-B81C-61F8A21CA19A}" type="pres">
      <dgm:prSet presAssocID="{D56DE01C-1ACC-BB4B-AEC6-13742B78CF9B}" presName="child" presStyleLbl="bgAccFollowNode1" presStyleIdx="3" presStyleCnt="4"/>
      <dgm:spPr/>
      <dgm:t>
        <a:bodyPr/>
        <a:lstStyle/>
        <a:p>
          <a:endParaRPr lang="es-ES_tradnl"/>
        </a:p>
      </dgm:t>
    </dgm:pt>
    <dgm:pt modelId="{4A34D7BC-A38A-4A47-9982-036E3682E5DA}" type="pres">
      <dgm:prSet presAssocID="{D56DE01C-1ACC-BB4B-AEC6-13742B78CF9B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F9A7A18-9562-8241-9B07-18E64032B15B}" type="pres">
      <dgm:prSet presAssocID="{3041A032-A20A-6E43-806A-C102CD8F7707}" presName="negSpace" presStyleCnt="0"/>
      <dgm:spPr/>
    </dgm:pt>
    <dgm:pt modelId="{B733A265-CE7B-6848-ABED-24510D37E611}" type="pres">
      <dgm:prSet presAssocID="{3041A032-A20A-6E43-806A-C102CD8F7707}" presName="circle" presStyleLbl="node1" presStyleIdx="1" presStyleCnt="2"/>
      <dgm:spPr/>
      <dgm:t>
        <a:bodyPr/>
        <a:lstStyle/>
        <a:p>
          <a:endParaRPr lang="es-ES_tradnl"/>
        </a:p>
      </dgm:t>
    </dgm:pt>
  </dgm:ptLst>
  <dgm:cxnLst>
    <dgm:cxn modelId="{E1634EBA-0F04-AA4D-A21E-A0B5ACBBA91F}" type="presOf" srcId="{D56DE01C-1ACC-BB4B-AEC6-13742B78CF9B}" destId="{4A34D7BC-A38A-4A47-9982-036E3682E5DA}" srcOrd="1" destOrd="0" presId="urn:microsoft.com/office/officeart/2005/8/layout/hList9"/>
    <dgm:cxn modelId="{3975F4B2-8DAC-B94A-97F0-3C14362F2CBB}" type="presOf" srcId="{5B30BF7C-8357-5B4A-9573-2BB624C29E45}" destId="{F3FE59AC-68B9-E94A-8A8C-359275175015}" srcOrd="0" destOrd="0" presId="urn:microsoft.com/office/officeart/2005/8/layout/hList9"/>
    <dgm:cxn modelId="{9D05B693-3AE9-9F4A-9446-F7BB7B18E4E4}" type="presOf" srcId="{EDAEE3DE-31B6-854B-AEED-1CB9A564B722}" destId="{B29EA47A-FE86-3341-8BDB-8A1AFB8CEABF}" srcOrd="0" destOrd="0" presId="urn:microsoft.com/office/officeart/2005/8/layout/hList9"/>
    <dgm:cxn modelId="{89D0C81E-8E21-7940-B96F-834153E64216}" srcId="{3041A032-A20A-6E43-806A-C102CD8F7707}" destId="{D56DE01C-1ACC-BB4B-AEC6-13742B78CF9B}" srcOrd="1" destOrd="0" parTransId="{2B7AFE91-3954-BE4C-A2C7-1C56E6537D1E}" sibTransId="{BEA27A8E-4323-B045-B4FE-FD79A083AF95}"/>
    <dgm:cxn modelId="{AE0C44CD-22D7-A247-85CC-D61A42C87B17}" srcId="{EDAEE3DE-31B6-854B-AEED-1CB9A564B722}" destId="{EC69D820-C1E6-344C-A493-2D4A5A1C2AD4}" srcOrd="1" destOrd="0" parTransId="{75373927-77C3-364E-95C5-CE7F905C0BE1}" sibTransId="{A7CEA26A-697A-DF42-A6D8-2B2A6362D84A}"/>
    <dgm:cxn modelId="{E88CB906-D178-2942-947E-61FDA2278BDE}" type="presOf" srcId="{E91862F7-BB05-AC42-B7AD-22E1BD4B92E1}" destId="{A209927B-03B7-1446-944D-9792FBF7516F}" srcOrd="0" destOrd="0" presId="urn:microsoft.com/office/officeart/2005/8/layout/hList9"/>
    <dgm:cxn modelId="{BD64D2D9-5399-DA49-A4C0-3A259FAC5FFF}" type="presOf" srcId="{3041A032-A20A-6E43-806A-C102CD8F7707}" destId="{B733A265-CE7B-6848-ABED-24510D37E611}" srcOrd="0" destOrd="0" presId="urn:microsoft.com/office/officeart/2005/8/layout/hList9"/>
    <dgm:cxn modelId="{23B64538-0F37-FE41-9092-6ACDA1246951}" srcId="{AC4BD0F4-01E4-0149-B385-0A5CB465B992}" destId="{EDAEE3DE-31B6-854B-AEED-1CB9A564B722}" srcOrd="0" destOrd="0" parTransId="{415D6A1B-D28A-BB44-BB8E-BCC1A8D69BBB}" sibTransId="{B860FF52-06E1-4D42-A32C-824D130E5296}"/>
    <dgm:cxn modelId="{B374EDDA-4514-5B46-AD1E-F9258BA838C8}" type="presOf" srcId="{D56DE01C-1ACC-BB4B-AEC6-13742B78CF9B}" destId="{8F315A09-698A-1B4C-B81C-61F8A21CA19A}" srcOrd="0" destOrd="0" presId="urn:microsoft.com/office/officeart/2005/8/layout/hList9"/>
    <dgm:cxn modelId="{3C8B519C-BC32-3D4A-AD6A-0DDEDEEE54C7}" type="presOf" srcId="{E91862F7-BB05-AC42-B7AD-22E1BD4B92E1}" destId="{6275FAAF-9F75-2647-B84D-1EEA5111D77C}" srcOrd="1" destOrd="0" presId="urn:microsoft.com/office/officeart/2005/8/layout/hList9"/>
    <dgm:cxn modelId="{2F3CD347-2FF2-3147-B07C-598624BE8871}" type="presOf" srcId="{AC4BD0F4-01E4-0149-B385-0A5CB465B992}" destId="{CB2EB1D0-F98D-C243-A54C-B3477E884455}" srcOrd="0" destOrd="0" presId="urn:microsoft.com/office/officeart/2005/8/layout/hList9"/>
    <dgm:cxn modelId="{D61D9C05-D437-BD4D-9A9B-7C1F294EB79A}" srcId="{3041A032-A20A-6E43-806A-C102CD8F7707}" destId="{E91862F7-BB05-AC42-B7AD-22E1BD4B92E1}" srcOrd="0" destOrd="0" parTransId="{F1B49D08-AD26-1E45-A52C-220954769178}" sibTransId="{C8CDD665-61B3-5F47-B3F4-7CF8AFBC0C2B}"/>
    <dgm:cxn modelId="{89E106CA-B7A3-904C-B0C9-F377430BA35E}" srcId="{EDAEE3DE-31B6-854B-AEED-1CB9A564B722}" destId="{5B30BF7C-8357-5B4A-9573-2BB624C29E45}" srcOrd="0" destOrd="0" parTransId="{4780674E-7246-2042-8676-603D771277D1}" sibTransId="{1402606E-5CA9-9444-ADD1-AB40B74504BC}"/>
    <dgm:cxn modelId="{5BACC75A-1E21-1341-ACCE-4CE0A3F9F151}" srcId="{AC4BD0F4-01E4-0149-B385-0A5CB465B992}" destId="{3041A032-A20A-6E43-806A-C102CD8F7707}" srcOrd="1" destOrd="0" parTransId="{70709AE5-902F-E441-B5BE-E78541D7C3CA}" sibTransId="{105E5574-2D92-3740-B9DD-441E8CE172BE}"/>
    <dgm:cxn modelId="{F202A009-E38F-7746-A34B-D5DB1A430D49}" type="presOf" srcId="{EC69D820-C1E6-344C-A493-2D4A5A1C2AD4}" destId="{97793BFA-9ADA-AD4C-8F07-AC2B44459B57}" srcOrd="0" destOrd="0" presId="urn:microsoft.com/office/officeart/2005/8/layout/hList9"/>
    <dgm:cxn modelId="{B1787C6B-5F1E-3844-A5D0-092EDE3D0414}" type="presOf" srcId="{EC69D820-C1E6-344C-A493-2D4A5A1C2AD4}" destId="{7FAB05B5-C1EA-654F-B803-41B570006B1D}" srcOrd="1" destOrd="0" presId="urn:microsoft.com/office/officeart/2005/8/layout/hList9"/>
    <dgm:cxn modelId="{88F8C189-E79F-8E4F-9E40-FFC653370F85}" type="presOf" srcId="{5B30BF7C-8357-5B4A-9573-2BB624C29E45}" destId="{6BCBC8FA-94A8-B945-B6A2-7C0DFB184040}" srcOrd="1" destOrd="0" presId="urn:microsoft.com/office/officeart/2005/8/layout/hList9"/>
    <dgm:cxn modelId="{731189E4-C7E8-1145-9B9F-A52131E6B9D4}" type="presParOf" srcId="{CB2EB1D0-F98D-C243-A54C-B3477E884455}" destId="{623115EE-554F-1F4B-8AA7-43D20DB6FD2D}" srcOrd="0" destOrd="0" presId="urn:microsoft.com/office/officeart/2005/8/layout/hList9"/>
    <dgm:cxn modelId="{4C6140FA-776F-F549-AB49-2E60D3973305}" type="presParOf" srcId="{CB2EB1D0-F98D-C243-A54C-B3477E884455}" destId="{5701B2FC-0EE7-0244-9F4E-5AB367A561E8}" srcOrd="1" destOrd="0" presId="urn:microsoft.com/office/officeart/2005/8/layout/hList9"/>
    <dgm:cxn modelId="{6E23F6DF-12B1-7B47-90ED-DC5D38477BD9}" type="presParOf" srcId="{5701B2FC-0EE7-0244-9F4E-5AB367A561E8}" destId="{7059B82C-B8E5-2643-B291-9D273723813F}" srcOrd="0" destOrd="0" presId="urn:microsoft.com/office/officeart/2005/8/layout/hList9"/>
    <dgm:cxn modelId="{47432EE0-96D7-D74D-9C8C-2E43C6D95578}" type="presParOf" srcId="{5701B2FC-0EE7-0244-9F4E-5AB367A561E8}" destId="{8539F2A7-E8B7-2149-909A-AB2C34A90875}" srcOrd="1" destOrd="0" presId="urn:microsoft.com/office/officeart/2005/8/layout/hList9"/>
    <dgm:cxn modelId="{D4509D94-2F60-D449-B848-A771308443EF}" type="presParOf" srcId="{8539F2A7-E8B7-2149-909A-AB2C34A90875}" destId="{F3FE59AC-68B9-E94A-8A8C-359275175015}" srcOrd="0" destOrd="0" presId="urn:microsoft.com/office/officeart/2005/8/layout/hList9"/>
    <dgm:cxn modelId="{5CDF0376-AD41-2A45-9C54-8E7770291624}" type="presParOf" srcId="{8539F2A7-E8B7-2149-909A-AB2C34A90875}" destId="{6BCBC8FA-94A8-B945-B6A2-7C0DFB184040}" srcOrd="1" destOrd="0" presId="urn:microsoft.com/office/officeart/2005/8/layout/hList9"/>
    <dgm:cxn modelId="{217049B3-D975-F843-91AC-69530EEA6C14}" type="presParOf" srcId="{5701B2FC-0EE7-0244-9F4E-5AB367A561E8}" destId="{8C5CE635-4EC8-864C-B5CD-F63F4D2ADB22}" srcOrd="2" destOrd="0" presId="urn:microsoft.com/office/officeart/2005/8/layout/hList9"/>
    <dgm:cxn modelId="{95A9A634-DD29-AE49-BE0B-B22C1A9A8196}" type="presParOf" srcId="{8C5CE635-4EC8-864C-B5CD-F63F4D2ADB22}" destId="{97793BFA-9ADA-AD4C-8F07-AC2B44459B57}" srcOrd="0" destOrd="0" presId="urn:microsoft.com/office/officeart/2005/8/layout/hList9"/>
    <dgm:cxn modelId="{B3F73463-8CDB-264F-9D56-9AEEB9273F5A}" type="presParOf" srcId="{8C5CE635-4EC8-864C-B5CD-F63F4D2ADB22}" destId="{7FAB05B5-C1EA-654F-B803-41B570006B1D}" srcOrd="1" destOrd="0" presId="urn:microsoft.com/office/officeart/2005/8/layout/hList9"/>
    <dgm:cxn modelId="{554FEE89-09F7-DE44-AAE6-ED19CA3E9D7B}" type="presParOf" srcId="{CB2EB1D0-F98D-C243-A54C-B3477E884455}" destId="{FB755E2B-4732-5949-BB56-FBA842D8AF86}" srcOrd="2" destOrd="0" presId="urn:microsoft.com/office/officeart/2005/8/layout/hList9"/>
    <dgm:cxn modelId="{B88F4C7A-BB26-5A42-A9CC-981F2EFBB525}" type="presParOf" srcId="{CB2EB1D0-F98D-C243-A54C-B3477E884455}" destId="{B29EA47A-FE86-3341-8BDB-8A1AFB8CEABF}" srcOrd="3" destOrd="0" presId="urn:microsoft.com/office/officeart/2005/8/layout/hList9"/>
    <dgm:cxn modelId="{2232A177-A39A-1B42-B6C3-5DD1FDF230DB}" type="presParOf" srcId="{CB2EB1D0-F98D-C243-A54C-B3477E884455}" destId="{1E28DB25-AE46-0D4B-9528-D0043B157797}" srcOrd="4" destOrd="0" presId="urn:microsoft.com/office/officeart/2005/8/layout/hList9"/>
    <dgm:cxn modelId="{0D7AE6FF-7CC1-EC42-A2E3-64EA0D71164F}" type="presParOf" srcId="{CB2EB1D0-F98D-C243-A54C-B3477E884455}" destId="{FAE935B7-D1E3-0F49-ADD2-47BD3B512D05}" srcOrd="5" destOrd="0" presId="urn:microsoft.com/office/officeart/2005/8/layout/hList9"/>
    <dgm:cxn modelId="{19B2D28F-BA7E-2C4A-B4E8-B51917F9AF67}" type="presParOf" srcId="{CB2EB1D0-F98D-C243-A54C-B3477E884455}" destId="{2A6818B0-DBC3-3A4C-A02D-C8248C8FDB4E}" srcOrd="6" destOrd="0" presId="urn:microsoft.com/office/officeart/2005/8/layout/hList9"/>
    <dgm:cxn modelId="{377B0CA9-1A6B-064B-83F7-B34B3038CAC1}" type="presParOf" srcId="{2A6818B0-DBC3-3A4C-A02D-C8248C8FDB4E}" destId="{E2C634D7-1810-AF4C-AD92-8ABA04C3C595}" srcOrd="0" destOrd="0" presId="urn:microsoft.com/office/officeart/2005/8/layout/hList9"/>
    <dgm:cxn modelId="{53A21275-C730-354E-99A7-48813E71CA07}" type="presParOf" srcId="{2A6818B0-DBC3-3A4C-A02D-C8248C8FDB4E}" destId="{D428B4F7-AE32-B140-89CF-22A6225BFA5A}" srcOrd="1" destOrd="0" presId="urn:microsoft.com/office/officeart/2005/8/layout/hList9"/>
    <dgm:cxn modelId="{7BB916FE-EF60-6F4F-9705-C7B238E03ABA}" type="presParOf" srcId="{D428B4F7-AE32-B140-89CF-22A6225BFA5A}" destId="{A209927B-03B7-1446-944D-9792FBF7516F}" srcOrd="0" destOrd="0" presId="urn:microsoft.com/office/officeart/2005/8/layout/hList9"/>
    <dgm:cxn modelId="{6CA11A68-49B0-EB4D-858E-97FB8C8CFF3D}" type="presParOf" srcId="{D428B4F7-AE32-B140-89CF-22A6225BFA5A}" destId="{6275FAAF-9F75-2647-B84D-1EEA5111D77C}" srcOrd="1" destOrd="0" presId="urn:microsoft.com/office/officeart/2005/8/layout/hList9"/>
    <dgm:cxn modelId="{135DDED4-A276-D740-9489-C06F400445D2}" type="presParOf" srcId="{2A6818B0-DBC3-3A4C-A02D-C8248C8FDB4E}" destId="{83F057FA-8D32-A04C-A9D9-21D13F5D8314}" srcOrd="2" destOrd="0" presId="urn:microsoft.com/office/officeart/2005/8/layout/hList9"/>
    <dgm:cxn modelId="{97774AB1-1726-4842-B042-4AAC2BF181AA}" type="presParOf" srcId="{83F057FA-8D32-A04C-A9D9-21D13F5D8314}" destId="{8F315A09-698A-1B4C-B81C-61F8A21CA19A}" srcOrd="0" destOrd="0" presId="urn:microsoft.com/office/officeart/2005/8/layout/hList9"/>
    <dgm:cxn modelId="{3B75445F-9B38-6C4F-A350-13A931AB5F02}" type="presParOf" srcId="{83F057FA-8D32-A04C-A9D9-21D13F5D8314}" destId="{4A34D7BC-A38A-4A47-9982-036E3682E5DA}" srcOrd="1" destOrd="0" presId="urn:microsoft.com/office/officeart/2005/8/layout/hList9"/>
    <dgm:cxn modelId="{AC3DA2D1-89E6-EB4B-96B5-42CFDB4D9CEB}" type="presParOf" srcId="{CB2EB1D0-F98D-C243-A54C-B3477E884455}" destId="{3F9A7A18-9562-8241-9B07-18E64032B15B}" srcOrd="7" destOrd="0" presId="urn:microsoft.com/office/officeart/2005/8/layout/hList9"/>
    <dgm:cxn modelId="{D70D2FE0-F9C7-3F4F-B15A-205E03C9AF64}" type="presParOf" srcId="{CB2EB1D0-F98D-C243-A54C-B3477E884455}" destId="{B733A265-CE7B-6848-ABED-24510D37E61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CEB3BA-4892-8A43-B3AA-C9FB05540137}" type="doc">
      <dgm:prSet loTypeId="urn:microsoft.com/office/officeart/2008/layout/TitlePictureLineup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A4165B3B-0675-2F44-8E93-9DEF05D48A79}">
      <dgm:prSet phldrT="[Texto]"/>
      <dgm:spPr/>
      <dgm:t>
        <a:bodyPr/>
        <a:lstStyle/>
        <a:p>
          <a:r>
            <a:rPr lang="es-ES_tradnl" dirty="0" smtClean="0"/>
            <a:t>Biodigestor</a:t>
          </a:r>
          <a:endParaRPr lang="es-ES_tradnl" dirty="0"/>
        </a:p>
      </dgm:t>
    </dgm:pt>
    <dgm:pt modelId="{2A443427-C3DC-524D-A455-3C825453D039}" type="parTrans" cxnId="{7DF7BD9D-9A83-D047-8165-389074F3E08E}">
      <dgm:prSet/>
      <dgm:spPr/>
      <dgm:t>
        <a:bodyPr/>
        <a:lstStyle/>
        <a:p>
          <a:endParaRPr lang="es-ES_tradnl"/>
        </a:p>
      </dgm:t>
    </dgm:pt>
    <dgm:pt modelId="{0DEF28D6-342D-3A4B-B6C1-CE75A46E0B8B}" type="sibTrans" cxnId="{7DF7BD9D-9A83-D047-8165-389074F3E08E}">
      <dgm:prSet/>
      <dgm:spPr/>
      <dgm:t>
        <a:bodyPr/>
        <a:lstStyle/>
        <a:p>
          <a:endParaRPr lang="es-ES_tradnl"/>
        </a:p>
      </dgm:t>
    </dgm:pt>
    <dgm:pt modelId="{8B6D93EC-2A59-1D43-AFB5-ED6543A48B63}">
      <dgm:prSet phldrT="[Texto]"/>
      <dgm:spPr/>
      <dgm:t>
        <a:bodyPr/>
        <a:lstStyle/>
        <a:p>
          <a:r>
            <a:rPr lang="es-ES_tradnl" dirty="0" smtClean="0"/>
            <a:t>Costo = $ 487,50</a:t>
          </a:r>
          <a:endParaRPr lang="es-ES_tradnl" dirty="0"/>
        </a:p>
      </dgm:t>
    </dgm:pt>
    <dgm:pt modelId="{4407DA13-142E-614F-89D8-66B17F39B824}" type="parTrans" cxnId="{3BB18A1B-12C1-1B45-BF6B-A1B211FFF232}">
      <dgm:prSet/>
      <dgm:spPr/>
      <dgm:t>
        <a:bodyPr/>
        <a:lstStyle/>
        <a:p>
          <a:endParaRPr lang="es-ES_tradnl"/>
        </a:p>
      </dgm:t>
    </dgm:pt>
    <dgm:pt modelId="{466898E5-624D-004F-BD11-DE1FA97B51D8}" type="sibTrans" cxnId="{3BB18A1B-12C1-1B45-BF6B-A1B211FFF232}">
      <dgm:prSet/>
      <dgm:spPr/>
      <dgm:t>
        <a:bodyPr/>
        <a:lstStyle/>
        <a:p>
          <a:endParaRPr lang="es-ES_tradnl"/>
        </a:p>
      </dgm:t>
    </dgm:pt>
    <dgm:pt modelId="{369C8448-5B01-234E-81BE-CA53E74B96F9}">
      <dgm:prSet phldrT="[Texto]"/>
      <dgm:spPr/>
      <dgm:t>
        <a:bodyPr/>
        <a:lstStyle/>
        <a:p>
          <a:r>
            <a:rPr lang="es-ES_tradnl" dirty="0" smtClean="0"/>
            <a:t>15 tanques de 220L.</a:t>
          </a:r>
          <a:endParaRPr lang="es-ES_tradnl" dirty="0"/>
        </a:p>
      </dgm:t>
    </dgm:pt>
    <dgm:pt modelId="{D70DC69B-BCDC-C545-B0EA-0DEF72B61DD0}" type="parTrans" cxnId="{D33D4CB8-A5A3-394C-BBEA-9165B3E593FB}">
      <dgm:prSet/>
      <dgm:spPr/>
      <dgm:t>
        <a:bodyPr/>
        <a:lstStyle/>
        <a:p>
          <a:endParaRPr lang="es-ES_tradnl"/>
        </a:p>
      </dgm:t>
    </dgm:pt>
    <dgm:pt modelId="{CC6D2BEA-9397-F447-A1C2-5A083B4D1A95}" type="sibTrans" cxnId="{D33D4CB8-A5A3-394C-BBEA-9165B3E593FB}">
      <dgm:prSet/>
      <dgm:spPr/>
      <dgm:t>
        <a:bodyPr/>
        <a:lstStyle/>
        <a:p>
          <a:endParaRPr lang="es-ES_tradnl"/>
        </a:p>
      </dgm:t>
    </dgm:pt>
    <dgm:pt modelId="{44908D1A-63F7-024E-88F9-5C5565363A06}">
      <dgm:prSet phldrT="[Texto]"/>
      <dgm:spPr/>
      <dgm:t>
        <a:bodyPr/>
        <a:lstStyle/>
        <a:p>
          <a:r>
            <a:rPr lang="es-ES_tradnl" dirty="0" smtClean="0"/>
            <a:t>Compostaje</a:t>
          </a:r>
          <a:endParaRPr lang="es-ES_tradnl" dirty="0"/>
        </a:p>
      </dgm:t>
    </dgm:pt>
    <dgm:pt modelId="{BC0A45BB-F7BA-5F42-B0C5-86C33A5162E3}" type="parTrans" cxnId="{A866016B-9492-C249-91B4-8DC5BB378AB0}">
      <dgm:prSet/>
      <dgm:spPr/>
      <dgm:t>
        <a:bodyPr/>
        <a:lstStyle/>
        <a:p>
          <a:endParaRPr lang="es-ES_tradnl"/>
        </a:p>
      </dgm:t>
    </dgm:pt>
    <dgm:pt modelId="{21E5B06E-4A66-EA4C-B577-FD8B3CCD18D3}" type="sibTrans" cxnId="{A866016B-9492-C249-91B4-8DC5BB378AB0}">
      <dgm:prSet/>
      <dgm:spPr/>
      <dgm:t>
        <a:bodyPr/>
        <a:lstStyle/>
        <a:p>
          <a:endParaRPr lang="es-ES_tradnl"/>
        </a:p>
      </dgm:t>
    </dgm:pt>
    <dgm:pt modelId="{336CF8F9-9D71-F840-8DC7-36BC3965869D}">
      <dgm:prSet phldrT="[Texto]"/>
      <dgm:spPr/>
      <dgm:t>
        <a:bodyPr/>
        <a:lstStyle/>
        <a:p>
          <a:r>
            <a:rPr lang="es-ES_tradnl" dirty="0" smtClean="0"/>
            <a:t>Costo = $438</a:t>
          </a:r>
          <a:endParaRPr lang="es-ES_tradnl" dirty="0"/>
        </a:p>
      </dgm:t>
    </dgm:pt>
    <dgm:pt modelId="{C67C97A2-8641-244E-AB23-792A1A1F9783}" type="parTrans" cxnId="{501489CE-729E-FB43-B900-278CBA63EA31}">
      <dgm:prSet/>
      <dgm:spPr/>
      <dgm:t>
        <a:bodyPr/>
        <a:lstStyle/>
        <a:p>
          <a:endParaRPr lang="es-ES_tradnl"/>
        </a:p>
      </dgm:t>
    </dgm:pt>
    <dgm:pt modelId="{4FCCB17E-5306-684A-840D-FF19D9153DD7}" type="sibTrans" cxnId="{501489CE-729E-FB43-B900-278CBA63EA31}">
      <dgm:prSet/>
      <dgm:spPr/>
      <dgm:t>
        <a:bodyPr/>
        <a:lstStyle/>
        <a:p>
          <a:endParaRPr lang="es-ES_tradnl"/>
        </a:p>
      </dgm:t>
    </dgm:pt>
    <dgm:pt modelId="{A7BC2172-8E98-4B4E-9C0A-9AB56E11143D}">
      <dgm:prSet phldrT="[Texto]"/>
      <dgm:spPr/>
      <dgm:t>
        <a:bodyPr/>
        <a:lstStyle/>
        <a:p>
          <a:r>
            <a:rPr lang="es-ES_tradnl" dirty="0" smtClean="0"/>
            <a:t>Dimensiones 8 x 1,5 m.</a:t>
          </a:r>
          <a:endParaRPr lang="es-ES_tradnl" dirty="0"/>
        </a:p>
      </dgm:t>
    </dgm:pt>
    <dgm:pt modelId="{CB5870EA-3291-3444-B1A3-9662A041B320}" type="parTrans" cxnId="{CF5925EB-FB44-5F47-BF56-F93DFDEE5EB0}">
      <dgm:prSet/>
      <dgm:spPr/>
      <dgm:t>
        <a:bodyPr/>
        <a:lstStyle/>
        <a:p>
          <a:endParaRPr lang="es-ES_tradnl"/>
        </a:p>
      </dgm:t>
    </dgm:pt>
    <dgm:pt modelId="{58AD9A75-6CC4-654B-8CAE-EB1FA7EADCE6}" type="sibTrans" cxnId="{CF5925EB-FB44-5F47-BF56-F93DFDEE5EB0}">
      <dgm:prSet/>
      <dgm:spPr/>
      <dgm:t>
        <a:bodyPr/>
        <a:lstStyle/>
        <a:p>
          <a:endParaRPr lang="es-ES_tradnl"/>
        </a:p>
      </dgm:t>
    </dgm:pt>
    <dgm:pt modelId="{AA63EE84-24FF-AA49-A4A4-AD86C0671DCF}">
      <dgm:prSet phldrT="[Texto]"/>
      <dgm:spPr/>
      <dgm:t>
        <a:bodyPr/>
        <a:lstStyle/>
        <a:p>
          <a:r>
            <a:rPr lang="es-ES_tradnl" dirty="0" smtClean="0"/>
            <a:t>Lombricultura</a:t>
          </a:r>
          <a:endParaRPr lang="es-ES_tradnl" dirty="0"/>
        </a:p>
      </dgm:t>
    </dgm:pt>
    <dgm:pt modelId="{0C03BF6D-2F70-E44E-9459-ABDD20329C7A}" type="parTrans" cxnId="{07A4ACAA-D9BA-1B4F-B7DA-B24B609930B1}">
      <dgm:prSet/>
      <dgm:spPr/>
      <dgm:t>
        <a:bodyPr/>
        <a:lstStyle/>
        <a:p>
          <a:endParaRPr lang="es-ES_tradnl"/>
        </a:p>
      </dgm:t>
    </dgm:pt>
    <dgm:pt modelId="{CB6056D4-E3DC-F142-BD35-6847E83727B1}" type="sibTrans" cxnId="{07A4ACAA-D9BA-1B4F-B7DA-B24B609930B1}">
      <dgm:prSet/>
      <dgm:spPr/>
      <dgm:t>
        <a:bodyPr/>
        <a:lstStyle/>
        <a:p>
          <a:endParaRPr lang="es-ES_tradnl"/>
        </a:p>
      </dgm:t>
    </dgm:pt>
    <dgm:pt modelId="{6EC1855F-18CF-304F-B6BB-0244029BA18F}">
      <dgm:prSet phldrT="[Texto]"/>
      <dgm:spPr/>
      <dgm:t>
        <a:bodyPr/>
        <a:lstStyle/>
        <a:p>
          <a:r>
            <a:rPr lang="es-ES_tradnl" dirty="0" smtClean="0"/>
            <a:t>Costo = $ 112</a:t>
          </a:r>
          <a:endParaRPr lang="es-ES_tradnl" dirty="0"/>
        </a:p>
      </dgm:t>
    </dgm:pt>
    <dgm:pt modelId="{EBA8F7A6-FA6A-B943-98F3-2961F9428406}" type="parTrans" cxnId="{48EA9C57-3764-6D43-A2C6-A0E1A1BC3D04}">
      <dgm:prSet/>
      <dgm:spPr/>
      <dgm:t>
        <a:bodyPr/>
        <a:lstStyle/>
        <a:p>
          <a:endParaRPr lang="es-ES_tradnl"/>
        </a:p>
      </dgm:t>
    </dgm:pt>
    <dgm:pt modelId="{CBA8FE1B-7AD0-3B47-A5BC-851F2F95A5C1}" type="sibTrans" cxnId="{48EA9C57-3764-6D43-A2C6-A0E1A1BC3D04}">
      <dgm:prSet/>
      <dgm:spPr/>
      <dgm:t>
        <a:bodyPr/>
        <a:lstStyle/>
        <a:p>
          <a:endParaRPr lang="es-ES_tradnl"/>
        </a:p>
      </dgm:t>
    </dgm:pt>
    <dgm:pt modelId="{A1C81E24-27E7-284C-8543-9A88CE928079}">
      <dgm:prSet phldrT="[Texto]"/>
      <dgm:spPr/>
      <dgm:t>
        <a:bodyPr/>
        <a:lstStyle/>
        <a:p>
          <a:r>
            <a:rPr lang="es-ES_tradnl" dirty="0" smtClean="0"/>
            <a:t>Dimensiones 2,5 x 10 m</a:t>
          </a:r>
          <a:endParaRPr lang="es-ES_tradnl" dirty="0"/>
        </a:p>
      </dgm:t>
    </dgm:pt>
    <dgm:pt modelId="{1A2F8C52-22E6-AE42-B349-C86FF8915F60}" type="parTrans" cxnId="{9E435D27-F698-4B44-92BA-4205698487BE}">
      <dgm:prSet/>
      <dgm:spPr/>
      <dgm:t>
        <a:bodyPr/>
        <a:lstStyle/>
        <a:p>
          <a:endParaRPr lang="es-ES_tradnl"/>
        </a:p>
      </dgm:t>
    </dgm:pt>
    <dgm:pt modelId="{6C5C54AD-A9C1-284F-98F0-93A9F10A11C1}" type="sibTrans" cxnId="{9E435D27-F698-4B44-92BA-4205698487BE}">
      <dgm:prSet/>
      <dgm:spPr/>
      <dgm:t>
        <a:bodyPr/>
        <a:lstStyle/>
        <a:p>
          <a:endParaRPr lang="es-ES_tradnl"/>
        </a:p>
      </dgm:t>
    </dgm:pt>
    <dgm:pt modelId="{4805A4F2-6953-8F44-AB24-DE886C362298}">
      <dgm:prSet phldrT="[Texto]"/>
      <dgm:spPr/>
      <dgm:t>
        <a:bodyPr/>
        <a:lstStyle/>
        <a:p>
          <a:r>
            <a:rPr lang="es-ES_tradnl" dirty="0" smtClean="0"/>
            <a:t>Dispersión de estiércol </a:t>
          </a:r>
          <a:endParaRPr lang="es-ES_tradnl" dirty="0"/>
        </a:p>
      </dgm:t>
    </dgm:pt>
    <dgm:pt modelId="{18B9AFFA-CA99-B447-A605-6071769CE33E}" type="parTrans" cxnId="{88614839-F670-6C48-8D06-BF9E8CF2DF5B}">
      <dgm:prSet/>
      <dgm:spPr/>
      <dgm:t>
        <a:bodyPr/>
        <a:lstStyle/>
        <a:p>
          <a:endParaRPr lang="es-ES_tradnl"/>
        </a:p>
      </dgm:t>
    </dgm:pt>
    <dgm:pt modelId="{2A20D103-66A2-EF4E-8D3D-73D7BDFBBD2A}" type="sibTrans" cxnId="{88614839-F670-6C48-8D06-BF9E8CF2DF5B}">
      <dgm:prSet/>
      <dgm:spPr/>
      <dgm:t>
        <a:bodyPr/>
        <a:lstStyle/>
        <a:p>
          <a:endParaRPr lang="es-ES_tradnl"/>
        </a:p>
      </dgm:t>
    </dgm:pt>
    <dgm:pt modelId="{6BB9E5AD-A137-5041-8468-5E636272FA2B}">
      <dgm:prSet phldrT="[Texto]"/>
      <dgm:spPr/>
      <dgm:t>
        <a:bodyPr/>
        <a:lstStyle/>
        <a:p>
          <a:r>
            <a:rPr lang="es-ES_tradnl" dirty="0" smtClean="0"/>
            <a:t>Sin costo de implementación.</a:t>
          </a:r>
          <a:endParaRPr lang="es-ES_tradnl" dirty="0"/>
        </a:p>
      </dgm:t>
    </dgm:pt>
    <dgm:pt modelId="{B2B9DBBD-02C5-AD49-A1EA-C8503F44F621}" type="parTrans" cxnId="{F0B2B31F-D881-1540-9E30-01984B81C8DF}">
      <dgm:prSet/>
      <dgm:spPr/>
      <dgm:t>
        <a:bodyPr/>
        <a:lstStyle/>
        <a:p>
          <a:endParaRPr lang="es-ES_tradnl"/>
        </a:p>
      </dgm:t>
    </dgm:pt>
    <dgm:pt modelId="{5A0C5AE4-F60F-F246-8481-0CA099538DB0}" type="sibTrans" cxnId="{F0B2B31F-D881-1540-9E30-01984B81C8DF}">
      <dgm:prSet/>
      <dgm:spPr/>
      <dgm:t>
        <a:bodyPr/>
        <a:lstStyle/>
        <a:p>
          <a:endParaRPr lang="es-ES_tradnl"/>
        </a:p>
      </dgm:t>
    </dgm:pt>
    <dgm:pt modelId="{F01FBA1C-A247-C640-A71F-797B20760490}">
      <dgm:prSet phldrT="[Texto]"/>
      <dgm:spPr/>
      <dgm:t>
        <a:bodyPr/>
        <a:lstStyle/>
        <a:p>
          <a:r>
            <a:rPr lang="es-ES_tradnl" dirty="0" smtClean="0"/>
            <a:t>Producción abono.</a:t>
          </a:r>
          <a:endParaRPr lang="es-ES_tradnl" dirty="0"/>
        </a:p>
      </dgm:t>
    </dgm:pt>
    <dgm:pt modelId="{95617494-EB1E-F847-B9F4-0EF011B9E89D}" type="parTrans" cxnId="{9E6D5748-75F0-F846-A2C2-FFCC2D40D9A0}">
      <dgm:prSet/>
      <dgm:spPr/>
      <dgm:t>
        <a:bodyPr/>
        <a:lstStyle/>
        <a:p>
          <a:endParaRPr lang="es-ES_tradnl"/>
        </a:p>
      </dgm:t>
    </dgm:pt>
    <dgm:pt modelId="{EEFEDA05-03A2-6040-9F4B-13C78EE28F36}" type="sibTrans" cxnId="{9E6D5748-75F0-F846-A2C2-FFCC2D40D9A0}">
      <dgm:prSet/>
      <dgm:spPr/>
      <dgm:t>
        <a:bodyPr/>
        <a:lstStyle/>
        <a:p>
          <a:endParaRPr lang="es-ES_tradnl"/>
        </a:p>
      </dgm:t>
    </dgm:pt>
    <dgm:pt modelId="{AE284E18-D3D0-1E46-B697-7CCD4C9029F7}">
      <dgm:prSet phldrT="[Texto]"/>
      <dgm:spPr/>
      <dgm:t>
        <a:bodyPr/>
        <a:lstStyle/>
        <a:p>
          <a:r>
            <a:rPr lang="es-ES_tradnl" dirty="0" smtClean="0"/>
            <a:t>Producción compost.</a:t>
          </a:r>
          <a:endParaRPr lang="es-ES_tradnl" dirty="0"/>
        </a:p>
      </dgm:t>
    </dgm:pt>
    <dgm:pt modelId="{306C84F6-662A-9942-B72D-1C7748DE7A8D}" type="parTrans" cxnId="{415257A5-E035-6C4C-B3C4-5CAF817D9EE5}">
      <dgm:prSet/>
      <dgm:spPr/>
      <dgm:t>
        <a:bodyPr/>
        <a:lstStyle/>
        <a:p>
          <a:endParaRPr lang="es-ES_tradnl"/>
        </a:p>
      </dgm:t>
    </dgm:pt>
    <dgm:pt modelId="{9CEA090E-C804-3541-8109-D28637BEA073}" type="sibTrans" cxnId="{415257A5-E035-6C4C-B3C4-5CAF817D9EE5}">
      <dgm:prSet/>
      <dgm:spPr/>
      <dgm:t>
        <a:bodyPr/>
        <a:lstStyle/>
        <a:p>
          <a:endParaRPr lang="es-ES_tradnl"/>
        </a:p>
      </dgm:t>
    </dgm:pt>
    <dgm:pt modelId="{D2DC1886-7285-A444-823B-142E04B3B394}">
      <dgm:prSet phldrT="[Texto]"/>
      <dgm:spPr/>
      <dgm:t>
        <a:bodyPr/>
        <a:lstStyle/>
        <a:p>
          <a:r>
            <a:rPr lang="es-ES_tradnl" dirty="0" smtClean="0"/>
            <a:t>Producción humus.</a:t>
          </a:r>
          <a:endParaRPr lang="es-ES_tradnl" dirty="0"/>
        </a:p>
      </dgm:t>
    </dgm:pt>
    <dgm:pt modelId="{5FA525F3-0E0D-C348-9AFA-BECC3DD657D2}" type="parTrans" cxnId="{36B6A49D-61B6-7B4B-B315-A1C1CD6E16E6}">
      <dgm:prSet/>
      <dgm:spPr/>
      <dgm:t>
        <a:bodyPr/>
        <a:lstStyle/>
        <a:p>
          <a:endParaRPr lang="es-ES_tradnl"/>
        </a:p>
      </dgm:t>
    </dgm:pt>
    <dgm:pt modelId="{022E860C-E3E0-7842-80DC-5E28C079B5B4}" type="sibTrans" cxnId="{36B6A49D-61B6-7B4B-B315-A1C1CD6E16E6}">
      <dgm:prSet/>
      <dgm:spPr/>
      <dgm:t>
        <a:bodyPr/>
        <a:lstStyle/>
        <a:p>
          <a:endParaRPr lang="es-ES_tradnl"/>
        </a:p>
      </dgm:t>
    </dgm:pt>
    <dgm:pt modelId="{AA2EA34A-18C2-2143-8F80-10DC72C1F3FC}">
      <dgm:prSet phldrT="[Texto]"/>
      <dgm:spPr/>
      <dgm:t>
        <a:bodyPr/>
        <a:lstStyle/>
        <a:p>
          <a:r>
            <a:rPr lang="es-EC" dirty="0" smtClean="0"/>
            <a:t>Elimina riesgos de lixiviación a fuentes de agua.</a:t>
          </a:r>
          <a:endParaRPr lang="es-ES_tradnl" dirty="0"/>
        </a:p>
      </dgm:t>
    </dgm:pt>
    <dgm:pt modelId="{E0E01070-B40F-3D45-BF02-2A6AC3DE50E4}" type="parTrans" cxnId="{659F0FE7-3C1F-B249-A54D-64973DC953F7}">
      <dgm:prSet/>
      <dgm:spPr/>
      <dgm:t>
        <a:bodyPr/>
        <a:lstStyle/>
        <a:p>
          <a:endParaRPr lang="es-ES_tradnl"/>
        </a:p>
      </dgm:t>
    </dgm:pt>
    <dgm:pt modelId="{7F06BD1F-1DEA-FF48-AEBD-1A7467E52556}" type="sibTrans" cxnId="{659F0FE7-3C1F-B249-A54D-64973DC953F7}">
      <dgm:prSet/>
      <dgm:spPr/>
      <dgm:t>
        <a:bodyPr/>
        <a:lstStyle/>
        <a:p>
          <a:endParaRPr lang="es-ES_tradnl"/>
        </a:p>
      </dgm:t>
    </dgm:pt>
    <dgm:pt modelId="{770E65D3-BE06-4543-B9C7-E4A5FA6AB1B7}">
      <dgm:prSet phldrT="[Texto]"/>
      <dgm:spPr/>
      <dgm:t>
        <a:bodyPr/>
        <a:lstStyle/>
        <a:p>
          <a:r>
            <a:rPr lang="es-EC" dirty="0" smtClean="0"/>
            <a:t>Reducción GEI media (8,66 Mg CO</a:t>
          </a:r>
          <a:r>
            <a:rPr lang="es-EC" baseline="-25000" dirty="0" smtClean="0"/>
            <a:t>2</a:t>
          </a:r>
          <a:r>
            <a:rPr lang="es-EC" dirty="0" smtClean="0"/>
            <a:t>-eq / ton*desecho año).</a:t>
          </a:r>
          <a:endParaRPr lang="es-ES_tradnl" dirty="0"/>
        </a:p>
      </dgm:t>
    </dgm:pt>
    <dgm:pt modelId="{228DD9BE-785F-3248-A3F3-707C4CFDD55E}" type="parTrans" cxnId="{F10CE3B6-7FCC-F245-8E95-5D3A0B271EFB}">
      <dgm:prSet/>
      <dgm:spPr/>
      <dgm:t>
        <a:bodyPr/>
        <a:lstStyle/>
        <a:p>
          <a:endParaRPr lang="es-ES_tradnl"/>
        </a:p>
      </dgm:t>
    </dgm:pt>
    <dgm:pt modelId="{49714A42-77EC-D044-AFAA-EA0745860E8C}" type="sibTrans" cxnId="{F10CE3B6-7FCC-F245-8E95-5D3A0B271EFB}">
      <dgm:prSet/>
      <dgm:spPr/>
      <dgm:t>
        <a:bodyPr/>
        <a:lstStyle/>
        <a:p>
          <a:endParaRPr lang="es-ES_tradnl"/>
        </a:p>
      </dgm:t>
    </dgm:pt>
    <dgm:pt modelId="{22535285-197C-6444-A323-2C0D8A828DCD}">
      <dgm:prSet/>
      <dgm:spPr/>
      <dgm:t>
        <a:bodyPr/>
        <a:lstStyle/>
        <a:p>
          <a:r>
            <a:rPr lang="es-EC" dirty="0" smtClean="0"/>
            <a:t>Elimina riesgos de lixiviación a fuentes de agua.</a:t>
          </a:r>
          <a:endParaRPr lang="es-ES_tradnl" dirty="0"/>
        </a:p>
      </dgm:t>
    </dgm:pt>
    <dgm:pt modelId="{A3B1FC79-AE05-594E-9B26-873B4BCA06AF}" type="parTrans" cxnId="{2BC4F8CB-15D0-2D43-AD73-AAE85312618A}">
      <dgm:prSet/>
      <dgm:spPr/>
      <dgm:t>
        <a:bodyPr/>
        <a:lstStyle/>
        <a:p>
          <a:endParaRPr lang="es-ES_tradnl"/>
        </a:p>
      </dgm:t>
    </dgm:pt>
    <dgm:pt modelId="{C65FED89-55EC-7047-9602-BADC28ADEF8E}" type="sibTrans" cxnId="{2BC4F8CB-15D0-2D43-AD73-AAE85312618A}">
      <dgm:prSet/>
      <dgm:spPr/>
      <dgm:t>
        <a:bodyPr/>
        <a:lstStyle/>
        <a:p>
          <a:endParaRPr lang="es-ES_tradnl"/>
        </a:p>
      </dgm:t>
    </dgm:pt>
    <dgm:pt modelId="{4CAEC12D-BDCE-CE47-9539-5A8A3E2FF37D}">
      <dgm:prSet phldrT="[Texto]"/>
      <dgm:spPr/>
      <dgm:t>
        <a:bodyPr/>
        <a:lstStyle/>
        <a:p>
          <a:r>
            <a:rPr lang="es-EC" dirty="0" smtClean="0"/>
            <a:t>Reducción GEI media (8,66 Mg CO</a:t>
          </a:r>
          <a:r>
            <a:rPr lang="es-EC" baseline="-25000" dirty="0" smtClean="0"/>
            <a:t>2</a:t>
          </a:r>
          <a:r>
            <a:rPr lang="es-EC" dirty="0" smtClean="0"/>
            <a:t>-eq / ton*descho año).</a:t>
          </a:r>
          <a:endParaRPr lang="es-ES_tradnl" dirty="0"/>
        </a:p>
      </dgm:t>
    </dgm:pt>
    <dgm:pt modelId="{DCE7C4D7-5D2B-C743-83B0-C15982C702AA}" type="parTrans" cxnId="{7170071F-5D70-424D-B37F-EDB8067D267C}">
      <dgm:prSet/>
      <dgm:spPr/>
      <dgm:t>
        <a:bodyPr/>
        <a:lstStyle/>
        <a:p>
          <a:endParaRPr lang="es-ES_tradnl"/>
        </a:p>
      </dgm:t>
    </dgm:pt>
    <dgm:pt modelId="{37987B9A-D929-8F48-8829-A3E428E79E2E}" type="sibTrans" cxnId="{7170071F-5D70-424D-B37F-EDB8067D267C}">
      <dgm:prSet/>
      <dgm:spPr/>
      <dgm:t>
        <a:bodyPr/>
        <a:lstStyle/>
        <a:p>
          <a:endParaRPr lang="es-ES_tradnl"/>
        </a:p>
      </dgm:t>
    </dgm:pt>
    <dgm:pt modelId="{826189D5-579A-1843-B839-8179128D18F0}">
      <dgm:prSet/>
      <dgm:spPr/>
      <dgm:t>
        <a:bodyPr/>
        <a:lstStyle/>
        <a:p>
          <a:r>
            <a:rPr lang="es-EC" dirty="0" smtClean="0"/>
            <a:t>Elimina riesgos de lixiviación a fuentes de agua.</a:t>
          </a:r>
          <a:endParaRPr lang="es-ES_tradnl" dirty="0"/>
        </a:p>
      </dgm:t>
    </dgm:pt>
    <dgm:pt modelId="{B783322B-5DF2-874C-9620-E8A74535BC43}" type="parTrans" cxnId="{03B7505F-6522-A74B-AA5F-AFCD33FEA175}">
      <dgm:prSet/>
      <dgm:spPr/>
      <dgm:t>
        <a:bodyPr/>
        <a:lstStyle/>
        <a:p>
          <a:endParaRPr lang="es-ES_tradnl"/>
        </a:p>
      </dgm:t>
    </dgm:pt>
    <dgm:pt modelId="{BB24E179-BCED-7141-A805-089CB4C4DDAC}" type="sibTrans" cxnId="{03B7505F-6522-A74B-AA5F-AFCD33FEA175}">
      <dgm:prSet/>
      <dgm:spPr/>
      <dgm:t>
        <a:bodyPr/>
        <a:lstStyle/>
        <a:p>
          <a:endParaRPr lang="es-ES_tradnl"/>
        </a:p>
      </dgm:t>
    </dgm:pt>
    <dgm:pt modelId="{BEB5FBF0-66B2-EF4E-9EC3-323DC5C14F97}">
      <dgm:prSet phldrT="[Texto]"/>
      <dgm:spPr/>
      <dgm:t>
        <a:bodyPr/>
        <a:lstStyle/>
        <a:p>
          <a:r>
            <a:rPr lang="es-EC" dirty="0" smtClean="0"/>
            <a:t>Provee de carbono orgánico y micronutrientes a los suelos.</a:t>
          </a:r>
          <a:endParaRPr lang="es-ES_tradnl" dirty="0"/>
        </a:p>
      </dgm:t>
    </dgm:pt>
    <dgm:pt modelId="{B0CFCA33-6F4E-7D4A-8985-B4C2B17E3BD3}" type="parTrans" cxnId="{A96AB86B-58C4-B846-BA54-58D7D3F4CBA0}">
      <dgm:prSet/>
      <dgm:spPr/>
      <dgm:t>
        <a:bodyPr/>
        <a:lstStyle/>
        <a:p>
          <a:endParaRPr lang="es-ES_tradnl"/>
        </a:p>
      </dgm:t>
    </dgm:pt>
    <dgm:pt modelId="{0814BBC3-05D6-D541-9B8D-0D314AC581AE}" type="sibTrans" cxnId="{A96AB86B-58C4-B846-BA54-58D7D3F4CBA0}">
      <dgm:prSet/>
      <dgm:spPr/>
      <dgm:t>
        <a:bodyPr/>
        <a:lstStyle/>
        <a:p>
          <a:endParaRPr lang="es-ES_tradnl"/>
        </a:p>
      </dgm:t>
    </dgm:pt>
    <dgm:pt modelId="{F0BFAB07-38DD-364E-B2EA-F00EB988306E}">
      <dgm:prSet phldrT="[Texto]"/>
      <dgm:spPr/>
      <dgm:t>
        <a:bodyPr/>
        <a:lstStyle/>
        <a:p>
          <a:r>
            <a:rPr lang="es-ES_tradnl" dirty="0" smtClean="0"/>
            <a:t>Sistema flujo discontinuo 8 días.</a:t>
          </a:r>
          <a:endParaRPr lang="es-ES_tradnl" dirty="0"/>
        </a:p>
      </dgm:t>
    </dgm:pt>
    <dgm:pt modelId="{85EFFF85-CF2B-264E-A8E7-F15D5FF1B961}" type="parTrans" cxnId="{AF5BE1BB-F954-1142-9CF9-9840DB565CF6}">
      <dgm:prSet/>
      <dgm:spPr/>
      <dgm:t>
        <a:bodyPr/>
        <a:lstStyle/>
        <a:p>
          <a:endParaRPr lang="es-ES_tradnl"/>
        </a:p>
      </dgm:t>
    </dgm:pt>
    <dgm:pt modelId="{E1B17B72-4D46-6A48-BBC2-89EBC448FEF6}" type="sibTrans" cxnId="{AF5BE1BB-F954-1142-9CF9-9840DB565CF6}">
      <dgm:prSet/>
      <dgm:spPr/>
      <dgm:t>
        <a:bodyPr/>
        <a:lstStyle/>
        <a:p>
          <a:endParaRPr lang="es-ES_tradnl"/>
        </a:p>
      </dgm:t>
    </dgm:pt>
    <dgm:pt modelId="{FF1B6C89-008F-284E-B360-21BA478FD4CD}">
      <dgm:prSet phldrT="[Texto]"/>
      <dgm:spPr/>
      <dgm:t>
        <a:bodyPr/>
        <a:lstStyle/>
        <a:p>
          <a:r>
            <a:rPr lang="es-ES_tradnl" dirty="0" smtClean="0"/>
            <a:t>Sistema abierto volteo 1 o 2 veces mes.</a:t>
          </a:r>
          <a:endParaRPr lang="es-ES_tradnl" dirty="0"/>
        </a:p>
      </dgm:t>
    </dgm:pt>
    <dgm:pt modelId="{2C0F8365-318E-EE47-AB3E-38380849D1EA}" type="parTrans" cxnId="{22A265F8-A660-2E49-AD49-5D123E966B24}">
      <dgm:prSet/>
      <dgm:spPr/>
      <dgm:t>
        <a:bodyPr/>
        <a:lstStyle/>
        <a:p>
          <a:endParaRPr lang="es-ES_tradnl"/>
        </a:p>
      </dgm:t>
    </dgm:pt>
    <dgm:pt modelId="{94D15CA9-1A8C-464A-BD0F-A47662E292DD}" type="sibTrans" cxnId="{22A265F8-A660-2E49-AD49-5D123E966B24}">
      <dgm:prSet/>
      <dgm:spPr/>
      <dgm:t>
        <a:bodyPr/>
        <a:lstStyle/>
        <a:p>
          <a:endParaRPr lang="es-ES_tradnl"/>
        </a:p>
      </dgm:t>
    </dgm:pt>
    <dgm:pt modelId="{ED8EA207-8028-094C-9566-CC5B54C835C2}">
      <dgm:prSet phldrT="[Texto]"/>
      <dgm:spPr/>
      <dgm:t>
        <a:bodyPr/>
        <a:lstStyle/>
        <a:p>
          <a:r>
            <a:rPr lang="es-ES_tradnl" dirty="0" smtClean="0"/>
            <a:t>Sistema flujo horizontal discontinuo.</a:t>
          </a:r>
          <a:endParaRPr lang="es-ES_tradnl" dirty="0"/>
        </a:p>
      </dgm:t>
    </dgm:pt>
    <dgm:pt modelId="{DDADE161-AB2B-DE49-8388-30333A433419}" type="parTrans" cxnId="{2EB94843-214B-AB4B-9A4F-A43582624EBA}">
      <dgm:prSet/>
      <dgm:spPr/>
      <dgm:t>
        <a:bodyPr/>
        <a:lstStyle/>
        <a:p>
          <a:endParaRPr lang="es-ES_tradnl"/>
        </a:p>
      </dgm:t>
    </dgm:pt>
    <dgm:pt modelId="{F66DB967-46E9-5443-BDD1-53172278C5BD}" type="sibTrans" cxnId="{2EB94843-214B-AB4B-9A4F-A43582624EBA}">
      <dgm:prSet/>
      <dgm:spPr/>
      <dgm:t>
        <a:bodyPr/>
        <a:lstStyle/>
        <a:p>
          <a:endParaRPr lang="es-ES_tradnl"/>
        </a:p>
      </dgm:t>
    </dgm:pt>
    <dgm:pt modelId="{FC6125E7-0E0C-DE47-98BD-4CF2832D53C3}" type="pres">
      <dgm:prSet presAssocID="{2DCEB3BA-4892-8A43-B3AA-C9FB05540137}" presName="Name0" presStyleCnt="0">
        <dgm:presLayoutVars>
          <dgm:dir/>
        </dgm:presLayoutVars>
      </dgm:prSet>
      <dgm:spPr/>
      <dgm:t>
        <a:bodyPr/>
        <a:lstStyle/>
        <a:p>
          <a:endParaRPr lang="es-ES_tradnl"/>
        </a:p>
      </dgm:t>
    </dgm:pt>
    <dgm:pt modelId="{193B963B-6252-DA4A-9DBA-55B1875B71E3}" type="pres">
      <dgm:prSet presAssocID="{A4165B3B-0675-2F44-8E93-9DEF05D48A79}" presName="composite" presStyleCnt="0"/>
      <dgm:spPr/>
      <dgm:t>
        <a:bodyPr/>
        <a:lstStyle/>
        <a:p>
          <a:endParaRPr lang="es-ES_tradnl"/>
        </a:p>
      </dgm:t>
    </dgm:pt>
    <dgm:pt modelId="{DEF99665-02BC-314F-95CF-FD728F21C925}" type="pres">
      <dgm:prSet presAssocID="{A4165B3B-0675-2F44-8E93-9DEF05D48A79}" presName="Accent" presStyleLbl="alignAcc1" presStyleIdx="0" presStyleCnt="4"/>
      <dgm:spPr/>
      <dgm:t>
        <a:bodyPr/>
        <a:lstStyle/>
        <a:p>
          <a:endParaRPr lang="es-ES_tradnl"/>
        </a:p>
      </dgm:t>
    </dgm:pt>
    <dgm:pt modelId="{46775A2F-2F3B-5241-8D6A-3036C737F9B6}" type="pres">
      <dgm:prSet presAssocID="{A4165B3B-0675-2F44-8E93-9DEF05D48A79}" presName="Image" presStyleLbl="node1" presStyleIdx="0" presStyleCnt="4"/>
      <dgm:spPr>
        <a:noFill/>
      </dgm:spPr>
      <dgm:t>
        <a:bodyPr/>
        <a:lstStyle/>
        <a:p>
          <a:endParaRPr lang="es-ES_tradnl"/>
        </a:p>
      </dgm:t>
    </dgm:pt>
    <dgm:pt modelId="{BCCCE6E9-1F5E-6A46-8167-2F75E0B55E18}" type="pres">
      <dgm:prSet presAssocID="{A4165B3B-0675-2F44-8E93-9DEF05D48A79}" presName="Child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4DCF6D6-71EC-DE4E-96F5-1A24C48A0512}" type="pres">
      <dgm:prSet presAssocID="{A4165B3B-0675-2F44-8E93-9DEF05D48A79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DB485D7-C047-B546-8EEF-142425FCA8FE}" type="pres">
      <dgm:prSet presAssocID="{0DEF28D6-342D-3A4B-B6C1-CE75A46E0B8B}" presName="sibTrans" presStyleCnt="0"/>
      <dgm:spPr/>
      <dgm:t>
        <a:bodyPr/>
        <a:lstStyle/>
        <a:p>
          <a:endParaRPr lang="es-ES_tradnl"/>
        </a:p>
      </dgm:t>
    </dgm:pt>
    <dgm:pt modelId="{64A40E3B-3CC3-9841-98D5-2DDE9F770195}" type="pres">
      <dgm:prSet presAssocID="{44908D1A-63F7-024E-88F9-5C5565363A06}" presName="composite" presStyleCnt="0"/>
      <dgm:spPr/>
      <dgm:t>
        <a:bodyPr/>
        <a:lstStyle/>
        <a:p>
          <a:endParaRPr lang="es-ES_tradnl"/>
        </a:p>
      </dgm:t>
    </dgm:pt>
    <dgm:pt modelId="{01491D9B-9B8B-5C4D-A441-71C9E918F200}" type="pres">
      <dgm:prSet presAssocID="{44908D1A-63F7-024E-88F9-5C5565363A06}" presName="Accent" presStyleLbl="alignAcc1" presStyleIdx="1" presStyleCnt="4"/>
      <dgm:spPr/>
      <dgm:t>
        <a:bodyPr/>
        <a:lstStyle/>
        <a:p>
          <a:endParaRPr lang="es-ES_tradnl"/>
        </a:p>
      </dgm:t>
    </dgm:pt>
    <dgm:pt modelId="{52D94734-F6BB-4F42-BBCD-9D71014455A3}" type="pres">
      <dgm:prSet presAssocID="{44908D1A-63F7-024E-88F9-5C5565363A06}" presName="Image" presStyleLbl="node1" presStyleIdx="1" presStyleCnt="4"/>
      <dgm:spPr>
        <a:noFill/>
      </dgm:spPr>
      <dgm:t>
        <a:bodyPr/>
        <a:lstStyle/>
        <a:p>
          <a:endParaRPr lang="es-ES_tradnl"/>
        </a:p>
      </dgm:t>
    </dgm:pt>
    <dgm:pt modelId="{90E20F3C-4DB9-754A-8B0E-A586AD5CB892}" type="pres">
      <dgm:prSet presAssocID="{44908D1A-63F7-024E-88F9-5C5565363A06}" presName="Child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4B01D7A-D499-1E43-A8CB-AA73160FACFC}" type="pres">
      <dgm:prSet presAssocID="{44908D1A-63F7-024E-88F9-5C5565363A06}" presName="Paren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C27A9CA-8385-3A4A-A988-774570529CBC}" type="pres">
      <dgm:prSet presAssocID="{21E5B06E-4A66-EA4C-B577-FD8B3CCD18D3}" presName="sibTrans" presStyleCnt="0"/>
      <dgm:spPr/>
      <dgm:t>
        <a:bodyPr/>
        <a:lstStyle/>
        <a:p>
          <a:endParaRPr lang="es-ES_tradnl"/>
        </a:p>
      </dgm:t>
    </dgm:pt>
    <dgm:pt modelId="{4F4B8B81-C64D-F14F-8656-D39276887C99}" type="pres">
      <dgm:prSet presAssocID="{AA63EE84-24FF-AA49-A4A4-AD86C0671DCF}" presName="composite" presStyleCnt="0"/>
      <dgm:spPr/>
      <dgm:t>
        <a:bodyPr/>
        <a:lstStyle/>
        <a:p>
          <a:endParaRPr lang="es-ES_tradnl"/>
        </a:p>
      </dgm:t>
    </dgm:pt>
    <dgm:pt modelId="{2CDF9320-5CF4-BB46-AF91-59170FD833E4}" type="pres">
      <dgm:prSet presAssocID="{AA63EE84-24FF-AA49-A4A4-AD86C0671DCF}" presName="Accent" presStyleLbl="alignAcc1" presStyleIdx="2" presStyleCnt="4"/>
      <dgm:spPr/>
      <dgm:t>
        <a:bodyPr/>
        <a:lstStyle/>
        <a:p>
          <a:endParaRPr lang="es-ES_tradnl"/>
        </a:p>
      </dgm:t>
    </dgm:pt>
    <dgm:pt modelId="{9C85F280-403B-D240-B898-9A75C07369C8}" type="pres">
      <dgm:prSet presAssocID="{AA63EE84-24FF-AA49-A4A4-AD86C0671DCF}" presName="Image" presStyleLbl="node1" presStyleIdx="2" presStyleCnt="4"/>
      <dgm:spPr>
        <a:noFill/>
      </dgm:spPr>
      <dgm:t>
        <a:bodyPr/>
        <a:lstStyle/>
        <a:p>
          <a:endParaRPr lang="es-ES_tradnl"/>
        </a:p>
      </dgm:t>
    </dgm:pt>
    <dgm:pt modelId="{8E2390A1-0D15-2048-96A7-69CE6E657786}" type="pres">
      <dgm:prSet presAssocID="{AA63EE84-24FF-AA49-A4A4-AD86C0671DCF}" presName="Child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0B47DB8-3C01-694B-A201-F9C2600D4408}" type="pres">
      <dgm:prSet presAssocID="{AA63EE84-24FF-AA49-A4A4-AD86C0671DCF}" presName="Paren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44F545C-670A-E243-9E57-B092216A75AD}" type="pres">
      <dgm:prSet presAssocID="{CB6056D4-E3DC-F142-BD35-6847E83727B1}" presName="sibTrans" presStyleCnt="0"/>
      <dgm:spPr/>
      <dgm:t>
        <a:bodyPr/>
        <a:lstStyle/>
        <a:p>
          <a:endParaRPr lang="es-ES_tradnl"/>
        </a:p>
      </dgm:t>
    </dgm:pt>
    <dgm:pt modelId="{6ABA2BD7-8920-0949-A698-BB6768F86808}" type="pres">
      <dgm:prSet presAssocID="{4805A4F2-6953-8F44-AB24-DE886C362298}" presName="composite" presStyleCnt="0"/>
      <dgm:spPr/>
      <dgm:t>
        <a:bodyPr/>
        <a:lstStyle/>
        <a:p>
          <a:endParaRPr lang="es-ES_tradnl"/>
        </a:p>
      </dgm:t>
    </dgm:pt>
    <dgm:pt modelId="{409DBA20-1235-5446-A9D0-87323A2DEE58}" type="pres">
      <dgm:prSet presAssocID="{4805A4F2-6953-8F44-AB24-DE886C362298}" presName="Accent" presStyleLbl="alignAcc1" presStyleIdx="3" presStyleCnt="4"/>
      <dgm:spPr/>
      <dgm:t>
        <a:bodyPr/>
        <a:lstStyle/>
        <a:p>
          <a:endParaRPr lang="es-ES_tradnl"/>
        </a:p>
      </dgm:t>
    </dgm:pt>
    <dgm:pt modelId="{87CD40CF-DDCB-D441-AD5B-E4CB1E6CBDC3}" type="pres">
      <dgm:prSet presAssocID="{4805A4F2-6953-8F44-AB24-DE886C362298}" presName="Image" presStyleLbl="node1" presStyleIdx="3" presStyleCnt="4"/>
      <dgm:spPr>
        <a:noFill/>
      </dgm:spPr>
      <dgm:t>
        <a:bodyPr/>
        <a:lstStyle/>
        <a:p>
          <a:endParaRPr lang="es-ES_tradnl"/>
        </a:p>
      </dgm:t>
    </dgm:pt>
    <dgm:pt modelId="{C98FAD0E-AC8B-F548-8D5E-577BA0EE498A}" type="pres">
      <dgm:prSet presAssocID="{4805A4F2-6953-8F44-AB24-DE886C362298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3B2FD17-A6FA-1B48-9D3E-598D7BCDD35D}" type="pres">
      <dgm:prSet presAssocID="{4805A4F2-6953-8F44-AB24-DE886C362298}" presName="Paren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866016B-9492-C249-91B4-8DC5BB378AB0}" srcId="{2DCEB3BA-4892-8A43-B3AA-C9FB05540137}" destId="{44908D1A-63F7-024E-88F9-5C5565363A06}" srcOrd="1" destOrd="0" parTransId="{BC0A45BB-F7BA-5F42-B0C5-86C33A5162E3}" sibTransId="{21E5B06E-4A66-EA4C-B577-FD8B3CCD18D3}"/>
    <dgm:cxn modelId="{E185A57D-0FA5-BF4D-A55A-21AA3CB5CA62}" type="presOf" srcId="{8B6D93EC-2A59-1D43-AFB5-ED6543A48B63}" destId="{BCCCE6E9-1F5E-6A46-8167-2F75E0B55E18}" srcOrd="0" destOrd="0" presId="urn:microsoft.com/office/officeart/2008/layout/TitlePictureLineup"/>
    <dgm:cxn modelId="{CF5925EB-FB44-5F47-BF56-F93DFDEE5EB0}" srcId="{44908D1A-63F7-024E-88F9-5C5565363A06}" destId="{A7BC2172-8E98-4B4E-9C0A-9AB56E11143D}" srcOrd="2" destOrd="0" parTransId="{CB5870EA-3291-3444-B1A3-9662A041B320}" sibTransId="{58AD9A75-6CC4-654B-8CAE-EB1FA7EADCE6}"/>
    <dgm:cxn modelId="{9F484D35-DD90-A149-BDD0-1F8D5C275CE0}" type="presOf" srcId="{336CF8F9-9D71-F840-8DC7-36BC3965869D}" destId="{90E20F3C-4DB9-754A-8B0E-A586AD5CB892}" srcOrd="0" destOrd="0" presId="urn:microsoft.com/office/officeart/2008/layout/TitlePictureLineup"/>
    <dgm:cxn modelId="{7DF7BD9D-9A83-D047-8165-389074F3E08E}" srcId="{2DCEB3BA-4892-8A43-B3AA-C9FB05540137}" destId="{A4165B3B-0675-2F44-8E93-9DEF05D48A79}" srcOrd="0" destOrd="0" parTransId="{2A443427-C3DC-524D-A455-3C825453D039}" sibTransId="{0DEF28D6-342D-3A4B-B6C1-CE75A46E0B8B}"/>
    <dgm:cxn modelId="{DA62447F-C19A-3D40-8CF0-229E11E060A7}" type="presOf" srcId="{A4165B3B-0675-2F44-8E93-9DEF05D48A79}" destId="{E4DCF6D6-71EC-DE4E-96F5-1A24C48A0512}" srcOrd="0" destOrd="0" presId="urn:microsoft.com/office/officeart/2008/layout/TitlePictureLineup"/>
    <dgm:cxn modelId="{2BC4F8CB-15D0-2D43-AD73-AAE85312618A}" srcId="{44908D1A-63F7-024E-88F9-5C5565363A06}" destId="{22535285-197C-6444-A323-2C0D8A828DCD}" srcOrd="5" destOrd="0" parTransId="{A3B1FC79-AE05-594E-9B26-873B4BCA06AF}" sibTransId="{C65FED89-55EC-7047-9602-BADC28ADEF8E}"/>
    <dgm:cxn modelId="{5417B66E-70CD-114C-B2C0-C54B3CB4FFE7}" type="presOf" srcId="{4CAEC12D-BDCE-CE47-9539-5A8A3E2FF37D}" destId="{8E2390A1-0D15-2048-96A7-69CE6E657786}" srcOrd="0" destOrd="4" presId="urn:microsoft.com/office/officeart/2008/layout/TitlePictureLineup"/>
    <dgm:cxn modelId="{F26011FB-9C05-294D-9954-F5ACA8348277}" type="presOf" srcId="{AA63EE84-24FF-AA49-A4A4-AD86C0671DCF}" destId="{90B47DB8-3C01-694B-A201-F9C2600D4408}" srcOrd="0" destOrd="0" presId="urn:microsoft.com/office/officeart/2008/layout/TitlePictureLineup"/>
    <dgm:cxn modelId="{A96AB86B-58C4-B846-BA54-58D7D3F4CBA0}" srcId="{4805A4F2-6953-8F44-AB24-DE886C362298}" destId="{BEB5FBF0-66B2-EF4E-9EC3-323DC5C14F97}" srcOrd="1" destOrd="0" parTransId="{B0CFCA33-6F4E-7D4A-8985-B4C2B17E3BD3}" sibTransId="{0814BBC3-05D6-D541-9B8D-0D314AC581AE}"/>
    <dgm:cxn modelId="{AF5BE1BB-F954-1142-9CF9-9840DB565CF6}" srcId="{A4165B3B-0675-2F44-8E93-9DEF05D48A79}" destId="{F0BFAB07-38DD-364E-B2EA-F00EB988306E}" srcOrd="2" destOrd="0" parTransId="{85EFFF85-CF2B-264E-A8E7-F15D5FF1B961}" sibTransId="{E1B17B72-4D46-6A48-BBC2-89EBC448FEF6}"/>
    <dgm:cxn modelId="{415257A5-E035-6C4C-B3C4-5CAF817D9EE5}" srcId="{44908D1A-63F7-024E-88F9-5C5565363A06}" destId="{AE284E18-D3D0-1E46-B697-7CCD4C9029F7}" srcOrd="3" destOrd="0" parTransId="{306C84F6-662A-9942-B72D-1C7748DE7A8D}" sibTransId="{9CEA090E-C804-3541-8109-D28637BEA073}"/>
    <dgm:cxn modelId="{501489CE-729E-FB43-B900-278CBA63EA31}" srcId="{44908D1A-63F7-024E-88F9-5C5565363A06}" destId="{336CF8F9-9D71-F840-8DC7-36BC3965869D}" srcOrd="0" destOrd="0" parTransId="{C67C97A2-8641-244E-AB23-792A1A1F9783}" sibTransId="{4FCCB17E-5306-684A-840D-FF19D9153DD7}"/>
    <dgm:cxn modelId="{CBC5819F-74B4-BE4B-AD38-C30104760808}" type="presOf" srcId="{369C8448-5B01-234E-81BE-CA53E74B96F9}" destId="{BCCCE6E9-1F5E-6A46-8167-2F75E0B55E18}" srcOrd="0" destOrd="1" presId="urn:microsoft.com/office/officeart/2008/layout/TitlePictureLineup"/>
    <dgm:cxn modelId="{48EA9C57-3764-6D43-A2C6-A0E1A1BC3D04}" srcId="{AA63EE84-24FF-AA49-A4A4-AD86C0671DCF}" destId="{6EC1855F-18CF-304F-B6BB-0244029BA18F}" srcOrd="0" destOrd="0" parTransId="{EBA8F7A6-FA6A-B943-98F3-2961F9428406}" sibTransId="{CBA8FE1B-7AD0-3B47-A5BC-851F2F95A5C1}"/>
    <dgm:cxn modelId="{9E435D27-F698-4B44-92BA-4205698487BE}" srcId="{AA63EE84-24FF-AA49-A4A4-AD86C0671DCF}" destId="{A1C81E24-27E7-284C-8543-9A88CE928079}" srcOrd="2" destOrd="0" parTransId="{1A2F8C52-22E6-AE42-B349-C86FF8915F60}" sibTransId="{6C5C54AD-A9C1-284F-98F0-93A9F10A11C1}"/>
    <dgm:cxn modelId="{486E0E5D-77E8-F84F-B312-4BD5697E8A70}" type="presOf" srcId="{826189D5-579A-1843-B839-8179128D18F0}" destId="{8E2390A1-0D15-2048-96A7-69CE6E657786}" srcOrd="0" destOrd="5" presId="urn:microsoft.com/office/officeart/2008/layout/TitlePictureLineup"/>
    <dgm:cxn modelId="{AE06C5B2-9898-5948-8869-83417C06859B}" type="presOf" srcId="{FF1B6C89-008F-284E-B360-21BA478FD4CD}" destId="{90E20F3C-4DB9-754A-8B0E-A586AD5CB892}" srcOrd="0" destOrd="1" presId="urn:microsoft.com/office/officeart/2008/layout/TitlePictureLineup"/>
    <dgm:cxn modelId="{03B7505F-6522-A74B-AA5F-AFCD33FEA175}" srcId="{AA63EE84-24FF-AA49-A4A4-AD86C0671DCF}" destId="{826189D5-579A-1843-B839-8179128D18F0}" srcOrd="5" destOrd="0" parTransId="{B783322B-5DF2-874C-9620-E8A74535BC43}" sibTransId="{BB24E179-BCED-7141-A805-089CB4C4DDAC}"/>
    <dgm:cxn modelId="{BBECF335-1F55-FA49-BC74-FAB6973853E5}" type="presOf" srcId="{A1C81E24-27E7-284C-8543-9A88CE928079}" destId="{8E2390A1-0D15-2048-96A7-69CE6E657786}" srcOrd="0" destOrd="2" presId="urn:microsoft.com/office/officeart/2008/layout/TitlePictureLineup"/>
    <dgm:cxn modelId="{36B6A49D-61B6-7B4B-B315-A1C1CD6E16E6}" srcId="{AA63EE84-24FF-AA49-A4A4-AD86C0671DCF}" destId="{D2DC1886-7285-A444-823B-142E04B3B394}" srcOrd="3" destOrd="0" parTransId="{5FA525F3-0E0D-C348-9AFA-BECC3DD657D2}" sibTransId="{022E860C-E3E0-7842-80DC-5E28C079B5B4}"/>
    <dgm:cxn modelId="{52AC8353-127B-9245-A016-1FDE23AAD185}" type="presOf" srcId="{A7BC2172-8E98-4B4E-9C0A-9AB56E11143D}" destId="{90E20F3C-4DB9-754A-8B0E-A586AD5CB892}" srcOrd="0" destOrd="2" presId="urn:microsoft.com/office/officeart/2008/layout/TitlePictureLineup"/>
    <dgm:cxn modelId="{416A7667-02A5-E748-8067-D9435C9D6E95}" type="presOf" srcId="{6BB9E5AD-A137-5041-8468-5E636272FA2B}" destId="{C98FAD0E-AC8B-F548-8D5E-577BA0EE498A}" srcOrd="0" destOrd="0" presId="urn:microsoft.com/office/officeart/2008/layout/TitlePictureLineup"/>
    <dgm:cxn modelId="{97887C49-046E-ED45-A687-DB449D1827F0}" type="presOf" srcId="{22535285-197C-6444-A323-2C0D8A828DCD}" destId="{90E20F3C-4DB9-754A-8B0E-A586AD5CB892}" srcOrd="0" destOrd="5" presId="urn:microsoft.com/office/officeart/2008/layout/TitlePictureLineup"/>
    <dgm:cxn modelId="{1F664A7F-50C9-9E42-B5F1-1A2DC85814BF}" type="presOf" srcId="{ED8EA207-8028-094C-9566-CC5B54C835C2}" destId="{8E2390A1-0D15-2048-96A7-69CE6E657786}" srcOrd="0" destOrd="1" presId="urn:microsoft.com/office/officeart/2008/layout/TitlePictureLineup"/>
    <dgm:cxn modelId="{2C0527BC-9494-9040-92E6-C39D00E373A2}" type="presOf" srcId="{AA2EA34A-18C2-2143-8F80-10DC72C1F3FC}" destId="{BCCCE6E9-1F5E-6A46-8167-2F75E0B55E18}" srcOrd="0" destOrd="4" presId="urn:microsoft.com/office/officeart/2008/layout/TitlePictureLineup"/>
    <dgm:cxn modelId="{8530BED8-F5CD-0C47-88F2-D33838FA4289}" type="presOf" srcId="{4805A4F2-6953-8F44-AB24-DE886C362298}" destId="{23B2FD17-A6FA-1B48-9D3E-598D7BCDD35D}" srcOrd="0" destOrd="0" presId="urn:microsoft.com/office/officeart/2008/layout/TitlePictureLineup"/>
    <dgm:cxn modelId="{D519D372-E896-A84D-A4A4-E1FB7B14562E}" type="presOf" srcId="{D2DC1886-7285-A444-823B-142E04B3B394}" destId="{8E2390A1-0D15-2048-96A7-69CE6E657786}" srcOrd="0" destOrd="3" presId="urn:microsoft.com/office/officeart/2008/layout/TitlePictureLineup"/>
    <dgm:cxn modelId="{22A265F8-A660-2E49-AD49-5D123E966B24}" srcId="{44908D1A-63F7-024E-88F9-5C5565363A06}" destId="{FF1B6C89-008F-284E-B360-21BA478FD4CD}" srcOrd="1" destOrd="0" parTransId="{2C0F8365-318E-EE47-AB3E-38380849D1EA}" sibTransId="{94D15CA9-1A8C-464A-BD0F-A47662E292DD}"/>
    <dgm:cxn modelId="{07A4ACAA-D9BA-1B4F-B7DA-B24B609930B1}" srcId="{2DCEB3BA-4892-8A43-B3AA-C9FB05540137}" destId="{AA63EE84-24FF-AA49-A4A4-AD86C0671DCF}" srcOrd="2" destOrd="0" parTransId="{0C03BF6D-2F70-E44E-9459-ABDD20329C7A}" sibTransId="{CB6056D4-E3DC-F142-BD35-6847E83727B1}"/>
    <dgm:cxn modelId="{3BB18A1B-12C1-1B45-BF6B-A1B211FFF232}" srcId="{A4165B3B-0675-2F44-8E93-9DEF05D48A79}" destId="{8B6D93EC-2A59-1D43-AFB5-ED6543A48B63}" srcOrd="0" destOrd="0" parTransId="{4407DA13-142E-614F-89D8-66B17F39B824}" sibTransId="{466898E5-624D-004F-BD11-DE1FA97B51D8}"/>
    <dgm:cxn modelId="{D48B2DF7-7874-E443-A367-EB0B3B19C633}" type="presOf" srcId="{6EC1855F-18CF-304F-B6BB-0244029BA18F}" destId="{8E2390A1-0D15-2048-96A7-69CE6E657786}" srcOrd="0" destOrd="0" presId="urn:microsoft.com/office/officeart/2008/layout/TitlePictureLineup"/>
    <dgm:cxn modelId="{2EB94843-214B-AB4B-9A4F-A43582624EBA}" srcId="{AA63EE84-24FF-AA49-A4A4-AD86C0671DCF}" destId="{ED8EA207-8028-094C-9566-CC5B54C835C2}" srcOrd="1" destOrd="0" parTransId="{DDADE161-AB2B-DE49-8388-30333A433419}" sibTransId="{F66DB967-46E9-5443-BDD1-53172278C5BD}"/>
    <dgm:cxn modelId="{F10CE3B6-7FCC-F245-8E95-5D3A0B271EFB}" srcId="{44908D1A-63F7-024E-88F9-5C5565363A06}" destId="{770E65D3-BE06-4543-B9C7-E4A5FA6AB1B7}" srcOrd="4" destOrd="0" parTransId="{228DD9BE-785F-3248-A3F3-707C4CFDD55E}" sibTransId="{49714A42-77EC-D044-AFAA-EA0745860E8C}"/>
    <dgm:cxn modelId="{1CCC6096-A608-4943-BE4D-6123E23BCA32}" type="presOf" srcId="{44908D1A-63F7-024E-88F9-5C5565363A06}" destId="{84B01D7A-D499-1E43-A8CB-AA73160FACFC}" srcOrd="0" destOrd="0" presId="urn:microsoft.com/office/officeart/2008/layout/TitlePictureLineup"/>
    <dgm:cxn modelId="{F0B2B31F-D881-1540-9E30-01984B81C8DF}" srcId="{4805A4F2-6953-8F44-AB24-DE886C362298}" destId="{6BB9E5AD-A137-5041-8468-5E636272FA2B}" srcOrd="0" destOrd="0" parTransId="{B2B9DBBD-02C5-AD49-A1EA-C8503F44F621}" sibTransId="{5A0C5AE4-F60F-F246-8481-0CA099538DB0}"/>
    <dgm:cxn modelId="{B010278C-1996-9247-AEBD-7BFF144134BE}" type="presOf" srcId="{F01FBA1C-A247-C640-A71F-797B20760490}" destId="{BCCCE6E9-1F5E-6A46-8167-2F75E0B55E18}" srcOrd="0" destOrd="3" presId="urn:microsoft.com/office/officeart/2008/layout/TitlePictureLineup"/>
    <dgm:cxn modelId="{9E6D5748-75F0-F846-A2C2-FFCC2D40D9A0}" srcId="{A4165B3B-0675-2F44-8E93-9DEF05D48A79}" destId="{F01FBA1C-A247-C640-A71F-797B20760490}" srcOrd="3" destOrd="0" parTransId="{95617494-EB1E-F847-B9F4-0EF011B9E89D}" sibTransId="{EEFEDA05-03A2-6040-9F4B-13C78EE28F36}"/>
    <dgm:cxn modelId="{FA57AFDB-A710-644C-8056-EC68EDD2548D}" type="presOf" srcId="{BEB5FBF0-66B2-EF4E-9EC3-323DC5C14F97}" destId="{C98FAD0E-AC8B-F548-8D5E-577BA0EE498A}" srcOrd="0" destOrd="1" presId="urn:microsoft.com/office/officeart/2008/layout/TitlePictureLineup"/>
    <dgm:cxn modelId="{3D2D98EE-D4CE-9144-A7B9-A71987EF26A5}" type="presOf" srcId="{770E65D3-BE06-4543-B9C7-E4A5FA6AB1B7}" destId="{90E20F3C-4DB9-754A-8B0E-A586AD5CB892}" srcOrd="0" destOrd="4" presId="urn:microsoft.com/office/officeart/2008/layout/TitlePictureLineup"/>
    <dgm:cxn modelId="{659F0FE7-3C1F-B249-A54D-64973DC953F7}" srcId="{A4165B3B-0675-2F44-8E93-9DEF05D48A79}" destId="{AA2EA34A-18C2-2143-8F80-10DC72C1F3FC}" srcOrd="4" destOrd="0" parTransId="{E0E01070-B40F-3D45-BF02-2A6AC3DE50E4}" sibTransId="{7F06BD1F-1DEA-FF48-AEBD-1A7467E52556}"/>
    <dgm:cxn modelId="{88614839-F670-6C48-8D06-BF9E8CF2DF5B}" srcId="{2DCEB3BA-4892-8A43-B3AA-C9FB05540137}" destId="{4805A4F2-6953-8F44-AB24-DE886C362298}" srcOrd="3" destOrd="0" parTransId="{18B9AFFA-CA99-B447-A605-6071769CE33E}" sibTransId="{2A20D103-66A2-EF4E-8D3D-73D7BDFBBD2A}"/>
    <dgm:cxn modelId="{C5C02ADF-54E7-B045-8D39-7ABA114C3579}" type="presOf" srcId="{AE284E18-D3D0-1E46-B697-7CCD4C9029F7}" destId="{90E20F3C-4DB9-754A-8B0E-A586AD5CB892}" srcOrd="0" destOrd="3" presId="urn:microsoft.com/office/officeart/2008/layout/TitlePictureLineup"/>
    <dgm:cxn modelId="{7170071F-5D70-424D-B37F-EDB8067D267C}" srcId="{AA63EE84-24FF-AA49-A4A4-AD86C0671DCF}" destId="{4CAEC12D-BDCE-CE47-9539-5A8A3E2FF37D}" srcOrd="4" destOrd="0" parTransId="{DCE7C4D7-5D2B-C743-83B0-C15982C702AA}" sibTransId="{37987B9A-D929-8F48-8829-A3E428E79E2E}"/>
    <dgm:cxn modelId="{D33D4CB8-A5A3-394C-BBEA-9165B3E593FB}" srcId="{A4165B3B-0675-2F44-8E93-9DEF05D48A79}" destId="{369C8448-5B01-234E-81BE-CA53E74B96F9}" srcOrd="1" destOrd="0" parTransId="{D70DC69B-BCDC-C545-B0EA-0DEF72B61DD0}" sibTransId="{CC6D2BEA-9397-F447-A1C2-5A083B4D1A95}"/>
    <dgm:cxn modelId="{ADA05EEA-A590-9941-9D68-E6BE48FBD0A8}" type="presOf" srcId="{F0BFAB07-38DD-364E-B2EA-F00EB988306E}" destId="{BCCCE6E9-1F5E-6A46-8167-2F75E0B55E18}" srcOrd="0" destOrd="2" presId="urn:microsoft.com/office/officeart/2008/layout/TitlePictureLineup"/>
    <dgm:cxn modelId="{57ADF77E-59D1-134A-9D93-FA6A26261E0D}" type="presOf" srcId="{2DCEB3BA-4892-8A43-B3AA-C9FB05540137}" destId="{FC6125E7-0E0C-DE47-98BD-4CF2832D53C3}" srcOrd="0" destOrd="0" presId="urn:microsoft.com/office/officeart/2008/layout/TitlePictureLineup"/>
    <dgm:cxn modelId="{2A05531E-5E12-D947-85C2-2CA269C6B456}" type="presParOf" srcId="{FC6125E7-0E0C-DE47-98BD-4CF2832D53C3}" destId="{193B963B-6252-DA4A-9DBA-55B1875B71E3}" srcOrd="0" destOrd="0" presId="urn:microsoft.com/office/officeart/2008/layout/TitlePictureLineup"/>
    <dgm:cxn modelId="{46CC57F0-A60B-F24D-A396-12EA0ADD48D3}" type="presParOf" srcId="{193B963B-6252-DA4A-9DBA-55B1875B71E3}" destId="{DEF99665-02BC-314F-95CF-FD728F21C925}" srcOrd="0" destOrd="0" presId="urn:microsoft.com/office/officeart/2008/layout/TitlePictureLineup"/>
    <dgm:cxn modelId="{E75095E8-69F7-EC47-8467-9BB3DF9365CD}" type="presParOf" srcId="{193B963B-6252-DA4A-9DBA-55B1875B71E3}" destId="{46775A2F-2F3B-5241-8D6A-3036C737F9B6}" srcOrd="1" destOrd="0" presId="urn:microsoft.com/office/officeart/2008/layout/TitlePictureLineup"/>
    <dgm:cxn modelId="{60B91698-0B73-1D42-B41D-0DADEE424A10}" type="presParOf" srcId="{193B963B-6252-DA4A-9DBA-55B1875B71E3}" destId="{BCCCE6E9-1F5E-6A46-8167-2F75E0B55E18}" srcOrd="2" destOrd="0" presId="urn:microsoft.com/office/officeart/2008/layout/TitlePictureLineup"/>
    <dgm:cxn modelId="{B1D7B9AC-FFDE-D843-BB73-D5754CBD3D53}" type="presParOf" srcId="{193B963B-6252-DA4A-9DBA-55B1875B71E3}" destId="{E4DCF6D6-71EC-DE4E-96F5-1A24C48A0512}" srcOrd="3" destOrd="0" presId="urn:microsoft.com/office/officeart/2008/layout/TitlePictureLineup"/>
    <dgm:cxn modelId="{7B8403B9-BA19-544A-9BF9-CD73CF68FAFB}" type="presParOf" srcId="{FC6125E7-0E0C-DE47-98BD-4CF2832D53C3}" destId="{3DB485D7-C047-B546-8EEF-142425FCA8FE}" srcOrd="1" destOrd="0" presId="urn:microsoft.com/office/officeart/2008/layout/TitlePictureLineup"/>
    <dgm:cxn modelId="{6E20AC72-E292-2943-837F-706BECA39446}" type="presParOf" srcId="{FC6125E7-0E0C-DE47-98BD-4CF2832D53C3}" destId="{64A40E3B-3CC3-9841-98D5-2DDE9F770195}" srcOrd="2" destOrd="0" presId="urn:microsoft.com/office/officeart/2008/layout/TitlePictureLineup"/>
    <dgm:cxn modelId="{FBDCC561-4216-8643-84DB-B20438701E48}" type="presParOf" srcId="{64A40E3B-3CC3-9841-98D5-2DDE9F770195}" destId="{01491D9B-9B8B-5C4D-A441-71C9E918F200}" srcOrd="0" destOrd="0" presId="urn:microsoft.com/office/officeart/2008/layout/TitlePictureLineup"/>
    <dgm:cxn modelId="{FA11BC02-F054-3C4D-9A7D-4CB4CCFB3EFE}" type="presParOf" srcId="{64A40E3B-3CC3-9841-98D5-2DDE9F770195}" destId="{52D94734-F6BB-4F42-BBCD-9D71014455A3}" srcOrd="1" destOrd="0" presId="urn:microsoft.com/office/officeart/2008/layout/TitlePictureLineup"/>
    <dgm:cxn modelId="{F7310070-E4C8-2741-8D7D-5768197A9FAE}" type="presParOf" srcId="{64A40E3B-3CC3-9841-98D5-2DDE9F770195}" destId="{90E20F3C-4DB9-754A-8B0E-A586AD5CB892}" srcOrd="2" destOrd="0" presId="urn:microsoft.com/office/officeart/2008/layout/TitlePictureLineup"/>
    <dgm:cxn modelId="{B8B2D2CE-BCB1-A643-BB34-13B9DB20D422}" type="presParOf" srcId="{64A40E3B-3CC3-9841-98D5-2DDE9F770195}" destId="{84B01D7A-D499-1E43-A8CB-AA73160FACFC}" srcOrd="3" destOrd="0" presId="urn:microsoft.com/office/officeart/2008/layout/TitlePictureLineup"/>
    <dgm:cxn modelId="{FD0595A9-07C2-BD48-A260-C786C3277EBF}" type="presParOf" srcId="{FC6125E7-0E0C-DE47-98BD-4CF2832D53C3}" destId="{0C27A9CA-8385-3A4A-A988-774570529CBC}" srcOrd="3" destOrd="0" presId="urn:microsoft.com/office/officeart/2008/layout/TitlePictureLineup"/>
    <dgm:cxn modelId="{A28F1D30-5216-134E-AEA0-EFAFA7FED46D}" type="presParOf" srcId="{FC6125E7-0E0C-DE47-98BD-4CF2832D53C3}" destId="{4F4B8B81-C64D-F14F-8656-D39276887C99}" srcOrd="4" destOrd="0" presId="urn:microsoft.com/office/officeart/2008/layout/TitlePictureLineup"/>
    <dgm:cxn modelId="{D8BFDED4-5B71-4C48-B0B5-15758DB56CC1}" type="presParOf" srcId="{4F4B8B81-C64D-F14F-8656-D39276887C99}" destId="{2CDF9320-5CF4-BB46-AF91-59170FD833E4}" srcOrd="0" destOrd="0" presId="urn:microsoft.com/office/officeart/2008/layout/TitlePictureLineup"/>
    <dgm:cxn modelId="{B01F80FF-C2CC-0F41-A7D7-FD424C35DAE5}" type="presParOf" srcId="{4F4B8B81-C64D-F14F-8656-D39276887C99}" destId="{9C85F280-403B-D240-B898-9A75C07369C8}" srcOrd="1" destOrd="0" presId="urn:microsoft.com/office/officeart/2008/layout/TitlePictureLineup"/>
    <dgm:cxn modelId="{D57F9706-FC0A-3D43-96AE-1140E9556214}" type="presParOf" srcId="{4F4B8B81-C64D-F14F-8656-D39276887C99}" destId="{8E2390A1-0D15-2048-96A7-69CE6E657786}" srcOrd="2" destOrd="0" presId="urn:microsoft.com/office/officeart/2008/layout/TitlePictureLineup"/>
    <dgm:cxn modelId="{9EAC9BE7-B7E6-DF4A-8A6A-4E974A7551E2}" type="presParOf" srcId="{4F4B8B81-C64D-F14F-8656-D39276887C99}" destId="{90B47DB8-3C01-694B-A201-F9C2600D4408}" srcOrd="3" destOrd="0" presId="urn:microsoft.com/office/officeart/2008/layout/TitlePictureLineup"/>
    <dgm:cxn modelId="{26B50A08-8AA0-1544-8F50-6EA451DB70B8}" type="presParOf" srcId="{FC6125E7-0E0C-DE47-98BD-4CF2832D53C3}" destId="{744F545C-670A-E243-9E57-B092216A75AD}" srcOrd="5" destOrd="0" presId="urn:microsoft.com/office/officeart/2008/layout/TitlePictureLineup"/>
    <dgm:cxn modelId="{06C0BF23-1830-8143-BED7-4A51E7A17AA0}" type="presParOf" srcId="{FC6125E7-0E0C-DE47-98BD-4CF2832D53C3}" destId="{6ABA2BD7-8920-0949-A698-BB6768F86808}" srcOrd="6" destOrd="0" presId="urn:microsoft.com/office/officeart/2008/layout/TitlePictureLineup"/>
    <dgm:cxn modelId="{AE57FA4B-2FDB-F34F-81DB-D37BD052A1E1}" type="presParOf" srcId="{6ABA2BD7-8920-0949-A698-BB6768F86808}" destId="{409DBA20-1235-5446-A9D0-87323A2DEE58}" srcOrd="0" destOrd="0" presId="urn:microsoft.com/office/officeart/2008/layout/TitlePictureLineup"/>
    <dgm:cxn modelId="{577E57B0-3F29-4343-A8A9-C44D9CC2B42A}" type="presParOf" srcId="{6ABA2BD7-8920-0949-A698-BB6768F86808}" destId="{87CD40CF-DDCB-D441-AD5B-E4CB1E6CBDC3}" srcOrd="1" destOrd="0" presId="urn:microsoft.com/office/officeart/2008/layout/TitlePictureLineup"/>
    <dgm:cxn modelId="{64D2052A-35D3-1D42-B652-4511A28316D9}" type="presParOf" srcId="{6ABA2BD7-8920-0949-A698-BB6768F86808}" destId="{C98FAD0E-AC8B-F548-8D5E-577BA0EE498A}" srcOrd="2" destOrd="0" presId="urn:microsoft.com/office/officeart/2008/layout/TitlePictureLineup"/>
    <dgm:cxn modelId="{8CDCD67A-2D47-B448-9E77-B736C580863E}" type="presParOf" srcId="{6ABA2BD7-8920-0949-A698-BB6768F86808}" destId="{23B2FD17-A6FA-1B48-9D3E-598D7BCDD35D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157018-C543-4F30-A74D-D768B43A885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93430200-3225-484B-A822-9830477C27EE}">
      <dgm:prSet custT="1"/>
      <dgm:spPr/>
      <dgm:t>
        <a:bodyPr/>
        <a:lstStyle/>
        <a:p>
          <a:pPr algn="just"/>
          <a:r>
            <a:rPr lang="es-ES" sz="1600" dirty="0" smtClean="0"/>
            <a:t>Todas las prácticas, generan beneficios económicos positivos (VAN) para los productores, generando sistemas rentables.</a:t>
          </a:r>
          <a:endParaRPr lang="es-ES_tradnl" sz="1600" dirty="0"/>
        </a:p>
      </dgm:t>
    </dgm:pt>
    <dgm:pt modelId="{31E22A6E-6ED5-0649-9ED5-719772E4ADA0}" type="parTrans" cxnId="{0F65DD13-6341-2147-8E2C-29F2564A69D0}">
      <dgm:prSet/>
      <dgm:spPr/>
      <dgm:t>
        <a:bodyPr/>
        <a:lstStyle/>
        <a:p>
          <a:endParaRPr lang="es-ES_tradnl"/>
        </a:p>
      </dgm:t>
    </dgm:pt>
    <dgm:pt modelId="{A8D507D9-42D0-D94B-BF77-2F3B7C537BB3}" type="sibTrans" cxnId="{0F65DD13-6341-2147-8E2C-29F2564A69D0}">
      <dgm:prSet/>
      <dgm:spPr/>
      <dgm:t>
        <a:bodyPr/>
        <a:lstStyle/>
        <a:p>
          <a:endParaRPr lang="es-ES_tradnl"/>
        </a:p>
      </dgm:t>
    </dgm:pt>
    <dgm:pt modelId="{D5767EE2-C5DC-094E-AE93-9B5763103F6C}">
      <dgm:prSet custT="1"/>
      <dgm:spPr/>
      <dgm:t>
        <a:bodyPr/>
        <a:lstStyle/>
        <a:p>
          <a:pPr algn="just"/>
          <a:r>
            <a:rPr lang="es-ES" sz="1600" dirty="0" smtClean="0"/>
            <a:t>Cada provincia presenta una realidad distinta, el manejo del estiércol es bastante heterogéneo.</a:t>
          </a:r>
          <a:endParaRPr lang="es-ES_tradnl" sz="1600" dirty="0"/>
        </a:p>
      </dgm:t>
    </dgm:pt>
    <dgm:pt modelId="{03CE0376-A402-384E-AAD9-DCAD3E91BA6E}" type="parTrans" cxnId="{56BB00C3-6BF5-9240-B06B-145EEA2D8E0A}">
      <dgm:prSet/>
      <dgm:spPr/>
      <dgm:t>
        <a:bodyPr/>
        <a:lstStyle/>
        <a:p>
          <a:endParaRPr lang="es-ES_tradnl"/>
        </a:p>
      </dgm:t>
    </dgm:pt>
    <dgm:pt modelId="{A4785EC9-7587-374B-8719-89F1A3635B57}" type="sibTrans" cxnId="{56BB00C3-6BF5-9240-B06B-145EEA2D8E0A}">
      <dgm:prSet/>
      <dgm:spPr/>
      <dgm:t>
        <a:bodyPr/>
        <a:lstStyle/>
        <a:p>
          <a:endParaRPr lang="es-ES_tradnl"/>
        </a:p>
      </dgm:t>
    </dgm:pt>
    <dgm:pt modelId="{B256728A-9299-BB40-AF69-5E3C3B87493C}">
      <dgm:prSet custT="1"/>
      <dgm:spPr/>
      <dgm:t>
        <a:bodyPr/>
        <a:lstStyle/>
        <a:p>
          <a:pPr algn="just"/>
          <a:r>
            <a:rPr lang="es-ES" sz="1600" dirty="0" smtClean="0"/>
            <a:t>Todas las prácticas, contribuyen a la reducción de GEI y aportan con la sostenibilidad económica de la finca (B/C). </a:t>
          </a:r>
          <a:endParaRPr lang="es-ES_tradnl" sz="1600" dirty="0"/>
        </a:p>
      </dgm:t>
    </dgm:pt>
    <dgm:pt modelId="{48300528-6F1B-9B4E-AE1B-127938E1D00D}" type="parTrans" cxnId="{7B2149DD-1760-694B-BA91-992E381C1AE2}">
      <dgm:prSet/>
      <dgm:spPr/>
      <dgm:t>
        <a:bodyPr/>
        <a:lstStyle/>
        <a:p>
          <a:endParaRPr lang="es-ES_tradnl"/>
        </a:p>
      </dgm:t>
    </dgm:pt>
    <dgm:pt modelId="{6EEE272E-70FF-C640-9A17-5679EC31047E}" type="sibTrans" cxnId="{7B2149DD-1760-694B-BA91-992E381C1AE2}">
      <dgm:prSet/>
      <dgm:spPr/>
      <dgm:t>
        <a:bodyPr/>
        <a:lstStyle/>
        <a:p>
          <a:endParaRPr lang="es-ES_tradnl"/>
        </a:p>
      </dgm:t>
    </dgm:pt>
    <dgm:pt modelId="{E143C26A-14E0-6541-A608-4F1ED17C6E39}">
      <dgm:prSet custT="1"/>
      <dgm:spPr/>
      <dgm:t>
        <a:bodyPr/>
        <a:lstStyle/>
        <a:p>
          <a:pPr algn="just"/>
          <a:r>
            <a:rPr lang="es-ES" sz="1600" dirty="0" smtClean="0"/>
            <a:t>El productor con buenas prácticas puede obtener ganancias que van entre los 0,13 y 0,30 centavos de dólar. </a:t>
          </a:r>
          <a:endParaRPr lang="es-ES_tradnl" sz="1600" dirty="0"/>
        </a:p>
      </dgm:t>
    </dgm:pt>
    <dgm:pt modelId="{F33D9BD2-5131-EC4E-8922-5D8319907E7C}" type="parTrans" cxnId="{7039760A-9CF2-C749-A377-F509487D474C}">
      <dgm:prSet/>
      <dgm:spPr/>
      <dgm:t>
        <a:bodyPr/>
        <a:lstStyle/>
        <a:p>
          <a:endParaRPr lang="es-ES_tradnl"/>
        </a:p>
      </dgm:t>
    </dgm:pt>
    <dgm:pt modelId="{CC9F0CE7-F358-BB41-98A7-0B070BF16221}" type="sibTrans" cxnId="{7039760A-9CF2-C749-A377-F509487D474C}">
      <dgm:prSet/>
      <dgm:spPr/>
      <dgm:t>
        <a:bodyPr/>
        <a:lstStyle/>
        <a:p>
          <a:endParaRPr lang="es-ES_tradnl"/>
        </a:p>
      </dgm:t>
    </dgm:pt>
    <dgm:pt modelId="{509F40BF-C019-DE4F-B18D-975162B9EC36}">
      <dgm:prSet custT="1"/>
      <dgm:spPr/>
      <dgm:t>
        <a:bodyPr/>
        <a:lstStyle/>
        <a:p>
          <a:pPr algn="just"/>
          <a:r>
            <a:rPr lang="es-ES" sz="1600" dirty="0" smtClean="0"/>
            <a:t>El productor puede elegir la práctica a implementar; dependiendo de la cantidad de recursos económicos que desea invertir.</a:t>
          </a:r>
          <a:endParaRPr lang="es-ES_tradnl" sz="1600" dirty="0"/>
        </a:p>
      </dgm:t>
    </dgm:pt>
    <dgm:pt modelId="{AE2FADC3-772C-DA43-AEF9-8A4763664C87}" type="parTrans" cxnId="{C5923936-22E8-D647-8CD4-5C0649D4537A}">
      <dgm:prSet/>
      <dgm:spPr/>
      <dgm:t>
        <a:bodyPr/>
        <a:lstStyle/>
        <a:p>
          <a:endParaRPr lang="es-ES_tradnl"/>
        </a:p>
      </dgm:t>
    </dgm:pt>
    <dgm:pt modelId="{82BF36AE-0169-2944-8997-924FA1D1DFFD}" type="sibTrans" cxnId="{C5923936-22E8-D647-8CD4-5C0649D4537A}">
      <dgm:prSet/>
      <dgm:spPr/>
      <dgm:t>
        <a:bodyPr/>
        <a:lstStyle/>
        <a:p>
          <a:endParaRPr lang="es-ES_tradnl"/>
        </a:p>
      </dgm:t>
    </dgm:pt>
    <dgm:pt modelId="{43F5DCE6-E05F-7C44-A4C2-C040D2C7058D}">
      <dgm:prSet custT="1"/>
      <dgm:spPr/>
      <dgm:t>
        <a:bodyPr/>
        <a:lstStyle/>
        <a:p>
          <a:pPr algn="just"/>
          <a:r>
            <a:rPr lang="es-ES" sz="1600" dirty="0" smtClean="0"/>
            <a:t>La falta de registros contables, capacitación y conocimiento de los productores dificulta que, estos puedan llevar un análisis real de sus inversiones y ganancias.</a:t>
          </a:r>
          <a:endParaRPr lang="es-ES_tradnl" sz="1600" dirty="0"/>
        </a:p>
      </dgm:t>
    </dgm:pt>
    <dgm:pt modelId="{188D064C-6106-234B-8F19-A81D151B3529}" type="parTrans" cxnId="{DED0D418-8920-3B48-810B-92D01E9F9E3C}">
      <dgm:prSet/>
      <dgm:spPr/>
      <dgm:t>
        <a:bodyPr/>
        <a:lstStyle/>
        <a:p>
          <a:endParaRPr lang="es-ES_tradnl"/>
        </a:p>
      </dgm:t>
    </dgm:pt>
    <dgm:pt modelId="{70E8506A-3848-2A46-8201-9EA0D986B43F}" type="sibTrans" cxnId="{DED0D418-8920-3B48-810B-92D01E9F9E3C}">
      <dgm:prSet/>
      <dgm:spPr/>
      <dgm:t>
        <a:bodyPr/>
        <a:lstStyle/>
        <a:p>
          <a:endParaRPr lang="es-ES_tradnl"/>
        </a:p>
      </dgm:t>
    </dgm:pt>
    <dgm:pt modelId="{B1E15297-2881-4E47-A255-CC59817DC1A0}" type="pres">
      <dgm:prSet presAssocID="{00157018-C543-4F30-A74D-D768B43A88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02B162D-17BE-5E4A-96C5-9CDE73BF9C49}" type="pres">
      <dgm:prSet presAssocID="{93430200-3225-484B-A822-9830477C27EE}" presName="composite" presStyleCnt="0"/>
      <dgm:spPr/>
      <dgm:t>
        <a:bodyPr/>
        <a:lstStyle/>
        <a:p>
          <a:endParaRPr lang="es-ES_tradnl"/>
        </a:p>
      </dgm:t>
    </dgm:pt>
    <dgm:pt modelId="{5F3797E4-035A-A545-BA08-B558EE9E985A}" type="pres">
      <dgm:prSet presAssocID="{93430200-3225-484B-A822-9830477C27E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_tradnl"/>
        </a:p>
      </dgm:t>
    </dgm:pt>
    <dgm:pt modelId="{1ECE8A57-60E8-DD40-ACB7-A1A209A591D0}" type="pres">
      <dgm:prSet presAssocID="{93430200-3225-484B-A822-9830477C27E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6A20F80-88F5-1D44-B971-246A4F1DDBC6}" type="pres">
      <dgm:prSet presAssocID="{A8D507D9-42D0-D94B-BF77-2F3B7C537BB3}" presName="spacing" presStyleCnt="0"/>
      <dgm:spPr/>
      <dgm:t>
        <a:bodyPr/>
        <a:lstStyle/>
        <a:p>
          <a:endParaRPr lang="es-ES_tradnl"/>
        </a:p>
      </dgm:t>
    </dgm:pt>
    <dgm:pt modelId="{C616DE4E-C4CE-F74E-A44A-7F0AA567F74B}" type="pres">
      <dgm:prSet presAssocID="{B256728A-9299-BB40-AF69-5E3C3B87493C}" presName="composite" presStyleCnt="0"/>
      <dgm:spPr/>
      <dgm:t>
        <a:bodyPr/>
        <a:lstStyle/>
        <a:p>
          <a:endParaRPr lang="es-ES_tradnl"/>
        </a:p>
      </dgm:t>
    </dgm:pt>
    <dgm:pt modelId="{78D5F90D-A91E-9D4E-ACFA-FB0CAD4A1CF5}" type="pres">
      <dgm:prSet presAssocID="{B256728A-9299-BB40-AF69-5E3C3B87493C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_tradnl"/>
        </a:p>
      </dgm:t>
    </dgm:pt>
    <dgm:pt modelId="{69D1C110-2CB4-AE4F-81C1-B5784EA290C5}" type="pres">
      <dgm:prSet presAssocID="{B256728A-9299-BB40-AF69-5E3C3B87493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F7CA585-907B-324D-B7BF-B5B3889AE779}" type="pres">
      <dgm:prSet presAssocID="{6EEE272E-70FF-C640-9A17-5679EC31047E}" presName="spacing" presStyleCnt="0"/>
      <dgm:spPr/>
      <dgm:t>
        <a:bodyPr/>
        <a:lstStyle/>
        <a:p>
          <a:endParaRPr lang="es-ES_tradnl"/>
        </a:p>
      </dgm:t>
    </dgm:pt>
    <dgm:pt modelId="{8F572560-6D85-B341-A76F-CFDAFA168E39}" type="pres">
      <dgm:prSet presAssocID="{E143C26A-14E0-6541-A608-4F1ED17C6E39}" presName="composite" presStyleCnt="0"/>
      <dgm:spPr/>
      <dgm:t>
        <a:bodyPr/>
        <a:lstStyle/>
        <a:p>
          <a:endParaRPr lang="es-ES_tradnl"/>
        </a:p>
      </dgm:t>
    </dgm:pt>
    <dgm:pt modelId="{8BD572CD-EBE8-834D-AD4B-361EAAFAEA16}" type="pres">
      <dgm:prSet presAssocID="{E143C26A-14E0-6541-A608-4F1ED17C6E39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_tradnl"/>
        </a:p>
      </dgm:t>
    </dgm:pt>
    <dgm:pt modelId="{0C66FCEE-52E9-A647-B900-8354473708E7}" type="pres">
      <dgm:prSet presAssocID="{E143C26A-14E0-6541-A608-4F1ED17C6E39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60A5FF7-BF7A-504D-89B9-AF0324FBAB8C}" type="pres">
      <dgm:prSet presAssocID="{CC9F0CE7-F358-BB41-98A7-0B070BF16221}" presName="spacing" presStyleCnt="0"/>
      <dgm:spPr/>
      <dgm:t>
        <a:bodyPr/>
        <a:lstStyle/>
        <a:p>
          <a:endParaRPr lang="es-ES_tradnl"/>
        </a:p>
      </dgm:t>
    </dgm:pt>
    <dgm:pt modelId="{C781EA70-59CE-5944-B24C-6AC0AA3641CE}" type="pres">
      <dgm:prSet presAssocID="{D5767EE2-C5DC-094E-AE93-9B5763103F6C}" presName="composite" presStyleCnt="0"/>
      <dgm:spPr/>
      <dgm:t>
        <a:bodyPr/>
        <a:lstStyle/>
        <a:p>
          <a:endParaRPr lang="es-ES_tradnl"/>
        </a:p>
      </dgm:t>
    </dgm:pt>
    <dgm:pt modelId="{2478C57E-E987-AD4C-BB50-DC7403AE9622}" type="pres">
      <dgm:prSet presAssocID="{D5767EE2-C5DC-094E-AE93-9B5763103F6C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_tradnl"/>
        </a:p>
      </dgm:t>
    </dgm:pt>
    <dgm:pt modelId="{41905A2A-965A-564E-B549-198300D3DCD9}" type="pres">
      <dgm:prSet presAssocID="{D5767EE2-C5DC-094E-AE93-9B5763103F6C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2659C46-4951-0E4C-B5C1-008926274C6A}" type="pres">
      <dgm:prSet presAssocID="{A4785EC9-7587-374B-8719-89F1A3635B57}" presName="spacing" presStyleCnt="0"/>
      <dgm:spPr/>
      <dgm:t>
        <a:bodyPr/>
        <a:lstStyle/>
        <a:p>
          <a:endParaRPr lang="es-ES_tradnl"/>
        </a:p>
      </dgm:t>
    </dgm:pt>
    <dgm:pt modelId="{5A4224E4-7F3E-8341-8299-E710191FB602}" type="pres">
      <dgm:prSet presAssocID="{509F40BF-C019-DE4F-B18D-975162B9EC36}" presName="composite" presStyleCnt="0"/>
      <dgm:spPr/>
      <dgm:t>
        <a:bodyPr/>
        <a:lstStyle/>
        <a:p>
          <a:endParaRPr lang="es-ES_tradnl"/>
        </a:p>
      </dgm:t>
    </dgm:pt>
    <dgm:pt modelId="{4AF3E22A-6DF7-454C-92F5-BBB23556FFB1}" type="pres">
      <dgm:prSet presAssocID="{509F40BF-C019-DE4F-B18D-975162B9EC36}" presName="imgShp" presStyleLbl="fgImgPlace1" presStyleIdx="4" presStyleCnt="6" custAng="634589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_tradnl"/>
        </a:p>
      </dgm:t>
    </dgm:pt>
    <dgm:pt modelId="{0EC1DEF6-C4B0-1F4E-807D-1AFD89C8BF18}" type="pres">
      <dgm:prSet presAssocID="{509F40BF-C019-DE4F-B18D-975162B9EC3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6618CA1-0E73-3049-8281-F0698454D840}" type="pres">
      <dgm:prSet presAssocID="{82BF36AE-0169-2944-8997-924FA1D1DFFD}" presName="spacing" presStyleCnt="0"/>
      <dgm:spPr/>
      <dgm:t>
        <a:bodyPr/>
        <a:lstStyle/>
        <a:p>
          <a:endParaRPr lang="es-ES_tradnl"/>
        </a:p>
      </dgm:t>
    </dgm:pt>
    <dgm:pt modelId="{7591EEC2-7463-BA40-9E1E-FDF9F8FBF0D5}" type="pres">
      <dgm:prSet presAssocID="{43F5DCE6-E05F-7C44-A4C2-C040D2C7058D}" presName="composite" presStyleCnt="0"/>
      <dgm:spPr/>
      <dgm:t>
        <a:bodyPr/>
        <a:lstStyle/>
        <a:p>
          <a:endParaRPr lang="es-ES_tradnl"/>
        </a:p>
      </dgm:t>
    </dgm:pt>
    <dgm:pt modelId="{62297856-90A3-5E4B-B25F-E31802FF4832}" type="pres">
      <dgm:prSet presAssocID="{43F5DCE6-E05F-7C44-A4C2-C040D2C7058D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_tradnl"/>
        </a:p>
      </dgm:t>
    </dgm:pt>
    <dgm:pt modelId="{AD5625FC-B285-8848-B4D5-FCBAB51CFA33}" type="pres">
      <dgm:prSet presAssocID="{43F5DCE6-E05F-7C44-A4C2-C040D2C7058D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6CB6F12-555C-E94E-AA0E-C6274083B3EC}" type="presOf" srcId="{43F5DCE6-E05F-7C44-A4C2-C040D2C7058D}" destId="{AD5625FC-B285-8848-B4D5-FCBAB51CFA33}" srcOrd="0" destOrd="0" presId="urn:microsoft.com/office/officeart/2005/8/layout/vList3"/>
    <dgm:cxn modelId="{7039760A-9CF2-C749-A377-F509487D474C}" srcId="{00157018-C543-4F30-A74D-D768B43A8857}" destId="{E143C26A-14E0-6541-A608-4F1ED17C6E39}" srcOrd="2" destOrd="0" parTransId="{F33D9BD2-5131-EC4E-8922-5D8319907E7C}" sibTransId="{CC9F0CE7-F358-BB41-98A7-0B070BF16221}"/>
    <dgm:cxn modelId="{5DC36E96-DAF4-9549-86D5-6330033E3E05}" type="presOf" srcId="{00157018-C543-4F30-A74D-D768B43A8857}" destId="{B1E15297-2881-4E47-A255-CC59817DC1A0}" srcOrd="0" destOrd="0" presId="urn:microsoft.com/office/officeart/2005/8/layout/vList3"/>
    <dgm:cxn modelId="{5BC6F0D8-A7CB-104A-A1A4-8FE84A98C9EB}" type="presOf" srcId="{93430200-3225-484B-A822-9830477C27EE}" destId="{1ECE8A57-60E8-DD40-ACB7-A1A209A591D0}" srcOrd="0" destOrd="0" presId="urn:microsoft.com/office/officeart/2005/8/layout/vList3"/>
    <dgm:cxn modelId="{4347B825-4820-A940-9901-352D4F312D4C}" type="presOf" srcId="{E143C26A-14E0-6541-A608-4F1ED17C6E39}" destId="{0C66FCEE-52E9-A647-B900-8354473708E7}" srcOrd="0" destOrd="0" presId="urn:microsoft.com/office/officeart/2005/8/layout/vList3"/>
    <dgm:cxn modelId="{FD037EB2-1E85-764F-9743-5F7E3100904D}" type="presOf" srcId="{509F40BF-C019-DE4F-B18D-975162B9EC36}" destId="{0EC1DEF6-C4B0-1F4E-807D-1AFD89C8BF18}" srcOrd="0" destOrd="0" presId="urn:microsoft.com/office/officeart/2005/8/layout/vList3"/>
    <dgm:cxn modelId="{C5923936-22E8-D647-8CD4-5C0649D4537A}" srcId="{00157018-C543-4F30-A74D-D768B43A8857}" destId="{509F40BF-C019-DE4F-B18D-975162B9EC36}" srcOrd="4" destOrd="0" parTransId="{AE2FADC3-772C-DA43-AEF9-8A4763664C87}" sibTransId="{82BF36AE-0169-2944-8997-924FA1D1DFFD}"/>
    <dgm:cxn modelId="{B3C8CBC9-AB3A-FF47-BFCB-32E0341612A9}" type="presOf" srcId="{B256728A-9299-BB40-AF69-5E3C3B87493C}" destId="{69D1C110-2CB4-AE4F-81C1-B5784EA290C5}" srcOrd="0" destOrd="0" presId="urn:microsoft.com/office/officeart/2005/8/layout/vList3"/>
    <dgm:cxn modelId="{DED0D418-8920-3B48-810B-92D01E9F9E3C}" srcId="{00157018-C543-4F30-A74D-D768B43A8857}" destId="{43F5DCE6-E05F-7C44-A4C2-C040D2C7058D}" srcOrd="5" destOrd="0" parTransId="{188D064C-6106-234B-8F19-A81D151B3529}" sibTransId="{70E8506A-3848-2A46-8201-9EA0D986B43F}"/>
    <dgm:cxn modelId="{F3CA6A86-A39D-8B42-93C4-85D863EC9B0F}" type="presOf" srcId="{D5767EE2-C5DC-094E-AE93-9B5763103F6C}" destId="{41905A2A-965A-564E-B549-198300D3DCD9}" srcOrd="0" destOrd="0" presId="urn:microsoft.com/office/officeart/2005/8/layout/vList3"/>
    <dgm:cxn modelId="{0F65DD13-6341-2147-8E2C-29F2564A69D0}" srcId="{00157018-C543-4F30-A74D-D768B43A8857}" destId="{93430200-3225-484B-A822-9830477C27EE}" srcOrd="0" destOrd="0" parTransId="{31E22A6E-6ED5-0649-9ED5-719772E4ADA0}" sibTransId="{A8D507D9-42D0-D94B-BF77-2F3B7C537BB3}"/>
    <dgm:cxn modelId="{56BB00C3-6BF5-9240-B06B-145EEA2D8E0A}" srcId="{00157018-C543-4F30-A74D-D768B43A8857}" destId="{D5767EE2-C5DC-094E-AE93-9B5763103F6C}" srcOrd="3" destOrd="0" parTransId="{03CE0376-A402-384E-AAD9-DCAD3E91BA6E}" sibTransId="{A4785EC9-7587-374B-8719-89F1A3635B57}"/>
    <dgm:cxn modelId="{7B2149DD-1760-694B-BA91-992E381C1AE2}" srcId="{00157018-C543-4F30-A74D-D768B43A8857}" destId="{B256728A-9299-BB40-AF69-5E3C3B87493C}" srcOrd="1" destOrd="0" parTransId="{48300528-6F1B-9B4E-AE1B-127938E1D00D}" sibTransId="{6EEE272E-70FF-C640-9A17-5679EC31047E}"/>
    <dgm:cxn modelId="{1703E254-11AB-6E43-A00C-971AEFC40353}" type="presParOf" srcId="{B1E15297-2881-4E47-A255-CC59817DC1A0}" destId="{402B162D-17BE-5E4A-96C5-9CDE73BF9C49}" srcOrd="0" destOrd="0" presId="urn:microsoft.com/office/officeart/2005/8/layout/vList3"/>
    <dgm:cxn modelId="{CA6E24FB-D6A4-C144-A6ED-0ABE4E4FCB3F}" type="presParOf" srcId="{402B162D-17BE-5E4A-96C5-9CDE73BF9C49}" destId="{5F3797E4-035A-A545-BA08-B558EE9E985A}" srcOrd="0" destOrd="0" presId="urn:microsoft.com/office/officeart/2005/8/layout/vList3"/>
    <dgm:cxn modelId="{F188D65C-4EB2-4443-8691-98E8279E5D46}" type="presParOf" srcId="{402B162D-17BE-5E4A-96C5-9CDE73BF9C49}" destId="{1ECE8A57-60E8-DD40-ACB7-A1A209A591D0}" srcOrd="1" destOrd="0" presId="urn:microsoft.com/office/officeart/2005/8/layout/vList3"/>
    <dgm:cxn modelId="{6A99B103-9DCB-ED42-83AB-78279AC6589F}" type="presParOf" srcId="{B1E15297-2881-4E47-A255-CC59817DC1A0}" destId="{C6A20F80-88F5-1D44-B971-246A4F1DDBC6}" srcOrd="1" destOrd="0" presId="urn:microsoft.com/office/officeart/2005/8/layout/vList3"/>
    <dgm:cxn modelId="{AB19E4F8-7BDC-A04E-813D-D00812633D2C}" type="presParOf" srcId="{B1E15297-2881-4E47-A255-CC59817DC1A0}" destId="{C616DE4E-C4CE-F74E-A44A-7F0AA567F74B}" srcOrd="2" destOrd="0" presId="urn:microsoft.com/office/officeart/2005/8/layout/vList3"/>
    <dgm:cxn modelId="{47B79335-EC4B-A04A-97DD-B080AB55069C}" type="presParOf" srcId="{C616DE4E-C4CE-F74E-A44A-7F0AA567F74B}" destId="{78D5F90D-A91E-9D4E-ACFA-FB0CAD4A1CF5}" srcOrd="0" destOrd="0" presId="urn:microsoft.com/office/officeart/2005/8/layout/vList3"/>
    <dgm:cxn modelId="{280ED19B-86E6-9246-8463-63F58C3D748C}" type="presParOf" srcId="{C616DE4E-C4CE-F74E-A44A-7F0AA567F74B}" destId="{69D1C110-2CB4-AE4F-81C1-B5784EA290C5}" srcOrd="1" destOrd="0" presId="urn:microsoft.com/office/officeart/2005/8/layout/vList3"/>
    <dgm:cxn modelId="{DAF47A74-246D-CC4F-B140-0223A275D983}" type="presParOf" srcId="{B1E15297-2881-4E47-A255-CC59817DC1A0}" destId="{6F7CA585-907B-324D-B7BF-B5B3889AE779}" srcOrd="3" destOrd="0" presId="urn:microsoft.com/office/officeart/2005/8/layout/vList3"/>
    <dgm:cxn modelId="{713E5149-4D2E-4148-A60D-13F932C467D7}" type="presParOf" srcId="{B1E15297-2881-4E47-A255-CC59817DC1A0}" destId="{8F572560-6D85-B341-A76F-CFDAFA168E39}" srcOrd="4" destOrd="0" presId="urn:microsoft.com/office/officeart/2005/8/layout/vList3"/>
    <dgm:cxn modelId="{08D9C1F8-7787-3046-9B54-93C60A5BD21D}" type="presParOf" srcId="{8F572560-6D85-B341-A76F-CFDAFA168E39}" destId="{8BD572CD-EBE8-834D-AD4B-361EAAFAEA16}" srcOrd="0" destOrd="0" presId="urn:microsoft.com/office/officeart/2005/8/layout/vList3"/>
    <dgm:cxn modelId="{CEFF9796-084F-0F42-97A0-67FCACD4F5B5}" type="presParOf" srcId="{8F572560-6D85-B341-A76F-CFDAFA168E39}" destId="{0C66FCEE-52E9-A647-B900-8354473708E7}" srcOrd="1" destOrd="0" presId="urn:microsoft.com/office/officeart/2005/8/layout/vList3"/>
    <dgm:cxn modelId="{E50A26FD-58A9-C246-91F6-7FA2A70E15F9}" type="presParOf" srcId="{B1E15297-2881-4E47-A255-CC59817DC1A0}" destId="{560A5FF7-BF7A-504D-89B9-AF0324FBAB8C}" srcOrd="5" destOrd="0" presId="urn:microsoft.com/office/officeart/2005/8/layout/vList3"/>
    <dgm:cxn modelId="{309EF8DC-7391-D741-9160-73995D4538A1}" type="presParOf" srcId="{B1E15297-2881-4E47-A255-CC59817DC1A0}" destId="{C781EA70-59CE-5944-B24C-6AC0AA3641CE}" srcOrd="6" destOrd="0" presId="urn:microsoft.com/office/officeart/2005/8/layout/vList3"/>
    <dgm:cxn modelId="{FB1F50C2-8894-BF48-BB4B-52924D91226C}" type="presParOf" srcId="{C781EA70-59CE-5944-B24C-6AC0AA3641CE}" destId="{2478C57E-E987-AD4C-BB50-DC7403AE9622}" srcOrd="0" destOrd="0" presId="urn:microsoft.com/office/officeart/2005/8/layout/vList3"/>
    <dgm:cxn modelId="{1C8EE440-18B7-2449-B2A4-13002FB50440}" type="presParOf" srcId="{C781EA70-59CE-5944-B24C-6AC0AA3641CE}" destId="{41905A2A-965A-564E-B549-198300D3DCD9}" srcOrd="1" destOrd="0" presId="urn:microsoft.com/office/officeart/2005/8/layout/vList3"/>
    <dgm:cxn modelId="{C79AFC5E-4F4F-0247-A288-7CC0F2FA1B22}" type="presParOf" srcId="{B1E15297-2881-4E47-A255-CC59817DC1A0}" destId="{F2659C46-4951-0E4C-B5C1-008926274C6A}" srcOrd="7" destOrd="0" presId="urn:microsoft.com/office/officeart/2005/8/layout/vList3"/>
    <dgm:cxn modelId="{60E74596-20BD-974D-BF21-CB2CAC1FD4C6}" type="presParOf" srcId="{B1E15297-2881-4E47-A255-CC59817DC1A0}" destId="{5A4224E4-7F3E-8341-8299-E710191FB602}" srcOrd="8" destOrd="0" presId="urn:microsoft.com/office/officeart/2005/8/layout/vList3"/>
    <dgm:cxn modelId="{7F1F96EF-C27D-1440-8103-B023CEABAADE}" type="presParOf" srcId="{5A4224E4-7F3E-8341-8299-E710191FB602}" destId="{4AF3E22A-6DF7-454C-92F5-BBB23556FFB1}" srcOrd="0" destOrd="0" presId="urn:microsoft.com/office/officeart/2005/8/layout/vList3"/>
    <dgm:cxn modelId="{383E2A4D-128F-6249-9155-18DEB7F0599B}" type="presParOf" srcId="{5A4224E4-7F3E-8341-8299-E710191FB602}" destId="{0EC1DEF6-C4B0-1F4E-807D-1AFD89C8BF18}" srcOrd="1" destOrd="0" presId="urn:microsoft.com/office/officeart/2005/8/layout/vList3"/>
    <dgm:cxn modelId="{FF7E8090-B210-5244-8800-F88822CDE3E9}" type="presParOf" srcId="{B1E15297-2881-4E47-A255-CC59817DC1A0}" destId="{76618CA1-0E73-3049-8281-F0698454D840}" srcOrd="9" destOrd="0" presId="urn:microsoft.com/office/officeart/2005/8/layout/vList3"/>
    <dgm:cxn modelId="{0E30253B-3EFD-F04C-9867-2A3B0279EBEE}" type="presParOf" srcId="{B1E15297-2881-4E47-A255-CC59817DC1A0}" destId="{7591EEC2-7463-BA40-9E1E-FDF9F8FBF0D5}" srcOrd="10" destOrd="0" presId="urn:microsoft.com/office/officeart/2005/8/layout/vList3"/>
    <dgm:cxn modelId="{D3D5C5AE-EF3F-FD49-AA83-1A0D75BC2568}" type="presParOf" srcId="{7591EEC2-7463-BA40-9E1E-FDF9F8FBF0D5}" destId="{62297856-90A3-5E4B-B25F-E31802FF4832}" srcOrd="0" destOrd="0" presId="urn:microsoft.com/office/officeart/2005/8/layout/vList3"/>
    <dgm:cxn modelId="{07A74E33-8BBD-3F4F-B366-E0CEC00C6574}" type="presParOf" srcId="{7591EEC2-7463-BA40-9E1E-FDF9F8FBF0D5}" destId="{AD5625FC-B285-8848-B4D5-FCBAB51CFA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EA5F6C-85AB-4A27-A732-3D287642757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CE577CF-42C2-47C0-A3A3-6E1E67FB2B49}">
      <dgm:prSet phldrT="[Texto]" custT="1"/>
      <dgm:spPr/>
      <dgm:t>
        <a:bodyPr/>
        <a:lstStyle/>
        <a:p>
          <a:r>
            <a:rPr lang="es-EC" sz="1400" dirty="0" smtClean="0"/>
            <a:t>Implementar Buenas prácticas gestión estiércol</a:t>
          </a:r>
          <a:endParaRPr lang="es-EC" sz="1400" dirty="0"/>
        </a:p>
      </dgm:t>
    </dgm:pt>
    <dgm:pt modelId="{BDD86E53-AF79-4279-AB58-E6C14E30D95A}" type="parTrans" cxnId="{63835E89-4704-48DF-9902-0691A8CA6704}">
      <dgm:prSet/>
      <dgm:spPr/>
      <dgm:t>
        <a:bodyPr/>
        <a:lstStyle/>
        <a:p>
          <a:endParaRPr lang="es-EC"/>
        </a:p>
      </dgm:t>
    </dgm:pt>
    <dgm:pt modelId="{BD60A5E9-81C2-48E2-B95F-28CFDDCF622A}" type="sibTrans" cxnId="{63835E89-4704-48DF-9902-0691A8CA6704}">
      <dgm:prSet/>
      <dgm:spPr/>
      <dgm:t>
        <a:bodyPr/>
        <a:lstStyle/>
        <a:p>
          <a:endParaRPr lang="es-EC"/>
        </a:p>
      </dgm:t>
    </dgm:pt>
    <dgm:pt modelId="{2A31727A-953D-4F5A-877A-8549CA5DA54A}">
      <dgm:prSet phldrT="[Texto]" custT="1"/>
      <dgm:spPr/>
      <dgm:t>
        <a:bodyPr/>
        <a:lstStyle/>
        <a:p>
          <a:r>
            <a:rPr lang="es-EC" sz="1400" dirty="0" smtClean="0"/>
            <a:t>Reduccen impactos ambientales actividad ganadera</a:t>
          </a:r>
          <a:endParaRPr lang="es-EC" sz="1400" dirty="0"/>
        </a:p>
      </dgm:t>
    </dgm:pt>
    <dgm:pt modelId="{0F61B93F-CF34-451D-B2EB-22EEE3F98854}" type="parTrans" cxnId="{A6F31B6D-5937-4A75-A731-79CE6C27BFE8}">
      <dgm:prSet/>
      <dgm:spPr/>
      <dgm:t>
        <a:bodyPr/>
        <a:lstStyle/>
        <a:p>
          <a:endParaRPr lang="es-EC"/>
        </a:p>
      </dgm:t>
    </dgm:pt>
    <dgm:pt modelId="{75ABB263-1329-4C63-9D4F-B0378624EB1C}" type="sibTrans" cxnId="{A6F31B6D-5937-4A75-A731-79CE6C27BFE8}">
      <dgm:prSet/>
      <dgm:spPr/>
      <dgm:t>
        <a:bodyPr/>
        <a:lstStyle/>
        <a:p>
          <a:endParaRPr lang="es-EC"/>
        </a:p>
      </dgm:t>
    </dgm:pt>
    <dgm:pt modelId="{442E1E87-5149-48EB-A2CE-96D21DD9C6D3}">
      <dgm:prSet phldrT="[Texto]" custT="1"/>
      <dgm:spPr/>
      <dgm:t>
        <a:bodyPr/>
        <a:lstStyle/>
        <a:p>
          <a:r>
            <a:rPr lang="es-EC" sz="1400" dirty="0" smtClean="0"/>
            <a:t>Difundir los beneficios económicos</a:t>
          </a:r>
          <a:endParaRPr lang="es-EC" sz="1400" dirty="0"/>
        </a:p>
      </dgm:t>
    </dgm:pt>
    <dgm:pt modelId="{3605CFF9-FA26-441C-B522-D139A240492F}" type="parTrans" cxnId="{1EDAF53C-313D-4DD0-B5EF-E94434D5868A}">
      <dgm:prSet/>
      <dgm:spPr/>
      <dgm:t>
        <a:bodyPr/>
        <a:lstStyle/>
        <a:p>
          <a:endParaRPr lang="es-EC"/>
        </a:p>
      </dgm:t>
    </dgm:pt>
    <dgm:pt modelId="{645E9D7D-22ED-4DE5-B807-78F32515A05B}" type="sibTrans" cxnId="{1EDAF53C-313D-4DD0-B5EF-E94434D5868A}">
      <dgm:prSet/>
      <dgm:spPr/>
      <dgm:t>
        <a:bodyPr/>
        <a:lstStyle/>
        <a:p>
          <a:endParaRPr lang="es-EC"/>
        </a:p>
      </dgm:t>
    </dgm:pt>
    <dgm:pt modelId="{FA95B038-A1DC-4F26-B40F-9EE20CFD16BC}">
      <dgm:prSet phldrT="[Texto]" custT="1"/>
      <dgm:spPr/>
      <dgm:t>
        <a:bodyPr/>
        <a:lstStyle/>
        <a:p>
          <a:r>
            <a:rPr lang="es-EC" sz="1400" dirty="0" smtClean="0"/>
            <a:t>Falta capacitación factor limitante</a:t>
          </a:r>
          <a:endParaRPr lang="es-EC" sz="1400" dirty="0"/>
        </a:p>
      </dgm:t>
    </dgm:pt>
    <dgm:pt modelId="{958FA674-930D-495F-8159-A607E50EAC6C}" type="parTrans" cxnId="{757477A4-9FF2-4B82-B013-4CB8863A518C}">
      <dgm:prSet/>
      <dgm:spPr/>
      <dgm:t>
        <a:bodyPr/>
        <a:lstStyle/>
        <a:p>
          <a:endParaRPr lang="es-EC"/>
        </a:p>
      </dgm:t>
    </dgm:pt>
    <dgm:pt modelId="{F983C198-B09F-46CE-B7B0-8ED04871A444}" type="sibTrans" cxnId="{757477A4-9FF2-4B82-B013-4CB8863A518C}">
      <dgm:prSet/>
      <dgm:spPr/>
      <dgm:t>
        <a:bodyPr/>
        <a:lstStyle/>
        <a:p>
          <a:endParaRPr lang="es-EC"/>
        </a:p>
      </dgm:t>
    </dgm:pt>
    <dgm:pt modelId="{9E8B470B-A87D-4E39-ADBD-4749A3DBC32F}">
      <dgm:prSet phldrT="[Texto]" custT="1"/>
      <dgm:spPr/>
      <dgm:t>
        <a:bodyPr/>
        <a:lstStyle/>
        <a:p>
          <a:r>
            <a:rPr lang="es-EC" sz="1400" dirty="0" smtClean="0"/>
            <a:t>Realizar análisis de evaluación de testigos </a:t>
          </a:r>
          <a:endParaRPr lang="es-EC" sz="1400" dirty="0"/>
        </a:p>
      </dgm:t>
    </dgm:pt>
    <dgm:pt modelId="{2FE8E85D-1A08-46B2-9537-976C06AA8CAE}" type="parTrans" cxnId="{B7C92F2D-3CC3-45B2-8D2B-6F90982F346A}">
      <dgm:prSet/>
      <dgm:spPr/>
      <dgm:t>
        <a:bodyPr/>
        <a:lstStyle/>
        <a:p>
          <a:endParaRPr lang="es-EC"/>
        </a:p>
      </dgm:t>
    </dgm:pt>
    <dgm:pt modelId="{2D3428C2-DD58-4198-BFA2-8E3ACBC7CA7B}" type="sibTrans" cxnId="{B7C92F2D-3CC3-45B2-8D2B-6F90982F346A}">
      <dgm:prSet/>
      <dgm:spPr/>
      <dgm:t>
        <a:bodyPr/>
        <a:lstStyle/>
        <a:p>
          <a:endParaRPr lang="es-EC"/>
        </a:p>
      </dgm:t>
    </dgm:pt>
    <dgm:pt modelId="{25B076F5-5BA4-4960-B540-3F0DE814622D}">
      <dgm:prSet phldrT="[Texto]" custT="1"/>
      <dgm:spPr/>
      <dgm:t>
        <a:bodyPr/>
        <a:lstStyle/>
        <a:p>
          <a:r>
            <a:rPr lang="es-EC" sz="1400" dirty="0" smtClean="0"/>
            <a:t>5 años en fincas tipo</a:t>
          </a:r>
          <a:endParaRPr lang="es-EC" sz="1400" dirty="0"/>
        </a:p>
      </dgm:t>
    </dgm:pt>
    <dgm:pt modelId="{41A33A9F-BF80-4750-B93F-E08B98E86035}" type="parTrans" cxnId="{5EC46D7E-F5C8-4BFF-AF2A-A3FBA320753F}">
      <dgm:prSet/>
      <dgm:spPr/>
      <dgm:t>
        <a:bodyPr/>
        <a:lstStyle/>
        <a:p>
          <a:endParaRPr lang="es-EC"/>
        </a:p>
      </dgm:t>
    </dgm:pt>
    <dgm:pt modelId="{10C84C0A-B56F-4074-9F1E-0D0E4C01200F}" type="sibTrans" cxnId="{5EC46D7E-F5C8-4BFF-AF2A-A3FBA320753F}">
      <dgm:prSet/>
      <dgm:spPr/>
      <dgm:t>
        <a:bodyPr/>
        <a:lstStyle/>
        <a:p>
          <a:endParaRPr lang="es-EC"/>
        </a:p>
      </dgm:t>
    </dgm:pt>
    <dgm:pt modelId="{039AE7DA-90D3-45D7-8E33-E4DDB4B31982}">
      <dgm:prSet phldrT="[Texto]" custT="1"/>
      <dgm:spPr/>
      <dgm:t>
        <a:bodyPr/>
        <a:lstStyle/>
        <a:p>
          <a:r>
            <a:rPr lang="es-EC" sz="1400" dirty="0" smtClean="0"/>
            <a:t>Identificar productores buenas prácticas</a:t>
          </a:r>
          <a:endParaRPr lang="es-EC" sz="1400" dirty="0"/>
        </a:p>
      </dgm:t>
    </dgm:pt>
    <dgm:pt modelId="{9745F98F-D345-4D0C-8064-6CAAF4B95D1E}" type="parTrans" cxnId="{148422A4-D6E3-452F-838B-2F1AAA1812C1}">
      <dgm:prSet/>
      <dgm:spPr/>
      <dgm:t>
        <a:bodyPr/>
        <a:lstStyle/>
        <a:p>
          <a:endParaRPr lang="es-EC"/>
        </a:p>
      </dgm:t>
    </dgm:pt>
    <dgm:pt modelId="{FAACAACC-DE84-4574-87A2-1A150966A3BF}" type="sibTrans" cxnId="{148422A4-D6E3-452F-838B-2F1AAA1812C1}">
      <dgm:prSet/>
      <dgm:spPr/>
      <dgm:t>
        <a:bodyPr/>
        <a:lstStyle/>
        <a:p>
          <a:endParaRPr lang="es-EC"/>
        </a:p>
      </dgm:t>
    </dgm:pt>
    <dgm:pt modelId="{2C3038CF-5F3B-42D2-AC0C-90AFF56CE049}">
      <dgm:prSet phldrT="[Texto]" custT="1"/>
      <dgm:spPr/>
      <dgm:t>
        <a:bodyPr/>
        <a:lstStyle/>
        <a:p>
          <a:r>
            <a:rPr lang="es-EC" sz="1400" i="1" dirty="0" smtClean="0"/>
            <a:t>Loja, Guayas, Morona Santiago, Santa Elena</a:t>
          </a:r>
          <a:endParaRPr lang="es-EC" sz="1400" i="1" dirty="0"/>
        </a:p>
      </dgm:t>
    </dgm:pt>
    <dgm:pt modelId="{B30C5701-7ED0-46BD-A3EC-0BBB8FEDC3F1}" type="parTrans" cxnId="{91F9D8CC-989A-4E73-8172-DA9A970311F0}">
      <dgm:prSet/>
      <dgm:spPr/>
      <dgm:t>
        <a:bodyPr/>
        <a:lstStyle/>
        <a:p>
          <a:endParaRPr lang="es-EC"/>
        </a:p>
      </dgm:t>
    </dgm:pt>
    <dgm:pt modelId="{5428F752-C5B9-47B0-BEE6-D8FBD35699E0}" type="sibTrans" cxnId="{91F9D8CC-989A-4E73-8172-DA9A970311F0}">
      <dgm:prSet/>
      <dgm:spPr/>
      <dgm:t>
        <a:bodyPr/>
        <a:lstStyle/>
        <a:p>
          <a:endParaRPr lang="es-EC"/>
        </a:p>
      </dgm:t>
    </dgm:pt>
    <dgm:pt modelId="{6521C00F-320A-4F7A-AB48-1D99F0F7C6EB}">
      <dgm:prSet phldrT="[Texto]" custT="1"/>
      <dgm:spPr/>
      <dgm:t>
        <a:bodyPr/>
        <a:lstStyle/>
        <a:p>
          <a:r>
            <a:rPr lang="es-ES_tradnl" sz="1400" dirty="0" smtClean="0"/>
            <a:t>Analizar la composición química de los subproductos </a:t>
          </a:r>
          <a:endParaRPr lang="es-EC" sz="1400" dirty="0"/>
        </a:p>
      </dgm:t>
    </dgm:pt>
    <dgm:pt modelId="{0D51064D-C2C9-4F09-B3D4-88701CED037F}" type="parTrans" cxnId="{2D281B28-22C2-4F69-AF13-18E24D174180}">
      <dgm:prSet/>
      <dgm:spPr/>
      <dgm:t>
        <a:bodyPr/>
        <a:lstStyle/>
        <a:p>
          <a:endParaRPr lang="es-EC"/>
        </a:p>
      </dgm:t>
    </dgm:pt>
    <dgm:pt modelId="{33C156A7-13C0-4EF8-9D64-C2FD4D69BDA3}" type="sibTrans" cxnId="{2D281B28-22C2-4F69-AF13-18E24D174180}">
      <dgm:prSet/>
      <dgm:spPr/>
      <dgm:t>
        <a:bodyPr/>
        <a:lstStyle/>
        <a:p>
          <a:endParaRPr lang="es-EC"/>
        </a:p>
      </dgm:t>
    </dgm:pt>
    <dgm:pt modelId="{610DA051-24C9-4168-B159-82EC43281FC6}">
      <dgm:prSet phldrT="[Texto]" custT="1"/>
      <dgm:spPr/>
      <dgm:t>
        <a:bodyPr/>
        <a:lstStyle/>
        <a:p>
          <a:r>
            <a:rPr lang="es-EC" sz="1400" dirty="0" smtClean="0"/>
            <a:t>Comparar resultados fertilización química y orgánica</a:t>
          </a:r>
          <a:endParaRPr lang="es-EC" sz="1400" dirty="0"/>
        </a:p>
      </dgm:t>
    </dgm:pt>
    <dgm:pt modelId="{875AAA50-9D58-4159-B6DE-C0E0E3316128}" type="parTrans" cxnId="{EB1CEC20-012E-497A-9711-72C44A27F818}">
      <dgm:prSet/>
      <dgm:spPr/>
      <dgm:t>
        <a:bodyPr/>
        <a:lstStyle/>
        <a:p>
          <a:endParaRPr lang="es-EC"/>
        </a:p>
      </dgm:t>
    </dgm:pt>
    <dgm:pt modelId="{DB61C4F2-5C4D-4D04-8D88-D3D69B9CAA9D}" type="sibTrans" cxnId="{EB1CEC20-012E-497A-9711-72C44A27F818}">
      <dgm:prSet/>
      <dgm:spPr/>
      <dgm:t>
        <a:bodyPr/>
        <a:lstStyle/>
        <a:p>
          <a:endParaRPr lang="es-EC"/>
        </a:p>
      </dgm:t>
    </dgm:pt>
    <dgm:pt modelId="{10502635-E9AD-DA47-8073-275A7230FCA4}">
      <dgm:prSet phldrT="[Texto]" custT="1"/>
      <dgm:spPr/>
      <dgm:t>
        <a:bodyPr/>
        <a:lstStyle/>
        <a:p>
          <a:r>
            <a:rPr lang="es-EC" sz="1400" dirty="0" smtClean="0"/>
            <a:t>Implementar prácticas gestión de estiércol especificas </a:t>
          </a:r>
          <a:endParaRPr lang="es-EC" sz="1400" dirty="0"/>
        </a:p>
      </dgm:t>
    </dgm:pt>
    <dgm:pt modelId="{86886707-CF1B-D44D-A315-64FB9F7DD91E}" type="parTrans" cxnId="{636DFE57-EB39-E64B-8D60-2FF5E335D931}">
      <dgm:prSet/>
      <dgm:spPr/>
      <dgm:t>
        <a:bodyPr/>
        <a:lstStyle/>
        <a:p>
          <a:endParaRPr lang="es-ES_tradnl"/>
        </a:p>
      </dgm:t>
    </dgm:pt>
    <dgm:pt modelId="{0921FB2A-D781-494D-A8CE-13FED96E5335}" type="sibTrans" cxnId="{636DFE57-EB39-E64B-8D60-2FF5E335D931}">
      <dgm:prSet/>
      <dgm:spPr/>
      <dgm:t>
        <a:bodyPr/>
        <a:lstStyle/>
        <a:p>
          <a:endParaRPr lang="es-ES_tradnl"/>
        </a:p>
      </dgm:t>
    </dgm:pt>
    <dgm:pt modelId="{A026F667-598B-1B4B-92C5-FB1BB44091E3}">
      <dgm:prSet phldrT="[Texto]" custT="1"/>
      <dgm:spPr/>
      <dgm:t>
        <a:bodyPr/>
        <a:lstStyle/>
        <a:p>
          <a:r>
            <a:rPr lang="es-EC" sz="1400" dirty="0" smtClean="0"/>
            <a:t>Cada finca realidad distinta</a:t>
          </a:r>
          <a:endParaRPr lang="es-EC" sz="1400" dirty="0"/>
        </a:p>
      </dgm:t>
    </dgm:pt>
    <dgm:pt modelId="{E8AD1E87-1532-694E-A1DC-673DBD00D905}" type="parTrans" cxnId="{E11F56E4-FC49-034D-8E35-87BDCD1B4AB9}">
      <dgm:prSet/>
      <dgm:spPr/>
      <dgm:t>
        <a:bodyPr/>
        <a:lstStyle/>
        <a:p>
          <a:endParaRPr lang="es-ES_tradnl"/>
        </a:p>
      </dgm:t>
    </dgm:pt>
    <dgm:pt modelId="{4D33340D-3021-E54C-BEDA-EA21C3AE05CC}" type="sibTrans" cxnId="{E11F56E4-FC49-034D-8E35-87BDCD1B4AB9}">
      <dgm:prSet/>
      <dgm:spPr/>
      <dgm:t>
        <a:bodyPr/>
        <a:lstStyle/>
        <a:p>
          <a:endParaRPr lang="es-ES_tradnl"/>
        </a:p>
      </dgm:t>
    </dgm:pt>
    <dgm:pt modelId="{E92B8CAC-E7EF-4C12-814C-C5F56928724E}" type="pres">
      <dgm:prSet presAssocID="{BEEA5F6C-85AB-4A27-A732-3D28764275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79E4D95-B14F-4E25-95D1-0B463260D7CE}" type="pres">
      <dgm:prSet presAssocID="{CCE577CF-42C2-47C0-A3A3-6E1E67FB2B49}" presName="parentLin" presStyleCnt="0"/>
      <dgm:spPr/>
      <dgm:t>
        <a:bodyPr/>
        <a:lstStyle/>
        <a:p>
          <a:endParaRPr lang="es-ES_tradnl"/>
        </a:p>
      </dgm:t>
    </dgm:pt>
    <dgm:pt modelId="{E7EAA47F-2488-4619-AE9E-834D6FE5C952}" type="pres">
      <dgm:prSet presAssocID="{CCE577CF-42C2-47C0-A3A3-6E1E67FB2B49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6D8C2C26-2C5C-47E3-8476-8562BB0800BA}" type="pres">
      <dgm:prSet presAssocID="{CCE577CF-42C2-47C0-A3A3-6E1E67FB2B4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A3116E-5773-4958-9E7B-E6470C555F09}" type="pres">
      <dgm:prSet presAssocID="{CCE577CF-42C2-47C0-A3A3-6E1E67FB2B49}" presName="negativeSpace" presStyleCnt="0"/>
      <dgm:spPr/>
      <dgm:t>
        <a:bodyPr/>
        <a:lstStyle/>
        <a:p>
          <a:endParaRPr lang="es-ES_tradnl"/>
        </a:p>
      </dgm:t>
    </dgm:pt>
    <dgm:pt modelId="{1F5AC0DA-3494-461E-9DD0-05EB64F1BC9B}" type="pres">
      <dgm:prSet presAssocID="{CCE577CF-42C2-47C0-A3A3-6E1E67FB2B49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970AE0-8638-4D76-84C4-EC65A62344AE}" type="pres">
      <dgm:prSet presAssocID="{BD60A5E9-81C2-48E2-B95F-28CFDDCF622A}" presName="spaceBetweenRectangles" presStyleCnt="0"/>
      <dgm:spPr/>
      <dgm:t>
        <a:bodyPr/>
        <a:lstStyle/>
        <a:p>
          <a:endParaRPr lang="es-ES_tradnl"/>
        </a:p>
      </dgm:t>
    </dgm:pt>
    <dgm:pt modelId="{51DA8662-DD7E-4BE0-8515-61CD0C9C2A98}" type="pres">
      <dgm:prSet presAssocID="{442E1E87-5149-48EB-A2CE-96D21DD9C6D3}" presName="parentLin" presStyleCnt="0"/>
      <dgm:spPr/>
      <dgm:t>
        <a:bodyPr/>
        <a:lstStyle/>
        <a:p>
          <a:endParaRPr lang="es-ES_tradnl"/>
        </a:p>
      </dgm:t>
    </dgm:pt>
    <dgm:pt modelId="{6C965220-0A8D-4C44-8C3F-DB36B8009DFD}" type="pres">
      <dgm:prSet presAssocID="{442E1E87-5149-48EB-A2CE-96D21DD9C6D3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0EF667A3-DA61-47AD-9AA1-31B2E7E26CEE}" type="pres">
      <dgm:prSet presAssocID="{442E1E87-5149-48EB-A2CE-96D21DD9C6D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84F4B0-C554-41C6-A064-2FE45F3B1431}" type="pres">
      <dgm:prSet presAssocID="{442E1E87-5149-48EB-A2CE-96D21DD9C6D3}" presName="negativeSpace" presStyleCnt="0"/>
      <dgm:spPr/>
      <dgm:t>
        <a:bodyPr/>
        <a:lstStyle/>
        <a:p>
          <a:endParaRPr lang="es-ES_tradnl"/>
        </a:p>
      </dgm:t>
    </dgm:pt>
    <dgm:pt modelId="{B01E41AE-ED71-4190-BE61-F68451077E37}" type="pres">
      <dgm:prSet presAssocID="{442E1E87-5149-48EB-A2CE-96D21DD9C6D3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2CD87B-1FCA-4D21-A7D2-90595A4BDE9F}" type="pres">
      <dgm:prSet presAssocID="{645E9D7D-22ED-4DE5-B807-78F32515A05B}" presName="spaceBetweenRectangles" presStyleCnt="0"/>
      <dgm:spPr/>
      <dgm:t>
        <a:bodyPr/>
        <a:lstStyle/>
        <a:p>
          <a:endParaRPr lang="es-ES_tradnl"/>
        </a:p>
      </dgm:t>
    </dgm:pt>
    <dgm:pt modelId="{064470F1-65E6-4E38-A4D1-D44BDB85C354}" type="pres">
      <dgm:prSet presAssocID="{9E8B470B-A87D-4E39-ADBD-4749A3DBC32F}" presName="parentLin" presStyleCnt="0"/>
      <dgm:spPr/>
      <dgm:t>
        <a:bodyPr/>
        <a:lstStyle/>
        <a:p>
          <a:endParaRPr lang="es-ES_tradnl"/>
        </a:p>
      </dgm:t>
    </dgm:pt>
    <dgm:pt modelId="{BD970433-E58D-4165-9F44-1A3E0E5774F8}" type="pres">
      <dgm:prSet presAssocID="{9E8B470B-A87D-4E39-ADBD-4749A3DBC32F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1BB27778-C54C-4218-B3E8-76D188B5A91C}" type="pres">
      <dgm:prSet presAssocID="{9E8B470B-A87D-4E39-ADBD-4749A3DBC32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F4EFB1-79FB-49F0-9F23-17C0A65C1CE7}" type="pres">
      <dgm:prSet presAssocID="{9E8B470B-A87D-4E39-ADBD-4749A3DBC32F}" presName="negativeSpace" presStyleCnt="0"/>
      <dgm:spPr/>
      <dgm:t>
        <a:bodyPr/>
        <a:lstStyle/>
        <a:p>
          <a:endParaRPr lang="es-ES_tradnl"/>
        </a:p>
      </dgm:t>
    </dgm:pt>
    <dgm:pt modelId="{FFD4EB98-2CD4-40D8-85E9-E99A98309870}" type="pres">
      <dgm:prSet presAssocID="{9E8B470B-A87D-4E39-ADBD-4749A3DBC32F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70CF8F-68ED-4293-913A-B8842F5B2C03}" type="pres">
      <dgm:prSet presAssocID="{2D3428C2-DD58-4198-BFA2-8E3ACBC7CA7B}" presName="spaceBetweenRectangles" presStyleCnt="0"/>
      <dgm:spPr/>
      <dgm:t>
        <a:bodyPr/>
        <a:lstStyle/>
        <a:p>
          <a:endParaRPr lang="es-ES_tradnl"/>
        </a:p>
      </dgm:t>
    </dgm:pt>
    <dgm:pt modelId="{9A2767A6-3CC6-41A4-B5C5-5E352A9B6A67}" type="pres">
      <dgm:prSet presAssocID="{039AE7DA-90D3-45D7-8E33-E4DDB4B31982}" presName="parentLin" presStyleCnt="0"/>
      <dgm:spPr/>
      <dgm:t>
        <a:bodyPr/>
        <a:lstStyle/>
        <a:p>
          <a:endParaRPr lang="es-ES_tradnl"/>
        </a:p>
      </dgm:t>
    </dgm:pt>
    <dgm:pt modelId="{9D13E9B3-154A-4EFF-97FF-C03C1719A303}" type="pres">
      <dgm:prSet presAssocID="{039AE7DA-90D3-45D7-8E33-E4DDB4B31982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1999E21F-3DF6-45A0-B298-F8E8B99F67AA}" type="pres">
      <dgm:prSet presAssocID="{039AE7DA-90D3-45D7-8E33-E4DDB4B3198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9242B4-50FE-44CD-878D-53D6F3581077}" type="pres">
      <dgm:prSet presAssocID="{039AE7DA-90D3-45D7-8E33-E4DDB4B31982}" presName="negativeSpace" presStyleCnt="0"/>
      <dgm:spPr/>
      <dgm:t>
        <a:bodyPr/>
        <a:lstStyle/>
        <a:p>
          <a:endParaRPr lang="es-ES_tradnl"/>
        </a:p>
      </dgm:t>
    </dgm:pt>
    <dgm:pt modelId="{AEDB6B4F-D247-492F-B041-4DBAAF675DAD}" type="pres">
      <dgm:prSet presAssocID="{039AE7DA-90D3-45D7-8E33-E4DDB4B31982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0BE2F8-F1B5-4A9F-AEE5-07C9FEB0ADD4}" type="pres">
      <dgm:prSet presAssocID="{FAACAACC-DE84-4574-87A2-1A150966A3BF}" presName="spaceBetweenRectangles" presStyleCnt="0"/>
      <dgm:spPr/>
      <dgm:t>
        <a:bodyPr/>
        <a:lstStyle/>
        <a:p>
          <a:endParaRPr lang="es-ES_tradnl"/>
        </a:p>
      </dgm:t>
    </dgm:pt>
    <dgm:pt modelId="{9B6E149A-0DD5-4FC0-A28B-24CDC921B0E1}" type="pres">
      <dgm:prSet presAssocID="{6521C00F-320A-4F7A-AB48-1D99F0F7C6EB}" presName="parentLin" presStyleCnt="0"/>
      <dgm:spPr/>
      <dgm:t>
        <a:bodyPr/>
        <a:lstStyle/>
        <a:p>
          <a:endParaRPr lang="es-ES_tradnl"/>
        </a:p>
      </dgm:t>
    </dgm:pt>
    <dgm:pt modelId="{538575A9-16B7-4FE0-A493-A6DEBA43D790}" type="pres">
      <dgm:prSet presAssocID="{6521C00F-320A-4F7A-AB48-1D99F0F7C6EB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0C4EA607-70C8-4A0E-9086-776F8BC1EB1E}" type="pres">
      <dgm:prSet presAssocID="{6521C00F-320A-4F7A-AB48-1D99F0F7C6E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1C3849-1CD0-4F4A-A6DE-DEE387CEC901}" type="pres">
      <dgm:prSet presAssocID="{6521C00F-320A-4F7A-AB48-1D99F0F7C6EB}" presName="negativeSpace" presStyleCnt="0"/>
      <dgm:spPr/>
      <dgm:t>
        <a:bodyPr/>
        <a:lstStyle/>
        <a:p>
          <a:endParaRPr lang="es-ES_tradnl"/>
        </a:p>
      </dgm:t>
    </dgm:pt>
    <dgm:pt modelId="{760416D7-E1B9-4AA6-932B-FD5E94F05AA3}" type="pres">
      <dgm:prSet presAssocID="{6521C00F-320A-4F7A-AB48-1D99F0F7C6EB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542E22-CB40-48AD-8288-5B8B8A461EAC}" type="pres">
      <dgm:prSet presAssocID="{33C156A7-13C0-4EF8-9D64-C2FD4D69BDA3}" presName="spaceBetweenRectangles" presStyleCnt="0"/>
      <dgm:spPr/>
      <dgm:t>
        <a:bodyPr/>
        <a:lstStyle/>
        <a:p>
          <a:endParaRPr lang="es-ES_tradnl"/>
        </a:p>
      </dgm:t>
    </dgm:pt>
    <dgm:pt modelId="{BB3C8F83-C9C7-8340-B590-061A8F7A1699}" type="pres">
      <dgm:prSet presAssocID="{10502635-E9AD-DA47-8073-275A7230FCA4}" presName="parentLin" presStyleCnt="0"/>
      <dgm:spPr/>
      <dgm:t>
        <a:bodyPr/>
        <a:lstStyle/>
        <a:p>
          <a:endParaRPr lang="es-ES_tradnl"/>
        </a:p>
      </dgm:t>
    </dgm:pt>
    <dgm:pt modelId="{7402B8C7-E540-0D40-98C9-3F947C285E59}" type="pres">
      <dgm:prSet presAssocID="{10502635-E9AD-DA47-8073-275A7230FCA4}" presName="parentLeftMargin" presStyleLbl="node1" presStyleIdx="4" presStyleCnt="6"/>
      <dgm:spPr/>
      <dgm:t>
        <a:bodyPr/>
        <a:lstStyle/>
        <a:p>
          <a:endParaRPr lang="es-ES_tradnl"/>
        </a:p>
      </dgm:t>
    </dgm:pt>
    <dgm:pt modelId="{9E01CF5C-E482-554B-A5B4-404DEE5F62D1}" type="pres">
      <dgm:prSet presAssocID="{10502635-E9AD-DA47-8073-275A7230FCA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300B46B-5347-4744-9410-873092199545}" type="pres">
      <dgm:prSet presAssocID="{10502635-E9AD-DA47-8073-275A7230FCA4}" presName="negativeSpace" presStyleCnt="0"/>
      <dgm:spPr/>
      <dgm:t>
        <a:bodyPr/>
        <a:lstStyle/>
        <a:p>
          <a:endParaRPr lang="es-ES_tradnl"/>
        </a:p>
      </dgm:t>
    </dgm:pt>
    <dgm:pt modelId="{0C3563B2-16F9-3646-B06B-7FCBA27DA52B}" type="pres">
      <dgm:prSet presAssocID="{10502635-E9AD-DA47-8073-275A7230FCA4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96BA974-F147-4C43-94AE-955C9530021E}" type="presOf" srcId="{6521C00F-320A-4F7A-AB48-1D99F0F7C6EB}" destId="{0C4EA607-70C8-4A0E-9086-776F8BC1EB1E}" srcOrd="1" destOrd="0" presId="urn:microsoft.com/office/officeart/2005/8/layout/list1"/>
    <dgm:cxn modelId="{91ED325A-E2D8-4EF9-AE41-4B1FB2A6EF11}" type="presOf" srcId="{BEEA5F6C-85AB-4A27-A732-3D2876427577}" destId="{E92B8CAC-E7EF-4C12-814C-C5F56928724E}" srcOrd="0" destOrd="0" presId="urn:microsoft.com/office/officeart/2005/8/layout/list1"/>
    <dgm:cxn modelId="{B05BD63C-45FD-4D6C-9E38-AE31A0509E39}" type="presOf" srcId="{FA95B038-A1DC-4F26-B40F-9EE20CFD16BC}" destId="{B01E41AE-ED71-4190-BE61-F68451077E37}" srcOrd="0" destOrd="0" presId="urn:microsoft.com/office/officeart/2005/8/layout/list1"/>
    <dgm:cxn modelId="{B7C92F2D-3CC3-45B2-8D2B-6F90982F346A}" srcId="{BEEA5F6C-85AB-4A27-A732-3D2876427577}" destId="{9E8B470B-A87D-4E39-ADBD-4749A3DBC32F}" srcOrd="2" destOrd="0" parTransId="{2FE8E85D-1A08-46B2-9537-976C06AA8CAE}" sibTransId="{2D3428C2-DD58-4198-BFA2-8E3ACBC7CA7B}"/>
    <dgm:cxn modelId="{9C09EFB8-6D58-41F8-89A3-29C68476E67F}" type="presOf" srcId="{442E1E87-5149-48EB-A2CE-96D21DD9C6D3}" destId="{6C965220-0A8D-4C44-8C3F-DB36B8009DFD}" srcOrd="0" destOrd="0" presId="urn:microsoft.com/office/officeart/2005/8/layout/list1"/>
    <dgm:cxn modelId="{8341D755-757F-4C87-99DB-977E02FDC3E2}" type="presOf" srcId="{442E1E87-5149-48EB-A2CE-96D21DD9C6D3}" destId="{0EF667A3-DA61-47AD-9AA1-31B2E7E26CEE}" srcOrd="1" destOrd="0" presId="urn:microsoft.com/office/officeart/2005/8/layout/list1"/>
    <dgm:cxn modelId="{D9B39128-A8A1-D745-8117-949D33C540FD}" type="presOf" srcId="{A026F667-598B-1B4B-92C5-FB1BB44091E3}" destId="{0C3563B2-16F9-3646-B06B-7FCBA27DA52B}" srcOrd="0" destOrd="0" presId="urn:microsoft.com/office/officeart/2005/8/layout/list1"/>
    <dgm:cxn modelId="{63835E89-4704-48DF-9902-0691A8CA6704}" srcId="{BEEA5F6C-85AB-4A27-A732-3D2876427577}" destId="{CCE577CF-42C2-47C0-A3A3-6E1E67FB2B49}" srcOrd="0" destOrd="0" parTransId="{BDD86E53-AF79-4279-AB58-E6C14E30D95A}" sibTransId="{BD60A5E9-81C2-48E2-B95F-28CFDDCF622A}"/>
    <dgm:cxn modelId="{3CE95D08-9A1B-4BD4-AB00-42F34017BE6B}" type="presOf" srcId="{039AE7DA-90D3-45D7-8E33-E4DDB4B31982}" destId="{9D13E9B3-154A-4EFF-97FF-C03C1719A303}" srcOrd="0" destOrd="0" presId="urn:microsoft.com/office/officeart/2005/8/layout/list1"/>
    <dgm:cxn modelId="{12F06327-720C-B64E-A958-97DD425A83E9}" type="presOf" srcId="{10502635-E9AD-DA47-8073-275A7230FCA4}" destId="{7402B8C7-E540-0D40-98C9-3F947C285E59}" srcOrd="0" destOrd="0" presId="urn:microsoft.com/office/officeart/2005/8/layout/list1"/>
    <dgm:cxn modelId="{2D281B28-22C2-4F69-AF13-18E24D174180}" srcId="{BEEA5F6C-85AB-4A27-A732-3D2876427577}" destId="{6521C00F-320A-4F7A-AB48-1D99F0F7C6EB}" srcOrd="4" destOrd="0" parTransId="{0D51064D-C2C9-4F09-B3D4-88701CED037F}" sibTransId="{33C156A7-13C0-4EF8-9D64-C2FD4D69BDA3}"/>
    <dgm:cxn modelId="{5B5BDE35-85D4-42BB-AABD-49897143F527}" type="presOf" srcId="{9E8B470B-A87D-4E39-ADBD-4749A3DBC32F}" destId="{BD970433-E58D-4165-9F44-1A3E0E5774F8}" srcOrd="0" destOrd="0" presId="urn:microsoft.com/office/officeart/2005/8/layout/list1"/>
    <dgm:cxn modelId="{4723A6F0-7D0E-4E2F-AB26-6ABAB2B74E9A}" type="presOf" srcId="{610DA051-24C9-4168-B159-82EC43281FC6}" destId="{760416D7-E1B9-4AA6-932B-FD5E94F05AA3}" srcOrd="0" destOrd="0" presId="urn:microsoft.com/office/officeart/2005/8/layout/list1"/>
    <dgm:cxn modelId="{E11F56E4-FC49-034D-8E35-87BDCD1B4AB9}" srcId="{10502635-E9AD-DA47-8073-275A7230FCA4}" destId="{A026F667-598B-1B4B-92C5-FB1BB44091E3}" srcOrd="0" destOrd="0" parTransId="{E8AD1E87-1532-694E-A1DC-673DBD00D905}" sibTransId="{4D33340D-3021-E54C-BEDA-EA21C3AE05CC}"/>
    <dgm:cxn modelId="{47845BC3-7D42-4B7A-9644-3A48AA5EF767}" type="presOf" srcId="{2A31727A-953D-4F5A-877A-8549CA5DA54A}" destId="{1F5AC0DA-3494-461E-9DD0-05EB64F1BC9B}" srcOrd="0" destOrd="0" presId="urn:microsoft.com/office/officeart/2005/8/layout/list1"/>
    <dgm:cxn modelId="{5069D14F-EB1B-49EC-8E1C-CE56836ED067}" type="presOf" srcId="{9E8B470B-A87D-4E39-ADBD-4749A3DBC32F}" destId="{1BB27778-C54C-4218-B3E8-76D188B5A91C}" srcOrd="1" destOrd="0" presId="urn:microsoft.com/office/officeart/2005/8/layout/list1"/>
    <dgm:cxn modelId="{203A9766-0099-4748-A0CF-D2ED4231C4F5}" type="presOf" srcId="{10502635-E9AD-DA47-8073-275A7230FCA4}" destId="{9E01CF5C-E482-554B-A5B4-404DEE5F62D1}" srcOrd="1" destOrd="0" presId="urn:microsoft.com/office/officeart/2005/8/layout/list1"/>
    <dgm:cxn modelId="{EB1CEC20-012E-497A-9711-72C44A27F818}" srcId="{6521C00F-320A-4F7A-AB48-1D99F0F7C6EB}" destId="{610DA051-24C9-4168-B159-82EC43281FC6}" srcOrd="0" destOrd="0" parTransId="{875AAA50-9D58-4159-B6DE-C0E0E3316128}" sibTransId="{DB61C4F2-5C4D-4D04-8D88-D3D69B9CAA9D}"/>
    <dgm:cxn modelId="{636DFE57-EB39-E64B-8D60-2FF5E335D931}" srcId="{BEEA5F6C-85AB-4A27-A732-3D2876427577}" destId="{10502635-E9AD-DA47-8073-275A7230FCA4}" srcOrd="5" destOrd="0" parTransId="{86886707-CF1B-D44D-A315-64FB9F7DD91E}" sibTransId="{0921FB2A-D781-494D-A8CE-13FED96E5335}"/>
    <dgm:cxn modelId="{70CE6AE5-E63F-4875-BA10-D172D8A31EF9}" type="presOf" srcId="{CCE577CF-42C2-47C0-A3A3-6E1E67FB2B49}" destId="{E7EAA47F-2488-4619-AE9E-834D6FE5C952}" srcOrd="0" destOrd="0" presId="urn:microsoft.com/office/officeart/2005/8/layout/list1"/>
    <dgm:cxn modelId="{91F9D8CC-989A-4E73-8172-DA9A970311F0}" srcId="{039AE7DA-90D3-45D7-8E33-E4DDB4B31982}" destId="{2C3038CF-5F3B-42D2-AC0C-90AFF56CE049}" srcOrd="0" destOrd="0" parTransId="{B30C5701-7ED0-46BD-A3EC-0BBB8FEDC3F1}" sibTransId="{5428F752-C5B9-47B0-BEE6-D8FBD35699E0}"/>
    <dgm:cxn modelId="{8F52565D-88D1-49AD-9FCD-476F038A8703}" type="presOf" srcId="{CCE577CF-42C2-47C0-A3A3-6E1E67FB2B49}" destId="{6D8C2C26-2C5C-47E3-8476-8562BB0800BA}" srcOrd="1" destOrd="0" presId="urn:microsoft.com/office/officeart/2005/8/layout/list1"/>
    <dgm:cxn modelId="{D757152F-82D9-43B3-A7CF-29CA795727EB}" type="presOf" srcId="{039AE7DA-90D3-45D7-8E33-E4DDB4B31982}" destId="{1999E21F-3DF6-45A0-B298-F8E8B99F67AA}" srcOrd="1" destOrd="0" presId="urn:microsoft.com/office/officeart/2005/8/layout/list1"/>
    <dgm:cxn modelId="{EBA2E7D3-05FA-4E03-9AC9-ACD163DDF4B2}" type="presOf" srcId="{2C3038CF-5F3B-42D2-AC0C-90AFF56CE049}" destId="{AEDB6B4F-D247-492F-B041-4DBAAF675DAD}" srcOrd="0" destOrd="0" presId="urn:microsoft.com/office/officeart/2005/8/layout/list1"/>
    <dgm:cxn modelId="{D2F7A6E4-C7DC-472F-B3B5-358A83EFFAB3}" type="presOf" srcId="{25B076F5-5BA4-4960-B540-3F0DE814622D}" destId="{FFD4EB98-2CD4-40D8-85E9-E99A98309870}" srcOrd="0" destOrd="0" presId="urn:microsoft.com/office/officeart/2005/8/layout/list1"/>
    <dgm:cxn modelId="{D2AAE5A4-D2D7-4BEF-89B3-17D58979F879}" type="presOf" srcId="{6521C00F-320A-4F7A-AB48-1D99F0F7C6EB}" destId="{538575A9-16B7-4FE0-A493-A6DEBA43D790}" srcOrd="0" destOrd="0" presId="urn:microsoft.com/office/officeart/2005/8/layout/list1"/>
    <dgm:cxn modelId="{A6F31B6D-5937-4A75-A731-79CE6C27BFE8}" srcId="{CCE577CF-42C2-47C0-A3A3-6E1E67FB2B49}" destId="{2A31727A-953D-4F5A-877A-8549CA5DA54A}" srcOrd="0" destOrd="0" parTransId="{0F61B93F-CF34-451D-B2EB-22EEE3F98854}" sibTransId="{75ABB263-1329-4C63-9D4F-B0378624EB1C}"/>
    <dgm:cxn modelId="{148422A4-D6E3-452F-838B-2F1AAA1812C1}" srcId="{BEEA5F6C-85AB-4A27-A732-3D2876427577}" destId="{039AE7DA-90D3-45D7-8E33-E4DDB4B31982}" srcOrd="3" destOrd="0" parTransId="{9745F98F-D345-4D0C-8064-6CAAF4B95D1E}" sibTransId="{FAACAACC-DE84-4574-87A2-1A150966A3BF}"/>
    <dgm:cxn modelId="{757477A4-9FF2-4B82-B013-4CB8863A518C}" srcId="{442E1E87-5149-48EB-A2CE-96D21DD9C6D3}" destId="{FA95B038-A1DC-4F26-B40F-9EE20CFD16BC}" srcOrd="0" destOrd="0" parTransId="{958FA674-930D-495F-8159-A607E50EAC6C}" sibTransId="{F983C198-B09F-46CE-B7B0-8ED04871A444}"/>
    <dgm:cxn modelId="{5EC46D7E-F5C8-4BFF-AF2A-A3FBA320753F}" srcId="{9E8B470B-A87D-4E39-ADBD-4749A3DBC32F}" destId="{25B076F5-5BA4-4960-B540-3F0DE814622D}" srcOrd="0" destOrd="0" parTransId="{41A33A9F-BF80-4750-B93F-E08B98E86035}" sibTransId="{10C84C0A-B56F-4074-9F1E-0D0E4C01200F}"/>
    <dgm:cxn modelId="{1EDAF53C-313D-4DD0-B5EF-E94434D5868A}" srcId="{BEEA5F6C-85AB-4A27-A732-3D2876427577}" destId="{442E1E87-5149-48EB-A2CE-96D21DD9C6D3}" srcOrd="1" destOrd="0" parTransId="{3605CFF9-FA26-441C-B522-D139A240492F}" sibTransId="{645E9D7D-22ED-4DE5-B807-78F32515A05B}"/>
    <dgm:cxn modelId="{E5C54723-E658-431D-AB2B-5FB329FF839F}" type="presParOf" srcId="{E92B8CAC-E7EF-4C12-814C-C5F56928724E}" destId="{079E4D95-B14F-4E25-95D1-0B463260D7CE}" srcOrd="0" destOrd="0" presId="urn:microsoft.com/office/officeart/2005/8/layout/list1"/>
    <dgm:cxn modelId="{73694ABC-D7E0-4CBC-9495-BFB5CB2745AA}" type="presParOf" srcId="{079E4D95-B14F-4E25-95D1-0B463260D7CE}" destId="{E7EAA47F-2488-4619-AE9E-834D6FE5C952}" srcOrd="0" destOrd="0" presId="urn:microsoft.com/office/officeart/2005/8/layout/list1"/>
    <dgm:cxn modelId="{822D4743-B926-468D-916D-EA933A08B9B2}" type="presParOf" srcId="{079E4D95-B14F-4E25-95D1-0B463260D7CE}" destId="{6D8C2C26-2C5C-47E3-8476-8562BB0800BA}" srcOrd="1" destOrd="0" presId="urn:microsoft.com/office/officeart/2005/8/layout/list1"/>
    <dgm:cxn modelId="{56FA0927-6DD6-45C0-BD02-9AFC05991FA8}" type="presParOf" srcId="{E92B8CAC-E7EF-4C12-814C-C5F56928724E}" destId="{A3A3116E-5773-4958-9E7B-E6470C555F09}" srcOrd="1" destOrd="0" presId="urn:microsoft.com/office/officeart/2005/8/layout/list1"/>
    <dgm:cxn modelId="{94D61ADD-09E5-42AA-A582-6845DCC879E9}" type="presParOf" srcId="{E92B8CAC-E7EF-4C12-814C-C5F56928724E}" destId="{1F5AC0DA-3494-461E-9DD0-05EB64F1BC9B}" srcOrd="2" destOrd="0" presId="urn:microsoft.com/office/officeart/2005/8/layout/list1"/>
    <dgm:cxn modelId="{0661DBAA-3A67-4752-AFA7-F792B684A59F}" type="presParOf" srcId="{E92B8CAC-E7EF-4C12-814C-C5F56928724E}" destId="{5C970AE0-8638-4D76-84C4-EC65A62344AE}" srcOrd="3" destOrd="0" presId="urn:microsoft.com/office/officeart/2005/8/layout/list1"/>
    <dgm:cxn modelId="{745917DE-A03C-44E9-A09B-5C6D425F3B3D}" type="presParOf" srcId="{E92B8CAC-E7EF-4C12-814C-C5F56928724E}" destId="{51DA8662-DD7E-4BE0-8515-61CD0C9C2A98}" srcOrd="4" destOrd="0" presId="urn:microsoft.com/office/officeart/2005/8/layout/list1"/>
    <dgm:cxn modelId="{6B6542F9-D85D-4573-975C-F6A9B3208A9C}" type="presParOf" srcId="{51DA8662-DD7E-4BE0-8515-61CD0C9C2A98}" destId="{6C965220-0A8D-4C44-8C3F-DB36B8009DFD}" srcOrd="0" destOrd="0" presId="urn:microsoft.com/office/officeart/2005/8/layout/list1"/>
    <dgm:cxn modelId="{28D4ADCE-B704-4B17-84CD-F5D23DBEE1FB}" type="presParOf" srcId="{51DA8662-DD7E-4BE0-8515-61CD0C9C2A98}" destId="{0EF667A3-DA61-47AD-9AA1-31B2E7E26CEE}" srcOrd="1" destOrd="0" presId="urn:microsoft.com/office/officeart/2005/8/layout/list1"/>
    <dgm:cxn modelId="{E7CE2A94-E5E2-4B25-A630-A3F5B2746EDA}" type="presParOf" srcId="{E92B8CAC-E7EF-4C12-814C-C5F56928724E}" destId="{DA84F4B0-C554-41C6-A064-2FE45F3B1431}" srcOrd="5" destOrd="0" presId="urn:microsoft.com/office/officeart/2005/8/layout/list1"/>
    <dgm:cxn modelId="{1D08BCE8-263F-4FFF-A93D-68478954F4E8}" type="presParOf" srcId="{E92B8CAC-E7EF-4C12-814C-C5F56928724E}" destId="{B01E41AE-ED71-4190-BE61-F68451077E37}" srcOrd="6" destOrd="0" presId="urn:microsoft.com/office/officeart/2005/8/layout/list1"/>
    <dgm:cxn modelId="{01EA3E7F-956E-470C-8380-9C39E523D20E}" type="presParOf" srcId="{E92B8CAC-E7EF-4C12-814C-C5F56928724E}" destId="{402CD87B-1FCA-4D21-A7D2-90595A4BDE9F}" srcOrd="7" destOrd="0" presId="urn:microsoft.com/office/officeart/2005/8/layout/list1"/>
    <dgm:cxn modelId="{742CF769-D5EF-468E-AD30-AC2BC1666949}" type="presParOf" srcId="{E92B8CAC-E7EF-4C12-814C-C5F56928724E}" destId="{064470F1-65E6-4E38-A4D1-D44BDB85C354}" srcOrd="8" destOrd="0" presId="urn:microsoft.com/office/officeart/2005/8/layout/list1"/>
    <dgm:cxn modelId="{DC32C44D-B868-445E-82DB-D853F5F2A4C9}" type="presParOf" srcId="{064470F1-65E6-4E38-A4D1-D44BDB85C354}" destId="{BD970433-E58D-4165-9F44-1A3E0E5774F8}" srcOrd="0" destOrd="0" presId="urn:microsoft.com/office/officeart/2005/8/layout/list1"/>
    <dgm:cxn modelId="{27212FDB-9EDD-4019-BDA5-9FDF76ABFFB7}" type="presParOf" srcId="{064470F1-65E6-4E38-A4D1-D44BDB85C354}" destId="{1BB27778-C54C-4218-B3E8-76D188B5A91C}" srcOrd="1" destOrd="0" presId="urn:microsoft.com/office/officeart/2005/8/layout/list1"/>
    <dgm:cxn modelId="{AA1AEF23-426E-40D5-B101-E65338FCD75B}" type="presParOf" srcId="{E92B8CAC-E7EF-4C12-814C-C5F56928724E}" destId="{8DF4EFB1-79FB-49F0-9F23-17C0A65C1CE7}" srcOrd="9" destOrd="0" presId="urn:microsoft.com/office/officeart/2005/8/layout/list1"/>
    <dgm:cxn modelId="{1CB2B75B-2444-428D-A75A-80FD26B7D16D}" type="presParOf" srcId="{E92B8CAC-E7EF-4C12-814C-C5F56928724E}" destId="{FFD4EB98-2CD4-40D8-85E9-E99A98309870}" srcOrd="10" destOrd="0" presId="urn:microsoft.com/office/officeart/2005/8/layout/list1"/>
    <dgm:cxn modelId="{EB3440EF-84E7-4D12-A805-0A62F990CCBC}" type="presParOf" srcId="{E92B8CAC-E7EF-4C12-814C-C5F56928724E}" destId="{BE70CF8F-68ED-4293-913A-B8842F5B2C03}" srcOrd="11" destOrd="0" presId="urn:microsoft.com/office/officeart/2005/8/layout/list1"/>
    <dgm:cxn modelId="{73F3D25C-9B23-4757-87AA-32D62E2F2957}" type="presParOf" srcId="{E92B8CAC-E7EF-4C12-814C-C5F56928724E}" destId="{9A2767A6-3CC6-41A4-B5C5-5E352A9B6A67}" srcOrd="12" destOrd="0" presId="urn:microsoft.com/office/officeart/2005/8/layout/list1"/>
    <dgm:cxn modelId="{B98B3B56-349F-45E3-98D8-49ADE5F6F0A4}" type="presParOf" srcId="{9A2767A6-3CC6-41A4-B5C5-5E352A9B6A67}" destId="{9D13E9B3-154A-4EFF-97FF-C03C1719A303}" srcOrd="0" destOrd="0" presId="urn:microsoft.com/office/officeart/2005/8/layout/list1"/>
    <dgm:cxn modelId="{C825C9DC-1E53-487C-BA10-292D132BD9E9}" type="presParOf" srcId="{9A2767A6-3CC6-41A4-B5C5-5E352A9B6A67}" destId="{1999E21F-3DF6-45A0-B298-F8E8B99F67AA}" srcOrd="1" destOrd="0" presId="urn:microsoft.com/office/officeart/2005/8/layout/list1"/>
    <dgm:cxn modelId="{69B86157-8863-4013-81BD-56EE7DA6A9BC}" type="presParOf" srcId="{E92B8CAC-E7EF-4C12-814C-C5F56928724E}" destId="{729242B4-50FE-44CD-878D-53D6F3581077}" srcOrd="13" destOrd="0" presId="urn:microsoft.com/office/officeart/2005/8/layout/list1"/>
    <dgm:cxn modelId="{580ED4FF-1B66-4AB0-AA0C-C22074E5196D}" type="presParOf" srcId="{E92B8CAC-E7EF-4C12-814C-C5F56928724E}" destId="{AEDB6B4F-D247-492F-B041-4DBAAF675DAD}" srcOrd="14" destOrd="0" presId="urn:microsoft.com/office/officeart/2005/8/layout/list1"/>
    <dgm:cxn modelId="{AE286B26-106B-44A3-9560-5400C39928A8}" type="presParOf" srcId="{E92B8CAC-E7EF-4C12-814C-C5F56928724E}" destId="{130BE2F8-F1B5-4A9F-AEE5-07C9FEB0ADD4}" srcOrd="15" destOrd="0" presId="urn:microsoft.com/office/officeart/2005/8/layout/list1"/>
    <dgm:cxn modelId="{EAB506AF-6591-4BCC-8EA9-B53DEB90D75F}" type="presParOf" srcId="{E92B8CAC-E7EF-4C12-814C-C5F56928724E}" destId="{9B6E149A-0DD5-4FC0-A28B-24CDC921B0E1}" srcOrd="16" destOrd="0" presId="urn:microsoft.com/office/officeart/2005/8/layout/list1"/>
    <dgm:cxn modelId="{BFE1A29A-6E3F-4446-989C-7EC32CD38640}" type="presParOf" srcId="{9B6E149A-0DD5-4FC0-A28B-24CDC921B0E1}" destId="{538575A9-16B7-4FE0-A493-A6DEBA43D790}" srcOrd="0" destOrd="0" presId="urn:microsoft.com/office/officeart/2005/8/layout/list1"/>
    <dgm:cxn modelId="{FDD973C3-B65B-49BF-8241-78E18686B4FC}" type="presParOf" srcId="{9B6E149A-0DD5-4FC0-A28B-24CDC921B0E1}" destId="{0C4EA607-70C8-4A0E-9086-776F8BC1EB1E}" srcOrd="1" destOrd="0" presId="urn:microsoft.com/office/officeart/2005/8/layout/list1"/>
    <dgm:cxn modelId="{E8F44C14-D219-42BB-ACE6-2CEDAEBA7729}" type="presParOf" srcId="{E92B8CAC-E7EF-4C12-814C-C5F56928724E}" destId="{5C1C3849-1CD0-4F4A-A6DE-DEE387CEC901}" srcOrd="17" destOrd="0" presId="urn:microsoft.com/office/officeart/2005/8/layout/list1"/>
    <dgm:cxn modelId="{E1DF295A-FE79-4AD1-8CAC-95A992C4E0C2}" type="presParOf" srcId="{E92B8CAC-E7EF-4C12-814C-C5F56928724E}" destId="{760416D7-E1B9-4AA6-932B-FD5E94F05AA3}" srcOrd="18" destOrd="0" presId="urn:microsoft.com/office/officeart/2005/8/layout/list1"/>
    <dgm:cxn modelId="{4DF7F7B4-76E5-E743-AC45-3E64705DA2F6}" type="presParOf" srcId="{E92B8CAC-E7EF-4C12-814C-C5F56928724E}" destId="{8C542E22-CB40-48AD-8288-5B8B8A461EAC}" srcOrd="19" destOrd="0" presId="urn:microsoft.com/office/officeart/2005/8/layout/list1"/>
    <dgm:cxn modelId="{ACCD831E-B6E6-D448-8D69-1DC868F3A464}" type="presParOf" srcId="{E92B8CAC-E7EF-4C12-814C-C5F56928724E}" destId="{BB3C8F83-C9C7-8340-B590-061A8F7A1699}" srcOrd="20" destOrd="0" presId="urn:microsoft.com/office/officeart/2005/8/layout/list1"/>
    <dgm:cxn modelId="{78E6821E-E7D1-C046-B48B-DF09C86B5F85}" type="presParOf" srcId="{BB3C8F83-C9C7-8340-B590-061A8F7A1699}" destId="{7402B8C7-E540-0D40-98C9-3F947C285E59}" srcOrd="0" destOrd="0" presId="urn:microsoft.com/office/officeart/2005/8/layout/list1"/>
    <dgm:cxn modelId="{362AE419-729D-F848-8625-14E1E13ADD88}" type="presParOf" srcId="{BB3C8F83-C9C7-8340-B590-061A8F7A1699}" destId="{9E01CF5C-E482-554B-A5B4-404DEE5F62D1}" srcOrd="1" destOrd="0" presId="urn:microsoft.com/office/officeart/2005/8/layout/list1"/>
    <dgm:cxn modelId="{91B3FE23-5172-3240-A0D6-7D580EE4B36E}" type="presParOf" srcId="{E92B8CAC-E7EF-4C12-814C-C5F56928724E}" destId="{0300B46B-5347-4744-9410-873092199545}" srcOrd="21" destOrd="0" presId="urn:microsoft.com/office/officeart/2005/8/layout/list1"/>
    <dgm:cxn modelId="{180802C7-8863-8348-BCEF-0013FC8738AE}" type="presParOf" srcId="{E92B8CAC-E7EF-4C12-814C-C5F56928724E}" destId="{0C3563B2-16F9-3646-B06B-7FCBA27DA52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CDCE8-360C-8D41-ADD9-A80F6625E242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_tradnl"/>
        </a:p>
      </dgm:t>
    </dgm:pt>
    <dgm:pt modelId="{97D8258F-9264-1B4F-B5AC-FF2B83C60707}">
      <dgm:prSet custT="1"/>
      <dgm:spPr/>
      <dgm:t>
        <a:bodyPr/>
        <a:lstStyle/>
        <a:p>
          <a:pPr rtl="0"/>
          <a:r>
            <a:rPr lang="es-ES_tradnl" sz="1300" dirty="0" smtClean="0"/>
            <a:t>Ganadería extensiva</a:t>
          </a:r>
          <a:endParaRPr lang="es-ES_tradnl" sz="1300" dirty="0"/>
        </a:p>
      </dgm:t>
    </dgm:pt>
    <dgm:pt modelId="{9B485279-CC38-DC47-BD09-23F8FA8D6CA0}" type="parTrans" cxnId="{1CC5F4AB-9FC8-114F-A2A7-A60BB1B2A8EB}">
      <dgm:prSet/>
      <dgm:spPr/>
      <dgm:t>
        <a:bodyPr/>
        <a:lstStyle/>
        <a:p>
          <a:endParaRPr lang="es-ES_tradnl"/>
        </a:p>
      </dgm:t>
    </dgm:pt>
    <dgm:pt modelId="{59CB503C-A0D2-4D4D-8655-19B9A13A2DF1}" type="sibTrans" cxnId="{1CC5F4AB-9FC8-114F-A2A7-A60BB1B2A8EB}">
      <dgm:prSet/>
      <dgm:spPr/>
      <dgm:t>
        <a:bodyPr/>
        <a:lstStyle/>
        <a:p>
          <a:endParaRPr lang="es-ES_tradnl"/>
        </a:p>
      </dgm:t>
    </dgm:pt>
    <dgm:pt modelId="{29BD42FE-A989-E643-9E3E-8487ED3CB1E6}">
      <dgm:prSet custT="1"/>
      <dgm:spPr/>
      <dgm:t>
        <a:bodyPr/>
        <a:lstStyle/>
        <a:p>
          <a:pPr rtl="0"/>
          <a:r>
            <a:rPr lang="es-ES_tradnl" sz="1300" dirty="0" smtClean="0"/>
            <a:t>Aumento fertilización química</a:t>
          </a:r>
          <a:endParaRPr lang="es-ES_tradnl" sz="1300" dirty="0"/>
        </a:p>
      </dgm:t>
    </dgm:pt>
    <dgm:pt modelId="{78481EB1-B131-D54E-9254-C350905C51AC}" type="parTrans" cxnId="{5E3AE54E-6446-134E-BAA9-C90CB224A1E8}">
      <dgm:prSet/>
      <dgm:spPr/>
      <dgm:t>
        <a:bodyPr/>
        <a:lstStyle/>
        <a:p>
          <a:endParaRPr lang="es-ES_tradnl"/>
        </a:p>
      </dgm:t>
    </dgm:pt>
    <dgm:pt modelId="{69E0FA2F-35D4-7A49-9914-2EA85AB3AE96}" type="sibTrans" cxnId="{5E3AE54E-6446-134E-BAA9-C90CB224A1E8}">
      <dgm:prSet/>
      <dgm:spPr/>
      <dgm:t>
        <a:bodyPr/>
        <a:lstStyle/>
        <a:p>
          <a:endParaRPr lang="es-ES_tradnl"/>
        </a:p>
      </dgm:t>
    </dgm:pt>
    <dgm:pt modelId="{BE3AB683-0609-F84C-BD1A-EC67DB5BEDDE}">
      <dgm:prSet custT="1"/>
      <dgm:spPr/>
      <dgm:t>
        <a:bodyPr/>
        <a:lstStyle/>
        <a:p>
          <a:pPr rtl="0"/>
          <a:r>
            <a:rPr lang="es-ES_tradnl" sz="1300" dirty="0" smtClean="0"/>
            <a:t>Aumento costos</a:t>
          </a:r>
          <a:endParaRPr lang="es-ES_tradnl" sz="1300" dirty="0"/>
        </a:p>
      </dgm:t>
    </dgm:pt>
    <dgm:pt modelId="{0CE6914C-CB06-7547-8397-3FC06A63149F}" type="parTrans" cxnId="{A7B4B331-E9DC-454C-8FCE-A328A46340FE}">
      <dgm:prSet/>
      <dgm:spPr/>
      <dgm:t>
        <a:bodyPr/>
        <a:lstStyle/>
        <a:p>
          <a:endParaRPr lang="es-ES_tradnl"/>
        </a:p>
      </dgm:t>
    </dgm:pt>
    <dgm:pt modelId="{A003891F-46D6-D748-AEF8-B822409B9C66}" type="sibTrans" cxnId="{A7B4B331-E9DC-454C-8FCE-A328A46340FE}">
      <dgm:prSet/>
      <dgm:spPr/>
      <dgm:t>
        <a:bodyPr/>
        <a:lstStyle/>
        <a:p>
          <a:endParaRPr lang="es-ES_tradnl"/>
        </a:p>
      </dgm:t>
    </dgm:pt>
    <dgm:pt modelId="{A84D4539-EBD9-464A-8804-7450CDD58F4D}">
      <dgm:prSet custT="1"/>
      <dgm:spPr/>
      <dgm:t>
        <a:bodyPr/>
        <a:lstStyle/>
        <a:p>
          <a:pPr rtl="0"/>
          <a:r>
            <a:rPr lang="es-ES_tradnl" sz="1300" dirty="0" smtClean="0"/>
            <a:t>Malas prácticas ganadería</a:t>
          </a:r>
          <a:endParaRPr lang="es-ES_tradnl" sz="1300" dirty="0"/>
        </a:p>
      </dgm:t>
    </dgm:pt>
    <dgm:pt modelId="{CA8F44EC-A00E-304F-A3AA-AACD86134C88}" type="parTrans" cxnId="{76E07007-BBAA-EA4C-9032-DA156E1D173D}">
      <dgm:prSet/>
      <dgm:spPr/>
      <dgm:t>
        <a:bodyPr/>
        <a:lstStyle/>
        <a:p>
          <a:endParaRPr lang="es-ES_tradnl"/>
        </a:p>
      </dgm:t>
    </dgm:pt>
    <dgm:pt modelId="{A7CFFD66-B60D-0241-887F-981029B6D00A}" type="sibTrans" cxnId="{76E07007-BBAA-EA4C-9032-DA156E1D173D}">
      <dgm:prSet/>
      <dgm:spPr/>
      <dgm:t>
        <a:bodyPr/>
        <a:lstStyle/>
        <a:p>
          <a:endParaRPr lang="es-ES_tradnl"/>
        </a:p>
      </dgm:t>
    </dgm:pt>
    <dgm:pt modelId="{B6AD411E-DBC9-B64C-9C8E-7C6BF673ECAC}" type="pres">
      <dgm:prSet presAssocID="{B58CDCE8-360C-8D41-ADD9-A80F6625E2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EF7AA9E-3EF1-8644-9565-3C9E8FDE388A}" type="pres">
      <dgm:prSet presAssocID="{97D8258F-9264-1B4F-B5AC-FF2B83C60707}" presName="parentText" presStyleLbl="node1" presStyleIdx="0" presStyleCnt="4" custLinFactY="-40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92B74AE-0C23-3D40-A68B-8BEADD3E48C8}" type="pres">
      <dgm:prSet presAssocID="{59CB503C-A0D2-4D4D-8655-19B9A13A2DF1}" presName="spacer" presStyleCnt="0"/>
      <dgm:spPr/>
    </dgm:pt>
    <dgm:pt modelId="{CEFE76FD-341F-0F4E-9F12-7EB73E765D20}" type="pres">
      <dgm:prSet presAssocID="{29BD42FE-A989-E643-9E3E-8487ED3CB1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8AFF7BB-A516-3441-9AD6-D69E86C1A4CF}" type="pres">
      <dgm:prSet presAssocID="{69E0FA2F-35D4-7A49-9914-2EA85AB3AE96}" presName="spacer" presStyleCnt="0"/>
      <dgm:spPr/>
    </dgm:pt>
    <dgm:pt modelId="{DE3DCEC0-8D29-2346-9F34-E010FDA743C4}" type="pres">
      <dgm:prSet presAssocID="{BE3AB683-0609-F84C-BD1A-EC67DB5BED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442C758-C423-0A4A-916F-B2D8089DDAE9}" type="pres">
      <dgm:prSet presAssocID="{A003891F-46D6-D748-AEF8-B822409B9C66}" presName="spacer" presStyleCnt="0"/>
      <dgm:spPr/>
    </dgm:pt>
    <dgm:pt modelId="{579DFC9D-A61C-AF40-9FE2-FAB4E7907205}" type="pres">
      <dgm:prSet presAssocID="{A84D4539-EBD9-464A-8804-7450CDD58F4D}" presName="parentText" presStyleLbl="node1" presStyleIdx="3" presStyleCnt="4" custLinFactY="64852" custLinFactNeighborX="-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E3AE54E-6446-134E-BAA9-C90CB224A1E8}" srcId="{B58CDCE8-360C-8D41-ADD9-A80F6625E242}" destId="{29BD42FE-A989-E643-9E3E-8487ED3CB1E6}" srcOrd="1" destOrd="0" parTransId="{78481EB1-B131-D54E-9254-C350905C51AC}" sibTransId="{69E0FA2F-35D4-7A49-9914-2EA85AB3AE96}"/>
    <dgm:cxn modelId="{A7B4B331-E9DC-454C-8FCE-A328A46340FE}" srcId="{B58CDCE8-360C-8D41-ADD9-A80F6625E242}" destId="{BE3AB683-0609-F84C-BD1A-EC67DB5BEDDE}" srcOrd="2" destOrd="0" parTransId="{0CE6914C-CB06-7547-8397-3FC06A63149F}" sibTransId="{A003891F-46D6-D748-AEF8-B822409B9C66}"/>
    <dgm:cxn modelId="{BD53443A-C71A-0941-A48A-C5DB48EB02D2}" type="presOf" srcId="{97D8258F-9264-1B4F-B5AC-FF2B83C60707}" destId="{EEF7AA9E-3EF1-8644-9565-3C9E8FDE388A}" srcOrd="0" destOrd="0" presId="urn:microsoft.com/office/officeart/2005/8/layout/vList2"/>
    <dgm:cxn modelId="{76E07007-BBAA-EA4C-9032-DA156E1D173D}" srcId="{B58CDCE8-360C-8D41-ADD9-A80F6625E242}" destId="{A84D4539-EBD9-464A-8804-7450CDD58F4D}" srcOrd="3" destOrd="0" parTransId="{CA8F44EC-A00E-304F-A3AA-AACD86134C88}" sibTransId="{A7CFFD66-B60D-0241-887F-981029B6D00A}"/>
    <dgm:cxn modelId="{EED3B637-C493-9B4E-AD43-AB1B3C1D7869}" type="presOf" srcId="{BE3AB683-0609-F84C-BD1A-EC67DB5BEDDE}" destId="{DE3DCEC0-8D29-2346-9F34-E010FDA743C4}" srcOrd="0" destOrd="0" presId="urn:microsoft.com/office/officeart/2005/8/layout/vList2"/>
    <dgm:cxn modelId="{57F7A7F6-A1CF-FE49-B247-D7D937ECFC83}" type="presOf" srcId="{A84D4539-EBD9-464A-8804-7450CDD58F4D}" destId="{579DFC9D-A61C-AF40-9FE2-FAB4E7907205}" srcOrd="0" destOrd="0" presId="urn:microsoft.com/office/officeart/2005/8/layout/vList2"/>
    <dgm:cxn modelId="{07AAA1ED-60F6-7849-A79D-6C7EB31092F1}" type="presOf" srcId="{29BD42FE-A989-E643-9E3E-8487ED3CB1E6}" destId="{CEFE76FD-341F-0F4E-9F12-7EB73E765D20}" srcOrd="0" destOrd="0" presId="urn:microsoft.com/office/officeart/2005/8/layout/vList2"/>
    <dgm:cxn modelId="{88FE19BB-01E4-394C-ADFD-916B4045F716}" type="presOf" srcId="{B58CDCE8-360C-8D41-ADD9-A80F6625E242}" destId="{B6AD411E-DBC9-B64C-9C8E-7C6BF673ECAC}" srcOrd="0" destOrd="0" presId="urn:microsoft.com/office/officeart/2005/8/layout/vList2"/>
    <dgm:cxn modelId="{1CC5F4AB-9FC8-114F-A2A7-A60BB1B2A8EB}" srcId="{B58CDCE8-360C-8D41-ADD9-A80F6625E242}" destId="{97D8258F-9264-1B4F-B5AC-FF2B83C60707}" srcOrd="0" destOrd="0" parTransId="{9B485279-CC38-DC47-BD09-23F8FA8D6CA0}" sibTransId="{59CB503C-A0D2-4D4D-8655-19B9A13A2DF1}"/>
    <dgm:cxn modelId="{4B63B8B4-46E7-8B4C-90FD-F7153563DF12}" type="presParOf" srcId="{B6AD411E-DBC9-B64C-9C8E-7C6BF673ECAC}" destId="{EEF7AA9E-3EF1-8644-9565-3C9E8FDE388A}" srcOrd="0" destOrd="0" presId="urn:microsoft.com/office/officeart/2005/8/layout/vList2"/>
    <dgm:cxn modelId="{98A068BD-6BEB-3241-8284-476C0FC67752}" type="presParOf" srcId="{B6AD411E-DBC9-B64C-9C8E-7C6BF673ECAC}" destId="{892B74AE-0C23-3D40-A68B-8BEADD3E48C8}" srcOrd="1" destOrd="0" presId="urn:microsoft.com/office/officeart/2005/8/layout/vList2"/>
    <dgm:cxn modelId="{A5CE62A5-955A-B940-967A-BBBB8C604269}" type="presParOf" srcId="{B6AD411E-DBC9-B64C-9C8E-7C6BF673ECAC}" destId="{CEFE76FD-341F-0F4E-9F12-7EB73E765D20}" srcOrd="2" destOrd="0" presId="urn:microsoft.com/office/officeart/2005/8/layout/vList2"/>
    <dgm:cxn modelId="{5B77F3FF-7BBC-6D41-B67C-9CB3C8DEF332}" type="presParOf" srcId="{B6AD411E-DBC9-B64C-9C8E-7C6BF673ECAC}" destId="{88AFF7BB-A516-3441-9AD6-D69E86C1A4CF}" srcOrd="3" destOrd="0" presId="urn:microsoft.com/office/officeart/2005/8/layout/vList2"/>
    <dgm:cxn modelId="{12429BA5-889E-B145-B9A3-5D22D897B6F5}" type="presParOf" srcId="{B6AD411E-DBC9-B64C-9C8E-7C6BF673ECAC}" destId="{DE3DCEC0-8D29-2346-9F34-E010FDA743C4}" srcOrd="4" destOrd="0" presId="urn:microsoft.com/office/officeart/2005/8/layout/vList2"/>
    <dgm:cxn modelId="{D39FE37B-2EA5-504F-86D0-F990CBC346A0}" type="presParOf" srcId="{B6AD411E-DBC9-B64C-9C8E-7C6BF673ECAC}" destId="{D442C758-C423-0A4A-916F-B2D8089DDAE9}" srcOrd="5" destOrd="0" presId="urn:microsoft.com/office/officeart/2005/8/layout/vList2"/>
    <dgm:cxn modelId="{B3147AE6-EE1D-FB45-AAB3-237F23400DAD}" type="presParOf" srcId="{B6AD411E-DBC9-B64C-9C8E-7C6BF673ECAC}" destId="{579DFC9D-A61C-AF40-9FE2-FAB4E79072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538B1-D920-4B66-8F45-AB940227E812}" type="doc">
      <dgm:prSet loTypeId="urn:microsoft.com/office/officeart/2005/8/layout/hList6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DE51EBFB-8DBB-449D-8B54-5F126D73BD8E}">
      <dgm:prSet phldrT="[Texto]"/>
      <dgm:spPr/>
      <dgm:t>
        <a:bodyPr/>
        <a:lstStyle/>
        <a:p>
          <a:r>
            <a:rPr lang="es-EC" dirty="0" smtClean="0"/>
            <a:t>Para Mitigar el Calentamiento Global</a:t>
          </a:r>
          <a:endParaRPr lang="es-EC" dirty="0"/>
        </a:p>
      </dgm:t>
    </dgm:pt>
    <dgm:pt modelId="{DB7863F7-DCAC-4B30-AEC8-C623BBBC9BF2}" type="parTrans" cxnId="{32579694-152E-4487-8279-E4ACA37401D6}">
      <dgm:prSet/>
      <dgm:spPr/>
      <dgm:t>
        <a:bodyPr/>
        <a:lstStyle/>
        <a:p>
          <a:endParaRPr lang="es-EC"/>
        </a:p>
      </dgm:t>
    </dgm:pt>
    <dgm:pt modelId="{78973D10-0B96-4FE8-9343-BA3D999E0823}" type="sibTrans" cxnId="{32579694-152E-4487-8279-E4ACA37401D6}">
      <dgm:prSet/>
      <dgm:spPr/>
      <dgm:t>
        <a:bodyPr/>
        <a:lstStyle/>
        <a:p>
          <a:endParaRPr lang="es-EC"/>
        </a:p>
      </dgm:t>
    </dgm:pt>
    <dgm:pt modelId="{8851F91D-4F0F-4647-871B-7859B56F8E4D}">
      <dgm:prSet phldrT="[Texto]"/>
      <dgm:spPr/>
      <dgm:t>
        <a:bodyPr/>
        <a:lstStyle/>
        <a:p>
          <a:r>
            <a:rPr lang="es-EC" dirty="0" smtClean="0"/>
            <a:t>Gestión adecuada de recursos</a:t>
          </a:r>
          <a:endParaRPr lang="es-EC" dirty="0"/>
        </a:p>
      </dgm:t>
    </dgm:pt>
    <dgm:pt modelId="{D5D22CD0-37C9-442F-968F-73D73164554D}" type="parTrans" cxnId="{D7235BDA-B4FB-4BC3-A6CF-55279EBD8CE6}">
      <dgm:prSet/>
      <dgm:spPr/>
      <dgm:t>
        <a:bodyPr/>
        <a:lstStyle/>
        <a:p>
          <a:endParaRPr lang="es-EC"/>
        </a:p>
      </dgm:t>
    </dgm:pt>
    <dgm:pt modelId="{11CA38D3-2D90-4F70-9D82-3D4C2C9E3502}" type="sibTrans" cxnId="{D7235BDA-B4FB-4BC3-A6CF-55279EBD8CE6}">
      <dgm:prSet/>
      <dgm:spPr/>
      <dgm:t>
        <a:bodyPr/>
        <a:lstStyle/>
        <a:p>
          <a:endParaRPr lang="es-EC"/>
        </a:p>
      </dgm:t>
    </dgm:pt>
    <dgm:pt modelId="{FB8F0195-9AA1-4DCA-93D3-82B6744B8FCD}">
      <dgm:prSet phldrT="[Texto]"/>
      <dgm:spPr/>
      <dgm:t>
        <a:bodyPr/>
        <a:lstStyle/>
        <a:p>
          <a:r>
            <a:rPr lang="es-EC" dirty="0" smtClean="0"/>
            <a:t>Uso de buenas prácticas, generan impactos económicos positivos</a:t>
          </a:r>
          <a:endParaRPr lang="es-EC" dirty="0"/>
        </a:p>
      </dgm:t>
    </dgm:pt>
    <dgm:pt modelId="{14E5DBF0-2D53-4AA1-851A-83DEF2E1D5B4}" type="parTrans" cxnId="{0550953A-D529-4A4A-9515-F5EF4F3014FA}">
      <dgm:prSet/>
      <dgm:spPr/>
      <dgm:t>
        <a:bodyPr/>
        <a:lstStyle/>
        <a:p>
          <a:endParaRPr lang="es-EC"/>
        </a:p>
      </dgm:t>
    </dgm:pt>
    <dgm:pt modelId="{A953456A-C0D8-419F-91C3-D83171F19270}" type="sibTrans" cxnId="{0550953A-D529-4A4A-9515-F5EF4F3014FA}">
      <dgm:prSet/>
      <dgm:spPr/>
      <dgm:t>
        <a:bodyPr/>
        <a:lstStyle/>
        <a:p>
          <a:endParaRPr lang="es-EC"/>
        </a:p>
      </dgm:t>
    </dgm:pt>
    <dgm:pt modelId="{F3CB000E-5AC1-49C2-BE9D-F80C0F1A58E6}">
      <dgm:prSet phldrT="[Texto]"/>
      <dgm:spPr/>
      <dgm:t>
        <a:bodyPr/>
        <a:lstStyle/>
        <a:p>
          <a:r>
            <a:rPr lang="es-ES_tradnl" dirty="0" smtClean="0"/>
            <a:t>Reducir los costos producción, disminuir la dependencia de insumos externos</a:t>
          </a:r>
          <a:endParaRPr lang="es-EC" dirty="0"/>
        </a:p>
      </dgm:t>
    </dgm:pt>
    <dgm:pt modelId="{41D864EE-AA51-45F1-881E-0B687D950A1A}" type="parTrans" cxnId="{2170BDC0-2578-4094-9688-3436D895E54F}">
      <dgm:prSet/>
      <dgm:spPr/>
      <dgm:t>
        <a:bodyPr/>
        <a:lstStyle/>
        <a:p>
          <a:endParaRPr lang="es-EC"/>
        </a:p>
      </dgm:t>
    </dgm:pt>
    <dgm:pt modelId="{F52F1DD6-5D50-4532-A4E0-DCB4F9C1FDF1}" type="sibTrans" cxnId="{2170BDC0-2578-4094-9688-3436D895E54F}">
      <dgm:prSet/>
      <dgm:spPr/>
      <dgm:t>
        <a:bodyPr/>
        <a:lstStyle/>
        <a:p>
          <a:endParaRPr lang="es-EC"/>
        </a:p>
      </dgm:t>
    </dgm:pt>
    <dgm:pt modelId="{FF8E5639-ABCB-EB43-9F86-BFB4E0474B2A}">
      <dgm:prSet phldrT="[Texto]"/>
      <dgm:spPr/>
      <dgm:t>
        <a:bodyPr/>
        <a:lstStyle/>
        <a:p>
          <a:r>
            <a:rPr lang="es-EC" dirty="0" smtClean="0"/>
            <a:t>Herramientas para evaluar los costos y beneficios –&gt; prácticas sostenibles</a:t>
          </a:r>
          <a:endParaRPr lang="es-EC" dirty="0"/>
        </a:p>
      </dgm:t>
    </dgm:pt>
    <dgm:pt modelId="{5AB959AC-8AD9-514B-B46B-715F1A86CCBF}" type="parTrans" cxnId="{C3811DAD-9AE7-BD4A-BFB7-E2238E293104}">
      <dgm:prSet/>
      <dgm:spPr/>
      <dgm:t>
        <a:bodyPr/>
        <a:lstStyle/>
        <a:p>
          <a:endParaRPr lang="es-ES_tradnl"/>
        </a:p>
      </dgm:t>
    </dgm:pt>
    <dgm:pt modelId="{2AD7EB8C-4975-704F-A2E3-149C33436769}" type="sibTrans" cxnId="{C3811DAD-9AE7-BD4A-BFB7-E2238E293104}">
      <dgm:prSet/>
      <dgm:spPr/>
      <dgm:t>
        <a:bodyPr/>
        <a:lstStyle/>
        <a:p>
          <a:endParaRPr lang="es-ES_tradnl"/>
        </a:p>
      </dgm:t>
    </dgm:pt>
    <dgm:pt modelId="{E441D71C-1CA0-F94C-9DFC-C4344F5300C6}">
      <dgm:prSet phldrT="[Texto]"/>
      <dgm:spPr/>
      <dgm:t>
        <a:bodyPr/>
        <a:lstStyle/>
        <a:p>
          <a:r>
            <a:rPr lang="es-EC" dirty="0" smtClean="0"/>
            <a:t>Obtener mejores réditos económicos y reducir las emisiones de gases</a:t>
          </a:r>
          <a:endParaRPr lang="es-EC" dirty="0"/>
        </a:p>
      </dgm:t>
    </dgm:pt>
    <dgm:pt modelId="{7ACEA38D-D1BF-9748-A345-D7748FE4403E}" type="parTrans" cxnId="{45906EAC-F3E8-CE4D-BC47-00BA0B1F9937}">
      <dgm:prSet/>
      <dgm:spPr/>
      <dgm:t>
        <a:bodyPr/>
        <a:lstStyle/>
        <a:p>
          <a:endParaRPr lang="es-ES_tradnl"/>
        </a:p>
      </dgm:t>
    </dgm:pt>
    <dgm:pt modelId="{FA242E5C-082E-0C46-9743-8A4955D38A6F}" type="sibTrans" cxnId="{45906EAC-F3E8-CE4D-BC47-00BA0B1F9937}">
      <dgm:prSet/>
      <dgm:spPr/>
      <dgm:t>
        <a:bodyPr/>
        <a:lstStyle/>
        <a:p>
          <a:endParaRPr lang="es-ES_tradnl"/>
        </a:p>
      </dgm:t>
    </dgm:pt>
    <dgm:pt modelId="{5631CB23-F7BA-E444-920D-16A1D59A2F06}">
      <dgm:prSet phldrT="[Texto]"/>
      <dgm:spPr/>
      <dgm:t>
        <a:bodyPr/>
        <a:lstStyle/>
        <a:p>
          <a:r>
            <a:rPr lang="es-EC" dirty="0" smtClean="0"/>
            <a:t>Tecnologías procesamiento estiércol</a:t>
          </a:r>
          <a:endParaRPr lang="es-EC" dirty="0"/>
        </a:p>
      </dgm:t>
    </dgm:pt>
    <dgm:pt modelId="{0A053461-2FC8-8645-926F-E6E3735FD942}" type="parTrans" cxnId="{BC75890B-6F12-B246-94EF-8546A1AA446A}">
      <dgm:prSet/>
      <dgm:spPr/>
      <dgm:t>
        <a:bodyPr/>
        <a:lstStyle/>
        <a:p>
          <a:endParaRPr lang="es-ES_tradnl"/>
        </a:p>
      </dgm:t>
    </dgm:pt>
    <dgm:pt modelId="{AE7F729F-3F4E-9C4C-A1CA-458EE0F19CA1}" type="sibTrans" cxnId="{BC75890B-6F12-B246-94EF-8546A1AA446A}">
      <dgm:prSet/>
      <dgm:spPr/>
      <dgm:t>
        <a:bodyPr/>
        <a:lstStyle/>
        <a:p>
          <a:endParaRPr lang="es-ES_tradnl"/>
        </a:p>
      </dgm:t>
    </dgm:pt>
    <dgm:pt modelId="{55017C34-B932-44F5-AB63-86CFE4CBF8FF}" type="pres">
      <dgm:prSet presAssocID="{91F538B1-D920-4B66-8F45-AB940227E8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464BFC-04ED-4C8A-8A57-1CE4A61AE287}" type="pres">
      <dgm:prSet presAssocID="{DE51EBFB-8DBB-449D-8B54-5F126D73BD8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235BDA-B4FB-4BC3-A6CF-55279EBD8CE6}" srcId="{DE51EBFB-8DBB-449D-8B54-5F126D73BD8E}" destId="{8851F91D-4F0F-4647-871B-7859B56F8E4D}" srcOrd="0" destOrd="0" parTransId="{D5D22CD0-37C9-442F-968F-73D73164554D}" sibTransId="{11CA38D3-2D90-4F70-9D82-3D4C2C9E3502}"/>
    <dgm:cxn modelId="{CE92090F-45E6-DD4C-8068-45962444E4A3}" type="presOf" srcId="{FF8E5639-ABCB-EB43-9F86-BFB4E0474B2A}" destId="{17464BFC-04ED-4C8A-8A57-1CE4A61AE287}" srcOrd="0" destOrd="2" presId="urn:microsoft.com/office/officeart/2005/8/layout/hList6"/>
    <dgm:cxn modelId="{32579694-152E-4487-8279-E4ACA37401D6}" srcId="{91F538B1-D920-4B66-8F45-AB940227E812}" destId="{DE51EBFB-8DBB-449D-8B54-5F126D73BD8E}" srcOrd="0" destOrd="0" parTransId="{DB7863F7-DCAC-4B30-AEC8-C623BBBC9BF2}" sibTransId="{78973D10-0B96-4FE8-9343-BA3D999E0823}"/>
    <dgm:cxn modelId="{C3811DAD-9AE7-BD4A-BFB7-E2238E293104}" srcId="{8851F91D-4F0F-4647-871B-7859B56F8E4D}" destId="{FF8E5639-ABCB-EB43-9F86-BFB4E0474B2A}" srcOrd="0" destOrd="0" parTransId="{5AB959AC-8AD9-514B-B46B-715F1A86CCBF}" sibTransId="{2AD7EB8C-4975-704F-A2E3-149C33436769}"/>
    <dgm:cxn modelId="{282D6DF8-FAA3-4126-BF68-B30717849F3B}" type="presOf" srcId="{FB8F0195-9AA1-4DCA-93D3-82B6744B8FCD}" destId="{17464BFC-04ED-4C8A-8A57-1CE4A61AE287}" srcOrd="0" destOrd="4" presId="urn:microsoft.com/office/officeart/2005/8/layout/hList6"/>
    <dgm:cxn modelId="{45906EAC-F3E8-CE4D-BC47-00BA0B1F9937}" srcId="{8851F91D-4F0F-4647-871B-7859B56F8E4D}" destId="{E441D71C-1CA0-F94C-9DFC-C4344F5300C6}" srcOrd="1" destOrd="0" parTransId="{7ACEA38D-D1BF-9748-A345-D7748FE4403E}" sibTransId="{FA242E5C-082E-0C46-9743-8A4955D38A6F}"/>
    <dgm:cxn modelId="{495DA0D0-B705-4039-A990-B13D4639A8F4}" type="presOf" srcId="{DE51EBFB-8DBB-449D-8B54-5F126D73BD8E}" destId="{17464BFC-04ED-4C8A-8A57-1CE4A61AE287}" srcOrd="0" destOrd="0" presId="urn:microsoft.com/office/officeart/2005/8/layout/hList6"/>
    <dgm:cxn modelId="{3E40BE26-9FC8-4CC9-B9CD-01DF9FEAC740}" type="presOf" srcId="{91F538B1-D920-4B66-8F45-AB940227E812}" destId="{55017C34-B932-44F5-AB63-86CFE4CBF8FF}" srcOrd="0" destOrd="0" presId="urn:microsoft.com/office/officeart/2005/8/layout/hList6"/>
    <dgm:cxn modelId="{6D87A17F-3A67-FA45-9E99-908DD9E8F4F0}" type="presOf" srcId="{E441D71C-1CA0-F94C-9DFC-C4344F5300C6}" destId="{17464BFC-04ED-4C8A-8A57-1CE4A61AE287}" srcOrd="0" destOrd="3" presId="urn:microsoft.com/office/officeart/2005/8/layout/hList6"/>
    <dgm:cxn modelId="{AA799024-8B41-4EA0-81AC-BA18B6CB72D7}" type="presOf" srcId="{F3CB000E-5AC1-49C2-BE9D-F80C0F1A58E6}" destId="{17464BFC-04ED-4C8A-8A57-1CE4A61AE287}" srcOrd="0" destOrd="6" presId="urn:microsoft.com/office/officeart/2005/8/layout/hList6"/>
    <dgm:cxn modelId="{BC75890B-6F12-B246-94EF-8546A1AA446A}" srcId="{DE51EBFB-8DBB-449D-8B54-5F126D73BD8E}" destId="{5631CB23-F7BA-E444-920D-16A1D59A2F06}" srcOrd="2" destOrd="0" parTransId="{0A053461-2FC8-8645-926F-E6E3735FD942}" sibTransId="{AE7F729F-3F4E-9C4C-A1CA-458EE0F19CA1}"/>
    <dgm:cxn modelId="{22AE3BA2-6C38-084D-ACB3-77A13A5A714B}" type="presOf" srcId="{5631CB23-F7BA-E444-920D-16A1D59A2F06}" destId="{17464BFC-04ED-4C8A-8A57-1CE4A61AE287}" srcOrd="0" destOrd="5" presId="urn:microsoft.com/office/officeart/2005/8/layout/hList6"/>
    <dgm:cxn modelId="{0550953A-D529-4A4A-9515-F5EF4F3014FA}" srcId="{DE51EBFB-8DBB-449D-8B54-5F126D73BD8E}" destId="{FB8F0195-9AA1-4DCA-93D3-82B6744B8FCD}" srcOrd="1" destOrd="0" parTransId="{14E5DBF0-2D53-4AA1-851A-83DEF2E1D5B4}" sibTransId="{A953456A-C0D8-419F-91C3-D83171F19270}"/>
    <dgm:cxn modelId="{2170BDC0-2578-4094-9688-3436D895E54F}" srcId="{5631CB23-F7BA-E444-920D-16A1D59A2F06}" destId="{F3CB000E-5AC1-49C2-BE9D-F80C0F1A58E6}" srcOrd="0" destOrd="0" parTransId="{41D864EE-AA51-45F1-881E-0B687D950A1A}" sibTransId="{F52F1DD6-5D50-4532-A4E0-DCB4F9C1FDF1}"/>
    <dgm:cxn modelId="{53F687CF-A66B-4339-B99E-8287831FB655}" type="presOf" srcId="{8851F91D-4F0F-4647-871B-7859B56F8E4D}" destId="{17464BFC-04ED-4C8A-8A57-1CE4A61AE287}" srcOrd="0" destOrd="1" presId="urn:microsoft.com/office/officeart/2005/8/layout/hList6"/>
    <dgm:cxn modelId="{5C872DEA-84C6-4737-9FD9-A9E45577A004}" type="presParOf" srcId="{55017C34-B932-44F5-AB63-86CFE4CBF8FF}" destId="{17464BFC-04ED-4C8A-8A57-1CE4A61AE28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86434B-9DDB-C440-AA57-0BFC91BC61D3}" type="doc">
      <dgm:prSet loTypeId="urn:microsoft.com/office/officeart/2005/8/layout/list1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25A19331-6D0F-0F44-B103-80BD36E1889C}">
      <dgm:prSet phldrT="[Texto]" custT="1"/>
      <dgm:spPr/>
      <dgm:t>
        <a:bodyPr/>
        <a:lstStyle/>
        <a:p>
          <a:pPr algn="just"/>
          <a:r>
            <a:rPr lang="es-ES_tradnl" sz="1600" dirty="0" smtClean="0"/>
            <a:t>Hato ganadero es 4.1 millones cabezas, se mantienen en 4.5 millones de ha de pastos </a:t>
          </a:r>
          <a:endParaRPr lang="es-ES_tradnl" sz="1600" dirty="0"/>
        </a:p>
      </dgm:t>
    </dgm:pt>
    <dgm:pt modelId="{0D95BCBB-1711-5040-A5C3-48E61E9ADEE4}" type="parTrans" cxnId="{AF116087-6E3E-1F49-B1E1-00B1E082419C}">
      <dgm:prSet/>
      <dgm:spPr/>
      <dgm:t>
        <a:bodyPr/>
        <a:lstStyle/>
        <a:p>
          <a:endParaRPr lang="es-ES_tradnl"/>
        </a:p>
      </dgm:t>
    </dgm:pt>
    <dgm:pt modelId="{DA46B00A-B7DE-5647-A8E0-3DFFBC9E8C9B}" type="sibTrans" cxnId="{AF116087-6E3E-1F49-B1E1-00B1E082419C}">
      <dgm:prSet/>
      <dgm:spPr/>
      <dgm:t>
        <a:bodyPr/>
        <a:lstStyle/>
        <a:p>
          <a:endParaRPr lang="es-ES_tradnl"/>
        </a:p>
      </dgm:t>
    </dgm:pt>
    <dgm:pt modelId="{94854A93-DA1D-5F4C-A118-E68089292947}">
      <dgm:prSet phldrT="[Texto]" custT="1"/>
      <dgm:spPr/>
      <dgm:t>
        <a:bodyPr/>
        <a:lstStyle/>
        <a:p>
          <a:pPr algn="just"/>
          <a:r>
            <a:rPr lang="es-ES_tradnl" sz="1600" dirty="0" smtClean="0"/>
            <a:t>La producción de leche representa el 0,5 % del PIB y la de carne el 0,3 %</a:t>
          </a:r>
          <a:endParaRPr lang="es-ES_tradnl" sz="1600" dirty="0"/>
        </a:p>
      </dgm:t>
    </dgm:pt>
    <dgm:pt modelId="{BA565B0B-DB85-4B47-84CD-FABDD7D805F4}" type="parTrans" cxnId="{9781058E-1DB6-274B-8097-15FA651E9851}">
      <dgm:prSet/>
      <dgm:spPr/>
      <dgm:t>
        <a:bodyPr/>
        <a:lstStyle/>
        <a:p>
          <a:endParaRPr lang="es-ES_tradnl"/>
        </a:p>
      </dgm:t>
    </dgm:pt>
    <dgm:pt modelId="{BB03F42E-C3CA-CD49-8305-89946B7B9D72}" type="sibTrans" cxnId="{9781058E-1DB6-274B-8097-15FA651E9851}">
      <dgm:prSet/>
      <dgm:spPr/>
      <dgm:t>
        <a:bodyPr/>
        <a:lstStyle/>
        <a:p>
          <a:endParaRPr lang="es-ES_tradnl"/>
        </a:p>
      </dgm:t>
    </dgm:pt>
    <dgm:pt modelId="{E32B051F-4F11-1143-BC45-69B880255F38}">
      <dgm:prSet phldrT="[Texto]" custT="1"/>
      <dgm:spPr/>
      <dgm:t>
        <a:bodyPr/>
        <a:lstStyle/>
        <a:p>
          <a:pPr algn="just"/>
          <a:r>
            <a:rPr lang="es-ES_tradnl" sz="1600" dirty="0" smtClean="0"/>
            <a:t>Agrupa a 285 mil productores y sostiene 1´200000 personas</a:t>
          </a:r>
          <a:endParaRPr lang="es-ES_tradnl" sz="1600" dirty="0"/>
        </a:p>
      </dgm:t>
    </dgm:pt>
    <dgm:pt modelId="{FB33CCE2-822D-E848-B7D2-5F1F9C6A54CB}" type="parTrans" cxnId="{B9A7C53D-4772-424F-B1EE-29D3D4C27F05}">
      <dgm:prSet/>
      <dgm:spPr/>
      <dgm:t>
        <a:bodyPr/>
        <a:lstStyle/>
        <a:p>
          <a:endParaRPr lang="es-ES_tradnl"/>
        </a:p>
      </dgm:t>
    </dgm:pt>
    <dgm:pt modelId="{61BD3860-3492-0B48-AA2D-1828DB39B828}" type="sibTrans" cxnId="{B9A7C53D-4772-424F-B1EE-29D3D4C27F05}">
      <dgm:prSet/>
      <dgm:spPr/>
      <dgm:t>
        <a:bodyPr/>
        <a:lstStyle/>
        <a:p>
          <a:endParaRPr lang="es-ES_tradnl"/>
        </a:p>
      </dgm:t>
    </dgm:pt>
    <dgm:pt modelId="{6FAA6E83-ECCB-7543-8290-FE60B90C8B67}" type="pres">
      <dgm:prSet presAssocID="{7786434B-9DDB-C440-AA57-0BFC91BC61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D42F712-5FD9-DF4B-A763-B4B8F9176399}" type="pres">
      <dgm:prSet presAssocID="{25A19331-6D0F-0F44-B103-80BD36E1889C}" presName="parentLin" presStyleCnt="0"/>
      <dgm:spPr/>
    </dgm:pt>
    <dgm:pt modelId="{0EE86C8A-259F-474D-88B4-56BA197D6587}" type="pres">
      <dgm:prSet presAssocID="{25A19331-6D0F-0F44-B103-80BD36E1889C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99A1D148-12B9-1543-B82D-DC49277F7FD9}" type="pres">
      <dgm:prSet presAssocID="{25A19331-6D0F-0F44-B103-80BD36E188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64E5991-D888-754C-8F2B-205DAB234BD3}" type="pres">
      <dgm:prSet presAssocID="{25A19331-6D0F-0F44-B103-80BD36E1889C}" presName="negativeSpace" presStyleCnt="0"/>
      <dgm:spPr/>
    </dgm:pt>
    <dgm:pt modelId="{110977B0-1E86-1841-B0A3-9FE6FFB98285}" type="pres">
      <dgm:prSet presAssocID="{25A19331-6D0F-0F44-B103-80BD36E1889C}" presName="childText" presStyleLbl="conFgAcc1" presStyleIdx="0" presStyleCnt="3">
        <dgm:presLayoutVars>
          <dgm:bulletEnabled val="1"/>
        </dgm:presLayoutVars>
      </dgm:prSet>
      <dgm:spPr/>
    </dgm:pt>
    <dgm:pt modelId="{2BE19B99-E2E6-8143-8A60-F60D8861EE97}" type="pres">
      <dgm:prSet presAssocID="{DA46B00A-B7DE-5647-A8E0-3DFFBC9E8C9B}" presName="spaceBetweenRectangles" presStyleCnt="0"/>
      <dgm:spPr/>
    </dgm:pt>
    <dgm:pt modelId="{DBA45DB7-029E-034E-89D4-C1B470C9F74F}" type="pres">
      <dgm:prSet presAssocID="{94854A93-DA1D-5F4C-A118-E68089292947}" presName="parentLin" presStyleCnt="0"/>
      <dgm:spPr/>
    </dgm:pt>
    <dgm:pt modelId="{99C3E65C-0351-FA48-965B-BF710B79269E}" type="pres">
      <dgm:prSet presAssocID="{94854A93-DA1D-5F4C-A118-E68089292947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5995DA17-B406-E448-8510-812E3FF2C1C8}" type="pres">
      <dgm:prSet presAssocID="{94854A93-DA1D-5F4C-A118-E680892929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AEA7A4B-B34E-7140-AB8A-44BE4B9FD312}" type="pres">
      <dgm:prSet presAssocID="{94854A93-DA1D-5F4C-A118-E68089292947}" presName="negativeSpace" presStyleCnt="0"/>
      <dgm:spPr/>
    </dgm:pt>
    <dgm:pt modelId="{3A6BFE08-F5C6-9942-9125-F1A372F0182B}" type="pres">
      <dgm:prSet presAssocID="{94854A93-DA1D-5F4C-A118-E68089292947}" presName="childText" presStyleLbl="conFgAcc1" presStyleIdx="1" presStyleCnt="3">
        <dgm:presLayoutVars>
          <dgm:bulletEnabled val="1"/>
        </dgm:presLayoutVars>
      </dgm:prSet>
      <dgm:spPr/>
    </dgm:pt>
    <dgm:pt modelId="{8AAB0308-C256-0945-826E-C3D1C3B2EE95}" type="pres">
      <dgm:prSet presAssocID="{BB03F42E-C3CA-CD49-8305-89946B7B9D72}" presName="spaceBetweenRectangles" presStyleCnt="0"/>
      <dgm:spPr/>
    </dgm:pt>
    <dgm:pt modelId="{2A39CE6A-0255-404C-A3BF-2751B97E96C2}" type="pres">
      <dgm:prSet presAssocID="{E32B051F-4F11-1143-BC45-69B880255F38}" presName="parentLin" presStyleCnt="0"/>
      <dgm:spPr/>
    </dgm:pt>
    <dgm:pt modelId="{30AF1F0F-7E07-4E45-BB88-E967C67071B9}" type="pres">
      <dgm:prSet presAssocID="{E32B051F-4F11-1143-BC45-69B880255F38}" presName="parentLeftMargin" presStyleLbl="node1" presStyleIdx="1" presStyleCnt="3"/>
      <dgm:spPr/>
      <dgm:t>
        <a:bodyPr/>
        <a:lstStyle/>
        <a:p>
          <a:endParaRPr lang="es-ES_tradnl"/>
        </a:p>
      </dgm:t>
    </dgm:pt>
    <dgm:pt modelId="{6F715B62-4C99-4D42-AE51-DD4173519877}" type="pres">
      <dgm:prSet presAssocID="{E32B051F-4F11-1143-BC45-69B880255F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BD964A3-BFFA-2146-AA0A-4F104FC93BAD}" type="pres">
      <dgm:prSet presAssocID="{E32B051F-4F11-1143-BC45-69B880255F38}" presName="negativeSpace" presStyleCnt="0"/>
      <dgm:spPr/>
    </dgm:pt>
    <dgm:pt modelId="{505B0925-9F49-9346-88ED-A654D0653684}" type="pres">
      <dgm:prSet presAssocID="{E32B051F-4F11-1143-BC45-69B880255F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249B12-CF2A-7948-836D-7AE45D531E88}" type="presOf" srcId="{94854A93-DA1D-5F4C-A118-E68089292947}" destId="{99C3E65C-0351-FA48-965B-BF710B79269E}" srcOrd="0" destOrd="0" presId="urn:microsoft.com/office/officeart/2005/8/layout/list1"/>
    <dgm:cxn modelId="{9AAC1527-B431-124D-988E-A864A2868521}" type="presOf" srcId="{E32B051F-4F11-1143-BC45-69B880255F38}" destId="{6F715B62-4C99-4D42-AE51-DD4173519877}" srcOrd="1" destOrd="0" presId="urn:microsoft.com/office/officeart/2005/8/layout/list1"/>
    <dgm:cxn modelId="{60200CF8-4B67-B940-81CD-8C2E1A5D22B0}" type="presOf" srcId="{E32B051F-4F11-1143-BC45-69B880255F38}" destId="{30AF1F0F-7E07-4E45-BB88-E967C67071B9}" srcOrd="0" destOrd="0" presId="urn:microsoft.com/office/officeart/2005/8/layout/list1"/>
    <dgm:cxn modelId="{D6F5F6A5-C1F1-D44A-8B02-4285E9CA6C2A}" type="presOf" srcId="{25A19331-6D0F-0F44-B103-80BD36E1889C}" destId="{0EE86C8A-259F-474D-88B4-56BA197D6587}" srcOrd="0" destOrd="0" presId="urn:microsoft.com/office/officeart/2005/8/layout/list1"/>
    <dgm:cxn modelId="{B9A7C53D-4772-424F-B1EE-29D3D4C27F05}" srcId="{7786434B-9DDB-C440-AA57-0BFC91BC61D3}" destId="{E32B051F-4F11-1143-BC45-69B880255F38}" srcOrd="2" destOrd="0" parTransId="{FB33CCE2-822D-E848-B7D2-5F1F9C6A54CB}" sibTransId="{61BD3860-3492-0B48-AA2D-1828DB39B828}"/>
    <dgm:cxn modelId="{625967E1-9F77-E84F-8C7E-797769BE5EA1}" type="presOf" srcId="{94854A93-DA1D-5F4C-A118-E68089292947}" destId="{5995DA17-B406-E448-8510-812E3FF2C1C8}" srcOrd="1" destOrd="0" presId="urn:microsoft.com/office/officeart/2005/8/layout/list1"/>
    <dgm:cxn modelId="{AF116087-6E3E-1F49-B1E1-00B1E082419C}" srcId="{7786434B-9DDB-C440-AA57-0BFC91BC61D3}" destId="{25A19331-6D0F-0F44-B103-80BD36E1889C}" srcOrd="0" destOrd="0" parTransId="{0D95BCBB-1711-5040-A5C3-48E61E9ADEE4}" sibTransId="{DA46B00A-B7DE-5647-A8E0-3DFFBC9E8C9B}"/>
    <dgm:cxn modelId="{40EA065E-63A5-A94A-8475-44864D7926C4}" type="presOf" srcId="{25A19331-6D0F-0F44-B103-80BD36E1889C}" destId="{99A1D148-12B9-1543-B82D-DC49277F7FD9}" srcOrd="1" destOrd="0" presId="urn:microsoft.com/office/officeart/2005/8/layout/list1"/>
    <dgm:cxn modelId="{C7CC1D0D-F50F-054F-A8BD-9D6126800D03}" type="presOf" srcId="{7786434B-9DDB-C440-AA57-0BFC91BC61D3}" destId="{6FAA6E83-ECCB-7543-8290-FE60B90C8B67}" srcOrd="0" destOrd="0" presId="urn:microsoft.com/office/officeart/2005/8/layout/list1"/>
    <dgm:cxn modelId="{9781058E-1DB6-274B-8097-15FA651E9851}" srcId="{7786434B-9DDB-C440-AA57-0BFC91BC61D3}" destId="{94854A93-DA1D-5F4C-A118-E68089292947}" srcOrd="1" destOrd="0" parTransId="{BA565B0B-DB85-4B47-84CD-FABDD7D805F4}" sibTransId="{BB03F42E-C3CA-CD49-8305-89946B7B9D72}"/>
    <dgm:cxn modelId="{B92C2D48-DD2D-A144-BFCA-92D3E607F9B1}" type="presParOf" srcId="{6FAA6E83-ECCB-7543-8290-FE60B90C8B67}" destId="{5D42F712-5FD9-DF4B-A763-B4B8F9176399}" srcOrd="0" destOrd="0" presId="urn:microsoft.com/office/officeart/2005/8/layout/list1"/>
    <dgm:cxn modelId="{1400D650-73D4-C348-B078-E78BCFDEBE1F}" type="presParOf" srcId="{5D42F712-5FD9-DF4B-A763-B4B8F9176399}" destId="{0EE86C8A-259F-474D-88B4-56BA197D6587}" srcOrd="0" destOrd="0" presId="urn:microsoft.com/office/officeart/2005/8/layout/list1"/>
    <dgm:cxn modelId="{994C2463-B39B-BA4B-871C-0C8282487A09}" type="presParOf" srcId="{5D42F712-5FD9-DF4B-A763-B4B8F9176399}" destId="{99A1D148-12B9-1543-B82D-DC49277F7FD9}" srcOrd="1" destOrd="0" presId="urn:microsoft.com/office/officeart/2005/8/layout/list1"/>
    <dgm:cxn modelId="{B118B1AD-2E17-2C40-8D41-F7579D1B5AC2}" type="presParOf" srcId="{6FAA6E83-ECCB-7543-8290-FE60B90C8B67}" destId="{964E5991-D888-754C-8F2B-205DAB234BD3}" srcOrd="1" destOrd="0" presId="urn:microsoft.com/office/officeart/2005/8/layout/list1"/>
    <dgm:cxn modelId="{D4E767DA-373B-2740-BE6B-25EB7A4FA791}" type="presParOf" srcId="{6FAA6E83-ECCB-7543-8290-FE60B90C8B67}" destId="{110977B0-1E86-1841-B0A3-9FE6FFB98285}" srcOrd="2" destOrd="0" presId="urn:microsoft.com/office/officeart/2005/8/layout/list1"/>
    <dgm:cxn modelId="{ADBF0C3B-706F-DC48-9A25-E4EA0A928337}" type="presParOf" srcId="{6FAA6E83-ECCB-7543-8290-FE60B90C8B67}" destId="{2BE19B99-E2E6-8143-8A60-F60D8861EE97}" srcOrd="3" destOrd="0" presId="urn:microsoft.com/office/officeart/2005/8/layout/list1"/>
    <dgm:cxn modelId="{5D57F114-C51D-6247-AC8A-E3F54CA03EC8}" type="presParOf" srcId="{6FAA6E83-ECCB-7543-8290-FE60B90C8B67}" destId="{DBA45DB7-029E-034E-89D4-C1B470C9F74F}" srcOrd="4" destOrd="0" presId="urn:microsoft.com/office/officeart/2005/8/layout/list1"/>
    <dgm:cxn modelId="{18F315D5-9C8B-B542-A337-CBA35079690D}" type="presParOf" srcId="{DBA45DB7-029E-034E-89D4-C1B470C9F74F}" destId="{99C3E65C-0351-FA48-965B-BF710B79269E}" srcOrd="0" destOrd="0" presId="urn:microsoft.com/office/officeart/2005/8/layout/list1"/>
    <dgm:cxn modelId="{A34FACB6-AFC0-EE4D-92A3-DD23D73DBF95}" type="presParOf" srcId="{DBA45DB7-029E-034E-89D4-C1B470C9F74F}" destId="{5995DA17-B406-E448-8510-812E3FF2C1C8}" srcOrd="1" destOrd="0" presId="urn:microsoft.com/office/officeart/2005/8/layout/list1"/>
    <dgm:cxn modelId="{E227B1A8-E8C8-C540-81BB-EB692D5C758C}" type="presParOf" srcId="{6FAA6E83-ECCB-7543-8290-FE60B90C8B67}" destId="{1AEA7A4B-B34E-7140-AB8A-44BE4B9FD312}" srcOrd="5" destOrd="0" presId="urn:microsoft.com/office/officeart/2005/8/layout/list1"/>
    <dgm:cxn modelId="{557ED3FB-5E98-9340-9BE3-99B4225B5CCE}" type="presParOf" srcId="{6FAA6E83-ECCB-7543-8290-FE60B90C8B67}" destId="{3A6BFE08-F5C6-9942-9125-F1A372F0182B}" srcOrd="6" destOrd="0" presId="urn:microsoft.com/office/officeart/2005/8/layout/list1"/>
    <dgm:cxn modelId="{1635D116-DA00-864E-9B81-D7FAC7165F3D}" type="presParOf" srcId="{6FAA6E83-ECCB-7543-8290-FE60B90C8B67}" destId="{8AAB0308-C256-0945-826E-C3D1C3B2EE95}" srcOrd="7" destOrd="0" presId="urn:microsoft.com/office/officeart/2005/8/layout/list1"/>
    <dgm:cxn modelId="{6DDB2BF2-15AB-9C45-B839-E984CA486BB1}" type="presParOf" srcId="{6FAA6E83-ECCB-7543-8290-FE60B90C8B67}" destId="{2A39CE6A-0255-404C-A3BF-2751B97E96C2}" srcOrd="8" destOrd="0" presId="urn:microsoft.com/office/officeart/2005/8/layout/list1"/>
    <dgm:cxn modelId="{05AB9421-401C-EB48-8629-9D50B66FF991}" type="presParOf" srcId="{2A39CE6A-0255-404C-A3BF-2751B97E96C2}" destId="{30AF1F0F-7E07-4E45-BB88-E967C67071B9}" srcOrd="0" destOrd="0" presId="urn:microsoft.com/office/officeart/2005/8/layout/list1"/>
    <dgm:cxn modelId="{E145FAE8-5F04-2D43-95B1-A4BD2A401F8C}" type="presParOf" srcId="{2A39CE6A-0255-404C-A3BF-2751B97E96C2}" destId="{6F715B62-4C99-4D42-AE51-DD4173519877}" srcOrd="1" destOrd="0" presId="urn:microsoft.com/office/officeart/2005/8/layout/list1"/>
    <dgm:cxn modelId="{9F2E9BD4-CA1C-524C-846D-D82D6B62ED81}" type="presParOf" srcId="{6FAA6E83-ECCB-7543-8290-FE60B90C8B67}" destId="{5BD964A3-BFFA-2146-AA0A-4F104FC93BAD}" srcOrd="9" destOrd="0" presId="urn:microsoft.com/office/officeart/2005/8/layout/list1"/>
    <dgm:cxn modelId="{81EC241D-F04D-4D4A-9DEE-C61D9F25F852}" type="presParOf" srcId="{6FAA6E83-ECCB-7543-8290-FE60B90C8B67}" destId="{505B0925-9F49-9346-88ED-A654D06536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D869CE-18EC-DB4A-98D9-65228147EBBC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29DE0894-9F53-914E-A90D-1E9FD3F8B644}">
      <dgm:prSet custT="1"/>
      <dgm:spPr/>
      <dgm:t>
        <a:bodyPr/>
        <a:lstStyle/>
        <a:p>
          <a:pPr rtl="0"/>
          <a:r>
            <a:rPr lang="es-ES_tradnl" sz="1300" dirty="0" smtClean="0"/>
            <a:t>reducción y aumento de los niveles de precipitación</a:t>
          </a:r>
          <a:endParaRPr lang="es-ES_tradnl" sz="1300" dirty="0"/>
        </a:p>
      </dgm:t>
    </dgm:pt>
    <dgm:pt modelId="{E45D8A85-03C4-F849-9853-70ED603C5BBD}" type="parTrans" cxnId="{8F9810D4-4ACA-F041-8D6F-B6856474F150}">
      <dgm:prSet/>
      <dgm:spPr/>
      <dgm:t>
        <a:bodyPr/>
        <a:lstStyle/>
        <a:p>
          <a:endParaRPr lang="es-ES_tradnl"/>
        </a:p>
      </dgm:t>
    </dgm:pt>
    <dgm:pt modelId="{3B3BACF0-5730-C644-80CB-2331C6A552F7}" type="sibTrans" cxnId="{8F9810D4-4ACA-F041-8D6F-B6856474F150}">
      <dgm:prSet/>
      <dgm:spPr/>
      <dgm:t>
        <a:bodyPr/>
        <a:lstStyle/>
        <a:p>
          <a:endParaRPr lang="es-ES_tradnl"/>
        </a:p>
      </dgm:t>
    </dgm:pt>
    <dgm:pt modelId="{E9835890-FDD8-CB4E-B938-D6A111250064}">
      <dgm:prSet custT="1"/>
      <dgm:spPr/>
      <dgm:t>
        <a:bodyPr/>
        <a:lstStyle/>
        <a:p>
          <a:pPr rtl="0"/>
          <a:r>
            <a:rPr lang="es-ES_tradnl" sz="1300" dirty="0" smtClean="0"/>
            <a:t>incremento de las temperaturas máximas y mínimas</a:t>
          </a:r>
          <a:endParaRPr lang="es-ES_tradnl" sz="1300" dirty="0"/>
        </a:p>
      </dgm:t>
    </dgm:pt>
    <dgm:pt modelId="{84AAEDEF-A02A-FD41-AB06-43AC8C1B1601}" type="parTrans" cxnId="{89762822-3008-3C41-885C-06807C96CE4F}">
      <dgm:prSet/>
      <dgm:spPr/>
      <dgm:t>
        <a:bodyPr/>
        <a:lstStyle/>
        <a:p>
          <a:endParaRPr lang="es-ES_tradnl"/>
        </a:p>
      </dgm:t>
    </dgm:pt>
    <dgm:pt modelId="{21C30799-6295-0743-97F0-45D7AC9C394B}" type="sibTrans" cxnId="{89762822-3008-3C41-885C-06807C96CE4F}">
      <dgm:prSet/>
      <dgm:spPr/>
      <dgm:t>
        <a:bodyPr/>
        <a:lstStyle/>
        <a:p>
          <a:endParaRPr lang="es-ES_tradnl"/>
        </a:p>
      </dgm:t>
    </dgm:pt>
    <dgm:pt modelId="{C79FB1EE-56D2-0B4B-A559-BC3B5E168DD0}">
      <dgm:prSet custT="1"/>
      <dgm:spPr/>
      <dgm:t>
        <a:bodyPr/>
        <a:lstStyle/>
        <a:p>
          <a:pPr rtl="0"/>
          <a:r>
            <a:rPr lang="es-ES_tradnl" sz="1300" dirty="0" smtClean="0"/>
            <a:t>presencia de fenómenos extremos.</a:t>
          </a:r>
          <a:endParaRPr lang="es-ES_tradnl" sz="1300" dirty="0"/>
        </a:p>
      </dgm:t>
    </dgm:pt>
    <dgm:pt modelId="{545DA1ED-4850-0547-BC90-C5E8A80AE7E3}" type="parTrans" cxnId="{9C069D83-460E-B442-A6A7-321EDF16886E}">
      <dgm:prSet/>
      <dgm:spPr/>
      <dgm:t>
        <a:bodyPr/>
        <a:lstStyle/>
        <a:p>
          <a:endParaRPr lang="es-ES_tradnl"/>
        </a:p>
      </dgm:t>
    </dgm:pt>
    <dgm:pt modelId="{4212B47F-23B3-D24B-B022-0D3950062F5E}" type="sibTrans" cxnId="{9C069D83-460E-B442-A6A7-321EDF16886E}">
      <dgm:prSet/>
      <dgm:spPr/>
      <dgm:t>
        <a:bodyPr/>
        <a:lstStyle/>
        <a:p>
          <a:endParaRPr lang="es-ES_tradnl"/>
        </a:p>
      </dgm:t>
    </dgm:pt>
    <dgm:pt modelId="{F26E9238-D4A8-EF4D-9E8B-AEF5F9B5398C}" type="pres">
      <dgm:prSet presAssocID="{14D869CE-18EC-DB4A-98D9-65228147EB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7BA33DE-1131-394F-BF1C-832BA87C8AA0}" type="pres">
      <dgm:prSet presAssocID="{14D869CE-18EC-DB4A-98D9-65228147EBBC}" presName="arrow" presStyleLbl="bgShp" presStyleIdx="0" presStyleCnt="1"/>
      <dgm:spPr/>
    </dgm:pt>
    <dgm:pt modelId="{C56E7F56-C680-1340-8E1D-4E0FD55989DB}" type="pres">
      <dgm:prSet presAssocID="{14D869CE-18EC-DB4A-98D9-65228147EBBC}" presName="points" presStyleCnt="0"/>
      <dgm:spPr/>
    </dgm:pt>
    <dgm:pt modelId="{CA830D32-DD79-BB48-8A08-C92AD74CFE4B}" type="pres">
      <dgm:prSet presAssocID="{29DE0894-9F53-914E-A90D-1E9FD3F8B644}" presName="compositeA" presStyleCnt="0"/>
      <dgm:spPr/>
    </dgm:pt>
    <dgm:pt modelId="{512DF1F4-C347-F544-A6C7-F6D19672BF86}" type="pres">
      <dgm:prSet presAssocID="{29DE0894-9F53-914E-A90D-1E9FD3F8B64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4BBB7EC-A883-9849-A8B3-763398ED319B}" type="pres">
      <dgm:prSet presAssocID="{29DE0894-9F53-914E-A90D-1E9FD3F8B644}" presName="circleA" presStyleLbl="node1" presStyleIdx="0" presStyleCnt="3"/>
      <dgm:spPr/>
    </dgm:pt>
    <dgm:pt modelId="{4793C499-DF40-7541-A492-FE1DD44B4779}" type="pres">
      <dgm:prSet presAssocID="{29DE0894-9F53-914E-A90D-1E9FD3F8B644}" presName="spaceA" presStyleCnt="0"/>
      <dgm:spPr/>
    </dgm:pt>
    <dgm:pt modelId="{CDE8C964-6AA8-764E-BB5E-BA6CEA25BE12}" type="pres">
      <dgm:prSet presAssocID="{3B3BACF0-5730-C644-80CB-2331C6A552F7}" presName="space" presStyleCnt="0"/>
      <dgm:spPr/>
    </dgm:pt>
    <dgm:pt modelId="{7B40EFDE-1D23-4047-B7E3-8DDC9F28BD29}" type="pres">
      <dgm:prSet presAssocID="{E9835890-FDD8-CB4E-B938-D6A111250064}" presName="compositeB" presStyleCnt="0"/>
      <dgm:spPr/>
    </dgm:pt>
    <dgm:pt modelId="{864015B1-FEEA-3E43-B9F3-1D07787AF77C}" type="pres">
      <dgm:prSet presAssocID="{E9835890-FDD8-CB4E-B938-D6A11125006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9D6336E-F9C9-1446-A45F-92DF00EDC014}" type="pres">
      <dgm:prSet presAssocID="{E9835890-FDD8-CB4E-B938-D6A111250064}" presName="circleB" presStyleLbl="node1" presStyleIdx="1" presStyleCnt="3"/>
      <dgm:spPr/>
    </dgm:pt>
    <dgm:pt modelId="{25C4952C-B812-4346-AAA1-7F7EFEF1ACFE}" type="pres">
      <dgm:prSet presAssocID="{E9835890-FDD8-CB4E-B938-D6A111250064}" presName="spaceB" presStyleCnt="0"/>
      <dgm:spPr/>
    </dgm:pt>
    <dgm:pt modelId="{760AF1CD-0443-B148-BB73-361D4DA5F13F}" type="pres">
      <dgm:prSet presAssocID="{21C30799-6295-0743-97F0-45D7AC9C394B}" presName="space" presStyleCnt="0"/>
      <dgm:spPr/>
    </dgm:pt>
    <dgm:pt modelId="{9488D582-C9E4-DB4B-B1B7-EA95EEEFA322}" type="pres">
      <dgm:prSet presAssocID="{C79FB1EE-56D2-0B4B-A559-BC3B5E168DD0}" presName="compositeA" presStyleCnt="0"/>
      <dgm:spPr/>
    </dgm:pt>
    <dgm:pt modelId="{DBE4B03E-5D88-2145-85CB-2EBC9DE21765}" type="pres">
      <dgm:prSet presAssocID="{C79FB1EE-56D2-0B4B-A559-BC3B5E168DD0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2223AEA-4466-6F47-99F1-314EF2B23D51}" type="pres">
      <dgm:prSet presAssocID="{C79FB1EE-56D2-0B4B-A559-BC3B5E168DD0}" presName="circleA" presStyleLbl="node1" presStyleIdx="2" presStyleCnt="3"/>
      <dgm:spPr/>
    </dgm:pt>
    <dgm:pt modelId="{FE3228FD-A19E-9549-99D3-27C62E84779C}" type="pres">
      <dgm:prSet presAssocID="{C79FB1EE-56D2-0B4B-A559-BC3B5E168DD0}" presName="spaceA" presStyleCnt="0"/>
      <dgm:spPr/>
    </dgm:pt>
  </dgm:ptLst>
  <dgm:cxnLst>
    <dgm:cxn modelId="{843D2D88-2D9E-344F-B216-C7AC02FA3FBA}" type="presOf" srcId="{E9835890-FDD8-CB4E-B938-D6A111250064}" destId="{864015B1-FEEA-3E43-B9F3-1D07787AF77C}" srcOrd="0" destOrd="0" presId="urn:microsoft.com/office/officeart/2005/8/layout/hProcess11"/>
    <dgm:cxn modelId="{9C069D83-460E-B442-A6A7-321EDF16886E}" srcId="{14D869CE-18EC-DB4A-98D9-65228147EBBC}" destId="{C79FB1EE-56D2-0B4B-A559-BC3B5E168DD0}" srcOrd="2" destOrd="0" parTransId="{545DA1ED-4850-0547-BC90-C5E8A80AE7E3}" sibTransId="{4212B47F-23B3-D24B-B022-0D3950062F5E}"/>
    <dgm:cxn modelId="{89762822-3008-3C41-885C-06807C96CE4F}" srcId="{14D869CE-18EC-DB4A-98D9-65228147EBBC}" destId="{E9835890-FDD8-CB4E-B938-D6A111250064}" srcOrd="1" destOrd="0" parTransId="{84AAEDEF-A02A-FD41-AB06-43AC8C1B1601}" sibTransId="{21C30799-6295-0743-97F0-45D7AC9C394B}"/>
    <dgm:cxn modelId="{C8E8313D-2183-A044-B4A3-D6346A040B67}" type="presOf" srcId="{14D869CE-18EC-DB4A-98D9-65228147EBBC}" destId="{F26E9238-D4A8-EF4D-9E8B-AEF5F9B5398C}" srcOrd="0" destOrd="0" presId="urn:microsoft.com/office/officeart/2005/8/layout/hProcess11"/>
    <dgm:cxn modelId="{D3FCD50B-B2A3-E140-A9CA-1C7CCC89C5F9}" type="presOf" srcId="{29DE0894-9F53-914E-A90D-1E9FD3F8B644}" destId="{512DF1F4-C347-F544-A6C7-F6D19672BF86}" srcOrd="0" destOrd="0" presId="urn:microsoft.com/office/officeart/2005/8/layout/hProcess11"/>
    <dgm:cxn modelId="{0FB7B64F-3207-5244-8ADD-981F88E06618}" type="presOf" srcId="{C79FB1EE-56D2-0B4B-A559-BC3B5E168DD0}" destId="{DBE4B03E-5D88-2145-85CB-2EBC9DE21765}" srcOrd="0" destOrd="0" presId="urn:microsoft.com/office/officeart/2005/8/layout/hProcess11"/>
    <dgm:cxn modelId="{8F9810D4-4ACA-F041-8D6F-B6856474F150}" srcId="{14D869CE-18EC-DB4A-98D9-65228147EBBC}" destId="{29DE0894-9F53-914E-A90D-1E9FD3F8B644}" srcOrd="0" destOrd="0" parTransId="{E45D8A85-03C4-F849-9853-70ED603C5BBD}" sibTransId="{3B3BACF0-5730-C644-80CB-2331C6A552F7}"/>
    <dgm:cxn modelId="{91E8DF7F-5F92-2646-9064-167F9162B9DD}" type="presParOf" srcId="{F26E9238-D4A8-EF4D-9E8B-AEF5F9B5398C}" destId="{57BA33DE-1131-394F-BF1C-832BA87C8AA0}" srcOrd="0" destOrd="0" presId="urn:microsoft.com/office/officeart/2005/8/layout/hProcess11"/>
    <dgm:cxn modelId="{694DC9FE-A8F4-7241-A22A-05AF80FF06A3}" type="presParOf" srcId="{F26E9238-D4A8-EF4D-9E8B-AEF5F9B5398C}" destId="{C56E7F56-C680-1340-8E1D-4E0FD55989DB}" srcOrd="1" destOrd="0" presId="urn:microsoft.com/office/officeart/2005/8/layout/hProcess11"/>
    <dgm:cxn modelId="{73D82873-9559-A649-A5FC-7E59DF3033E0}" type="presParOf" srcId="{C56E7F56-C680-1340-8E1D-4E0FD55989DB}" destId="{CA830D32-DD79-BB48-8A08-C92AD74CFE4B}" srcOrd="0" destOrd="0" presId="urn:microsoft.com/office/officeart/2005/8/layout/hProcess11"/>
    <dgm:cxn modelId="{37E806C8-3355-8343-8986-A8B40CB33ACF}" type="presParOf" srcId="{CA830D32-DD79-BB48-8A08-C92AD74CFE4B}" destId="{512DF1F4-C347-F544-A6C7-F6D19672BF86}" srcOrd="0" destOrd="0" presId="urn:microsoft.com/office/officeart/2005/8/layout/hProcess11"/>
    <dgm:cxn modelId="{F6AE1D0E-67C1-BF4C-977F-F1999E57FE75}" type="presParOf" srcId="{CA830D32-DD79-BB48-8A08-C92AD74CFE4B}" destId="{D4BBB7EC-A883-9849-A8B3-763398ED319B}" srcOrd="1" destOrd="0" presId="urn:microsoft.com/office/officeart/2005/8/layout/hProcess11"/>
    <dgm:cxn modelId="{00E2F000-1DB0-5242-B67F-74B0909B075B}" type="presParOf" srcId="{CA830D32-DD79-BB48-8A08-C92AD74CFE4B}" destId="{4793C499-DF40-7541-A492-FE1DD44B4779}" srcOrd="2" destOrd="0" presId="urn:microsoft.com/office/officeart/2005/8/layout/hProcess11"/>
    <dgm:cxn modelId="{FAEACAF4-FC4D-9541-872E-F7D3BBE8C53F}" type="presParOf" srcId="{C56E7F56-C680-1340-8E1D-4E0FD55989DB}" destId="{CDE8C964-6AA8-764E-BB5E-BA6CEA25BE12}" srcOrd="1" destOrd="0" presId="urn:microsoft.com/office/officeart/2005/8/layout/hProcess11"/>
    <dgm:cxn modelId="{F99B13CE-8A76-D947-A1DE-3877A5101CC1}" type="presParOf" srcId="{C56E7F56-C680-1340-8E1D-4E0FD55989DB}" destId="{7B40EFDE-1D23-4047-B7E3-8DDC9F28BD29}" srcOrd="2" destOrd="0" presId="urn:microsoft.com/office/officeart/2005/8/layout/hProcess11"/>
    <dgm:cxn modelId="{B563D53C-B8C0-7241-AE3E-EC53AA1302FF}" type="presParOf" srcId="{7B40EFDE-1D23-4047-B7E3-8DDC9F28BD29}" destId="{864015B1-FEEA-3E43-B9F3-1D07787AF77C}" srcOrd="0" destOrd="0" presId="urn:microsoft.com/office/officeart/2005/8/layout/hProcess11"/>
    <dgm:cxn modelId="{6BEDB32C-A1B2-994D-817C-F7974C1C39CD}" type="presParOf" srcId="{7B40EFDE-1D23-4047-B7E3-8DDC9F28BD29}" destId="{19D6336E-F9C9-1446-A45F-92DF00EDC014}" srcOrd="1" destOrd="0" presId="urn:microsoft.com/office/officeart/2005/8/layout/hProcess11"/>
    <dgm:cxn modelId="{7B6A9186-74BC-4E4A-8189-7B3FD8F20889}" type="presParOf" srcId="{7B40EFDE-1D23-4047-B7E3-8DDC9F28BD29}" destId="{25C4952C-B812-4346-AAA1-7F7EFEF1ACFE}" srcOrd="2" destOrd="0" presId="urn:microsoft.com/office/officeart/2005/8/layout/hProcess11"/>
    <dgm:cxn modelId="{19DB2AE2-2FF1-914E-80E0-E3AE15057FA3}" type="presParOf" srcId="{C56E7F56-C680-1340-8E1D-4E0FD55989DB}" destId="{760AF1CD-0443-B148-BB73-361D4DA5F13F}" srcOrd="3" destOrd="0" presId="urn:microsoft.com/office/officeart/2005/8/layout/hProcess11"/>
    <dgm:cxn modelId="{855F1230-551E-6742-9250-43B9A1E00F0A}" type="presParOf" srcId="{C56E7F56-C680-1340-8E1D-4E0FD55989DB}" destId="{9488D582-C9E4-DB4B-B1B7-EA95EEEFA322}" srcOrd="4" destOrd="0" presId="urn:microsoft.com/office/officeart/2005/8/layout/hProcess11"/>
    <dgm:cxn modelId="{F94A26B1-181A-0D4A-B3E4-4C6400332CE8}" type="presParOf" srcId="{9488D582-C9E4-DB4B-B1B7-EA95EEEFA322}" destId="{DBE4B03E-5D88-2145-85CB-2EBC9DE21765}" srcOrd="0" destOrd="0" presId="urn:microsoft.com/office/officeart/2005/8/layout/hProcess11"/>
    <dgm:cxn modelId="{B292AF1D-A349-AF4A-A7F7-18AD8E6322F3}" type="presParOf" srcId="{9488D582-C9E4-DB4B-B1B7-EA95EEEFA322}" destId="{62223AEA-4466-6F47-99F1-314EF2B23D51}" srcOrd="1" destOrd="0" presId="urn:microsoft.com/office/officeart/2005/8/layout/hProcess11"/>
    <dgm:cxn modelId="{D6240359-9338-724A-B592-A7A9C1A14A8E}" type="presParOf" srcId="{9488D582-C9E4-DB4B-B1B7-EA95EEEFA322}" destId="{FE3228FD-A19E-9549-99D3-27C62E84779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EC1A3C-01ED-AC43-8647-FEA28679D738}" type="doc">
      <dgm:prSet loTypeId="urn:microsoft.com/office/officeart/2005/8/layout/venn1" loCatId="" qsTypeId="urn:microsoft.com/office/officeart/2005/8/quickstyle/simple4" qsCatId="simple" csTypeId="urn:microsoft.com/office/officeart/2005/8/colors/colorful1" csCatId="colorful" phldr="1"/>
      <dgm:spPr/>
    </dgm:pt>
    <dgm:pt modelId="{748E9B0C-52FF-DC4E-84C8-84E7F6D198DF}">
      <dgm:prSet phldrT="[Texto]"/>
      <dgm:spPr/>
      <dgm:t>
        <a:bodyPr/>
        <a:lstStyle/>
        <a:p>
          <a:r>
            <a:rPr lang="es-ES_tradnl" dirty="0" smtClean="0"/>
            <a:t>Ambiente</a:t>
          </a:r>
          <a:endParaRPr lang="es-ES_tradnl" dirty="0"/>
        </a:p>
      </dgm:t>
    </dgm:pt>
    <dgm:pt modelId="{DFC77FD5-7B18-C446-952F-8BB14F180133}" type="parTrans" cxnId="{92A197CD-E654-FD49-AEC6-E7AE1570A95A}">
      <dgm:prSet/>
      <dgm:spPr/>
      <dgm:t>
        <a:bodyPr/>
        <a:lstStyle/>
        <a:p>
          <a:endParaRPr lang="es-ES_tradnl"/>
        </a:p>
      </dgm:t>
    </dgm:pt>
    <dgm:pt modelId="{46C91C96-E2CE-5541-97D0-C4B457E7A3E8}" type="sibTrans" cxnId="{92A197CD-E654-FD49-AEC6-E7AE1570A95A}">
      <dgm:prSet/>
      <dgm:spPr/>
      <dgm:t>
        <a:bodyPr/>
        <a:lstStyle/>
        <a:p>
          <a:endParaRPr lang="es-ES_tradnl"/>
        </a:p>
      </dgm:t>
    </dgm:pt>
    <dgm:pt modelId="{F63460B5-277F-3B4C-93D9-B952E1FE8BA4}">
      <dgm:prSet phldrT="[Texto]"/>
      <dgm:spPr/>
      <dgm:t>
        <a:bodyPr/>
        <a:lstStyle/>
        <a:p>
          <a:r>
            <a:rPr lang="es-ES_tradnl" dirty="0" smtClean="0"/>
            <a:t>Sociedad</a:t>
          </a:r>
          <a:endParaRPr lang="es-ES_tradnl" dirty="0"/>
        </a:p>
      </dgm:t>
    </dgm:pt>
    <dgm:pt modelId="{36FE29C0-48F6-4A44-9136-D6598D4FD917}" type="parTrans" cxnId="{D6B6DD0E-881C-1147-B539-3FDB0EF89C76}">
      <dgm:prSet/>
      <dgm:spPr/>
      <dgm:t>
        <a:bodyPr/>
        <a:lstStyle/>
        <a:p>
          <a:endParaRPr lang="es-ES_tradnl"/>
        </a:p>
      </dgm:t>
    </dgm:pt>
    <dgm:pt modelId="{DA338E42-4F28-0744-8467-8EB4EBDC3BF5}" type="sibTrans" cxnId="{D6B6DD0E-881C-1147-B539-3FDB0EF89C76}">
      <dgm:prSet/>
      <dgm:spPr/>
      <dgm:t>
        <a:bodyPr/>
        <a:lstStyle/>
        <a:p>
          <a:endParaRPr lang="es-ES_tradnl"/>
        </a:p>
      </dgm:t>
    </dgm:pt>
    <dgm:pt modelId="{AC3E7B39-8EB3-C04C-A325-E6D0ECEAF2D9}">
      <dgm:prSet phldrT="[Texto]"/>
      <dgm:spPr/>
      <dgm:t>
        <a:bodyPr/>
        <a:lstStyle/>
        <a:p>
          <a:r>
            <a:rPr lang="es-ES_tradnl" dirty="0" smtClean="0"/>
            <a:t>Economía</a:t>
          </a:r>
          <a:endParaRPr lang="es-ES_tradnl" dirty="0"/>
        </a:p>
      </dgm:t>
    </dgm:pt>
    <dgm:pt modelId="{EE8E2A1C-898E-3A42-A2FB-49452128834E}" type="parTrans" cxnId="{530D5005-45B3-B04D-AD64-6F19767CCC7D}">
      <dgm:prSet/>
      <dgm:spPr/>
      <dgm:t>
        <a:bodyPr/>
        <a:lstStyle/>
        <a:p>
          <a:endParaRPr lang="es-ES_tradnl"/>
        </a:p>
      </dgm:t>
    </dgm:pt>
    <dgm:pt modelId="{29EE1B01-0014-574F-945A-CFD0B9BA11FC}" type="sibTrans" cxnId="{530D5005-45B3-B04D-AD64-6F19767CCC7D}">
      <dgm:prSet/>
      <dgm:spPr/>
      <dgm:t>
        <a:bodyPr/>
        <a:lstStyle/>
        <a:p>
          <a:endParaRPr lang="es-ES_tradnl"/>
        </a:p>
      </dgm:t>
    </dgm:pt>
    <dgm:pt modelId="{4FC558A5-6CD8-174A-8229-B4E092FD4739}" type="pres">
      <dgm:prSet presAssocID="{71EC1A3C-01ED-AC43-8647-FEA28679D738}" presName="compositeShape" presStyleCnt="0">
        <dgm:presLayoutVars>
          <dgm:chMax val="7"/>
          <dgm:dir/>
          <dgm:resizeHandles val="exact"/>
        </dgm:presLayoutVars>
      </dgm:prSet>
      <dgm:spPr/>
    </dgm:pt>
    <dgm:pt modelId="{2FA95951-C955-0B44-B025-541A086BCC3B}" type="pres">
      <dgm:prSet presAssocID="{748E9B0C-52FF-DC4E-84C8-84E7F6D198DF}" presName="circ1" presStyleLbl="vennNode1" presStyleIdx="0" presStyleCnt="3"/>
      <dgm:spPr/>
      <dgm:t>
        <a:bodyPr/>
        <a:lstStyle/>
        <a:p>
          <a:endParaRPr lang="es-ES_tradnl"/>
        </a:p>
      </dgm:t>
    </dgm:pt>
    <dgm:pt modelId="{890936ED-9B0F-3440-938F-00CFC352093B}" type="pres">
      <dgm:prSet presAssocID="{748E9B0C-52FF-DC4E-84C8-84E7F6D198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896E2B4-9218-884A-BA47-5913925A3D38}" type="pres">
      <dgm:prSet presAssocID="{F63460B5-277F-3B4C-93D9-B952E1FE8BA4}" presName="circ2" presStyleLbl="vennNode1" presStyleIdx="1" presStyleCnt="3"/>
      <dgm:spPr/>
      <dgm:t>
        <a:bodyPr/>
        <a:lstStyle/>
        <a:p>
          <a:endParaRPr lang="es-ES_tradnl"/>
        </a:p>
      </dgm:t>
    </dgm:pt>
    <dgm:pt modelId="{96371B57-4D6C-5649-9185-6E977A1A0463}" type="pres">
      <dgm:prSet presAssocID="{F63460B5-277F-3B4C-93D9-B952E1FE8B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465183A-59E9-994A-8919-23E8D025495A}" type="pres">
      <dgm:prSet presAssocID="{AC3E7B39-8EB3-C04C-A325-E6D0ECEAF2D9}" presName="circ3" presStyleLbl="vennNode1" presStyleIdx="2" presStyleCnt="3"/>
      <dgm:spPr/>
      <dgm:t>
        <a:bodyPr/>
        <a:lstStyle/>
        <a:p>
          <a:endParaRPr lang="es-ES_tradnl"/>
        </a:p>
      </dgm:t>
    </dgm:pt>
    <dgm:pt modelId="{BE1A2FC1-CD2A-EF47-914C-5BF0D84940A9}" type="pres">
      <dgm:prSet presAssocID="{AC3E7B39-8EB3-C04C-A325-E6D0ECEAF2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50CE513-8E80-EC46-AE38-5D573D948ADD}" type="presOf" srcId="{748E9B0C-52FF-DC4E-84C8-84E7F6D198DF}" destId="{890936ED-9B0F-3440-938F-00CFC352093B}" srcOrd="1" destOrd="0" presId="urn:microsoft.com/office/officeart/2005/8/layout/venn1"/>
    <dgm:cxn modelId="{D2A5B60B-8FE7-404A-BE86-20D82CABB67A}" type="presOf" srcId="{F63460B5-277F-3B4C-93D9-B952E1FE8BA4}" destId="{96371B57-4D6C-5649-9185-6E977A1A0463}" srcOrd="1" destOrd="0" presId="urn:microsoft.com/office/officeart/2005/8/layout/venn1"/>
    <dgm:cxn modelId="{530D5005-45B3-B04D-AD64-6F19767CCC7D}" srcId="{71EC1A3C-01ED-AC43-8647-FEA28679D738}" destId="{AC3E7B39-8EB3-C04C-A325-E6D0ECEAF2D9}" srcOrd="2" destOrd="0" parTransId="{EE8E2A1C-898E-3A42-A2FB-49452128834E}" sibTransId="{29EE1B01-0014-574F-945A-CFD0B9BA11FC}"/>
    <dgm:cxn modelId="{D6B6DD0E-881C-1147-B539-3FDB0EF89C76}" srcId="{71EC1A3C-01ED-AC43-8647-FEA28679D738}" destId="{F63460B5-277F-3B4C-93D9-B952E1FE8BA4}" srcOrd="1" destOrd="0" parTransId="{36FE29C0-48F6-4A44-9136-D6598D4FD917}" sibTransId="{DA338E42-4F28-0744-8467-8EB4EBDC3BF5}"/>
    <dgm:cxn modelId="{57D50AAF-9D00-2646-AEE1-2CA8E33D324E}" type="presOf" srcId="{AC3E7B39-8EB3-C04C-A325-E6D0ECEAF2D9}" destId="{0465183A-59E9-994A-8919-23E8D025495A}" srcOrd="0" destOrd="0" presId="urn:microsoft.com/office/officeart/2005/8/layout/venn1"/>
    <dgm:cxn modelId="{CFB69146-00B4-8C4C-874C-1CA73C5F039B}" type="presOf" srcId="{748E9B0C-52FF-DC4E-84C8-84E7F6D198DF}" destId="{2FA95951-C955-0B44-B025-541A086BCC3B}" srcOrd="0" destOrd="0" presId="urn:microsoft.com/office/officeart/2005/8/layout/venn1"/>
    <dgm:cxn modelId="{6AA7337C-3E0A-E449-AD6E-A701BD9E27E2}" type="presOf" srcId="{AC3E7B39-8EB3-C04C-A325-E6D0ECEAF2D9}" destId="{BE1A2FC1-CD2A-EF47-914C-5BF0D84940A9}" srcOrd="1" destOrd="0" presId="urn:microsoft.com/office/officeart/2005/8/layout/venn1"/>
    <dgm:cxn modelId="{92A197CD-E654-FD49-AEC6-E7AE1570A95A}" srcId="{71EC1A3C-01ED-AC43-8647-FEA28679D738}" destId="{748E9B0C-52FF-DC4E-84C8-84E7F6D198DF}" srcOrd="0" destOrd="0" parTransId="{DFC77FD5-7B18-C446-952F-8BB14F180133}" sibTransId="{46C91C96-E2CE-5541-97D0-C4B457E7A3E8}"/>
    <dgm:cxn modelId="{9B445C1E-7730-8F40-B647-7D3F0E4A1933}" type="presOf" srcId="{F63460B5-277F-3B4C-93D9-B952E1FE8BA4}" destId="{D896E2B4-9218-884A-BA47-5913925A3D38}" srcOrd="0" destOrd="0" presId="urn:microsoft.com/office/officeart/2005/8/layout/venn1"/>
    <dgm:cxn modelId="{D6CBDCDD-FCB5-D942-8A44-1FF73ACE655D}" type="presOf" srcId="{71EC1A3C-01ED-AC43-8647-FEA28679D738}" destId="{4FC558A5-6CD8-174A-8229-B4E092FD4739}" srcOrd="0" destOrd="0" presId="urn:microsoft.com/office/officeart/2005/8/layout/venn1"/>
    <dgm:cxn modelId="{E38EF78E-7909-8C45-98DC-EE50FDC7786A}" type="presParOf" srcId="{4FC558A5-6CD8-174A-8229-B4E092FD4739}" destId="{2FA95951-C955-0B44-B025-541A086BCC3B}" srcOrd="0" destOrd="0" presId="urn:microsoft.com/office/officeart/2005/8/layout/venn1"/>
    <dgm:cxn modelId="{5CA464BB-D450-2143-BCF8-DD3179EC62EC}" type="presParOf" srcId="{4FC558A5-6CD8-174A-8229-B4E092FD4739}" destId="{890936ED-9B0F-3440-938F-00CFC352093B}" srcOrd="1" destOrd="0" presId="urn:microsoft.com/office/officeart/2005/8/layout/venn1"/>
    <dgm:cxn modelId="{8CCDDEDA-4453-2142-B09F-F02B130CCC75}" type="presParOf" srcId="{4FC558A5-6CD8-174A-8229-B4E092FD4739}" destId="{D896E2B4-9218-884A-BA47-5913925A3D38}" srcOrd="2" destOrd="0" presId="urn:microsoft.com/office/officeart/2005/8/layout/venn1"/>
    <dgm:cxn modelId="{6BE51AE0-7CA0-B24F-A52B-9C8C0616AE06}" type="presParOf" srcId="{4FC558A5-6CD8-174A-8229-B4E092FD4739}" destId="{96371B57-4D6C-5649-9185-6E977A1A0463}" srcOrd="3" destOrd="0" presId="urn:microsoft.com/office/officeart/2005/8/layout/venn1"/>
    <dgm:cxn modelId="{4C8C4ACC-EDF0-9849-A253-F1BE13ACBCA2}" type="presParOf" srcId="{4FC558A5-6CD8-174A-8229-B4E092FD4739}" destId="{0465183A-59E9-994A-8919-23E8D025495A}" srcOrd="4" destOrd="0" presId="urn:microsoft.com/office/officeart/2005/8/layout/venn1"/>
    <dgm:cxn modelId="{CCC4C5B7-C10C-7449-972A-5C03800FDE05}" type="presParOf" srcId="{4FC558A5-6CD8-174A-8229-B4E092FD4739}" destId="{BE1A2FC1-CD2A-EF47-914C-5BF0D84940A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9E5125-206C-CA43-972A-8BF8E8185C58}" type="doc">
      <dgm:prSet loTypeId="urn:microsoft.com/office/officeart/2008/layout/BendingPictureBlock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08537D7C-E6D3-CD41-95E7-A75392112332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tx1"/>
              </a:solidFill>
            </a:rPr>
            <a:t>Incrementar la productividad y los ingresos agrícolas de manera sostenible</a:t>
          </a:r>
          <a:endParaRPr lang="es-ES_tradnl" sz="1400" dirty="0">
            <a:solidFill>
              <a:schemeClr val="tx1"/>
            </a:solidFill>
          </a:endParaRPr>
        </a:p>
      </dgm:t>
    </dgm:pt>
    <dgm:pt modelId="{E7E5E075-0EB9-BD41-8A52-953A9401467D}" type="parTrans" cxnId="{2DBDC443-42BE-EB4A-BD64-081E03CB3FEC}">
      <dgm:prSet/>
      <dgm:spPr/>
      <dgm:t>
        <a:bodyPr/>
        <a:lstStyle/>
        <a:p>
          <a:endParaRPr lang="es-ES_tradnl"/>
        </a:p>
      </dgm:t>
    </dgm:pt>
    <dgm:pt modelId="{C8085002-5FDF-BA4F-AC35-A7B5ACD19685}" type="sibTrans" cxnId="{2DBDC443-42BE-EB4A-BD64-081E03CB3FEC}">
      <dgm:prSet/>
      <dgm:spPr/>
      <dgm:t>
        <a:bodyPr/>
        <a:lstStyle/>
        <a:p>
          <a:endParaRPr lang="es-ES_tradnl"/>
        </a:p>
      </dgm:t>
    </dgm:pt>
    <dgm:pt modelId="{28187121-7E74-EA4A-BBA3-EFBABB5C2873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tx1"/>
              </a:solidFill>
            </a:rPr>
            <a:t>Reducir y/o eliminar las emisiones de gases de efecto invernadero donde sea posible.</a:t>
          </a:r>
          <a:endParaRPr lang="es-ES_tradnl" sz="1400" dirty="0">
            <a:solidFill>
              <a:schemeClr val="tx1"/>
            </a:solidFill>
          </a:endParaRPr>
        </a:p>
      </dgm:t>
    </dgm:pt>
    <dgm:pt modelId="{E366211C-B7B4-D34A-9D94-8F27A9279BEA}" type="parTrans" cxnId="{BE416ABF-85CC-5C4A-B1AD-DBCEB8344C0A}">
      <dgm:prSet/>
      <dgm:spPr/>
      <dgm:t>
        <a:bodyPr/>
        <a:lstStyle/>
        <a:p>
          <a:endParaRPr lang="es-ES_tradnl"/>
        </a:p>
      </dgm:t>
    </dgm:pt>
    <dgm:pt modelId="{48C13FBC-A774-2D48-9843-9E847E3475B3}" type="sibTrans" cxnId="{BE416ABF-85CC-5C4A-B1AD-DBCEB8344C0A}">
      <dgm:prSet/>
      <dgm:spPr/>
      <dgm:t>
        <a:bodyPr/>
        <a:lstStyle/>
        <a:p>
          <a:endParaRPr lang="es-ES_tradnl"/>
        </a:p>
      </dgm:t>
    </dgm:pt>
    <dgm:pt modelId="{792FC393-52CF-B946-8E6B-BF297BF472E0}">
      <dgm:prSet custT="1"/>
      <dgm:spPr/>
      <dgm:t>
        <a:bodyPr/>
        <a:lstStyle/>
        <a:p>
          <a:pPr rtl="0"/>
          <a:r>
            <a:rPr lang="es-ES_tradnl" sz="1400" dirty="0" smtClean="0">
              <a:solidFill>
                <a:schemeClr val="tx1"/>
              </a:solidFill>
            </a:rPr>
            <a:t>Adaptar y desarrollar resiliencia al cambio climático</a:t>
          </a:r>
          <a:endParaRPr lang="es-ES_tradnl" sz="1400" dirty="0">
            <a:solidFill>
              <a:schemeClr val="tx1"/>
            </a:solidFill>
          </a:endParaRPr>
        </a:p>
      </dgm:t>
    </dgm:pt>
    <dgm:pt modelId="{5A3AABD9-0AB7-1242-BF4D-2FD670783425}" type="parTrans" cxnId="{730AA9DF-384A-5D43-A22F-C6CD4BB63A41}">
      <dgm:prSet/>
      <dgm:spPr/>
      <dgm:t>
        <a:bodyPr/>
        <a:lstStyle/>
        <a:p>
          <a:endParaRPr lang="es-ES_tradnl"/>
        </a:p>
      </dgm:t>
    </dgm:pt>
    <dgm:pt modelId="{C2A38F00-2657-874F-96D6-DBAC1C05726D}" type="sibTrans" cxnId="{730AA9DF-384A-5D43-A22F-C6CD4BB63A41}">
      <dgm:prSet/>
      <dgm:spPr/>
      <dgm:t>
        <a:bodyPr/>
        <a:lstStyle/>
        <a:p>
          <a:endParaRPr lang="es-ES_tradnl"/>
        </a:p>
      </dgm:t>
    </dgm:pt>
    <dgm:pt modelId="{8199BFE0-099C-6741-8B49-C4342E27C00C}" type="pres">
      <dgm:prSet presAssocID="{359E5125-206C-CA43-972A-8BF8E8185C5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A6BF646A-D97F-F74E-AADA-B10E5CB6A5B3}" type="pres">
      <dgm:prSet presAssocID="{08537D7C-E6D3-CD41-95E7-A75392112332}" presName="composite" presStyleCnt="0"/>
      <dgm:spPr/>
    </dgm:pt>
    <dgm:pt modelId="{648BD7E3-994B-6548-BCD7-A62DB204978F}" type="pres">
      <dgm:prSet presAssocID="{08537D7C-E6D3-CD41-95E7-A75392112332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87EDB4DB-00FB-084C-8905-0B5EDA6A0956}" type="pres">
      <dgm:prSet presAssocID="{08537D7C-E6D3-CD41-95E7-A75392112332}" presName="rect2" presStyleLbl="node1" presStyleIdx="0" presStyleCnt="3" custScaleX="15619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0AC0BA0-3752-AC4A-BDEC-3CFBE8FFD773}" type="pres">
      <dgm:prSet presAssocID="{C8085002-5FDF-BA4F-AC35-A7B5ACD19685}" presName="sibTrans" presStyleCnt="0"/>
      <dgm:spPr/>
    </dgm:pt>
    <dgm:pt modelId="{EA803C0D-8BD4-C748-B4F3-A89B1E4DA7E8}" type="pres">
      <dgm:prSet presAssocID="{792FC393-52CF-B946-8E6B-BF297BF472E0}" presName="composite" presStyleCnt="0"/>
      <dgm:spPr/>
    </dgm:pt>
    <dgm:pt modelId="{3645E183-9623-8148-948E-68B7356FB906}" type="pres">
      <dgm:prSet presAssocID="{792FC393-52CF-B946-8E6B-BF297BF472E0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AE64CD3-3E53-4F44-8192-EA32FB6D010C}" type="pres">
      <dgm:prSet presAssocID="{792FC393-52CF-B946-8E6B-BF297BF472E0}" presName="rect2" presStyleLbl="node1" presStyleIdx="1" presStyleCnt="3" custScaleX="16886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E463705-E01B-AB41-B7F4-AD4411CFF28D}" type="pres">
      <dgm:prSet presAssocID="{C2A38F00-2657-874F-96D6-DBAC1C05726D}" presName="sibTrans" presStyleCnt="0"/>
      <dgm:spPr/>
    </dgm:pt>
    <dgm:pt modelId="{81DEF279-C5A1-4E44-90CB-D13CBB56697D}" type="pres">
      <dgm:prSet presAssocID="{28187121-7E74-EA4A-BBA3-EFBABB5C2873}" presName="composite" presStyleCnt="0"/>
      <dgm:spPr/>
    </dgm:pt>
    <dgm:pt modelId="{BB46CC51-BA57-944D-A9C9-60B9E46626A1}" type="pres">
      <dgm:prSet presAssocID="{28187121-7E74-EA4A-BBA3-EFBABB5C2873}" presName="rect1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620AEE8-5658-CD4F-BB17-411898C58A4A}" type="pres">
      <dgm:prSet presAssocID="{28187121-7E74-EA4A-BBA3-EFBABB5C2873}" presName="rect2" presStyleLbl="node1" presStyleIdx="2" presStyleCnt="3" custScaleX="18903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30AA9DF-384A-5D43-A22F-C6CD4BB63A41}" srcId="{359E5125-206C-CA43-972A-8BF8E8185C58}" destId="{792FC393-52CF-B946-8E6B-BF297BF472E0}" srcOrd="1" destOrd="0" parTransId="{5A3AABD9-0AB7-1242-BF4D-2FD670783425}" sibTransId="{C2A38F00-2657-874F-96D6-DBAC1C05726D}"/>
    <dgm:cxn modelId="{1E0F7D0E-6CF5-EE46-83C5-D881387E7674}" type="presOf" srcId="{359E5125-206C-CA43-972A-8BF8E8185C58}" destId="{8199BFE0-099C-6741-8B49-C4342E27C00C}" srcOrd="0" destOrd="0" presId="urn:microsoft.com/office/officeart/2008/layout/BendingPictureBlocks"/>
    <dgm:cxn modelId="{206DFFA9-3AC7-1344-9178-56DE9EC939BC}" type="presOf" srcId="{792FC393-52CF-B946-8E6B-BF297BF472E0}" destId="{AAE64CD3-3E53-4F44-8192-EA32FB6D010C}" srcOrd="0" destOrd="0" presId="urn:microsoft.com/office/officeart/2008/layout/BendingPictureBlocks"/>
    <dgm:cxn modelId="{BE416ABF-85CC-5C4A-B1AD-DBCEB8344C0A}" srcId="{359E5125-206C-CA43-972A-8BF8E8185C58}" destId="{28187121-7E74-EA4A-BBA3-EFBABB5C2873}" srcOrd="2" destOrd="0" parTransId="{E366211C-B7B4-D34A-9D94-8F27A9279BEA}" sibTransId="{48C13FBC-A774-2D48-9843-9E847E3475B3}"/>
    <dgm:cxn modelId="{BC99BF7D-A7B9-CD40-8121-01C9BE335617}" type="presOf" srcId="{28187121-7E74-EA4A-BBA3-EFBABB5C2873}" destId="{9620AEE8-5658-CD4F-BB17-411898C58A4A}" srcOrd="0" destOrd="0" presId="urn:microsoft.com/office/officeart/2008/layout/BendingPictureBlocks"/>
    <dgm:cxn modelId="{2DBDC443-42BE-EB4A-BD64-081E03CB3FEC}" srcId="{359E5125-206C-CA43-972A-8BF8E8185C58}" destId="{08537D7C-E6D3-CD41-95E7-A75392112332}" srcOrd="0" destOrd="0" parTransId="{E7E5E075-0EB9-BD41-8A52-953A9401467D}" sibTransId="{C8085002-5FDF-BA4F-AC35-A7B5ACD19685}"/>
    <dgm:cxn modelId="{29B11817-95C8-194A-8AFA-45EC9812F27F}" type="presOf" srcId="{08537D7C-E6D3-CD41-95E7-A75392112332}" destId="{87EDB4DB-00FB-084C-8905-0B5EDA6A0956}" srcOrd="0" destOrd="0" presId="urn:microsoft.com/office/officeart/2008/layout/BendingPictureBlocks"/>
    <dgm:cxn modelId="{D4CBACC9-9507-2340-B20B-FBCC0A9EFD98}" type="presParOf" srcId="{8199BFE0-099C-6741-8B49-C4342E27C00C}" destId="{A6BF646A-D97F-F74E-AADA-B10E5CB6A5B3}" srcOrd="0" destOrd="0" presId="urn:microsoft.com/office/officeart/2008/layout/BendingPictureBlocks"/>
    <dgm:cxn modelId="{F6426871-9B4D-D64A-BC90-65DEB20BF726}" type="presParOf" srcId="{A6BF646A-D97F-F74E-AADA-B10E5CB6A5B3}" destId="{648BD7E3-994B-6548-BCD7-A62DB204978F}" srcOrd="0" destOrd="0" presId="urn:microsoft.com/office/officeart/2008/layout/BendingPictureBlocks"/>
    <dgm:cxn modelId="{F9075C26-BB2B-9A4A-B48F-1994B80AE3AD}" type="presParOf" srcId="{A6BF646A-D97F-F74E-AADA-B10E5CB6A5B3}" destId="{87EDB4DB-00FB-084C-8905-0B5EDA6A0956}" srcOrd="1" destOrd="0" presId="urn:microsoft.com/office/officeart/2008/layout/BendingPictureBlocks"/>
    <dgm:cxn modelId="{E3E89E7E-18CB-BA4A-9A3E-85EC7DBC56E9}" type="presParOf" srcId="{8199BFE0-099C-6741-8B49-C4342E27C00C}" destId="{E0AC0BA0-3752-AC4A-BDEC-3CFBE8FFD773}" srcOrd="1" destOrd="0" presId="urn:microsoft.com/office/officeart/2008/layout/BendingPictureBlocks"/>
    <dgm:cxn modelId="{6A634836-9085-0548-BFF5-E696CF84C64C}" type="presParOf" srcId="{8199BFE0-099C-6741-8B49-C4342E27C00C}" destId="{EA803C0D-8BD4-C748-B4F3-A89B1E4DA7E8}" srcOrd="2" destOrd="0" presId="urn:microsoft.com/office/officeart/2008/layout/BendingPictureBlocks"/>
    <dgm:cxn modelId="{B2EA20A2-4C6A-644D-8ED8-39A8BE4EDF45}" type="presParOf" srcId="{EA803C0D-8BD4-C748-B4F3-A89B1E4DA7E8}" destId="{3645E183-9623-8148-948E-68B7356FB906}" srcOrd="0" destOrd="0" presId="urn:microsoft.com/office/officeart/2008/layout/BendingPictureBlocks"/>
    <dgm:cxn modelId="{AEEF761A-7B83-C943-8D7D-2A4B78929C1A}" type="presParOf" srcId="{EA803C0D-8BD4-C748-B4F3-A89B1E4DA7E8}" destId="{AAE64CD3-3E53-4F44-8192-EA32FB6D010C}" srcOrd="1" destOrd="0" presId="urn:microsoft.com/office/officeart/2008/layout/BendingPictureBlocks"/>
    <dgm:cxn modelId="{233701E3-136E-A740-B00D-5982E39FDCAA}" type="presParOf" srcId="{8199BFE0-099C-6741-8B49-C4342E27C00C}" destId="{3E463705-E01B-AB41-B7F4-AD4411CFF28D}" srcOrd="3" destOrd="0" presId="urn:microsoft.com/office/officeart/2008/layout/BendingPictureBlocks"/>
    <dgm:cxn modelId="{E2305625-A8C7-B949-A35D-FD4B58E6614D}" type="presParOf" srcId="{8199BFE0-099C-6741-8B49-C4342E27C00C}" destId="{81DEF279-C5A1-4E44-90CB-D13CBB56697D}" srcOrd="4" destOrd="0" presId="urn:microsoft.com/office/officeart/2008/layout/BendingPictureBlocks"/>
    <dgm:cxn modelId="{1A23EFBF-035F-B745-AF1C-62490F0026DF}" type="presParOf" srcId="{81DEF279-C5A1-4E44-90CB-D13CBB56697D}" destId="{BB46CC51-BA57-944D-A9C9-60B9E46626A1}" srcOrd="0" destOrd="0" presId="urn:microsoft.com/office/officeart/2008/layout/BendingPictureBlocks"/>
    <dgm:cxn modelId="{25C400CD-CCA6-C045-989B-2F6AA1349F67}" type="presParOf" srcId="{81DEF279-C5A1-4E44-90CB-D13CBB56697D}" destId="{9620AEE8-5658-CD4F-BB17-411898C58A4A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E77553-E2EF-5B45-A534-2148264D0E90}" type="doc">
      <dgm:prSet loTypeId="urn:microsoft.com/office/officeart/2009/3/layout/PlusandMinus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953C6A60-D082-004B-8437-9AA864738DEB}">
      <dgm:prSet phldrT="[Texto]"/>
      <dgm:spPr/>
      <dgm:t>
        <a:bodyPr/>
        <a:lstStyle/>
        <a:p>
          <a:r>
            <a:rPr lang="es-ES_tradnl" dirty="0" smtClean="0"/>
            <a:t>BENEFICIOS</a:t>
          </a:r>
          <a:endParaRPr lang="es-ES_tradnl" dirty="0"/>
        </a:p>
      </dgm:t>
    </dgm:pt>
    <dgm:pt modelId="{154478EA-2A5F-904C-A9FE-5CF81079801D}" type="parTrans" cxnId="{CA360682-9ADE-0F48-9CF5-ADAC0F7F2F33}">
      <dgm:prSet/>
      <dgm:spPr/>
      <dgm:t>
        <a:bodyPr/>
        <a:lstStyle/>
        <a:p>
          <a:endParaRPr lang="es-ES_tradnl"/>
        </a:p>
      </dgm:t>
    </dgm:pt>
    <dgm:pt modelId="{424DAFD4-96FE-B940-8D37-584D3489B110}" type="sibTrans" cxnId="{CA360682-9ADE-0F48-9CF5-ADAC0F7F2F33}">
      <dgm:prSet/>
      <dgm:spPr/>
      <dgm:t>
        <a:bodyPr/>
        <a:lstStyle/>
        <a:p>
          <a:endParaRPr lang="es-ES_tradnl"/>
        </a:p>
      </dgm:t>
    </dgm:pt>
    <dgm:pt modelId="{C7168895-298F-374E-8E5B-FF386D963FE2}">
      <dgm:prSet phldrT="[Texto]"/>
      <dgm:spPr/>
      <dgm:t>
        <a:bodyPr/>
        <a:lstStyle/>
        <a:p>
          <a:r>
            <a:rPr lang="es-ES_tradnl" dirty="0" smtClean="0"/>
            <a:t>COSTOS</a:t>
          </a:r>
        </a:p>
      </dgm:t>
    </dgm:pt>
    <dgm:pt modelId="{04A35FD3-65D6-0946-B9D4-5D149583575B}" type="parTrans" cxnId="{0FE17EA1-E90A-854E-A853-B9167BFE0EA3}">
      <dgm:prSet/>
      <dgm:spPr/>
      <dgm:t>
        <a:bodyPr/>
        <a:lstStyle/>
        <a:p>
          <a:endParaRPr lang="es-ES_tradnl"/>
        </a:p>
      </dgm:t>
    </dgm:pt>
    <dgm:pt modelId="{2762EFC9-5501-F54E-8DB7-F995BA831172}" type="sibTrans" cxnId="{0FE17EA1-E90A-854E-A853-B9167BFE0EA3}">
      <dgm:prSet/>
      <dgm:spPr/>
      <dgm:t>
        <a:bodyPr/>
        <a:lstStyle/>
        <a:p>
          <a:endParaRPr lang="es-ES_tradnl"/>
        </a:p>
      </dgm:t>
    </dgm:pt>
    <dgm:pt modelId="{ADDFB041-37AA-AD4A-900E-74CD6EB51B36}" type="pres">
      <dgm:prSet presAssocID="{34E77553-E2EF-5B45-A534-2148264D0E9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4AC5C61-B662-7C44-A229-3D0910718386}" type="pres">
      <dgm:prSet presAssocID="{34E77553-E2EF-5B45-A534-2148264D0E90}" presName="Background" presStyleLbl="bgImgPlace1" presStyleIdx="0" presStyleCnt="1"/>
      <dgm:spPr/>
      <dgm:t>
        <a:bodyPr/>
        <a:lstStyle/>
        <a:p>
          <a:endParaRPr lang="es-ES_tradnl"/>
        </a:p>
      </dgm:t>
    </dgm:pt>
    <dgm:pt modelId="{B6288CFE-B422-AD47-B973-B995F1A817DC}" type="pres">
      <dgm:prSet presAssocID="{34E77553-E2EF-5B45-A534-2148264D0E90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1631CCC-ECBB-5949-8778-E66382BBB8DA}" type="pres">
      <dgm:prSet presAssocID="{34E77553-E2EF-5B45-A534-2148264D0E90}" presName="ParentText2" presStyleLbl="revTx" presStyleIdx="1" presStyleCnt="2" custLinFactNeighborX="3886" custLinFactNeighborY="-1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3E409DE-D14D-464C-A38A-E4248E4E43B7}" type="pres">
      <dgm:prSet presAssocID="{34E77553-E2EF-5B45-A534-2148264D0E90}" presName="Plus" presStyleLbl="alignNode1" presStyleIdx="0" presStyleCnt="2"/>
      <dgm:spPr/>
      <dgm:t>
        <a:bodyPr/>
        <a:lstStyle/>
        <a:p>
          <a:endParaRPr lang="es-ES_tradnl"/>
        </a:p>
      </dgm:t>
    </dgm:pt>
    <dgm:pt modelId="{A98CCA67-2A72-0849-84E3-771650B59C21}" type="pres">
      <dgm:prSet presAssocID="{34E77553-E2EF-5B45-A534-2148264D0E90}" presName="Minus" presStyleLbl="alignNode1" presStyleIdx="1" presStyleCnt="2"/>
      <dgm:spPr/>
      <dgm:t>
        <a:bodyPr/>
        <a:lstStyle/>
        <a:p>
          <a:endParaRPr lang="es-ES_tradnl"/>
        </a:p>
      </dgm:t>
    </dgm:pt>
    <dgm:pt modelId="{82A5EF27-C88A-8244-96A6-3B04F84F6086}" type="pres">
      <dgm:prSet presAssocID="{34E77553-E2EF-5B45-A534-2148264D0E90}" presName="Divider" presStyleLbl="parChTrans1D1" presStyleIdx="0" presStyleCnt="1"/>
      <dgm:spPr/>
      <dgm:t>
        <a:bodyPr/>
        <a:lstStyle/>
        <a:p>
          <a:endParaRPr lang="es-ES_tradnl"/>
        </a:p>
      </dgm:t>
    </dgm:pt>
  </dgm:ptLst>
  <dgm:cxnLst>
    <dgm:cxn modelId="{AC0617CF-3455-5549-8605-41FAE8436FD2}" type="presOf" srcId="{34E77553-E2EF-5B45-A534-2148264D0E90}" destId="{ADDFB041-37AA-AD4A-900E-74CD6EB51B36}" srcOrd="0" destOrd="0" presId="urn:microsoft.com/office/officeart/2009/3/layout/PlusandMinus"/>
    <dgm:cxn modelId="{CA360682-9ADE-0F48-9CF5-ADAC0F7F2F33}" srcId="{34E77553-E2EF-5B45-A534-2148264D0E90}" destId="{953C6A60-D082-004B-8437-9AA864738DEB}" srcOrd="0" destOrd="0" parTransId="{154478EA-2A5F-904C-A9FE-5CF81079801D}" sibTransId="{424DAFD4-96FE-B940-8D37-584D3489B110}"/>
    <dgm:cxn modelId="{4148D8A1-69DA-8448-A43F-F01D1CD73F7B}" type="presOf" srcId="{953C6A60-D082-004B-8437-9AA864738DEB}" destId="{B6288CFE-B422-AD47-B973-B995F1A817DC}" srcOrd="0" destOrd="0" presId="urn:microsoft.com/office/officeart/2009/3/layout/PlusandMinus"/>
    <dgm:cxn modelId="{0FE17EA1-E90A-854E-A853-B9167BFE0EA3}" srcId="{34E77553-E2EF-5B45-A534-2148264D0E90}" destId="{C7168895-298F-374E-8E5B-FF386D963FE2}" srcOrd="1" destOrd="0" parTransId="{04A35FD3-65D6-0946-B9D4-5D149583575B}" sibTransId="{2762EFC9-5501-F54E-8DB7-F995BA831172}"/>
    <dgm:cxn modelId="{83BE7D48-FA60-0842-872F-698843110EA3}" type="presOf" srcId="{C7168895-298F-374E-8E5B-FF386D963FE2}" destId="{11631CCC-ECBB-5949-8778-E66382BBB8DA}" srcOrd="0" destOrd="0" presId="urn:microsoft.com/office/officeart/2009/3/layout/PlusandMinus"/>
    <dgm:cxn modelId="{58458BD9-968B-2B4A-9BF2-869043D3ED52}" type="presParOf" srcId="{ADDFB041-37AA-AD4A-900E-74CD6EB51B36}" destId="{14AC5C61-B662-7C44-A229-3D0910718386}" srcOrd="0" destOrd="0" presId="urn:microsoft.com/office/officeart/2009/3/layout/PlusandMinus"/>
    <dgm:cxn modelId="{4FFABEEC-F74C-414A-82A9-43AC605A5908}" type="presParOf" srcId="{ADDFB041-37AA-AD4A-900E-74CD6EB51B36}" destId="{B6288CFE-B422-AD47-B973-B995F1A817DC}" srcOrd="1" destOrd="0" presId="urn:microsoft.com/office/officeart/2009/3/layout/PlusandMinus"/>
    <dgm:cxn modelId="{CC877FAA-8F3B-A642-AFD2-245D5DFCCB09}" type="presParOf" srcId="{ADDFB041-37AA-AD4A-900E-74CD6EB51B36}" destId="{11631CCC-ECBB-5949-8778-E66382BBB8DA}" srcOrd="2" destOrd="0" presId="urn:microsoft.com/office/officeart/2009/3/layout/PlusandMinus"/>
    <dgm:cxn modelId="{4B18CD4E-0B9D-D24F-A0EB-8F4F3E2853A6}" type="presParOf" srcId="{ADDFB041-37AA-AD4A-900E-74CD6EB51B36}" destId="{03E409DE-D14D-464C-A38A-E4248E4E43B7}" srcOrd="3" destOrd="0" presId="urn:microsoft.com/office/officeart/2009/3/layout/PlusandMinus"/>
    <dgm:cxn modelId="{F56E90EC-5D75-BB40-85F3-AD6326724472}" type="presParOf" srcId="{ADDFB041-37AA-AD4A-900E-74CD6EB51B36}" destId="{A98CCA67-2A72-0849-84E3-771650B59C21}" srcOrd="4" destOrd="0" presId="urn:microsoft.com/office/officeart/2009/3/layout/PlusandMinus"/>
    <dgm:cxn modelId="{A4A71AC8-D06E-674C-9ADD-EC2097A59292}" type="presParOf" srcId="{ADDFB041-37AA-AD4A-900E-74CD6EB51B36}" destId="{82A5EF27-C88A-8244-96A6-3B04F84F608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006C91-BB4C-0349-998A-79A493DED012}" type="doc">
      <dgm:prSet loTypeId="urn:microsoft.com/office/officeart/2005/8/layout/cycle4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C25476F7-5E03-2946-9789-80F4B5EC1520}">
      <dgm:prSet phldrT="[Texto]" custT="1"/>
      <dgm:spPr/>
      <dgm:t>
        <a:bodyPr/>
        <a:lstStyle/>
        <a:p>
          <a:r>
            <a:rPr lang="es-ES_tradnl" sz="1400" b="1" dirty="0" smtClean="0"/>
            <a:t>Compostaje</a:t>
          </a:r>
          <a:endParaRPr lang="es-ES_tradnl" sz="1400" b="1" dirty="0"/>
        </a:p>
      </dgm:t>
    </dgm:pt>
    <dgm:pt modelId="{21F439D0-9CF0-6840-A21D-4D29A247D337}" type="parTrans" cxnId="{959F4605-2509-3B4A-8B1A-DEAE0879DBE5}">
      <dgm:prSet/>
      <dgm:spPr/>
      <dgm:t>
        <a:bodyPr/>
        <a:lstStyle/>
        <a:p>
          <a:endParaRPr lang="es-ES_tradnl"/>
        </a:p>
      </dgm:t>
    </dgm:pt>
    <dgm:pt modelId="{643CCD67-7403-7643-8408-C8F04E2A197B}" type="sibTrans" cxnId="{959F4605-2509-3B4A-8B1A-DEAE0879DBE5}">
      <dgm:prSet/>
      <dgm:spPr/>
      <dgm:t>
        <a:bodyPr/>
        <a:lstStyle/>
        <a:p>
          <a:endParaRPr lang="es-ES_tradnl"/>
        </a:p>
      </dgm:t>
    </dgm:pt>
    <dgm:pt modelId="{AA11CB9A-3178-4249-AE6F-EF04BE0E418B}">
      <dgm:prSet phldrT="[Texto]" custT="1"/>
      <dgm:spPr/>
      <dgm:t>
        <a:bodyPr/>
        <a:lstStyle/>
        <a:p>
          <a:r>
            <a:rPr lang="es-ES_tradnl" sz="1200" dirty="0" smtClean="0"/>
            <a:t>reduce 65% emisiones CO</a:t>
          </a:r>
          <a:r>
            <a:rPr lang="es-ES_tradnl" sz="1200" baseline="-25000" dirty="0" smtClean="0"/>
            <a:t>2</a:t>
          </a:r>
          <a:endParaRPr lang="es-ES_tradnl" sz="1200" baseline="-25000" dirty="0"/>
        </a:p>
      </dgm:t>
    </dgm:pt>
    <dgm:pt modelId="{50A2EA06-966D-6940-A590-BA18DE7E7622}" type="parTrans" cxnId="{8DB9436B-7F86-014D-908C-C3A64D3FCDEE}">
      <dgm:prSet/>
      <dgm:spPr/>
      <dgm:t>
        <a:bodyPr/>
        <a:lstStyle/>
        <a:p>
          <a:endParaRPr lang="es-ES_tradnl"/>
        </a:p>
      </dgm:t>
    </dgm:pt>
    <dgm:pt modelId="{827F7BD2-79AD-AD47-9DED-71F33F3733F9}" type="sibTrans" cxnId="{8DB9436B-7F86-014D-908C-C3A64D3FCDEE}">
      <dgm:prSet/>
      <dgm:spPr/>
      <dgm:t>
        <a:bodyPr/>
        <a:lstStyle/>
        <a:p>
          <a:endParaRPr lang="es-ES_tradnl"/>
        </a:p>
      </dgm:t>
    </dgm:pt>
    <dgm:pt modelId="{6657F06D-09A7-334F-BC95-2E68A8556F12}">
      <dgm:prSet phldrT="[Texto]" custT="1"/>
      <dgm:spPr/>
      <dgm:t>
        <a:bodyPr/>
        <a:lstStyle/>
        <a:p>
          <a:r>
            <a:rPr lang="es-ES_tradnl" sz="1400" b="1" dirty="0" smtClean="0"/>
            <a:t>Biodigestor</a:t>
          </a:r>
          <a:endParaRPr lang="es-ES_tradnl" sz="1400" b="1" dirty="0"/>
        </a:p>
      </dgm:t>
    </dgm:pt>
    <dgm:pt modelId="{67731035-9E9D-7C42-9319-6C9B812CCC06}" type="parTrans" cxnId="{070DCF01-468E-1446-A3E7-EB27668D8A90}">
      <dgm:prSet/>
      <dgm:spPr/>
      <dgm:t>
        <a:bodyPr/>
        <a:lstStyle/>
        <a:p>
          <a:endParaRPr lang="es-ES_tradnl"/>
        </a:p>
      </dgm:t>
    </dgm:pt>
    <dgm:pt modelId="{B4759AF3-C79D-9E4E-9C39-6704B532CABE}" type="sibTrans" cxnId="{070DCF01-468E-1446-A3E7-EB27668D8A90}">
      <dgm:prSet/>
      <dgm:spPr/>
      <dgm:t>
        <a:bodyPr/>
        <a:lstStyle/>
        <a:p>
          <a:endParaRPr lang="es-ES_tradnl"/>
        </a:p>
      </dgm:t>
    </dgm:pt>
    <dgm:pt modelId="{DF5D4A4B-4F43-3648-933C-FA1E24C971D5}">
      <dgm:prSet phldrT="[Texto]" custT="1"/>
      <dgm:spPr/>
      <dgm:t>
        <a:bodyPr/>
        <a:lstStyle/>
        <a:p>
          <a:r>
            <a:rPr lang="es-ES_tradnl" sz="1200" dirty="0" smtClean="0"/>
            <a:t>reduce 93,8 Mg CO2-eq/ton año</a:t>
          </a:r>
          <a:endParaRPr lang="es-ES_tradnl" sz="1200" dirty="0"/>
        </a:p>
      </dgm:t>
    </dgm:pt>
    <dgm:pt modelId="{F16DA06F-6F84-8243-A025-56DB0DAD03EB}" type="parTrans" cxnId="{7AB1A4F0-144A-DB49-96AE-C68B2463D37C}">
      <dgm:prSet/>
      <dgm:spPr/>
      <dgm:t>
        <a:bodyPr/>
        <a:lstStyle/>
        <a:p>
          <a:endParaRPr lang="es-ES_tradnl"/>
        </a:p>
      </dgm:t>
    </dgm:pt>
    <dgm:pt modelId="{4E003341-0B77-B44C-913B-3EB73C964826}" type="sibTrans" cxnId="{7AB1A4F0-144A-DB49-96AE-C68B2463D37C}">
      <dgm:prSet/>
      <dgm:spPr/>
      <dgm:t>
        <a:bodyPr/>
        <a:lstStyle/>
        <a:p>
          <a:endParaRPr lang="es-ES_tradnl"/>
        </a:p>
      </dgm:t>
    </dgm:pt>
    <dgm:pt modelId="{817E72A2-D519-614C-B383-13E6BC2ADBE4}">
      <dgm:prSet phldrT="[Texto]" custT="1"/>
      <dgm:spPr/>
      <dgm:t>
        <a:bodyPr/>
        <a:lstStyle/>
        <a:p>
          <a:r>
            <a:rPr lang="es-ES_tradnl" sz="1300" b="1" dirty="0" smtClean="0"/>
            <a:t>Lombricultura</a:t>
          </a:r>
          <a:endParaRPr lang="es-ES_tradnl" sz="1300" b="1" dirty="0"/>
        </a:p>
      </dgm:t>
    </dgm:pt>
    <dgm:pt modelId="{93EE729B-D413-D943-8D7F-FC6F9FA2DCD0}" type="parTrans" cxnId="{EE4D2207-414D-524F-BF92-BAC9C51706A2}">
      <dgm:prSet/>
      <dgm:spPr/>
      <dgm:t>
        <a:bodyPr/>
        <a:lstStyle/>
        <a:p>
          <a:endParaRPr lang="es-ES_tradnl"/>
        </a:p>
      </dgm:t>
    </dgm:pt>
    <dgm:pt modelId="{A7E92E05-9763-024D-9E70-19E08C10712B}" type="sibTrans" cxnId="{EE4D2207-414D-524F-BF92-BAC9C51706A2}">
      <dgm:prSet/>
      <dgm:spPr/>
      <dgm:t>
        <a:bodyPr/>
        <a:lstStyle/>
        <a:p>
          <a:endParaRPr lang="es-ES_tradnl"/>
        </a:p>
      </dgm:t>
    </dgm:pt>
    <dgm:pt modelId="{95B052A1-4AC2-8545-A28C-4863429CFD8D}">
      <dgm:prSet phldrT="[Texto]" custT="1"/>
      <dgm:spPr/>
      <dgm:t>
        <a:bodyPr/>
        <a:lstStyle/>
        <a:p>
          <a:r>
            <a:rPr lang="es-ES_tradnl" sz="1200" dirty="0" smtClean="0"/>
            <a:t>reduce 8,66 Mg CO2-eq/ton año</a:t>
          </a:r>
          <a:endParaRPr lang="es-ES_tradnl" sz="1200" dirty="0"/>
        </a:p>
      </dgm:t>
    </dgm:pt>
    <dgm:pt modelId="{9A2D3E22-6715-E34C-8F78-7B9F4726D8EF}" type="parTrans" cxnId="{98C9731B-6FB0-6C44-B32E-22B06120B210}">
      <dgm:prSet/>
      <dgm:spPr/>
      <dgm:t>
        <a:bodyPr/>
        <a:lstStyle/>
        <a:p>
          <a:endParaRPr lang="es-ES_tradnl"/>
        </a:p>
      </dgm:t>
    </dgm:pt>
    <dgm:pt modelId="{F4517CC2-04F1-DF40-97B1-CE071F1334DC}" type="sibTrans" cxnId="{98C9731B-6FB0-6C44-B32E-22B06120B210}">
      <dgm:prSet/>
      <dgm:spPr/>
      <dgm:t>
        <a:bodyPr/>
        <a:lstStyle/>
        <a:p>
          <a:endParaRPr lang="es-ES_tradnl"/>
        </a:p>
      </dgm:t>
    </dgm:pt>
    <dgm:pt modelId="{3836121B-9E36-1041-92D5-4953F44E7C64}">
      <dgm:prSet phldrT="[Texto]" custT="1"/>
      <dgm:spPr/>
      <dgm:t>
        <a:bodyPr/>
        <a:lstStyle/>
        <a:p>
          <a:r>
            <a:rPr lang="es-ES_tradnl" sz="1300" b="1" dirty="0" smtClean="0"/>
            <a:t>Dispersión de estiércol</a:t>
          </a:r>
          <a:endParaRPr lang="es-ES_tradnl" sz="1300" b="1" dirty="0"/>
        </a:p>
      </dgm:t>
    </dgm:pt>
    <dgm:pt modelId="{DDFB8788-E257-3040-A4FE-22BDEBFDFCA7}" type="parTrans" cxnId="{D98CA307-3D2F-F541-9C29-D89122F31247}">
      <dgm:prSet/>
      <dgm:spPr/>
      <dgm:t>
        <a:bodyPr/>
        <a:lstStyle/>
        <a:p>
          <a:endParaRPr lang="es-ES_tradnl"/>
        </a:p>
      </dgm:t>
    </dgm:pt>
    <dgm:pt modelId="{A325D708-0175-2C4C-B5B2-4D86E3615A74}" type="sibTrans" cxnId="{D98CA307-3D2F-F541-9C29-D89122F31247}">
      <dgm:prSet/>
      <dgm:spPr/>
      <dgm:t>
        <a:bodyPr/>
        <a:lstStyle/>
        <a:p>
          <a:endParaRPr lang="es-ES_tradnl"/>
        </a:p>
      </dgm:t>
    </dgm:pt>
    <dgm:pt modelId="{6F087AD9-5129-5649-9750-237825944057}">
      <dgm:prSet phldrT="[Texto]" custT="1"/>
      <dgm:spPr/>
      <dgm:t>
        <a:bodyPr/>
        <a:lstStyle/>
        <a:p>
          <a:r>
            <a:rPr lang="es-EC" sz="1200" dirty="0" smtClean="0"/>
            <a:t>Devuelve micronutrientes a los suelos</a:t>
          </a:r>
          <a:endParaRPr lang="es-ES_tradnl" sz="1200" dirty="0"/>
        </a:p>
      </dgm:t>
    </dgm:pt>
    <dgm:pt modelId="{632D7130-BF15-7D40-B9DA-6E04E5880E53}" type="parTrans" cxnId="{1CDDA5CF-EB78-3644-AC31-349672BA1A8A}">
      <dgm:prSet/>
      <dgm:spPr/>
      <dgm:t>
        <a:bodyPr/>
        <a:lstStyle/>
        <a:p>
          <a:endParaRPr lang="es-ES_tradnl"/>
        </a:p>
      </dgm:t>
    </dgm:pt>
    <dgm:pt modelId="{792F4AD0-5823-514A-9E17-FFDDCA6D6C8A}" type="sibTrans" cxnId="{1CDDA5CF-EB78-3644-AC31-349672BA1A8A}">
      <dgm:prSet/>
      <dgm:spPr/>
      <dgm:t>
        <a:bodyPr/>
        <a:lstStyle/>
        <a:p>
          <a:endParaRPr lang="es-ES_tradnl"/>
        </a:p>
      </dgm:t>
    </dgm:pt>
    <dgm:pt modelId="{EE7E703D-B47F-DA44-87A5-F8B67D40E78F}">
      <dgm:prSet phldrT="[Texto]" custT="1"/>
      <dgm:spPr/>
      <dgm:t>
        <a:bodyPr/>
        <a:lstStyle/>
        <a:p>
          <a:r>
            <a:rPr lang="es-ES_tradnl" sz="1200" dirty="0" err="1" smtClean="0"/>
            <a:t>Biol</a:t>
          </a:r>
          <a:r>
            <a:rPr lang="es-ES_tradnl" sz="1200" dirty="0" smtClean="0"/>
            <a:t>, abono, energía</a:t>
          </a:r>
          <a:endParaRPr lang="es-ES_tradnl" sz="1200" dirty="0"/>
        </a:p>
      </dgm:t>
    </dgm:pt>
    <dgm:pt modelId="{A0AA301C-E04E-0947-A7F3-DDC2B4308358}" type="parTrans" cxnId="{947BE34C-8A33-0044-AB87-BB7CFE3ABDFC}">
      <dgm:prSet/>
      <dgm:spPr/>
      <dgm:t>
        <a:bodyPr/>
        <a:lstStyle/>
        <a:p>
          <a:endParaRPr lang="es-ES_tradnl"/>
        </a:p>
      </dgm:t>
    </dgm:pt>
    <dgm:pt modelId="{B4C77A99-5FC1-5249-A36B-8B4754F629CA}" type="sibTrans" cxnId="{947BE34C-8A33-0044-AB87-BB7CFE3ABDFC}">
      <dgm:prSet/>
      <dgm:spPr/>
      <dgm:t>
        <a:bodyPr/>
        <a:lstStyle/>
        <a:p>
          <a:endParaRPr lang="es-ES_tradnl"/>
        </a:p>
      </dgm:t>
    </dgm:pt>
    <dgm:pt modelId="{B82A83A1-E085-7143-825C-0545F1B911F2}">
      <dgm:prSet phldrT="[Texto]" custT="1"/>
      <dgm:spPr/>
      <dgm:t>
        <a:bodyPr/>
        <a:lstStyle/>
        <a:p>
          <a:r>
            <a:rPr lang="es-ES_tradnl" sz="1200" baseline="0" dirty="0" smtClean="0"/>
            <a:t>Compost</a:t>
          </a:r>
          <a:endParaRPr lang="es-ES_tradnl" sz="1200" baseline="0" dirty="0"/>
        </a:p>
      </dgm:t>
    </dgm:pt>
    <dgm:pt modelId="{6D54AD3B-8158-3244-B3A8-31CBCCC016EC}" type="parTrans" cxnId="{80FFE3E6-0D82-414A-BEF6-E52482CC6418}">
      <dgm:prSet/>
      <dgm:spPr/>
      <dgm:t>
        <a:bodyPr/>
        <a:lstStyle/>
        <a:p>
          <a:endParaRPr lang="es-ES_tradnl"/>
        </a:p>
      </dgm:t>
    </dgm:pt>
    <dgm:pt modelId="{45EB051C-1AEE-554E-93C9-157D9F7D76FA}" type="sibTrans" cxnId="{80FFE3E6-0D82-414A-BEF6-E52482CC6418}">
      <dgm:prSet/>
      <dgm:spPr/>
      <dgm:t>
        <a:bodyPr/>
        <a:lstStyle/>
        <a:p>
          <a:endParaRPr lang="es-ES_tradnl"/>
        </a:p>
      </dgm:t>
    </dgm:pt>
    <dgm:pt modelId="{21F6CC88-725D-614D-BD3B-BA4CA1296EAE}">
      <dgm:prSet phldrT="[Texto]" custT="1"/>
      <dgm:spPr/>
      <dgm:t>
        <a:bodyPr/>
        <a:lstStyle/>
        <a:p>
          <a:r>
            <a:rPr lang="es-ES_tradnl" sz="1200" dirty="0" smtClean="0"/>
            <a:t>Humus</a:t>
          </a:r>
          <a:endParaRPr lang="es-ES_tradnl" sz="1200" dirty="0"/>
        </a:p>
      </dgm:t>
    </dgm:pt>
    <dgm:pt modelId="{A44AB4A1-89A5-8641-A148-363829D35205}" type="parTrans" cxnId="{271D2387-FC7B-644A-8C2A-1BBDBF97AFC3}">
      <dgm:prSet/>
      <dgm:spPr/>
      <dgm:t>
        <a:bodyPr/>
        <a:lstStyle/>
        <a:p>
          <a:endParaRPr lang="es-ES_tradnl"/>
        </a:p>
      </dgm:t>
    </dgm:pt>
    <dgm:pt modelId="{BF9D0D1A-0B0D-C145-AA0C-ABEDE8D6C34C}" type="sibTrans" cxnId="{271D2387-FC7B-644A-8C2A-1BBDBF97AFC3}">
      <dgm:prSet/>
      <dgm:spPr/>
      <dgm:t>
        <a:bodyPr/>
        <a:lstStyle/>
        <a:p>
          <a:endParaRPr lang="es-ES_tradnl"/>
        </a:p>
      </dgm:t>
    </dgm:pt>
    <dgm:pt modelId="{5E473F40-B03E-1340-A47F-C58AE8394F1B}" type="pres">
      <dgm:prSet presAssocID="{39006C91-BB4C-0349-998A-79A493DED0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8EFAF2E-782C-AE41-B37A-0A6B47877E85}" type="pres">
      <dgm:prSet presAssocID="{39006C91-BB4C-0349-998A-79A493DED012}" presName="children" presStyleCnt="0"/>
      <dgm:spPr/>
    </dgm:pt>
    <dgm:pt modelId="{F4A506B7-8A3F-FC45-AC27-CB71F1A05013}" type="pres">
      <dgm:prSet presAssocID="{39006C91-BB4C-0349-998A-79A493DED012}" presName="child1group" presStyleCnt="0"/>
      <dgm:spPr/>
    </dgm:pt>
    <dgm:pt modelId="{109B19EE-8AAD-6542-9F32-58A4DB94ECF5}" type="pres">
      <dgm:prSet presAssocID="{39006C91-BB4C-0349-998A-79A493DED012}" presName="child1" presStyleLbl="bgAcc1" presStyleIdx="0" presStyleCnt="4"/>
      <dgm:spPr/>
      <dgm:t>
        <a:bodyPr/>
        <a:lstStyle/>
        <a:p>
          <a:endParaRPr lang="es-ES_tradnl"/>
        </a:p>
      </dgm:t>
    </dgm:pt>
    <dgm:pt modelId="{EAD152A7-96F1-2247-ACC7-F733FE77AE2A}" type="pres">
      <dgm:prSet presAssocID="{39006C91-BB4C-0349-998A-79A493DED01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0880C56-1BEC-5E4A-A84E-CB3D482C1F8C}" type="pres">
      <dgm:prSet presAssocID="{39006C91-BB4C-0349-998A-79A493DED012}" presName="child2group" presStyleCnt="0"/>
      <dgm:spPr/>
    </dgm:pt>
    <dgm:pt modelId="{2C3067A0-6967-3E4A-B9C7-77BBC9AFE216}" type="pres">
      <dgm:prSet presAssocID="{39006C91-BB4C-0349-998A-79A493DED012}" presName="child2" presStyleLbl="bgAcc1" presStyleIdx="1" presStyleCnt="4"/>
      <dgm:spPr/>
      <dgm:t>
        <a:bodyPr/>
        <a:lstStyle/>
        <a:p>
          <a:endParaRPr lang="es-ES_tradnl"/>
        </a:p>
      </dgm:t>
    </dgm:pt>
    <dgm:pt modelId="{F36F0B43-C686-6F4A-84E7-E35D1C5B8418}" type="pres">
      <dgm:prSet presAssocID="{39006C91-BB4C-0349-998A-79A493DED01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647628E-A8DF-5341-A024-A2F65D140414}" type="pres">
      <dgm:prSet presAssocID="{39006C91-BB4C-0349-998A-79A493DED012}" presName="child3group" presStyleCnt="0"/>
      <dgm:spPr/>
    </dgm:pt>
    <dgm:pt modelId="{DC3526A3-41D5-1343-BD02-84E39E4C6019}" type="pres">
      <dgm:prSet presAssocID="{39006C91-BB4C-0349-998A-79A493DED012}" presName="child3" presStyleLbl="bgAcc1" presStyleIdx="2" presStyleCnt="4"/>
      <dgm:spPr/>
      <dgm:t>
        <a:bodyPr/>
        <a:lstStyle/>
        <a:p>
          <a:endParaRPr lang="es-ES_tradnl"/>
        </a:p>
      </dgm:t>
    </dgm:pt>
    <dgm:pt modelId="{514A70FF-825B-F94F-BAF0-A8ACCED1A32A}" type="pres">
      <dgm:prSet presAssocID="{39006C91-BB4C-0349-998A-79A493DED01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1F292EF-32D7-8745-A853-B3D9286F62B9}" type="pres">
      <dgm:prSet presAssocID="{39006C91-BB4C-0349-998A-79A493DED012}" presName="child4group" presStyleCnt="0"/>
      <dgm:spPr/>
    </dgm:pt>
    <dgm:pt modelId="{E459E7A4-6561-9C48-ACC7-31C7F557722E}" type="pres">
      <dgm:prSet presAssocID="{39006C91-BB4C-0349-998A-79A493DED012}" presName="child4" presStyleLbl="bgAcc1" presStyleIdx="3" presStyleCnt="4"/>
      <dgm:spPr/>
      <dgm:t>
        <a:bodyPr/>
        <a:lstStyle/>
        <a:p>
          <a:endParaRPr lang="es-ES_tradnl"/>
        </a:p>
      </dgm:t>
    </dgm:pt>
    <dgm:pt modelId="{BB694A6F-6AFD-9640-B7BA-E6D4A9AF8CA8}" type="pres">
      <dgm:prSet presAssocID="{39006C91-BB4C-0349-998A-79A493DED01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F1301E6-A0DE-7D43-A216-0A95510CC8F1}" type="pres">
      <dgm:prSet presAssocID="{39006C91-BB4C-0349-998A-79A493DED012}" presName="childPlaceholder" presStyleCnt="0"/>
      <dgm:spPr/>
    </dgm:pt>
    <dgm:pt modelId="{0BA211C8-2F2B-F241-88DF-240E3BA1D8F8}" type="pres">
      <dgm:prSet presAssocID="{39006C91-BB4C-0349-998A-79A493DED012}" presName="circle" presStyleCnt="0"/>
      <dgm:spPr/>
    </dgm:pt>
    <dgm:pt modelId="{998F1925-66E0-2240-9A1C-1BBFDCEF5BEC}" type="pres">
      <dgm:prSet presAssocID="{39006C91-BB4C-0349-998A-79A493DED01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AF59F5F-C742-C14E-9379-8250F09AC67F}" type="pres">
      <dgm:prSet presAssocID="{39006C91-BB4C-0349-998A-79A493DED01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B0FAB83-A3E9-C54A-9D73-0C4341F64816}" type="pres">
      <dgm:prSet presAssocID="{39006C91-BB4C-0349-998A-79A493DED01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82EACC6-C67C-6040-B2B9-D6B8E2E4DD3B}" type="pres">
      <dgm:prSet presAssocID="{39006C91-BB4C-0349-998A-79A493DED01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5111E8A-DD9F-7C47-9DA7-03216B06D993}" type="pres">
      <dgm:prSet presAssocID="{39006C91-BB4C-0349-998A-79A493DED012}" presName="quadrantPlaceholder" presStyleCnt="0"/>
      <dgm:spPr/>
    </dgm:pt>
    <dgm:pt modelId="{6072DE98-5318-CD4D-B5EB-6F8E5FB8B9A8}" type="pres">
      <dgm:prSet presAssocID="{39006C91-BB4C-0349-998A-79A493DED012}" presName="center1" presStyleLbl="fgShp" presStyleIdx="0" presStyleCnt="2"/>
      <dgm:spPr/>
    </dgm:pt>
    <dgm:pt modelId="{C6436B7B-311D-9441-9146-7CCA6CCC8CA3}" type="pres">
      <dgm:prSet presAssocID="{39006C91-BB4C-0349-998A-79A493DED012}" presName="center2" presStyleLbl="fgShp" presStyleIdx="1" presStyleCnt="2"/>
      <dgm:spPr/>
    </dgm:pt>
  </dgm:ptLst>
  <dgm:cxnLst>
    <dgm:cxn modelId="{D98CA307-3D2F-F541-9C29-D89122F31247}" srcId="{39006C91-BB4C-0349-998A-79A493DED012}" destId="{3836121B-9E36-1041-92D5-4953F44E7C64}" srcOrd="3" destOrd="0" parTransId="{DDFB8788-E257-3040-A4FE-22BDEBFDFCA7}" sibTransId="{A325D708-0175-2C4C-B5B2-4D86E3615A74}"/>
    <dgm:cxn modelId="{F09DC168-DFA7-4A48-8886-A913872E06B8}" type="presOf" srcId="{B82A83A1-E085-7143-825C-0545F1B911F2}" destId="{EAD152A7-96F1-2247-ACC7-F733FE77AE2A}" srcOrd="1" destOrd="1" presId="urn:microsoft.com/office/officeart/2005/8/layout/cycle4"/>
    <dgm:cxn modelId="{1CDDA5CF-EB78-3644-AC31-349672BA1A8A}" srcId="{3836121B-9E36-1041-92D5-4953F44E7C64}" destId="{6F087AD9-5129-5649-9750-237825944057}" srcOrd="0" destOrd="0" parTransId="{632D7130-BF15-7D40-B9DA-6E04E5880E53}" sibTransId="{792F4AD0-5823-514A-9E17-FFDDCA6D6C8A}"/>
    <dgm:cxn modelId="{80FFE3E6-0D82-414A-BEF6-E52482CC6418}" srcId="{C25476F7-5E03-2946-9789-80F4B5EC1520}" destId="{B82A83A1-E085-7143-825C-0545F1B911F2}" srcOrd="1" destOrd="0" parTransId="{6D54AD3B-8158-3244-B3A8-31CBCCC016EC}" sibTransId="{45EB051C-1AEE-554E-93C9-157D9F7D76FA}"/>
    <dgm:cxn modelId="{0B5E68DE-4C49-B647-A988-53FF8F500B43}" type="presOf" srcId="{B82A83A1-E085-7143-825C-0545F1B911F2}" destId="{109B19EE-8AAD-6542-9F32-58A4DB94ECF5}" srcOrd="0" destOrd="1" presId="urn:microsoft.com/office/officeart/2005/8/layout/cycle4"/>
    <dgm:cxn modelId="{8DB9436B-7F86-014D-908C-C3A64D3FCDEE}" srcId="{C25476F7-5E03-2946-9789-80F4B5EC1520}" destId="{AA11CB9A-3178-4249-AE6F-EF04BE0E418B}" srcOrd="0" destOrd="0" parTransId="{50A2EA06-966D-6940-A590-BA18DE7E7622}" sibTransId="{827F7BD2-79AD-AD47-9DED-71F33F3733F9}"/>
    <dgm:cxn modelId="{D6B0053B-B143-4442-B501-312094E9E731}" type="presOf" srcId="{EE7E703D-B47F-DA44-87A5-F8B67D40E78F}" destId="{2C3067A0-6967-3E4A-B9C7-77BBC9AFE216}" srcOrd="0" destOrd="1" presId="urn:microsoft.com/office/officeart/2005/8/layout/cycle4"/>
    <dgm:cxn modelId="{271D2387-FC7B-644A-8C2A-1BBDBF97AFC3}" srcId="{817E72A2-D519-614C-B383-13E6BC2ADBE4}" destId="{21F6CC88-725D-614D-BD3B-BA4CA1296EAE}" srcOrd="1" destOrd="0" parTransId="{A44AB4A1-89A5-8641-A148-363829D35205}" sibTransId="{BF9D0D1A-0B0D-C145-AA0C-ABEDE8D6C34C}"/>
    <dgm:cxn modelId="{875F89D0-C1EA-B44E-B419-C3409B2CA65F}" type="presOf" srcId="{DF5D4A4B-4F43-3648-933C-FA1E24C971D5}" destId="{F36F0B43-C686-6F4A-84E7-E35D1C5B8418}" srcOrd="1" destOrd="0" presId="urn:microsoft.com/office/officeart/2005/8/layout/cycle4"/>
    <dgm:cxn modelId="{C0C0A9D1-058A-7F4A-8F05-8E7F2688C4D5}" type="presOf" srcId="{DF5D4A4B-4F43-3648-933C-FA1E24C971D5}" destId="{2C3067A0-6967-3E4A-B9C7-77BBC9AFE216}" srcOrd="0" destOrd="0" presId="urn:microsoft.com/office/officeart/2005/8/layout/cycle4"/>
    <dgm:cxn modelId="{F5B5CA98-8A0F-7B4A-BF51-08C8F4DC50A4}" type="presOf" srcId="{EE7E703D-B47F-DA44-87A5-F8B67D40E78F}" destId="{F36F0B43-C686-6F4A-84E7-E35D1C5B8418}" srcOrd="1" destOrd="1" presId="urn:microsoft.com/office/officeart/2005/8/layout/cycle4"/>
    <dgm:cxn modelId="{8C042CE1-8284-394B-A24F-A86C150DD55A}" type="presOf" srcId="{39006C91-BB4C-0349-998A-79A493DED012}" destId="{5E473F40-B03E-1340-A47F-C58AE8394F1B}" srcOrd="0" destOrd="0" presId="urn:microsoft.com/office/officeart/2005/8/layout/cycle4"/>
    <dgm:cxn modelId="{24D7DF3A-704E-A742-BF42-5D608D139008}" type="presOf" srcId="{AA11CB9A-3178-4249-AE6F-EF04BE0E418B}" destId="{109B19EE-8AAD-6542-9F32-58A4DB94ECF5}" srcOrd="0" destOrd="0" presId="urn:microsoft.com/office/officeart/2005/8/layout/cycle4"/>
    <dgm:cxn modelId="{EE4D2207-414D-524F-BF92-BAC9C51706A2}" srcId="{39006C91-BB4C-0349-998A-79A493DED012}" destId="{817E72A2-D519-614C-B383-13E6BC2ADBE4}" srcOrd="2" destOrd="0" parTransId="{93EE729B-D413-D943-8D7F-FC6F9FA2DCD0}" sibTransId="{A7E92E05-9763-024D-9E70-19E08C10712B}"/>
    <dgm:cxn modelId="{D0A44D44-514E-5449-A688-D12F0F89C51D}" type="presOf" srcId="{6657F06D-09A7-334F-BC95-2E68A8556F12}" destId="{DAF59F5F-C742-C14E-9379-8250F09AC67F}" srcOrd="0" destOrd="0" presId="urn:microsoft.com/office/officeart/2005/8/layout/cycle4"/>
    <dgm:cxn modelId="{920A2870-8D22-F244-9BF2-1B42AF0A843B}" type="presOf" srcId="{C25476F7-5E03-2946-9789-80F4B5EC1520}" destId="{998F1925-66E0-2240-9A1C-1BBFDCEF5BEC}" srcOrd="0" destOrd="0" presId="urn:microsoft.com/office/officeart/2005/8/layout/cycle4"/>
    <dgm:cxn modelId="{8F5B641D-FAA1-B247-BC02-33EEA6AC1CCC}" type="presOf" srcId="{6F087AD9-5129-5649-9750-237825944057}" destId="{BB694A6F-6AFD-9640-B7BA-E6D4A9AF8CA8}" srcOrd="1" destOrd="0" presId="urn:microsoft.com/office/officeart/2005/8/layout/cycle4"/>
    <dgm:cxn modelId="{947BE34C-8A33-0044-AB87-BB7CFE3ABDFC}" srcId="{6657F06D-09A7-334F-BC95-2E68A8556F12}" destId="{EE7E703D-B47F-DA44-87A5-F8B67D40E78F}" srcOrd="1" destOrd="0" parTransId="{A0AA301C-E04E-0947-A7F3-DDC2B4308358}" sibTransId="{B4C77A99-5FC1-5249-A36B-8B4754F629CA}"/>
    <dgm:cxn modelId="{070DCF01-468E-1446-A3E7-EB27668D8A90}" srcId="{39006C91-BB4C-0349-998A-79A493DED012}" destId="{6657F06D-09A7-334F-BC95-2E68A8556F12}" srcOrd="1" destOrd="0" parTransId="{67731035-9E9D-7C42-9319-6C9B812CCC06}" sibTransId="{B4759AF3-C79D-9E4E-9C39-6704B532CABE}"/>
    <dgm:cxn modelId="{5BA3E651-0195-DF42-A763-59556FB943AA}" type="presOf" srcId="{21F6CC88-725D-614D-BD3B-BA4CA1296EAE}" destId="{DC3526A3-41D5-1343-BD02-84E39E4C6019}" srcOrd="0" destOrd="1" presId="urn:microsoft.com/office/officeart/2005/8/layout/cycle4"/>
    <dgm:cxn modelId="{98C9731B-6FB0-6C44-B32E-22B06120B210}" srcId="{817E72A2-D519-614C-B383-13E6BC2ADBE4}" destId="{95B052A1-4AC2-8545-A28C-4863429CFD8D}" srcOrd="0" destOrd="0" parTransId="{9A2D3E22-6715-E34C-8F78-7B9F4726D8EF}" sibTransId="{F4517CC2-04F1-DF40-97B1-CE071F1334DC}"/>
    <dgm:cxn modelId="{8FCFF53A-14D4-F949-BAB0-B6B49497D19E}" type="presOf" srcId="{817E72A2-D519-614C-B383-13E6BC2ADBE4}" destId="{8B0FAB83-A3E9-C54A-9D73-0C4341F64816}" srcOrd="0" destOrd="0" presId="urn:microsoft.com/office/officeart/2005/8/layout/cycle4"/>
    <dgm:cxn modelId="{6EFC54AD-EDAA-CB42-92F9-CFE24BEC27D9}" type="presOf" srcId="{6F087AD9-5129-5649-9750-237825944057}" destId="{E459E7A4-6561-9C48-ACC7-31C7F557722E}" srcOrd="0" destOrd="0" presId="urn:microsoft.com/office/officeart/2005/8/layout/cycle4"/>
    <dgm:cxn modelId="{4B7D96F3-C6D8-974E-BDD3-C10853D5C148}" type="presOf" srcId="{95B052A1-4AC2-8545-A28C-4863429CFD8D}" destId="{DC3526A3-41D5-1343-BD02-84E39E4C6019}" srcOrd="0" destOrd="0" presId="urn:microsoft.com/office/officeart/2005/8/layout/cycle4"/>
    <dgm:cxn modelId="{E34D50BF-A7C6-8E40-B6AF-EB53A85E5823}" type="presOf" srcId="{95B052A1-4AC2-8545-A28C-4863429CFD8D}" destId="{514A70FF-825B-F94F-BAF0-A8ACCED1A32A}" srcOrd="1" destOrd="0" presId="urn:microsoft.com/office/officeart/2005/8/layout/cycle4"/>
    <dgm:cxn modelId="{9118E4EA-0315-6347-AEC5-FC47BDE8F38F}" type="presOf" srcId="{21F6CC88-725D-614D-BD3B-BA4CA1296EAE}" destId="{514A70FF-825B-F94F-BAF0-A8ACCED1A32A}" srcOrd="1" destOrd="1" presId="urn:microsoft.com/office/officeart/2005/8/layout/cycle4"/>
    <dgm:cxn modelId="{7AB1A4F0-144A-DB49-96AE-C68B2463D37C}" srcId="{6657F06D-09A7-334F-BC95-2E68A8556F12}" destId="{DF5D4A4B-4F43-3648-933C-FA1E24C971D5}" srcOrd="0" destOrd="0" parTransId="{F16DA06F-6F84-8243-A025-56DB0DAD03EB}" sibTransId="{4E003341-0B77-B44C-913B-3EB73C964826}"/>
    <dgm:cxn modelId="{31642AE2-02C2-AD49-B54F-B9CEBCE03FD1}" type="presOf" srcId="{3836121B-9E36-1041-92D5-4953F44E7C64}" destId="{A82EACC6-C67C-6040-B2B9-D6B8E2E4DD3B}" srcOrd="0" destOrd="0" presId="urn:microsoft.com/office/officeart/2005/8/layout/cycle4"/>
    <dgm:cxn modelId="{959F4605-2509-3B4A-8B1A-DEAE0879DBE5}" srcId="{39006C91-BB4C-0349-998A-79A493DED012}" destId="{C25476F7-5E03-2946-9789-80F4B5EC1520}" srcOrd="0" destOrd="0" parTransId="{21F439D0-9CF0-6840-A21D-4D29A247D337}" sibTransId="{643CCD67-7403-7643-8408-C8F04E2A197B}"/>
    <dgm:cxn modelId="{41558A33-67BF-F743-82A2-CB366F091244}" type="presOf" srcId="{AA11CB9A-3178-4249-AE6F-EF04BE0E418B}" destId="{EAD152A7-96F1-2247-ACC7-F733FE77AE2A}" srcOrd="1" destOrd="0" presId="urn:microsoft.com/office/officeart/2005/8/layout/cycle4"/>
    <dgm:cxn modelId="{440A45AF-FE11-3046-BF69-78C39A1EB251}" type="presParOf" srcId="{5E473F40-B03E-1340-A47F-C58AE8394F1B}" destId="{78EFAF2E-782C-AE41-B37A-0A6B47877E85}" srcOrd="0" destOrd="0" presId="urn:microsoft.com/office/officeart/2005/8/layout/cycle4"/>
    <dgm:cxn modelId="{308E2281-36BE-074D-BE1C-5D9A67B16A7F}" type="presParOf" srcId="{78EFAF2E-782C-AE41-B37A-0A6B47877E85}" destId="{F4A506B7-8A3F-FC45-AC27-CB71F1A05013}" srcOrd="0" destOrd="0" presId="urn:microsoft.com/office/officeart/2005/8/layout/cycle4"/>
    <dgm:cxn modelId="{581F85A1-BB3A-9142-A2CF-5808D5E04C00}" type="presParOf" srcId="{F4A506B7-8A3F-FC45-AC27-CB71F1A05013}" destId="{109B19EE-8AAD-6542-9F32-58A4DB94ECF5}" srcOrd="0" destOrd="0" presId="urn:microsoft.com/office/officeart/2005/8/layout/cycle4"/>
    <dgm:cxn modelId="{A8CE50C2-C7A1-8E40-9C10-61C0AB167C77}" type="presParOf" srcId="{F4A506B7-8A3F-FC45-AC27-CB71F1A05013}" destId="{EAD152A7-96F1-2247-ACC7-F733FE77AE2A}" srcOrd="1" destOrd="0" presId="urn:microsoft.com/office/officeart/2005/8/layout/cycle4"/>
    <dgm:cxn modelId="{20D8DDF9-3A62-F447-A044-30B40ECCDF0E}" type="presParOf" srcId="{78EFAF2E-782C-AE41-B37A-0A6B47877E85}" destId="{60880C56-1BEC-5E4A-A84E-CB3D482C1F8C}" srcOrd="1" destOrd="0" presId="urn:microsoft.com/office/officeart/2005/8/layout/cycle4"/>
    <dgm:cxn modelId="{BE5B25BD-2634-7E42-B12E-633D3BA95C52}" type="presParOf" srcId="{60880C56-1BEC-5E4A-A84E-CB3D482C1F8C}" destId="{2C3067A0-6967-3E4A-B9C7-77BBC9AFE216}" srcOrd="0" destOrd="0" presId="urn:microsoft.com/office/officeart/2005/8/layout/cycle4"/>
    <dgm:cxn modelId="{97CA0710-3936-1C45-8613-4971E298E169}" type="presParOf" srcId="{60880C56-1BEC-5E4A-A84E-CB3D482C1F8C}" destId="{F36F0B43-C686-6F4A-84E7-E35D1C5B8418}" srcOrd="1" destOrd="0" presId="urn:microsoft.com/office/officeart/2005/8/layout/cycle4"/>
    <dgm:cxn modelId="{C61DFC86-9880-DE42-B266-393EC5B0A684}" type="presParOf" srcId="{78EFAF2E-782C-AE41-B37A-0A6B47877E85}" destId="{C647628E-A8DF-5341-A024-A2F65D140414}" srcOrd="2" destOrd="0" presId="urn:microsoft.com/office/officeart/2005/8/layout/cycle4"/>
    <dgm:cxn modelId="{6B82FF83-2E11-1747-B31A-AAE45969B8D2}" type="presParOf" srcId="{C647628E-A8DF-5341-A024-A2F65D140414}" destId="{DC3526A3-41D5-1343-BD02-84E39E4C6019}" srcOrd="0" destOrd="0" presId="urn:microsoft.com/office/officeart/2005/8/layout/cycle4"/>
    <dgm:cxn modelId="{9A4A6EFD-DDC6-2643-8241-6A5D2A4712EF}" type="presParOf" srcId="{C647628E-A8DF-5341-A024-A2F65D140414}" destId="{514A70FF-825B-F94F-BAF0-A8ACCED1A32A}" srcOrd="1" destOrd="0" presId="urn:microsoft.com/office/officeart/2005/8/layout/cycle4"/>
    <dgm:cxn modelId="{C912BA53-C9A2-0C4D-89D5-D7D44E77713E}" type="presParOf" srcId="{78EFAF2E-782C-AE41-B37A-0A6B47877E85}" destId="{E1F292EF-32D7-8745-A853-B3D9286F62B9}" srcOrd="3" destOrd="0" presId="urn:microsoft.com/office/officeart/2005/8/layout/cycle4"/>
    <dgm:cxn modelId="{553C3BF1-12D8-0A48-B130-E99C00ADE5D2}" type="presParOf" srcId="{E1F292EF-32D7-8745-A853-B3D9286F62B9}" destId="{E459E7A4-6561-9C48-ACC7-31C7F557722E}" srcOrd="0" destOrd="0" presId="urn:microsoft.com/office/officeart/2005/8/layout/cycle4"/>
    <dgm:cxn modelId="{25B11B71-1BE5-1B4F-9511-F0B15DBFC979}" type="presParOf" srcId="{E1F292EF-32D7-8745-A853-B3D9286F62B9}" destId="{BB694A6F-6AFD-9640-B7BA-E6D4A9AF8CA8}" srcOrd="1" destOrd="0" presId="urn:microsoft.com/office/officeart/2005/8/layout/cycle4"/>
    <dgm:cxn modelId="{DE42DF8F-2C4A-444B-A42E-07F6D3315168}" type="presParOf" srcId="{78EFAF2E-782C-AE41-B37A-0A6B47877E85}" destId="{CF1301E6-A0DE-7D43-A216-0A95510CC8F1}" srcOrd="4" destOrd="0" presId="urn:microsoft.com/office/officeart/2005/8/layout/cycle4"/>
    <dgm:cxn modelId="{8B54E4BF-413F-CD41-ADD2-2B3C07E8089A}" type="presParOf" srcId="{5E473F40-B03E-1340-A47F-C58AE8394F1B}" destId="{0BA211C8-2F2B-F241-88DF-240E3BA1D8F8}" srcOrd="1" destOrd="0" presId="urn:microsoft.com/office/officeart/2005/8/layout/cycle4"/>
    <dgm:cxn modelId="{745BFA54-54ED-FE45-9E91-2EB2B413832B}" type="presParOf" srcId="{0BA211C8-2F2B-F241-88DF-240E3BA1D8F8}" destId="{998F1925-66E0-2240-9A1C-1BBFDCEF5BEC}" srcOrd="0" destOrd="0" presId="urn:microsoft.com/office/officeart/2005/8/layout/cycle4"/>
    <dgm:cxn modelId="{1BAAC2A6-5139-394D-89BB-D2A48533F7F9}" type="presParOf" srcId="{0BA211C8-2F2B-F241-88DF-240E3BA1D8F8}" destId="{DAF59F5F-C742-C14E-9379-8250F09AC67F}" srcOrd="1" destOrd="0" presId="urn:microsoft.com/office/officeart/2005/8/layout/cycle4"/>
    <dgm:cxn modelId="{D0559307-DD2A-D240-80C8-F7AC9C0F9516}" type="presParOf" srcId="{0BA211C8-2F2B-F241-88DF-240E3BA1D8F8}" destId="{8B0FAB83-A3E9-C54A-9D73-0C4341F64816}" srcOrd="2" destOrd="0" presId="urn:microsoft.com/office/officeart/2005/8/layout/cycle4"/>
    <dgm:cxn modelId="{87501AFE-E1FF-1D46-842B-39538F3C69AC}" type="presParOf" srcId="{0BA211C8-2F2B-F241-88DF-240E3BA1D8F8}" destId="{A82EACC6-C67C-6040-B2B9-D6B8E2E4DD3B}" srcOrd="3" destOrd="0" presId="urn:microsoft.com/office/officeart/2005/8/layout/cycle4"/>
    <dgm:cxn modelId="{EE8B23A0-2686-7B44-9925-4FE4A70E9FFC}" type="presParOf" srcId="{0BA211C8-2F2B-F241-88DF-240E3BA1D8F8}" destId="{65111E8A-DD9F-7C47-9DA7-03216B06D993}" srcOrd="4" destOrd="0" presId="urn:microsoft.com/office/officeart/2005/8/layout/cycle4"/>
    <dgm:cxn modelId="{DE7E6F5D-0B04-D045-8B34-F32DDE09B465}" type="presParOf" srcId="{5E473F40-B03E-1340-A47F-C58AE8394F1B}" destId="{6072DE98-5318-CD4D-B5EB-6F8E5FB8B9A8}" srcOrd="2" destOrd="0" presId="urn:microsoft.com/office/officeart/2005/8/layout/cycle4"/>
    <dgm:cxn modelId="{522037CD-7B79-B944-9EA3-845EEED94113}" type="presParOf" srcId="{5E473F40-B03E-1340-A47F-C58AE8394F1B}" destId="{C6436B7B-311D-9441-9146-7CCA6CCC8CA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BAD53-BE7C-4770-960D-F0CB9E24194B}">
      <dsp:nvSpPr>
        <dsp:cNvPr id="0" name=""/>
        <dsp:cNvSpPr/>
      </dsp:nvSpPr>
      <dsp:spPr>
        <a:xfrm rot="4396374">
          <a:off x="1141208" y="766227"/>
          <a:ext cx="3324015" cy="231808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63AFA-192C-4365-9E8F-87EA351CA6F4}">
      <dsp:nvSpPr>
        <dsp:cNvPr id="0" name=""/>
        <dsp:cNvSpPr/>
      </dsp:nvSpPr>
      <dsp:spPr>
        <a:xfrm>
          <a:off x="2386394" y="1068910"/>
          <a:ext cx="83941" cy="83941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FE4F9-B46D-453A-9F87-1E9943A0EBD3}">
      <dsp:nvSpPr>
        <dsp:cNvPr id="0" name=""/>
        <dsp:cNvSpPr/>
      </dsp:nvSpPr>
      <dsp:spPr>
        <a:xfrm>
          <a:off x="2961165" y="1532515"/>
          <a:ext cx="83941" cy="83941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33F5A-BBEC-9540-B05D-5F5B1AF514EA}">
      <dsp:nvSpPr>
        <dsp:cNvPr id="0" name=""/>
        <dsp:cNvSpPr/>
      </dsp:nvSpPr>
      <dsp:spPr>
        <a:xfrm>
          <a:off x="3391925" y="2074671"/>
          <a:ext cx="83941" cy="83941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F073-16A7-4E6D-A436-794AF041353A}">
      <dsp:nvSpPr>
        <dsp:cNvPr id="0" name=""/>
        <dsp:cNvSpPr/>
      </dsp:nvSpPr>
      <dsp:spPr>
        <a:xfrm>
          <a:off x="317546" y="0"/>
          <a:ext cx="2768829" cy="61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Acelerado crecimiento demográfico</a:t>
          </a:r>
          <a:endParaRPr lang="es-EC" sz="1400" kern="1200" dirty="0"/>
        </a:p>
      </dsp:txBody>
      <dsp:txXfrm>
        <a:off x="317546" y="0"/>
        <a:ext cx="2768829" cy="616086"/>
      </dsp:txXfrm>
    </dsp:sp>
    <dsp:sp modelId="{88D0651B-73BF-4E82-92B1-F218E6279341}">
      <dsp:nvSpPr>
        <dsp:cNvPr id="0" name=""/>
        <dsp:cNvSpPr/>
      </dsp:nvSpPr>
      <dsp:spPr>
        <a:xfrm>
          <a:off x="2866749" y="802837"/>
          <a:ext cx="2287221" cy="61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Alta demanda alimentos</a:t>
          </a:r>
          <a:endParaRPr lang="es-EC" sz="1400" kern="1200" dirty="0"/>
        </a:p>
      </dsp:txBody>
      <dsp:txXfrm>
        <a:off x="2866749" y="802837"/>
        <a:ext cx="2287221" cy="616086"/>
      </dsp:txXfrm>
    </dsp:sp>
    <dsp:sp modelId="{B318936E-4289-44FC-BD2A-6BB11AEE6713}">
      <dsp:nvSpPr>
        <dsp:cNvPr id="0" name=""/>
        <dsp:cNvSpPr/>
      </dsp:nvSpPr>
      <dsp:spPr>
        <a:xfrm>
          <a:off x="918376" y="1266442"/>
          <a:ext cx="1821305" cy="61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Degradación recursos naturales</a:t>
          </a:r>
          <a:endParaRPr lang="es-EC" sz="1400" kern="1200" dirty="0"/>
        </a:p>
      </dsp:txBody>
      <dsp:txXfrm>
        <a:off x="918376" y="1266442"/>
        <a:ext cx="1821305" cy="616086"/>
      </dsp:txXfrm>
    </dsp:sp>
    <dsp:sp modelId="{72F4C433-CCBB-4BA3-8FCD-63AE48AA80C8}">
      <dsp:nvSpPr>
        <dsp:cNvPr id="0" name=""/>
        <dsp:cNvSpPr/>
      </dsp:nvSpPr>
      <dsp:spPr>
        <a:xfrm>
          <a:off x="3756224" y="1808599"/>
          <a:ext cx="1397746" cy="61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Baja productividad </a:t>
          </a:r>
          <a:endParaRPr lang="es-EC" sz="1400" kern="1200" dirty="0"/>
        </a:p>
      </dsp:txBody>
      <dsp:txXfrm>
        <a:off x="3756224" y="1808599"/>
        <a:ext cx="1397746" cy="616086"/>
      </dsp:txXfrm>
    </dsp:sp>
    <dsp:sp modelId="{0DB22492-B166-F247-A7B9-906407A4D45D}">
      <dsp:nvSpPr>
        <dsp:cNvPr id="0" name=""/>
        <dsp:cNvSpPr/>
      </dsp:nvSpPr>
      <dsp:spPr>
        <a:xfrm>
          <a:off x="3036173" y="3234454"/>
          <a:ext cx="2117797" cy="61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Liberación GEI</a:t>
          </a:r>
          <a:endParaRPr lang="es-EC" sz="1400" kern="1200" dirty="0"/>
        </a:p>
      </dsp:txBody>
      <dsp:txXfrm>
        <a:off x="3036173" y="3234454"/>
        <a:ext cx="2117797" cy="6160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81849-D74B-1F41-ADA7-5D9C5386FD2C}">
      <dsp:nvSpPr>
        <dsp:cNvPr id="0" name=""/>
        <dsp:cNvSpPr/>
      </dsp:nvSpPr>
      <dsp:spPr>
        <a:xfrm>
          <a:off x="2091659" y="539116"/>
          <a:ext cx="4164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643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2288702" y="582601"/>
        <a:ext cx="22351" cy="4470"/>
      </dsp:txXfrm>
    </dsp:sp>
    <dsp:sp modelId="{04E0F97B-AE16-2F4C-A8E7-4EA9321955F6}">
      <dsp:nvSpPr>
        <dsp:cNvPr id="0" name=""/>
        <dsp:cNvSpPr/>
      </dsp:nvSpPr>
      <dsp:spPr>
        <a:xfrm>
          <a:off x="149822" y="1745"/>
          <a:ext cx="1943636" cy="1166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Productores </a:t>
          </a:r>
          <a:r>
            <a:rPr lang="es-ES_tradnl" sz="1600" b="1" kern="1200" dirty="0" smtClean="0"/>
            <a:t>Ganadería Climáticamente Inteligente</a:t>
          </a:r>
          <a:endParaRPr lang="es-EC" sz="1600" kern="1200" dirty="0"/>
        </a:p>
      </dsp:txBody>
      <dsp:txXfrm>
        <a:off x="149822" y="1745"/>
        <a:ext cx="1943636" cy="1166182"/>
      </dsp:txXfrm>
    </dsp:sp>
    <dsp:sp modelId="{91F3497F-5501-4AA2-B393-4F7999F6C349}">
      <dsp:nvSpPr>
        <dsp:cNvPr id="0" name=""/>
        <dsp:cNvSpPr/>
      </dsp:nvSpPr>
      <dsp:spPr>
        <a:xfrm>
          <a:off x="1121641" y="1166127"/>
          <a:ext cx="2390673" cy="416436"/>
        </a:xfrm>
        <a:custGeom>
          <a:avLst/>
          <a:gdLst/>
          <a:ahLst/>
          <a:cxnLst/>
          <a:rect l="0" t="0" r="0" b="0"/>
          <a:pathLst>
            <a:path>
              <a:moveTo>
                <a:pt x="2390673" y="0"/>
              </a:moveTo>
              <a:lnTo>
                <a:pt x="2390673" y="225318"/>
              </a:lnTo>
              <a:lnTo>
                <a:pt x="0" y="225318"/>
              </a:lnTo>
              <a:lnTo>
                <a:pt x="0" y="41643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256175" y="1372110"/>
        <a:ext cx="121605" cy="4470"/>
      </dsp:txXfrm>
    </dsp:sp>
    <dsp:sp modelId="{4AA87A42-1F8C-481F-AB9D-36BC181B96C8}">
      <dsp:nvSpPr>
        <dsp:cNvPr id="0" name=""/>
        <dsp:cNvSpPr/>
      </dsp:nvSpPr>
      <dsp:spPr>
        <a:xfrm>
          <a:off x="2540496" y="1745"/>
          <a:ext cx="1943636" cy="1166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Manabí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Chone y Eloy Alfaro</a:t>
          </a:r>
          <a:endParaRPr lang="es-EC" sz="1600" kern="1200" dirty="0"/>
        </a:p>
      </dsp:txBody>
      <dsp:txXfrm>
        <a:off x="2540496" y="1745"/>
        <a:ext cx="1943636" cy="1166182"/>
      </dsp:txXfrm>
    </dsp:sp>
    <dsp:sp modelId="{B218CF4D-3228-43B1-AFDB-F06B7EDF09F6}">
      <dsp:nvSpPr>
        <dsp:cNvPr id="0" name=""/>
        <dsp:cNvSpPr/>
      </dsp:nvSpPr>
      <dsp:spPr>
        <a:xfrm>
          <a:off x="2091659" y="2152334"/>
          <a:ext cx="4164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643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288702" y="2195819"/>
        <a:ext cx="22351" cy="4470"/>
      </dsp:txXfrm>
    </dsp:sp>
    <dsp:sp modelId="{0B60CB67-E926-497D-B76C-C5FD9101DE34}">
      <dsp:nvSpPr>
        <dsp:cNvPr id="0" name=""/>
        <dsp:cNvSpPr/>
      </dsp:nvSpPr>
      <dsp:spPr>
        <a:xfrm>
          <a:off x="149822" y="1614963"/>
          <a:ext cx="1943636" cy="1166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Imbabura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Ibarra y Otavalo</a:t>
          </a:r>
          <a:endParaRPr lang="es-EC" sz="1600" kern="1200" dirty="0"/>
        </a:p>
      </dsp:txBody>
      <dsp:txXfrm>
        <a:off x="149822" y="1614963"/>
        <a:ext cx="1943636" cy="1166182"/>
      </dsp:txXfrm>
    </dsp:sp>
    <dsp:sp modelId="{C77329D1-ECB0-413E-AD5F-40859B8DE917}">
      <dsp:nvSpPr>
        <dsp:cNvPr id="0" name=""/>
        <dsp:cNvSpPr/>
      </dsp:nvSpPr>
      <dsp:spPr>
        <a:xfrm>
          <a:off x="1121641" y="2779346"/>
          <a:ext cx="2390673" cy="416436"/>
        </a:xfrm>
        <a:custGeom>
          <a:avLst/>
          <a:gdLst/>
          <a:ahLst/>
          <a:cxnLst/>
          <a:rect l="0" t="0" r="0" b="0"/>
          <a:pathLst>
            <a:path>
              <a:moveTo>
                <a:pt x="2390673" y="0"/>
              </a:moveTo>
              <a:lnTo>
                <a:pt x="2390673" y="225318"/>
              </a:lnTo>
              <a:lnTo>
                <a:pt x="0" y="225318"/>
              </a:lnTo>
              <a:lnTo>
                <a:pt x="0" y="41643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256175" y="2985329"/>
        <a:ext cx="121605" cy="4470"/>
      </dsp:txXfrm>
    </dsp:sp>
    <dsp:sp modelId="{94B8E385-6AF1-4A15-9141-DB8346257A9F}">
      <dsp:nvSpPr>
        <dsp:cNvPr id="0" name=""/>
        <dsp:cNvSpPr/>
      </dsp:nvSpPr>
      <dsp:spPr>
        <a:xfrm>
          <a:off x="2540496" y="1614963"/>
          <a:ext cx="1943636" cy="1166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Napo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Chaco y Quijos</a:t>
          </a:r>
          <a:endParaRPr lang="es-EC" sz="1600" kern="1200" dirty="0"/>
        </a:p>
      </dsp:txBody>
      <dsp:txXfrm>
        <a:off x="2540496" y="1614963"/>
        <a:ext cx="1943636" cy="1166182"/>
      </dsp:txXfrm>
    </dsp:sp>
    <dsp:sp modelId="{9BA71CC8-CE74-2042-A4E3-4D04F4618477}">
      <dsp:nvSpPr>
        <dsp:cNvPr id="0" name=""/>
        <dsp:cNvSpPr/>
      </dsp:nvSpPr>
      <dsp:spPr>
        <a:xfrm>
          <a:off x="2091659" y="3765553"/>
          <a:ext cx="4164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643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2288702" y="3809038"/>
        <a:ext cx="22351" cy="4470"/>
      </dsp:txXfrm>
    </dsp:sp>
    <dsp:sp modelId="{8B112900-3FB3-8A47-861F-0254D72F1B04}">
      <dsp:nvSpPr>
        <dsp:cNvPr id="0" name=""/>
        <dsp:cNvSpPr/>
      </dsp:nvSpPr>
      <dsp:spPr>
        <a:xfrm>
          <a:off x="149822" y="3228182"/>
          <a:ext cx="1943636" cy="1166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Universo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421 productores</a:t>
          </a:r>
          <a:endParaRPr lang="es-EC" sz="1600" kern="1200" dirty="0"/>
        </a:p>
      </dsp:txBody>
      <dsp:txXfrm>
        <a:off x="149822" y="3228182"/>
        <a:ext cx="1943636" cy="1166182"/>
      </dsp:txXfrm>
    </dsp:sp>
    <dsp:sp modelId="{23EEA6F4-729A-604E-91EE-64106B97BB04}">
      <dsp:nvSpPr>
        <dsp:cNvPr id="0" name=""/>
        <dsp:cNvSpPr/>
      </dsp:nvSpPr>
      <dsp:spPr>
        <a:xfrm>
          <a:off x="2540496" y="3228182"/>
          <a:ext cx="1943636" cy="1166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Muestreo aleatorio estratificado </a:t>
          </a:r>
          <a:endParaRPr lang="es-EC" sz="1600" kern="1200" dirty="0"/>
        </a:p>
      </dsp:txBody>
      <dsp:txXfrm>
        <a:off x="2540496" y="3228182"/>
        <a:ext cx="1943636" cy="11661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BA1E6-40CB-4E41-8D97-A36FEFCCA081}">
      <dsp:nvSpPr>
        <dsp:cNvPr id="0" name=""/>
        <dsp:cNvSpPr/>
      </dsp:nvSpPr>
      <dsp:spPr>
        <a:xfrm>
          <a:off x="0" y="536"/>
          <a:ext cx="5400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BA94CD-DECF-0041-A4D4-C93EDB4C3E70}">
      <dsp:nvSpPr>
        <dsp:cNvPr id="0" name=""/>
        <dsp:cNvSpPr/>
      </dsp:nvSpPr>
      <dsp:spPr>
        <a:xfrm>
          <a:off x="0" y="536"/>
          <a:ext cx="5400600" cy="879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Encuestas a productores (30 preguntas línea base, 11 preguntas gestión estiércol). </a:t>
          </a:r>
          <a:r>
            <a:rPr lang="es-EC" sz="1700" kern="1200" dirty="0" smtClean="0">
              <a:hlinkClick xmlns:r="http://schemas.openxmlformats.org/officeDocument/2006/relationships" r:id="rId1" action="ppaction://hlinkfile"/>
            </a:rPr>
            <a:t>anexos/ANEXOS 1.docx</a:t>
          </a:r>
          <a:endParaRPr lang="es-EC" sz="1700" kern="1200" dirty="0"/>
        </a:p>
      </dsp:txBody>
      <dsp:txXfrm>
        <a:off x="0" y="536"/>
        <a:ext cx="5400600" cy="879007"/>
      </dsp:txXfrm>
    </dsp:sp>
    <dsp:sp modelId="{B3344EC7-7A38-204D-B187-38058CED2DC5}">
      <dsp:nvSpPr>
        <dsp:cNvPr id="0" name=""/>
        <dsp:cNvSpPr/>
      </dsp:nvSpPr>
      <dsp:spPr>
        <a:xfrm>
          <a:off x="0" y="879543"/>
          <a:ext cx="5400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670DB0-F9BB-AF48-802C-155C536EE6FF}">
      <dsp:nvSpPr>
        <dsp:cNvPr id="0" name=""/>
        <dsp:cNvSpPr/>
      </dsp:nvSpPr>
      <dsp:spPr>
        <a:xfrm>
          <a:off x="0" y="879543"/>
          <a:ext cx="5400600" cy="879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Inversiones.- terreno, infraestructura, animales, capital de trabajo, maquinaria y equipos, buenas prácticas.</a:t>
          </a:r>
          <a:endParaRPr lang="es-EC" sz="1700" kern="1200" dirty="0"/>
        </a:p>
      </dsp:txBody>
      <dsp:txXfrm>
        <a:off x="0" y="879543"/>
        <a:ext cx="5400600" cy="879007"/>
      </dsp:txXfrm>
    </dsp:sp>
    <dsp:sp modelId="{E44FBDBB-BF41-E04F-884F-BE2466B596DE}">
      <dsp:nvSpPr>
        <dsp:cNvPr id="0" name=""/>
        <dsp:cNvSpPr/>
      </dsp:nvSpPr>
      <dsp:spPr>
        <a:xfrm>
          <a:off x="0" y="1758551"/>
          <a:ext cx="5400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7D704A-AA33-6544-BCFA-5B575F5669BE}">
      <dsp:nvSpPr>
        <dsp:cNvPr id="0" name=""/>
        <dsp:cNvSpPr/>
      </dsp:nvSpPr>
      <dsp:spPr>
        <a:xfrm>
          <a:off x="0" y="1758551"/>
          <a:ext cx="5400600" cy="879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Costos de Operación.- Mano de obra (permanente y ocasional), insumos, fertilizantes, asistencia técnica, arrendamiento, servicios, gestión de residuos.</a:t>
          </a:r>
          <a:endParaRPr lang="es-EC" sz="1700" kern="1200" dirty="0"/>
        </a:p>
      </dsp:txBody>
      <dsp:txXfrm>
        <a:off x="0" y="1758551"/>
        <a:ext cx="5400600" cy="879007"/>
      </dsp:txXfrm>
    </dsp:sp>
    <dsp:sp modelId="{07D183FE-7FB7-6846-94FD-6E08B9913463}">
      <dsp:nvSpPr>
        <dsp:cNvPr id="0" name=""/>
        <dsp:cNvSpPr/>
      </dsp:nvSpPr>
      <dsp:spPr>
        <a:xfrm>
          <a:off x="0" y="2637558"/>
          <a:ext cx="5400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7A58D3-2D94-1D4E-BC13-ABE64E466BF2}">
      <dsp:nvSpPr>
        <dsp:cNvPr id="0" name=""/>
        <dsp:cNvSpPr/>
      </dsp:nvSpPr>
      <dsp:spPr>
        <a:xfrm>
          <a:off x="0" y="2637558"/>
          <a:ext cx="5400600" cy="879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Costos no desembolsables.- Mano de obra familiar sin remuneración.</a:t>
          </a:r>
          <a:endParaRPr lang="es-EC" sz="1700" kern="1200" dirty="0"/>
        </a:p>
      </dsp:txBody>
      <dsp:txXfrm>
        <a:off x="0" y="2637558"/>
        <a:ext cx="5400600" cy="879007"/>
      </dsp:txXfrm>
    </dsp:sp>
    <dsp:sp modelId="{568138F9-3C0E-D445-A50E-EBE1FF226C70}">
      <dsp:nvSpPr>
        <dsp:cNvPr id="0" name=""/>
        <dsp:cNvSpPr/>
      </dsp:nvSpPr>
      <dsp:spPr>
        <a:xfrm>
          <a:off x="0" y="3516566"/>
          <a:ext cx="5400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4EEC57-3A02-7A44-A9EB-29EB8A827034}">
      <dsp:nvSpPr>
        <dsp:cNvPr id="0" name=""/>
        <dsp:cNvSpPr/>
      </dsp:nvSpPr>
      <dsp:spPr>
        <a:xfrm>
          <a:off x="0" y="3516566"/>
          <a:ext cx="5400600" cy="879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Ingresos.- Por venta de leche o derivados, venta de ganado, venta de subproductos obtenidos de las buenas prácticas.</a:t>
          </a:r>
          <a:endParaRPr lang="es-EC" sz="1700" kern="1200" dirty="0"/>
        </a:p>
      </dsp:txBody>
      <dsp:txXfrm>
        <a:off x="0" y="3516566"/>
        <a:ext cx="5400600" cy="8790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EF2B5-669D-6F49-98BF-41C001BFED60}">
      <dsp:nvSpPr>
        <dsp:cNvPr id="0" name=""/>
        <dsp:cNvSpPr/>
      </dsp:nvSpPr>
      <dsp:spPr>
        <a:xfrm>
          <a:off x="0" y="1161041"/>
          <a:ext cx="2789863" cy="2790484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D51563-A01C-6D46-8D38-A547C7E648E8}">
      <dsp:nvSpPr>
        <dsp:cNvPr id="0" name=""/>
        <dsp:cNvSpPr/>
      </dsp:nvSpPr>
      <dsp:spPr>
        <a:xfrm>
          <a:off x="2790310" y="1992885"/>
          <a:ext cx="1674186" cy="111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b="1" kern="1200" dirty="0" smtClean="0"/>
            <a:t>BAU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 smtClean="0"/>
            <a:t>(</a:t>
          </a:r>
          <a:r>
            <a:rPr lang="es-ES_tradnl" sz="1400" kern="1200" dirty="0" err="1" smtClean="0"/>
            <a:t>business</a:t>
          </a:r>
          <a:r>
            <a:rPr lang="es-ES_tradnl" sz="1400" kern="1200" dirty="0" smtClean="0"/>
            <a:t> as usual)</a:t>
          </a:r>
          <a:endParaRPr lang="es-ES_tradnl" sz="14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b="1" kern="1200" dirty="0" smtClean="0"/>
            <a:t>SEM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 smtClean="0"/>
            <a:t>(</a:t>
          </a:r>
          <a:r>
            <a:rPr lang="es-ES_tradnl" sz="1400" kern="1200" dirty="0" err="1" smtClean="0"/>
            <a:t>sustainable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ecosystem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management</a:t>
          </a:r>
          <a:r>
            <a:rPr lang="es-ES_tradnl" sz="1400" kern="1200" dirty="0" smtClean="0"/>
            <a:t>)</a:t>
          </a:r>
          <a:endParaRPr lang="es-ES_tradnl" sz="1400" kern="1200" dirty="0"/>
        </a:p>
      </dsp:txBody>
      <dsp:txXfrm>
        <a:off x="2790310" y="1992885"/>
        <a:ext cx="1674186" cy="1116472"/>
      </dsp:txXfrm>
    </dsp:sp>
    <dsp:sp modelId="{01492251-339F-784E-AC43-91278F00DA88}">
      <dsp:nvSpPr>
        <dsp:cNvPr id="0" name=""/>
        <dsp:cNvSpPr/>
      </dsp:nvSpPr>
      <dsp:spPr>
        <a:xfrm>
          <a:off x="616100" y="2171197"/>
          <a:ext cx="1556769" cy="77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5100" kern="1200" dirty="0" smtClean="0"/>
            <a:t>ROI</a:t>
          </a:r>
          <a:endParaRPr lang="es-ES_tradnl" sz="5100" kern="1200" dirty="0"/>
        </a:p>
      </dsp:txBody>
      <dsp:txXfrm>
        <a:off x="616100" y="2171197"/>
        <a:ext cx="1556769" cy="7782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AC32E-0B87-AD49-80A3-7C8E510780B9}">
      <dsp:nvSpPr>
        <dsp:cNvPr id="0" name=""/>
        <dsp:cNvSpPr/>
      </dsp:nvSpPr>
      <dsp:spPr>
        <a:xfrm>
          <a:off x="0" y="4176459"/>
          <a:ext cx="6152232" cy="6851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Depreciaciones, Impuestos, Valor rescate</a:t>
          </a:r>
          <a:endParaRPr lang="es-ES_tradnl" sz="1400" b="1" kern="1200" dirty="0"/>
        </a:p>
      </dsp:txBody>
      <dsp:txXfrm>
        <a:off x="0" y="4176459"/>
        <a:ext cx="6152232" cy="369998"/>
      </dsp:txXfrm>
    </dsp:sp>
    <dsp:sp modelId="{F1EA5EA9-924B-4849-8D4E-56F7E4DF8827}">
      <dsp:nvSpPr>
        <dsp:cNvPr id="0" name=""/>
        <dsp:cNvSpPr/>
      </dsp:nvSpPr>
      <dsp:spPr>
        <a:xfrm>
          <a:off x="3004" y="4532755"/>
          <a:ext cx="2048741" cy="3151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10 % anual</a:t>
          </a:r>
          <a:endParaRPr lang="es-ES_tradnl" sz="1200" kern="1200" dirty="0"/>
        </a:p>
      </dsp:txBody>
      <dsp:txXfrm>
        <a:off x="3004" y="4532755"/>
        <a:ext cx="2048741" cy="315184"/>
      </dsp:txXfrm>
    </dsp:sp>
    <dsp:sp modelId="{F7C0F70A-E5C9-F04E-BFC3-F2A952BD3702}">
      <dsp:nvSpPr>
        <dsp:cNvPr id="0" name=""/>
        <dsp:cNvSpPr/>
      </dsp:nvSpPr>
      <dsp:spPr>
        <a:xfrm>
          <a:off x="2051745" y="4532755"/>
          <a:ext cx="2048741" cy="315184"/>
        </a:xfrm>
        <a:prstGeom prst="rect">
          <a:avLst/>
        </a:prstGeom>
        <a:solidFill>
          <a:schemeClr val="accent2">
            <a:tint val="40000"/>
            <a:alpha val="90000"/>
            <a:hueOff val="570551"/>
            <a:satOff val="889"/>
            <a:lumOff val="51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570551"/>
              <a:satOff val="889"/>
              <a:lumOff val="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Tributos impuesto renta personas naturales</a:t>
          </a:r>
          <a:endParaRPr lang="es-ES_tradnl" sz="1200" kern="1200" dirty="0"/>
        </a:p>
      </dsp:txBody>
      <dsp:txXfrm>
        <a:off x="2051745" y="4532755"/>
        <a:ext cx="2048741" cy="315184"/>
      </dsp:txXfrm>
    </dsp:sp>
    <dsp:sp modelId="{20D3B0EB-A3FE-E746-8E0F-915D89481D47}">
      <dsp:nvSpPr>
        <dsp:cNvPr id="0" name=""/>
        <dsp:cNvSpPr/>
      </dsp:nvSpPr>
      <dsp:spPr>
        <a:xfrm>
          <a:off x="4100486" y="4532755"/>
          <a:ext cx="2048741" cy="315184"/>
        </a:xfrm>
        <a:prstGeom prst="rect">
          <a:avLst/>
        </a:prstGeom>
        <a:solidFill>
          <a:schemeClr val="accent2">
            <a:tint val="40000"/>
            <a:alpha val="90000"/>
            <a:hueOff val="1141102"/>
            <a:satOff val="1777"/>
            <a:lumOff val="10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141102"/>
              <a:satOff val="1777"/>
              <a:lumOff val="1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Valor mercado liquidar activos</a:t>
          </a:r>
          <a:endParaRPr lang="es-ES_tradnl" sz="1200" kern="1200" dirty="0"/>
        </a:p>
      </dsp:txBody>
      <dsp:txXfrm>
        <a:off x="4100486" y="4532755"/>
        <a:ext cx="2048741" cy="315184"/>
      </dsp:txXfrm>
    </dsp:sp>
    <dsp:sp modelId="{3B680AFB-9F2A-D54B-B7CB-5C58C1D3F97F}">
      <dsp:nvSpPr>
        <dsp:cNvPr id="0" name=""/>
        <dsp:cNvSpPr/>
      </dsp:nvSpPr>
      <dsp:spPr>
        <a:xfrm rot="10800000">
          <a:off x="0" y="3132926"/>
          <a:ext cx="6152232" cy="1053811"/>
        </a:xfrm>
        <a:prstGeom prst="upArrowCallout">
          <a:avLst/>
        </a:prstGeom>
        <a:gradFill rotWithShape="0">
          <a:gsLst>
            <a:gs pos="0">
              <a:schemeClr val="accent2">
                <a:hueOff val="1591615"/>
                <a:satOff val="2700"/>
                <a:lumOff val="-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1615"/>
                <a:satOff val="2700"/>
                <a:lumOff val="-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1615"/>
                <a:satOff val="2700"/>
                <a:lumOff val="-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Retorno de la inversión</a:t>
          </a:r>
          <a:endParaRPr lang="es-ES_tradnl" sz="1400" b="1" kern="1200" dirty="0"/>
        </a:p>
      </dsp:txBody>
      <dsp:txXfrm rot="-10800000">
        <a:off x="0" y="3132926"/>
        <a:ext cx="6152232" cy="369887"/>
      </dsp:txXfrm>
    </dsp:sp>
    <dsp:sp modelId="{1EBA165A-E6E4-9943-AB73-2AF621DE6D3E}">
      <dsp:nvSpPr>
        <dsp:cNvPr id="0" name=""/>
        <dsp:cNvSpPr/>
      </dsp:nvSpPr>
      <dsp:spPr>
        <a:xfrm>
          <a:off x="0" y="3502814"/>
          <a:ext cx="3076116" cy="315089"/>
        </a:xfrm>
        <a:prstGeom prst="rect">
          <a:avLst/>
        </a:prstGeom>
        <a:solidFill>
          <a:schemeClr val="accent2">
            <a:tint val="40000"/>
            <a:alpha val="90000"/>
            <a:hueOff val="1711653"/>
            <a:satOff val="2666"/>
            <a:lumOff val="15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711653"/>
              <a:satOff val="2666"/>
              <a:lumOff val="1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Flujo financiero o de caja</a:t>
          </a:r>
          <a:endParaRPr lang="es-ES_tradnl" sz="1200" kern="1200" dirty="0"/>
        </a:p>
      </dsp:txBody>
      <dsp:txXfrm>
        <a:off x="0" y="3502814"/>
        <a:ext cx="3076116" cy="315089"/>
      </dsp:txXfrm>
    </dsp:sp>
    <dsp:sp modelId="{C33A6CBA-5BF6-6542-87FF-E6BD022E4A7A}">
      <dsp:nvSpPr>
        <dsp:cNvPr id="0" name=""/>
        <dsp:cNvSpPr/>
      </dsp:nvSpPr>
      <dsp:spPr>
        <a:xfrm>
          <a:off x="3076116" y="3502814"/>
          <a:ext cx="3076116" cy="315089"/>
        </a:xfrm>
        <a:prstGeom prst="rect">
          <a:avLst/>
        </a:prstGeom>
        <a:solidFill>
          <a:schemeClr val="accent2">
            <a:tint val="40000"/>
            <a:alpha val="90000"/>
            <a:hueOff val="2282203"/>
            <a:satOff val="3555"/>
            <a:lumOff val="20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2282203"/>
              <a:satOff val="3555"/>
              <a:lumOff val="2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Mejor opción VAN, TIR, B/C</a:t>
          </a:r>
          <a:endParaRPr lang="es-ES_tradnl" sz="1200" kern="1200" dirty="0"/>
        </a:p>
      </dsp:txBody>
      <dsp:txXfrm>
        <a:off x="3076116" y="3502814"/>
        <a:ext cx="3076116" cy="315089"/>
      </dsp:txXfrm>
    </dsp:sp>
    <dsp:sp modelId="{2FEF3B86-578D-D143-B99A-9EE16FCA5683}">
      <dsp:nvSpPr>
        <dsp:cNvPr id="0" name=""/>
        <dsp:cNvSpPr/>
      </dsp:nvSpPr>
      <dsp:spPr>
        <a:xfrm rot="10800000">
          <a:off x="0" y="2089392"/>
          <a:ext cx="6152232" cy="1053811"/>
        </a:xfrm>
        <a:prstGeom prst="upArrowCallout">
          <a:avLst/>
        </a:prstGeom>
        <a:gradFill rotWithShape="0">
          <a:gsLst>
            <a:gs pos="0">
              <a:schemeClr val="accent2">
                <a:hueOff val="3183231"/>
                <a:satOff val="5400"/>
                <a:lumOff val="-1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3183231"/>
                <a:satOff val="5400"/>
                <a:lumOff val="-1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3183231"/>
                <a:satOff val="5400"/>
                <a:lumOff val="-1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Ingresos producción</a:t>
          </a:r>
          <a:endParaRPr lang="es-ES_tradnl" sz="1400" b="1" kern="1200" dirty="0"/>
        </a:p>
      </dsp:txBody>
      <dsp:txXfrm rot="-10800000">
        <a:off x="0" y="2089392"/>
        <a:ext cx="6152232" cy="369887"/>
      </dsp:txXfrm>
    </dsp:sp>
    <dsp:sp modelId="{5A0EB896-AF6A-5B40-89C2-1F81F642DC70}">
      <dsp:nvSpPr>
        <dsp:cNvPr id="0" name=""/>
        <dsp:cNvSpPr/>
      </dsp:nvSpPr>
      <dsp:spPr>
        <a:xfrm>
          <a:off x="0" y="2459280"/>
          <a:ext cx="3076116" cy="315089"/>
        </a:xfrm>
        <a:prstGeom prst="rect">
          <a:avLst/>
        </a:prstGeom>
        <a:solidFill>
          <a:schemeClr val="accent2">
            <a:tint val="40000"/>
            <a:alpha val="90000"/>
            <a:hueOff val="2852754"/>
            <a:satOff val="4444"/>
            <a:lumOff val="25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2852754"/>
              <a:satOff val="4444"/>
              <a:lumOff val="2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Supuestos en torno productividad</a:t>
          </a:r>
          <a:endParaRPr lang="es-ES_tradnl" sz="1200" kern="1200" dirty="0"/>
        </a:p>
      </dsp:txBody>
      <dsp:txXfrm>
        <a:off x="0" y="2459280"/>
        <a:ext cx="3076116" cy="315089"/>
      </dsp:txXfrm>
    </dsp:sp>
    <dsp:sp modelId="{F7FECD72-E614-C448-9BE4-6DC5E921AB03}">
      <dsp:nvSpPr>
        <dsp:cNvPr id="0" name=""/>
        <dsp:cNvSpPr/>
      </dsp:nvSpPr>
      <dsp:spPr>
        <a:xfrm>
          <a:off x="3076116" y="2459280"/>
          <a:ext cx="3076116" cy="315089"/>
        </a:xfrm>
        <a:prstGeom prst="rect">
          <a:avLst/>
        </a:prstGeom>
        <a:solidFill>
          <a:schemeClr val="accent2">
            <a:tint val="40000"/>
            <a:alpha val="90000"/>
            <a:hueOff val="3423305"/>
            <a:satOff val="5332"/>
            <a:lumOff val="30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3423305"/>
              <a:satOff val="5332"/>
              <a:lumOff val="3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Aumento de la población ganadera</a:t>
          </a:r>
          <a:endParaRPr lang="es-ES_tradnl" sz="1200" kern="1200" dirty="0"/>
        </a:p>
      </dsp:txBody>
      <dsp:txXfrm>
        <a:off x="3076116" y="2459280"/>
        <a:ext cx="3076116" cy="315089"/>
      </dsp:txXfrm>
    </dsp:sp>
    <dsp:sp modelId="{8145572E-EF33-0F49-8547-F0BEA79FCA34}">
      <dsp:nvSpPr>
        <dsp:cNvPr id="0" name=""/>
        <dsp:cNvSpPr/>
      </dsp:nvSpPr>
      <dsp:spPr>
        <a:xfrm rot="10800000">
          <a:off x="0" y="1045858"/>
          <a:ext cx="6152232" cy="1053811"/>
        </a:xfrm>
        <a:prstGeom prst="upArrowCallout">
          <a:avLst/>
        </a:prstGeom>
        <a:gradFill rotWithShape="0">
          <a:gsLst>
            <a:gs pos="0">
              <a:schemeClr val="accent2">
                <a:hueOff val="4774846"/>
                <a:satOff val="8100"/>
                <a:lumOff val="-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774846"/>
                <a:satOff val="8100"/>
                <a:lumOff val="-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774846"/>
                <a:satOff val="8100"/>
                <a:lumOff val="-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Costos producción</a:t>
          </a:r>
          <a:endParaRPr lang="es-ES_tradnl" sz="1400" b="1" kern="1200" dirty="0"/>
        </a:p>
      </dsp:txBody>
      <dsp:txXfrm rot="-10800000">
        <a:off x="0" y="1045858"/>
        <a:ext cx="6152232" cy="369887"/>
      </dsp:txXfrm>
    </dsp:sp>
    <dsp:sp modelId="{559F2AC7-8BD8-DE45-99AC-4435D2BE4743}">
      <dsp:nvSpPr>
        <dsp:cNvPr id="0" name=""/>
        <dsp:cNvSpPr/>
      </dsp:nvSpPr>
      <dsp:spPr>
        <a:xfrm>
          <a:off x="3004" y="1415746"/>
          <a:ext cx="2048741" cy="315089"/>
        </a:xfrm>
        <a:prstGeom prst="rect">
          <a:avLst/>
        </a:prstGeom>
        <a:solidFill>
          <a:schemeClr val="accent2">
            <a:tint val="40000"/>
            <a:alpha val="90000"/>
            <a:hueOff val="3993856"/>
            <a:satOff val="6221"/>
            <a:lumOff val="3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3993856"/>
              <a:satOff val="6221"/>
              <a:lumOff val="3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Actuales año base 2017</a:t>
          </a:r>
          <a:endParaRPr lang="es-ES_tradnl" sz="1200" kern="1200" dirty="0"/>
        </a:p>
      </dsp:txBody>
      <dsp:txXfrm>
        <a:off x="3004" y="1415746"/>
        <a:ext cx="2048741" cy="315089"/>
      </dsp:txXfrm>
    </dsp:sp>
    <dsp:sp modelId="{4959EE79-A083-FF41-A9F1-368CDCA80024}">
      <dsp:nvSpPr>
        <dsp:cNvPr id="0" name=""/>
        <dsp:cNvSpPr/>
      </dsp:nvSpPr>
      <dsp:spPr>
        <a:xfrm>
          <a:off x="2051745" y="1415746"/>
          <a:ext cx="2048741" cy="315089"/>
        </a:xfrm>
        <a:prstGeom prst="rect">
          <a:avLst/>
        </a:prstGeom>
        <a:solidFill>
          <a:schemeClr val="accent2">
            <a:tint val="40000"/>
            <a:alpha val="90000"/>
            <a:hueOff val="4564406"/>
            <a:satOff val="7110"/>
            <a:lumOff val="40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4564406"/>
              <a:satOff val="7110"/>
              <a:lumOff val="4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Futuros impacto cambio climático</a:t>
          </a:r>
          <a:endParaRPr lang="es-ES_tradnl" sz="1200" kern="1200" dirty="0"/>
        </a:p>
      </dsp:txBody>
      <dsp:txXfrm>
        <a:off x="2051745" y="1415746"/>
        <a:ext cx="2048741" cy="315089"/>
      </dsp:txXfrm>
    </dsp:sp>
    <dsp:sp modelId="{B450D5CA-C4C6-C64B-97B7-93FC9F17CD98}">
      <dsp:nvSpPr>
        <dsp:cNvPr id="0" name=""/>
        <dsp:cNvSpPr/>
      </dsp:nvSpPr>
      <dsp:spPr>
        <a:xfrm>
          <a:off x="4100486" y="1415746"/>
          <a:ext cx="2048741" cy="315089"/>
        </a:xfrm>
        <a:prstGeom prst="rect">
          <a:avLst/>
        </a:prstGeom>
        <a:solidFill>
          <a:schemeClr val="accent2">
            <a:tint val="40000"/>
            <a:alpha val="90000"/>
            <a:hueOff val="5134957"/>
            <a:satOff val="7999"/>
            <a:lumOff val="45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5134957"/>
              <a:satOff val="7999"/>
              <a:lumOff val="4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Costos operación, proyectan coeficientes determinación</a:t>
          </a:r>
          <a:endParaRPr lang="es-ES_tradnl" sz="1200" kern="1200" dirty="0"/>
        </a:p>
      </dsp:txBody>
      <dsp:txXfrm>
        <a:off x="4100486" y="1415746"/>
        <a:ext cx="2048741" cy="315089"/>
      </dsp:txXfrm>
    </dsp:sp>
    <dsp:sp modelId="{F449EC64-C2CD-E946-A388-B982662AA9FD}">
      <dsp:nvSpPr>
        <dsp:cNvPr id="0" name=""/>
        <dsp:cNvSpPr/>
      </dsp:nvSpPr>
      <dsp:spPr>
        <a:xfrm rot="10800000">
          <a:off x="0" y="2325"/>
          <a:ext cx="6152232" cy="1053811"/>
        </a:xfrm>
        <a:prstGeom prst="upArrowCallout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Horizonte evaluación</a:t>
          </a:r>
          <a:endParaRPr lang="es-ES_tradnl" sz="1400" b="1" kern="1200" dirty="0"/>
        </a:p>
      </dsp:txBody>
      <dsp:txXfrm rot="-10800000">
        <a:off x="0" y="2325"/>
        <a:ext cx="6152232" cy="369887"/>
      </dsp:txXfrm>
    </dsp:sp>
    <dsp:sp modelId="{6E3E29F2-EA3C-1F49-8B5F-4A5F0CDCF65C}">
      <dsp:nvSpPr>
        <dsp:cNvPr id="0" name=""/>
        <dsp:cNvSpPr/>
      </dsp:nvSpPr>
      <dsp:spPr>
        <a:xfrm>
          <a:off x="0" y="372212"/>
          <a:ext cx="3076116" cy="315089"/>
        </a:xfrm>
        <a:prstGeom prst="rect">
          <a:avLst/>
        </a:prstGeom>
        <a:solidFill>
          <a:schemeClr val="accent2">
            <a:tint val="40000"/>
            <a:alpha val="90000"/>
            <a:hueOff val="5705508"/>
            <a:satOff val="8887"/>
            <a:lumOff val="50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5705508"/>
              <a:satOff val="8887"/>
              <a:lumOff val="5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Tiempo retorno inversión</a:t>
          </a:r>
          <a:endParaRPr lang="es-ES_tradnl" sz="1200" kern="1200" dirty="0"/>
        </a:p>
      </dsp:txBody>
      <dsp:txXfrm>
        <a:off x="0" y="372212"/>
        <a:ext cx="3076116" cy="315089"/>
      </dsp:txXfrm>
    </dsp:sp>
    <dsp:sp modelId="{BDC6F140-7C9B-9B4B-9A50-3AB7E85B7AF5}">
      <dsp:nvSpPr>
        <dsp:cNvPr id="0" name=""/>
        <dsp:cNvSpPr/>
      </dsp:nvSpPr>
      <dsp:spPr>
        <a:xfrm>
          <a:off x="3076116" y="372212"/>
          <a:ext cx="3076116" cy="315089"/>
        </a:xfrm>
        <a:prstGeom prst="rect">
          <a:avLst/>
        </a:prstGeom>
        <a:solidFill>
          <a:schemeClr val="accent2">
            <a:tint val="40000"/>
            <a:alpha val="90000"/>
            <a:hueOff val="6276059"/>
            <a:satOff val="9776"/>
            <a:lumOff val="56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6276059"/>
              <a:satOff val="977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10 años</a:t>
          </a:r>
          <a:endParaRPr lang="es-ES_tradnl" sz="1200" kern="1200" dirty="0"/>
        </a:p>
      </dsp:txBody>
      <dsp:txXfrm>
        <a:off x="3076116" y="372212"/>
        <a:ext cx="3076116" cy="3150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15E58-1A0E-774E-B633-7687E31F5DB8}">
      <dsp:nvSpPr>
        <dsp:cNvPr id="0" name=""/>
        <dsp:cNvSpPr/>
      </dsp:nvSpPr>
      <dsp:spPr>
        <a:xfrm>
          <a:off x="0" y="0"/>
          <a:ext cx="4435524" cy="7200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Programa Microsoft Excel, se realiza tabulación datos, flujo de caja.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Ajuste lineal coeficientes SPSS</a:t>
          </a:r>
          <a:endParaRPr lang="es-ES_tradnl" sz="1400" kern="1200" dirty="0"/>
        </a:p>
      </dsp:txBody>
      <dsp:txXfrm>
        <a:off x="35152" y="35152"/>
        <a:ext cx="4365220" cy="6497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A9F16-A639-C94E-82FE-4BB4FF8CD758}">
      <dsp:nvSpPr>
        <dsp:cNvPr id="0" name=""/>
        <dsp:cNvSpPr/>
      </dsp:nvSpPr>
      <dsp:spPr>
        <a:xfrm>
          <a:off x="660589" y="1182704"/>
          <a:ext cx="1237154" cy="825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59% Hombres</a:t>
          </a:r>
          <a:endParaRPr lang="es-ES_tradnl" sz="1600" kern="1200" dirty="0"/>
        </a:p>
      </dsp:txBody>
      <dsp:txXfrm>
        <a:off x="858533" y="1182704"/>
        <a:ext cx="1039209" cy="825181"/>
      </dsp:txXfrm>
    </dsp:sp>
    <dsp:sp modelId="{E5C5C286-B270-3A43-9BAA-49EEA419A8E9}">
      <dsp:nvSpPr>
        <dsp:cNvPr id="0" name=""/>
        <dsp:cNvSpPr/>
      </dsp:nvSpPr>
      <dsp:spPr>
        <a:xfrm>
          <a:off x="660589" y="2007886"/>
          <a:ext cx="1237154" cy="825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41% Mujeres</a:t>
          </a:r>
          <a:endParaRPr lang="es-ES_tradnl" sz="1600" kern="1200" dirty="0"/>
        </a:p>
      </dsp:txBody>
      <dsp:txXfrm>
        <a:off x="858533" y="2007886"/>
        <a:ext cx="1039209" cy="825181"/>
      </dsp:txXfrm>
    </dsp:sp>
    <dsp:sp modelId="{AAA57A36-60C3-EF44-8D18-07B405771583}">
      <dsp:nvSpPr>
        <dsp:cNvPr id="0" name=""/>
        <dsp:cNvSpPr/>
      </dsp:nvSpPr>
      <dsp:spPr>
        <a:xfrm>
          <a:off x="773" y="852796"/>
          <a:ext cx="824769" cy="8247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Género</a:t>
          </a:r>
          <a:endParaRPr lang="es-ES_tradnl" sz="900" kern="1200" dirty="0"/>
        </a:p>
      </dsp:txBody>
      <dsp:txXfrm>
        <a:off x="121558" y="973581"/>
        <a:ext cx="583199" cy="583199"/>
      </dsp:txXfrm>
    </dsp:sp>
    <dsp:sp modelId="{972E6939-37F3-E147-9E5A-A83E3BF2E579}">
      <dsp:nvSpPr>
        <dsp:cNvPr id="0" name=""/>
        <dsp:cNvSpPr/>
      </dsp:nvSpPr>
      <dsp:spPr>
        <a:xfrm>
          <a:off x="2722512" y="1182704"/>
          <a:ext cx="1237154" cy="825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88% leche</a:t>
          </a:r>
          <a:endParaRPr lang="es-ES_tradnl" sz="1600" kern="1200" dirty="0"/>
        </a:p>
      </dsp:txBody>
      <dsp:txXfrm>
        <a:off x="2920457" y="1182704"/>
        <a:ext cx="1039209" cy="825181"/>
      </dsp:txXfrm>
    </dsp:sp>
    <dsp:sp modelId="{AFA38740-056F-3F42-A2D6-D2DF13E59729}">
      <dsp:nvSpPr>
        <dsp:cNvPr id="0" name=""/>
        <dsp:cNvSpPr/>
      </dsp:nvSpPr>
      <dsp:spPr>
        <a:xfrm>
          <a:off x="2722512" y="2007886"/>
          <a:ext cx="1237154" cy="825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12% Doble propósito</a:t>
          </a:r>
          <a:endParaRPr lang="es-ES_tradnl" sz="1600" kern="1200" dirty="0"/>
        </a:p>
      </dsp:txBody>
      <dsp:txXfrm>
        <a:off x="2920457" y="2007886"/>
        <a:ext cx="1039209" cy="825181"/>
      </dsp:txXfrm>
    </dsp:sp>
    <dsp:sp modelId="{06267862-9E87-7246-9D84-9BE575317BAE}">
      <dsp:nvSpPr>
        <dsp:cNvPr id="0" name=""/>
        <dsp:cNvSpPr/>
      </dsp:nvSpPr>
      <dsp:spPr>
        <a:xfrm>
          <a:off x="2062696" y="852796"/>
          <a:ext cx="824769" cy="8247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Orientación actividad</a:t>
          </a:r>
          <a:endParaRPr lang="es-ES_tradnl" sz="900" kern="1200" dirty="0"/>
        </a:p>
      </dsp:txBody>
      <dsp:txXfrm>
        <a:off x="2183481" y="973581"/>
        <a:ext cx="583199" cy="5831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E59AC-68B9-E94A-8A8C-359275175015}">
      <dsp:nvSpPr>
        <dsp:cNvPr id="0" name=""/>
        <dsp:cNvSpPr/>
      </dsp:nvSpPr>
      <dsp:spPr>
        <a:xfrm>
          <a:off x="645588" y="735884"/>
          <a:ext cx="1209061" cy="8064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47% orgánico</a:t>
          </a:r>
          <a:endParaRPr lang="es-ES_tradnl" sz="1900" kern="1200" dirty="0"/>
        </a:p>
      </dsp:txBody>
      <dsp:txXfrm>
        <a:off x="839038" y="735884"/>
        <a:ext cx="1015611" cy="806443"/>
      </dsp:txXfrm>
    </dsp:sp>
    <dsp:sp modelId="{97793BFA-9ADA-AD4C-8F07-AC2B44459B57}">
      <dsp:nvSpPr>
        <dsp:cNvPr id="0" name=""/>
        <dsp:cNvSpPr/>
      </dsp:nvSpPr>
      <dsp:spPr>
        <a:xfrm>
          <a:off x="645588" y="1542328"/>
          <a:ext cx="1209061" cy="8064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17% no fertiliza</a:t>
          </a:r>
          <a:endParaRPr lang="es-ES_tradnl" sz="1900" kern="1200" dirty="0"/>
        </a:p>
      </dsp:txBody>
      <dsp:txXfrm>
        <a:off x="839038" y="1542328"/>
        <a:ext cx="1015611" cy="806443"/>
      </dsp:txXfrm>
    </dsp:sp>
    <dsp:sp modelId="{B29EA47A-FE86-3341-8BDB-8A1AFB8CEABF}">
      <dsp:nvSpPr>
        <dsp:cNvPr id="0" name=""/>
        <dsp:cNvSpPr/>
      </dsp:nvSpPr>
      <dsp:spPr>
        <a:xfrm>
          <a:off x="755" y="413467"/>
          <a:ext cx="806040" cy="806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Fertilización</a:t>
          </a:r>
          <a:endParaRPr lang="es-ES_tradnl" sz="900" kern="1200" dirty="0"/>
        </a:p>
      </dsp:txBody>
      <dsp:txXfrm>
        <a:off x="118797" y="531509"/>
        <a:ext cx="569956" cy="569956"/>
      </dsp:txXfrm>
    </dsp:sp>
    <dsp:sp modelId="{A209927B-03B7-1446-944D-9792FBF7516F}">
      <dsp:nvSpPr>
        <dsp:cNvPr id="0" name=""/>
        <dsp:cNvSpPr/>
      </dsp:nvSpPr>
      <dsp:spPr>
        <a:xfrm>
          <a:off x="2660690" y="735884"/>
          <a:ext cx="1209061" cy="8064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47% si</a:t>
          </a:r>
          <a:endParaRPr lang="es-ES_tradnl" sz="1900" kern="1200" dirty="0"/>
        </a:p>
      </dsp:txBody>
      <dsp:txXfrm>
        <a:off x="2854140" y="735884"/>
        <a:ext cx="1015611" cy="806443"/>
      </dsp:txXfrm>
    </dsp:sp>
    <dsp:sp modelId="{8F315A09-698A-1B4C-B81C-61F8A21CA19A}">
      <dsp:nvSpPr>
        <dsp:cNvPr id="0" name=""/>
        <dsp:cNvSpPr/>
      </dsp:nvSpPr>
      <dsp:spPr>
        <a:xfrm>
          <a:off x="2660690" y="1542328"/>
          <a:ext cx="1209061" cy="8064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53% no</a:t>
          </a:r>
          <a:endParaRPr lang="es-ES_tradnl" sz="1900" kern="1200" dirty="0"/>
        </a:p>
      </dsp:txBody>
      <dsp:txXfrm>
        <a:off x="2854140" y="1542328"/>
        <a:ext cx="1015611" cy="806443"/>
      </dsp:txXfrm>
    </dsp:sp>
    <dsp:sp modelId="{B733A265-CE7B-6848-ABED-24510D37E611}">
      <dsp:nvSpPr>
        <dsp:cNvPr id="0" name=""/>
        <dsp:cNvSpPr/>
      </dsp:nvSpPr>
      <dsp:spPr>
        <a:xfrm>
          <a:off x="2015858" y="413467"/>
          <a:ext cx="806040" cy="806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Manejo estiércol</a:t>
          </a:r>
          <a:endParaRPr lang="es-ES_tradnl" sz="900" kern="1200" dirty="0"/>
        </a:p>
      </dsp:txBody>
      <dsp:txXfrm>
        <a:off x="2133900" y="531509"/>
        <a:ext cx="569956" cy="5699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99665-02BC-314F-95CF-FD728F21C925}">
      <dsp:nvSpPr>
        <dsp:cNvPr id="0" name=""/>
        <dsp:cNvSpPr/>
      </dsp:nvSpPr>
      <dsp:spPr>
        <a:xfrm>
          <a:off x="12071" y="446449"/>
          <a:ext cx="0" cy="401804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75A2F-2F3B-5241-8D6A-3036C737F9B6}">
      <dsp:nvSpPr>
        <dsp:cNvPr id="0" name=""/>
        <dsp:cNvSpPr/>
      </dsp:nvSpPr>
      <dsp:spPr>
        <a:xfrm>
          <a:off x="123684" y="580384"/>
          <a:ext cx="2113268" cy="180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CCE6E9-1F5E-6A46-8167-2F75E0B55E18}">
      <dsp:nvSpPr>
        <dsp:cNvPr id="0" name=""/>
        <dsp:cNvSpPr/>
      </dsp:nvSpPr>
      <dsp:spPr>
        <a:xfrm>
          <a:off x="123684" y="2388504"/>
          <a:ext cx="2113268" cy="207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Costo = $ 487,50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15 tanques de 220L.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Sistema flujo discontinuo 8 días.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Producción abono.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 smtClean="0"/>
            <a:t>Elimina riesgos de lixiviación a fuentes de agua.</a:t>
          </a:r>
          <a:endParaRPr lang="es-ES_tradnl" sz="1300" kern="1200" dirty="0"/>
        </a:p>
      </dsp:txBody>
      <dsp:txXfrm>
        <a:off x="123684" y="2388504"/>
        <a:ext cx="2113268" cy="2075990"/>
      </dsp:txXfrm>
    </dsp:sp>
    <dsp:sp modelId="{E4DCF6D6-71EC-DE4E-96F5-1A24C48A0512}">
      <dsp:nvSpPr>
        <dsp:cNvPr id="0" name=""/>
        <dsp:cNvSpPr/>
      </dsp:nvSpPr>
      <dsp:spPr>
        <a:xfrm>
          <a:off x="12071" y="0"/>
          <a:ext cx="2232247" cy="446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Biodigestor</a:t>
          </a:r>
          <a:endParaRPr lang="es-ES_tradnl" sz="1800" kern="1200" dirty="0"/>
        </a:p>
      </dsp:txBody>
      <dsp:txXfrm>
        <a:off x="12071" y="0"/>
        <a:ext cx="2232247" cy="446449"/>
      </dsp:txXfrm>
    </dsp:sp>
    <dsp:sp modelId="{01491D9B-9B8B-5C4D-A441-71C9E918F200}">
      <dsp:nvSpPr>
        <dsp:cNvPr id="0" name=""/>
        <dsp:cNvSpPr/>
      </dsp:nvSpPr>
      <dsp:spPr>
        <a:xfrm>
          <a:off x="2770974" y="446449"/>
          <a:ext cx="0" cy="401804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94734-F6BB-4F42-BBCD-9D71014455A3}">
      <dsp:nvSpPr>
        <dsp:cNvPr id="0" name=""/>
        <dsp:cNvSpPr/>
      </dsp:nvSpPr>
      <dsp:spPr>
        <a:xfrm>
          <a:off x="2882586" y="580384"/>
          <a:ext cx="2113268" cy="180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20F3C-4DB9-754A-8B0E-A586AD5CB892}">
      <dsp:nvSpPr>
        <dsp:cNvPr id="0" name=""/>
        <dsp:cNvSpPr/>
      </dsp:nvSpPr>
      <dsp:spPr>
        <a:xfrm>
          <a:off x="2882586" y="2388504"/>
          <a:ext cx="2113268" cy="207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Costo = $438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Sistema abierto volteo 1 o 2 veces mes.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Dimensiones 8 x 1,5 m.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Producción compost.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 smtClean="0"/>
            <a:t>Reducción GEI media (8,66 Mg CO</a:t>
          </a:r>
          <a:r>
            <a:rPr lang="es-EC" sz="1300" kern="1200" baseline="-25000" dirty="0" smtClean="0"/>
            <a:t>2</a:t>
          </a:r>
          <a:r>
            <a:rPr lang="es-EC" sz="1300" kern="1200" dirty="0" smtClean="0"/>
            <a:t>-eq / ton*desecho año).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 smtClean="0"/>
            <a:t>Elimina riesgos de lixiviación a fuentes de agua.</a:t>
          </a:r>
          <a:endParaRPr lang="es-ES_tradnl" sz="1300" kern="1200" dirty="0"/>
        </a:p>
      </dsp:txBody>
      <dsp:txXfrm>
        <a:off x="2882586" y="2388504"/>
        <a:ext cx="2113268" cy="2075990"/>
      </dsp:txXfrm>
    </dsp:sp>
    <dsp:sp modelId="{84B01D7A-D499-1E43-A8CB-AA73160FACFC}">
      <dsp:nvSpPr>
        <dsp:cNvPr id="0" name=""/>
        <dsp:cNvSpPr/>
      </dsp:nvSpPr>
      <dsp:spPr>
        <a:xfrm>
          <a:off x="2770974" y="0"/>
          <a:ext cx="2232247" cy="4464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Compostaje</a:t>
          </a:r>
          <a:endParaRPr lang="es-ES_tradnl" sz="1800" kern="1200" dirty="0"/>
        </a:p>
      </dsp:txBody>
      <dsp:txXfrm>
        <a:off x="2770974" y="0"/>
        <a:ext cx="2232247" cy="446449"/>
      </dsp:txXfrm>
    </dsp:sp>
    <dsp:sp modelId="{2CDF9320-5CF4-BB46-AF91-59170FD833E4}">
      <dsp:nvSpPr>
        <dsp:cNvPr id="0" name=""/>
        <dsp:cNvSpPr/>
      </dsp:nvSpPr>
      <dsp:spPr>
        <a:xfrm>
          <a:off x="5529876" y="446449"/>
          <a:ext cx="0" cy="401804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5F280-403B-D240-B898-9A75C07369C8}">
      <dsp:nvSpPr>
        <dsp:cNvPr id="0" name=""/>
        <dsp:cNvSpPr/>
      </dsp:nvSpPr>
      <dsp:spPr>
        <a:xfrm>
          <a:off x="5641488" y="580384"/>
          <a:ext cx="2113268" cy="180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390A1-0D15-2048-96A7-69CE6E657786}">
      <dsp:nvSpPr>
        <dsp:cNvPr id="0" name=""/>
        <dsp:cNvSpPr/>
      </dsp:nvSpPr>
      <dsp:spPr>
        <a:xfrm>
          <a:off x="5641488" y="2388504"/>
          <a:ext cx="2113268" cy="207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Costo = $ 112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Sistema flujo horizontal discontinuo.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Dimensiones 2,5 x 10 m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Producción humus.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 smtClean="0"/>
            <a:t>Reducción GEI media (8,66 Mg CO</a:t>
          </a:r>
          <a:r>
            <a:rPr lang="es-EC" sz="1300" kern="1200" baseline="-25000" dirty="0" smtClean="0"/>
            <a:t>2</a:t>
          </a:r>
          <a:r>
            <a:rPr lang="es-EC" sz="1300" kern="1200" dirty="0" smtClean="0"/>
            <a:t>-eq / ton*descho año).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 smtClean="0"/>
            <a:t>Elimina riesgos de lixiviación a fuentes de agua.</a:t>
          </a:r>
          <a:endParaRPr lang="es-ES_tradnl" sz="1300" kern="1200" dirty="0"/>
        </a:p>
      </dsp:txBody>
      <dsp:txXfrm>
        <a:off x="5641488" y="2388504"/>
        <a:ext cx="2113268" cy="2075990"/>
      </dsp:txXfrm>
    </dsp:sp>
    <dsp:sp modelId="{90B47DB8-3C01-694B-A201-F9C2600D4408}">
      <dsp:nvSpPr>
        <dsp:cNvPr id="0" name=""/>
        <dsp:cNvSpPr/>
      </dsp:nvSpPr>
      <dsp:spPr>
        <a:xfrm>
          <a:off x="5529876" y="0"/>
          <a:ext cx="2232247" cy="4464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Lombricultura</a:t>
          </a:r>
          <a:endParaRPr lang="es-ES_tradnl" sz="1800" kern="1200" dirty="0"/>
        </a:p>
      </dsp:txBody>
      <dsp:txXfrm>
        <a:off x="5529876" y="0"/>
        <a:ext cx="2232247" cy="446449"/>
      </dsp:txXfrm>
    </dsp:sp>
    <dsp:sp modelId="{409DBA20-1235-5446-A9D0-87323A2DEE58}">
      <dsp:nvSpPr>
        <dsp:cNvPr id="0" name=""/>
        <dsp:cNvSpPr/>
      </dsp:nvSpPr>
      <dsp:spPr>
        <a:xfrm>
          <a:off x="8288778" y="446449"/>
          <a:ext cx="0" cy="401804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D40CF-DDCB-D441-AD5B-E4CB1E6CBDC3}">
      <dsp:nvSpPr>
        <dsp:cNvPr id="0" name=""/>
        <dsp:cNvSpPr/>
      </dsp:nvSpPr>
      <dsp:spPr>
        <a:xfrm>
          <a:off x="8400391" y="580384"/>
          <a:ext cx="2113268" cy="180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8FAD0E-AC8B-F548-8D5E-577BA0EE498A}">
      <dsp:nvSpPr>
        <dsp:cNvPr id="0" name=""/>
        <dsp:cNvSpPr/>
      </dsp:nvSpPr>
      <dsp:spPr>
        <a:xfrm>
          <a:off x="8400391" y="2388504"/>
          <a:ext cx="2113268" cy="207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 smtClean="0"/>
            <a:t>Sin costo de implementación.</a:t>
          </a:r>
          <a:endParaRPr lang="es-ES_trad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 smtClean="0"/>
            <a:t>Provee de carbono orgánico y micronutrientes a los suelos.</a:t>
          </a:r>
          <a:endParaRPr lang="es-ES_tradnl" sz="1300" kern="1200" dirty="0"/>
        </a:p>
      </dsp:txBody>
      <dsp:txXfrm>
        <a:off x="8400391" y="2388504"/>
        <a:ext cx="2113268" cy="2075990"/>
      </dsp:txXfrm>
    </dsp:sp>
    <dsp:sp modelId="{23B2FD17-A6FA-1B48-9D3E-598D7BCDD35D}">
      <dsp:nvSpPr>
        <dsp:cNvPr id="0" name=""/>
        <dsp:cNvSpPr/>
      </dsp:nvSpPr>
      <dsp:spPr>
        <a:xfrm>
          <a:off x="8288778" y="0"/>
          <a:ext cx="2232247" cy="4464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Dispersión de estiércol </a:t>
          </a:r>
          <a:endParaRPr lang="es-ES_tradnl" sz="1800" kern="1200" dirty="0"/>
        </a:p>
      </dsp:txBody>
      <dsp:txXfrm>
        <a:off x="8288778" y="0"/>
        <a:ext cx="2232247" cy="4464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E8A57-60E8-DD40-ACB7-A1A209A591D0}">
      <dsp:nvSpPr>
        <dsp:cNvPr id="0" name=""/>
        <dsp:cNvSpPr/>
      </dsp:nvSpPr>
      <dsp:spPr>
        <a:xfrm rot="10800000">
          <a:off x="2234345" y="1135"/>
          <a:ext cx="8236275" cy="63918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61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Todas las prácticas, generan beneficios económicos positivos (VAN) para los productores, generando sistemas rentables.</a:t>
          </a:r>
          <a:endParaRPr lang="es-ES_tradnl" sz="1600" kern="1200" dirty="0"/>
        </a:p>
      </dsp:txBody>
      <dsp:txXfrm rot="10800000">
        <a:off x="2394140" y="1135"/>
        <a:ext cx="8076480" cy="639180"/>
      </dsp:txXfrm>
    </dsp:sp>
    <dsp:sp modelId="{5F3797E4-035A-A545-BA08-B558EE9E985A}">
      <dsp:nvSpPr>
        <dsp:cNvPr id="0" name=""/>
        <dsp:cNvSpPr/>
      </dsp:nvSpPr>
      <dsp:spPr>
        <a:xfrm>
          <a:off x="1914755" y="1135"/>
          <a:ext cx="639180" cy="6391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1C110-2CB4-AE4F-81C1-B5784EA290C5}">
      <dsp:nvSpPr>
        <dsp:cNvPr id="0" name=""/>
        <dsp:cNvSpPr/>
      </dsp:nvSpPr>
      <dsp:spPr>
        <a:xfrm rot="10800000">
          <a:off x="2234345" y="823350"/>
          <a:ext cx="8236275" cy="63918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61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Todas las prácticas, contribuyen a la reducción de GEI y aportan con la sostenibilidad económica de la finca (B/C). </a:t>
          </a:r>
          <a:endParaRPr lang="es-ES_tradnl" sz="1600" kern="1200" dirty="0"/>
        </a:p>
      </dsp:txBody>
      <dsp:txXfrm rot="10800000">
        <a:off x="2394140" y="823350"/>
        <a:ext cx="8076480" cy="639180"/>
      </dsp:txXfrm>
    </dsp:sp>
    <dsp:sp modelId="{78D5F90D-A91E-9D4E-ACFA-FB0CAD4A1CF5}">
      <dsp:nvSpPr>
        <dsp:cNvPr id="0" name=""/>
        <dsp:cNvSpPr/>
      </dsp:nvSpPr>
      <dsp:spPr>
        <a:xfrm>
          <a:off x="1914755" y="823350"/>
          <a:ext cx="639180" cy="6391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6FCEE-52E9-A647-B900-8354473708E7}">
      <dsp:nvSpPr>
        <dsp:cNvPr id="0" name=""/>
        <dsp:cNvSpPr/>
      </dsp:nvSpPr>
      <dsp:spPr>
        <a:xfrm rot="10800000">
          <a:off x="2234345" y="1645566"/>
          <a:ext cx="8236275" cy="63918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61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productor con buenas prácticas puede obtener ganancias que van entre los 0,13 y 0,30 centavos de dólar. </a:t>
          </a:r>
          <a:endParaRPr lang="es-ES_tradnl" sz="1600" kern="1200" dirty="0"/>
        </a:p>
      </dsp:txBody>
      <dsp:txXfrm rot="10800000">
        <a:off x="2394140" y="1645566"/>
        <a:ext cx="8076480" cy="639180"/>
      </dsp:txXfrm>
    </dsp:sp>
    <dsp:sp modelId="{8BD572CD-EBE8-834D-AD4B-361EAAFAEA16}">
      <dsp:nvSpPr>
        <dsp:cNvPr id="0" name=""/>
        <dsp:cNvSpPr/>
      </dsp:nvSpPr>
      <dsp:spPr>
        <a:xfrm>
          <a:off x="1914755" y="1645566"/>
          <a:ext cx="639180" cy="6391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05A2A-965A-564E-B549-198300D3DCD9}">
      <dsp:nvSpPr>
        <dsp:cNvPr id="0" name=""/>
        <dsp:cNvSpPr/>
      </dsp:nvSpPr>
      <dsp:spPr>
        <a:xfrm rot="10800000">
          <a:off x="2234345" y="2467781"/>
          <a:ext cx="8236275" cy="63918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61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Cada provincia presenta una realidad distinta, el manejo del estiércol es bastante heterogéneo.</a:t>
          </a:r>
          <a:endParaRPr lang="es-ES_tradnl" sz="1600" kern="1200" dirty="0"/>
        </a:p>
      </dsp:txBody>
      <dsp:txXfrm rot="10800000">
        <a:off x="2394140" y="2467781"/>
        <a:ext cx="8076480" cy="639180"/>
      </dsp:txXfrm>
    </dsp:sp>
    <dsp:sp modelId="{2478C57E-E987-AD4C-BB50-DC7403AE9622}">
      <dsp:nvSpPr>
        <dsp:cNvPr id="0" name=""/>
        <dsp:cNvSpPr/>
      </dsp:nvSpPr>
      <dsp:spPr>
        <a:xfrm>
          <a:off x="1914755" y="2467781"/>
          <a:ext cx="639180" cy="63918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1DEF6-C4B0-1F4E-807D-1AFD89C8BF18}">
      <dsp:nvSpPr>
        <dsp:cNvPr id="0" name=""/>
        <dsp:cNvSpPr/>
      </dsp:nvSpPr>
      <dsp:spPr>
        <a:xfrm rot="10800000">
          <a:off x="2234345" y="3289996"/>
          <a:ext cx="8236275" cy="63918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61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productor puede elegir la práctica a implementar; dependiendo de la cantidad de recursos económicos que desea invertir.</a:t>
          </a:r>
          <a:endParaRPr lang="es-ES_tradnl" sz="1600" kern="1200" dirty="0"/>
        </a:p>
      </dsp:txBody>
      <dsp:txXfrm rot="10800000">
        <a:off x="2394140" y="3289996"/>
        <a:ext cx="8076480" cy="639180"/>
      </dsp:txXfrm>
    </dsp:sp>
    <dsp:sp modelId="{4AF3E22A-6DF7-454C-92F5-BBB23556FFB1}">
      <dsp:nvSpPr>
        <dsp:cNvPr id="0" name=""/>
        <dsp:cNvSpPr/>
      </dsp:nvSpPr>
      <dsp:spPr>
        <a:xfrm rot="6345895">
          <a:off x="1914755" y="3289996"/>
          <a:ext cx="639180" cy="6391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625FC-B285-8848-B4D5-FCBAB51CFA33}">
      <dsp:nvSpPr>
        <dsp:cNvPr id="0" name=""/>
        <dsp:cNvSpPr/>
      </dsp:nvSpPr>
      <dsp:spPr>
        <a:xfrm rot="10800000">
          <a:off x="2234345" y="4112212"/>
          <a:ext cx="8236275" cy="63918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61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falta de registros contables, capacitación y conocimiento de los productores dificulta que, estos puedan llevar un análisis real de sus inversiones y ganancias.</a:t>
          </a:r>
          <a:endParaRPr lang="es-ES_tradnl" sz="1600" kern="1200" dirty="0"/>
        </a:p>
      </dsp:txBody>
      <dsp:txXfrm rot="10800000">
        <a:off x="2394140" y="4112212"/>
        <a:ext cx="8076480" cy="639180"/>
      </dsp:txXfrm>
    </dsp:sp>
    <dsp:sp modelId="{62297856-90A3-5E4B-B25F-E31802FF4832}">
      <dsp:nvSpPr>
        <dsp:cNvPr id="0" name=""/>
        <dsp:cNvSpPr/>
      </dsp:nvSpPr>
      <dsp:spPr>
        <a:xfrm>
          <a:off x="1914755" y="4112212"/>
          <a:ext cx="639180" cy="63918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AC0DA-3494-461E-9DD0-05EB64F1BC9B}">
      <dsp:nvSpPr>
        <dsp:cNvPr id="0" name=""/>
        <dsp:cNvSpPr/>
      </dsp:nvSpPr>
      <dsp:spPr>
        <a:xfrm>
          <a:off x="0" y="233268"/>
          <a:ext cx="9073008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270764" rIns="7041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 smtClean="0"/>
            <a:t>Reduccen impactos ambientales actividad ganadera</a:t>
          </a:r>
          <a:endParaRPr lang="es-EC" sz="1400" kern="1200" dirty="0"/>
        </a:p>
      </dsp:txBody>
      <dsp:txXfrm>
        <a:off x="0" y="233268"/>
        <a:ext cx="9073008" cy="573300"/>
      </dsp:txXfrm>
    </dsp:sp>
    <dsp:sp modelId="{6D8C2C26-2C5C-47E3-8476-8562BB0800BA}">
      <dsp:nvSpPr>
        <dsp:cNvPr id="0" name=""/>
        <dsp:cNvSpPr/>
      </dsp:nvSpPr>
      <dsp:spPr>
        <a:xfrm>
          <a:off x="453650" y="41388"/>
          <a:ext cx="6351105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Implementar Buenas prácticas gestión estiércol</a:t>
          </a:r>
          <a:endParaRPr lang="es-EC" sz="1400" kern="1200" dirty="0"/>
        </a:p>
      </dsp:txBody>
      <dsp:txXfrm>
        <a:off x="472384" y="60122"/>
        <a:ext cx="6313637" cy="346292"/>
      </dsp:txXfrm>
    </dsp:sp>
    <dsp:sp modelId="{B01E41AE-ED71-4190-BE61-F68451077E37}">
      <dsp:nvSpPr>
        <dsp:cNvPr id="0" name=""/>
        <dsp:cNvSpPr/>
      </dsp:nvSpPr>
      <dsp:spPr>
        <a:xfrm>
          <a:off x="0" y="1068648"/>
          <a:ext cx="9073008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270764" rIns="7041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 smtClean="0"/>
            <a:t>Falta capacitación factor limitante</a:t>
          </a:r>
          <a:endParaRPr lang="es-EC" sz="1400" kern="1200" dirty="0"/>
        </a:p>
      </dsp:txBody>
      <dsp:txXfrm>
        <a:off x="0" y="1068648"/>
        <a:ext cx="9073008" cy="573300"/>
      </dsp:txXfrm>
    </dsp:sp>
    <dsp:sp modelId="{0EF667A3-DA61-47AD-9AA1-31B2E7E26CEE}">
      <dsp:nvSpPr>
        <dsp:cNvPr id="0" name=""/>
        <dsp:cNvSpPr/>
      </dsp:nvSpPr>
      <dsp:spPr>
        <a:xfrm>
          <a:off x="453650" y="876768"/>
          <a:ext cx="6351105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Difundir los beneficios económicos</a:t>
          </a:r>
          <a:endParaRPr lang="es-EC" sz="1400" kern="1200" dirty="0"/>
        </a:p>
      </dsp:txBody>
      <dsp:txXfrm>
        <a:off x="472384" y="895502"/>
        <a:ext cx="6313637" cy="346292"/>
      </dsp:txXfrm>
    </dsp:sp>
    <dsp:sp modelId="{FFD4EB98-2CD4-40D8-85E9-E99A98309870}">
      <dsp:nvSpPr>
        <dsp:cNvPr id="0" name=""/>
        <dsp:cNvSpPr/>
      </dsp:nvSpPr>
      <dsp:spPr>
        <a:xfrm>
          <a:off x="0" y="1904028"/>
          <a:ext cx="9073008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270764" rIns="7041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 smtClean="0"/>
            <a:t>5 años en fincas tipo</a:t>
          </a:r>
          <a:endParaRPr lang="es-EC" sz="1400" kern="1200" dirty="0"/>
        </a:p>
      </dsp:txBody>
      <dsp:txXfrm>
        <a:off x="0" y="1904028"/>
        <a:ext cx="9073008" cy="573300"/>
      </dsp:txXfrm>
    </dsp:sp>
    <dsp:sp modelId="{1BB27778-C54C-4218-B3E8-76D188B5A91C}">
      <dsp:nvSpPr>
        <dsp:cNvPr id="0" name=""/>
        <dsp:cNvSpPr/>
      </dsp:nvSpPr>
      <dsp:spPr>
        <a:xfrm>
          <a:off x="453650" y="1712148"/>
          <a:ext cx="6351105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Realizar análisis de evaluación de testigos </a:t>
          </a:r>
          <a:endParaRPr lang="es-EC" sz="1400" kern="1200" dirty="0"/>
        </a:p>
      </dsp:txBody>
      <dsp:txXfrm>
        <a:off x="472384" y="1730882"/>
        <a:ext cx="6313637" cy="346292"/>
      </dsp:txXfrm>
    </dsp:sp>
    <dsp:sp modelId="{AEDB6B4F-D247-492F-B041-4DBAAF675DAD}">
      <dsp:nvSpPr>
        <dsp:cNvPr id="0" name=""/>
        <dsp:cNvSpPr/>
      </dsp:nvSpPr>
      <dsp:spPr>
        <a:xfrm>
          <a:off x="0" y="2739408"/>
          <a:ext cx="9073008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270764" rIns="7041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i="1" kern="1200" dirty="0" smtClean="0"/>
            <a:t>Loja, Guayas, Morona Santiago, Santa Elena</a:t>
          </a:r>
          <a:endParaRPr lang="es-EC" sz="1400" i="1" kern="1200" dirty="0"/>
        </a:p>
      </dsp:txBody>
      <dsp:txXfrm>
        <a:off x="0" y="2739408"/>
        <a:ext cx="9073008" cy="573300"/>
      </dsp:txXfrm>
    </dsp:sp>
    <dsp:sp modelId="{1999E21F-3DF6-45A0-B298-F8E8B99F67AA}">
      <dsp:nvSpPr>
        <dsp:cNvPr id="0" name=""/>
        <dsp:cNvSpPr/>
      </dsp:nvSpPr>
      <dsp:spPr>
        <a:xfrm>
          <a:off x="453650" y="2547528"/>
          <a:ext cx="6351105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Identificar productores buenas prácticas</a:t>
          </a:r>
          <a:endParaRPr lang="es-EC" sz="1400" kern="1200" dirty="0"/>
        </a:p>
      </dsp:txBody>
      <dsp:txXfrm>
        <a:off x="472384" y="2566262"/>
        <a:ext cx="6313637" cy="346292"/>
      </dsp:txXfrm>
    </dsp:sp>
    <dsp:sp modelId="{760416D7-E1B9-4AA6-932B-FD5E94F05AA3}">
      <dsp:nvSpPr>
        <dsp:cNvPr id="0" name=""/>
        <dsp:cNvSpPr/>
      </dsp:nvSpPr>
      <dsp:spPr>
        <a:xfrm>
          <a:off x="0" y="3574788"/>
          <a:ext cx="9073008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270764" rIns="7041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 smtClean="0"/>
            <a:t>Comparar resultados fertilización química y orgánica</a:t>
          </a:r>
          <a:endParaRPr lang="es-EC" sz="1400" kern="1200" dirty="0"/>
        </a:p>
      </dsp:txBody>
      <dsp:txXfrm>
        <a:off x="0" y="3574788"/>
        <a:ext cx="9073008" cy="573300"/>
      </dsp:txXfrm>
    </dsp:sp>
    <dsp:sp modelId="{0C4EA607-70C8-4A0E-9086-776F8BC1EB1E}">
      <dsp:nvSpPr>
        <dsp:cNvPr id="0" name=""/>
        <dsp:cNvSpPr/>
      </dsp:nvSpPr>
      <dsp:spPr>
        <a:xfrm>
          <a:off x="453650" y="3382908"/>
          <a:ext cx="6351105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Analizar la composición química de los subproductos </a:t>
          </a:r>
          <a:endParaRPr lang="es-EC" sz="1400" kern="1200" dirty="0"/>
        </a:p>
      </dsp:txBody>
      <dsp:txXfrm>
        <a:off x="472384" y="3401642"/>
        <a:ext cx="6313637" cy="346292"/>
      </dsp:txXfrm>
    </dsp:sp>
    <dsp:sp modelId="{0C3563B2-16F9-3646-B06B-7FCBA27DA52B}">
      <dsp:nvSpPr>
        <dsp:cNvPr id="0" name=""/>
        <dsp:cNvSpPr/>
      </dsp:nvSpPr>
      <dsp:spPr>
        <a:xfrm>
          <a:off x="0" y="4410168"/>
          <a:ext cx="9073008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270764" rIns="7041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 smtClean="0"/>
            <a:t>Cada finca realidad distinta</a:t>
          </a:r>
          <a:endParaRPr lang="es-EC" sz="1400" kern="1200" dirty="0"/>
        </a:p>
      </dsp:txBody>
      <dsp:txXfrm>
        <a:off x="0" y="4410168"/>
        <a:ext cx="9073008" cy="573300"/>
      </dsp:txXfrm>
    </dsp:sp>
    <dsp:sp modelId="{9E01CF5C-E482-554B-A5B4-404DEE5F62D1}">
      <dsp:nvSpPr>
        <dsp:cNvPr id="0" name=""/>
        <dsp:cNvSpPr/>
      </dsp:nvSpPr>
      <dsp:spPr>
        <a:xfrm>
          <a:off x="453650" y="4218288"/>
          <a:ext cx="6351105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Implementar prácticas gestión de estiércol especificas </a:t>
          </a:r>
          <a:endParaRPr lang="es-EC" sz="1400" kern="1200" dirty="0"/>
        </a:p>
      </dsp:txBody>
      <dsp:txXfrm>
        <a:off x="472384" y="4237022"/>
        <a:ext cx="6313637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AA9E-3EF1-8644-9565-3C9E8FDE388A}">
      <dsp:nvSpPr>
        <dsp:cNvPr id="0" name=""/>
        <dsp:cNvSpPr/>
      </dsp:nvSpPr>
      <dsp:spPr>
        <a:xfrm>
          <a:off x="0" y="0"/>
          <a:ext cx="1897540" cy="54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Ganadería extensiva</a:t>
          </a:r>
          <a:endParaRPr lang="es-ES_tradnl" sz="1300" kern="1200" dirty="0"/>
        </a:p>
      </dsp:txBody>
      <dsp:txXfrm>
        <a:off x="26501" y="26501"/>
        <a:ext cx="1844538" cy="489878"/>
      </dsp:txXfrm>
    </dsp:sp>
    <dsp:sp modelId="{CEFE76FD-341F-0F4E-9F12-7EB73E765D20}">
      <dsp:nvSpPr>
        <dsp:cNvPr id="0" name=""/>
        <dsp:cNvSpPr/>
      </dsp:nvSpPr>
      <dsp:spPr>
        <a:xfrm>
          <a:off x="0" y="642209"/>
          <a:ext cx="1897540" cy="54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Aumento fertilización química</a:t>
          </a:r>
          <a:endParaRPr lang="es-ES_tradnl" sz="1300" kern="1200" dirty="0"/>
        </a:p>
      </dsp:txBody>
      <dsp:txXfrm>
        <a:off x="26501" y="668710"/>
        <a:ext cx="1844538" cy="489878"/>
      </dsp:txXfrm>
    </dsp:sp>
    <dsp:sp modelId="{DE3DCEC0-8D29-2346-9F34-E010FDA743C4}">
      <dsp:nvSpPr>
        <dsp:cNvPr id="0" name=""/>
        <dsp:cNvSpPr/>
      </dsp:nvSpPr>
      <dsp:spPr>
        <a:xfrm>
          <a:off x="0" y="1268609"/>
          <a:ext cx="1897540" cy="54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Aumento costos</a:t>
          </a:r>
          <a:endParaRPr lang="es-ES_tradnl" sz="1300" kern="1200" dirty="0"/>
        </a:p>
      </dsp:txBody>
      <dsp:txXfrm>
        <a:off x="26501" y="1295110"/>
        <a:ext cx="1844538" cy="489878"/>
      </dsp:txXfrm>
    </dsp:sp>
    <dsp:sp modelId="{579DFC9D-A61C-AF40-9FE2-FAB4E7907205}">
      <dsp:nvSpPr>
        <dsp:cNvPr id="0" name=""/>
        <dsp:cNvSpPr/>
      </dsp:nvSpPr>
      <dsp:spPr>
        <a:xfrm>
          <a:off x="0" y="1910819"/>
          <a:ext cx="1897540" cy="54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Malas prácticas ganadería</a:t>
          </a:r>
          <a:endParaRPr lang="es-ES_tradnl" sz="1300" kern="1200" dirty="0"/>
        </a:p>
      </dsp:txBody>
      <dsp:txXfrm>
        <a:off x="26501" y="1937320"/>
        <a:ext cx="1844538" cy="489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64BFC-04ED-4C8A-8A57-1CE4A61AE287}">
      <dsp:nvSpPr>
        <dsp:cNvPr id="0" name=""/>
        <dsp:cNvSpPr/>
      </dsp:nvSpPr>
      <dsp:spPr>
        <a:xfrm rot="16200000">
          <a:off x="2815949" y="-2815949"/>
          <a:ext cx="4608512" cy="1024041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6531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Para Mitigar el Calentamiento Global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 smtClean="0"/>
            <a:t>Gestión adecuada de recursos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 smtClean="0"/>
            <a:t>Herramientas para evaluar los costos y beneficios –&gt; prácticas sostenibles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 smtClean="0"/>
            <a:t>Obtener mejores réditos económicos y reducir las emisiones de gases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 smtClean="0"/>
            <a:t>Uso de buenas prácticas, generan impactos económicos positivos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 smtClean="0"/>
            <a:t>Tecnologías procesamiento estiércol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300" kern="1200" dirty="0" smtClean="0"/>
            <a:t>Reducir los costos producción, disminuir la dependencia de insumos externos</a:t>
          </a:r>
          <a:endParaRPr lang="es-EC" sz="2300" kern="1200" dirty="0"/>
        </a:p>
      </dsp:txBody>
      <dsp:txXfrm rot="5400000">
        <a:off x="0" y="921702"/>
        <a:ext cx="10240411" cy="2765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977B0-1E86-1841-B0A3-9FE6FFB98285}">
      <dsp:nvSpPr>
        <dsp:cNvPr id="0" name=""/>
        <dsp:cNvSpPr/>
      </dsp:nvSpPr>
      <dsp:spPr>
        <a:xfrm>
          <a:off x="0" y="426053"/>
          <a:ext cx="5157788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1D148-12B9-1543-B82D-DC49277F7FD9}">
      <dsp:nvSpPr>
        <dsp:cNvPr id="0" name=""/>
        <dsp:cNvSpPr/>
      </dsp:nvSpPr>
      <dsp:spPr>
        <a:xfrm>
          <a:off x="257889" y="12773"/>
          <a:ext cx="3610451" cy="826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466" tIns="0" rIns="13646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Hato ganadero es 4.1 millones cabezas, se mantienen en 4.5 millones de ha de pastos </a:t>
          </a:r>
          <a:endParaRPr lang="es-ES_tradnl" sz="1600" kern="1200" dirty="0"/>
        </a:p>
      </dsp:txBody>
      <dsp:txXfrm>
        <a:off x="298238" y="53122"/>
        <a:ext cx="3529753" cy="745862"/>
      </dsp:txXfrm>
    </dsp:sp>
    <dsp:sp modelId="{3A6BFE08-F5C6-9942-9125-F1A372F0182B}">
      <dsp:nvSpPr>
        <dsp:cNvPr id="0" name=""/>
        <dsp:cNvSpPr/>
      </dsp:nvSpPr>
      <dsp:spPr>
        <a:xfrm>
          <a:off x="0" y="1696134"/>
          <a:ext cx="5157788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5DA17-B406-E448-8510-812E3FF2C1C8}">
      <dsp:nvSpPr>
        <dsp:cNvPr id="0" name=""/>
        <dsp:cNvSpPr/>
      </dsp:nvSpPr>
      <dsp:spPr>
        <a:xfrm>
          <a:off x="257889" y="1282853"/>
          <a:ext cx="3610451" cy="826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466" tIns="0" rIns="13646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La producción de leche representa el 0,5 % del PIB y la de carne el 0,3 %</a:t>
          </a:r>
          <a:endParaRPr lang="es-ES_tradnl" sz="1600" kern="1200" dirty="0"/>
        </a:p>
      </dsp:txBody>
      <dsp:txXfrm>
        <a:off x="298238" y="1323202"/>
        <a:ext cx="3529753" cy="745862"/>
      </dsp:txXfrm>
    </dsp:sp>
    <dsp:sp modelId="{505B0925-9F49-9346-88ED-A654D0653684}">
      <dsp:nvSpPr>
        <dsp:cNvPr id="0" name=""/>
        <dsp:cNvSpPr/>
      </dsp:nvSpPr>
      <dsp:spPr>
        <a:xfrm>
          <a:off x="0" y="2966214"/>
          <a:ext cx="5157788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15B62-4C99-4D42-AE51-DD4173519877}">
      <dsp:nvSpPr>
        <dsp:cNvPr id="0" name=""/>
        <dsp:cNvSpPr/>
      </dsp:nvSpPr>
      <dsp:spPr>
        <a:xfrm>
          <a:off x="257889" y="2552934"/>
          <a:ext cx="3610451" cy="826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466" tIns="0" rIns="13646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Agrupa a 285 mil productores y sostiene 1´200000 personas</a:t>
          </a:r>
          <a:endParaRPr lang="es-ES_tradnl" sz="1600" kern="1200" dirty="0"/>
        </a:p>
      </dsp:txBody>
      <dsp:txXfrm>
        <a:off x="298238" y="2593283"/>
        <a:ext cx="3529753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A33DE-1131-394F-BF1C-832BA87C8AA0}">
      <dsp:nvSpPr>
        <dsp:cNvPr id="0" name=""/>
        <dsp:cNvSpPr/>
      </dsp:nvSpPr>
      <dsp:spPr>
        <a:xfrm>
          <a:off x="0" y="360098"/>
          <a:ext cx="5590494" cy="48013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2DF1F4-C347-F544-A6C7-F6D19672BF86}">
      <dsp:nvSpPr>
        <dsp:cNvPr id="0" name=""/>
        <dsp:cNvSpPr/>
      </dsp:nvSpPr>
      <dsp:spPr>
        <a:xfrm>
          <a:off x="2456" y="0"/>
          <a:ext cx="1621461" cy="48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reducción y aumento de los niveles de precipitación</a:t>
          </a:r>
          <a:endParaRPr lang="es-ES_tradnl" sz="1300" kern="1200" dirty="0"/>
        </a:p>
      </dsp:txBody>
      <dsp:txXfrm>
        <a:off x="2456" y="0"/>
        <a:ext cx="1621461" cy="480131"/>
      </dsp:txXfrm>
    </dsp:sp>
    <dsp:sp modelId="{D4BBB7EC-A883-9849-A8B3-763398ED319B}">
      <dsp:nvSpPr>
        <dsp:cNvPr id="0" name=""/>
        <dsp:cNvSpPr/>
      </dsp:nvSpPr>
      <dsp:spPr>
        <a:xfrm>
          <a:off x="753171" y="540148"/>
          <a:ext cx="120032" cy="120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4015B1-FEEA-3E43-B9F3-1D07787AF77C}">
      <dsp:nvSpPr>
        <dsp:cNvPr id="0" name=""/>
        <dsp:cNvSpPr/>
      </dsp:nvSpPr>
      <dsp:spPr>
        <a:xfrm>
          <a:off x="1704991" y="720197"/>
          <a:ext cx="1621461" cy="48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incremento de las temperaturas máximas y mínimas</a:t>
          </a:r>
          <a:endParaRPr lang="es-ES_tradnl" sz="1300" kern="1200" dirty="0"/>
        </a:p>
      </dsp:txBody>
      <dsp:txXfrm>
        <a:off x="1704991" y="720197"/>
        <a:ext cx="1621461" cy="480131"/>
      </dsp:txXfrm>
    </dsp:sp>
    <dsp:sp modelId="{19D6336E-F9C9-1446-A45F-92DF00EDC014}">
      <dsp:nvSpPr>
        <dsp:cNvPr id="0" name=""/>
        <dsp:cNvSpPr/>
      </dsp:nvSpPr>
      <dsp:spPr>
        <a:xfrm>
          <a:off x="2455705" y="540148"/>
          <a:ext cx="120032" cy="120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E4B03E-5D88-2145-85CB-2EBC9DE21765}">
      <dsp:nvSpPr>
        <dsp:cNvPr id="0" name=""/>
        <dsp:cNvSpPr/>
      </dsp:nvSpPr>
      <dsp:spPr>
        <a:xfrm>
          <a:off x="3407526" y="0"/>
          <a:ext cx="1621461" cy="48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presencia de fenómenos extremos.</a:t>
          </a:r>
          <a:endParaRPr lang="es-ES_tradnl" sz="1300" kern="1200" dirty="0"/>
        </a:p>
      </dsp:txBody>
      <dsp:txXfrm>
        <a:off x="3407526" y="0"/>
        <a:ext cx="1621461" cy="480131"/>
      </dsp:txXfrm>
    </dsp:sp>
    <dsp:sp modelId="{62223AEA-4466-6F47-99F1-314EF2B23D51}">
      <dsp:nvSpPr>
        <dsp:cNvPr id="0" name=""/>
        <dsp:cNvSpPr/>
      </dsp:nvSpPr>
      <dsp:spPr>
        <a:xfrm>
          <a:off x="4158240" y="540148"/>
          <a:ext cx="120032" cy="120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95951-C955-0B44-B025-541A086BCC3B}">
      <dsp:nvSpPr>
        <dsp:cNvPr id="0" name=""/>
        <dsp:cNvSpPr/>
      </dsp:nvSpPr>
      <dsp:spPr>
        <a:xfrm>
          <a:off x="1937694" y="44452"/>
          <a:ext cx="2133718" cy="21337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Ambiente</a:t>
          </a:r>
          <a:endParaRPr lang="es-ES_tradnl" sz="2500" kern="1200" dirty="0"/>
        </a:p>
      </dsp:txBody>
      <dsp:txXfrm>
        <a:off x="2222190" y="417853"/>
        <a:ext cx="1564727" cy="960173"/>
      </dsp:txXfrm>
    </dsp:sp>
    <dsp:sp modelId="{D896E2B4-9218-884A-BA47-5913925A3D38}">
      <dsp:nvSpPr>
        <dsp:cNvPr id="0" name=""/>
        <dsp:cNvSpPr/>
      </dsp:nvSpPr>
      <dsp:spPr>
        <a:xfrm>
          <a:off x="2707611" y="1378026"/>
          <a:ext cx="2133718" cy="21337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Sociedad</a:t>
          </a:r>
          <a:endParaRPr lang="es-ES_tradnl" sz="2500" kern="1200" dirty="0"/>
        </a:p>
      </dsp:txBody>
      <dsp:txXfrm>
        <a:off x="3360173" y="1929237"/>
        <a:ext cx="1280231" cy="1173545"/>
      </dsp:txXfrm>
    </dsp:sp>
    <dsp:sp modelId="{0465183A-59E9-994A-8919-23E8D025495A}">
      <dsp:nvSpPr>
        <dsp:cNvPr id="0" name=""/>
        <dsp:cNvSpPr/>
      </dsp:nvSpPr>
      <dsp:spPr>
        <a:xfrm>
          <a:off x="1167777" y="1378026"/>
          <a:ext cx="2133718" cy="213371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Economía</a:t>
          </a:r>
          <a:endParaRPr lang="es-ES_tradnl" sz="2500" kern="1200" dirty="0"/>
        </a:p>
      </dsp:txBody>
      <dsp:txXfrm>
        <a:off x="1368702" y="1929237"/>
        <a:ext cx="1280231" cy="11735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BD7E3-994B-6548-BCD7-A62DB204978F}">
      <dsp:nvSpPr>
        <dsp:cNvPr id="0" name=""/>
        <dsp:cNvSpPr/>
      </dsp:nvSpPr>
      <dsp:spPr>
        <a:xfrm>
          <a:off x="1507117" y="215974"/>
          <a:ext cx="2057288" cy="173032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EDB4DB-00FB-084C-8905-0B5EDA6A0956}">
      <dsp:nvSpPr>
        <dsp:cNvPr id="0" name=""/>
        <dsp:cNvSpPr/>
      </dsp:nvSpPr>
      <dsp:spPr>
        <a:xfrm>
          <a:off x="427451" y="943372"/>
          <a:ext cx="1741482" cy="11149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tx1"/>
              </a:solidFill>
            </a:rPr>
            <a:t>Incrementar la productividad y los ingresos agrícolas de manera sostenible</a:t>
          </a:r>
          <a:endParaRPr lang="es-ES_tradnl" sz="1400" kern="1200" dirty="0">
            <a:solidFill>
              <a:schemeClr val="tx1"/>
            </a:solidFill>
          </a:endParaRPr>
        </a:p>
      </dsp:txBody>
      <dsp:txXfrm>
        <a:off x="427451" y="943372"/>
        <a:ext cx="1741482" cy="1114976"/>
      </dsp:txXfrm>
    </dsp:sp>
    <dsp:sp modelId="{3645E183-9623-8148-948E-68B7356FB906}">
      <dsp:nvSpPr>
        <dsp:cNvPr id="0" name=""/>
        <dsp:cNvSpPr/>
      </dsp:nvSpPr>
      <dsp:spPr>
        <a:xfrm>
          <a:off x="5076100" y="215974"/>
          <a:ext cx="2057288" cy="173032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64CD3-3E53-4F44-8192-EA32FB6D010C}">
      <dsp:nvSpPr>
        <dsp:cNvPr id="0" name=""/>
        <dsp:cNvSpPr/>
      </dsp:nvSpPr>
      <dsp:spPr>
        <a:xfrm>
          <a:off x="3925762" y="943372"/>
          <a:ext cx="1882827" cy="1114976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tx1"/>
              </a:solidFill>
            </a:rPr>
            <a:t>Adaptar y desarrollar resiliencia al cambio climático</a:t>
          </a:r>
          <a:endParaRPr lang="es-ES_tradnl" sz="1400" kern="1200" dirty="0">
            <a:solidFill>
              <a:schemeClr val="tx1"/>
            </a:solidFill>
          </a:endParaRPr>
        </a:p>
      </dsp:txBody>
      <dsp:txXfrm>
        <a:off x="3925762" y="943372"/>
        <a:ext cx="1882827" cy="1114976"/>
      </dsp:txXfrm>
    </dsp:sp>
    <dsp:sp modelId="{BB46CC51-BA57-944D-A9C9-60B9E46626A1}">
      <dsp:nvSpPr>
        <dsp:cNvPr id="0" name=""/>
        <dsp:cNvSpPr/>
      </dsp:nvSpPr>
      <dsp:spPr>
        <a:xfrm>
          <a:off x="3383162" y="2370011"/>
          <a:ext cx="2057288" cy="173032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20AEE8-5658-CD4F-BB17-411898C58A4A}">
      <dsp:nvSpPr>
        <dsp:cNvPr id="0" name=""/>
        <dsp:cNvSpPr/>
      </dsp:nvSpPr>
      <dsp:spPr>
        <a:xfrm>
          <a:off x="2120389" y="3097410"/>
          <a:ext cx="2107696" cy="1114976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tx1"/>
              </a:solidFill>
            </a:rPr>
            <a:t>Reducir y/o eliminar las emisiones de gases de efecto invernadero donde sea posible.</a:t>
          </a:r>
          <a:endParaRPr lang="es-ES_tradnl" sz="1400" kern="1200" dirty="0">
            <a:solidFill>
              <a:schemeClr val="tx1"/>
            </a:solidFill>
          </a:endParaRPr>
        </a:p>
      </dsp:txBody>
      <dsp:txXfrm>
        <a:off x="2120389" y="3097410"/>
        <a:ext cx="2107696" cy="11149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5C61-B662-7C44-A229-3D0910718386}">
      <dsp:nvSpPr>
        <dsp:cNvPr id="0" name=""/>
        <dsp:cNvSpPr/>
      </dsp:nvSpPr>
      <dsp:spPr>
        <a:xfrm>
          <a:off x="477848" y="945825"/>
          <a:ext cx="4619202" cy="2387175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288CFE-B422-AD47-B973-B995F1A817DC}">
      <dsp:nvSpPr>
        <dsp:cNvPr id="0" name=""/>
        <dsp:cNvSpPr/>
      </dsp:nvSpPr>
      <dsp:spPr>
        <a:xfrm>
          <a:off x="615893" y="1225008"/>
          <a:ext cx="2145008" cy="204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/>
            <a:t>BENEFICIOS</a:t>
          </a:r>
          <a:endParaRPr lang="es-ES_tradnl" sz="3300" kern="1200" dirty="0"/>
        </a:p>
      </dsp:txBody>
      <dsp:txXfrm>
        <a:off x="615893" y="1225008"/>
        <a:ext cx="2145008" cy="2042199"/>
      </dsp:txXfrm>
    </dsp:sp>
    <dsp:sp modelId="{11631CCC-ECBB-5949-8778-E66382BBB8DA}">
      <dsp:nvSpPr>
        <dsp:cNvPr id="0" name=""/>
        <dsp:cNvSpPr/>
      </dsp:nvSpPr>
      <dsp:spPr>
        <a:xfrm>
          <a:off x="2892042" y="1190373"/>
          <a:ext cx="2145008" cy="204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/>
            <a:t>COSTOS</a:t>
          </a:r>
        </a:p>
      </dsp:txBody>
      <dsp:txXfrm>
        <a:off x="2892042" y="1190373"/>
        <a:ext cx="2145008" cy="2042199"/>
      </dsp:txXfrm>
    </dsp:sp>
    <dsp:sp modelId="{03E409DE-D14D-464C-A38A-E4248E4E43B7}">
      <dsp:nvSpPr>
        <dsp:cNvPr id="0" name=""/>
        <dsp:cNvSpPr/>
      </dsp:nvSpPr>
      <dsp:spPr>
        <a:xfrm>
          <a:off x="0" y="468099"/>
          <a:ext cx="902602" cy="902602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8CCA67-2A72-0849-84E3-771650B59C21}">
      <dsp:nvSpPr>
        <dsp:cNvPr id="0" name=""/>
        <dsp:cNvSpPr/>
      </dsp:nvSpPr>
      <dsp:spPr>
        <a:xfrm>
          <a:off x="4459919" y="792697"/>
          <a:ext cx="849508" cy="291118"/>
        </a:xfrm>
        <a:prstGeom prst="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A5EF27-C88A-8244-96A6-3B04F84F6086}">
      <dsp:nvSpPr>
        <dsp:cNvPr id="0" name=""/>
        <dsp:cNvSpPr/>
      </dsp:nvSpPr>
      <dsp:spPr>
        <a:xfrm>
          <a:off x="2787449" y="1229375"/>
          <a:ext cx="530" cy="1950497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526A3-41D5-1343-BD02-84E39E4C6019}">
      <dsp:nvSpPr>
        <dsp:cNvPr id="0" name=""/>
        <dsp:cNvSpPr/>
      </dsp:nvSpPr>
      <dsp:spPr>
        <a:xfrm>
          <a:off x="3295426" y="2621827"/>
          <a:ext cx="1904680" cy="1233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kern="1200" dirty="0" smtClean="0"/>
            <a:t>reduce 8,66 Mg CO2-eq/ton año</a:t>
          </a:r>
          <a:endParaRPr lang="es-ES_trad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kern="1200" dirty="0" smtClean="0"/>
            <a:t>Humus</a:t>
          </a:r>
          <a:endParaRPr lang="es-ES_tradnl" sz="1200" kern="1200" dirty="0"/>
        </a:p>
      </dsp:txBody>
      <dsp:txXfrm>
        <a:off x="3893933" y="2957381"/>
        <a:ext cx="1279070" cy="871144"/>
      </dsp:txXfrm>
    </dsp:sp>
    <dsp:sp modelId="{E459E7A4-6561-9C48-ACC7-31C7F557722E}">
      <dsp:nvSpPr>
        <dsp:cNvPr id="0" name=""/>
        <dsp:cNvSpPr/>
      </dsp:nvSpPr>
      <dsp:spPr>
        <a:xfrm>
          <a:off x="187789" y="2621827"/>
          <a:ext cx="1904680" cy="1233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 smtClean="0"/>
            <a:t>Devuelve micronutrientes a los suelos</a:t>
          </a:r>
          <a:endParaRPr lang="es-ES_tradnl" sz="1200" kern="1200" dirty="0"/>
        </a:p>
      </dsp:txBody>
      <dsp:txXfrm>
        <a:off x="214892" y="2957381"/>
        <a:ext cx="1279070" cy="871144"/>
      </dsp:txXfrm>
    </dsp:sp>
    <dsp:sp modelId="{2C3067A0-6967-3E4A-B9C7-77BBC9AFE216}">
      <dsp:nvSpPr>
        <dsp:cNvPr id="0" name=""/>
        <dsp:cNvSpPr/>
      </dsp:nvSpPr>
      <dsp:spPr>
        <a:xfrm>
          <a:off x="3295426" y="0"/>
          <a:ext cx="1904680" cy="1233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kern="1200" dirty="0" smtClean="0"/>
            <a:t>reduce 93,8 Mg CO2-eq/ton año</a:t>
          </a:r>
          <a:endParaRPr lang="es-ES_trad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kern="1200" dirty="0" err="1" smtClean="0"/>
            <a:t>Biol</a:t>
          </a:r>
          <a:r>
            <a:rPr lang="es-ES_tradnl" sz="1200" kern="1200" dirty="0" smtClean="0"/>
            <a:t>, abono, energía</a:t>
          </a:r>
          <a:endParaRPr lang="es-ES_tradnl" sz="1200" kern="1200" dirty="0"/>
        </a:p>
      </dsp:txBody>
      <dsp:txXfrm>
        <a:off x="3893933" y="27103"/>
        <a:ext cx="1279070" cy="871144"/>
      </dsp:txXfrm>
    </dsp:sp>
    <dsp:sp modelId="{109B19EE-8AAD-6542-9F32-58A4DB94ECF5}">
      <dsp:nvSpPr>
        <dsp:cNvPr id="0" name=""/>
        <dsp:cNvSpPr/>
      </dsp:nvSpPr>
      <dsp:spPr>
        <a:xfrm>
          <a:off x="187789" y="0"/>
          <a:ext cx="1904680" cy="1233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kern="1200" dirty="0" smtClean="0"/>
            <a:t>reduce 65% emisiones CO</a:t>
          </a:r>
          <a:r>
            <a:rPr lang="es-ES_tradnl" sz="1200" kern="1200" baseline="-25000" dirty="0" smtClean="0"/>
            <a:t>2</a:t>
          </a:r>
          <a:endParaRPr lang="es-ES_tradnl" sz="1200" kern="1200" baseline="-250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kern="1200" baseline="0" dirty="0" smtClean="0"/>
            <a:t>Compost</a:t>
          </a:r>
          <a:endParaRPr lang="es-ES_tradnl" sz="1200" kern="1200" baseline="0" dirty="0"/>
        </a:p>
      </dsp:txBody>
      <dsp:txXfrm>
        <a:off x="214892" y="27103"/>
        <a:ext cx="1279070" cy="871144"/>
      </dsp:txXfrm>
    </dsp:sp>
    <dsp:sp modelId="{998F1925-66E0-2240-9A1C-1BBFDCEF5BEC}">
      <dsp:nvSpPr>
        <dsp:cNvPr id="0" name=""/>
        <dsp:cNvSpPr/>
      </dsp:nvSpPr>
      <dsp:spPr>
        <a:xfrm>
          <a:off x="985904" y="219770"/>
          <a:ext cx="1669487" cy="1669487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Compostaje</a:t>
          </a:r>
          <a:endParaRPr lang="es-ES_tradnl" sz="1400" b="1" kern="1200" dirty="0"/>
        </a:p>
      </dsp:txBody>
      <dsp:txXfrm>
        <a:off x="1474885" y="708751"/>
        <a:ext cx="1180506" cy="1180506"/>
      </dsp:txXfrm>
    </dsp:sp>
    <dsp:sp modelId="{DAF59F5F-C742-C14E-9379-8250F09AC67F}">
      <dsp:nvSpPr>
        <dsp:cNvPr id="0" name=""/>
        <dsp:cNvSpPr/>
      </dsp:nvSpPr>
      <dsp:spPr>
        <a:xfrm rot="5400000">
          <a:off x="2732504" y="219770"/>
          <a:ext cx="1669487" cy="1669487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Biodigestor</a:t>
          </a:r>
          <a:endParaRPr lang="es-ES_tradnl" sz="1400" b="1" kern="1200" dirty="0"/>
        </a:p>
      </dsp:txBody>
      <dsp:txXfrm rot="-5400000">
        <a:off x="2732504" y="708751"/>
        <a:ext cx="1180506" cy="1180506"/>
      </dsp:txXfrm>
    </dsp:sp>
    <dsp:sp modelId="{8B0FAB83-A3E9-C54A-9D73-0C4341F64816}">
      <dsp:nvSpPr>
        <dsp:cNvPr id="0" name=""/>
        <dsp:cNvSpPr/>
      </dsp:nvSpPr>
      <dsp:spPr>
        <a:xfrm rot="10800000">
          <a:off x="2732504" y="1966370"/>
          <a:ext cx="1669487" cy="1669487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/>
            <a:t>Lombricultura</a:t>
          </a:r>
          <a:endParaRPr lang="es-ES_tradnl" sz="1300" b="1" kern="1200" dirty="0"/>
        </a:p>
      </dsp:txBody>
      <dsp:txXfrm rot="10800000">
        <a:off x="2732504" y="1966370"/>
        <a:ext cx="1180506" cy="1180506"/>
      </dsp:txXfrm>
    </dsp:sp>
    <dsp:sp modelId="{A82EACC6-C67C-6040-B2B9-D6B8E2E4DD3B}">
      <dsp:nvSpPr>
        <dsp:cNvPr id="0" name=""/>
        <dsp:cNvSpPr/>
      </dsp:nvSpPr>
      <dsp:spPr>
        <a:xfrm rot="16200000">
          <a:off x="985904" y="1966370"/>
          <a:ext cx="1669487" cy="1669487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/>
            <a:t>Dispersión de estiércol</a:t>
          </a:r>
          <a:endParaRPr lang="es-ES_tradnl" sz="1300" b="1" kern="1200" dirty="0"/>
        </a:p>
      </dsp:txBody>
      <dsp:txXfrm rot="5400000">
        <a:off x="1474885" y="1966370"/>
        <a:ext cx="1180506" cy="1180506"/>
      </dsp:txXfrm>
    </dsp:sp>
    <dsp:sp modelId="{6072DE98-5318-CD4D-B5EB-6F8E5FB8B9A8}">
      <dsp:nvSpPr>
        <dsp:cNvPr id="0" name=""/>
        <dsp:cNvSpPr/>
      </dsp:nvSpPr>
      <dsp:spPr>
        <a:xfrm>
          <a:off x="2405740" y="1580807"/>
          <a:ext cx="576416" cy="501231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6436B7B-311D-9441-9146-7CCA6CCC8CA3}">
      <dsp:nvSpPr>
        <dsp:cNvPr id="0" name=""/>
        <dsp:cNvSpPr/>
      </dsp:nvSpPr>
      <dsp:spPr>
        <a:xfrm rot="10800000">
          <a:off x="2405740" y="1773589"/>
          <a:ext cx="576416" cy="501231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0AFB-4942-4348-9631-C6AC762912BA}" type="datetimeFigureOut">
              <a:rPr lang="es-ES" smtClean="0"/>
              <a:pPr/>
              <a:t>8/6/18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A7D27-77AB-47D6-89F1-3BC32CD3663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5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752F-2C91-4789-B85F-0D0B3E371040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3941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69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horizonte de evaluación en el cual se determinó el retorno de la inversión, tanto en el escenario SEM y BAU fue de 10 años. </a:t>
            </a:r>
          </a:p>
          <a:p>
            <a:r>
              <a:rPr lang="es-ES_tradnl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determinar los cambios en este periodo de tiempo, en los costos de mano de obra permanente y ocasional, se construyeron modelos con los datos obtenidos de la Encuesta de Superficie y Producción Agropecuaria Continua (ESPAC) desde el año 2012 al 2016, con el objetivo de obtener un valor de proyección o coeficientes de variación (Tabla 8). </a:t>
            </a:r>
            <a:endParaRPr lang="es-ES_tradn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075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87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009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S_tradn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65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20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861F-89B9-47C3-A2BB-82D12C60E54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84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861F-89B9-47C3-A2BB-82D12C60E54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9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49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6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50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90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7D27-77AB-47D6-89F1-3BC32CD3663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1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 userDrawn="1"/>
        </p:nvGraphicFramePr>
        <p:xfrm>
          <a:off x="0" y="981077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7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115889"/>
            <a:ext cx="4417484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7DA3-2ECC-4A7F-B85B-7FE365C46BFC}" type="datetimeFigureOut">
              <a:rPr lang="es-ES" smtClean="0"/>
              <a:t>8/6/18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D068-B502-4AC2-997B-C4E4F13EAC7A}" type="slidenum">
              <a:rPr lang="es-ES" smtClean="0"/>
              <a:t>‹Nr.›</a:t>
            </a:fld>
            <a:endParaRPr lang="es-ES"/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 rot="10800000">
            <a:off x="2" y="6308725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1"/>
            <a:ext cx="307340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1.xml"/><Relationship Id="rId12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diagramData" Target="../diagrams/data11.xml"/><Relationship Id="rId9" Type="http://schemas.openxmlformats.org/officeDocument/2006/relationships/diagramLayout" Target="../diagrams/layout11.xml"/><Relationship Id="rId10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3.xml"/><Relationship Id="rId12" Type="http://schemas.microsoft.com/office/2007/relationships/diagramDrawing" Target="../diagrams/drawing13.xml"/><Relationship Id="rId13" Type="http://schemas.openxmlformats.org/officeDocument/2006/relationships/diagramData" Target="../diagrams/data14.xml"/><Relationship Id="rId14" Type="http://schemas.openxmlformats.org/officeDocument/2006/relationships/diagramLayout" Target="../diagrams/layout14.xml"/><Relationship Id="rId15" Type="http://schemas.openxmlformats.org/officeDocument/2006/relationships/diagramQuickStyle" Target="../diagrams/quickStyle14.xml"/><Relationship Id="rId16" Type="http://schemas.openxmlformats.org/officeDocument/2006/relationships/diagramColors" Target="../diagrams/colors14.xml"/><Relationship Id="rId17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8" Type="http://schemas.openxmlformats.org/officeDocument/2006/relationships/diagramData" Target="../diagrams/data13.xml"/><Relationship Id="rId9" Type="http://schemas.openxmlformats.org/officeDocument/2006/relationships/diagramLayout" Target="../diagrams/layout13.xml"/><Relationship Id="rId10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16.xml"/><Relationship Id="rId12" Type="http://schemas.openxmlformats.org/officeDocument/2006/relationships/diagramQuickStyle" Target="../diagrams/quickStyle16.xml"/><Relationship Id="rId13" Type="http://schemas.openxmlformats.org/officeDocument/2006/relationships/diagramColors" Target="../diagrams/colors16.xml"/><Relationship Id="rId14" Type="http://schemas.microsoft.com/office/2007/relationships/diagramDrawing" Target="../diagrams/drawing1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Relationship Id="rId4" Type="http://schemas.openxmlformats.org/officeDocument/2006/relationships/image" Target="../media/image12.png"/><Relationship Id="rId5" Type="http://schemas.openxmlformats.org/officeDocument/2006/relationships/diagramData" Target="../diagrams/data15.xml"/><Relationship Id="rId6" Type="http://schemas.openxmlformats.org/officeDocument/2006/relationships/diagramLayout" Target="../diagrams/layout15.xml"/><Relationship Id="rId7" Type="http://schemas.openxmlformats.org/officeDocument/2006/relationships/diagramQuickStyle" Target="../diagrams/quickStyle15.xml"/><Relationship Id="rId8" Type="http://schemas.openxmlformats.org/officeDocument/2006/relationships/diagramColors" Target="../diagrams/colors15.xml"/><Relationship Id="rId9" Type="http://schemas.microsoft.com/office/2007/relationships/diagramDrawing" Target="../diagrams/drawing15.xml"/><Relationship Id="rId10" Type="http://schemas.openxmlformats.org/officeDocument/2006/relationships/diagramData" Target="../diagrams/data1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8" Type="http://schemas.openxmlformats.org/officeDocument/2006/relationships/image" Target="../media/image13.jpeg"/><Relationship Id="rId9" Type="http://schemas.microsoft.com/office/2007/relationships/hdphoto" Target="../media/hdphoto1.wdp"/><Relationship Id="rId10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png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emf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5.xml"/><Relationship Id="rId12" Type="http://schemas.openxmlformats.org/officeDocument/2006/relationships/diagramColors" Target="../diagrams/colors5.xml"/><Relationship Id="rId13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8.tiff"/><Relationship Id="rId9" Type="http://schemas.openxmlformats.org/officeDocument/2006/relationships/diagramData" Target="../diagrams/data5.xml"/><Relationship Id="rId10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9.xml"/><Relationship Id="rId12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diagramData" Target="../diagrams/data9.xml"/><Relationship Id="rId9" Type="http://schemas.openxmlformats.org/officeDocument/2006/relationships/diagramLayout" Target="../diagrams/layout9.xml"/><Relationship Id="rId10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31504" y="1252492"/>
            <a:ext cx="10081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VICERRECTORADO DE INVESTIGACIÓN, INNOVACIÓN Y TRANSFERENCIA DE TECNOLOGÍA</a:t>
            </a:r>
          </a:p>
          <a:p>
            <a:pPr algn="ctr">
              <a:defRPr/>
            </a:pPr>
            <a:r>
              <a:rPr lang="es-EC" sz="1400" b="1" dirty="0">
                <a:latin typeface="Times New Roman" pitchFamily="18" charset="0"/>
                <a:cs typeface="Times New Roman" pitchFamily="18" charset="0"/>
              </a:rPr>
              <a:t>CENTRO DE POSGRADOS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35560" y="3369589"/>
            <a:ext cx="8568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TRABAJO DE TITULACIÓN PREVIO A LA OBTENCIÓN DEL TÍTULO </a:t>
            </a:r>
          </a:p>
          <a:p>
            <a:pPr algn="ctr">
              <a:defRPr/>
            </a:pPr>
            <a:r>
              <a:rPr lang="es-EC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MAGÍSTER </a:t>
            </a:r>
            <a:r>
              <a:rPr lang="es-EC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AGRONEGOCIOS Y AGRICULTURA SOSTENIBLE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4382140" y="4069551"/>
            <a:ext cx="45798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Elaboradora por:</a:t>
            </a:r>
          </a:p>
          <a:p>
            <a:pPr algn="ctr" eaLnBrk="0" hangingPunct="0"/>
            <a:r>
              <a:rPr lang="es-EC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DIANA ELIZABETH PAREDES GAVIDIA</a:t>
            </a:r>
            <a:endParaRPr lang="es-EC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631504" y="2098426"/>
            <a:ext cx="9793088" cy="97139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latin typeface="Times New Roman" pitchFamily="18" charset="0"/>
                <a:cs typeface="Times New Roman" pitchFamily="18" charset="0"/>
              </a:rPr>
              <a:t>SOSTENIBILIDAD ECONÓMICA FINANCIERA DE LAS ESTRATEGIAS PARA EL MANEJO DE RESIDUOS EN SISTEMAS DE PRODUCCIÓN GANADEROS EN LAS PROVINCIAS DE NAPO, MANABÍ E IMBABURA</a:t>
            </a:r>
          </a:p>
        </p:txBody>
      </p:sp>
      <p:pic>
        <p:nvPicPr>
          <p:cNvPr id="9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4"/>
          <a:stretch/>
        </p:blipFill>
        <p:spPr bwMode="auto">
          <a:xfrm>
            <a:off x="335360" y="188641"/>
            <a:ext cx="4248472" cy="7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3935760" y="4816472"/>
            <a:ext cx="5796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Director: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Msc. Jácome Estrella, Pablo</a:t>
            </a:r>
          </a:p>
          <a:p>
            <a:pPr eaLnBrk="1" hangingPunct="1"/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082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0060156"/>
              </p:ext>
            </p:extLst>
          </p:nvPr>
        </p:nvGraphicFramePr>
        <p:xfrm>
          <a:off x="959699" y="1569938"/>
          <a:ext cx="4633956" cy="439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9543567"/>
              </p:ext>
            </p:extLst>
          </p:nvPr>
        </p:nvGraphicFramePr>
        <p:xfrm>
          <a:off x="6240016" y="1569938"/>
          <a:ext cx="5400600" cy="439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7543493" y="892954"/>
            <a:ext cx="316030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smtClean="0">
                <a:latin typeface="Gadugi" panose="020B0502040204020203" pitchFamily="34" charset="0"/>
                <a:cs typeface="Times New Roman" pitchFamily="18" charset="0"/>
              </a:rPr>
              <a:t>RECOLECCIÓN DATOS</a:t>
            </a:r>
            <a:endParaRPr lang="es-PA" b="1" dirty="0">
              <a:latin typeface="Gadugi" panose="020B0502040204020203" pitchFamily="34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35560" y="892954"/>
            <a:ext cx="27003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latin typeface="Gadugi" panose="020B0502040204020203" pitchFamily="34" charset="0"/>
                <a:cs typeface="Times New Roman" pitchFamily="18" charset="0"/>
              </a:rPr>
              <a:t>PARTICIPANTES</a:t>
            </a:r>
            <a:endParaRPr lang="es-PA" b="1" dirty="0">
              <a:latin typeface="Gadugi" panose="020B0502040204020203" pitchFamily="34" charset="0"/>
              <a:cs typeface="Times New Roman" pitchFamily="18" charset="0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8544272" y="369796"/>
            <a:ext cx="350967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smtClean="0">
                <a:latin typeface="Gadugi" panose="020B0502040204020203" pitchFamily="34" charset="0"/>
                <a:cs typeface="Times New Roman" pitchFamily="18" charset="0"/>
              </a:rPr>
              <a:t>MATERIALES Y MÉTODOS</a:t>
            </a:r>
            <a:endParaRPr lang="es-PA" b="1" dirty="0">
              <a:latin typeface="Gadugi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64330958"/>
              </p:ext>
            </p:extLst>
          </p:nvPr>
        </p:nvGraphicFramePr>
        <p:xfrm>
          <a:off x="497294" y="420127"/>
          <a:ext cx="4464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442415"/>
              </p:ext>
            </p:extLst>
          </p:nvPr>
        </p:nvGraphicFramePr>
        <p:xfrm>
          <a:off x="5436498" y="908720"/>
          <a:ext cx="6152232" cy="486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3923368"/>
              </p:ext>
            </p:extLst>
          </p:nvPr>
        </p:nvGraphicFramePr>
        <p:xfrm>
          <a:off x="526266" y="4977799"/>
          <a:ext cx="443552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544272" y="369796"/>
            <a:ext cx="350967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smtClean="0">
                <a:latin typeface="Gadugi" panose="020B0502040204020203" pitchFamily="34" charset="0"/>
                <a:cs typeface="Times New Roman" pitchFamily="18" charset="0"/>
              </a:rPr>
              <a:t>MATERIALES Y MÉTODOS</a:t>
            </a:r>
            <a:endParaRPr lang="es-PA" b="1" dirty="0">
              <a:latin typeface="Gadugi" panose="020B0502040204020203" pitchFamily="34" charset="0"/>
              <a:cs typeface="Times New Roman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5400" y="10527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Retorno de la inversión</a:t>
            </a:r>
            <a:endParaRPr lang="es-ES_tradnl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215680" y="1844824"/>
            <a:ext cx="173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</a:t>
            </a:r>
            <a:r>
              <a:rPr lang="es-ES_tradnl" b="1" dirty="0" smtClean="0"/>
              <a:t>scenarios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323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Y DISCUSIÓN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87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0153" y="2196153"/>
            <a:ext cx="3993396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1600" dirty="0" smtClean="0"/>
              <a:t>Muestreo </a:t>
            </a:r>
            <a:r>
              <a:rPr lang="es-ES_tradnl" sz="1600" dirty="0"/>
              <a:t>aleatorio </a:t>
            </a:r>
            <a:r>
              <a:rPr lang="es-ES_tradnl" sz="1600" dirty="0" smtClean="0"/>
              <a:t>estratificado, </a:t>
            </a:r>
            <a:r>
              <a:rPr lang="es-ES_tradnl" sz="1600" smtClean="0"/>
              <a:t>17 encuestas</a:t>
            </a:r>
            <a:endParaRPr lang="es-ES_tradnl" sz="1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840"/>
              </p:ext>
            </p:extLst>
          </p:nvPr>
        </p:nvGraphicFramePr>
        <p:xfrm>
          <a:off x="488692" y="2752806"/>
          <a:ext cx="5016318" cy="331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555140" y="1101354"/>
            <a:ext cx="49498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dirty="0" smtClean="0">
                <a:solidFill>
                  <a:srgbClr val="000000"/>
                </a:solidFill>
                <a:ea typeface="Calibri" charset="0"/>
              </a:rPr>
              <a:t>Pequeños </a:t>
            </a:r>
            <a:r>
              <a:rPr lang="es-ES_tradnl" dirty="0">
                <a:solidFill>
                  <a:srgbClr val="000000"/>
                </a:solidFill>
                <a:ea typeface="Calibri" charset="0"/>
              </a:rPr>
              <a:t>o medianos productores, </a:t>
            </a:r>
            <a:r>
              <a:rPr lang="es-ES_tradnl" dirty="0" smtClean="0">
                <a:solidFill>
                  <a:srgbClr val="000000"/>
                </a:solidFill>
                <a:ea typeface="Calibri" charset="0"/>
              </a:rPr>
              <a:t>actividad </a:t>
            </a:r>
            <a:r>
              <a:rPr lang="es-ES_tradnl" dirty="0">
                <a:solidFill>
                  <a:srgbClr val="000000"/>
                </a:solidFill>
                <a:ea typeface="Calibri" charset="0"/>
              </a:rPr>
              <a:t>económica principal </a:t>
            </a:r>
            <a:r>
              <a:rPr lang="es-ES_tradnl" dirty="0" smtClean="0">
                <a:solidFill>
                  <a:srgbClr val="000000"/>
                </a:solidFill>
                <a:ea typeface="Calibri" charset="0"/>
              </a:rPr>
              <a:t>crianza </a:t>
            </a:r>
            <a:r>
              <a:rPr lang="es-ES_tradnl" dirty="0">
                <a:solidFill>
                  <a:srgbClr val="000000"/>
                </a:solidFill>
                <a:ea typeface="Calibri" charset="0"/>
              </a:rPr>
              <a:t>de ganado </a:t>
            </a:r>
            <a:r>
              <a:rPr lang="es-ES_tradnl" dirty="0" smtClean="0">
                <a:solidFill>
                  <a:srgbClr val="000000"/>
                </a:solidFill>
                <a:ea typeface="Calibri" charset="0"/>
              </a:rPr>
              <a:t>bovino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>
            <a:off x="6057277" y="5369969"/>
            <a:ext cx="5444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E</a:t>
            </a:r>
            <a:r>
              <a:rPr lang="es-ES_tradnl" sz="14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l </a:t>
            </a:r>
            <a:r>
              <a:rPr lang="es-ES_tradnl" sz="14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53 % de productores no realiza el manejo de estiércol a pesar de que el 44 % </a:t>
            </a:r>
            <a:r>
              <a:rPr lang="es-ES_tradnl" sz="1400">
                <a:solidFill>
                  <a:srgbClr val="000000"/>
                </a:solidFill>
                <a:latin typeface="Times New Roman" charset="0"/>
                <a:ea typeface="Calibri" charset="0"/>
              </a:rPr>
              <a:t>si </a:t>
            </a:r>
            <a:r>
              <a:rPr lang="es-ES_tradnl" sz="140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podría</a:t>
            </a:r>
            <a:endParaRPr lang="es-ES_tradnl" sz="1400" dirty="0"/>
          </a:p>
        </p:txBody>
      </p:sp>
      <p:sp>
        <p:nvSpPr>
          <p:cNvPr id="12" name="5 CuadroTexto"/>
          <p:cNvSpPr txBox="1"/>
          <p:nvPr/>
        </p:nvSpPr>
        <p:spPr>
          <a:xfrm>
            <a:off x="8544272" y="369796"/>
            <a:ext cx="350967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latin typeface="Gadugi" panose="020B0502040204020203" pitchFamily="34" charset="0"/>
                <a:cs typeface="Times New Roman" pitchFamily="18" charset="0"/>
              </a:rPr>
              <a:t>RESULTADOS Y DISCUSIÓN</a:t>
            </a:r>
            <a:endParaRPr lang="es-PA" b="1" dirty="0">
              <a:latin typeface="Gadugi" panose="020B0502040204020203" pitchFamily="34" charset="0"/>
              <a:cs typeface="Times New Roman" pitchFamily="18" charset="0"/>
            </a:endParaRPr>
          </a:p>
        </p:txBody>
      </p:sp>
      <p:pic>
        <p:nvPicPr>
          <p:cNvPr id="9" name="Picture 2" descr="Vaca, Ganado, Verde, Bu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773" y="2418164"/>
            <a:ext cx="1099863" cy="78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72942454"/>
              </p:ext>
            </p:extLst>
          </p:nvPr>
        </p:nvGraphicFramePr>
        <p:xfrm>
          <a:off x="5766441" y="203523"/>
          <a:ext cx="3960440" cy="368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9" name="Diagrama 48"/>
          <p:cNvGraphicFramePr/>
          <p:nvPr>
            <p:extLst>
              <p:ext uri="{D42A27DB-BD31-4B8C-83A1-F6EECF244321}">
                <p14:modId xmlns:p14="http://schemas.microsoft.com/office/powerpoint/2010/main" val="1585597705"/>
              </p:ext>
            </p:extLst>
          </p:nvPr>
        </p:nvGraphicFramePr>
        <p:xfrm>
          <a:off x="7633120" y="2855347"/>
          <a:ext cx="3870508" cy="276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580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70436281"/>
              </p:ext>
            </p:extLst>
          </p:nvPr>
        </p:nvGraphicFramePr>
        <p:xfrm>
          <a:off x="800510" y="1628801"/>
          <a:ext cx="10533098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10" t="7690" r="9179" b="9437"/>
          <a:stretch/>
        </p:blipFill>
        <p:spPr bwMode="auto">
          <a:xfrm>
            <a:off x="1161341" y="2276872"/>
            <a:ext cx="1551008" cy="1643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../../Downloads/37983029662_fcd5786f32_o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7" b="9213"/>
          <a:stretch/>
        </p:blipFill>
        <p:spPr bwMode="auto">
          <a:xfrm>
            <a:off x="3736162" y="2276872"/>
            <a:ext cx="2200744" cy="1643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../../Downloads/26234349019_0d4618fb6c_o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6316" r="1376" b="16317"/>
          <a:stretch/>
        </p:blipFill>
        <p:spPr bwMode="auto">
          <a:xfrm>
            <a:off x="6492214" y="2257980"/>
            <a:ext cx="2048920" cy="1551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92" y="2276872"/>
            <a:ext cx="2077016" cy="1557762"/>
          </a:xfrm>
          <a:prstGeom prst="rect">
            <a:avLst/>
          </a:prstGeom>
        </p:spPr>
      </p:pic>
      <p:sp>
        <p:nvSpPr>
          <p:cNvPr id="7" name="5 CuadroTexto"/>
          <p:cNvSpPr txBox="1"/>
          <p:nvPr/>
        </p:nvSpPr>
        <p:spPr>
          <a:xfrm>
            <a:off x="8544272" y="369796"/>
            <a:ext cx="350967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latin typeface="Gadugi" panose="020B0502040204020203" pitchFamily="34" charset="0"/>
                <a:cs typeface="Times New Roman" pitchFamily="18" charset="0"/>
              </a:rPr>
              <a:t>RESULTADOS Y DISCUSIÓN</a:t>
            </a:r>
            <a:endParaRPr lang="es-PA" b="1" dirty="0">
              <a:latin typeface="Gadugi" panose="020B0502040204020203" pitchFamily="34" charset="0"/>
              <a:cs typeface="Times New Roman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00510" y="891576"/>
            <a:ext cx="1084010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1600" dirty="0" smtClean="0"/>
              <a:t>Costo de implementación se estimó para un promedio de 4500 </a:t>
            </a:r>
            <a:r>
              <a:rPr lang="es-ES_tradnl" sz="1600" dirty="0"/>
              <a:t>kg/mes – 4600 kg/mes de estiércol seco, lo que corresponde a la producción de estiércol de 14 – 16 vacas durante 4 horas/día </a:t>
            </a:r>
            <a:r>
              <a:rPr lang="es-ES_tradnl" sz="1600" dirty="0" smtClean="0"/>
              <a:t>corral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8674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16784"/>
              </p:ext>
            </p:extLst>
          </p:nvPr>
        </p:nvGraphicFramePr>
        <p:xfrm>
          <a:off x="335360" y="3248117"/>
          <a:ext cx="5561390" cy="25308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62385"/>
                <a:gridCol w="785295"/>
                <a:gridCol w="729992"/>
                <a:gridCol w="614281"/>
                <a:gridCol w="796354"/>
                <a:gridCol w="851657"/>
                <a:gridCol w="721426"/>
              </a:tblGrid>
              <a:tr h="263022">
                <a:tc rowSpan="2"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MANABI 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IMBABURA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NAPO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63022">
                <a:tc v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SEM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 smtClean="0">
                          <a:effectLst/>
                          <a:latin typeface="+mn-lt"/>
                        </a:rPr>
                        <a:t>BAU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>
                          <a:effectLst/>
                          <a:latin typeface="+mn-lt"/>
                        </a:rPr>
                        <a:t>SEM</a:t>
                      </a:r>
                      <a:endParaRPr lang="es-ES_tradnl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 smtClean="0">
                          <a:effectLst/>
                          <a:latin typeface="+mn-lt"/>
                        </a:rPr>
                        <a:t>BAU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SEM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 smtClean="0">
                          <a:effectLst/>
                          <a:latin typeface="+mn-lt"/>
                        </a:rPr>
                        <a:t>BAU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6302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u="none" strike="noStrike" dirty="0" smtClean="0">
                          <a:effectLst/>
                          <a:latin typeface="+mn-lt"/>
                        </a:rPr>
                        <a:t>Superficie </a:t>
                      </a:r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ha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 dirty="0">
                          <a:effectLst/>
                          <a:latin typeface="+mn-lt"/>
                        </a:rPr>
                        <a:t>62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u="none" strike="noStrike" dirty="0">
                          <a:effectLst/>
                          <a:latin typeface="+mn-lt"/>
                        </a:rPr>
                        <a:t>76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u="none" strike="noStrike">
                          <a:effectLst/>
                          <a:latin typeface="+mn-lt"/>
                        </a:rPr>
                        <a:t>17</a:t>
                      </a:r>
                      <a:endParaRPr lang="es-ES_tradnl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u="none" strike="noStrike">
                          <a:effectLst/>
                          <a:latin typeface="+mn-lt"/>
                        </a:rPr>
                        <a:t>40</a:t>
                      </a:r>
                      <a:endParaRPr lang="es-ES_tradnl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6302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u="none" strike="noStrike" dirty="0" smtClean="0">
                          <a:effectLst/>
                          <a:latin typeface="+mn-lt"/>
                        </a:rPr>
                        <a:t>Número vacas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u="none" strike="noStrike">
                          <a:effectLst/>
                          <a:latin typeface="+mn-lt"/>
                        </a:rPr>
                        <a:t>45</a:t>
                      </a:r>
                      <a:endParaRPr lang="es-ES_tradnl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  <a:latin typeface="+mn-lt"/>
                        </a:rPr>
                        <a:t>62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u="none" strike="noStrike">
                          <a:effectLst/>
                          <a:latin typeface="+mn-lt"/>
                        </a:rPr>
                        <a:t>14</a:t>
                      </a:r>
                      <a:endParaRPr lang="es-ES_tradnl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u="none" strike="noStrike">
                          <a:effectLst/>
                          <a:latin typeface="+mn-lt"/>
                        </a:rPr>
                        <a:t>30</a:t>
                      </a:r>
                      <a:endParaRPr lang="es-ES_tradnl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  <a:latin typeface="+mn-lt"/>
                        </a:rPr>
                        <a:t>18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6302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u="none" strike="noStrike" dirty="0" smtClean="0">
                          <a:effectLst/>
                          <a:latin typeface="+mn-lt"/>
                        </a:rPr>
                        <a:t>Litros/ha. día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 smtClean="0">
                          <a:effectLst/>
                          <a:latin typeface="+mn-lt"/>
                        </a:rPr>
                        <a:t>1,4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  <a:latin typeface="+mn-lt"/>
                        </a:rPr>
                        <a:t>1,7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4,4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 dirty="0">
                          <a:effectLst/>
                          <a:latin typeface="+mn-lt"/>
                        </a:rPr>
                        <a:t>5,2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u="none" strike="noStrike" dirty="0">
                          <a:effectLst/>
                          <a:latin typeface="+mn-lt"/>
                        </a:rPr>
                        <a:t>5,5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u="none" strike="noStrike" dirty="0" smtClean="0">
                          <a:effectLst/>
                          <a:latin typeface="+mn-lt"/>
                        </a:rPr>
                        <a:t>5,0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6302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Precio litro leche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 $0,50 </a:t>
                      </a:r>
                      <a:endParaRPr lang="es-ES_tradnl" sz="1400" b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 $0,56 </a:t>
                      </a:r>
                      <a:endParaRPr lang="es-ES_tradnl" sz="1400" b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 $0,40 </a:t>
                      </a:r>
                      <a:endParaRPr lang="es-ES_tradnl" sz="1400" b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 $0,40 </a:t>
                      </a:r>
                      <a:endParaRPr lang="es-ES_tradnl" sz="1400" b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 $0,45 </a:t>
                      </a:r>
                      <a:endParaRPr lang="es-ES_tradnl" sz="1400" b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 $0,40 </a:t>
                      </a:r>
                      <a:endParaRPr lang="es-ES_tradnl" sz="1400" b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 anchor="b"/>
                </a:tc>
              </a:tr>
              <a:tr h="2630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MO </a:t>
                      </a:r>
                      <a:r>
                        <a:rPr lang="es-ES_tradnl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Perm. </a:t>
                      </a:r>
                      <a:endParaRPr lang="es-ES_tradnl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3</a:t>
                      </a:r>
                      <a:endParaRPr lang="es-ES_tradnl" sz="1400" b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3</a:t>
                      </a:r>
                      <a:endParaRPr lang="es-ES_tradnl" sz="1400" b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0</a:t>
                      </a:r>
                      <a:endParaRPr lang="es-ES_tradnl" sz="1400" b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1</a:t>
                      </a:r>
                      <a:endParaRPr lang="es-ES_tradnl" sz="1400" b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1</a:t>
                      </a:r>
                      <a:endParaRPr lang="es-ES_tradnl" sz="1400" b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1</a:t>
                      </a:r>
                      <a:endParaRPr lang="es-ES_tradnl" sz="1400" b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2630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MO </a:t>
                      </a:r>
                      <a:r>
                        <a:rPr lang="es-ES_tradnl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Ocas.</a:t>
                      </a:r>
                      <a:endParaRPr lang="es-ES_tradnl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14</a:t>
                      </a:r>
                      <a:endParaRPr lang="es-ES_tradnl" sz="140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14</a:t>
                      </a:r>
                      <a:endParaRPr lang="es-ES_tradnl" sz="140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4</a:t>
                      </a:r>
                      <a:endParaRPr lang="es-ES_tradnl" sz="140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2</a:t>
                      </a:r>
                      <a:endParaRPr lang="es-ES_tradnl" sz="140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1</a:t>
                      </a:r>
                      <a:endParaRPr lang="es-ES_tradnl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1</a:t>
                      </a:r>
                      <a:endParaRPr lang="es-ES_tradnl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2630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MO </a:t>
                      </a:r>
                      <a:r>
                        <a:rPr lang="es-ES_tradnl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Faml</a:t>
                      </a:r>
                      <a:r>
                        <a:rPr lang="es-ES_tradnl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.</a:t>
                      </a:r>
                      <a:endParaRPr lang="es-ES_tradnl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3</a:t>
                      </a:r>
                      <a:endParaRPr lang="es-ES_tradnl" sz="140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2</a:t>
                      </a:r>
                      <a:endParaRPr lang="es-ES_tradnl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2</a:t>
                      </a:r>
                      <a:endParaRPr lang="es-ES_tradnl" sz="140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2</a:t>
                      </a:r>
                      <a:endParaRPr lang="es-ES_tradnl" sz="140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2</a:t>
                      </a:r>
                      <a:endParaRPr lang="es-ES_tradnl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</a:rPr>
                        <a:t>3</a:t>
                      </a:r>
                      <a:endParaRPr lang="es-ES_tradnl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681836"/>
              </p:ext>
            </p:extLst>
          </p:nvPr>
        </p:nvGraphicFramePr>
        <p:xfrm>
          <a:off x="548361" y="452839"/>
          <a:ext cx="4602466" cy="225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1520448" y="2869642"/>
            <a:ext cx="265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000000"/>
                </a:solidFill>
                <a:latin typeface="+mn-lt"/>
                <a:ea typeface="Calibri" charset="0"/>
              </a:rPr>
              <a:t>Información por provincia</a:t>
            </a:r>
            <a:endParaRPr lang="es-ES_tradnl" b="1" dirty="0">
              <a:latin typeface="+mn-lt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768022"/>
              </p:ext>
            </p:extLst>
          </p:nvPr>
        </p:nvGraphicFramePr>
        <p:xfrm>
          <a:off x="6240016" y="1035218"/>
          <a:ext cx="5544616" cy="472011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67749"/>
                <a:gridCol w="1012375"/>
                <a:gridCol w="940062"/>
                <a:gridCol w="662971"/>
                <a:gridCol w="1113038"/>
                <a:gridCol w="948421"/>
              </a:tblGrid>
              <a:tr h="3955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 </a:t>
                      </a:r>
                      <a:endParaRPr lang="es-ES_tradnl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SEM</a:t>
                      </a:r>
                      <a:endParaRPr lang="es-ES_tradnl" sz="1400" b="1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BAU</a:t>
                      </a:r>
                      <a:endParaRPr lang="es-ES_tradnl" sz="1400" b="1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97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Provincia</a:t>
                      </a:r>
                      <a:endParaRPr lang="es-ES_tradnl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Ingreso</a:t>
                      </a:r>
                      <a:endParaRPr lang="es-ES_tradnl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Valor</a:t>
                      </a:r>
                      <a:endParaRPr lang="es-ES_tradnl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</a:rPr>
                        <a:t>%</a:t>
                      </a:r>
                      <a:endParaRPr lang="es-ES_tradnl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Valor </a:t>
                      </a:r>
                      <a:endParaRPr lang="es-ES_tradnl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</a:rPr>
                        <a:t>%</a:t>
                      </a:r>
                      <a:endParaRPr lang="es-ES_tradnl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  <a:tr h="19779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Manabí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venta leche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230.172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41%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266.632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55%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  <a:tr h="25292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venta </a:t>
                      </a:r>
                      <a:r>
                        <a:rPr lang="es-ES_tradnl" sz="1400" dirty="0" err="1" smtClean="0">
                          <a:effectLst/>
                        </a:rPr>
                        <a:t>Derv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66.815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12%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8.300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  <a:tr h="39558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venta ganado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257.549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46%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208.879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43%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  <a:tr h="25294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err="1" smtClean="0">
                          <a:effectLst/>
                        </a:rPr>
                        <a:t>Subprod</a:t>
                      </a:r>
                      <a:r>
                        <a:rPr lang="es-ES_tradnl" sz="1400" baseline="0" dirty="0" smtClean="0">
                          <a:effectLst/>
                        </a:rPr>
                        <a:t> BP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accent4"/>
                          </a:solidFill>
                          <a:effectLst/>
                        </a:rPr>
                        <a:t> $</a:t>
                      </a:r>
                      <a:r>
                        <a:rPr lang="es-ES_tradnl" sz="1400" b="1" dirty="0" smtClean="0">
                          <a:solidFill>
                            <a:schemeClr val="accent4"/>
                          </a:solidFill>
                          <a:effectLst/>
                        </a:rPr>
                        <a:t>5.520 </a:t>
                      </a:r>
                      <a:endParaRPr lang="es-ES_tradnl" sz="1400" b="1" dirty="0">
                        <a:solidFill>
                          <a:schemeClr val="accent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accent4"/>
                          </a:solidFill>
                          <a:effectLst/>
                        </a:rPr>
                        <a:t>1%</a:t>
                      </a:r>
                      <a:endParaRPr lang="es-ES_tradnl" sz="1400" b="1" dirty="0">
                        <a:solidFill>
                          <a:schemeClr val="accent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-  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/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36008" marR="36008" marT="0" marB="0"/>
                </a:tc>
              </a:tr>
              <a:tr h="19779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Total 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560.057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100%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483.813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100%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  <a:tr h="19779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Imbabura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venta leche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115.225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90%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179.063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82%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  <a:tr h="25292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venta </a:t>
                      </a:r>
                      <a:r>
                        <a:rPr lang="es-ES_tradnl" sz="1400" dirty="0" err="1" smtClean="0">
                          <a:effectLst/>
                        </a:rPr>
                        <a:t>Derv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 -   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/>
                      <a:endParaRPr lang="es-ES_tradnl" sz="1400" dirty="0">
                        <a:effectLst/>
                        <a:latin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 -   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/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36008" marR="36008" marT="0" marB="0"/>
                </a:tc>
              </a:tr>
              <a:tr h="39558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venta ganado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FF0000"/>
                          </a:solidFill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solidFill>
                            <a:srgbClr val="FF0000"/>
                          </a:solidFill>
                          <a:effectLst/>
                        </a:rPr>
                        <a:t>12.523 </a:t>
                      </a:r>
                      <a:endParaRPr lang="es-ES_tradnl" sz="1400" b="1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FF0000"/>
                          </a:solidFill>
                          <a:effectLst/>
                        </a:rPr>
                        <a:t>10%</a:t>
                      </a:r>
                      <a:endParaRPr lang="es-ES_tradnl" sz="14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FF0000"/>
                          </a:solidFill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solidFill>
                            <a:srgbClr val="FF0000"/>
                          </a:solidFill>
                          <a:effectLst/>
                        </a:rPr>
                        <a:t>38.755</a:t>
                      </a:r>
                      <a:endParaRPr lang="es-ES_tradnl" sz="1400" b="1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FF0000"/>
                          </a:solidFill>
                          <a:effectLst/>
                        </a:rPr>
                        <a:t>18%</a:t>
                      </a:r>
                      <a:endParaRPr lang="es-ES_tradnl" sz="14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  <a:tr h="25365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err="1" smtClean="0">
                          <a:effectLst/>
                        </a:rPr>
                        <a:t>Subprod</a:t>
                      </a:r>
                      <a:r>
                        <a:rPr lang="es-ES_tradnl" sz="1400" baseline="0" dirty="0" smtClean="0">
                          <a:effectLst/>
                        </a:rPr>
                        <a:t> BP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$</a:t>
                      </a:r>
                      <a:r>
                        <a:rPr lang="es-ES_tradnl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777</a:t>
                      </a:r>
                      <a:endParaRPr lang="es-ES_tradnl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1%</a:t>
                      </a:r>
                      <a:endParaRPr lang="es-ES_tradnl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-  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/>
                      <a:endParaRPr lang="es-ES_tradnl" sz="1400" dirty="0">
                        <a:effectLst/>
                        <a:latin typeface="Calibri" charset="0"/>
                      </a:endParaRPr>
                    </a:p>
                  </a:txBody>
                  <a:tcPr marL="36008" marR="36008" marT="0" marB="0"/>
                </a:tc>
              </a:tr>
              <a:tr h="19779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Total 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128.525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100%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217.818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100%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  <a:tr h="19779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Napo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venta leche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361.574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87%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269.003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84%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  <a:tr h="25292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venta </a:t>
                      </a:r>
                      <a:r>
                        <a:rPr lang="es-ES_tradnl" sz="1400" dirty="0" err="1" smtClean="0">
                          <a:effectLst/>
                        </a:rPr>
                        <a:t>Derv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-  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/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 -   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/>
                      <a:endParaRPr lang="es-ES_tradnl" sz="1400" dirty="0">
                        <a:effectLst/>
                        <a:latin typeface="Calibri" charset="0"/>
                      </a:endParaRPr>
                    </a:p>
                  </a:txBody>
                  <a:tcPr marL="36008" marR="36008" marT="0" marB="0"/>
                </a:tc>
              </a:tr>
              <a:tr h="39558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venta ganado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52.191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13%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49.353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16%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  <a:tr h="25435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err="1" smtClean="0">
                          <a:effectLst/>
                        </a:rPr>
                        <a:t>Subprod</a:t>
                      </a:r>
                      <a:r>
                        <a:rPr lang="es-ES_tradnl" sz="1400" baseline="0" dirty="0" smtClean="0">
                          <a:effectLst/>
                        </a:rPr>
                        <a:t> BP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 -   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/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 -   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/>
                      <a:endParaRPr lang="es-ES_tradnl" sz="1400" dirty="0">
                        <a:effectLst/>
                        <a:latin typeface="Calibri" charset="0"/>
                      </a:endParaRPr>
                    </a:p>
                  </a:txBody>
                  <a:tcPr marL="36008" marR="36008" marT="0" marB="0"/>
                </a:tc>
              </a:tr>
              <a:tr h="19779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Total 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413.766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100%</a:t>
                      </a:r>
                      <a:endParaRPr lang="es-ES_tradnl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 $</a:t>
                      </a:r>
                      <a:r>
                        <a:rPr lang="es-ES_tradnl" sz="1400" dirty="0" smtClean="0">
                          <a:effectLst/>
                        </a:rPr>
                        <a:t>318.357 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100%</a:t>
                      </a:r>
                      <a:endParaRPr lang="es-ES_tradnl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008" marR="36008" marT="0" marB="0"/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7392144" y="548680"/>
            <a:ext cx="370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000000"/>
                </a:solidFill>
                <a:latin typeface="+mn-lt"/>
                <a:ea typeface="Calibri" charset="0"/>
              </a:rPr>
              <a:t>Ingresos totales </a:t>
            </a:r>
            <a:r>
              <a:rPr lang="es-ES_tradnl" b="1" smtClean="0">
                <a:solidFill>
                  <a:srgbClr val="000000"/>
                </a:solidFill>
                <a:latin typeface="+mn-lt"/>
                <a:ea typeface="Calibri" charset="0"/>
              </a:rPr>
              <a:t>(evaluación 10 años)</a:t>
            </a:r>
            <a:endParaRPr lang="es-ES_tradnl" b="1" dirty="0"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9521" y="5801072"/>
            <a:ext cx="5348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 smtClean="0"/>
              <a:t>SEM:sustainable</a:t>
            </a:r>
            <a:r>
              <a:rPr lang="es-ES_tradnl" sz="1100" dirty="0" smtClean="0"/>
              <a:t> </a:t>
            </a:r>
            <a:r>
              <a:rPr lang="es-ES_tradnl" sz="1100" dirty="0" err="1" smtClean="0"/>
              <a:t>ecosystem</a:t>
            </a:r>
            <a:r>
              <a:rPr lang="es-ES_tradnl" sz="1100" dirty="0" smtClean="0"/>
              <a:t> </a:t>
            </a:r>
            <a:r>
              <a:rPr lang="es-ES_tradnl" sz="1100" dirty="0" err="1" smtClean="0"/>
              <a:t>management</a:t>
            </a:r>
            <a:endParaRPr lang="es-ES_tradnl" sz="1100" dirty="0" smtClean="0"/>
          </a:p>
          <a:p>
            <a:r>
              <a:rPr lang="es-ES_tradnl" sz="1100" dirty="0" smtClean="0"/>
              <a:t>BAU: Business as usual</a:t>
            </a:r>
            <a:endParaRPr lang="es-ES_tradnl" sz="1100" dirty="0"/>
          </a:p>
        </p:txBody>
      </p:sp>
    </p:spTree>
    <p:extLst>
      <p:ext uri="{BB962C8B-B14F-4D97-AF65-F5344CB8AC3E}">
        <p14:creationId xmlns:p14="http://schemas.microsoft.com/office/powerpoint/2010/main" val="2966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67014"/>
            <a:ext cx="10729192" cy="53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9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79458"/>
              </p:ext>
            </p:extLst>
          </p:nvPr>
        </p:nvGraphicFramePr>
        <p:xfrm>
          <a:off x="6600053" y="2548130"/>
          <a:ext cx="5326922" cy="24631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80120"/>
                <a:gridCol w="1008112"/>
                <a:gridCol w="1080120"/>
                <a:gridCol w="1080120"/>
                <a:gridCol w="1078450"/>
              </a:tblGrid>
              <a:tr h="57434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k-SK" sz="1400" u="none" strike="noStrike" kern="1200" dirty="0">
                          <a:effectLst/>
                        </a:rPr>
                        <a:t> </a:t>
                      </a:r>
                      <a:endParaRPr lang="sk-SK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u="none" strike="noStrike" kern="1200" dirty="0">
                          <a:effectLst/>
                        </a:rPr>
                        <a:t>Biodigestor</a:t>
                      </a:r>
                      <a:endParaRPr lang="es-ES_tradnl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u="none" strike="noStrike" kern="1200" dirty="0">
                          <a:effectLst/>
                        </a:rPr>
                        <a:t>Compostaje</a:t>
                      </a:r>
                      <a:endParaRPr lang="es-ES_tradnl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u="none" strike="noStrike" kern="1200" dirty="0">
                          <a:effectLst/>
                        </a:rPr>
                        <a:t>Lombricultura</a:t>
                      </a:r>
                      <a:endParaRPr lang="es-ES_tradnl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u="none" strike="noStrike" kern="1200" dirty="0">
                          <a:effectLst/>
                        </a:rPr>
                        <a:t>Distribución estiércol</a:t>
                      </a:r>
                      <a:endParaRPr lang="es-ES_tradnl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263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400" b="1" u="none" strike="noStrike" kern="1200" dirty="0" smtClean="0">
                          <a:effectLst/>
                        </a:rPr>
                        <a:t>Relación </a:t>
                      </a:r>
                      <a:r>
                        <a:rPr lang="es-ES_tradnl" sz="1400" b="1" u="none" strike="noStrike" kern="1200" dirty="0">
                          <a:effectLst/>
                        </a:rPr>
                        <a:t>B/C</a:t>
                      </a:r>
                      <a:endParaRPr lang="es-ES_tradnl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 $1,30 </a:t>
                      </a:r>
                      <a:endParaRPr lang="en-US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 $1,16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effectLst/>
                        </a:rPr>
                        <a:t> $1,15 </a:t>
                      </a:r>
                      <a:endParaRPr 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effectLst/>
                        </a:rPr>
                        <a:t> $1,13 </a:t>
                      </a:r>
                      <a:endParaRPr 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263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400" b="1" u="none" strike="noStrike" kern="1200">
                          <a:effectLst/>
                        </a:rPr>
                        <a:t>VAN</a:t>
                      </a:r>
                      <a:endParaRPr lang="es-ES_tradnl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 $71.018,82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 $13.607,23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effectLst/>
                        </a:rPr>
                        <a:t> $7.363,33 </a:t>
                      </a:r>
                      <a:endParaRPr 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effectLst/>
                        </a:rPr>
                        <a:t> $3.090,33 </a:t>
                      </a:r>
                      <a:endParaRPr 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263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400" b="1" u="none" strike="noStrike" kern="1200">
                          <a:effectLst/>
                        </a:rPr>
                        <a:t>TIR</a:t>
                      </a:r>
                      <a:endParaRPr lang="es-ES_tradnl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>
                          <a:effectLst/>
                        </a:rPr>
                        <a:t>12,5%</a:t>
                      </a:r>
                      <a:endParaRPr lang="pt-BR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>
                          <a:effectLst/>
                        </a:rPr>
                        <a:t>6,5%</a:t>
                      </a:r>
                      <a:endParaRPr lang="pt-BR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 kern="1200" dirty="0">
                          <a:effectLst/>
                        </a:rPr>
                        <a:t>6,2%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>
                          <a:effectLst/>
                        </a:rPr>
                        <a:t>5,3%</a:t>
                      </a:r>
                      <a:endParaRPr lang="pt-BR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4118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400" b="1" u="none" strike="noStrike" kern="1200">
                          <a:effectLst/>
                        </a:rPr>
                        <a:t>Quintales urea evitados</a:t>
                      </a:r>
                      <a:endParaRPr lang="es-ES_tradnl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_tradnl" sz="1400" u="none" strike="noStrike" kern="1200" dirty="0">
                          <a:effectLst/>
                        </a:rPr>
                        <a:t>40</a:t>
                      </a:r>
                      <a:endParaRPr lang="es-ES_tradn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</a:rPr>
                        <a:t>34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_tradnl" sz="1400" u="none" strike="noStrike" kern="1200" dirty="0">
                          <a:effectLst/>
                        </a:rPr>
                        <a:t>15</a:t>
                      </a:r>
                      <a:endParaRPr lang="es-ES_tradn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s-IS" sz="1400" u="none" strike="noStrike" kern="1200" dirty="0">
                          <a:effectLst/>
                        </a:rPr>
                        <a:t>12</a:t>
                      </a:r>
                      <a:endParaRPr lang="is-I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48310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400" b="1" u="none" strike="noStrike" kern="1200" dirty="0">
                          <a:effectLst/>
                        </a:rPr>
                        <a:t>Costo evitado quintales/año</a:t>
                      </a:r>
                      <a:endParaRPr lang="es-ES_tradnl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s-IS" sz="1400" u="none" strike="noStrike" kern="1200" dirty="0" smtClean="0">
                          <a:effectLst/>
                        </a:rPr>
                        <a:t>$1720</a:t>
                      </a:r>
                      <a:endParaRPr lang="is-I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s-IS" sz="1400" u="none" strike="noStrike" kern="1200" dirty="0" smtClean="0">
                          <a:effectLst/>
                        </a:rPr>
                        <a:t>$1462</a:t>
                      </a:r>
                      <a:endParaRPr lang="is-I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_tradnl" sz="1400" u="none" strike="noStrike" kern="1200" dirty="0" smtClean="0">
                          <a:effectLst/>
                        </a:rPr>
                        <a:t>$645</a:t>
                      </a:r>
                      <a:endParaRPr lang="es-ES_tradn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400" u="none" strike="noStrike" kern="1200" dirty="0" smtClean="0">
                          <a:effectLst/>
                        </a:rPr>
                        <a:t>$</a:t>
                      </a:r>
                      <a:r>
                        <a:rPr lang="uk-UA" sz="1400" u="none" strike="noStrike" kern="1200" dirty="0" smtClean="0">
                          <a:effectLst/>
                        </a:rPr>
                        <a:t>516</a:t>
                      </a:r>
                      <a:endParaRPr lang="uk-UA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816080" y="1869129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0000"/>
                </a:solidFill>
                <a:ea typeface="Calibri" charset="0"/>
              </a:rPr>
              <a:t>Análisis económico por </a:t>
            </a:r>
            <a:r>
              <a:rPr lang="es-ES_tradnl" b="1" smtClean="0">
                <a:solidFill>
                  <a:srgbClr val="000000"/>
                </a:solidFill>
                <a:ea typeface="Calibri" charset="0"/>
              </a:rPr>
              <a:t>Buena práctica</a:t>
            </a:r>
            <a:r>
              <a:rPr lang="es-ES_tradnl" b="1" smtClean="0"/>
              <a:t> </a:t>
            </a:r>
            <a:endParaRPr lang="es-ES_tradnl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12587"/>
              </p:ext>
            </p:extLst>
          </p:nvPr>
        </p:nvGraphicFramePr>
        <p:xfrm>
          <a:off x="549645" y="4303963"/>
          <a:ext cx="5573566" cy="17306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64711"/>
                <a:gridCol w="787014"/>
                <a:gridCol w="731590"/>
                <a:gridCol w="615626"/>
                <a:gridCol w="798098"/>
                <a:gridCol w="853522"/>
                <a:gridCol w="723005"/>
              </a:tblGrid>
              <a:tr h="346122">
                <a:tc rowSpan="2"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sk-SK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MANABI 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IMBABURA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NAPO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46122">
                <a:tc v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SEM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 smtClean="0">
                          <a:effectLst/>
                          <a:latin typeface="+mn-lt"/>
                        </a:rPr>
                        <a:t>BAU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>
                          <a:effectLst/>
                          <a:latin typeface="+mn-lt"/>
                        </a:rPr>
                        <a:t>SEM</a:t>
                      </a:r>
                      <a:endParaRPr lang="es-ES_tradnl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 smtClean="0">
                          <a:effectLst/>
                          <a:latin typeface="+mn-lt"/>
                        </a:rPr>
                        <a:t>BAU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SEM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u="none" strike="noStrike" dirty="0" smtClean="0">
                          <a:effectLst/>
                          <a:latin typeface="+mn-lt"/>
                        </a:rPr>
                        <a:t>BAU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612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Relación B/C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$1,27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$1,20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$1,09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$0,96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$1,36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$1,10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612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VAN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$86.781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$38.757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4.663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-$17.826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$80.192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$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13.967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612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u="none" strike="noStrike" dirty="0">
                          <a:effectLst/>
                          <a:latin typeface="+mn-lt"/>
                        </a:rPr>
                        <a:t>TIR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14,3%</a:t>
                      </a:r>
                      <a:endParaRPr lang="pt-BR" sz="1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7,0%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6,5%</a:t>
                      </a:r>
                      <a:endParaRPr lang="pt-BR" sz="14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2,3%</a:t>
                      </a:r>
                      <a:endParaRPr lang="pt-BR" sz="14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15,9%</a:t>
                      </a:r>
                      <a:endParaRPr lang="pt-BR" sz="1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6,9%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526375" y="5421453"/>
            <a:ext cx="54006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s-ES" sz="1200" b="1" dirty="0">
                <a:ea typeface="Calibri" charset="0"/>
              </a:rPr>
              <a:t>L</a:t>
            </a:r>
            <a:r>
              <a:rPr lang="es-ES" sz="1200" b="1" dirty="0" smtClean="0">
                <a:ea typeface="Calibri" charset="0"/>
              </a:rPr>
              <a:t>a </a:t>
            </a:r>
            <a:r>
              <a:rPr lang="es-ES" sz="1200" b="1" dirty="0">
                <a:ea typeface="Calibri" charset="0"/>
              </a:rPr>
              <a:t>tasa de activa referencial del Banco Central del Ecuador que es del 7,26%.</a:t>
            </a:r>
            <a:endParaRPr lang="es-ES_tradnl" sz="1200" b="1" dirty="0">
              <a:effectLst/>
              <a:ea typeface="Calibri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52391" y="3893725"/>
            <a:ext cx="3376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000000"/>
                </a:solidFill>
                <a:latin typeface="+mn-lt"/>
                <a:ea typeface="Calibri" charset="0"/>
              </a:rPr>
              <a:t>Análisis económico por provincia</a:t>
            </a:r>
            <a:r>
              <a:rPr lang="es-ES_tradnl" b="1" dirty="0" smtClean="0">
                <a:latin typeface="+mn-lt"/>
              </a:rPr>
              <a:t> </a:t>
            </a:r>
            <a:endParaRPr lang="es-ES_tradnl" b="1" dirty="0">
              <a:latin typeface="+mn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63744" y="596698"/>
            <a:ext cx="534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solidFill>
                  <a:srgbClr val="000000"/>
                </a:solidFill>
                <a:latin typeface="+mn-lt"/>
                <a:ea typeface="Calibri" charset="0"/>
              </a:rPr>
              <a:t>E</a:t>
            </a:r>
            <a:r>
              <a:rPr lang="es-ES_tradnl" sz="1400" b="1" dirty="0" smtClean="0">
                <a:solidFill>
                  <a:srgbClr val="000000"/>
                </a:solidFill>
                <a:latin typeface="+mn-lt"/>
                <a:ea typeface="Calibri" charset="0"/>
              </a:rPr>
              <a:t>structura </a:t>
            </a:r>
            <a:r>
              <a:rPr lang="es-ES_tradnl" sz="1400" b="1" dirty="0">
                <a:solidFill>
                  <a:srgbClr val="000000"/>
                </a:solidFill>
                <a:latin typeface="+mn-lt"/>
                <a:ea typeface="Calibri" charset="0"/>
              </a:rPr>
              <a:t>de los costos de operación, inversiones e ingreso</a:t>
            </a:r>
            <a:r>
              <a:rPr lang="es-ES_tradnl" sz="1400" b="1" dirty="0">
                <a:latin typeface="+mn-lt"/>
              </a:rPr>
              <a:t> </a:t>
            </a:r>
          </a:p>
        </p:txBody>
      </p:sp>
      <p:sp>
        <p:nvSpPr>
          <p:cNvPr id="11" name="5 CuadroTexto"/>
          <p:cNvSpPr txBox="1"/>
          <p:nvPr/>
        </p:nvSpPr>
        <p:spPr>
          <a:xfrm>
            <a:off x="8544272" y="369796"/>
            <a:ext cx="350967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latin typeface="Gadugi" panose="020B0502040204020203" pitchFamily="34" charset="0"/>
                <a:cs typeface="Times New Roman" pitchFamily="18" charset="0"/>
              </a:rPr>
              <a:t>RESULTADOS Y DISCUSIÓN</a:t>
            </a:r>
            <a:endParaRPr lang="es-PA" b="1" dirty="0">
              <a:latin typeface="Gadugi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482499"/>
              </p:ext>
            </p:extLst>
          </p:nvPr>
        </p:nvGraphicFramePr>
        <p:xfrm>
          <a:off x="170571" y="840818"/>
          <a:ext cx="5939692" cy="278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573813" y="974686"/>
            <a:ext cx="533987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El productor puede recuperar todos los egresos y generar una utilidad por cada práctica que implemente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7842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6744074" y="476672"/>
            <a:ext cx="368617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latin typeface="Gadugi" panose="020B0502040204020203" pitchFamily="34" charset="0"/>
                <a:cs typeface="Times New Roman" pitchFamily="18" charset="0"/>
              </a:rPr>
              <a:t>CONCLUSIONES</a:t>
            </a:r>
            <a:endParaRPr lang="es-PA" b="1" dirty="0">
              <a:latin typeface="Gadugi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7802258"/>
              </p:ext>
            </p:extLst>
          </p:nvPr>
        </p:nvGraphicFramePr>
        <p:xfrm>
          <a:off x="-312712" y="1052736"/>
          <a:ext cx="123853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6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8040216" y="404664"/>
            <a:ext cx="368617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>
                <a:latin typeface="Gadugi" panose="020B0502040204020203" pitchFamily="34" charset="0"/>
                <a:cs typeface="Times New Roman" pitchFamily="18" charset="0"/>
              </a:rPr>
              <a:t>RECOMENDACIONES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213082"/>
              </p:ext>
            </p:extLst>
          </p:nvPr>
        </p:nvGraphicFramePr>
        <p:xfrm>
          <a:off x="1919536" y="980728"/>
          <a:ext cx="9073008" cy="502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61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372364" y="475978"/>
            <a:ext cx="27003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>
                <a:latin typeface="Gadugi" panose="020B0502040204020203" pitchFamily="34" charset="0"/>
                <a:cs typeface="Times New Roman" pitchFamily="18" charset="0"/>
              </a:rPr>
              <a:t>PROBLEMA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227844750"/>
              </p:ext>
            </p:extLst>
          </p:nvPr>
        </p:nvGraphicFramePr>
        <p:xfrm>
          <a:off x="-23590" y="1738699"/>
          <a:ext cx="5471518" cy="385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6619186" y="1002568"/>
            <a:ext cx="539497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600">
                <a:solidFill>
                  <a:srgbClr val="003366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s-EC" dirty="0">
                <a:latin typeface="+mn-lt"/>
                <a:cs typeface="Arial" panose="020B0604020202020204" pitchFamily="34" charset="0"/>
              </a:rPr>
              <a:t>Sector </a:t>
            </a:r>
            <a:r>
              <a:rPr lang="es-EC" dirty="0" smtClean="0">
                <a:latin typeface="+mn-lt"/>
                <a:cs typeface="Arial" panose="020B0604020202020204" pitchFamily="34" charset="0"/>
              </a:rPr>
              <a:t>pecuario es fundamental para la Seguridad Alimentaria, contribuye con </a:t>
            </a:r>
            <a:r>
              <a:rPr lang="es-EC" dirty="0">
                <a:latin typeface="+mn-lt"/>
                <a:cs typeface="Arial" panose="020B0604020202020204" pitchFamily="34" charset="0"/>
              </a:rPr>
              <a:t>1,4% PIB y agrupa 285 mil </a:t>
            </a:r>
            <a:r>
              <a:rPr lang="es-EC" dirty="0" smtClean="0">
                <a:latin typeface="+mn-lt"/>
                <a:cs typeface="Arial" panose="020B0604020202020204" pitchFamily="34" charset="0"/>
              </a:rPr>
              <a:t>productores</a:t>
            </a:r>
            <a:endParaRPr lang="es-EC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31 Rectángulo"/>
          <p:cNvSpPr/>
          <p:nvPr/>
        </p:nvSpPr>
        <p:spPr>
          <a:xfrm>
            <a:off x="6619185" y="5365736"/>
            <a:ext cx="539497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Produce problemas: </a:t>
            </a:r>
            <a:r>
              <a:rPr lang="es-EC" sz="1600" b="1" dirty="0">
                <a:latin typeface="+mn-lt"/>
                <a:cs typeface="Arial" panose="020B0604020202020204" pitchFamily="34" charset="0"/>
              </a:rPr>
              <a:t>degradación de la </a:t>
            </a:r>
            <a:r>
              <a:rPr lang="es-EC" sz="1600" b="1" dirty="0" smtClean="0">
                <a:latin typeface="+mn-lt"/>
                <a:cs typeface="Arial" panose="020B0604020202020204" pitchFamily="34" charset="0"/>
              </a:rPr>
              <a:t>tierra, contaminación agua, aumento niveles vulnerabilidad</a:t>
            </a:r>
            <a:endParaRPr lang="es-EC" sz="1600" dirty="0">
              <a:solidFill>
                <a:schemeClr val="bg2">
                  <a:lumMod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7248128" y="1823513"/>
            <a:ext cx="4539808" cy="3306053"/>
            <a:chOff x="7299090" y="2134694"/>
            <a:chExt cx="3808626" cy="3005683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9090" y="2134694"/>
              <a:ext cx="3717954" cy="3005683"/>
            </a:xfrm>
            <a:prstGeom prst="rect">
              <a:avLst/>
            </a:prstGeom>
          </p:spPr>
        </p:pic>
        <p:sp>
          <p:nvSpPr>
            <p:cNvPr id="13" name="TextBox 1"/>
            <p:cNvSpPr txBox="1"/>
            <p:nvPr/>
          </p:nvSpPr>
          <p:spPr>
            <a:xfrm>
              <a:off x="8700247" y="357691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>
                  <a:ln w="22225">
                    <a:solidFill>
                      <a:srgbClr val="92D050"/>
                    </a:solidFill>
                  </a:ln>
                  <a:solidFill>
                    <a:srgbClr val="92D050"/>
                  </a:solidFill>
                </a:rPr>
                <a:t>2012</a:t>
              </a:r>
              <a:endParaRPr lang="en-US" b="1" dirty="0">
                <a:ln w="22225">
                  <a:solidFill>
                    <a:srgbClr val="92D050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14" name="TextBox 2"/>
            <p:cNvSpPr txBox="1"/>
            <p:nvPr/>
          </p:nvSpPr>
          <p:spPr>
            <a:xfrm>
              <a:off x="9829802" y="4873868"/>
              <a:ext cx="1277914" cy="254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51" dirty="0">
                  <a:solidFill>
                    <a:schemeClr val="bg2">
                      <a:lumMod val="50000"/>
                    </a:schemeClr>
                  </a:solidFill>
                </a:rPr>
                <a:t>TCN – MAE, 2017</a:t>
              </a:r>
              <a:endParaRPr lang="en-US" sz="105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15 CuadroTexto"/>
          <p:cNvSpPr txBox="1"/>
          <p:nvPr/>
        </p:nvSpPr>
        <p:spPr>
          <a:xfrm>
            <a:off x="404552" y="5365735"/>
            <a:ext cx="568863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600">
                <a:solidFill>
                  <a:srgbClr val="003366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s-ES_tradnl" dirty="0">
                <a:solidFill>
                  <a:schemeClr val="tx1"/>
                </a:solidFill>
                <a:latin typeface="+mn-lt"/>
              </a:rPr>
              <a:t>Sistemas </a:t>
            </a:r>
            <a:r>
              <a:rPr lang="es-ES_tradnl" dirty="0" smtClean="0">
                <a:solidFill>
                  <a:schemeClr val="tx1"/>
                </a:solidFill>
                <a:latin typeface="+mn-lt"/>
              </a:rPr>
              <a:t>agropecuarios: </a:t>
            </a:r>
            <a:r>
              <a:rPr lang="es-ES_tradnl" b="1" dirty="0" smtClean="0">
                <a:solidFill>
                  <a:schemeClr val="tx1"/>
                </a:solidFill>
                <a:latin typeface="+mn-lt"/>
              </a:rPr>
              <a:t>Crisis </a:t>
            </a:r>
            <a:r>
              <a:rPr lang="es-ES_tradnl" b="1" dirty="0">
                <a:solidFill>
                  <a:schemeClr val="tx1"/>
                </a:solidFill>
                <a:latin typeface="+mn-lt"/>
              </a:rPr>
              <a:t>de </a:t>
            </a:r>
            <a:r>
              <a:rPr lang="es-ES_tradnl" b="1" dirty="0" smtClean="0">
                <a:solidFill>
                  <a:schemeClr val="tx1"/>
                </a:solidFill>
                <a:latin typeface="+mn-lt"/>
              </a:rPr>
              <a:t>sostenibilidad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+mn-lt"/>
              </a:rPr>
              <a:t>Es importante que este sector mejore su gestión </a:t>
            </a:r>
          </a:p>
        </p:txBody>
      </p:sp>
      <p:sp>
        <p:nvSpPr>
          <p:cNvPr id="21" name="31 Rectángulo"/>
          <p:cNvSpPr/>
          <p:nvPr/>
        </p:nvSpPr>
        <p:spPr>
          <a:xfrm>
            <a:off x="404553" y="996423"/>
            <a:ext cx="568863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+mn-lt"/>
                <a:cs typeface="Arial" panose="020B0604020202020204" pitchFamily="34" charset="0"/>
              </a:rPr>
              <a:t>Entre el periodo del 2000 y 2013, sector agropecuario contribuye PIB </a:t>
            </a:r>
            <a:r>
              <a:rPr lang="es-EC" sz="1600" dirty="0">
                <a:latin typeface="+mn-lt"/>
                <a:cs typeface="Arial" panose="020B0604020202020204" pitchFamily="34" charset="0"/>
              </a:rPr>
              <a:t>9,3</a:t>
            </a:r>
            <a:r>
              <a:rPr lang="es-EC" sz="1600" dirty="0" smtClean="0">
                <a:latin typeface="+mn-lt"/>
                <a:cs typeface="Arial" panose="020B0604020202020204" pitchFamily="34" charset="0"/>
              </a:rPr>
              <a:t>% (9.6 mil millones USD). </a:t>
            </a:r>
            <a:endParaRPr lang="es-EC" sz="16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84622396"/>
              </p:ext>
            </p:extLst>
          </p:nvPr>
        </p:nvGraphicFramePr>
        <p:xfrm>
          <a:off x="5318109" y="1996112"/>
          <a:ext cx="1897540" cy="245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337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9" grpId="0" animBg="1"/>
      <p:bldP spid="10" grpId="0" animBg="1"/>
      <p:bldP spid="15" grpId="0" animBg="1"/>
      <p:bldP spid="21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8256240" y="403217"/>
            <a:ext cx="368617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>
                <a:latin typeface="Gadugi" panose="020B0502040204020203" pitchFamily="34" charset="0"/>
                <a:cs typeface="Times New Roman" pitchFamily="18" charset="0"/>
              </a:rPr>
              <a:t>AGRADECIMIENTO</a:t>
            </a:r>
          </a:p>
        </p:txBody>
      </p:sp>
      <p:pic>
        <p:nvPicPr>
          <p:cNvPr id="7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4"/>
          <a:stretch/>
        </p:blipFill>
        <p:spPr bwMode="auto">
          <a:xfrm>
            <a:off x="8616280" y="5877272"/>
            <a:ext cx="3326134" cy="6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4"/>
          <a:stretch/>
        </p:blipFill>
        <p:spPr bwMode="auto">
          <a:xfrm>
            <a:off x="7032104" y="2722099"/>
            <a:ext cx="436866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3"/>
          <p:cNvGrpSpPr/>
          <p:nvPr/>
        </p:nvGrpSpPr>
        <p:grpSpPr>
          <a:xfrm>
            <a:off x="890461" y="3813048"/>
            <a:ext cx="5718416" cy="1979381"/>
            <a:chOff x="-203616" y="4897754"/>
            <a:chExt cx="5583597" cy="1810058"/>
          </a:xfrm>
        </p:grpSpPr>
        <p:pic>
          <p:nvPicPr>
            <p:cNvPr id="12" name="Imagen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4533" y="4905614"/>
              <a:ext cx="1727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482" y="4897754"/>
              <a:ext cx="259249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C:\Users\floresj\AppData\Local\Microsoft\Windows\Temporary Internet Files\Content.Outlook\XGMNYIZQ\FAO_logo_Blue_3lines_e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8" t="18366" r="3823" b="16059"/>
            <a:stretch/>
          </p:blipFill>
          <p:spPr bwMode="auto">
            <a:xfrm>
              <a:off x="-203616" y="5987812"/>
              <a:ext cx="2952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232" y="5899512"/>
              <a:ext cx="647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8909"/>
          <a:stretch/>
        </p:blipFill>
        <p:spPr>
          <a:xfrm>
            <a:off x="1524972" y="1379793"/>
            <a:ext cx="4777534" cy="20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9138337" y="388375"/>
            <a:ext cx="27003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>
                <a:latin typeface="Gadugi" panose="020B0502040204020203" pitchFamily="34" charset="0"/>
                <a:cs typeface="Times New Roman" pitchFamily="18" charset="0"/>
              </a:rPr>
              <a:t>JUSTIFICACIÓN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383755"/>
              </p:ext>
            </p:extLst>
          </p:nvPr>
        </p:nvGraphicFramePr>
        <p:xfrm>
          <a:off x="1199457" y="1340768"/>
          <a:ext cx="102404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91" y="1124744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12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51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9138337" y="388375"/>
            <a:ext cx="27003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latin typeface="Gadugi" panose="020B0502040204020203" pitchFamily="34" charset="0"/>
                <a:cs typeface="Times New Roman" pitchFamily="18" charset="0"/>
              </a:rPr>
              <a:t>HIPÓTESIS</a:t>
            </a:r>
            <a:endParaRPr lang="es-PA" b="1" dirty="0">
              <a:latin typeface="Gadugi" panose="020B0502040204020203" pitchFamily="34" charset="0"/>
              <a:cs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43472" y="2060848"/>
            <a:ext cx="100091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Ho. Las estrategias implementadas por los productores para el manejo de residuos ganaderos generan sostenibilidad económica y financiera en los sistemas de producción.</a:t>
            </a:r>
            <a:endParaRPr lang="es-ES_tradnl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340024" y="3789040"/>
            <a:ext cx="1000911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Ha. Las estrategias implementadas por los productores para el manejo de residuos ganaderos no generan sostenibilidad económica y financiera en los sistemas de producción.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6318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9228347" y="404664"/>
            <a:ext cx="27003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>
                <a:latin typeface="Gadugi" panose="020B0502040204020203" pitchFamily="34" charset="0"/>
                <a:cs typeface="Times New Roman" pitchFamily="18" charset="0"/>
              </a:rPr>
              <a:t>OBJETIVOS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27448" y="2613605"/>
            <a:ext cx="1022513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b="1" dirty="0" smtClean="0">
                <a:latin typeface="+mn-lt"/>
              </a:rPr>
              <a:t>OBJETIVOS ESPECÍFICOS</a:t>
            </a:r>
          </a:p>
          <a:p>
            <a:pPr lvl="0" algn="just"/>
            <a:endParaRPr lang="es-EC" dirty="0" smtClean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s-EC" dirty="0" smtClean="0">
                <a:latin typeface="+mn-lt"/>
              </a:rPr>
              <a:t>Identificar </a:t>
            </a:r>
            <a:r>
              <a:rPr lang="es-EC" dirty="0">
                <a:latin typeface="+mn-lt"/>
              </a:rPr>
              <a:t>y comparar las estrategias empleadas para el manejo de residuos en fincas ganaderas de las provincias de Napo, Manabí e Imbabura.</a:t>
            </a:r>
            <a:endParaRPr lang="es-ES_tradnl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s-EC" dirty="0">
                <a:latin typeface="+mn-lt"/>
              </a:rPr>
              <a:t>Determinar el costo – beneficio de las estrategias empleadas para el manejo de residuos en fincas ganaderas de las provincias de Napo, Manabí e Imbabura.</a:t>
            </a:r>
            <a:endParaRPr lang="es-ES_tradnl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s-EC" dirty="0">
                <a:latin typeface="+mn-lt"/>
              </a:rPr>
              <a:t>Analizar la sostenibilidad de las estrategias implementadas para el manejo de residuos en fincas ganaderas de las provincias de Napo, Manabí e Imbabura a través del uso de indicadores financieros.</a:t>
            </a:r>
            <a:endParaRPr lang="es-ES_tradnl" dirty="0">
              <a:latin typeface="+mn-lt"/>
            </a:endParaRPr>
          </a:p>
          <a:p>
            <a:pPr marL="478143" algn="just">
              <a:lnSpc>
                <a:spcPct val="150000"/>
              </a:lnSpc>
              <a:spcAft>
                <a:spcPts val="900"/>
              </a:spcAft>
            </a:pPr>
            <a:r>
              <a:rPr lang="es-EC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27448" y="1242365"/>
            <a:ext cx="1022513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400" dirty="0">
                <a:latin typeface="Times New Roman" charset="0"/>
                <a:ea typeface="Calibri" charset="0"/>
              </a:rPr>
              <a:t>Valorar la sostenibilidad económica financiera de las estrategias implementadas por los productores para el manejo de residuos en sistemas ganaderos en las provincias de Napo, Manabí e Imbabura.</a:t>
            </a:r>
            <a:r>
              <a:rPr lang="es-ES_trad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5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9130210" y="380191"/>
            <a:ext cx="27003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>
                <a:latin typeface="Gadugi" panose="020B0502040204020203" pitchFamily="34" charset="0"/>
                <a:cs typeface="Times New Roman" pitchFamily="18" charset="0"/>
              </a:rPr>
              <a:t>INTRODUCCIÓN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854683" y="892402"/>
            <a:ext cx="5157787" cy="823912"/>
          </a:xfrm>
        </p:spPr>
        <p:txBody>
          <a:bodyPr/>
          <a:lstStyle/>
          <a:p>
            <a:r>
              <a:rPr lang="es-ES_tradnl" dirty="0" smtClean="0"/>
              <a:t>Ganadería Ecuador</a:t>
            </a:r>
            <a:endParaRPr lang="es-ES_tradnl" dirty="0"/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8939296"/>
              </p:ext>
            </p:extLst>
          </p:nvPr>
        </p:nvGraphicFramePr>
        <p:xfrm>
          <a:off x="695325" y="2003425"/>
          <a:ext cx="51577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171828" y="900218"/>
            <a:ext cx="5183188" cy="823912"/>
          </a:xfrm>
        </p:spPr>
        <p:txBody>
          <a:bodyPr/>
          <a:lstStyle/>
          <a:p>
            <a:r>
              <a:rPr lang="es-ES_tradnl" dirty="0" smtClean="0"/>
              <a:t>Cambio Climático</a:t>
            </a:r>
            <a:endParaRPr lang="es-ES_tradn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474533" y="21383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18% CH</a:t>
            </a:r>
            <a:r>
              <a:rPr lang="es-ES_tradnl" baseline="-25000" dirty="0" smtClean="0"/>
              <a:t>4</a:t>
            </a:r>
            <a:endParaRPr lang="es-ES_tradnl" baseline="-25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852037" y="21383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9</a:t>
            </a:r>
            <a:r>
              <a:rPr lang="es-ES_tradnl" dirty="0" smtClean="0"/>
              <a:t>% CO</a:t>
            </a:r>
            <a:r>
              <a:rPr lang="es-ES_tradnl" baseline="-25000" dirty="0" smtClean="0"/>
              <a:t>2</a:t>
            </a:r>
            <a:endParaRPr lang="es-ES_tradnl" baseline="-25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130210" y="21383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65% NO</a:t>
            </a:r>
            <a:r>
              <a:rPr lang="es-ES_tradnl" baseline="-25000" smtClean="0"/>
              <a:t>2</a:t>
            </a:r>
            <a:endParaRPr lang="es-ES_tradnl" baseline="-25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488488" y="21192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64% NH</a:t>
            </a:r>
            <a:r>
              <a:rPr lang="es-ES_tradnl" baseline="-25000" dirty="0"/>
              <a:t>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3647" y="2643840"/>
            <a:ext cx="2800929" cy="2104698"/>
          </a:xfrm>
          <a:prstGeom prst="rect">
            <a:avLst/>
          </a:prstGeom>
        </p:spPr>
      </p:pic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071151021"/>
              </p:ext>
            </p:extLst>
          </p:nvPr>
        </p:nvGraphicFramePr>
        <p:xfrm>
          <a:off x="6283754" y="4424726"/>
          <a:ext cx="559049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817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14" grpId="0">
        <p:bldAsOne/>
      </p:bldGraphic>
      <p:bldP spid="12" grpId="0" build="p"/>
      <p:bldP spid="16" grpId="0"/>
      <p:bldP spid="17" grpId="0"/>
      <p:bldP spid="18" grpId="0"/>
      <p:bldP spid="19" grpId="0"/>
      <p:bldGraphic spid="2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9130210" y="380191"/>
            <a:ext cx="27003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>
                <a:latin typeface="Gadugi" panose="020B0502040204020203" pitchFamily="34" charset="0"/>
                <a:cs typeface="Times New Roman" pitchFamily="18" charset="0"/>
              </a:rPr>
              <a:t>INTRODUCCIÓN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52773" y="980728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SOSTENIBILIDAD</a:t>
            </a:r>
          </a:p>
          <a:p>
            <a:pPr algn="just"/>
            <a:r>
              <a:rPr lang="es-ES_tradnl" dirty="0" smtClean="0"/>
              <a:t>Capacidad </a:t>
            </a:r>
            <a:r>
              <a:rPr lang="es-ES_tradnl" dirty="0"/>
              <a:t>del </a:t>
            </a:r>
            <a:r>
              <a:rPr lang="es-ES_tradnl" dirty="0" smtClean="0"/>
              <a:t>sistema </a:t>
            </a:r>
            <a:r>
              <a:rPr lang="es-ES_tradnl" dirty="0"/>
              <a:t>para suministrar productos pecuarios de manera eficiente, estables en el </a:t>
            </a:r>
            <a:r>
              <a:rPr lang="es-ES_tradnl" dirty="0" smtClean="0"/>
              <a:t>tiempo.</a:t>
            </a:r>
            <a:endParaRPr lang="es-ES_tradnl" dirty="0"/>
          </a:p>
          <a:p>
            <a:pPr algn="ctr"/>
            <a:endParaRPr lang="es-ES_tradnl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48682420"/>
              </p:ext>
            </p:extLst>
          </p:nvPr>
        </p:nvGraphicFramePr>
        <p:xfrm>
          <a:off x="-168696" y="2440785"/>
          <a:ext cx="6009108" cy="355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1536830211"/>
              </p:ext>
            </p:extLst>
          </p:nvPr>
        </p:nvGraphicFramePr>
        <p:xfrm>
          <a:off x="4729559" y="1548923"/>
          <a:ext cx="7560840" cy="442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Rectángulo 24"/>
          <p:cNvSpPr/>
          <p:nvPr/>
        </p:nvSpPr>
        <p:spPr>
          <a:xfrm>
            <a:off x="5303912" y="1046475"/>
            <a:ext cx="600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s-ES_tradnl" b="1"/>
              <a:t>Ganadería Climáticamente Inteligente</a:t>
            </a:r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11451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4" grpId="1">
        <p:bldAsOne/>
      </p:bldGraphic>
      <p:bldGraphic spid="24" grpId="2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47376" y="89433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Buenas Prácticas de Gestión de estiércol</a:t>
            </a:r>
            <a:endParaRPr lang="es-ES_tradnl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73124634"/>
              </p:ext>
            </p:extLst>
          </p:nvPr>
        </p:nvGraphicFramePr>
        <p:xfrm>
          <a:off x="6419418" y="1806589"/>
          <a:ext cx="5309428" cy="380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960096" y="89433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Análisis costo/beneficio</a:t>
            </a:r>
            <a:endParaRPr lang="es-ES_tradnl" b="1" dirty="0"/>
          </a:p>
        </p:txBody>
      </p:sp>
      <p:sp>
        <p:nvSpPr>
          <p:cNvPr id="11" name="5 CuadroTexto"/>
          <p:cNvSpPr txBox="1"/>
          <p:nvPr/>
        </p:nvSpPr>
        <p:spPr>
          <a:xfrm>
            <a:off x="9156340" y="380191"/>
            <a:ext cx="27003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b="1" dirty="0">
                <a:latin typeface="Gadugi" panose="020B0502040204020203" pitchFamily="34" charset="0"/>
                <a:cs typeface="Times New Roman" pitchFamily="18" charset="0"/>
              </a:rPr>
              <a:t>INTRODUCCIÓN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942236" y="3707139"/>
            <a:ext cx="221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dirty="0"/>
              <a:t>Incremento cantidad o </a:t>
            </a:r>
            <a:r>
              <a:rPr lang="es-ES_tradnl" dirty="0" smtClean="0"/>
              <a:t>calidad de productos, generan utilidad</a:t>
            </a:r>
            <a:endParaRPr lang="es-ES_tradnl" dirty="0"/>
          </a:p>
        </p:txBody>
      </p:sp>
      <p:sp>
        <p:nvSpPr>
          <p:cNvPr id="13" name="Rectángulo 12"/>
          <p:cNvSpPr/>
          <p:nvPr/>
        </p:nvSpPr>
        <p:spPr>
          <a:xfrm>
            <a:off x="9326115" y="3644080"/>
            <a:ext cx="2196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dirty="0" smtClean="0"/>
              <a:t>Reducción de la cantidad o calidad de bienes</a:t>
            </a:r>
            <a:endParaRPr lang="es-ES_tradnl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73418583"/>
              </p:ext>
            </p:extLst>
          </p:nvPr>
        </p:nvGraphicFramePr>
        <p:xfrm>
          <a:off x="549672" y="1779326"/>
          <a:ext cx="5387897" cy="385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ángulo 1"/>
          <p:cNvSpPr/>
          <p:nvPr/>
        </p:nvSpPr>
        <p:spPr>
          <a:xfrm>
            <a:off x="6176972" y="1408485"/>
            <a:ext cx="5794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srgbClr val="555555"/>
                </a:solidFill>
              </a:rPr>
              <a:t> P</a:t>
            </a:r>
            <a:r>
              <a:rPr lang="es-ES_tradnl" sz="1600" dirty="0" smtClean="0">
                <a:solidFill>
                  <a:srgbClr val="555555"/>
                </a:solidFill>
              </a:rPr>
              <a:t>ermite </a:t>
            </a:r>
            <a:r>
              <a:rPr lang="es-ES_tradnl" sz="1600" dirty="0">
                <a:solidFill>
                  <a:srgbClr val="555555"/>
                </a:solidFill>
              </a:rPr>
              <a:t>valorar inversiones teniendo en cuenta aspectos, de tipo social y </a:t>
            </a:r>
            <a:r>
              <a:rPr lang="es-ES_tradnl" sz="1600" dirty="0" smtClean="0">
                <a:solidFill>
                  <a:srgbClr val="555555"/>
                </a:solidFill>
              </a:rPr>
              <a:t>medioambiental</a:t>
            </a:r>
            <a:r>
              <a:rPr lang="es-ES_tradnl" sz="1600" dirty="0">
                <a:solidFill>
                  <a:srgbClr val="555555"/>
                </a:solidFill>
              </a:rPr>
              <a:t>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0763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Materiales y Métodos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60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17814</TotalTime>
  <Words>1797</Words>
  <Application>Microsoft Macintosh PowerPoint</Application>
  <PresentationFormat>Panorámica</PresentationFormat>
  <Paragraphs>434</Paragraphs>
  <Slides>20</Slides>
  <Notes>14</Notes>
  <HiddenSlides>1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Calibri</vt:lpstr>
      <vt:lpstr>Calibri Light</vt:lpstr>
      <vt:lpstr>Gadugi</vt:lpstr>
      <vt:lpstr>Times New Roman</vt:lpstr>
      <vt:lpstr>Arial</vt:lpstr>
      <vt:lpstr>Office Theme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Materiales y Métodos</vt:lpstr>
      <vt:lpstr>Presentación de PowerPoint</vt:lpstr>
      <vt:lpstr>Presentación de PowerPoint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lcifuentes</dc:creator>
  <cp:lastModifiedBy>Usuario de Microsoft Office</cp:lastModifiedBy>
  <cp:revision>233</cp:revision>
  <dcterms:created xsi:type="dcterms:W3CDTF">2008-02-13T16:07:44Z</dcterms:created>
  <dcterms:modified xsi:type="dcterms:W3CDTF">2018-06-08T15:27:13Z</dcterms:modified>
</cp:coreProperties>
</file>