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72" r:id="rId1"/>
  </p:sldMasterIdLst>
  <p:notesMasterIdLst>
    <p:notesMasterId r:id="rId33"/>
  </p:notesMasterIdLst>
  <p:sldIdLst>
    <p:sldId id="256" r:id="rId2"/>
    <p:sldId id="278" r:id="rId3"/>
    <p:sldId id="279" r:id="rId4"/>
    <p:sldId id="280" r:id="rId5"/>
    <p:sldId id="262" r:id="rId6"/>
    <p:sldId id="282" r:id="rId7"/>
    <p:sldId id="302" r:id="rId8"/>
    <p:sldId id="301" r:id="rId9"/>
    <p:sldId id="283" r:id="rId10"/>
    <p:sldId id="297" r:id="rId11"/>
    <p:sldId id="298" r:id="rId12"/>
    <p:sldId id="284" r:id="rId13"/>
    <p:sldId id="303" r:id="rId14"/>
    <p:sldId id="263" r:id="rId15"/>
    <p:sldId id="285" r:id="rId16"/>
    <p:sldId id="287" r:id="rId17"/>
    <p:sldId id="306" r:id="rId18"/>
    <p:sldId id="305" r:id="rId19"/>
    <p:sldId id="289" r:id="rId20"/>
    <p:sldId id="290" r:id="rId21"/>
    <p:sldId id="291" r:id="rId22"/>
    <p:sldId id="292" r:id="rId23"/>
    <p:sldId id="313" r:id="rId24"/>
    <p:sldId id="293" r:id="rId25"/>
    <p:sldId id="307" r:id="rId26"/>
    <p:sldId id="308" r:id="rId27"/>
    <p:sldId id="309" r:id="rId28"/>
    <p:sldId id="310" r:id="rId29"/>
    <p:sldId id="311" r:id="rId30"/>
    <p:sldId id="312" r:id="rId31"/>
    <p:sldId id="277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4" autoAdjust="0"/>
    <p:restoredTop sz="82585" autoAdjust="0"/>
  </p:normalViewPr>
  <p:slideViewPr>
    <p:cSldViewPr>
      <p:cViewPr varScale="1">
        <p:scale>
          <a:sx n="61" d="100"/>
          <a:sy n="61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MIGOPC\Configuraci&#243;n%20local\Temp\Libro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AMIGOPC\Configuraci&#243;n%20local\Temp\Libro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/>
            </a:pPr>
            <a:r>
              <a:rPr lang="es-ES" sz="1200"/>
              <a:t>¿La comercialización de la Macana le genera un beneficio económico suficiente para solventar sus gastos?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AE-41E2-9C19-7C1CC5C5538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AE-41E2-9C19-7C1CC5C553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Hoja1!$A$40:$A$41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Hoja1!$C$40:$C$41</c:f>
              <c:numCache>
                <c:formatCode>0%</c:formatCode>
                <c:ptCount val="2"/>
                <c:pt idx="0">
                  <c:v>7.1428571428571425E-2</c:v>
                </c:pt>
                <c:pt idx="1">
                  <c:v>0.9285714285714286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0AE-41E2-9C19-7C1CC5C553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C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s-ES"/>
              <a:t> ¿Las nuevas generaciones se interesan por conocer sobre la realización de la Macana?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spc="0" normalizeH="0" baseline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0D-43D8-B2E6-1B629E2B6AF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0D-43D8-B2E6-1B629E2B6A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9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Hoja1!$A$27:$A$28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Hoja1!$C$27:$C$28</c:f>
              <c:numCache>
                <c:formatCode>0%</c:formatCode>
                <c:ptCount val="2"/>
                <c:pt idx="0">
                  <c:v>0.42857142857142855</c:v>
                </c:pt>
                <c:pt idx="1">
                  <c:v>0.57142857142857184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60D-43D8-B2E6-1B629E2B6AF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F60B6-4508-43AA-A895-F97FA1B7A663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5A23285-E5B0-40D2-B7FC-80118A834EC7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1. Fundamentar </a:t>
          </a:r>
        </a:p>
      </dgm:t>
    </dgm:pt>
    <dgm:pt modelId="{F0B8D99E-40E8-4ADF-989E-4704284BA712}" type="parTrans" cxnId="{24A3F334-33A1-42FB-9DC2-F311DFCD8FC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2D1A61F7-FAC7-4721-9A75-D01B1175721A}" type="sibTrans" cxnId="{24A3F334-33A1-42FB-9DC2-F311DFCD8FC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659F2C02-0EAB-4C84-A7BF-CFEC895E92D0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1200" dirty="0">
            <a:latin typeface="Times New Roman" pitchFamily="18" charset="0"/>
            <a:cs typeface="Times New Roman" pitchFamily="18" charset="0"/>
          </a:endParaRPr>
        </a:p>
      </dgm:t>
    </dgm:pt>
    <dgm:pt modelId="{1AD9A74E-172D-4FED-A767-B7CD42936646}" type="parTrans" cxnId="{EBF14AE1-A1EC-4E82-BE2C-5B42E3BC1D30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1D2DC27A-31D7-4F4C-90E6-8C7D89860C3B}" type="sibTrans" cxnId="{EBF14AE1-A1EC-4E82-BE2C-5B42E3BC1D30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7C25C9DB-1BFB-413D-988D-35FDC89763D5}">
      <dgm:prSet phldrT="[Texto]" phldr="1" custT="1"/>
      <dgm:spPr/>
      <dgm:t>
        <a:bodyPr/>
        <a:lstStyle/>
        <a:p>
          <a:endParaRPr lang="es-ES" sz="1200" dirty="0">
            <a:latin typeface="Times New Roman" pitchFamily="18" charset="0"/>
            <a:cs typeface="Times New Roman" pitchFamily="18" charset="0"/>
          </a:endParaRPr>
        </a:p>
      </dgm:t>
    </dgm:pt>
    <dgm:pt modelId="{94079440-5F8B-4579-A0FF-22A90675601A}" type="parTrans" cxnId="{3ECB6D10-9303-449D-9D9C-230D0FFF1DE0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9860E0B6-B3F0-406B-9095-525B9ADB381C}" type="sibTrans" cxnId="{3ECB6D10-9303-449D-9D9C-230D0FFF1DE0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28F9B0F0-4086-4FE4-A999-16DCBF4778BD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2. Describir</a:t>
          </a:r>
        </a:p>
      </dgm:t>
    </dgm:pt>
    <dgm:pt modelId="{59C2A006-9275-4C21-AB0B-70F5FCBDCE32}" type="parTrans" cxnId="{86F69AB6-39B7-42F5-ACFB-97DAD42E4DBB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9DC945CA-AA1A-4863-954A-D86BE5BF352B}" type="sibTrans" cxnId="{86F69AB6-39B7-42F5-ACFB-97DAD42E4DBB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DBA5A2CB-6417-4259-B24B-86A45F7A41AA}">
      <dgm:prSet phldrT="[Texto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38CD9F69-ED7A-42DB-B606-39DECCA64022}" type="parTrans" cxnId="{0755767D-30C9-4D5D-9C36-15CB48015E87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3706E2BE-0A9C-40AF-A321-2547DCA78FB7}" type="sibTrans" cxnId="{0755767D-30C9-4D5D-9C36-15CB48015E87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D3F9BC35-AC24-44B9-B175-8BFDE72EA8D4}">
      <dgm:prSet phldrT="[Texto]" phldr="1" custT="1"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7BC800FB-0D51-4B04-98A9-3B85CB8C9CB1}" type="parTrans" cxnId="{4EE0D4AC-362A-4A2F-BCC6-AEEB53D6F0DC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3066A7C8-F1C9-454E-9C86-9A07529BE4A0}" type="sibTrans" cxnId="{4EE0D4AC-362A-4A2F-BCC6-AEEB53D6F0DC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334EF58E-8A30-4D22-A568-AAC267D2099A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3. Identificar</a:t>
          </a:r>
        </a:p>
      </dgm:t>
    </dgm:pt>
    <dgm:pt modelId="{7206CE40-1EC4-46CD-8BE9-08D5C36EBEBF}" type="parTrans" cxnId="{869A09A4-CCF8-4AB8-8DF5-D13D2788EDE5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D5B3F787-1360-4B31-9E72-FA4A13A18AC9}" type="sibTrans" cxnId="{869A09A4-CCF8-4AB8-8DF5-D13D2788EDE5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7FA8FD83-73B5-4A3D-8FAD-2A53286B5C0F}">
      <dgm:prSet phldrT="[Texto]" phldr="1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0EC0563F-EE2B-4636-8450-FD04417E785C}" type="parTrans" cxnId="{43F95CBB-BC80-4498-B081-DB9A1C0A34AC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D53308E6-6820-4A22-8C2C-C6D94049C802}" type="sibTrans" cxnId="{43F95CBB-BC80-4498-B081-DB9A1C0A34AC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AD6675A9-AC81-4F7F-9F5C-21381305DA15}">
      <dgm:prSet phldrT="[Texto]" phldr="1" custT="1"/>
      <dgm:spPr/>
      <dgm:t>
        <a:bodyPr/>
        <a:lstStyle/>
        <a:p>
          <a:endParaRPr lang="es-ES" sz="1200" dirty="0">
            <a:latin typeface="Times New Roman" pitchFamily="18" charset="0"/>
            <a:cs typeface="Times New Roman" pitchFamily="18" charset="0"/>
          </a:endParaRPr>
        </a:p>
      </dgm:t>
    </dgm:pt>
    <dgm:pt modelId="{1BF5155C-1FAD-47C0-B088-728B7ECCE9E3}" type="parTrans" cxnId="{7AD47499-353C-424E-BFF5-AACCC19552EF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188DBAEB-1F7B-46E5-92B1-3440CBC2DD78}" type="sibTrans" cxnId="{7AD47499-353C-424E-BFF5-AACCC19552EF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9AD78291-2EDC-4CC1-B28D-606E6BC34A40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4. Interrelacionar </a:t>
          </a:r>
        </a:p>
      </dgm:t>
    </dgm:pt>
    <dgm:pt modelId="{A9C2416A-5775-4AA2-AF27-15C853A192D0}" type="parTrans" cxnId="{DE280DD5-2D07-4AF3-999B-B4392854636E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0066C663-90C1-4223-A513-2616B9586DED}" type="sibTrans" cxnId="{DE280DD5-2D07-4AF3-999B-B4392854636E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39AA9E76-D521-412F-9FEE-EAC528AB31D1}">
      <dgm:prSet phldrT="[Tex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sz="1200" dirty="0">
            <a:latin typeface="Times New Roman" pitchFamily="18" charset="0"/>
            <a:cs typeface="Times New Roman" pitchFamily="18" charset="0"/>
          </a:endParaRPr>
        </a:p>
      </dgm:t>
    </dgm:pt>
    <dgm:pt modelId="{5E61228C-9FE6-4516-B423-CF7A62E938D0}" type="parTrans" cxnId="{788F8924-CC58-480E-B182-83409E6CD38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10B175AC-CBB0-49FB-985B-F949DAB9200B}" type="sibTrans" cxnId="{788F8924-CC58-480E-B182-83409E6CD38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14B60169-80E1-4E86-A5DC-6F0516428536}" type="pres">
      <dgm:prSet presAssocID="{861F60B6-4508-43AA-A895-F97FA1B7A6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EE0232C-0BC4-4A28-918E-5610C1CB1D15}" type="pres">
      <dgm:prSet presAssocID="{861F60B6-4508-43AA-A895-F97FA1B7A663}" presName="tSp" presStyleCnt="0"/>
      <dgm:spPr/>
    </dgm:pt>
    <dgm:pt modelId="{5D41A71F-C474-4CEB-9F8A-A9C6D2EA1BDC}" type="pres">
      <dgm:prSet presAssocID="{861F60B6-4508-43AA-A895-F97FA1B7A663}" presName="bSp" presStyleCnt="0"/>
      <dgm:spPr/>
    </dgm:pt>
    <dgm:pt modelId="{E560EFB7-809C-45C6-9273-4FD8E7DF02F1}" type="pres">
      <dgm:prSet presAssocID="{861F60B6-4508-43AA-A895-F97FA1B7A663}" presName="process" presStyleCnt="0"/>
      <dgm:spPr/>
    </dgm:pt>
    <dgm:pt modelId="{08485F74-FBE9-4B9A-B93C-06A3EE13CAF4}" type="pres">
      <dgm:prSet presAssocID="{95A23285-E5B0-40D2-B7FC-80118A834EC7}" presName="composite1" presStyleCnt="0"/>
      <dgm:spPr/>
    </dgm:pt>
    <dgm:pt modelId="{728CD7D5-F46B-4AF8-A064-05A3B1BAF3F9}" type="pres">
      <dgm:prSet presAssocID="{95A23285-E5B0-40D2-B7FC-80118A834EC7}" presName="dummyNode1" presStyleLbl="node1" presStyleIdx="0" presStyleCnt="4"/>
      <dgm:spPr/>
    </dgm:pt>
    <dgm:pt modelId="{84FED8EE-3FD1-47D9-9B68-CDD610ED983E}" type="pres">
      <dgm:prSet presAssocID="{95A23285-E5B0-40D2-B7FC-80118A834EC7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E40F42-EE03-4B77-864F-05A2A9EF1B4C}" type="pres">
      <dgm:prSet presAssocID="{95A23285-E5B0-40D2-B7FC-80118A834EC7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FF003D-891A-4638-A65F-5CE090045DAD}" type="pres">
      <dgm:prSet presAssocID="{95A23285-E5B0-40D2-B7FC-80118A834EC7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416AE2-FCFF-40C4-B6E5-55A256609093}" type="pres">
      <dgm:prSet presAssocID="{95A23285-E5B0-40D2-B7FC-80118A834EC7}" presName="connSite1" presStyleCnt="0"/>
      <dgm:spPr/>
    </dgm:pt>
    <dgm:pt modelId="{C2EE67DB-94FC-40D9-9AA6-EB35100EFC6B}" type="pres">
      <dgm:prSet presAssocID="{2D1A61F7-FAC7-4721-9A75-D01B1175721A}" presName="Name9" presStyleLbl="sibTrans2D1" presStyleIdx="0" presStyleCnt="3"/>
      <dgm:spPr/>
      <dgm:t>
        <a:bodyPr/>
        <a:lstStyle/>
        <a:p>
          <a:endParaRPr lang="es-EC"/>
        </a:p>
      </dgm:t>
    </dgm:pt>
    <dgm:pt modelId="{3E3B09F4-511C-4243-A3A9-DE4F67C91D20}" type="pres">
      <dgm:prSet presAssocID="{28F9B0F0-4086-4FE4-A999-16DCBF4778BD}" presName="composite2" presStyleCnt="0"/>
      <dgm:spPr/>
    </dgm:pt>
    <dgm:pt modelId="{56EA98FF-0DB9-45D6-9618-B8FABB6CE787}" type="pres">
      <dgm:prSet presAssocID="{28F9B0F0-4086-4FE4-A999-16DCBF4778BD}" presName="dummyNode2" presStyleLbl="node1" presStyleIdx="0" presStyleCnt="4"/>
      <dgm:spPr/>
    </dgm:pt>
    <dgm:pt modelId="{B8F3958E-31D1-4453-91A5-DB78953A5B44}" type="pres">
      <dgm:prSet presAssocID="{28F9B0F0-4086-4FE4-A999-16DCBF4778BD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6F352E-FBA4-4ED0-9181-42A8C91C4112}" type="pres">
      <dgm:prSet presAssocID="{28F9B0F0-4086-4FE4-A999-16DCBF4778BD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B4AECC-46ED-400A-8B2F-CD0C896D1682}" type="pres">
      <dgm:prSet presAssocID="{28F9B0F0-4086-4FE4-A999-16DCBF4778BD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2A2188-CC87-4C8F-B1D2-20DE77F14716}" type="pres">
      <dgm:prSet presAssocID="{28F9B0F0-4086-4FE4-A999-16DCBF4778BD}" presName="connSite2" presStyleCnt="0"/>
      <dgm:spPr/>
    </dgm:pt>
    <dgm:pt modelId="{F24B55B1-EB94-4C6B-8E3E-A4297210D133}" type="pres">
      <dgm:prSet presAssocID="{9DC945CA-AA1A-4863-954A-D86BE5BF352B}" presName="Name18" presStyleLbl="sibTrans2D1" presStyleIdx="1" presStyleCnt="3"/>
      <dgm:spPr/>
      <dgm:t>
        <a:bodyPr/>
        <a:lstStyle/>
        <a:p>
          <a:endParaRPr lang="es-EC"/>
        </a:p>
      </dgm:t>
    </dgm:pt>
    <dgm:pt modelId="{BC7AA9E0-B8C9-45DA-B4F5-AD0A89500E9B}" type="pres">
      <dgm:prSet presAssocID="{334EF58E-8A30-4D22-A568-AAC267D2099A}" presName="composite1" presStyleCnt="0"/>
      <dgm:spPr/>
    </dgm:pt>
    <dgm:pt modelId="{217DED11-3932-42E8-BE3C-DF08DD733DCC}" type="pres">
      <dgm:prSet presAssocID="{334EF58E-8A30-4D22-A568-AAC267D2099A}" presName="dummyNode1" presStyleLbl="node1" presStyleIdx="1" presStyleCnt="4"/>
      <dgm:spPr/>
    </dgm:pt>
    <dgm:pt modelId="{77BE0CD4-4A27-4BE5-800F-A37B073C9E08}" type="pres">
      <dgm:prSet presAssocID="{334EF58E-8A30-4D22-A568-AAC267D2099A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3B08A1-E0D2-4BBE-8540-E00798EF17F2}" type="pres">
      <dgm:prSet presAssocID="{334EF58E-8A30-4D22-A568-AAC267D2099A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30B579-0C8A-4E79-BD26-7D82FA45115D}" type="pres">
      <dgm:prSet presAssocID="{334EF58E-8A30-4D22-A568-AAC267D2099A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78821F-1013-4137-A769-847BCE3BB398}" type="pres">
      <dgm:prSet presAssocID="{334EF58E-8A30-4D22-A568-AAC267D2099A}" presName="connSite1" presStyleCnt="0"/>
      <dgm:spPr/>
    </dgm:pt>
    <dgm:pt modelId="{CBD09FA2-89DC-4FF8-98BC-9B47F99C9368}" type="pres">
      <dgm:prSet presAssocID="{D5B3F787-1360-4B31-9E72-FA4A13A18AC9}" presName="Name9" presStyleLbl="sibTrans2D1" presStyleIdx="2" presStyleCnt="3"/>
      <dgm:spPr/>
      <dgm:t>
        <a:bodyPr/>
        <a:lstStyle/>
        <a:p>
          <a:endParaRPr lang="es-EC"/>
        </a:p>
      </dgm:t>
    </dgm:pt>
    <dgm:pt modelId="{A5BF9239-93C3-4B14-9E94-BC76BE9B56CC}" type="pres">
      <dgm:prSet presAssocID="{9AD78291-2EDC-4CC1-B28D-606E6BC34A40}" presName="composite2" presStyleCnt="0"/>
      <dgm:spPr/>
    </dgm:pt>
    <dgm:pt modelId="{2AAF5EC2-5229-4E87-A744-BF3022644654}" type="pres">
      <dgm:prSet presAssocID="{9AD78291-2EDC-4CC1-B28D-606E6BC34A40}" presName="dummyNode2" presStyleLbl="node1" presStyleIdx="2" presStyleCnt="4"/>
      <dgm:spPr/>
    </dgm:pt>
    <dgm:pt modelId="{5A3BED64-E6F1-405B-83B0-629ECC64826D}" type="pres">
      <dgm:prSet presAssocID="{9AD78291-2EDC-4CC1-B28D-606E6BC34A40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964C39-B48C-461B-8A1D-45EEC6DD6C22}" type="pres">
      <dgm:prSet presAssocID="{9AD78291-2EDC-4CC1-B28D-606E6BC34A40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4CD505-E9BF-46C6-86A1-EC4260B641F4}" type="pres">
      <dgm:prSet presAssocID="{9AD78291-2EDC-4CC1-B28D-606E6BC34A40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A5D9C0-8D35-4ADC-B4F7-ACF0527714BB}" type="pres">
      <dgm:prSet presAssocID="{9AD78291-2EDC-4CC1-B28D-606E6BC34A40}" presName="connSite2" presStyleCnt="0"/>
      <dgm:spPr/>
    </dgm:pt>
  </dgm:ptLst>
  <dgm:cxnLst>
    <dgm:cxn modelId="{4EE0D4AC-362A-4A2F-BCC6-AEEB53D6F0DC}" srcId="{28F9B0F0-4086-4FE4-A999-16DCBF4778BD}" destId="{D3F9BC35-AC24-44B9-B175-8BFDE72EA8D4}" srcOrd="1" destOrd="0" parTransId="{7BC800FB-0D51-4B04-98A9-3B85CB8C9CB1}" sibTransId="{3066A7C8-F1C9-454E-9C86-9A07529BE4A0}"/>
    <dgm:cxn modelId="{7AD47499-353C-424E-BFF5-AACCC19552EF}" srcId="{334EF58E-8A30-4D22-A568-AAC267D2099A}" destId="{AD6675A9-AC81-4F7F-9F5C-21381305DA15}" srcOrd="1" destOrd="0" parTransId="{1BF5155C-1FAD-47C0-B088-728B7ECCE9E3}" sibTransId="{188DBAEB-1F7B-46E5-92B1-3440CBC2DD78}"/>
    <dgm:cxn modelId="{EBF14AE1-A1EC-4E82-BE2C-5B42E3BC1D30}" srcId="{95A23285-E5B0-40D2-B7FC-80118A834EC7}" destId="{659F2C02-0EAB-4C84-A7BF-CFEC895E92D0}" srcOrd="0" destOrd="0" parTransId="{1AD9A74E-172D-4FED-A767-B7CD42936646}" sibTransId="{1D2DC27A-31D7-4F4C-90E6-8C7D89860C3B}"/>
    <dgm:cxn modelId="{C18A2514-37F1-41D7-94CA-32ABF5F72695}" type="presOf" srcId="{861F60B6-4508-43AA-A895-F97FA1B7A663}" destId="{14B60169-80E1-4E86-A5DC-6F0516428536}" srcOrd="0" destOrd="0" presId="urn:microsoft.com/office/officeart/2005/8/layout/hProcess4"/>
    <dgm:cxn modelId="{F1ECE194-AC52-4082-AEDA-FD5EB01BF036}" type="presOf" srcId="{DBA5A2CB-6417-4259-B24B-86A45F7A41AA}" destId="{B8F3958E-31D1-4453-91A5-DB78953A5B44}" srcOrd="0" destOrd="0" presId="urn:microsoft.com/office/officeart/2005/8/layout/hProcess4"/>
    <dgm:cxn modelId="{24A3F334-33A1-42FB-9DC2-F311DFCD8FC1}" srcId="{861F60B6-4508-43AA-A895-F97FA1B7A663}" destId="{95A23285-E5B0-40D2-B7FC-80118A834EC7}" srcOrd="0" destOrd="0" parTransId="{F0B8D99E-40E8-4ADF-989E-4704284BA712}" sibTransId="{2D1A61F7-FAC7-4721-9A75-D01B1175721A}"/>
    <dgm:cxn modelId="{1389D5D8-9E34-4E22-93B2-D92E9B669BB8}" type="presOf" srcId="{AD6675A9-AC81-4F7F-9F5C-21381305DA15}" destId="{F43B08A1-E0D2-4BBE-8540-E00798EF17F2}" srcOrd="1" destOrd="1" presId="urn:microsoft.com/office/officeart/2005/8/layout/hProcess4"/>
    <dgm:cxn modelId="{BA63BFB6-09C1-4C43-B906-314B8A4E0F43}" type="presOf" srcId="{2D1A61F7-FAC7-4721-9A75-D01B1175721A}" destId="{C2EE67DB-94FC-40D9-9AA6-EB35100EFC6B}" srcOrd="0" destOrd="0" presId="urn:microsoft.com/office/officeart/2005/8/layout/hProcess4"/>
    <dgm:cxn modelId="{77A469BD-3826-4314-9613-972910B5FFCB}" type="presOf" srcId="{659F2C02-0EAB-4C84-A7BF-CFEC895E92D0}" destId="{84FED8EE-3FD1-47D9-9B68-CDD610ED983E}" srcOrd="0" destOrd="0" presId="urn:microsoft.com/office/officeart/2005/8/layout/hProcess4"/>
    <dgm:cxn modelId="{51D04A2F-A019-4CFD-AB5C-47C708A62FE7}" type="presOf" srcId="{95A23285-E5B0-40D2-B7FC-80118A834EC7}" destId="{D4FF003D-891A-4638-A65F-5CE090045DAD}" srcOrd="0" destOrd="0" presId="urn:microsoft.com/office/officeart/2005/8/layout/hProcess4"/>
    <dgm:cxn modelId="{3ECB6D10-9303-449D-9D9C-230D0FFF1DE0}" srcId="{95A23285-E5B0-40D2-B7FC-80118A834EC7}" destId="{7C25C9DB-1BFB-413D-988D-35FDC89763D5}" srcOrd="1" destOrd="0" parTransId="{94079440-5F8B-4579-A0FF-22A90675601A}" sibTransId="{9860E0B6-B3F0-406B-9095-525B9ADB381C}"/>
    <dgm:cxn modelId="{0755767D-30C9-4D5D-9C36-15CB48015E87}" srcId="{28F9B0F0-4086-4FE4-A999-16DCBF4778BD}" destId="{DBA5A2CB-6417-4259-B24B-86A45F7A41AA}" srcOrd="0" destOrd="0" parTransId="{38CD9F69-ED7A-42DB-B606-39DECCA64022}" sibTransId="{3706E2BE-0A9C-40AF-A321-2547DCA78FB7}"/>
    <dgm:cxn modelId="{15BE59F6-0DC6-49DC-AD29-B4E51C6A833C}" type="presOf" srcId="{9AD78291-2EDC-4CC1-B28D-606E6BC34A40}" destId="{D54CD505-E9BF-46C6-86A1-EC4260B641F4}" srcOrd="0" destOrd="0" presId="urn:microsoft.com/office/officeart/2005/8/layout/hProcess4"/>
    <dgm:cxn modelId="{990B04BE-C56D-4528-BCB0-474FEB926AF5}" type="presOf" srcId="{7C25C9DB-1BFB-413D-988D-35FDC89763D5}" destId="{84FED8EE-3FD1-47D9-9B68-CDD610ED983E}" srcOrd="0" destOrd="1" presId="urn:microsoft.com/office/officeart/2005/8/layout/hProcess4"/>
    <dgm:cxn modelId="{788F8924-CC58-480E-B182-83409E6CD381}" srcId="{9AD78291-2EDC-4CC1-B28D-606E6BC34A40}" destId="{39AA9E76-D521-412F-9FEE-EAC528AB31D1}" srcOrd="0" destOrd="0" parTransId="{5E61228C-9FE6-4516-B423-CF7A62E938D0}" sibTransId="{10B175AC-CBB0-49FB-985B-F949DAB9200B}"/>
    <dgm:cxn modelId="{4FDC2C94-14E8-414C-A4A7-17DE6CE7BCEC}" type="presOf" srcId="{7FA8FD83-73B5-4A3D-8FAD-2A53286B5C0F}" destId="{F43B08A1-E0D2-4BBE-8540-E00798EF17F2}" srcOrd="1" destOrd="0" presId="urn:microsoft.com/office/officeart/2005/8/layout/hProcess4"/>
    <dgm:cxn modelId="{B85A126E-4A06-4DC5-AA61-49622B4AAC9F}" type="presOf" srcId="{9DC945CA-AA1A-4863-954A-D86BE5BF352B}" destId="{F24B55B1-EB94-4C6B-8E3E-A4297210D133}" srcOrd="0" destOrd="0" presId="urn:microsoft.com/office/officeart/2005/8/layout/hProcess4"/>
    <dgm:cxn modelId="{43F95CBB-BC80-4498-B081-DB9A1C0A34AC}" srcId="{334EF58E-8A30-4D22-A568-AAC267D2099A}" destId="{7FA8FD83-73B5-4A3D-8FAD-2A53286B5C0F}" srcOrd="0" destOrd="0" parTransId="{0EC0563F-EE2B-4636-8450-FD04417E785C}" sibTransId="{D53308E6-6820-4A22-8C2C-C6D94049C802}"/>
    <dgm:cxn modelId="{3A3C6D33-04ED-4A91-B75E-5B1CC0E36F51}" type="presOf" srcId="{DBA5A2CB-6417-4259-B24B-86A45F7A41AA}" destId="{756F352E-FBA4-4ED0-9181-42A8C91C4112}" srcOrd="1" destOrd="0" presId="urn:microsoft.com/office/officeart/2005/8/layout/hProcess4"/>
    <dgm:cxn modelId="{7FB8BFF6-56DD-42BA-A50A-98A2F08DE75B}" type="presOf" srcId="{659F2C02-0EAB-4C84-A7BF-CFEC895E92D0}" destId="{6FE40F42-EE03-4B77-864F-05A2A9EF1B4C}" srcOrd="1" destOrd="0" presId="urn:microsoft.com/office/officeart/2005/8/layout/hProcess4"/>
    <dgm:cxn modelId="{E02FCC0A-9DFE-4BA3-A1C6-E10E7F8AEF40}" type="presOf" srcId="{7FA8FD83-73B5-4A3D-8FAD-2A53286B5C0F}" destId="{77BE0CD4-4A27-4BE5-800F-A37B073C9E08}" srcOrd="0" destOrd="0" presId="urn:microsoft.com/office/officeart/2005/8/layout/hProcess4"/>
    <dgm:cxn modelId="{86F69AB6-39B7-42F5-ACFB-97DAD42E4DBB}" srcId="{861F60B6-4508-43AA-A895-F97FA1B7A663}" destId="{28F9B0F0-4086-4FE4-A999-16DCBF4778BD}" srcOrd="1" destOrd="0" parTransId="{59C2A006-9275-4C21-AB0B-70F5FCBDCE32}" sibTransId="{9DC945CA-AA1A-4863-954A-D86BE5BF352B}"/>
    <dgm:cxn modelId="{24C43EF8-9A86-477B-99E5-AA36A46C91FC}" type="presOf" srcId="{28F9B0F0-4086-4FE4-A999-16DCBF4778BD}" destId="{5CB4AECC-46ED-400A-8B2F-CD0C896D1682}" srcOrd="0" destOrd="0" presId="urn:microsoft.com/office/officeart/2005/8/layout/hProcess4"/>
    <dgm:cxn modelId="{869A09A4-CCF8-4AB8-8DF5-D13D2788EDE5}" srcId="{861F60B6-4508-43AA-A895-F97FA1B7A663}" destId="{334EF58E-8A30-4D22-A568-AAC267D2099A}" srcOrd="2" destOrd="0" parTransId="{7206CE40-1EC4-46CD-8BE9-08D5C36EBEBF}" sibTransId="{D5B3F787-1360-4B31-9E72-FA4A13A18AC9}"/>
    <dgm:cxn modelId="{6DFD13B2-1905-458C-BA6A-0060CD0BFED4}" type="presOf" srcId="{AD6675A9-AC81-4F7F-9F5C-21381305DA15}" destId="{77BE0CD4-4A27-4BE5-800F-A37B073C9E08}" srcOrd="0" destOrd="1" presId="urn:microsoft.com/office/officeart/2005/8/layout/hProcess4"/>
    <dgm:cxn modelId="{2C8095E1-1D23-4737-8BA8-812FB02AA562}" type="presOf" srcId="{334EF58E-8A30-4D22-A568-AAC267D2099A}" destId="{8530B579-0C8A-4E79-BD26-7D82FA45115D}" srcOrd="0" destOrd="0" presId="urn:microsoft.com/office/officeart/2005/8/layout/hProcess4"/>
    <dgm:cxn modelId="{551CF60B-90DF-4133-934D-FC18AC85D3FD}" type="presOf" srcId="{39AA9E76-D521-412F-9FEE-EAC528AB31D1}" destId="{5A3BED64-E6F1-405B-83B0-629ECC64826D}" srcOrd="0" destOrd="0" presId="urn:microsoft.com/office/officeart/2005/8/layout/hProcess4"/>
    <dgm:cxn modelId="{B5DD7B4D-A717-48C1-AB97-4519898D1026}" type="presOf" srcId="{D5B3F787-1360-4B31-9E72-FA4A13A18AC9}" destId="{CBD09FA2-89DC-4FF8-98BC-9B47F99C9368}" srcOrd="0" destOrd="0" presId="urn:microsoft.com/office/officeart/2005/8/layout/hProcess4"/>
    <dgm:cxn modelId="{7429E414-C4F2-4042-A26D-CE3C7E1139C8}" type="presOf" srcId="{7C25C9DB-1BFB-413D-988D-35FDC89763D5}" destId="{6FE40F42-EE03-4B77-864F-05A2A9EF1B4C}" srcOrd="1" destOrd="1" presId="urn:microsoft.com/office/officeart/2005/8/layout/hProcess4"/>
    <dgm:cxn modelId="{4EEB3BFA-D77B-42EA-A2D8-B722BB41548D}" type="presOf" srcId="{D3F9BC35-AC24-44B9-B175-8BFDE72EA8D4}" destId="{B8F3958E-31D1-4453-91A5-DB78953A5B44}" srcOrd="0" destOrd="1" presId="urn:microsoft.com/office/officeart/2005/8/layout/hProcess4"/>
    <dgm:cxn modelId="{DE280DD5-2D07-4AF3-999B-B4392854636E}" srcId="{861F60B6-4508-43AA-A895-F97FA1B7A663}" destId="{9AD78291-2EDC-4CC1-B28D-606E6BC34A40}" srcOrd="3" destOrd="0" parTransId="{A9C2416A-5775-4AA2-AF27-15C853A192D0}" sibTransId="{0066C663-90C1-4223-A513-2616B9586DED}"/>
    <dgm:cxn modelId="{7E3FA7A0-A33E-4B22-B65C-F93AB0F9DAEC}" type="presOf" srcId="{D3F9BC35-AC24-44B9-B175-8BFDE72EA8D4}" destId="{756F352E-FBA4-4ED0-9181-42A8C91C4112}" srcOrd="1" destOrd="1" presId="urn:microsoft.com/office/officeart/2005/8/layout/hProcess4"/>
    <dgm:cxn modelId="{9549EB3D-6FB5-4D69-A16D-E81B777910F9}" type="presOf" srcId="{39AA9E76-D521-412F-9FEE-EAC528AB31D1}" destId="{D0964C39-B48C-461B-8A1D-45EEC6DD6C22}" srcOrd="1" destOrd="0" presId="urn:microsoft.com/office/officeart/2005/8/layout/hProcess4"/>
    <dgm:cxn modelId="{D12D2317-682B-47E2-8949-1E1A426CDED7}" type="presParOf" srcId="{14B60169-80E1-4E86-A5DC-6F0516428536}" destId="{EEE0232C-0BC4-4A28-918E-5610C1CB1D15}" srcOrd="0" destOrd="0" presId="urn:microsoft.com/office/officeart/2005/8/layout/hProcess4"/>
    <dgm:cxn modelId="{EC647D74-0A1D-4832-ADA2-C45C5AEB9102}" type="presParOf" srcId="{14B60169-80E1-4E86-A5DC-6F0516428536}" destId="{5D41A71F-C474-4CEB-9F8A-A9C6D2EA1BDC}" srcOrd="1" destOrd="0" presId="urn:microsoft.com/office/officeart/2005/8/layout/hProcess4"/>
    <dgm:cxn modelId="{97F64422-9FFE-4FBA-A0C1-232459B3F686}" type="presParOf" srcId="{14B60169-80E1-4E86-A5DC-6F0516428536}" destId="{E560EFB7-809C-45C6-9273-4FD8E7DF02F1}" srcOrd="2" destOrd="0" presId="urn:microsoft.com/office/officeart/2005/8/layout/hProcess4"/>
    <dgm:cxn modelId="{2A0C0B81-9AB3-42BE-AEE9-31C30011B373}" type="presParOf" srcId="{E560EFB7-809C-45C6-9273-4FD8E7DF02F1}" destId="{08485F74-FBE9-4B9A-B93C-06A3EE13CAF4}" srcOrd="0" destOrd="0" presId="urn:microsoft.com/office/officeart/2005/8/layout/hProcess4"/>
    <dgm:cxn modelId="{11F27941-701B-4114-AC62-D746093233DF}" type="presParOf" srcId="{08485F74-FBE9-4B9A-B93C-06A3EE13CAF4}" destId="{728CD7D5-F46B-4AF8-A064-05A3B1BAF3F9}" srcOrd="0" destOrd="0" presId="urn:microsoft.com/office/officeart/2005/8/layout/hProcess4"/>
    <dgm:cxn modelId="{7AFD7FFA-CF27-4D5E-83F3-059137C28152}" type="presParOf" srcId="{08485F74-FBE9-4B9A-B93C-06A3EE13CAF4}" destId="{84FED8EE-3FD1-47D9-9B68-CDD610ED983E}" srcOrd="1" destOrd="0" presId="urn:microsoft.com/office/officeart/2005/8/layout/hProcess4"/>
    <dgm:cxn modelId="{249EABA9-80AF-4DAC-8EFB-3F08E711B0DF}" type="presParOf" srcId="{08485F74-FBE9-4B9A-B93C-06A3EE13CAF4}" destId="{6FE40F42-EE03-4B77-864F-05A2A9EF1B4C}" srcOrd="2" destOrd="0" presId="urn:microsoft.com/office/officeart/2005/8/layout/hProcess4"/>
    <dgm:cxn modelId="{BAC66C08-B9F3-40A4-8CA4-F672DB9AEF2E}" type="presParOf" srcId="{08485F74-FBE9-4B9A-B93C-06A3EE13CAF4}" destId="{D4FF003D-891A-4638-A65F-5CE090045DAD}" srcOrd="3" destOrd="0" presId="urn:microsoft.com/office/officeart/2005/8/layout/hProcess4"/>
    <dgm:cxn modelId="{4D3E309B-9FA6-43F1-9076-92652DE20827}" type="presParOf" srcId="{08485F74-FBE9-4B9A-B93C-06A3EE13CAF4}" destId="{42416AE2-FCFF-40C4-B6E5-55A256609093}" srcOrd="4" destOrd="0" presId="urn:microsoft.com/office/officeart/2005/8/layout/hProcess4"/>
    <dgm:cxn modelId="{A2481E51-A091-44F3-B257-3A30E17CB90E}" type="presParOf" srcId="{E560EFB7-809C-45C6-9273-4FD8E7DF02F1}" destId="{C2EE67DB-94FC-40D9-9AA6-EB35100EFC6B}" srcOrd="1" destOrd="0" presId="urn:microsoft.com/office/officeart/2005/8/layout/hProcess4"/>
    <dgm:cxn modelId="{F915393D-A948-4B13-B624-2D80D1747927}" type="presParOf" srcId="{E560EFB7-809C-45C6-9273-4FD8E7DF02F1}" destId="{3E3B09F4-511C-4243-A3A9-DE4F67C91D20}" srcOrd="2" destOrd="0" presId="urn:microsoft.com/office/officeart/2005/8/layout/hProcess4"/>
    <dgm:cxn modelId="{B7C19A79-05AC-4C13-83DF-81EE011213F2}" type="presParOf" srcId="{3E3B09F4-511C-4243-A3A9-DE4F67C91D20}" destId="{56EA98FF-0DB9-45D6-9618-B8FABB6CE787}" srcOrd="0" destOrd="0" presId="urn:microsoft.com/office/officeart/2005/8/layout/hProcess4"/>
    <dgm:cxn modelId="{44118890-5E70-4F71-B6AB-AA370361461A}" type="presParOf" srcId="{3E3B09F4-511C-4243-A3A9-DE4F67C91D20}" destId="{B8F3958E-31D1-4453-91A5-DB78953A5B44}" srcOrd="1" destOrd="0" presId="urn:microsoft.com/office/officeart/2005/8/layout/hProcess4"/>
    <dgm:cxn modelId="{43D176CD-242B-48CF-B547-103B3CBDAA7B}" type="presParOf" srcId="{3E3B09F4-511C-4243-A3A9-DE4F67C91D20}" destId="{756F352E-FBA4-4ED0-9181-42A8C91C4112}" srcOrd="2" destOrd="0" presId="urn:microsoft.com/office/officeart/2005/8/layout/hProcess4"/>
    <dgm:cxn modelId="{94D7291E-454C-474C-A64A-1436C1913D22}" type="presParOf" srcId="{3E3B09F4-511C-4243-A3A9-DE4F67C91D20}" destId="{5CB4AECC-46ED-400A-8B2F-CD0C896D1682}" srcOrd="3" destOrd="0" presId="urn:microsoft.com/office/officeart/2005/8/layout/hProcess4"/>
    <dgm:cxn modelId="{A7B56C5D-E6A2-4466-84E3-558DE36ED6FD}" type="presParOf" srcId="{3E3B09F4-511C-4243-A3A9-DE4F67C91D20}" destId="{332A2188-CC87-4C8F-B1D2-20DE77F14716}" srcOrd="4" destOrd="0" presId="urn:microsoft.com/office/officeart/2005/8/layout/hProcess4"/>
    <dgm:cxn modelId="{11A63B11-8445-4C50-8494-496F11CB44FB}" type="presParOf" srcId="{E560EFB7-809C-45C6-9273-4FD8E7DF02F1}" destId="{F24B55B1-EB94-4C6B-8E3E-A4297210D133}" srcOrd="3" destOrd="0" presId="urn:microsoft.com/office/officeart/2005/8/layout/hProcess4"/>
    <dgm:cxn modelId="{0BE0800E-8222-48B8-ACF8-A7F5EADDCE2D}" type="presParOf" srcId="{E560EFB7-809C-45C6-9273-4FD8E7DF02F1}" destId="{BC7AA9E0-B8C9-45DA-B4F5-AD0A89500E9B}" srcOrd="4" destOrd="0" presId="urn:microsoft.com/office/officeart/2005/8/layout/hProcess4"/>
    <dgm:cxn modelId="{243DD88F-60F4-403A-8E83-FC3398C34659}" type="presParOf" srcId="{BC7AA9E0-B8C9-45DA-B4F5-AD0A89500E9B}" destId="{217DED11-3932-42E8-BE3C-DF08DD733DCC}" srcOrd="0" destOrd="0" presId="urn:microsoft.com/office/officeart/2005/8/layout/hProcess4"/>
    <dgm:cxn modelId="{6C05BBB3-95AB-4226-8272-0DCA521F75E8}" type="presParOf" srcId="{BC7AA9E0-B8C9-45DA-B4F5-AD0A89500E9B}" destId="{77BE0CD4-4A27-4BE5-800F-A37B073C9E08}" srcOrd="1" destOrd="0" presId="urn:microsoft.com/office/officeart/2005/8/layout/hProcess4"/>
    <dgm:cxn modelId="{9ACD69C1-8F82-41FF-9D8F-5F599DE5FA5F}" type="presParOf" srcId="{BC7AA9E0-B8C9-45DA-B4F5-AD0A89500E9B}" destId="{F43B08A1-E0D2-4BBE-8540-E00798EF17F2}" srcOrd="2" destOrd="0" presId="urn:microsoft.com/office/officeart/2005/8/layout/hProcess4"/>
    <dgm:cxn modelId="{933A2588-2D31-479B-A47E-211560E8227E}" type="presParOf" srcId="{BC7AA9E0-B8C9-45DA-B4F5-AD0A89500E9B}" destId="{8530B579-0C8A-4E79-BD26-7D82FA45115D}" srcOrd="3" destOrd="0" presId="urn:microsoft.com/office/officeart/2005/8/layout/hProcess4"/>
    <dgm:cxn modelId="{053AA74E-D391-4A55-9CD8-8ABAF537692F}" type="presParOf" srcId="{BC7AA9E0-B8C9-45DA-B4F5-AD0A89500E9B}" destId="{9E78821F-1013-4137-A769-847BCE3BB398}" srcOrd="4" destOrd="0" presId="urn:microsoft.com/office/officeart/2005/8/layout/hProcess4"/>
    <dgm:cxn modelId="{BFFF775B-CDBF-4769-A252-FFE4ABD68040}" type="presParOf" srcId="{E560EFB7-809C-45C6-9273-4FD8E7DF02F1}" destId="{CBD09FA2-89DC-4FF8-98BC-9B47F99C9368}" srcOrd="5" destOrd="0" presId="urn:microsoft.com/office/officeart/2005/8/layout/hProcess4"/>
    <dgm:cxn modelId="{89A1490C-5A17-4A71-B98E-A39AA9EBF337}" type="presParOf" srcId="{E560EFB7-809C-45C6-9273-4FD8E7DF02F1}" destId="{A5BF9239-93C3-4B14-9E94-BC76BE9B56CC}" srcOrd="6" destOrd="0" presId="urn:microsoft.com/office/officeart/2005/8/layout/hProcess4"/>
    <dgm:cxn modelId="{88810E59-B8E8-4E1E-9B83-003204BA9E33}" type="presParOf" srcId="{A5BF9239-93C3-4B14-9E94-BC76BE9B56CC}" destId="{2AAF5EC2-5229-4E87-A744-BF3022644654}" srcOrd="0" destOrd="0" presId="urn:microsoft.com/office/officeart/2005/8/layout/hProcess4"/>
    <dgm:cxn modelId="{C66987AB-E491-4128-90B0-0169B26645C5}" type="presParOf" srcId="{A5BF9239-93C3-4B14-9E94-BC76BE9B56CC}" destId="{5A3BED64-E6F1-405B-83B0-629ECC64826D}" srcOrd="1" destOrd="0" presId="urn:microsoft.com/office/officeart/2005/8/layout/hProcess4"/>
    <dgm:cxn modelId="{368FB653-8EDE-425B-BAF1-2A58CABE0D42}" type="presParOf" srcId="{A5BF9239-93C3-4B14-9E94-BC76BE9B56CC}" destId="{D0964C39-B48C-461B-8A1D-45EEC6DD6C22}" srcOrd="2" destOrd="0" presId="urn:microsoft.com/office/officeart/2005/8/layout/hProcess4"/>
    <dgm:cxn modelId="{4A60F6CF-F293-4B22-BD5C-28A8D4BCE56F}" type="presParOf" srcId="{A5BF9239-93C3-4B14-9E94-BC76BE9B56CC}" destId="{D54CD505-E9BF-46C6-86A1-EC4260B641F4}" srcOrd="3" destOrd="0" presId="urn:microsoft.com/office/officeart/2005/8/layout/hProcess4"/>
    <dgm:cxn modelId="{504BE4A6-13B6-4305-87C8-CAB1C5C3E3FF}" type="presParOf" srcId="{A5BF9239-93C3-4B14-9E94-BC76BE9B56CC}" destId="{3EA5D9C0-8D35-4ADC-B4F7-ACF0527714B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1EE78C5-350D-4952-9620-ABCB18F0AC7A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983FD234-649D-4454-A11F-756A61641378}">
      <dgm:prSet phldrT="[Texto]" custT="1"/>
      <dgm:spPr/>
      <dgm:t>
        <a:bodyPr/>
        <a:lstStyle/>
        <a:p>
          <a:r>
            <a:rPr lang="es-ES" sz="1600" dirty="0">
              <a:latin typeface="Times New Roman" pitchFamily="18" charset="0"/>
              <a:cs typeface="Times New Roman" pitchFamily="18" charset="0"/>
            </a:rPr>
            <a:t>Fortalece la continuidad</a:t>
          </a:r>
          <a:endParaRPr lang="es-EC" sz="1600" dirty="0">
            <a:latin typeface="Times New Roman" pitchFamily="18" charset="0"/>
            <a:cs typeface="Times New Roman" pitchFamily="18" charset="0"/>
          </a:endParaRPr>
        </a:p>
      </dgm:t>
    </dgm:pt>
    <dgm:pt modelId="{EDE1AFB6-5048-4879-B142-4286026C0F7E}" type="parTrans" cxnId="{FB444642-6800-4325-A236-40F487DCE56A}">
      <dgm:prSet/>
      <dgm:spPr/>
      <dgm:t>
        <a:bodyPr/>
        <a:lstStyle/>
        <a:p>
          <a:endParaRPr lang="es-EC" sz="1600">
            <a:latin typeface="Times New Roman" pitchFamily="18" charset="0"/>
            <a:cs typeface="Times New Roman" pitchFamily="18" charset="0"/>
          </a:endParaRPr>
        </a:p>
      </dgm:t>
    </dgm:pt>
    <dgm:pt modelId="{940ADF7F-1EF5-47A7-AF9B-C9265EC84838}" type="sibTrans" cxnId="{FB444642-6800-4325-A236-40F487DCE56A}">
      <dgm:prSet/>
      <dgm:spPr/>
      <dgm:t>
        <a:bodyPr/>
        <a:lstStyle/>
        <a:p>
          <a:endParaRPr lang="es-EC" sz="1600">
            <a:latin typeface="Times New Roman" pitchFamily="18" charset="0"/>
            <a:cs typeface="Times New Roman" pitchFamily="18" charset="0"/>
          </a:endParaRPr>
        </a:p>
      </dgm:t>
    </dgm:pt>
    <dgm:pt modelId="{C14470B4-BF07-475D-AD41-8606FD94EE58}">
      <dgm:prSet phldrT="[Texto]" custT="1"/>
      <dgm:spPr/>
      <dgm:t>
        <a:bodyPr/>
        <a:lstStyle/>
        <a:p>
          <a:r>
            <a:rPr lang="es-ES" sz="1600" dirty="0">
              <a:latin typeface="Times New Roman" pitchFamily="18" charset="0"/>
              <a:cs typeface="Times New Roman" pitchFamily="18" charset="0"/>
            </a:rPr>
            <a:t>Fomenta la protección y comercialización justa</a:t>
          </a:r>
          <a:endParaRPr lang="es-EC" sz="1600" dirty="0">
            <a:latin typeface="Times New Roman" pitchFamily="18" charset="0"/>
            <a:cs typeface="Times New Roman" pitchFamily="18" charset="0"/>
          </a:endParaRPr>
        </a:p>
      </dgm:t>
    </dgm:pt>
    <dgm:pt modelId="{FAB86808-C352-42D3-9A7F-9F4E707B0834}" type="parTrans" cxnId="{CD1A5411-E2EA-407B-B0FF-E585509B9722}">
      <dgm:prSet/>
      <dgm:spPr/>
      <dgm:t>
        <a:bodyPr/>
        <a:lstStyle/>
        <a:p>
          <a:endParaRPr lang="es-EC" sz="1600">
            <a:latin typeface="Times New Roman" pitchFamily="18" charset="0"/>
            <a:cs typeface="Times New Roman" pitchFamily="18" charset="0"/>
          </a:endParaRPr>
        </a:p>
      </dgm:t>
    </dgm:pt>
    <dgm:pt modelId="{7715333F-E190-451E-9A01-2D73AF469D8A}" type="sibTrans" cxnId="{CD1A5411-E2EA-407B-B0FF-E585509B9722}">
      <dgm:prSet/>
      <dgm:spPr/>
      <dgm:t>
        <a:bodyPr/>
        <a:lstStyle/>
        <a:p>
          <a:endParaRPr lang="es-EC" sz="1600">
            <a:latin typeface="Times New Roman" pitchFamily="18" charset="0"/>
            <a:cs typeface="Times New Roman" pitchFamily="18" charset="0"/>
          </a:endParaRPr>
        </a:p>
      </dgm:t>
    </dgm:pt>
    <dgm:pt modelId="{6B8A5DC3-B9AF-4E21-BDBD-0548E29E570D}">
      <dgm:prSet phldrT="[Texto]" custT="1"/>
      <dgm:spPr/>
      <dgm:t>
        <a:bodyPr/>
        <a:lstStyle/>
        <a:p>
          <a:r>
            <a:rPr lang="es-ES" sz="1600" dirty="0">
              <a:latin typeface="Times New Roman" pitchFamily="18" charset="0"/>
              <a:cs typeface="Times New Roman" pitchFamily="18" charset="0"/>
            </a:rPr>
            <a:t>Es un referente para impulsar el sector turístico </a:t>
          </a:r>
          <a:endParaRPr lang="es-EC" sz="1600" dirty="0">
            <a:latin typeface="Times New Roman" pitchFamily="18" charset="0"/>
            <a:cs typeface="Times New Roman" pitchFamily="18" charset="0"/>
          </a:endParaRPr>
        </a:p>
      </dgm:t>
    </dgm:pt>
    <dgm:pt modelId="{68A6F468-7260-4859-8E89-C1729CAB88F9}" type="parTrans" cxnId="{F5586FBB-907B-4CE3-902C-FEA0ADED2686}">
      <dgm:prSet/>
      <dgm:spPr/>
      <dgm:t>
        <a:bodyPr/>
        <a:lstStyle/>
        <a:p>
          <a:endParaRPr lang="es-EC" sz="1600">
            <a:latin typeface="Times New Roman" pitchFamily="18" charset="0"/>
            <a:cs typeface="Times New Roman" pitchFamily="18" charset="0"/>
          </a:endParaRPr>
        </a:p>
      </dgm:t>
    </dgm:pt>
    <dgm:pt modelId="{C02AAA9F-B1A7-4DCF-820F-88E4EE29F4A2}" type="sibTrans" cxnId="{F5586FBB-907B-4CE3-902C-FEA0ADED2686}">
      <dgm:prSet/>
      <dgm:spPr/>
      <dgm:t>
        <a:bodyPr/>
        <a:lstStyle/>
        <a:p>
          <a:endParaRPr lang="es-EC" sz="1600">
            <a:latin typeface="Times New Roman" pitchFamily="18" charset="0"/>
            <a:cs typeface="Times New Roman" pitchFamily="18" charset="0"/>
          </a:endParaRPr>
        </a:p>
      </dgm:t>
    </dgm:pt>
    <dgm:pt modelId="{6DA8AF84-407B-4CD9-A3E6-F53201E69EA0}" type="pres">
      <dgm:prSet presAssocID="{71EE78C5-350D-4952-9620-ABCB18F0AC7A}" presName="arrowDiagram" presStyleCnt="0">
        <dgm:presLayoutVars>
          <dgm:chMax val="5"/>
          <dgm:dir/>
          <dgm:resizeHandles val="exact"/>
        </dgm:presLayoutVars>
      </dgm:prSet>
      <dgm:spPr/>
    </dgm:pt>
    <dgm:pt modelId="{63799E51-7E81-4AE3-8267-31AF5802E7F3}" type="pres">
      <dgm:prSet presAssocID="{71EE78C5-350D-4952-9620-ABCB18F0AC7A}" presName="arrow" presStyleLbl="bgShp" presStyleIdx="0" presStyleCnt="1"/>
      <dgm:spPr/>
    </dgm:pt>
    <dgm:pt modelId="{F87F8B4B-E4FA-464C-9213-5B36F1368347}" type="pres">
      <dgm:prSet presAssocID="{71EE78C5-350D-4952-9620-ABCB18F0AC7A}" presName="arrowDiagram3" presStyleCnt="0"/>
      <dgm:spPr/>
    </dgm:pt>
    <dgm:pt modelId="{FB718B1D-F1ED-4B5E-85AF-FB3FCA8138D3}" type="pres">
      <dgm:prSet presAssocID="{983FD234-649D-4454-A11F-756A61641378}" presName="bullet3a" presStyleLbl="node1" presStyleIdx="0" presStyleCnt="3"/>
      <dgm:spPr/>
    </dgm:pt>
    <dgm:pt modelId="{3EA17C70-9FC8-4144-BF40-3FE73D2881D2}" type="pres">
      <dgm:prSet presAssocID="{983FD234-649D-4454-A11F-756A61641378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D23E8A-AEB3-4D34-8B98-03520050898D}" type="pres">
      <dgm:prSet presAssocID="{C14470B4-BF07-475D-AD41-8606FD94EE58}" presName="bullet3b" presStyleLbl="node1" presStyleIdx="1" presStyleCnt="3"/>
      <dgm:spPr/>
    </dgm:pt>
    <dgm:pt modelId="{1E7F57D9-34A9-4465-B95C-42645F1F393F}" type="pres">
      <dgm:prSet presAssocID="{C14470B4-BF07-475D-AD41-8606FD94EE58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2FD2C1-2300-49D4-9D5D-937E910A7EE8}" type="pres">
      <dgm:prSet presAssocID="{6B8A5DC3-B9AF-4E21-BDBD-0548E29E570D}" presName="bullet3c" presStyleLbl="node1" presStyleIdx="2" presStyleCnt="3"/>
      <dgm:spPr/>
    </dgm:pt>
    <dgm:pt modelId="{8D92ED05-2C4A-4BD4-8DDE-CCB05EFD132F}" type="pres">
      <dgm:prSet presAssocID="{6B8A5DC3-B9AF-4E21-BDBD-0548E29E570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F8A8E78-E554-4845-914E-5C7865BA9AF5}" type="presOf" srcId="{983FD234-649D-4454-A11F-756A61641378}" destId="{3EA17C70-9FC8-4144-BF40-3FE73D2881D2}" srcOrd="0" destOrd="0" presId="urn:microsoft.com/office/officeart/2005/8/layout/arrow2"/>
    <dgm:cxn modelId="{F5586FBB-907B-4CE3-902C-FEA0ADED2686}" srcId="{71EE78C5-350D-4952-9620-ABCB18F0AC7A}" destId="{6B8A5DC3-B9AF-4E21-BDBD-0548E29E570D}" srcOrd="2" destOrd="0" parTransId="{68A6F468-7260-4859-8E89-C1729CAB88F9}" sibTransId="{C02AAA9F-B1A7-4DCF-820F-88E4EE29F4A2}"/>
    <dgm:cxn modelId="{4CFB785F-F874-4137-9554-16310EC3E609}" type="presOf" srcId="{6B8A5DC3-B9AF-4E21-BDBD-0548E29E570D}" destId="{8D92ED05-2C4A-4BD4-8DDE-CCB05EFD132F}" srcOrd="0" destOrd="0" presId="urn:microsoft.com/office/officeart/2005/8/layout/arrow2"/>
    <dgm:cxn modelId="{0EC569E9-4491-4012-8F1A-019C5DD5FD04}" type="presOf" srcId="{C14470B4-BF07-475D-AD41-8606FD94EE58}" destId="{1E7F57D9-34A9-4465-B95C-42645F1F393F}" srcOrd="0" destOrd="0" presId="urn:microsoft.com/office/officeart/2005/8/layout/arrow2"/>
    <dgm:cxn modelId="{CD1A5411-E2EA-407B-B0FF-E585509B9722}" srcId="{71EE78C5-350D-4952-9620-ABCB18F0AC7A}" destId="{C14470B4-BF07-475D-AD41-8606FD94EE58}" srcOrd="1" destOrd="0" parTransId="{FAB86808-C352-42D3-9A7F-9F4E707B0834}" sibTransId="{7715333F-E190-451E-9A01-2D73AF469D8A}"/>
    <dgm:cxn modelId="{FB444642-6800-4325-A236-40F487DCE56A}" srcId="{71EE78C5-350D-4952-9620-ABCB18F0AC7A}" destId="{983FD234-649D-4454-A11F-756A61641378}" srcOrd="0" destOrd="0" parTransId="{EDE1AFB6-5048-4879-B142-4286026C0F7E}" sibTransId="{940ADF7F-1EF5-47A7-AF9B-C9265EC84838}"/>
    <dgm:cxn modelId="{D0C8C8F9-56B2-4E14-B503-5978A4AEDAE2}" type="presOf" srcId="{71EE78C5-350D-4952-9620-ABCB18F0AC7A}" destId="{6DA8AF84-407B-4CD9-A3E6-F53201E69EA0}" srcOrd="0" destOrd="0" presId="urn:microsoft.com/office/officeart/2005/8/layout/arrow2"/>
    <dgm:cxn modelId="{EC6F64B3-735E-4455-BDED-F88B20E0EF79}" type="presParOf" srcId="{6DA8AF84-407B-4CD9-A3E6-F53201E69EA0}" destId="{63799E51-7E81-4AE3-8267-31AF5802E7F3}" srcOrd="0" destOrd="0" presId="urn:microsoft.com/office/officeart/2005/8/layout/arrow2"/>
    <dgm:cxn modelId="{D21163F3-CCC3-4F2C-8E43-F50E43C2A016}" type="presParOf" srcId="{6DA8AF84-407B-4CD9-A3E6-F53201E69EA0}" destId="{F87F8B4B-E4FA-464C-9213-5B36F1368347}" srcOrd="1" destOrd="0" presId="urn:microsoft.com/office/officeart/2005/8/layout/arrow2"/>
    <dgm:cxn modelId="{9DC8EA87-46A7-4CED-AC32-19A9CDD39F15}" type="presParOf" srcId="{F87F8B4B-E4FA-464C-9213-5B36F1368347}" destId="{FB718B1D-F1ED-4B5E-85AF-FB3FCA8138D3}" srcOrd="0" destOrd="0" presId="urn:microsoft.com/office/officeart/2005/8/layout/arrow2"/>
    <dgm:cxn modelId="{EB433D63-D42B-4D72-B6E3-20A349D94CAE}" type="presParOf" srcId="{F87F8B4B-E4FA-464C-9213-5B36F1368347}" destId="{3EA17C70-9FC8-4144-BF40-3FE73D2881D2}" srcOrd="1" destOrd="0" presId="urn:microsoft.com/office/officeart/2005/8/layout/arrow2"/>
    <dgm:cxn modelId="{42338387-0A0A-47E7-B886-BB4EC67E1510}" type="presParOf" srcId="{F87F8B4B-E4FA-464C-9213-5B36F1368347}" destId="{48D23E8A-AEB3-4D34-8B98-03520050898D}" srcOrd="2" destOrd="0" presId="urn:microsoft.com/office/officeart/2005/8/layout/arrow2"/>
    <dgm:cxn modelId="{9518CC4D-4793-4E42-8AE8-E5734E076D01}" type="presParOf" srcId="{F87F8B4B-E4FA-464C-9213-5B36F1368347}" destId="{1E7F57D9-34A9-4465-B95C-42645F1F393F}" srcOrd="3" destOrd="0" presId="urn:microsoft.com/office/officeart/2005/8/layout/arrow2"/>
    <dgm:cxn modelId="{0ECD2316-0087-4E19-8F83-BA2FF36A6777}" type="presParOf" srcId="{F87F8B4B-E4FA-464C-9213-5B36F1368347}" destId="{412FD2C1-2300-49D4-9D5D-937E910A7EE8}" srcOrd="4" destOrd="0" presId="urn:microsoft.com/office/officeart/2005/8/layout/arrow2"/>
    <dgm:cxn modelId="{CB4E086F-CCCE-4AC9-893D-2D8F6A76096C}" type="presParOf" srcId="{F87F8B4B-E4FA-464C-9213-5B36F1368347}" destId="{8D92ED05-2C4A-4BD4-8DDE-CCB05EFD132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B4A68C-D3C6-420D-B856-DCEB1BD4CCA7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</dgm:pt>
    <dgm:pt modelId="{CFDC92C9-2CEF-4237-AB2C-5DFD6EA55DC1}">
      <dgm:prSet phldrT="[Texto]" custT="1"/>
      <dgm:spPr/>
      <dgm:t>
        <a:bodyPr/>
        <a:lstStyle/>
        <a:p>
          <a:pPr algn="ctr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GAD Gualaceo</a:t>
          </a:r>
        </a:p>
      </dgm:t>
    </dgm:pt>
    <dgm:pt modelId="{AC1F4193-EE15-49C0-A82E-F3A4E73E8283}" type="parTrans" cxnId="{8B5BE01D-C495-4192-B8B5-D2424305D9A3}">
      <dgm:prSet/>
      <dgm:spPr/>
      <dgm:t>
        <a:bodyPr/>
        <a:lstStyle/>
        <a:p>
          <a:pPr algn="ctr"/>
          <a:endParaRPr lang="es-EC" sz="1200"/>
        </a:p>
      </dgm:t>
    </dgm:pt>
    <dgm:pt modelId="{F6E31092-517E-433E-97B9-CF2D65A783C7}" type="sibTrans" cxnId="{8B5BE01D-C495-4192-B8B5-D2424305D9A3}">
      <dgm:prSet/>
      <dgm:spPr/>
      <dgm:t>
        <a:bodyPr/>
        <a:lstStyle/>
        <a:p>
          <a:pPr algn="ctr"/>
          <a:endParaRPr lang="es-EC" sz="1200"/>
        </a:p>
      </dgm:t>
    </dgm:pt>
    <dgm:pt modelId="{A98A5D57-6511-498A-B622-48166BB277DF}">
      <dgm:prSet phldrT="[Texto]" custT="1"/>
      <dgm:spPr/>
      <dgm:t>
        <a:bodyPr/>
        <a:lstStyle/>
        <a:p>
          <a:pPr algn="ctr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INPC</a:t>
          </a:r>
        </a:p>
      </dgm:t>
    </dgm:pt>
    <dgm:pt modelId="{F4D1CF43-E5FF-45A2-9636-1605159D3DE9}" type="parTrans" cxnId="{8803E202-CB7A-49BF-8442-25DC9EC8307A}">
      <dgm:prSet/>
      <dgm:spPr/>
      <dgm:t>
        <a:bodyPr/>
        <a:lstStyle/>
        <a:p>
          <a:pPr algn="ctr"/>
          <a:endParaRPr lang="es-EC" sz="1200"/>
        </a:p>
      </dgm:t>
    </dgm:pt>
    <dgm:pt modelId="{ABCE8CC2-468B-4E82-9CA4-02CC89BBC9D5}" type="sibTrans" cxnId="{8803E202-CB7A-49BF-8442-25DC9EC8307A}">
      <dgm:prSet/>
      <dgm:spPr/>
      <dgm:t>
        <a:bodyPr/>
        <a:lstStyle/>
        <a:p>
          <a:pPr algn="ctr"/>
          <a:endParaRPr lang="es-EC" sz="1200"/>
        </a:p>
      </dgm:t>
    </dgm:pt>
    <dgm:pt modelId="{EB480B70-4975-4CF1-AFE1-83B0E97F4633}">
      <dgm:prSet phldrT="[Texto]" custT="1"/>
      <dgm:spPr/>
      <dgm:t>
        <a:bodyPr/>
        <a:lstStyle/>
        <a:p>
          <a:pPr algn="ctr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CIDAP</a:t>
          </a:r>
        </a:p>
      </dgm:t>
    </dgm:pt>
    <dgm:pt modelId="{58BCA20A-14A8-432C-9E08-0EC81B0B8343}" type="parTrans" cxnId="{0D7213C8-5C42-4F72-A6F1-AE7824912F31}">
      <dgm:prSet/>
      <dgm:spPr/>
      <dgm:t>
        <a:bodyPr/>
        <a:lstStyle/>
        <a:p>
          <a:pPr algn="ctr"/>
          <a:endParaRPr lang="es-EC" sz="1200"/>
        </a:p>
      </dgm:t>
    </dgm:pt>
    <dgm:pt modelId="{6F09664D-EE58-433E-9AAC-8876D42C1913}" type="sibTrans" cxnId="{0D7213C8-5C42-4F72-A6F1-AE7824912F31}">
      <dgm:prSet/>
      <dgm:spPr/>
      <dgm:t>
        <a:bodyPr/>
        <a:lstStyle/>
        <a:p>
          <a:pPr algn="ctr"/>
          <a:endParaRPr lang="es-EC" sz="1200"/>
        </a:p>
      </dgm:t>
    </dgm:pt>
    <dgm:pt modelId="{1C89DF5D-B7B9-440F-8720-66B13939D9EA}">
      <dgm:prSet phldrT="[Texto]" custT="1"/>
      <dgm:spPr/>
      <dgm:t>
        <a:bodyPr/>
        <a:lstStyle/>
        <a:p>
          <a:pPr algn="ctr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Ministerio de Turismo</a:t>
          </a:r>
        </a:p>
      </dgm:t>
    </dgm:pt>
    <dgm:pt modelId="{3F0A0C92-921A-43AF-8005-4BCF9878082D}" type="parTrans" cxnId="{54E2FECF-9639-4EC4-804F-E8809658F600}">
      <dgm:prSet/>
      <dgm:spPr/>
      <dgm:t>
        <a:bodyPr/>
        <a:lstStyle/>
        <a:p>
          <a:pPr algn="ctr"/>
          <a:endParaRPr lang="es-ES"/>
        </a:p>
      </dgm:t>
    </dgm:pt>
    <dgm:pt modelId="{AD31BBFA-66D7-4679-86BB-BB0B987239FD}" type="sibTrans" cxnId="{54E2FECF-9639-4EC4-804F-E8809658F600}">
      <dgm:prSet/>
      <dgm:spPr/>
      <dgm:t>
        <a:bodyPr/>
        <a:lstStyle/>
        <a:p>
          <a:pPr algn="ctr"/>
          <a:endParaRPr lang="es-ES"/>
        </a:p>
      </dgm:t>
    </dgm:pt>
    <dgm:pt modelId="{294BBD91-7934-45F9-992A-877E8C6D5924}" type="pres">
      <dgm:prSet presAssocID="{FDB4A68C-D3C6-420D-B856-DCEB1BD4CCA7}" presName="Name0" presStyleCnt="0">
        <dgm:presLayoutVars>
          <dgm:dir/>
          <dgm:resizeHandles val="exact"/>
        </dgm:presLayoutVars>
      </dgm:prSet>
      <dgm:spPr/>
    </dgm:pt>
    <dgm:pt modelId="{983FC9B7-AC2F-4FD3-ACC9-8B149904745F}" type="pres">
      <dgm:prSet presAssocID="{CFDC92C9-2CEF-4237-AB2C-5DFD6EA55DC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31035B-BD03-48FC-A6FB-9A1562C4FB3B}" type="pres">
      <dgm:prSet presAssocID="{F6E31092-517E-433E-97B9-CF2D65A783C7}" presName="parSpace" presStyleCnt="0"/>
      <dgm:spPr/>
    </dgm:pt>
    <dgm:pt modelId="{88F0DB99-060B-4F35-A6BA-25603EA68454}" type="pres">
      <dgm:prSet presAssocID="{A98A5D57-6511-498A-B622-48166BB277DF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F2CB72-4E74-4A2F-A1C5-4C0D9E282B26}" type="pres">
      <dgm:prSet presAssocID="{ABCE8CC2-468B-4E82-9CA4-02CC89BBC9D5}" presName="parSpace" presStyleCnt="0"/>
      <dgm:spPr/>
    </dgm:pt>
    <dgm:pt modelId="{59C08E38-4122-4257-8D38-0D128190C082}" type="pres">
      <dgm:prSet presAssocID="{EB480B70-4975-4CF1-AFE1-83B0E97F4633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A38B96-F5DC-462A-92CE-1F0C4E53C95F}" type="pres">
      <dgm:prSet presAssocID="{6F09664D-EE58-433E-9AAC-8876D42C1913}" presName="parSpace" presStyleCnt="0"/>
      <dgm:spPr/>
    </dgm:pt>
    <dgm:pt modelId="{B5D7F4B0-548D-4713-843D-227AB610D099}" type="pres">
      <dgm:prSet presAssocID="{1C89DF5D-B7B9-440F-8720-66B13939D9EA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4E2FECF-9639-4EC4-804F-E8809658F600}" srcId="{FDB4A68C-D3C6-420D-B856-DCEB1BD4CCA7}" destId="{1C89DF5D-B7B9-440F-8720-66B13939D9EA}" srcOrd="3" destOrd="0" parTransId="{3F0A0C92-921A-43AF-8005-4BCF9878082D}" sibTransId="{AD31BBFA-66D7-4679-86BB-BB0B987239FD}"/>
    <dgm:cxn modelId="{07AADAA4-2DC8-469C-AE53-08BD4D78731B}" type="presOf" srcId="{A98A5D57-6511-498A-B622-48166BB277DF}" destId="{88F0DB99-060B-4F35-A6BA-25603EA68454}" srcOrd="0" destOrd="0" presId="urn:microsoft.com/office/officeart/2005/8/layout/hChevron3"/>
    <dgm:cxn modelId="{8803E202-CB7A-49BF-8442-25DC9EC8307A}" srcId="{FDB4A68C-D3C6-420D-B856-DCEB1BD4CCA7}" destId="{A98A5D57-6511-498A-B622-48166BB277DF}" srcOrd="1" destOrd="0" parTransId="{F4D1CF43-E5FF-45A2-9636-1605159D3DE9}" sibTransId="{ABCE8CC2-468B-4E82-9CA4-02CC89BBC9D5}"/>
    <dgm:cxn modelId="{7CD71422-EADB-4A2E-AD75-5B3EA0223094}" type="presOf" srcId="{EB480B70-4975-4CF1-AFE1-83B0E97F4633}" destId="{59C08E38-4122-4257-8D38-0D128190C082}" srcOrd="0" destOrd="0" presId="urn:microsoft.com/office/officeart/2005/8/layout/hChevron3"/>
    <dgm:cxn modelId="{8B5BE01D-C495-4192-B8B5-D2424305D9A3}" srcId="{FDB4A68C-D3C6-420D-B856-DCEB1BD4CCA7}" destId="{CFDC92C9-2CEF-4237-AB2C-5DFD6EA55DC1}" srcOrd="0" destOrd="0" parTransId="{AC1F4193-EE15-49C0-A82E-F3A4E73E8283}" sibTransId="{F6E31092-517E-433E-97B9-CF2D65A783C7}"/>
    <dgm:cxn modelId="{28F914AD-4704-427F-B865-6FD8D96191D9}" type="presOf" srcId="{1C89DF5D-B7B9-440F-8720-66B13939D9EA}" destId="{B5D7F4B0-548D-4713-843D-227AB610D099}" srcOrd="0" destOrd="0" presId="urn:microsoft.com/office/officeart/2005/8/layout/hChevron3"/>
    <dgm:cxn modelId="{988AA872-C1C9-4026-B02B-BBE3857CCBEB}" type="presOf" srcId="{FDB4A68C-D3C6-420D-B856-DCEB1BD4CCA7}" destId="{294BBD91-7934-45F9-992A-877E8C6D5924}" srcOrd="0" destOrd="0" presId="urn:microsoft.com/office/officeart/2005/8/layout/hChevron3"/>
    <dgm:cxn modelId="{0D7213C8-5C42-4F72-A6F1-AE7824912F31}" srcId="{FDB4A68C-D3C6-420D-B856-DCEB1BD4CCA7}" destId="{EB480B70-4975-4CF1-AFE1-83B0E97F4633}" srcOrd="2" destOrd="0" parTransId="{58BCA20A-14A8-432C-9E08-0EC81B0B8343}" sibTransId="{6F09664D-EE58-433E-9AAC-8876D42C1913}"/>
    <dgm:cxn modelId="{E67C6DCF-82A9-41C5-BB44-D1BA207F9A79}" type="presOf" srcId="{CFDC92C9-2CEF-4237-AB2C-5DFD6EA55DC1}" destId="{983FC9B7-AC2F-4FD3-ACC9-8B149904745F}" srcOrd="0" destOrd="0" presId="urn:microsoft.com/office/officeart/2005/8/layout/hChevron3"/>
    <dgm:cxn modelId="{20419707-F96A-47AD-939E-F6D377295FED}" type="presParOf" srcId="{294BBD91-7934-45F9-992A-877E8C6D5924}" destId="{983FC9B7-AC2F-4FD3-ACC9-8B149904745F}" srcOrd="0" destOrd="0" presId="urn:microsoft.com/office/officeart/2005/8/layout/hChevron3"/>
    <dgm:cxn modelId="{F11C62BA-3DE0-4185-A438-8735842946C5}" type="presParOf" srcId="{294BBD91-7934-45F9-992A-877E8C6D5924}" destId="{F731035B-BD03-48FC-A6FB-9A1562C4FB3B}" srcOrd="1" destOrd="0" presId="urn:microsoft.com/office/officeart/2005/8/layout/hChevron3"/>
    <dgm:cxn modelId="{AFCF7134-2CB0-426C-BA3C-B5EEF2DF65E0}" type="presParOf" srcId="{294BBD91-7934-45F9-992A-877E8C6D5924}" destId="{88F0DB99-060B-4F35-A6BA-25603EA68454}" srcOrd="2" destOrd="0" presId="urn:microsoft.com/office/officeart/2005/8/layout/hChevron3"/>
    <dgm:cxn modelId="{44457461-B976-4138-B433-B76EBAF3CFBA}" type="presParOf" srcId="{294BBD91-7934-45F9-992A-877E8C6D5924}" destId="{14F2CB72-4E74-4A2F-A1C5-4C0D9E282B26}" srcOrd="3" destOrd="0" presId="urn:microsoft.com/office/officeart/2005/8/layout/hChevron3"/>
    <dgm:cxn modelId="{D8A6D759-FED3-41C8-B8DA-FC6FABB989F7}" type="presParOf" srcId="{294BBD91-7934-45F9-992A-877E8C6D5924}" destId="{59C08E38-4122-4257-8D38-0D128190C082}" srcOrd="4" destOrd="0" presId="urn:microsoft.com/office/officeart/2005/8/layout/hChevron3"/>
    <dgm:cxn modelId="{FD260F66-36E4-4DEC-90FE-2309E0E568A5}" type="presParOf" srcId="{294BBD91-7934-45F9-992A-877E8C6D5924}" destId="{73A38B96-F5DC-462A-92CE-1F0C4E53C95F}" srcOrd="5" destOrd="0" presId="urn:microsoft.com/office/officeart/2005/8/layout/hChevron3"/>
    <dgm:cxn modelId="{01E325E8-CC4C-4C21-9F82-947F070861A6}" type="presParOf" srcId="{294BBD91-7934-45F9-992A-877E8C6D5924}" destId="{B5D7F4B0-548D-4713-843D-227AB610D09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92B6C1-99D9-49A3-A357-F2D91281A6A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6D748E9-03DA-4DC7-99DB-86A01332B2AB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Proyectos Vinculados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C4C7B-6C94-430A-A32E-36DBC247D449}" type="parTrans" cxnId="{5B19F9E4-BB96-4A12-A980-BDB80CD50D65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23D840C0-17FA-47DC-AC0D-C8FC16BB019F}" type="sibTrans" cxnId="{5B19F9E4-BB96-4A12-A980-BDB80CD50D65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0F4B21C9-B64A-4FE5-8D17-01F72F88D61E}">
      <dgm:prSet phldrT="[Texto]" custT="1"/>
      <dgm:spPr/>
      <dgm:t>
        <a:bodyPr/>
        <a:lstStyle/>
        <a:p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</a:t>
          </a:r>
        </a:p>
      </dgm:t>
    </dgm:pt>
    <dgm:pt modelId="{CFF8B884-5628-4DE1-BDD0-FBA19B80EA6C}" type="parTrans" cxnId="{051877D4-7890-4E56-BA3E-280C22CD3AD7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DC015C29-0E7B-4194-949A-35FD0B705086}" type="sibTrans" cxnId="{051877D4-7890-4E56-BA3E-280C22CD3AD7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B626989B-98C0-40B5-869E-C97481E07C6B}">
      <dgm:prSet phldrT="[Texto]" custT="1"/>
      <dgm:spPr/>
      <dgm:t>
        <a:bodyPr/>
        <a:lstStyle/>
        <a:p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Dinamización</a:t>
          </a:r>
        </a:p>
      </dgm:t>
    </dgm:pt>
    <dgm:pt modelId="{768685D3-51C1-4B36-96A5-FFD6765DDEB9}" type="parTrans" cxnId="{A73167C6-86ED-43FC-8A63-6E0198972A3D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BF7423BC-B6A9-439E-9FD5-3EABB52A4337}" type="sibTrans" cxnId="{A73167C6-86ED-43FC-8A63-6E0198972A3D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8420889F-557A-449E-8D86-9F4CCF8BAEEA}">
      <dgm:prSet phldrT="[Texto]" custT="1"/>
      <dgm:spPr/>
      <dgm:t>
        <a:bodyPr/>
        <a:lstStyle/>
        <a:p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Socioeconómico</a:t>
          </a:r>
        </a:p>
      </dgm:t>
    </dgm:pt>
    <dgm:pt modelId="{7152B4A4-3685-4E79-9A1C-7A7D6B6572F1}" type="parTrans" cxnId="{5B904F84-2CE5-4CA6-903A-5A82626DECC4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B3C191B4-48AA-4923-903C-C72017614B45}" type="sibTrans" cxnId="{5B904F84-2CE5-4CA6-903A-5A82626DECC4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60D6A5F5-87D6-4839-A140-44A34E0BADB5}">
      <dgm:prSet phldrT="[Texto]" custT="1"/>
      <dgm:spPr/>
      <dgm:t>
        <a:bodyPr/>
        <a:lstStyle/>
        <a:p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Histórico Cultural</a:t>
          </a:r>
        </a:p>
      </dgm:t>
    </dgm:pt>
    <dgm:pt modelId="{1F4959CE-4756-41C4-966A-B63EAEE926CF}" type="parTrans" cxnId="{DEE0230D-93F9-4A67-A476-37E85D858F22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AF0DB645-07A2-4C93-BAE7-C1A5A126C238}" type="sibTrans" cxnId="{DEE0230D-93F9-4A67-A476-37E85D858F22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86C579C3-BFE4-4F1C-A293-46C1CDC74784}">
      <dgm:prSet phldrT="[Texto]" custT="1"/>
      <dgm:spPr/>
      <dgm:t>
        <a:bodyPr/>
        <a:lstStyle/>
        <a:p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Campañas de Difusión</a:t>
          </a:r>
        </a:p>
      </dgm:t>
    </dgm:pt>
    <dgm:pt modelId="{E5330B50-25A3-4505-BA01-F94389DAE614}" type="parTrans" cxnId="{69A6DD0F-8FC4-47D1-A880-438BB1FCA1BB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EE684C1A-2346-40A3-88D2-7C24FF09F0D2}" type="sibTrans" cxnId="{69A6DD0F-8FC4-47D1-A880-438BB1FCA1BB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6898AB64-934B-4CD2-8E6B-3DCC2C80B957}">
      <dgm:prSet phldrT="[Texto]" custT="1"/>
      <dgm:spPr/>
      <dgm:t>
        <a:bodyPr/>
        <a:lstStyle/>
        <a:p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Fortalecimiento de los saberes</a:t>
          </a:r>
        </a:p>
      </dgm:t>
    </dgm:pt>
    <dgm:pt modelId="{5B10B3EB-F77E-4E33-A677-9B5D0EF46300}" type="parTrans" cxnId="{977B7FFE-327F-41FA-8A4E-A0B98E0D1C8E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C5F5F610-CDBB-4DFB-86C2-37EF0E7C02ED}" type="sibTrans" cxnId="{977B7FFE-327F-41FA-8A4E-A0B98E0D1C8E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039C5DCD-F5C9-43E0-B29E-EFAD3CB94CA8}">
      <dgm:prSet phldrT="[Texto]" custT="1"/>
      <dgm:spPr/>
      <dgm:t>
        <a:bodyPr/>
        <a:lstStyle/>
        <a:p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Comunicación y Difusión</a:t>
          </a:r>
        </a:p>
      </dgm:t>
    </dgm:pt>
    <dgm:pt modelId="{2689C7BF-F1C6-4B2F-BAD6-83FD0BF1FAB3}" type="parTrans" cxnId="{EA7469FC-D351-4FC0-9F16-62B1FB06036A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A4E22B9F-DC7C-4725-91BD-09CEAA3F3BEB}" type="sibTrans" cxnId="{EA7469FC-D351-4FC0-9F16-62B1FB06036A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F500488E-0F51-4BCA-8990-8D353565B510}">
      <dgm:prSet phldrT="[Texto]" custT="1"/>
      <dgm:spPr/>
      <dgm:t>
        <a:bodyPr/>
        <a:lstStyle/>
        <a:p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Mejoramiento de la calidad</a:t>
          </a:r>
        </a:p>
      </dgm:t>
    </dgm:pt>
    <dgm:pt modelId="{18293C64-7194-4667-8518-35FAED43FB34}" type="parTrans" cxnId="{505B5892-B423-49D0-AA18-85F96DB7B9E5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8342A11A-5D7C-422E-AA35-AEB433F02A28}" type="sibTrans" cxnId="{505B5892-B423-49D0-AA18-85F96DB7B9E5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E48BECB9-2919-4F95-A615-7356EA788B0C}" type="pres">
      <dgm:prSet presAssocID="{3092B6C1-99D9-49A3-A357-F2D91281A6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4D56E550-1F7D-4872-89C6-FB4AB540C5E1}" type="pres">
      <dgm:prSet presAssocID="{96D748E9-03DA-4DC7-99DB-86A01332B2AB}" presName="hierRoot1" presStyleCnt="0">
        <dgm:presLayoutVars>
          <dgm:hierBranch val="init"/>
        </dgm:presLayoutVars>
      </dgm:prSet>
      <dgm:spPr/>
    </dgm:pt>
    <dgm:pt modelId="{B7723154-CAB3-437E-B9AB-2AC215C8E3FD}" type="pres">
      <dgm:prSet presAssocID="{96D748E9-03DA-4DC7-99DB-86A01332B2AB}" presName="rootComposite1" presStyleCnt="0"/>
      <dgm:spPr/>
    </dgm:pt>
    <dgm:pt modelId="{B80F2E8E-FDAA-413D-A9D1-D07D980C3B98}" type="pres">
      <dgm:prSet presAssocID="{96D748E9-03DA-4DC7-99DB-86A01332B2AB}" presName="rootText1" presStyleLbl="node0" presStyleIdx="0" presStyleCnt="1" custScaleY="19162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BDBBA6B-4995-4486-B7F5-9EDE6FCAFFC5}" type="pres">
      <dgm:prSet presAssocID="{96D748E9-03DA-4DC7-99DB-86A01332B2AB}" presName="rootConnector1" presStyleLbl="node1" presStyleIdx="0" presStyleCnt="0"/>
      <dgm:spPr/>
      <dgm:t>
        <a:bodyPr/>
        <a:lstStyle/>
        <a:p>
          <a:endParaRPr lang="es-EC"/>
        </a:p>
      </dgm:t>
    </dgm:pt>
    <dgm:pt modelId="{DA4522D1-EBB7-419B-BBBA-BD1C210A5893}" type="pres">
      <dgm:prSet presAssocID="{96D748E9-03DA-4DC7-99DB-86A01332B2AB}" presName="hierChild2" presStyleCnt="0"/>
      <dgm:spPr/>
    </dgm:pt>
    <dgm:pt modelId="{164AE68E-D3CB-4C6E-BC73-CFB6CFF7975B}" type="pres">
      <dgm:prSet presAssocID="{CFF8B884-5628-4DE1-BDD0-FBA19B80EA6C}" presName="Name64" presStyleLbl="parChTrans1D2" presStyleIdx="0" presStyleCnt="3"/>
      <dgm:spPr/>
      <dgm:t>
        <a:bodyPr/>
        <a:lstStyle/>
        <a:p>
          <a:endParaRPr lang="es-EC"/>
        </a:p>
      </dgm:t>
    </dgm:pt>
    <dgm:pt modelId="{67CDB30B-C87A-4940-BBAD-91A309777DCC}" type="pres">
      <dgm:prSet presAssocID="{0F4B21C9-B64A-4FE5-8D17-01F72F88D61E}" presName="hierRoot2" presStyleCnt="0">
        <dgm:presLayoutVars>
          <dgm:hierBranch val="init"/>
        </dgm:presLayoutVars>
      </dgm:prSet>
      <dgm:spPr/>
    </dgm:pt>
    <dgm:pt modelId="{E2D591B9-8180-45D5-85A3-02ADDFB3D7DF}" type="pres">
      <dgm:prSet presAssocID="{0F4B21C9-B64A-4FE5-8D17-01F72F88D61E}" presName="rootComposite" presStyleCnt="0"/>
      <dgm:spPr/>
    </dgm:pt>
    <dgm:pt modelId="{B5279D51-C438-45C1-BD02-B2B858C9B2E2}" type="pres">
      <dgm:prSet presAssocID="{0F4B21C9-B64A-4FE5-8D17-01F72F88D61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ED4C65D-15C5-400B-8787-AEB2DE22AD87}" type="pres">
      <dgm:prSet presAssocID="{0F4B21C9-B64A-4FE5-8D17-01F72F88D61E}" presName="rootConnector" presStyleLbl="node2" presStyleIdx="0" presStyleCnt="3"/>
      <dgm:spPr/>
      <dgm:t>
        <a:bodyPr/>
        <a:lstStyle/>
        <a:p>
          <a:endParaRPr lang="es-EC"/>
        </a:p>
      </dgm:t>
    </dgm:pt>
    <dgm:pt modelId="{37CACC23-98BF-489B-9A46-31D17CC4D849}" type="pres">
      <dgm:prSet presAssocID="{0F4B21C9-B64A-4FE5-8D17-01F72F88D61E}" presName="hierChild4" presStyleCnt="0"/>
      <dgm:spPr/>
    </dgm:pt>
    <dgm:pt modelId="{BBDA5E97-24EE-412E-B545-8825F4121B9F}" type="pres">
      <dgm:prSet presAssocID="{7152B4A4-3685-4E79-9A1C-7A7D6B6572F1}" presName="Name64" presStyleLbl="parChTrans1D3" presStyleIdx="0" presStyleCnt="4"/>
      <dgm:spPr/>
      <dgm:t>
        <a:bodyPr/>
        <a:lstStyle/>
        <a:p>
          <a:endParaRPr lang="es-EC"/>
        </a:p>
      </dgm:t>
    </dgm:pt>
    <dgm:pt modelId="{95A3B6EB-2DFE-4EAD-BCDE-BC96BB529C1B}" type="pres">
      <dgm:prSet presAssocID="{8420889F-557A-449E-8D86-9F4CCF8BAEEA}" presName="hierRoot2" presStyleCnt="0">
        <dgm:presLayoutVars>
          <dgm:hierBranch val="init"/>
        </dgm:presLayoutVars>
      </dgm:prSet>
      <dgm:spPr/>
    </dgm:pt>
    <dgm:pt modelId="{094B2A2F-77CD-4204-BD59-0283D3278A2A}" type="pres">
      <dgm:prSet presAssocID="{8420889F-557A-449E-8D86-9F4CCF8BAEEA}" presName="rootComposite" presStyleCnt="0"/>
      <dgm:spPr/>
    </dgm:pt>
    <dgm:pt modelId="{46F1A74A-2503-4B05-A0D3-95E970AE59E6}" type="pres">
      <dgm:prSet presAssocID="{8420889F-557A-449E-8D86-9F4CCF8BAEEA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0218C3E-555A-45C2-97F7-975D00C65817}" type="pres">
      <dgm:prSet presAssocID="{8420889F-557A-449E-8D86-9F4CCF8BAEEA}" presName="rootConnector" presStyleLbl="node3" presStyleIdx="0" presStyleCnt="4"/>
      <dgm:spPr/>
      <dgm:t>
        <a:bodyPr/>
        <a:lstStyle/>
        <a:p>
          <a:endParaRPr lang="es-EC"/>
        </a:p>
      </dgm:t>
    </dgm:pt>
    <dgm:pt modelId="{43909EDA-3E55-4D67-B37E-FE8102C23DBF}" type="pres">
      <dgm:prSet presAssocID="{8420889F-557A-449E-8D86-9F4CCF8BAEEA}" presName="hierChild4" presStyleCnt="0"/>
      <dgm:spPr/>
    </dgm:pt>
    <dgm:pt modelId="{7AE60A1B-4B81-4A61-BA6D-35373CF2E215}" type="pres">
      <dgm:prSet presAssocID="{8420889F-557A-449E-8D86-9F4CCF8BAEEA}" presName="hierChild5" presStyleCnt="0"/>
      <dgm:spPr/>
    </dgm:pt>
    <dgm:pt modelId="{6A179083-FD30-4440-B770-D2D002DFCFCE}" type="pres">
      <dgm:prSet presAssocID="{1F4959CE-4756-41C4-966A-B63EAEE926CF}" presName="Name64" presStyleLbl="parChTrans1D3" presStyleIdx="1" presStyleCnt="4"/>
      <dgm:spPr/>
      <dgm:t>
        <a:bodyPr/>
        <a:lstStyle/>
        <a:p>
          <a:endParaRPr lang="es-EC"/>
        </a:p>
      </dgm:t>
    </dgm:pt>
    <dgm:pt modelId="{6CAC9153-82BC-43C7-8BC6-5F19668828ED}" type="pres">
      <dgm:prSet presAssocID="{60D6A5F5-87D6-4839-A140-44A34E0BADB5}" presName="hierRoot2" presStyleCnt="0">
        <dgm:presLayoutVars>
          <dgm:hierBranch val="init"/>
        </dgm:presLayoutVars>
      </dgm:prSet>
      <dgm:spPr/>
    </dgm:pt>
    <dgm:pt modelId="{24642993-7388-47F5-8804-05A7BE7CCC0D}" type="pres">
      <dgm:prSet presAssocID="{60D6A5F5-87D6-4839-A140-44A34E0BADB5}" presName="rootComposite" presStyleCnt="0"/>
      <dgm:spPr/>
    </dgm:pt>
    <dgm:pt modelId="{5709B34A-DBF8-4279-AF31-C3C013DB077B}" type="pres">
      <dgm:prSet presAssocID="{60D6A5F5-87D6-4839-A140-44A34E0BADB5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5E27B52-8C5D-440D-BC8B-F8CBEBCDE8CB}" type="pres">
      <dgm:prSet presAssocID="{60D6A5F5-87D6-4839-A140-44A34E0BADB5}" presName="rootConnector" presStyleLbl="node3" presStyleIdx="1" presStyleCnt="4"/>
      <dgm:spPr/>
      <dgm:t>
        <a:bodyPr/>
        <a:lstStyle/>
        <a:p>
          <a:endParaRPr lang="es-EC"/>
        </a:p>
      </dgm:t>
    </dgm:pt>
    <dgm:pt modelId="{284C0620-427A-4D2D-8CC4-CA42B22E4CB8}" type="pres">
      <dgm:prSet presAssocID="{60D6A5F5-87D6-4839-A140-44A34E0BADB5}" presName="hierChild4" presStyleCnt="0"/>
      <dgm:spPr/>
    </dgm:pt>
    <dgm:pt modelId="{C13D9FEC-18E3-4C4E-8E15-6A6B8E2E14E3}" type="pres">
      <dgm:prSet presAssocID="{60D6A5F5-87D6-4839-A140-44A34E0BADB5}" presName="hierChild5" presStyleCnt="0"/>
      <dgm:spPr/>
    </dgm:pt>
    <dgm:pt modelId="{D78DAE30-06D8-4DAD-8640-C6E7BF14272C}" type="pres">
      <dgm:prSet presAssocID="{0F4B21C9-B64A-4FE5-8D17-01F72F88D61E}" presName="hierChild5" presStyleCnt="0"/>
      <dgm:spPr/>
    </dgm:pt>
    <dgm:pt modelId="{3B4B3802-8D4F-4609-B976-93FC390C5A8A}" type="pres">
      <dgm:prSet presAssocID="{768685D3-51C1-4B36-96A5-FFD6765DDEB9}" presName="Name64" presStyleLbl="parChTrans1D2" presStyleIdx="1" presStyleCnt="3"/>
      <dgm:spPr/>
      <dgm:t>
        <a:bodyPr/>
        <a:lstStyle/>
        <a:p>
          <a:endParaRPr lang="es-EC"/>
        </a:p>
      </dgm:t>
    </dgm:pt>
    <dgm:pt modelId="{2D1A98EC-2F6B-4C9E-891D-14F2241F0B6E}" type="pres">
      <dgm:prSet presAssocID="{B626989B-98C0-40B5-869E-C97481E07C6B}" presName="hierRoot2" presStyleCnt="0">
        <dgm:presLayoutVars>
          <dgm:hierBranch val="init"/>
        </dgm:presLayoutVars>
      </dgm:prSet>
      <dgm:spPr/>
    </dgm:pt>
    <dgm:pt modelId="{ED0CF6CA-0BD1-454F-9BF4-05427E3295C5}" type="pres">
      <dgm:prSet presAssocID="{B626989B-98C0-40B5-869E-C97481E07C6B}" presName="rootComposite" presStyleCnt="0"/>
      <dgm:spPr/>
    </dgm:pt>
    <dgm:pt modelId="{47192C3F-A4A4-4E27-BE23-799EBA5BCE23}" type="pres">
      <dgm:prSet presAssocID="{B626989B-98C0-40B5-869E-C97481E07C6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F306B1D-055C-4677-94E6-80FE917B20AC}" type="pres">
      <dgm:prSet presAssocID="{B626989B-98C0-40B5-869E-C97481E07C6B}" presName="rootConnector" presStyleLbl="node2" presStyleIdx="1" presStyleCnt="3"/>
      <dgm:spPr/>
      <dgm:t>
        <a:bodyPr/>
        <a:lstStyle/>
        <a:p>
          <a:endParaRPr lang="es-EC"/>
        </a:p>
      </dgm:t>
    </dgm:pt>
    <dgm:pt modelId="{29054339-ED76-49C8-9194-A1BF22EAF487}" type="pres">
      <dgm:prSet presAssocID="{B626989B-98C0-40B5-869E-C97481E07C6B}" presName="hierChild4" presStyleCnt="0"/>
      <dgm:spPr/>
    </dgm:pt>
    <dgm:pt modelId="{F46D5EC6-7F78-4672-B872-379C91745EB5}" type="pres">
      <dgm:prSet presAssocID="{5B10B3EB-F77E-4E33-A677-9B5D0EF46300}" presName="Name64" presStyleLbl="parChTrans1D3" presStyleIdx="2" presStyleCnt="4"/>
      <dgm:spPr/>
      <dgm:t>
        <a:bodyPr/>
        <a:lstStyle/>
        <a:p>
          <a:endParaRPr lang="es-EC"/>
        </a:p>
      </dgm:t>
    </dgm:pt>
    <dgm:pt modelId="{D20A2750-15FF-4CC4-AC90-EA86299E2F78}" type="pres">
      <dgm:prSet presAssocID="{6898AB64-934B-4CD2-8E6B-3DCC2C80B957}" presName="hierRoot2" presStyleCnt="0">
        <dgm:presLayoutVars>
          <dgm:hierBranch val="init"/>
        </dgm:presLayoutVars>
      </dgm:prSet>
      <dgm:spPr/>
    </dgm:pt>
    <dgm:pt modelId="{68FBD3B2-E14A-4B61-BAB9-30256B21C8F8}" type="pres">
      <dgm:prSet presAssocID="{6898AB64-934B-4CD2-8E6B-3DCC2C80B957}" presName="rootComposite" presStyleCnt="0"/>
      <dgm:spPr/>
    </dgm:pt>
    <dgm:pt modelId="{75AA5735-7E51-4D6C-B61A-B1A5134F14AC}" type="pres">
      <dgm:prSet presAssocID="{6898AB64-934B-4CD2-8E6B-3DCC2C80B957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4DCAFFC-D392-454E-896A-7B1B9CD2B87B}" type="pres">
      <dgm:prSet presAssocID="{6898AB64-934B-4CD2-8E6B-3DCC2C80B957}" presName="rootConnector" presStyleLbl="node3" presStyleIdx="2" presStyleCnt="4"/>
      <dgm:spPr/>
      <dgm:t>
        <a:bodyPr/>
        <a:lstStyle/>
        <a:p>
          <a:endParaRPr lang="es-EC"/>
        </a:p>
      </dgm:t>
    </dgm:pt>
    <dgm:pt modelId="{D312656E-4A0D-44E2-B019-533AA8C2A0C6}" type="pres">
      <dgm:prSet presAssocID="{6898AB64-934B-4CD2-8E6B-3DCC2C80B957}" presName="hierChild4" presStyleCnt="0"/>
      <dgm:spPr/>
    </dgm:pt>
    <dgm:pt modelId="{3AEC41FC-8040-447E-ACA6-3F11C8781F99}" type="pres">
      <dgm:prSet presAssocID="{18293C64-7194-4667-8518-35FAED43FB34}" presName="Name64" presStyleLbl="parChTrans1D4" presStyleIdx="0" presStyleCnt="1"/>
      <dgm:spPr/>
      <dgm:t>
        <a:bodyPr/>
        <a:lstStyle/>
        <a:p>
          <a:endParaRPr lang="es-EC"/>
        </a:p>
      </dgm:t>
    </dgm:pt>
    <dgm:pt modelId="{932A7091-B628-4BCC-898E-A5D10E662891}" type="pres">
      <dgm:prSet presAssocID="{F500488E-0F51-4BCA-8990-8D353565B510}" presName="hierRoot2" presStyleCnt="0">
        <dgm:presLayoutVars>
          <dgm:hierBranch val="init"/>
        </dgm:presLayoutVars>
      </dgm:prSet>
      <dgm:spPr/>
    </dgm:pt>
    <dgm:pt modelId="{A4F706F8-2E5B-4882-8B73-3CF597DAA364}" type="pres">
      <dgm:prSet presAssocID="{F500488E-0F51-4BCA-8990-8D353565B510}" presName="rootComposite" presStyleCnt="0"/>
      <dgm:spPr/>
    </dgm:pt>
    <dgm:pt modelId="{76E1CDA5-074F-4A19-82F1-D82674EA33D7}" type="pres">
      <dgm:prSet presAssocID="{F500488E-0F51-4BCA-8990-8D353565B510}" presName="rootText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B12AA64-29E7-45FC-B52C-D93B00380147}" type="pres">
      <dgm:prSet presAssocID="{F500488E-0F51-4BCA-8990-8D353565B510}" presName="rootConnector" presStyleLbl="node4" presStyleIdx="0" presStyleCnt="1"/>
      <dgm:spPr/>
      <dgm:t>
        <a:bodyPr/>
        <a:lstStyle/>
        <a:p>
          <a:endParaRPr lang="es-EC"/>
        </a:p>
      </dgm:t>
    </dgm:pt>
    <dgm:pt modelId="{E5ECEE0B-C400-4003-9A21-B60301D22F88}" type="pres">
      <dgm:prSet presAssocID="{F500488E-0F51-4BCA-8990-8D353565B510}" presName="hierChild4" presStyleCnt="0"/>
      <dgm:spPr/>
    </dgm:pt>
    <dgm:pt modelId="{BDD6FCB0-1567-4B5C-B833-04D8EB27BEED}" type="pres">
      <dgm:prSet presAssocID="{F500488E-0F51-4BCA-8990-8D353565B510}" presName="hierChild5" presStyleCnt="0"/>
      <dgm:spPr/>
    </dgm:pt>
    <dgm:pt modelId="{7DB8AB30-E224-4F63-B2FC-BCA05D210AAA}" type="pres">
      <dgm:prSet presAssocID="{6898AB64-934B-4CD2-8E6B-3DCC2C80B957}" presName="hierChild5" presStyleCnt="0"/>
      <dgm:spPr/>
    </dgm:pt>
    <dgm:pt modelId="{B0456607-D8B5-4D04-93B1-235E33B8B45D}" type="pres">
      <dgm:prSet presAssocID="{B626989B-98C0-40B5-869E-C97481E07C6B}" presName="hierChild5" presStyleCnt="0"/>
      <dgm:spPr/>
    </dgm:pt>
    <dgm:pt modelId="{F682A6DF-4F03-4367-9D1A-3305A61CC106}" type="pres">
      <dgm:prSet presAssocID="{2689C7BF-F1C6-4B2F-BAD6-83FD0BF1FAB3}" presName="Name64" presStyleLbl="parChTrans1D2" presStyleIdx="2" presStyleCnt="3"/>
      <dgm:spPr/>
      <dgm:t>
        <a:bodyPr/>
        <a:lstStyle/>
        <a:p>
          <a:endParaRPr lang="es-EC"/>
        </a:p>
      </dgm:t>
    </dgm:pt>
    <dgm:pt modelId="{96C26F1F-2A95-4E60-9EA5-62998BFF5EDB}" type="pres">
      <dgm:prSet presAssocID="{039C5DCD-F5C9-43E0-B29E-EFAD3CB94CA8}" presName="hierRoot2" presStyleCnt="0">
        <dgm:presLayoutVars>
          <dgm:hierBranch val="init"/>
        </dgm:presLayoutVars>
      </dgm:prSet>
      <dgm:spPr/>
    </dgm:pt>
    <dgm:pt modelId="{B0F3939B-902F-4AEA-925C-2E63FEC4C544}" type="pres">
      <dgm:prSet presAssocID="{039C5DCD-F5C9-43E0-B29E-EFAD3CB94CA8}" presName="rootComposite" presStyleCnt="0"/>
      <dgm:spPr/>
    </dgm:pt>
    <dgm:pt modelId="{4A2F3332-09E6-47B0-9B8D-011524B673AD}" type="pres">
      <dgm:prSet presAssocID="{039C5DCD-F5C9-43E0-B29E-EFAD3CB94CA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2E50054-42EB-4527-A1F0-3672B77A0194}" type="pres">
      <dgm:prSet presAssocID="{039C5DCD-F5C9-43E0-B29E-EFAD3CB94CA8}" presName="rootConnector" presStyleLbl="node2" presStyleIdx="2" presStyleCnt="3"/>
      <dgm:spPr/>
      <dgm:t>
        <a:bodyPr/>
        <a:lstStyle/>
        <a:p>
          <a:endParaRPr lang="es-EC"/>
        </a:p>
      </dgm:t>
    </dgm:pt>
    <dgm:pt modelId="{C74CABD3-2A2F-423A-BEEC-B8FD70F96438}" type="pres">
      <dgm:prSet presAssocID="{039C5DCD-F5C9-43E0-B29E-EFAD3CB94CA8}" presName="hierChild4" presStyleCnt="0"/>
      <dgm:spPr/>
    </dgm:pt>
    <dgm:pt modelId="{D15B93BC-DF35-460E-BC3F-4249EF97B334}" type="pres">
      <dgm:prSet presAssocID="{E5330B50-25A3-4505-BA01-F94389DAE614}" presName="Name64" presStyleLbl="parChTrans1D3" presStyleIdx="3" presStyleCnt="4"/>
      <dgm:spPr/>
      <dgm:t>
        <a:bodyPr/>
        <a:lstStyle/>
        <a:p>
          <a:endParaRPr lang="es-EC"/>
        </a:p>
      </dgm:t>
    </dgm:pt>
    <dgm:pt modelId="{260B309F-BA8C-4CDE-83C2-81EFAC7CEE38}" type="pres">
      <dgm:prSet presAssocID="{86C579C3-BFE4-4F1C-A293-46C1CDC74784}" presName="hierRoot2" presStyleCnt="0">
        <dgm:presLayoutVars>
          <dgm:hierBranch val="init"/>
        </dgm:presLayoutVars>
      </dgm:prSet>
      <dgm:spPr/>
    </dgm:pt>
    <dgm:pt modelId="{06A5137C-E0F1-4208-81FC-80AC015F186E}" type="pres">
      <dgm:prSet presAssocID="{86C579C3-BFE4-4F1C-A293-46C1CDC74784}" presName="rootComposite" presStyleCnt="0"/>
      <dgm:spPr/>
    </dgm:pt>
    <dgm:pt modelId="{20D2956B-A798-4CD3-AFBC-8D27D7BE53E0}" type="pres">
      <dgm:prSet presAssocID="{86C579C3-BFE4-4F1C-A293-46C1CDC74784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2D247A-D0CF-48ED-8170-452A376CEC5A}" type="pres">
      <dgm:prSet presAssocID="{86C579C3-BFE4-4F1C-A293-46C1CDC74784}" presName="rootConnector" presStyleLbl="node3" presStyleIdx="3" presStyleCnt="4"/>
      <dgm:spPr/>
      <dgm:t>
        <a:bodyPr/>
        <a:lstStyle/>
        <a:p>
          <a:endParaRPr lang="es-EC"/>
        </a:p>
      </dgm:t>
    </dgm:pt>
    <dgm:pt modelId="{114AD504-E1CD-4453-B116-A9CF03A22A92}" type="pres">
      <dgm:prSet presAssocID="{86C579C3-BFE4-4F1C-A293-46C1CDC74784}" presName="hierChild4" presStyleCnt="0"/>
      <dgm:spPr/>
    </dgm:pt>
    <dgm:pt modelId="{82E0B29B-4D8F-47C8-B09E-82C39463331A}" type="pres">
      <dgm:prSet presAssocID="{86C579C3-BFE4-4F1C-A293-46C1CDC74784}" presName="hierChild5" presStyleCnt="0"/>
      <dgm:spPr/>
    </dgm:pt>
    <dgm:pt modelId="{ABBF588B-94F5-4FC1-AB06-56E2E490B218}" type="pres">
      <dgm:prSet presAssocID="{039C5DCD-F5C9-43E0-B29E-EFAD3CB94CA8}" presName="hierChild5" presStyleCnt="0"/>
      <dgm:spPr/>
    </dgm:pt>
    <dgm:pt modelId="{CCABA6FC-1274-4ACE-B97D-275FD17BE927}" type="pres">
      <dgm:prSet presAssocID="{96D748E9-03DA-4DC7-99DB-86A01332B2AB}" presName="hierChild3" presStyleCnt="0"/>
      <dgm:spPr/>
    </dgm:pt>
  </dgm:ptLst>
  <dgm:cxnLst>
    <dgm:cxn modelId="{A73167C6-86ED-43FC-8A63-6E0198972A3D}" srcId="{96D748E9-03DA-4DC7-99DB-86A01332B2AB}" destId="{B626989B-98C0-40B5-869E-C97481E07C6B}" srcOrd="1" destOrd="0" parTransId="{768685D3-51C1-4B36-96A5-FFD6765DDEB9}" sibTransId="{BF7423BC-B6A9-439E-9FD5-3EABB52A4337}"/>
    <dgm:cxn modelId="{C59A7314-5D39-41C7-A632-44702CA5F414}" type="presOf" srcId="{86C579C3-BFE4-4F1C-A293-46C1CDC74784}" destId="{20D2956B-A798-4CD3-AFBC-8D27D7BE53E0}" srcOrd="0" destOrd="0" presId="urn:microsoft.com/office/officeart/2009/3/layout/HorizontalOrganizationChart"/>
    <dgm:cxn modelId="{5DEC2F55-67A4-451E-8624-9F09112F5FD8}" type="presOf" srcId="{6898AB64-934B-4CD2-8E6B-3DCC2C80B957}" destId="{75AA5735-7E51-4D6C-B61A-B1A5134F14AC}" srcOrd="0" destOrd="0" presId="urn:microsoft.com/office/officeart/2009/3/layout/HorizontalOrganizationChart"/>
    <dgm:cxn modelId="{03CF5344-D538-4BE8-8D0E-77D6E5D9F3CF}" type="presOf" srcId="{3092B6C1-99D9-49A3-A357-F2D91281A6A4}" destId="{E48BECB9-2919-4F95-A615-7356EA788B0C}" srcOrd="0" destOrd="0" presId="urn:microsoft.com/office/officeart/2009/3/layout/HorizontalOrganizationChart"/>
    <dgm:cxn modelId="{AD1D740C-E213-422A-95FB-B5812272CFD9}" type="presOf" srcId="{039C5DCD-F5C9-43E0-B29E-EFAD3CB94CA8}" destId="{4A2F3332-09E6-47B0-9B8D-011524B673AD}" srcOrd="0" destOrd="0" presId="urn:microsoft.com/office/officeart/2009/3/layout/HorizontalOrganizationChart"/>
    <dgm:cxn modelId="{55C27ADF-0500-4836-8EBE-41542FD3F8ED}" type="presOf" srcId="{039C5DCD-F5C9-43E0-B29E-EFAD3CB94CA8}" destId="{C2E50054-42EB-4527-A1F0-3672B77A0194}" srcOrd="1" destOrd="0" presId="urn:microsoft.com/office/officeart/2009/3/layout/HorizontalOrganizationChart"/>
    <dgm:cxn modelId="{977B7FFE-327F-41FA-8A4E-A0B98E0D1C8E}" srcId="{B626989B-98C0-40B5-869E-C97481E07C6B}" destId="{6898AB64-934B-4CD2-8E6B-3DCC2C80B957}" srcOrd="0" destOrd="0" parTransId="{5B10B3EB-F77E-4E33-A677-9B5D0EF46300}" sibTransId="{C5F5F610-CDBB-4DFB-86C2-37EF0E7C02ED}"/>
    <dgm:cxn modelId="{DAB761A9-2E2A-4026-9B1A-577C16C7604C}" type="presOf" srcId="{8420889F-557A-449E-8D86-9F4CCF8BAEEA}" destId="{46F1A74A-2503-4B05-A0D3-95E970AE59E6}" srcOrd="0" destOrd="0" presId="urn:microsoft.com/office/officeart/2009/3/layout/HorizontalOrganizationChart"/>
    <dgm:cxn modelId="{051877D4-7890-4E56-BA3E-280C22CD3AD7}" srcId="{96D748E9-03DA-4DC7-99DB-86A01332B2AB}" destId="{0F4B21C9-B64A-4FE5-8D17-01F72F88D61E}" srcOrd="0" destOrd="0" parTransId="{CFF8B884-5628-4DE1-BDD0-FBA19B80EA6C}" sibTransId="{DC015C29-0E7B-4194-949A-35FD0B705086}"/>
    <dgm:cxn modelId="{0F8CAF56-08C9-4B42-802C-D4EB0B356EA7}" type="presOf" srcId="{F500488E-0F51-4BCA-8990-8D353565B510}" destId="{76E1CDA5-074F-4A19-82F1-D82674EA33D7}" srcOrd="0" destOrd="0" presId="urn:microsoft.com/office/officeart/2009/3/layout/HorizontalOrganizationChart"/>
    <dgm:cxn modelId="{321235EA-09B0-49A1-8FDB-6A74AC042088}" type="presOf" srcId="{60D6A5F5-87D6-4839-A140-44A34E0BADB5}" destId="{5709B34A-DBF8-4279-AF31-C3C013DB077B}" srcOrd="0" destOrd="0" presId="urn:microsoft.com/office/officeart/2009/3/layout/HorizontalOrganizationChart"/>
    <dgm:cxn modelId="{56001ACF-78EF-4130-80C0-977B5C618720}" type="presOf" srcId="{96D748E9-03DA-4DC7-99DB-86A01332B2AB}" destId="{6BDBBA6B-4995-4486-B7F5-9EDE6FCAFFC5}" srcOrd="1" destOrd="0" presId="urn:microsoft.com/office/officeart/2009/3/layout/HorizontalOrganizationChart"/>
    <dgm:cxn modelId="{5B904F84-2CE5-4CA6-903A-5A82626DECC4}" srcId="{0F4B21C9-B64A-4FE5-8D17-01F72F88D61E}" destId="{8420889F-557A-449E-8D86-9F4CCF8BAEEA}" srcOrd="0" destOrd="0" parTransId="{7152B4A4-3685-4E79-9A1C-7A7D6B6572F1}" sibTransId="{B3C191B4-48AA-4923-903C-C72017614B45}"/>
    <dgm:cxn modelId="{69A6DD0F-8FC4-47D1-A880-438BB1FCA1BB}" srcId="{039C5DCD-F5C9-43E0-B29E-EFAD3CB94CA8}" destId="{86C579C3-BFE4-4F1C-A293-46C1CDC74784}" srcOrd="0" destOrd="0" parTransId="{E5330B50-25A3-4505-BA01-F94389DAE614}" sibTransId="{EE684C1A-2346-40A3-88D2-7C24FF09F0D2}"/>
    <dgm:cxn modelId="{DC922998-250A-41AA-929E-72C652B5C177}" type="presOf" srcId="{86C579C3-BFE4-4F1C-A293-46C1CDC74784}" destId="{582D247A-D0CF-48ED-8170-452A376CEC5A}" srcOrd="1" destOrd="0" presId="urn:microsoft.com/office/officeart/2009/3/layout/HorizontalOrganizationChart"/>
    <dgm:cxn modelId="{505B5892-B423-49D0-AA18-85F96DB7B9E5}" srcId="{6898AB64-934B-4CD2-8E6B-3DCC2C80B957}" destId="{F500488E-0F51-4BCA-8990-8D353565B510}" srcOrd="0" destOrd="0" parTransId="{18293C64-7194-4667-8518-35FAED43FB34}" sibTransId="{8342A11A-5D7C-422E-AA35-AEB433F02A28}"/>
    <dgm:cxn modelId="{EA7469FC-D351-4FC0-9F16-62B1FB06036A}" srcId="{96D748E9-03DA-4DC7-99DB-86A01332B2AB}" destId="{039C5DCD-F5C9-43E0-B29E-EFAD3CB94CA8}" srcOrd="2" destOrd="0" parTransId="{2689C7BF-F1C6-4B2F-BAD6-83FD0BF1FAB3}" sibTransId="{A4E22B9F-DC7C-4725-91BD-09CEAA3F3BEB}"/>
    <dgm:cxn modelId="{A2085D88-3EDF-4C8D-9FB3-7D788AD9910C}" type="presOf" srcId="{B626989B-98C0-40B5-869E-C97481E07C6B}" destId="{47192C3F-A4A4-4E27-BE23-799EBA5BCE23}" srcOrd="0" destOrd="0" presId="urn:microsoft.com/office/officeart/2009/3/layout/HorizontalOrganizationChart"/>
    <dgm:cxn modelId="{5B19F9E4-BB96-4A12-A980-BDB80CD50D65}" srcId="{3092B6C1-99D9-49A3-A357-F2D91281A6A4}" destId="{96D748E9-03DA-4DC7-99DB-86A01332B2AB}" srcOrd="0" destOrd="0" parTransId="{80EC4C7B-6C94-430A-A32E-36DBC247D449}" sibTransId="{23D840C0-17FA-47DC-AC0D-C8FC16BB019F}"/>
    <dgm:cxn modelId="{18B9B707-EBCC-4EFE-97F2-2A19CB1B4EC9}" type="presOf" srcId="{E5330B50-25A3-4505-BA01-F94389DAE614}" destId="{D15B93BC-DF35-460E-BC3F-4249EF97B334}" srcOrd="0" destOrd="0" presId="urn:microsoft.com/office/officeart/2009/3/layout/HorizontalOrganizationChart"/>
    <dgm:cxn modelId="{0E410E0C-CDDE-4FE4-8F59-8894AB135AF3}" type="presOf" srcId="{6898AB64-934B-4CD2-8E6B-3DCC2C80B957}" destId="{74DCAFFC-D392-454E-896A-7B1B9CD2B87B}" srcOrd="1" destOrd="0" presId="urn:microsoft.com/office/officeart/2009/3/layout/HorizontalOrganizationChart"/>
    <dgm:cxn modelId="{03A7D206-1E2B-473F-9A5A-AA0D31FAC3D0}" type="presOf" srcId="{7152B4A4-3685-4E79-9A1C-7A7D6B6572F1}" destId="{BBDA5E97-24EE-412E-B545-8825F4121B9F}" srcOrd="0" destOrd="0" presId="urn:microsoft.com/office/officeart/2009/3/layout/HorizontalOrganizationChart"/>
    <dgm:cxn modelId="{5571B5DB-569A-42E6-9485-602FDEF42642}" type="presOf" srcId="{B626989B-98C0-40B5-869E-C97481E07C6B}" destId="{4F306B1D-055C-4677-94E6-80FE917B20AC}" srcOrd="1" destOrd="0" presId="urn:microsoft.com/office/officeart/2009/3/layout/HorizontalOrganizationChart"/>
    <dgm:cxn modelId="{DEE0230D-93F9-4A67-A476-37E85D858F22}" srcId="{0F4B21C9-B64A-4FE5-8D17-01F72F88D61E}" destId="{60D6A5F5-87D6-4839-A140-44A34E0BADB5}" srcOrd="1" destOrd="0" parTransId="{1F4959CE-4756-41C4-966A-B63EAEE926CF}" sibTransId="{AF0DB645-07A2-4C93-BAE7-C1A5A126C238}"/>
    <dgm:cxn modelId="{6D8AB1A4-2A67-46F4-ACF8-5F9C55511C6C}" type="presOf" srcId="{2689C7BF-F1C6-4B2F-BAD6-83FD0BF1FAB3}" destId="{F682A6DF-4F03-4367-9D1A-3305A61CC106}" srcOrd="0" destOrd="0" presId="urn:microsoft.com/office/officeart/2009/3/layout/HorizontalOrganizationChart"/>
    <dgm:cxn modelId="{3F5FC9C3-D8E6-4998-A4DE-CA3D72CC377E}" type="presOf" srcId="{0F4B21C9-B64A-4FE5-8D17-01F72F88D61E}" destId="{B5279D51-C438-45C1-BD02-B2B858C9B2E2}" srcOrd="0" destOrd="0" presId="urn:microsoft.com/office/officeart/2009/3/layout/HorizontalOrganizationChart"/>
    <dgm:cxn modelId="{E84E9E05-062C-4D78-9F27-31911C8A99AB}" type="presOf" srcId="{768685D3-51C1-4B36-96A5-FFD6765DDEB9}" destId="{3B4B3802-8D4F-4609-B976-93FC390C5A8A}" srcOrd="0" destOrd="0" presId="urn:microsoft.com/office/officeart/2009/3/layout/HorizontalOrganizationChart"/>
    <dgm:cxn modelId="{7ECB9048-7B90-40CF-99E5-F842AA074CFA}" type="presOf" srcId="{1F4959CE-4756-41C4-966A-B63EAEE926CF}" destId="{6A179083-FD30-4440-B770-D2D002DFCFCE}" srcOrd="0" destOrd="0" presId="urn:microsoft.com/office/officeart/2009/3/layout/HorizontalOrganizationChart"/>
    <dgm:cxn modelId="{B9EE5436-6752-4B52-BAE1-36A6288CD537}" type="presOf" srcId="{F500488E-0F51-4BCA-8990-8D353565B510}" destId="{6B12AA64-29E7-45FC-B52C-D93B00380147}" srcOrd="1" destOrd="0" presId="urn:microsoft.com/office/officeart/2009/3/layout/HorizontalOrganizationChart"/>
    <dgm:cxn modelId="{A7BD81C0-FFF0-41E0-BEB2-72ABCE761CD7}" type="presOf" srcId="{CFF8B884-5628-4DE1-BDD0-FBA19B80EA6C}" destId="{164AE68E-D3CB-4C6E-BC73-CFB6CFF7975B}" srcOrd="0" destOrd="0" presId="urn:microsoft.com/office/officeart/2009/3/layout/HorizontalOrganizationChart"/>
    <dgm:cxn modelId="{F2D0E4C4-7DD0-434E-98B6-0EB290336E2E}" type="presOf" srcId="{5B10B3EB-F77E-4E33-A677-9B5D0EF46300}" destId="{F46D5EC6-7F78-4672-B872-379C91745EB5}" srcOrd="0" destOrd="0" presId="urn:microsoft.com/office/officeart/2009/3/layout/HorizontalOrganizationChart"/>
    <dgm:cxn modelId="{CEEF2D87-79E0-4407-AB17-DC732E6E24C7}" type="presOf" srcId="{96D748E9-03DA-4DC7-99DB-86A01332B2AB}" destId="{B80F2E8E-FDAA-413D-A9D1-D07D980C3B98}" srcOrd="0" destOrd="0" presId="urn:microsoft.com/office/officeart/2009/3/layout/HorizontalOrganizationChart"/>
    <dgm:cxn modelId="{B77D8530-1838-49BF-B605-4123AAD9335B}" type="presOf" srcId="{60D6A5F5-87D6-4839-A140-44A34E0BADB5}" destId="{C5E27B52-8C5D-440D-BC8B-F8CBEBCDE8CB}" srcOrd="1" destOrd="0" presId="urn:microsoft.com/office/officeart/2009/3/layout/HorizontalOrganizationChart"/>
    <dgm:cxn modelId="{42447D91-9B49-4CEA-A47B-B3458A17F372}" type="presOf" srcId="{18293C64-7194-4667-8518-35FAED43FB34}" destId="{3AEC41FC-8040-447E-ACA6-3F11C8781F99}" srcOrd="0" destOrd="0" presId="urn:microsoft.com/office/officeart/2009/3/layout/HorizontalOrganizationChart"/>
    <dgm:cxn modelId="{B5AB17F1-53AA-4FDC-860E-440891742B4E}" type="presOf" srcId="{0F4B21C9-B64A-4FE5-8D17-01F72F88D61E}" destId="{BED4C65D-15C5-400B-8787-AEB2DE22AD87}" srcOrd="1" destOrd="0" presId="urn:microsoft.com/office/officeart/2009/3/layout/HorizontalOrganizationChart"/>
    <dgm:cxn modelId="{6876BDA2-2BE1-4C94-B471-062F72DE2336}" type="presOf" srcId="{8420889F-557A-449E-8D86-9F4CCF8BAEEA}" destId="{F0218C3E-555A-45C2-97F7-975D00C65817}" srcOrd="1" destOrd="0" presId="urn:microsoft.com/office/officeart/2009/3/layout/HorizontalOrganizationChart"/>
    <dgm:cxn modelId="{2C5DFF57-0DAF-4382-9C1F-3C246305A8C4}" type="presParOf" srcId="{E48BECB9-2919-4F95-A615-7356EA788B0C}" destId="{4D56E550-1F7D-4872-89C6-FB4AB540C5E1}" srcOrd="0" destOrd="0" presId="urn:microsoft.com/office/officeart/2009/3/layout/HorizontalOrganizationChart"/>
    <dgm:cxn modelId="{6E3A81F2-621A-45C6-A556-1A1C452843E7}" type="presParOf" srcId="{4D56E550-1F7D-4872-89C6-FB4AB540C5E1}" destId="{B7723154-CAB3-437E-B9AB-2AC215C8E3FD}" srcOrd="0" destOrd="0" presId="urn:microsoft.com/office/officeart/2009/3/layout/HorizontalOrganizationChart"/>
    <dgm:cxn modelId="{A59FD27E-08FA-447C-B3CA-80F2F593ACF8}" type="presParOf" srcId="{B7723154-CAB3-437E-B9AB-2AC215C8E3FD}" destId="{B80F2E8E-FDAA-413D-A9D1-D07D980C3B98}" srcOrd="0" destOrd="0" presId="urn:microsoft.com/office/officeart/2009/3/layout/HorizontalOrganizationChart"/>
    <dgm:cxn modelId="{8396C907-348C-4318-91E1-A5345AF4FA2A}" type="presParOf" srcId="{B7723154-CAB3-437E-B9AB-2AC215C8E3FD}" destId="{6BDBBA6B-4995-4486-B7F5-9EDE6FCAFFC5}" srcOrd="1" destOrd="0" presId="urn:microsoft.com/office/officeart/2009/3/layout/HorizontalOrganizationChart"/>
    <dgm:cxn modelId="{597F254D-1111-4C0B-AF0E-D6799923B19C}" type="presParOf" srcId="{4D56E550-1F7D-4872-89C6-FB4AB540C5E1}" destId="{DA4522D1-EBB7-419B-BBBA-BD1C210A5893}" srcOrd="1" destOrd="0" presId="urn:microsoft.com/office/officeart/2009/3/layout/HorizontalOrganizationChart"/>
    <dgm:cxn modelId="{0FFC5FEB-3485-4ECA-BF71-BE6311D417CF}" type="presParOf" srcId="{DA4522D1-EBB7-419B-BBBA-BD1C210A5893}" destId="{164AE68E-D3CB-4C6E-BC73-CFB6CFF7975B}" srcOrd="0" destOrd="0" presId="urn:microsoft.com/office/officeart/2009/3/layout/HorizontalOrganizationChart"/>
    <dgm:cxn modelId="{189454DF-25ED-4455-B889-43C9B3D69277}" type="presParOf" srcId="{DA4522D1-EBB7-419B-BBBA-BD1C210A5893}" destId="{67CDB30B-C87A-4940-BBAD-91A309777DCC}" srcOrd="1" destOrd="0" presId="urn:microsoft.com/office/officeart/2009/3/layout/HorizontalOrganizationChart"/>
    <dgm:cxn modelId="{A8905E5E-C601-422C-A0D9-CD362FD09435}" type="presParOf" srcId="{67CDB30B-C87A-4940-BBAD-91A309777DCC}" destId="{E2D591B9-8180-45D5-85A3-02ADDFB3D7DF}" srcOrd="0" destOrd="0" presId="urn:microsoft.com/office/officeart/2009/3/layout/HorizontalOrganizationChart"/>
    <dgm:cxn modelId="{F6C57B0B-DA34-4DA7-A16E-1F3DFF2BA776}" type="presParOf" srcId="{E2D591B9-8180-45D5-85A3-02ADDFB3D7DF}" destId="{B5279D51-C438-45C1-BD02-B2B858C9B2E2}" srcOrd="0" destOrd="0" presId="urn:microsoft.com/office/officeart/2009/3/layout/HorizontalOrganizationChart"/>
    <dgm:cxn modelId="{516D294D-A3C3-4244-A87A-954AA6085427}" type="presParOf" srcId="{E2D591B9-8180-45D5-85A3-02ADDFB3D7DF}" destId="{BED4C65D-15C5-400B-8787-AEB2DE22AD87}" srcOrd="1" destOrd="0" presId="urn:microsoft.com/office/officeart/2009/3/layout/HorizontalOrganizationChart"/>
    <dgm:cxn modelId="{9D2C8A3B-2868-4B9F-BC8C-B22C7ADF58C1}" type="presParOf" srcId="{67CDB30B-C87A-4940-BBAD-91A309777DCC}" destId="{37CACC23-98BF-489B-9A46-31D17CC4D849}" srcOrd="1" destOrd="0" presId="urn:microsoft.com/office/officeart/2009/3/layout/HorizontalOrganizationChart"/>
    <dgm:cxn modelId="{296116FE-6791-43F3-95DA-07D03A31D9BD}" type="presParOf" srcId="{37CACC23-98BF-489B-9A46-31D17CC4D849}" destId="{BBDA5E97-24EE-412E-B545-8825F4121B9F}" srcOrd="0" destOrd="0" presId="urn:microsoft.com/office/officeart/2009/3/layout/HorizontalOrganizationChart"/>
    <dgm:cxn modelId="{124D97AD-2236-45FF-899E-1094DD183235}" type="presParOf" srcId="{37CACC23-98BF-489B-9A46-31D17CC4D849}" destId="{95A3B6EB-2DFE-4EAD-BCDE-BC96BB529C1B}" srcOrd="1" destOrd="0" presId="urn:microsoft.com/office/officeart/2009/3/layout/HorizontalOrganizationChart"/>
    <dgm:cxn modelId="{4F77371C-DE60-4FB0-B822-FB5E87BD7B99}" type="presParOf" srcId="{95A3B6EB-2DFE-4EAD-BCDE-BC96BB529C1B}" destId="{094B2A2F-77CD-4204-BD59-0283D3278A2A}" srcOrd="0" destOrd="0" presId="urn:microsoft.com/office/officeart/2009/3/layout/HorizontalOrganizationChart"/>
    <dgm:cxn modelId="{CF611E08-922B-4D5B-A0F5-22826898D9CE}" type="presParOf" srcId="{094B2A2F-77CD-4204-BD59-0283D3278A2A}" destId="{46F1A74A-2503-4B05-A0D3-95E970AE59E6}" srcOrd="0" destOrd="0" presId="urn:microsoft.com/office/officeart/2009/3/layout/HorizontalOrganizationChart"/>
    <dgm:cxn modelId="{C85BB63B-32E4-4CDA-8F01-3CD9EB916075}" type="presParOf" srcId="{094B2A2F-77CD-4204-BD59-0283D3278A2A}" destId="{F0218C3E-555A-45C2-97F7-975D00C65817}" srcOrd="1" destOrd="0" presId="urn:microsoft.com/office/officeart/2009/3/layout/HorizontalOrganizationChart"/>
    <dgm:cxn modelId="{0EA00BEA-E738-4EE4-B45B-CBEAB31550DD}" type="presParOf" srcId="{95A3B6EB-2DFE-4EAD-BCDE-BC96BB529C1B}" destId="{43909EDA-3E55-4D67-B37E-FE8102C23DBF}" srcOrd="1" destOrd="0" presId="urn:microsoft.com/office/officeart/2009/3/layout/HorizontalOrganizationChart"/>
    <dgm:cxn modelId="{30F87C09-DC89-4FCF-848A-AF7308E2DE91}" type="presParOf" srcId="{95A3B6EB-2DFE-4EAD-BCDE-BC96BB529C1B}" destId="{7AE60A1B-4B81-4A61-BA6D-35373CF2E215}" srcOrd="2" destOrd="0" presId="urn:microsoft.com/office/officeart/2009/3/layout/HorizontalOrganizationChart"/>
    <dgm:cxn modelId="{776D3E8B-FC35-4B0A-9BB3-527252150A6C}" type="presParOf" srcId="{37CACC23-98BF-489B-9A46-31D17CC4D849}" destId="{6A179083-FD30-4440-B770-D2D002DFCFCE}" srcOrd="2" destOrd="0" presId="urn:microsoft.com/office/officeart/2009/3/layout/HorizontalOrganizationChart"/>
    <dgm:cxn modelId="{E4D8AF56-388F-4B6E-A66A-2036285AB344}" type="presParOf" srcId="{37CACC23-98BF-489B-9A46-31D17CC4D849}" destId="{6CAC9153-82BC-43C7-8BC6-5F19668828ED}" srcOrd="3" destOrd="0" presId="urn:microsoft.com/office/officeart/2009/3/layout/HorizontalOrganizationChart"/>
    <dgm:cxn modelId="{68DFB6E0-71D8-4B22-84D4-7E7F04859060}" type="presParOf" srcId="{6CAC9153-82BC-43C7-8BC6-5F19668828ED}" destId="{24642993-7388-47F5-8804-05A7BE7CCC0D}" srcOrd="0" destOrd="0" presId="urn:microsoft.com/office/officeart/2009/3/layout/HorizontalOrganizationChart"/>
    <dgm:cxn modelId="{05855444-8BFE-43AB-A70A-3A650EFA16CB}" type="presParOf" srcId="{24642993-7388-47F5-8804-05A7BE7CCC0D}" destId="{5709B34A-DBF8-4279-AF31-C3C013DB077B}" srcOrd="0" destOrd="0" presId="urn:microsoft.com/office/officeart/2009/3/layout/HorizontalOrganizationChart"/>
    <dgm:cxn modelId="{2E6AC453-5121-4EAB-A07A-8A14989B496A}" type="presParOf" srcId="{24642993-7388-47F5-8804-05A7BE7CCC0D}" destId="{C5E27B52-8C5D-440D-BC8B-F8CBEBCDE8CB}" srcOrd="1" destOrd="0" presId="urn:microsoft.com/office/officeart/2009/3/layout/HorizontalOrganizationChart"/>
    <dgm:cxn modelId="{744865A8-868E-4A66-96B8-D4851A7A078B}" type="presParOf" srcId="{6CAC9153-82BC-43C7-8BC6-5F19668828ED}" destId="{284C0620-427A-4D2D-8CC4-CA42B22E4CB8}" srcOrd="1" destOrd="0" presId="urn:microsoft.com/office/officeart/2009/3/layout/HorizontalOrganizationChart"/>
    <dgm:cxn modelId="{AD0BA1DB-A901-4D65-932E-BB7487A0CCDE}" type="presParOf" srcId="{6CAC9153-82BC-43C7-8BC6-5F19668828ED}" destId="{C13D9FEC-18E3-4C4E-8E15-6A6B8E2E14E3}" srcOrd="2" destOrd="0" presId="urn:microsoft.com/office/officeart/2009/3/layout/HorizontalOrganizationChart"/>
    <dgm:cxn modelId="{7A17E197-28A5-4CD0-952A-A6D813F777FD}" type="presParOf" srcId="{67CDB30B-C87A-4940-BBAD-91A309777DCC}" destId="{D78DAE30-06D8-4DAD-8640-C6E7BF14272C}" srcOrd="2" destOrd="0" presId="urn:microsoft.com/office/officeart/2009/3/layout/HorizontalOrganizationChart"/>
    <dgm:cxn modelId="{DDC060CC-4F55-4977-8BFD-241EFF76212D}" type="presParOf" srcId="{DA4522D1-EBB7-419B-BBBA-BD1C210A5893}" destId="{3B4B3802-8D4F-4609-B976-93FC390C5A8A}" srcOrd="2" destOrd="0" presId="urn:microsoft.com/office/officeart/2009/3/layout/HorizontalOrganizationChart"/>
    <dgm:cxn modelId="{9EB77AA1-CFC4-4B3D-9595-D5D807A55899}" type="presParOf" srcId="{DA4522D1-EBB7-419B-BBBA-BD1C210A5893}" destId="{2D1A98EC-2F6B-4C9E-891D-14F2241F0B6E}" srcOrd="3" destOrd="0" presId="urn:microsoft.com/office/officeart/2009/3/layout/HorizontalOrganizationChart"/>
    <dgm:cxn modelId="{C7240EBF-CA05-43BD-9F36-195BF59A80F7}" type="presParOf" srcId="{2D1A98EC-2F6B-4C9E-891D-14F2241F0B6E}" destId="{ED0CF6CA-0BD1-454F-9BF4-05427E3295C5}" srcOrd="0" destOrd="0" presId="urn:microsoft.com/office/officeart/2009/3/layout/HorizontalOrganizationChart"/>
    <dgm:cxn modelId="{4AFA63A1-6769-4C98-BD3A-C7AD421143BC}" type="presParOf" srcId="{ED0CF6CA-0BD1-454F-9BF4-05427E3295C5}" destId="{47192C3F-A4A4-4E27-BE23-799EBA5BCE23}" srcOrd="0" destOrd="0" presId="urn:microsoft.com/office/officeart/2009/3/layout/HorizontalOrganizationChart"/>
    <dgm:cxn modelId="{96063688-FCB3-40B7-A133-8AD24BE1180A}" type="presParOf" srcId="{ED0CF6CA-0BD1-454F-9BF4-05427E3295C5}" destId="{4F306B1D-055C-4677-94E6-80FE917B20AC}" srcOrd="1" destOrd="0" presId="urn:microsoft.com/office/officeart/2009/3/layout/HorizontalOrganizationChart"/>
    <dgm:cxn modelId="{816AD24F-29FA-4628-9D32-93A874BC3A81}" type="presParOf" srcId="{2D1A98EC-2F6B-4C9E-891D-14F2241F0B6E}" destId="{29054339-ED76-49C8-9194-A1BF22EAF487}" srcOrd="1" destOrd="0" presId="urn:microsoft.com/office/officeart/2009/3/layout/HorizontalOrganizationChart"/>
    <dgm:cxn modelId="{B668505F-0E37-4D30-B08B-3B94688BE7DC}" type="presParOf" srcId="{29054339-ED76-49C8-9194-A1BF22EAF487}" destId="{F46D5EC6-7F78-4672-B872-379C91745EB5}" srcOrd="0" destOrd="0" presId="urn:microsoft.com/office/officeart/2009/3/layout/HorizontalOrganizationChart"/>
    <dgm:cxn modelId="{9AAC9C16-BDD6-46E7-89BA-7B98069BB40C}" type="presParOf" srcId="{29054339-ED76-49C8-9194-A1BF22EAF487}" destId="{D20A2750-15FF-4CC4-AC90-EA86299E2F78}" srcOrd="1" destOrd="0" presId="urn:microsoft.com/office/officeart/2009/3/layout/HorizontalOrganizationChart"/>
    <dgm:cxn modelId="{C163DD71-7B3B-4268-8A03-34E35BB49B7D}" type="presParOf" srcId="{D20A2750-15FF-4CC4-AC90-EA86299E2F78}" destId="{68FBD3B2-E14A-4B61-BAB9-30256B21C8F8}" srcOrd="0" destOrd="0" presId="urn:microsoft.com/office/officeart/2009/3/layout/HorizontalOrganizationChart"/>
    <dgm:cxn modelId="{CABDAB1E-E839-4D54-AC57-90911D3F1F67}" type="presParOf" srcId="{68FBD3B2-E14A-4B61-BAB9-30256B21C8F8}" destId="{75AA5735-7E51-4D6C-B61A-B1A5134F14AC}" srcOrd="0" destOrd="0" presId="urn:microsoft.com/office/officeart/2009/3/layout/HorizontalOrganizationChart"/>
    <dgm:cxn modelId="{A16352E8-FF08-4C70-8471-296E1DE47CFB}" type="presParOf" srcId="{68FBD3B2-E14A-4B61-BAB9-30256B21C8F8}" destId="{74DCAFFC-D392-454E-896A-7B1B9CD2B87B}" srcOrd="1" destOrd="0" presId="urn:microsoft.com/office/officeart/2009/3/layout/HorizontalOrganizationChart"/>
    <dgm:cxn modelId="{70B78E55-FF33-4DFE-B389-F9E47A1A3C85}" type="presParOf" srcId="{D20A2750-15FF-4CC4-AC90-EA86299E2F78}" destId="{D312656E-4A0D-44E2-B019-533AA8C2A0C6}" srcOrd="1" destOrd="0" presId="urn:microsoft.com/office/officeart/2009/3/layout/HorizontalOrganizationChart"/>
    <dgm:cxn modelId="{F2C89217-D792-4D78-BE16-B7C2B1241768}" type="presParOf" srcId="{D312656E-4A0D-44E2-B019-533AA8C2A0C6}" destId="{3AEC41FC-8040-447E-ACA6-3F11C8781F99}" srcOrd="0" destOrd="0" presId="urn:microsoft.com/office/officeart/2009/3/layout/HorizontalOrganizationChart"/>
    <dgm:cxn modelId="{CFDA0BC2-033C-4C25-8F29-DB67F18172E5}" type="presParOf" srcId="{D312656E-4A0D-44E2-B019-533AA8C2A0C6}" destId="{932A7091-B628-4BCC-898E-A5D10E662891}" srcOrd="1" destOrd="0" presId="urn:microsoft.com/office/officeart/2009/3/layout/HorizontalOrganizationChart"/>
    <dgm:cxn modelId="{39594DB9-397C-49B5-AAF1-1177AB1AFBC6}" type="presParOf" srcId="{932A7091-B628-4BCC-898E-A5D10E662891}" destId="{A4F706F8-2E5B-4882-8B73-3CF597DAA364}" srcOrd="0" destOrd="0" presId="urn:microsoft.com/office/officeart/2009/3/layout/HorizontalOrganizationChart"/>
    <dgm:cxn modelId="{5325A6AF-4424-40A3-B197-5BCA0D648A0A}" type="presParOf" srcId="{A4F706F8-2E5B-4882-8B73-3CF597DAA364}" destId="{76E1CDA5-074F-4A19-82F1-D82674EA33D7}" srcOrd="0" destOrd="0" presId="urn:microsoft.com/office/officeart/2009/3/layout/HorizontalOrganizationChart"/>
    <dgm:cxn modelId="{308C79B2-8578-437D-90DF-82BD8205FF8F}" type="presParOf" srcId="{A4F706F8-2E5B-4882-8B73-3CF597DAA364}" destId="{6B12AA64-29E7-45FC-B52C-D93B00380147}" srcOrd="1" destOrd="0" presId="urn:microsoft.com/office/officeart/2009/3/layout/HorizontalOrganizationChart"/>
    <dgm:cxn modelId="{2DA7F3E6-72D6-4BC4-ACF2-5228A453A8BB}" type="presParOf" srcId="{932A7091-B628-4BCC-898E-A5D10E662891}" destId="{E5ECEE0B-C400-4003-9A21-B60301D22F88}" srcOrd="1" destOrd="0" presId="urn:microsoft.com/office/officeart/2009/3/layout/HorizontalOrganizationChart"/>
    <dgm:cxn modelId="{288B1896-AFDC-4706-AB16-2E55F130DC08}" type="presParOf" srcId="{932A7091-B628-4BCC-898E-A5D10E662891}" destId="{BDD6FCB0-1567-4B5C-B833-04D8EB27BEED}" srcOrd="2" destOrd="0" presId="urn:microsoft.com/office/officeart/2009/3/layout/HorizontalOrganizationChart"/>
    <dgm:cxn modelId="{E00CEA12-4BEC-431D-B132-9CBDF4524251}" type="presParOf" srcId="{D20A2750-15FF-4CC4-AC90-EA86299E2F78}" destId="{7DB8AB30-E224-4F63-B2FC-BCA05D210AAA}" srcOrd="2" destOrd="0" presId="urn:microsoft.com/office/officeart/2009/3/layout/HorizontalOrganizationChart"/>
    <dgm:cxn modelId="{61BDFFB9-9D48-4B31-9D3A-3B4EA4FDED47}" type="presParOf" srcId="{2D1A98EC-2F6B-4C9E-891D-14F2241F0B6E}" destId="{B0456607-D8B5-4D04-93B1-235E33B8B45D}" srcOrd="2" destOrd="0" presId="urn:microsoft.com/office/officeart/2009/3/layout/HorizontalOrganizationChart"/>
    <dgm:cxn modelId="{990F1DC2-7D26-41D9-BBE4-312A5047E032}" type="presParOf" srcId="{DA4522D1-EBB7-419B-BBBA-BD1C210A5893}" destId="{F682A6DF-4F03-4367-9D1A-3305A61CC106}" srcOrd="4" destOrd="0" presId="urn:microsoft.com/office/officeart/2009/3/layout/HorizontalOrganizationChart"/>
    <dgm:cxn modelId="{AA7ABE98-5B3D-4566-ADC3-2DE7B51CCEC1}" type="presParOf" srcId="{DA4522D1-EBB7-419B-BBBA-BD1C210A5893}" destId="{96C26F1F-2A95-4E60-9EA5-62998BFF5EDB}" srcOrd="5" destOrd="0" presId="urn:microsoft.com/office/officeart/2009/3/layout/HorizontalOrganizationChart"/>
    <dgm:cxn modelId="{00EF237B-43D7-4417-83A6-DF108165941E}" type="presParOf" srcId="{96C26F1F-2A95-4E60-9EA5-62998BFF5EDB}" destId="{B0F3939B-902F-4AEA-925C-2E63FEC4C544}" srcOrd="0" destOrd="0" presId="urn:microsoft.com/office/officeart/2009/3/layout/HorizontalOrganizationChart"/>
    <dgm:cxn modelId="{E76F6D27-DD6F-4760-B648-974DAE439B67}" type="presParOf" srcId="{B0F3939B-902F-4AEA-925C-2E63FEC4C544}" destId="{4A2F3332-09E6-47B0-9B8D-011524B673AD}" srcOrd="0" destOrd="0" presId="urn:microsoft.com/office/officeart/2009/3/layout/HorizontalOrganizationChart"/>
    <dgm:cxn modelId="{A4D7B163-BC81-411F-A6F6-B66FE136BD08}" type="presParOf" srcId="{B0F3939B-902F-4AEA-925C-2E63FEC4C544}" destId="{C2E50054-42EB-4527-A1F0-3672B77A0194}" srcOrd="1" destOrd="0" presId="urn:microsoft.com/office/officeart/2009/3/layout/HorizontalOrganizationChart"/>
    <dgm:cxn modelId="{14A06737-2E53-4AE6-8A4E-782AF24AA2DB}" type="presParOf" srcId="{96C26F1F-2A95-4E60-9EA5-62998BFF5EDB}" destId="{C74CABD3-2A2F-423A-BEEC-B8FD70F96438}" srcOrd="1" destOrd="0" presId="urn:microsoft.com/office/officeart/2009/3/layout/HorizontalOrganizationChart"/>
    <dgm:cxn modelId="{C1FD1E2E-7A5A-4671-BFEC-B1E4E439FFD1}" type="presParOf" srcId="{C74CABD3-2A2F-423A-BEEC-B8FD70F96438}" destId="{D15B93BC-DF35-460E-BC3F-4249EF97B334}" srcOrd="0" destOrd="0" presId="urn:microsoft.com/office/officeart/2009/3/layout/HorizontalOrganizationChart"/>
    <dgm:cxn modelId="{02AFF990-1803-47B2-8DEB-C38BAECE4E06}" type="presParOf" srcId="{C74CABD3-2A2F-423A-BEEC-B8FD70F96438}" destId="{260B309F-BA8C-4CDE-83C2-81EFAC7CEE38}" srcOrd="1" destOrd="0" presId="urn:microsoft.com/office/officeart/2009/3/layout/HorizontalOrganizationChart"/>
    <dgm:cxn modelId="{7AEAED84-224A-4B08-A90D-2DF466EF162E}" type="presParOf" srcId="{260B309F-BA8C-4CDE-83C2-81EFAC7CEE38}" destId="{06A5137C-E0F1-4208-81FC-80AC015F186E}" srcOrd="0" destOrd="0" presId="urn:microsoft.com/office/officeart/2009/3/layout/HorizontalOrganizationChart"/>
    <dgm:cxn modelId="{305C311B-55F9-4353-9601-9F4FB71700B1}" type="presParOf" srcId="{06A5137C-E0F1-4208-81FC-80AC015F186E}" destId="{20D2956B-A798-4CD3-AFBC-8D27D7BE53E0}" srcOrd="0" destOrd="0" presId="urn:microsoft.com/office/officeart/2009/3/layout/HorizontalOrganizationChart"/>
    <dgm:cxn modelId="{B4FB2214-BA4D-4F52-ACDC-0162BE484AF1}" type="presParOf" srcId="{06A5137C-E0F1-4208-81FC-80AC015F186E}" destId="{582D247A-D0CF-48ED-8170-452A376CEC5A}" srcOrd="1" destOrd="0" presId="urn:microsoft.com/office/officeart/2009/3/layout/HorizontalOrganizationChart"/>
    <dgm:cxn modelId="{D9B66D2C-A494-437C-8047-9E940B987363}" type="presParOf" srcId="{260B309F-BA8C-4CDE-83C2-81EFAC7CEE38}" destId="{114AD504-E1CD-4453-B116-A9CF03A22A92}" srcOrd="1" destOrd="0" presId="urn:microsoft.com/office/officeart/2009/3/layout/HorizontalOrganizationChart"/>
    <dgm:cxn modelId="{22211EE7-F04A-499B-BD80-9D53259DF0FF}" type="presParOf" srcId="{260B309F-BA8C-4CDE-83C2-81EFAC7CEE38}" destId="{82E0B29B-4D8F-47C8-B09E-82C39463331A}" srcOrd="2" destOrd="0" presId="urn:microsoft.com/office/officeart/2009/3/layout/HorizontalOrganizationChart"/>
    <dgm:cxn modelId="{5AF9A410-9BD6-4815-A927-5EDF05A874FB}" type="presParOf" srcId="{96C26F1F-2A95-4E60-9EA5-62998BFF5EDB}" destId="{ABBF588B-94F5-4FC1-AB06-56E2E490B218}" srcOrd="2" destOrd="0" presId="urn:microsoft.com/office/officeart/2009/3/layout/HorizontalOrganizationChart"/>
    <dgm:cxn modelId="{4C679E46-8C58-4229-A676-E056D194455B}" type="presParOf" srcId="{4D56E550-1F7D-4872-89C6-FB4AB540C5E1}" destId="{CCABA6FC-1274-4ACE-B97D-275FD17BE92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8B2EB54-A10B-4BCC-BF73-4DFC2D81BEDA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</dgm:pt>
    <dgm:pt modelId="{2809DD66-09AA-471E-AC08-E6B45965AEAB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Limitada información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69E0D-804A-4E3A-9952-D2B8AE3A9692}" type="parTrans" cxnId="{08ADBC51-F224-4697-B484-65EF71737FAD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7A89CA16-AAF6-4C93-B3DD-8A006796F678}" type="sibTrans" cxnId="{08ADBC51-F224-4697-B484-65EF71737FAD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6ADAFB28-A6BE-40D6-999E-760E65DBDA16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Inequidad </a:t>
          </a:r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los </a:t>
          </a:r>
          <a:r>
            <a: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beneficios</a:t>
          </a:r>
        </a:p>
      </dgm:t>
    </dgm:pt>
    <dgm:pt modelId="{4060F403-575A-48CD-80E6-6CA3B5C28CC0}" type="parTrans" cxnId="{8132B434-AF33-478B-B3F7-D7E3C29547FA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B5EE76B0-5AA5-4D88-A255-7E5060F56936}" type="sibTrans" cxnId="{8132B434-AF33-478B-B3F7-D7E3C29547FA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20B30326-7CE8-459F-A218-B6995389ECC0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Desvalorización de la prenda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B1745-96C7-47AD-9D3F-2F0E3F147F7C}" type="parTrans" cxnId="{BE910087-FDFA-4097-AD0B-EAF09AF657F6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7E2B9EAA-40C7-49B0-A7B0-29F832B8C944}" type="sibTrans" cxnId="{BE910087-FDFA-4097-AD0B-EAF09AF657F6}">
      <dgm:prSet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3BC1D5CD-DE02-4AD2-A2FB-4C725D54F109}" type="pres">
      <dgm:prSet presAssocID="{18B2EB54-A10B-4BCC-BF73-4DFC2D81BEDA}" presName="compositeShape" presStyleCnt="0">
        <dgm:presLayoutVars>
          <dgm:chMax val="7"/>
          <dgm:dir/>
          <dgm:resizeHandles val="exact"/>
        </dgm:presLayoutVars>
      </dgm:prSet>
      <dgm:spPr/>
    </dgm:pt>
    <dgm:pt modelId="{E16B179E-FF8A-410C-97B0-416F2AC399B3}" type="pres">
      <dgm:prSet presAssocID="{18B2EB54-A10B-4BCC-BF73-4DFC2D81BEDA}" presName="wedge1" presStyleLbl="node1" presStyleIdx="0" presStyleCnt="3"/>
      <dgm:spPr/>
      <dgm:t>
        <a:bodyPr/>
        <a:lstStyle/>
        <a:p>
          <a:endParaRPr lang="es-EC"/>
        </a:p>
      </dgm:t>
    </dgm:pt>
    <dgm:pt modelId="{39DCF74A-6BD6-4E93-A58F-D2FFB6CE0FA7}" type="pres">
      <dgm:prSet presAssocID="{18B2EB54-A10B-4BCC-BF73-4DFC2D81BEDA}" presName="dummy1a" presStyleCnt="0"/>
      <dgm:spPr/>
    </dgm:pt>
    <dgm:pt modelId="{EB82224B-8D3B-4500-B096-84B3E63F3733}" type="pres">
      <dgm:prSet presAssocID="{18B2EB54-A10B-4BCC-BF73-4DFC2D81BEDA}" presName="dummy1b" presStyleCnt="0"/>
      <dgm:spPr/>
    </dgm:pt>
    <dgm:pt modelId="{6CCBA5AB-9E17-4A25-9A6E-35DCA9B08797}" type="pres">
      <dgm:prSet presAssocID="{18B2EB54-A10B-4BCC-BF73-4DFC2D81BED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E1E9E3-EF8E-4E16-BC1E-3804FB898947}" type="pres">
      <dgm:prSet presAssocID="{18B2EB54-A10B-4BCC-BF73-4DFC2D81BEDA}" presName="wedge2" presStyleLbl="node1" presStyleIdx="1" presStyleCnt="3"/>
      <dgm:spPr/>
      <dgm:t>
        <a:bodyPr/>
        <a:lstStyle/>
        <a:p>
          <a:endParaRPr lang="es-EC"/>
        </a:p>
      </dgm:t>
    </dgm:pt>
    <dgm:pt modelId="{625EED60-BE2D-464A-BB27-99E6192071EC}" type="pres">
      <dgm:prSet presAssocID="{18B2EB54-A10B-4BCC-BF73-4DFC2D81BEDA}" presName="dummy2a" presStyleCnt="0"/>
      <dgm:spPr/>
    </dgm:pt>
    <dgm:pt modelId="{AD0FCC8D-B463-4182-BC45-8850AA6DCB0C}" type="pres">
      <dgm:prSet presAssocID="{18B2EB54-A10B-4BCC-BF73-4DFC2D81BEDA}" presName="dummy2b" presStyleCnt="0"/>
      <dgm:spPr/>
    </dgm:pt>
    <dgm:pt modelId="{2EE211C0-82D7-4BFD-9314-44118FC734E8}" type="pres">
      <dgm:prSet presAssocID="{18B2EB54-A10B-4BCC-BF73-4DFC2D81BED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D583FB-5651-4051-9BCA-4E463E679B92}" type="pres">
      <dgm:prSet presAssocID="{18B2EB54-A10B-4BCC-BF73-4DFC2D81BEDA}" presName="wedge3" presStyleLbl="node1" presStyleIdx="2" presStyleCnt="3"/>
      <dgm:spPr/>
      <dgm:t>
        <a:bodyPr/>
        <a:lstStyle/>
        <a:p>
          <a:endParaRPr lang="es-EC"/>
        </a:p>
      </dgm:t>
    </dgm:pt>
    <dgm:pt modelId="{245AD3EF-9B44-4136-B19A-A1C23B52AD97}" type="pres">
      <dgm:prSet presAssocID="{18B2EB54-A10B-4BCC-BF73-4DFC2D81BEDA}" presName="dummy3a" presStyleCnt="0"/>
      <dgm:spPr/>
    </dgm:pt>
    <dgm:pt modelId="{B4994374-8B5E-4BC0-B761-2D3020D641B3}" type="pres">
      <dgm:prSet presAssocID="{18B2EB54-A10B-4BCC-BF73-4DFC2D81BEDA}" presName="dummy3b" presStyleCnt="0"/>
      <dgm:spPr/>
    </dgm:pt>
    <dgm:pt modelId="{50958D95-95F0-49B5-8457-51EFB227C4C0}" type="pres">
      <dgm:prSet presAssocID="{18B2EB54-A10B-4BCC-BF73-4DFC2D81BED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F912F7-E834-482E-87D6-59F5B69A6B4F}" type="pres">
      <dgm:prSet presAssocID="{7A89CA16-AAF6-4C93-B3DD-8A006796F678}" presName="arrowWedge1" presStyleLbl="fgSibTrans2D1" presStyleIdx="0" presStyleCnt="3"/>
      <dgm:spPr/>
    </dgm:pt>
    <dgm:pt modelId="{6021CF4D-71F6-480B-BBD1-A1F5C1C5DBE9}" type="pres">
      <dgm:prSet presAssocID="{B5EE76B0-5AA5-4D88-A255-7E5060F56936}" presName="arrowWedge2" presStyleLbl="fgSibTrans2D1" presStyleIdx="1" presStyleCnt="3"/>
      <dgm:spPr/>
    </dgm:pt>
    <dgm:pt modelId="{89A66246-A317-447F-BA35-4F7F457D098C}" type="pres">
      <dgm:prSet presAssocID="{7E2B9EAA-40C7-49B0-A7B0-29F832B8C944}" presName="arrowWedge3" presStyleLbl="fgSibTrans2D1" presStyleIdx="2" presStyleCnt="3"/>
      <dgm:spPr/>
    </dgm:pt>
  </dgm:ptLst>
  <dgm:cxnLst>
    <dgm:cxn modelId="{0AB03203-C8C1-4F46-9AAB-647D6986AA63}" type="presOf" srcId="{6ADAFB28-A6BE-40D6-999E-760E65DBDA16}" destId="{2EE211C0-82D7-4BFD-9314-44118FC734E8}" srcOrd="1" destOrd="0" presId="urn:microsoft.com/office/officeart/2005/8/layout/cycle8"/>
    <dgm:cxn modelId="{BE910087-FDFA-4097-AD0B-EAF09AF657F6}" srcId="{18B2EB54-A10B-4BCC-BF73-4DFC2D81BEDA}" destId="{20B30326-7CE8-459F-A218-B6995389ECC0}" srcOrd="2" destOrd="0" parTransId="{F5DB1745-96C7-47AD-9D3F-2F0E3F147F7C}" sibTransId="{7E2B9EAA-40C7-49B0-A7B0-29F832B8C944}"/>
    <dgm:cxn modelId="{4375249C-D7D5-48C7-B182-62D934C0F516}" type="presOf" srcId="{20B30326-7CE8-459F-A218-B6995389ECC0}" destId="{50958D95-95F0-49B5-8457-51EFB227C4C0}" srcOrd="1" destOrd="0" presId="urn:microsoft.com/office/officeart/2005/8/layout/cycle8"/>
    <dgm:cxn modelId="{89EC26CA-B505-4835-B639-32CDFC4B06A9}" type="presOf" srcId="{6ADAFB28-A6BE-40D6-999E-760E65DBDA16}" destId="{70E1E9E3-EF8E-4E16-BC1E-3804FB898947}" srcOrd="0" destOrd="0" presId="urn:microsoft.com/office/officeart/2005/8/layout/cycle8"/>
    <dgm:cxn modelId="{8132B434-AF33-478B-B3F7-D7E3C29547FA}" srcId="{18B2EB54-A10B-4BCC-BF73-4DFC2D81BEDA}" destId="{6ADAFB28-A6BE-40D6-999E-760E65DBDA16}" srcOrd="1" destOrd="0" parTransId="{4060F403-575A-48CD-80E6-6CA3B5C28CC0}" sibTransId="{B5EE76B0-5AA5-4D88-A255-7E5060F56936}"/>
    <dgm:cxn modelId="{1A139B78-AC2A-44C4-907C-2E99890B5EB4}" type="presOf" srcId="{2809DD66-09AA-471E-AC08-E6B45965AEAB}" destId="{E16B179E-FF8A-410C-97B0-416F2AC399B3}" srcOrd="0" destOrd="0" presId="urn:microsoft.com/office/officeart/2005/8/layout/cycle8"/>
    <dgm:cxn modelId="{08ADBC51-F224-4697-B484-65EF71737FAD}" srcId="{18B2EB54-A10B-4BCC-BF73-4DFC2D81BEDA}" destId="{2809DD66-09AA-471E-AC08-E6B45965AEAB}" srcOrd="0" destOrd="0" parTransId="{80E69E0D-804A-4E3A-9952-D2B8AE3A9692}" sibTransId="{7A89CA16-AAF6-4C93-B3DD-8A006796F678}"/>
    <dgm:cxn modelId="{D7EA2B03-439B-49BF-A815-83E241DC306A}" type="presOf" srcId="{18B2EB54-A10B-4BCC-BF73-4DFC2D81BEDA}" destId="{3BC1D5CD-DE02-4AD2-A2FB-4C725D54F109}" srcOrd="0" destOrd="0" presId="urn:microsoft.com/office/officeart/2005/8/layout/cycle8"/>
    <dgm:cxn modelId="{BC711DCB-6DCD-49C3-AB68-39BAE45FCF20}" type="presOf" srcId="{2809DD66-09AA-471E-AC08-E6B45965AEAB}" destId="{6CCBA5AB-9E17-4A25-9A6E-35DCA9B08797}" srcOrd="1" destOrd="0" presId="urn:microsoft.com/office/officeart/2005/8/layout/cycle8"/>
    <dgm:cxn modelId="{B55DB10A-EDB8-48E6-ABAD-C887BDFB5CD0}" type="presOf" srcId="{20B30326-7CE8-459F-A218-B6995389ECC0}" destId="{8CD583FB-5651-4051-9BCA-4E463E679B92}" srcOrd="0" destOrd="0" presId="urn:microsoft.com/office/officeart/2005/8/layout/cycle8"/>
    <dgm:cxn modelId="{C1E86D69-BA8D-48C3-861C-950DA11E68D8}" type="presParOf" srcId="{3BC1D5CD-DE02-4AD2-A2FB-4C725D54F109}" destId="{E16B179E-FF8A-410C-97B0-416F2AC399B3}" srcOrd="0" destOrd="0" presId="urn:microsoft.com/office/officeart/2005/8/layout/cycle8"/>
    <dgm:cxn modelId="{2E592E6F-9354-48ED-8388-4CB96795EC2B}" type="presParOf" srcId="{3BC1D5CD-DE02-4AD2-A2FB-4C725D54F109}" destId="{39DCF74A-6BD6-4E93-A58F-D2FFB6CE0FA7}" srcOrd="1" destOrd="0" presId="urn:microsoft.com/office/officeart/2005/8/layout/cycle8"/>
    <dgm:cxn modelId="{2237DD22-4D33-409F-9020-FAB41CB5039E}" type="presParOf" srcId="{3BC1D5CD-DE02-4AD2-A2FB-4C725D54F109}" destId="{EB82224B-8D3B-4500-B096-84B3E63F3733}" srcOrd="2" destOrd="0" presId="urn:microsoft.com/office/officeart/2005/8/layout/cycle8"/>
    <dgm:cxn modelId="{B1B04783-7DAC-47F5-9853-35C5238914EB}" type="presParOf" srcId="{3BC1D5CD-DE02-4AD2-A2FB-4C725D54F109}" destId="{6CCBA5AB-9E17-4A25-9A6E-35DCA9B08797}" srcOrd="3" destOrd="0" presId="urn:microsoft.com/office/officeart/2005/8/layout/cycle8"/>
    <dgm:cxn modelId="{E6141BF3-CA97-447C-8BB1-A8F70DD67CFA}" type="presParOf" srcId="{3BC1D5CD-DE02-4AD2-A2FB-4C725D54F109}" destId="{70E1E9E3-EF8E-4E16-BC1E-3804FB898947}" srcOrd="4" destOrd="0" presId="urn:microsoft.com/office/officeart/2005/8/layout/cycle8"/>
    <dgm:cxn modelId="{58C7408E-B955-4F37-9A55-6BE53A7DD679}" type="presParOf" srcId="{3BC1D5CD-DE02-4AD2-A2FB-4C725D54F109}" destId="{625EED60-BE2D-464A-BB27-99E6192071EC}" srcOrd="5" destOrd="0" presId="urn:microsoft.com/office/officeart/2005/8/layout/cycle8"/>
    <dgm:cxn modelId="{E0E465D1-4E22-42C7-AD74-319FF2AEB4E0}" type="presParOf" srcId="{3BC1D5CD-DE02-4AD2-A2FB-4C725D54F109}" destId="{AD0FCC8D-B463-4182-BC45-8850AA6DCB0C}" srcOrd="6" destOrd="0" presId="urn:microsoft.com/office/officeart/2005/8/layout/cycle8"/>
    <dgm:cxn modelId="{C7F7E560-BE8A-4EBE-A5DB-974468EF11C5}" type="presParOf" srcId="{3BC1D5CD-DE02-4AD2-A2FB-4C725D54F109}" destId="{2EE211C0-82D7-4BFD-9314-44118FC734E8}" srcOrd="7" destOrd="0" presId="urn:microsoft.com/office/officeart/2005/8/layout/cycle8"/>
    <dgm:cxn modelId="{FF2D52F8-D993-41A6-A086-43D9EE83A2DA}" type="presParOf" srcId="{3BC1D5CD-DE02-4AD2-A2FB-4C725D54F109}" destId="{8CD583FB-5651-4051-9BCA-4E463E679B92}" srcOrd="8" destOrd="0" presId="urn:microsoft.com/office/officeart/2005/8/layout/cycle8"/>
    <dgm:cxn modelId="{13AF7BD8-5659-4CE7-A7F4-873550794549}" type="presParOf" srcId="{3BC1D5CD-DE02-4AD2-A2FB-4C725D54F109}" destId="{245AD3EF-9B44-4136-B19A-A1C23B52AD97}" srcOrd="9" destOrd="0" presId="urn:microsoft.com/office/officeart/2005/8/layout/cycle8"/>
    <dgm:cxn modelId="{0C0298C7-C74B-4D24-BD06-32AF9B18CA7D}" type="presParOf" srcId="{3BC1D5CD-DE02-4AD2-A2FB-4C725D54F109}" destId="{B4994374-8B5E-4BC0-B761-2D3020D641B3}" srcOrd="10" destOrd="0" presId="urn:microsoft.com/office/officeart/2005/8/layout/cycle8"/>
    <dgm:cxn modelId="{23D0891E-FE44-4DCE-8CD3-6CD8E3D24C01}" type="presParOf" srcId="{3BC1D5CD-DE02-4AD2-A2FB-4C725D54F109}" destId="{50958D95-95F0-49B5-8457-51EFB227C4C0}" srcOrd="11" destOrd="0" presId="urn:microsoft.com/office/officeart/2005/8/layout/cycle8"/>
    <dgm:cxn modelId="{82645514-7BC3-4F2E-AA80-D3FDFBAB7FBE}" type="presParOf" srcId="{3BC1D5CD-DE02-4AD2-A2FB-4C725D54F109}" destId="{49F912F7-E834-482E-87D6-59F5B69A6B4F}" srcOrd="12" destOrd="0" presId="urn:microsoft.com/office/officeart/2005/8/layout/cycle8"/>
    <dgm:cxn modelId="{BD0F7A78-7262-40D7-B056-92CA6E36B2C2}" type="presParOf" srcId="{3BC1D5CD-DE02-4AD2-A2FB-4C725D54F109}" destId="{6021CF4D-71F6-480B-BBD1-A1F5C1C5DBE9}" srcOrd="13" destOrd="0" presId="urn:microsoft.com/office/officeart/2005/8/layout/cycle8"/>
    <dgm:cxn modelId="{9E01CDF3-6AA0-49B3-BDE1-CB75F3AC15CC}" type="presParOf" srcId="{3BC1D5CD-DE02-4AD2-A2FB-4C725D54F109}" destId="{89A66246-A317-447F-BA35-4F7F457D098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2DCA063-D346-4EA6-BBEB-1219AA93AB47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4E6447A9-FA7A-4433-B866-A68EA0E26482}">
      <dgm:prSet phldrT="[Texto]" custT="1"/>
      <dgm:spPr/>
      <dgm:t>
        <a:bodyPr/>
        <a:lstStyle/>
        <a:p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Técnica de campo</a:t>
          </a:r>
        </a:p>
      </dgm:t>
    </dgm:pt>
    <dgm:pt modelId="{7546ED41-EAF6-44C7-8FEA-DFF2FF3D9CAA}" type="parTrans" cxnId="{D27720BC-7C63-45CF-BA72-7C06D4225F7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E8A44-680B-47BC-BDAF-365EAD4B8A01}" type="sibTrans" cxnId="{D27720BC-7C63-45CF-BA72-7C06D4225F74}">
      <dgm:prSet custT="1"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CB2298-0644-4124-9207-E5F48B5AD19C}">
      <dgm:prSet phldrT="[Texto]" custT="1"/>
      <dgm:spPr/>
      <dgm:t>
        <a:bodyPr/>
        <a:lstStyle/>
        <a:p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Base de Datos</a:t>
          </a:r>
        </a:p>
      </dgm:t>
    </dgm:pt>
    <dgm:pt modelId="{027A0964-04BC-4C29-AB28-89A2141B598B}" type="parTrans" cxnId="{747F0C15-EE9D-4F18-B51C-F4EFF242961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D9CB6-ACB8-4358-A56C-8277CD2DAA62}" type="sibTrans" cxnId="{747F0C15-EE9D-4F18-B51C-F4EFF2429613}">
      <dgm:prSet custT="1"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E4A349-D0AE-417F-96F2-C9A99BA8100F}">
      <dgm:prSet phldrT="[Texto]" custT="1"/>
      <dgm:spPr/>
      <dgm:t>
        <a:bodyPr/>
        <a:lstStyle/>
        <a:p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Técnica Documental </a:t>
          </a:r>
        </a:p>
      </dgm:t>
    </dgm:pt>
    <dgm:pt modelId="{823F56D9-7723-456F-9DF7-53127B86943A}" type="parTrans" cxnId="{B8D43C32-C006-40C3-8D38-F5BB95ADF70A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0007C-7C98-44ED-9514-D730A55E0E13}" type="sibTrans" cxnId="{B8D43C32-C006-40C3-8D38-F5BB95ADF70A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9B802-AFDE-4DDE-AE34-3A1CC0603CD8}" type="pres">
      <dgm:prSet presAssocID="{B2DCA063-D346-4EA6-BBEB-1219AA93AB47}" presName="Name0" presStyleCnt="0">
        <dgm:presLayoutVars>
          <dgm:dir/>
          <dgm:resizeHandles val="exact"/>
        </dgm:presLayoutVars>
      </dgm:prSet>
      <dgm:spPr/>
    </dgm:pt>
    <dgm:pt modelId="{0A1A8B2C-6C00-44A1-868F-DCDACDB641C3}" type="pres">
      <dgm:prSet presAssocID="{4E6447A9-FA7A-4433-B866-A68EA0E264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05BB4E-2840-4AF6-A730-EA979AC47AE9}" type="pres">
      <dgm:prSet presAssocID="{B90E8A44-680B-47BC-BDAF-365EAD4B8A01}" presName="sibTrans" presStyleLbl="sibTrans2D1" presStyleIdx="0" presStyleCnt="2"/>
      <dgm:spPr/>
      <dgm:t>
        <a:bodyPr/>
        <a:lstStyle/>
        <a:p>
          <a:endParaRPr lang="es-EC"/>
        </a:p>
      </dgm:t>
    </dgm:pt>
    <dgm:pt modelId="{62C2643F-B980-4583-AAAD-A5E97DCBE3EE}" type="pres">
      <dgm:prSet presAssocID="{B90E8A44-680B-47BC-BDAF-365EAD4B8A01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FFFFF12A-9ADE-4CC6-9C2E-98E695599939}" type="pres">
      <dgm:prSet presAssocID="{E4CB2298-0644-4124-9207-E5F48B5AD19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2F62BF-EAC6-4F5D-BD71-31A8A13EABE7}" type="pres">
      <dgm:prSet presAssocID="{17ED9CB6-ACB8-4358-A56C-8277CD2DAA62}" presName="sibTrans" presStyleLbl="sibTrans2D1" presStyleIdx="1" presStyleCnt="2"/>
      <dgm:spPr/>
      <dgm:t>
        <a:bodyPr/>
        <a:lstStyle/>
        <a:p>
          <a:endParaRPr lang="es-EC"/>
        </a:p>
      </dgm:t>
    </dgm:pt>
    <dgm:pt modelId="{A53E0880-2A98-44B4-8888-342975869C18}" type="pres">
      <dgm:prSet presAssocID="{17ED9CB6-ACB8-4358-A56C-8277CD2DAA62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71AE4C6E-6C70-4D01-9950-D7D0DE550D74}" type="pres">
      <dgm:prSet presAssocID="{1CE4A349-D0AE-417F-96F2-C9A99BA8100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8D43C32-C006-40C3-8D38-F5BB95ADF70A}" srcId="{B2DCA063-D346-4EA6-BBEB-1219AA93AB47}" destId="{1CE4A349-D0AE-417F-96F2-C9A99BA8100F}" srcOrd="2" destOrd="0" parTransId="{823F56D9-7723-456F-9DF7-53127B86943A}" sibTransId="{A870007C-7C98-44ED-9514-D730A55E0E13}"/>
    <dgm:cxn modelId="{86B115DE-4C7C-42B9-97E8-87748AA4FB25}" type="presOf" srcId="{B90E8A44-680B-47BC-BDAF-365EAD4B8A01}" destId="{62C2643F-B980-4583-AAAD-A5E97DCBE3EE}" srcOrd="1" destOrd="0" presId="urn:microsoft.com/office/officeart/2005/8/layout/process1"/>
    <dgm:cxn modelId="{F870B42B-B4B9-4154-8254-252AD6BF7DCD}" type="presOf" srcId="{1CE4A349-D0AE-417F-96F2-C9A99BA8100F}" destId="{71AE4C6E-6C70-4D01-9950-D7D0DE550D74}" srcOrd="0" destOrd="0" presId="urn:microsoft.com/office/officeart/2005/8/layout/process1"/>
    <dgm:cxn modelId="{F1F58F7D-12A0-4AE1-A226-E40ED8BC4D90}" type="presOf" srcId="{B90E8A44-680B-47BC-BDAF-365EAD4B8A01}" destId="{EB05BB4E-2840-4AF6-A730-EA979AC47AE9}" srcOrd="0" destOrd="0" presId="urn:microsoft.com/office/officeart/2005/8/layout/process1"/>
    <dgm:cxn modelId="{7C49F677-BD27-4779-BFF5-F5E84DBD676C}" type="presOf" srcId="{B2DCA063-D346-4EA6-BBEB-1219AA93AB47}" destId="{8879B802-AFDE-4DDE-AE34-3A1CC0603CD8}" srcOrd="0" destOrd="0" presId="urn:microsoft.com/office/officeart/2005/8/layout/process1"/>
    <dgm:cxn modelId="{747F0C15-EE9D-4F18-B51C-F4EFF2429613}" srcId="{B2DCA063-D346-4EA6-BBEB-1219AA93AB47}" destId="{E4CB2298-0644-4124-9207-E5F48B5AD19C}" srcOrd="1" destOrd="0" parTransId="{027A0964-04BC-4C29-AB28-89A2141B598B}" sibTransId="{17ED9CB6-ACB8-4358-A56C-8277CD2DAA62}"/>
    <dgm:cxn modelId="{31C17B3F-9E43-40DE-AA79-7B118A72A808}" type="presOf" srcId="{17ED9CB6-ACB8-4358-A56C-8277CD2DAA62}" destId="{3F2F62BF-EAC6-4F5D-BD71-31A8A13EABE7}" srcOrd="0" destOrd="0" presId="urn:microsoft.com/office/officeart/2005/8/layout/process1"/>
    <dgm:cxn modelId="{E72A2162-DDED-479C-974C-23F735312129}" type="presOf" srcId="{4E6447A9-FA7A-4433-B866-A68EA0E26482}" destId="{0A1A8B2C-6C00-44A1-868F-DCDACDB641C3}" srcOrd="0" destOrd="0" presId="urn:microsoft.com/office/officeart/2005/8/layout/process1"/>
    <dgm:cxn modelId="{D27720BC-7C63-45CF-BA72-7C06D4225F74}" srcId="{B2DCA063-D346-4EA6-BBEB-1219AA93AB47}" destId="{4E6447A9-FA7A-4433-B866-A68EA0E26482}" srcOrd="0" destOrd="0" parTransId="{7546ED41-EAF6-44C7-8FEA-DFF2FF3D9CAA}" sibTransId="{B90E8A44-680B-47BC-BDAF-365EAD4B8A01}"/>
    <dgm:cxn modelId="{77A136CD-3EFB-4DAC-9699-6A0EEBD30486}" type="presOf" srcId="{17ED9CB6-ACB8-4358-A56C-8277CD2DAA62}" destId="{A53E0880-2A98-44B4-8888-342975869C18}" srcOrd="1" destOrd="0" presId="urn:microsoft.com/office/officeart/2005/8/layout/process1"/>
    <dgm:cxn modelId="{198F079A-A069-4381-9749-A9BA79BA1405}" type="presOf" srcId="{E4CB2298-0644-4124-9207-E5F48B5AD19C}" destId="{FFFFF12A-9ADE-4CC6-9C2E-98E695599939}" srcOrd="0" destOrd="0" presId="urn:microsoft.com/office/officeart/2005/8/layout/process1"/>
    <dgm:cxn modelId="{09813C4E-094C-4C4C-9D14-040F42AD2AB1}" type="presParOf" srcId="{8879B802-AFDE-4DDE-AE34-3A1CC0603CD8}" destId="{0A1A8B2C-6C00-44A1-868F-DCDACDB641C3}" srcOrd="0" destOrd="0" presId="urn:microsoft.com/office/officeart/2005/8/layout/process1"/>
    <dgm:cxn modelId="{3DB79FE1-DE5C-4001-9112-B2DD2879FFC4}" type="presParOf" srcId="{8879B802-AFDE-4DDE-AE34-3A1CC0603CD8}" destId="{EB05BB4E-2840-4AF6-A730-EA979AC47AE9}" srcOrd="1" destOrd="0" presId="urn:microsoft.com/office/officeart/2005/8/layout/process1"/>
    <dgm:cxn modelId="{FC0B9315-DD7E-4E67-B14F-D3CDA90E7BF2}" type="presParOf" srcId="{EB05BB4E-2840-4AF6-A730-EA979AC47AE9}" destId="{62C2643F-B980-4583-AAAD-A5E97DCBE3EE}" srcOrd="0" destOrd="0" presId="urn:microsoft.com/office/officeart/2005/8/layout/process1"/>
    <dgm:cxn modelId="{5A85CD7F-E295-4491-851D-01B8809D1C88}" type="presParOf" srcId="{8879B802-AFDE-4DDE-AE34-3A1CC0603CD8}" destId="{FFFFF12A-9ADE-4CC6-9C2E-98E695599939}" srcOrd="2" destOrd="0" presId="urn:microsoft.com/office/officeart/2005/8/layout/process1"/>
    <dgm:cxn modelId="{E7CEBDC5-24A4-4D35-9864-7FEE10DB01E6}" type="presParOf" srcId="{8879B802-AFDE-4DDE-AE34-3A1CC0603CD8}" destId="{3F2F62BF-EAC6-4F5D-BD71-31A8A13EABE7}" srcOrd="3" destOrd="0" presId="urn:microsoft.com/office/officeart/2005/8/layout/process1"/>
    <dgm:cxn modelId="{06590E60-6498-48D1-A952-E477540B958E}" type="presParOf" srcId="{3F2F62BF-EAC6-4F5D-BD71-31A8A13EABE7}" destId="{A53E0880-2A98-44B4-8888-342975869C18}" srcOrd="0" destOrd="0" presId="urn:microsoft.com/office/officeart/2005/8/layout/process1"/>
    <dgm:cxn modelId="{5EAE184B-1813-4B87-A20F-428B6BE2B49A}" type="presParOf" srcId="{8879B802-AFDE-4DDE-AE34-3A1CC0603CD8}" destId="{71AE4C6E-6C70-4D01-9950-D7D0DE550D7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2DCA063-D346-4EA6-BBEB-1219AA93AB47}" type="doc">
      <dgm:prSet loTypeId="urn:microsoft.com/office/officeart/2005/8/layout/process1" loCatId="process" qsTypeId="urn:microsoft.com/office/officeart/2005/8/quickstyle/simple1" qsCatId="simple" csTypeId="urn:microsoft.com/office/officeart/2005/8/colors/colorful1#1" csCatId="colorful" phldr="1"/>
      <dgm:spPr/>
    </dgm:pt>
    <dgm:pt modelId="{4E6447A9-FA7A-4433-B866-A68EA0E26482}">
      <dgm:prSet phldrT="[Texto]" custT="1"/>
      <dgm:spPr/>
      <dgm:t>
        <a:bodyPr/>
        <a:lstStyle/>
        <a:p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Entrevista </a:t>
          </a:r>
        </a:p>
      </dgm:t>
    </dgm:pt>
    <dgm:pt modelId="{7546ED41-EAF6-44C7-8FEA-DFF2FF3D9CAA}" type="parTrans" cxnId="{D27720BC-7C63-45CF-BA72-7C06D4225F7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E8A44-680B-47BC-BDAF-365EAD4B8A01}" type="sibTrans" cxnId="{D27720BC-7C63-45CF-BA72-7C06D4225F74}">
      <dgm:prSet custT="1"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CB2298-0644-4124-9207-E5F48B5AD19C}">
      <dgm:prSet phldrT="[Texto]" custT="1"/>
      <dgm:spPr/>
      <dgm:t>
        <a:bodyPr/>
        <a:lstStyle/>
        <a:p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Encuestas </a:t>
          </a:r>
        </a:p>
      </dgm:t>
    </dgm:pt>
    <dgm:pt modelId="{027A0964-04BC-4C29-AB28-89A2141B598B}" type="parTrans" cxnId="{747F0C15-EE9D-4F18-B51C-F4EFF242961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D9CB6-ACB8-4358-A56C-8277CD2DAA62}" type="sibTrans" cxnId="{747F0C15-EE9D-4F18-B51C-F4EFF2429613}">
      <dgm:prSet custT="1"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9B802-AFDE-4DDE-AE34-3A1CC0603CD8}" type="pres">
      <dgm:prSet presAssocID="{B2DCA063-D346-4EA6-BBEB-1219AA93AB47}" presName="Name0" presStyleCnt="0">
        <dgm:presLayoutVars>
          <dgm:dir/>
          <dgm:resizeHandles val="exact"/>
        </dgm:presLayoutVars>
      </dgm:prSet>
      <dgm:spPr/>
    </dgm:pt>
    <dgm:pt modelId="{0A1A8B2C-6C00-44A1-868F-DCDACDB641C3}" type="pres">
      <dgm:prSet presAssocID="{4E6447A9-FA7A-4433-B866-A68EA0E2648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05BB4E-2840-4AF6-A730-EA979AC47AE9}" type="pres">
      <dgm:prSet presAssocID="{B90E8A44-680B-47BC-BDAF-365EAD4B8A01}" presName="sibTrans" presStyleLbl="sibTrans2D1" presStyleIdx="0" presStyleCnt="1"/>
      <dgm:spPr/>
      <dgm:t>
        <a:bodyPr/>
        <a:lstStyle/>
        <a:p>
          <a:endParaRPr lang="es-EC"/>
        </a:p>
      </dgm:t>
    </dgm:pt>
    <dgm:pt modelId="{62C2643F-B980-4583-AAAD-A5E97DCBE3EE}" type="pres">
      <dgm:prSet presAssocID="{B90E8A44-680B-47BC-BDAF-365EAD4B8A01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FFFFF12A-9ADE-4CC6-9C2E-98E695599939}" type="pres">
      <dgm:prSet presAssocID="{E4CB2298-0644-4124-9207-E5F48B5AD19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1F58F7D-12A0-4AE1-A226-E40ED8BC4D90}" type="presOf" srcId="{B90E8A44-680B-47BC-BDAF-365EAD4B8A01}" destId="{EB05BB4E-2840-4AF6-A730-EA979AC47AE9}" srcOrd="0" destOrd="0" presId="urn:microsoft.com/office/officeart/2005/8/layout/process1"/>
    <dgm:cxn modelId="{7C49F677-BD27-4779-BFF5-F5E84DBD676C}" type="presOf" srcId="{B2DCA063-D346-4EA6-BBEB-1219AA93AB47}" destId="{8879B802-AFDE-4DDE-AE34-3A1CC0603CD8}" srcOrd="0" destOrd="0" presId="urn:microsoft.com/office/officeart/2005/8/layout/process1"/>
    <dgm:cxn modelId="{D27720BC-7C63-45CF-BA72-7C06D4225F74}" srcId="{B2DCA063-D346-4EA6-BBEB-1219AA93AB47}" destId="{4E6447A9-FA7A-4433-B866-A68EA0E26482}" srcOrd="0" destOrd="0" parTransId="{7546ED41-EAF6-44C7-8FEA-DFF2FF3D9CAA}" sibTransId="{B90E8A44-680B-47BC-BDAF-365EAD4B8A01}"/>
    <dgm:cxn modelId="{198F079A-A069-4381-9749-A9BA79BA1405}" type="presOf" srcId="{E4CB2298-0644-4124-9207-E5F48B5AD19C}" destId="{FFFFF12A-9ADE-4CC6-9C2E-98E695599939}" srcOrd="0" destOrd="0" presId="urn:microsoft.com/office/officeart/2005/8/layout/process1"/>
    <dgm:cxn modelId="{86B115DE-4C7C-42B9-97E8-87748AA4FB25}" type="presOf" srcId="{B90E8A44-680B-47BC-BDAF-365EAD4B8A01}" destId="{62C2643F-B980-4583-AAAD-A5E97DCBE3EE}" srcOrd="1" destOrd="0" presId="urn:microsoft.com/office/officeart/2005/8/layout/process1"/>
    <dgm:cxn modelId="{747F0C15-EE9D-4F18-B51C-F4EFF2429613}" srcId="{B2DCA063-D346-4EA6-BBEB-1219AA93AB47}" destId="{E4CB2298-0644-4124-9207-E5F48B5AD19C}" srcOrd="1" destOrd="0" parTransId="{027A0964-04BC-4C29-AB28-89A2141B598B}" sibTransId="{17ED9CB6-ACB8-4358-A56C-8277CD2DAA62}"/>
    <dgm:cxn modelId="{E72A2162-DDED-479C-974C-23F735312129}" type="presOf" srcId="{4E6447A9-FA7A-4433-B866-A68EA0E26482}" destId="{0A1A8B2C-6C00-44A1-868F-DCDACDB641C3}" srcOrd="0" destOrd="0" presId="urn:microsoft.com/office/officeart/2005/8/layout/process1"/>
    <dgm:cxn modelId="{09813C4E-094C-4C4C-9D14-040F42AD2AB1}" type="presParOf" srcId="{8879B802-AFDE-4DDE-AE34-3A1CC0603CD8}" destId="{0A1A8B2C-6C00-44A1-868F-DCDACDB641C3}" srcOrd="0" destOrd="0" presId="urn:microsoft.com/office/officeart/2005/8/layout/process1"/>
    <dgm:cxn modelId="{3DB79FE1-DE5C-4001-9112-B2DD2879FFC4}" type="presParOf" srcId="{8879B802-AFDE-4DDE-AE34-3A1CC0603CD8}" destId="{EB05BB4E-2840-4AF6-A730-EA979AC47AE9}" srcOrd="1" destOrd="0" presId="urn:microsoft.com/office/officeart/2005/8/layout/process1"/>
    <dgm:cxn modelId="{FC0B9315-DD7E-4E67-B14F-D3CDA90E7BF2}" type="presParOf" srcId="{EB05BB4E-2840-4AF6-A730-EA979AC47AE9}" destId="{62C2643F-B980-4583-AAAD-A5E97DCBE3EE}" srcOrd="0" destOrd="0" presId="urn:microsoft.com/office/officeart/2005/8/layout/process1"/>
    <dgm:cxn modelId="{5A85CD7F-E295-4491-851D-01B8809D1C88}" type="presParOf" srcId="{8879B802-AFDE-4DDE-AE34-3A1CC0603CD8}" destId="{FFFFF12A-9ADE-4CC6-9C2E-98E69559993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F205DAB-55B7-45D8-A717-D2C572966D9F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2F72D7A-9EB4-434F-AE86-85050D598EDC}">
      <dgm:prSet phldrT="[Texto]" custT="1"/>
      <dgm:spPr/>
      <dgm:t>
        <a:bodyPr/>
        <a:lstStyle/>
        <a:p>
          <a:pPr algn="ctr"/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Autoridades del GAD de Gualaceo</a:t>
          </a:r>
        </a:p>
      </dgm:t>
    </dgm:pt>
    <dgm:pt modelId="{F502A5E1-ED6A-4A76-9488-4D9F3DC304CE}" type="parTrans" cxnId="{8FA2B0A8-52DE-4AA8-B9C1-126B05127CC9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447B7D-89A4-4A97-A5A0-19C51CC23859}" type="sibTrans" cxnId="{8FA2B0A8-52DE-4AA8-B9C1-126B05127CC9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5C90B-3C02-46CB-9EAE-5FB818127487}">
      <dgm:prSet phldrT="[Texto]" custT="1"/>
      <dgm:spPr/>
      <dgm:t>
        <a:bodyPr/>
        <a:lstStyle/>
        <a:p>
          <a:pPr algn="ctr"/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Artesanos </a:t>
          </a:r>
        </a:p>
      </dgm:t>
    </dgm:pt>
    <dgm:pt modelId="{C81B86EA-C085-4A4D-A566-5A1F3729C2C8}" type="parTrans" cxnId="{964DB8F9-B1E3-4F51-AFF7-85708CCB4DED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509C6-1049-4FD2-8E0C-A647B1049D04}" type="sibTrans" cxnId="{964DB8F9-B1E3-4F51-AFF7-85708CCB4DED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63217-BE70-41DC-91B6-5696717CA5D7}">
      <dgm:prSet phldrT="[Texto]" custT="1"/>
      <dgm:spPr/>
      <dgm:t>
        <a:bodyPr/>
        <a:lstStyle/>
        <a:p>
          <a:pPr algn="ctr"/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Prestadores de servicios </a:t>
          </a:r>
        </a:p>
      </dgm:t>
    </dgm:pt>
    <dgm:pt modelId="{5F0E5F0D-A353-4F18-8E25-F331A0E01B00}" type="parTrans" cxnId="{0E6570FC-4E32-4F11-9F62-5990752DB36A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790F3A-7BA5-4D37-960A-2EEBC1EE27B3}" type="sibTrans" cxnId="{0E6570FC-4E32-4F11-9F62-5990752DB36A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154CD-012F-49FE-90EF-122FE5F88C20}">
      <dgm:prSet phldrT="[Texto]" custT="1"/>
      <dgm:spPr/>
      <dgm:t>
        <a:bodyPr/>
        <a:lstStyle/>
        <a:p>
          <a:pPr algn="ctr"/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Turistas</a:t>
          </a:r>
        </a:p>
      </dgm:t>
    </dgm:pt>
    <dgm:pt modelId="{F217CDEE-3D2E-4CD8-A638-29F2340D82B2}" type="parTrans" cxnId="{CD67A117-30B9-4C38-A7A0-DC94149FDDD9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B929D7-A597-4A49-B21C-3F0B5EFF2CD4}" type="sibTrans" cxnId="{CD67A117-30B9-4C38-A7A0-DC94149FDDD9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1507BD-E8C0-4825-A721-909F77C1E731}" type="pres">
      <dgm:prSet presAssocID="{9F205DAB-55B7-45D8-A717-D2C572966D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74386A8-8FC3-47DA-B1E2-F2E086A5BC99}" type="pres">
      <dgm:prSet presAssocID="{B2F72D7A-9EB4-434F-AE86-85050D598EDC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385B44-B0F7-4E62-98E7-8B72CDBBBE5D}" type="pres">
      <dgm:prSet presAssocID="{8E447B7D-89A4-4A97-A5A0-19C51CC23859}" presName="space" presStyleCnt="0"/>
      <dgm:spPr/>
    </dgm:pt>
    <dgm:pt modelId="{E4E19CFE-3469-42CC-97C1-FE4E334D2F1B}" type="pres">
      <dgm:prSet presAssocID="{DD35C90B-3C02-46CB-9EAE-5FB81812748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8CCDAD-0DF9-48A9-A767-567268F85F73}" type="pres">
      <dgm:prSet presAssocID="{CF9509C6-1049-4FD2-8E0C-A647B1049D04}" presName="space" presStyleCnt="0"/>
      <dgm:spPr/>
    </dgm:pt>
    <dgm:pt modelId="{31DC1C9E-4698-4586-BE74-5BA38B550368}" type="pres">
      <dgm:prSet presAssocID="{86A63217-BE70-41DC-91B6-5696717CA5D7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A9881C-98C4-4FD3-8088-FDA55275347E}" type="pres">
      <dgm:prSet presAssocID="{94790F3A-7BA5-4D37-960A-2EEBC1EE27B3}" presName="space" presStyleCnt="0"/>
      <dgm:spPr/>
    </dgm:pt>
    <dgm:pt modelId="{93C47B43-14EB-4AE5-9889-92D7AB5D5737}" type="pres">
      <dgm:prSet presAssocID="{387154CD-012F-49FE-90EF-122FE5F88C20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6570FC-4E32-4F11-9F62-5990752DB36A}" srcId="{9F205DAB-55B7-45D8-A717-D2C572966D9F}" destId="{86A63217-BE70-41DC-91B6-5696717CA5D7}" srcOrd="2" destOrd="0" parTransId="{5F0E5F0D-A353-4F18-8E25-F331A0E01B00}" sibTransId="{94790F3A-7BA5-4D37-960A-2EEBC1EE27B3}"/>
    <dgm:cxn modelId="{CD67A117-30B9-4C38-A7A0-DC94149FDDD9}" srcId="{9F205DAB-55B7-45D8-A717-D2C572966D9F}" destId="{387154CD-012F-49FE-90EF-122FE5F88C20}" srcOrd="3" destOrd="0" parTransId="{F217CDEE-3D2E-4CD8-A638-29F2340D82B2}" sibTransId="{BCB929D7-A597-4A49-B21C-3F0B5EFF2CD4}"/>
    <dgm:cxn modelId="{6610EB2E-94FE-40E3-A172-613CFE71E24E}" type="presOf" srcId="{B2F72D7A-9EB4-434F-AE86-85050D598EDC}" destId="{A74386A8-8FC3-47DA-B1E2-F2E086A5BC99}" srcOrd="0" destOrd="0" presId="urn:microsoft.com/office/officeart/2005/8/layout/venn3"/>
    <dgm:cxn modelId="{176A9344-A503-4E2A-8B96-B1971E2F7820}" type="presOf" srcId="{387154CD-012F-49FE-90EF-122FE5F88C20}" destId="{93C47B43-14EB-4AE5-9889-92D7AB5D5737}" srcOrd="0" destOrd="0" presId="urn:microsoft.com/office/officeart/2005/8/layout/venn3"/>
    <dgm:cxn modelId="{5B7D28C3-7840-477D-BAEF-7D994A07E82B}" type="presOf" srcId="{86A63217-BE70-41DC-91B6-5696717CA5D7}" destId="{31DC1C9E-4698-4586-BE74-5BA38B550368}" srcOrd="0" destOrd="0" presId="urn:microsoft.com/office/officeart/2005/8/layout/venn3"/>
    <dgm:cxn modelId="{31116A79-E6FE-4B1D-8D5A-02710D3506CA}" type="presOf" srcId="{9F205DAB-55B7-45D8-A717-D2C572966D9F}" destId="{4D1507BD-E8C0-4825-A721-909F77C1E731}" srcOrd="0" destOrd="0" presId="urn:microsoft.com/office/officeart/2005/8/layout/venn3"/>
    <dgm:cxn modelId="{964DB8F9-B1E3-4F51-AFF7-85708CCB4DED}" srcId="{9F205DAB-55B7-45D8-A717-D2C572966D9F}" destId="{DD35C90B-3C02-46CB-9EAE-5FB818127487}" srcOrd="1" destOrd="0" parTransId="{C81B86EA-C085-4A4D-A566-5A1F3729C2C8}" sibTransId="{CF9509C6-1049-4FD2-8E0C-A647B1049D04}"/>
    <dgm:cxn modelId="{ADA6501F-19E5-40F0-8481-5AE0801767B2}" type="presOf" srcId="{DD35C90B-3C02-46CB-9EAE-5FB818127487}" destId="{E4E19CFE-3469-42CC-97C1-FE4E334D2F1B}" srcOrd="0" destOrd="0" presId="urn:microsoft.com/office/officeart/2005/8/layout/venn3"/>
    <dgm:cxn modelId="{8FA2B0A8-52DE-4AA8-B9C1-126B05127CC9}" srcId="{9F205DAB-55B7-45D8-A717-D2C572966D9F}" destId="{B2F72D7A-9EB4-434F-AE86-85050D598EDC}" srcOrd="0" destOrd="0" parTransId="{F502A5E1-ED6A-4A76-9488-4D9F3DC304CE}" sibTransId="{8E447B7D-89A4-4A97-A5A0-19C51CC23859}"/>
    <dgm:cxn modelId="{23BC68CE-7A04-4C76-A0B8-2F33702D9AD9}" type="presParOf" srcId="{4D1507BD-E8C0-4825-A721-909F77C1E731}" destId="{A74386A8-8FC3-47DA-B1E2-F2E086A5BC99}" srcOrd="0" destOrd="0" presId="urn:microsoft.com/office/officeart/2005/8/layout/venn3"/>
    <dgm:cxn modelId="{E6641291-6951-4D13-B8D7-39836BEBE599}" type="presParOf" srcId="{4D1507BD-E8C0-4825-A721-909F77C1E731}" destId="{9A385B44-B0F7-4E62-98E7-8B72CDBBBE5D}" srcOrd="1" destOrd="0" presId="urn:microsoft.com/office/officeart/2005/8/layout/venn3"/>
    <dgm:cxn modelId="{F211650A-20D9-474A-90B8-E7F36AA3FB1E}" type="presParOf" srcId="{4D1507BD-E8C0-4825-A721-909F77C1E731}" destId="{E4E19CFE-3469-42CC-97C1-FE4E334D2F1B}" srcOrd="2" destOrd="0" presId="urn:microsoft.com/office/officeart/2005/8/layout/venn3"/>
    <dgm:cxn modelId="{420B6337-4AAE-409A-83C2-1548398C8F03}" type="presParOf" srcId="{4D1507BD-E8C0-4825-A721-909F77C1E731}" destId="{178CCDAD-0DF9-48A9-A767-567268F85F73}" srcOrd="3" destOrd="0" presId="urn:microsoft.com/office/officeart/2005/8/layout/venn3"/>
    <dgm:cxn modelId="{9E8E2CD0-D43A-4042-80B1-889A8B23957C}" type="presParOf" srcId="{4D1507BD-E8C0-4825-A721-909F77C1E731}" destId="{31DC1C9E-4698-4586-BE74-5BA38B550368}" srcOrd="4" destOrd="0" presId="urn:microsoft.com/office/officeart/2005/8/layout/venn3"/>
    <dgm:cxn modelId="{F25B2739-98CB-48C4-A230-D368E7A1B86E}" type="presParOf" srcId="{4D1507BD-E8C0-4825-A721-909F77C1E731}" destId="{52A9881C-98C4-4FD3-8088-FDA55275347E}" srcOrd="5" destOrd="0" presId="urn:microsoft.com/office/officeart/2005/8/layout/venn3"/>
    <dgm:cxn modelId="{8F3677C8-9168-4156-9C1E-86A409714594}" type="presParOf" srcId="{4D1507BD-E8C0-4825-A721-909F77C1E731}" destId="{93C47B43-14EB-4AE5-9889-92D7AB5D573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43C520C-C4D9-4363-A93A-3CB7A613A774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A27E3B4-041F-4B66-8F3D-8D7B01125A85}">
      <dgm:prSet phldrT="[Texto]" custT="1"/>
      <dgm:spPr/>
      <dgm:t>
        <a:bodyPr/>
        <a:lstStyle/>
        <a:p>
          <a:r>
            <a:rPr lang="es-ES" sz="1050" dirty="0">
              <a:latin typeface="Times New Roman" pitchFamily="18" charset="0"/>
              <a:cs typeface="Times New Roman" pitchFamily="18" charset="0"/>
            </a:rPr>
            <a:t>Modelo del Desarrollo Local </a:t>
          </a:r>
        </a:p>
      </dgm:t>
    </dgm:pt>
    <dgm:pt modelId="{E0B4F900-6943-4168-8F23-F00B77E88533}" type="parTrans" cxnId="{4D12400D-36C5-4475-8A34-5F6FB53D9FBD}">
      <dgm:prSet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5C370FA3-87D9-447E-BAAC-768DC97DF986}" type="sibTrans" cxnId="{4D12400D-36C5-4475-8A34-5F6FB53D9FBD}">
      <dgm:prSet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46D560F7-EE12-4F2A-BB12-CF6D0133E16E}">
      <dgm:prSet phldrT="[Texto]" custT="1"/>
      <dgm:spPr/>
      <dgm:t>
        <a:bodyPr/>
        <a:lstStyle/>
        <a:p>
          <a:r>
            <a:rPr lang="es-ES" sz="1050" dirty="0">
              <a:latin typeface="Times New Roman" pitchFamily="18" charset="0"/>
              <a:cs typeface="Times New Roman" pitchFamily="18" charset="0"/>
            </a:rPr>
            <a:t>Comunidad receptora </a:t>
          </a:r>
        </a:p>
      </dgm:t>
    </dgm:pt>
    <dgm:pt modelId="{6C503FF2-5E8E-44E5-B6EB-C2A9E24126A9}" type="parTrans" cxnId="{DB1470C1-9B4A-4EC1-9933-963FDD2B4C58}">
      <dgm:prSet custT="1"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054E6F42-A703-4D76-8864-3C663FE8D8CD}" type="sibTrans" cxnId="{DB1470C1-9B4A-4EC1-9933-963FDD2B4C58}">
      <dgm:prSet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B833C44F-7ABE-4102-8C3F-025B2FBEC8E8}">
      <dgm:prSet phldrT="[Texto]" custT="1"/>
      <dgm:spPr/>
      <dgm:t>
        <a:bodyPr/>
        <a:lstStyle/>
        <a:p>
          <a:r>
            <a:rPr lang="es-ES" sz="1050" dirty="0">
              <a:latin typeface="Times New Roman" pitchFamily="18" charset="0"/>
              <a:cs typeface="Times New Roman" pitchFamily="18" charset="0"/>
            </a:rPr>
            <a:t>Redes de cooperación </a:t>
          </a:r>
        </a:p>
      </dgm:t>
    </dgm:pt>
    <dgm:pt modelId="{E7891948-40D4-4C61-BAFB-92274F067C05}" type="parTrans" cxnId="{E0366991-5DE5-40AB-BF4F-BF5AC53D5F7B}">
      <dgm:prSet custT="1"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C9E6C779-7DC8-476F-BCE6-EC46A9B74D68}" type="sibTrans" cxnId="{E0366991-5DE5-40AB-BF4F-BF5AC53D5F7B}">
      <dgm:prSet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D0CB6017-6524-4578-8BAA-67612DBEFCC0}">
      <dgm:prSet phldrT="[Texto]" custT="1"/>
      <dgm:spPr/>
      <dgm:t>
        <a:bodyPr/>
        <a:lstStyle/>
        <a:p>
          <a:r>
            <a:rPr lang="es-ES" sz="1050" dirty="0">
              <a:latin typeface="Times New Roman" pitchFamily="18" charset="0"/>
              <a:cs typeface="Times New Roman" pitchFamily="18" charset="0"/>
            </a:rPr>
            <a:t>Infraestructura y equipamiento</a:t>
          </a:r>
        </a:p>
      </dgm:t>
    </dgm:pt>
    <dgm:pt modelId="{7A7BE7F2-765B-4E06-BF90-118E8CE51582}" type="parTrans" cxnId="{8DCD79B3-3F18-41D0-8F69-2E81CCD3FB30}">
      <dgm:prSet custT="1"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254CBC87-1387-4EEA-80F1-EC01C2A63D40}" type="sibTrans" cxnId="{8DCD79B3-3F18-41D0-8F69-2E81CCD3FB30}">
      <dgm:prSet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5652A3CB-CEE6-4D6F-8E41-08FA2DD5354E}">
      <dgm:prSet phldrT="[Texto]" custT="1"/>
      <dgm:spPr/>
      <dgm:t>
        <a:bodyPr/>
        <a:lstStyle/>
        <a:p>
          <a:r>
            <a:rPr lang="es-ES" sz="1050" dirty="0">
              <a:latin typeface="Times New Roman" pitchFamily="18" charset="0"/>
              <a:cs typeface="Times New Roman" pitchFamily="18" charset="0"/>
            </a:rPr>
            <a:t>Comercialización de productos</a:t>
          </a:r>
        </a:p>
      </dgm:t>
    </dgm:pt>
    <dgm:pt modelId="{A7D70E73-4EE0-41BF-899F-575787548457}" type="parTrans" cxnId="{CD9E05AC-437A-4D67-A6BA-DB2515059BD0}">
      <dgm:prSet custT="1"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86647DAB-B5DC-4116-855C-CB1E9D18DDF0}" type="sibTrans" cxnId="{CD9E05AC-437A-4D67-A6BA-DB2515059BD0}">
      <dgm:prSet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3DDD2E21-240A-4408-86C9-A318B6696FA7}">
      <dgm:prSet phldrT="[Texto]" custT="1"/>
      <dgm:spPr/>
      <dgm:t>
        <a:bodyPr/>
        <a:lstStyle/>
        <a:p>
          <a:r>
            <a:rPr lang="es-ES" sz="1050" dirty="0">
              <a:latin typeface="Times New Roman" pitchFamily="18" charset="0"/>
              <a:cs typeface="Times New Roman" pitchFamily="18" charset="0"/>
            </a:rPr>
            <a:t>Valorización del Patrimonio </a:t>
          </a:r>
        </a:p>
      </dgm:t>
    </dgm:pt>
    <dgm:pt modelId="{9CFCCD4C-3A43-4B13-80AD-45B8B5490333}" type="parTrans" cxnId="{AF774214-B8AB-4909-8B97-63D8916758DD}">
      <dgm:prSet custT="1"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5E8F463B-08CF-4444-BFF0-6083294EAABB}" type="sibTrans" cxnId="{AF774214-B8AB-4909-8B97-63D8916758DD}">
      <dgm:prSet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C0C27237-5855-4DA0-ADC3-2412CC65D856}">
      <dgm:prSet phldrT="[Texto]" custT="1"/>
      <dgm:spPr/>
      <dgm:t>
        <a:bodyPr/>
        <a:lstStyle/>
        <a:p>
          <a:r>
            <a:rPr lang="es-ES" sz="1050" dirty="0">
              <a:latin typeface="Times New Roman" pitchFamily="18" charset="0"/>
              <a:cs typeface="Times New Roman" pitchFamily="18" charset="0"/>
            </a:rPr>
            <a:t>Sistemas de información territorial </a:t>
          </a:r>
        </a:p>
      </dgm:t>
    </dgm:pt>
    <dgm:pt modelId="{1AEB0D18-1D7C-45AB-B165-B0BBD3F9ACF3}" type="parTrans" cxnId="{EB84EF52-3808-427E-982A-2CB29BF534E2}">
      <dgm:prSet custT="1"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8416D08D-D21F-40C8-B00D-8D9738F4675E}" type="sibTrans" cxnId="{EB84EF52-3808-427E-982A-2CB29BF534E2}">
      <dgm:prSet/>
      <dgm:spPr/>
      <dgm:t>
        <a:bodyPr/>
        <a:lstStyle/>
        <a:p>
          <a:endParaRPr lang="es-ES" sz="1050">
            <a:latin typeface="Times New Roman" pitchFamily="18" charset="0"/>
            <a:cs typeface="Times New Roman" pitchFamily="18" charset="0"/>
          </a:endParaRPr>
        </a:p>
      </dgm:t>
    </dgm:pt>
    <dgm:pt modelId="{6504443B-8995-4DAB-A3BD-9C740A663E21}" type="pres">
      <dgm:prSet presAssocID="{343C520C-C4D9-4363-A93A-3CB7A613A7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EBAA618-8D87-40AB-998C-D44362D1B5C7}" type="pres">
      <dgm:prSet presAssocID="{EA27E3B4-041F-4B66-8F3D-8D7B01125A85}" presName="centerShape" presStyleLbl="node0" presStyleIdx="0" presStyleCnt="1"/>
      <dgm:spPr/>
      <dgm:t>
        <a:bodyPr/>
        <a:lstStyle/>
        <a:p>
          <a:endParaRPr lang="es-EC"/>
        </a:p>
      </dgm:t>
    </dgm:pt>
    <dgm:pt modelId="{AF9DC09E-ABB5-4775-8510-8DF10AA9BA95}" type="pres">
      <dgm:prSet presAssocID="{6C503FF2-5E8E-44E5-B6EB-C2A9E24126A9}" presName="parTrans" presStyleLbl="sibTrans2D1" presStyleIdx="0" presStyleCnt="6"/>
      <dgm:spPr/>
      <dgm:t>
        <a:bodyPr/>
        <a:lstStyle/>
        <a:p>
          <a:endParaRPr lang="es-EC"/>
        </a:p>
      </dgm:t>
    </dgm:pt>
    <dgm:pt modelId="{A4B41957-BD6D-4D2C-A36F-31B31917D59B}" type="pres">
      <dgm:prSet presAssocID="{6C503FF2-5E8E-44E5-B6EB-C2A9E24126A9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5E54CEDA-2FB7-4ACF-B564-2B62C83B436C}" type="pres">
      <dgm:prSet presAssocID="{46D560F7-EE12-4F2A-BB12-CF6D0133E16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93C23E-8173-4799-96DC-F858E53B657D}" type="pres">
      <dgm:prSet presAssocID="{E7891948-40D4-4C61-BAFB-92274F067C05}" presName="parTrans" presStyleLbl="sibTrans2D1" presStyleIdx="1" presStyleCnt="6"/>
      <dgm:spPr/>
      <dgm:t>
        <a:bodyPr/>
        <a:lstStyle/>
        <a:p>
          <a:endParaRPr lang="es-EC"/>
        </a:p>
      </dgm:t>
    </dgm:pt>
    <dgm:pt modelId="{DCCC9FB5-B0D6-47ED-A7A7-2147C63685E1}" type="pres">
      <dgm:prSet presAssocID="{E7891948-40D4-4C61-BAFB-92274F067C05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C0A11A7B-9A76-48E6-8BDA-163A0D240079}" type="pres">
      <dgm:prSet presAssocID="{B833C44F-7ABE-4102-8C3F-025B2FBEC8E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AE0042-21CF-41AE-B5B2-6281BF5184B4}" type="pres">
      <dgm:prSet presAssocID="{7A7BE7F2-765B-4E06-BF90-118E8CE51582}" presName="parTrans" presStyleLbl="sibTrans2D1" presStyleIdx="2" presStyleCnt="6"/>
      <dgm:spPr/>
      <dgm:t>
        <a:bodyPr/>
        <a:lstStyle/>
        <a:p>
          <a:endParaRPr lang="es-EC"/>
        </a:p>
      </dgm:t>
    </dgm:pt>
    <dgm:pt modelId="{725FD454-AE74-4A02-8513-DD9C23C4D50E}" type="pres">
      <dgm:prSet presAssocID="{7A7BE7F2-765B-4E06-BF90-118E8CE51582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E9356792-042D-4CA1-9359-A38222DE56B8}" type="pres">
      <dgm:prSet presAssocID="{D0CB6017-6524-4578-8BAA-67612DBEFCC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1247ED-5F1E-44EC-9B94-C0DD3DD1F6EE}" type="pres">
      <dgm:prSet presAssocID="{A7D70E73-4EE0-41BF-899F-575787548457}" presName="parTrans" presStyleLbl="sibTrans2D1" presStyleIdx="3" presStyleCnt="6"/>
      <dgm:spPr/>
      <dgm:t>
        <a:bodyPr/>
        <a:lstStyle/>
        <a:p>
          <a:endParaRPr lang="es-EC"/>
        </a:p>
      </dgm:t>
    </dgm:pt>
    <dgm:pt modelId="{B3A0F8F6-CFE9-4631-A662-0F6A8BA72B25}" type="pres">
      <dgm:prSet presAssocID="{A7D70E73-4EE0-41BF-899F-575787548457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124AA6C8-9F08-47C6-A663-D65B60293BDA}" type="pres">
      <dgm:prSet presAssocID="{5652A3CB-CEE6-4D6F-8E41-08FA2DD5354E}" presName="node" presStyleLbl="node1" presStyleIdx="3" presStyleCnt="6" custScaleX="1308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4F1DCA-C390-49EB-8193-67583D1E5117}" type="pres">
      <dgm:prSet presAssocID="{9CFCCD4C-3A43-4B13-80AD-45B8B5490333}" presName="parTrans" presStyleLbl="sibTrans2D1" presStyleIdx="4" presStyleCnt="6"/>
      <dgm:spPr/>
      <dgm:t>
        <a:bodyPr/>
        <a:lstStyle/>
        <a:p>
          <a:endParaRPr lang="es-EC"/>
        </a:p>
      </dgm:t>
    </dgm:pt>
    <dgm:pt modelId="{3ED7F471-13DA-49D5-ACA6-76647C6152AB}" type="pres">
      <dgm:prSet presAssocID="{9CFCCD4C-3A43-4B13-80AD-45B8B5490333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3F063E2C-1A40-47FB-BF06-37D0C56F5406}" type="pres">
      <dgm:prSet presAssocID="{3DDD2E21-240A-4408-86C9-A318B6696FA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7AB585-8DDB-4C78-BFD3-0AA144BE075A}" type="pres">
      <dgm:prSet presAssocID="{1AEB0D18-1D7C-45AB-B165-B0BBD3F9ACF3}" presName="parTrans" presStyleLbl="sibTrans2D1" presStyleIdx="5" presStyleCnt="6"/>
      <dgm:spPr/>
      <dgm:t>
        <a:bodyPr/>
        <a:lstStyle/>
        <a:p>
          <a:endParaRPr lang="es-EC"/>
        </a:p>
      </dgm:t>
    </dgm:pt>
    <dgm:pt modelId="{309A5690-3B43-46D5-BA66-D44F99E26D31}" type="pres">
      <dgm:prSet presAssocID="{1AEB0D18-1D7C-45AB-B165-B0BBD3F9ACF3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D52A7C86-89BE-4953-B482-1E3F1039897C}" type="pres">
      <dgm:prSet presAssocID="{C0C27237-5855-4DA0-ADC3-2412CC65D85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DB10EA1-8190-499F-9EBE-55A01DD181A9}" type="presOf" srcId="{7A7BE7F2-765B-4E06-BF90-118E8CE51582}" destId="{E4AE0042-21CF-41AE-B5B2-6281BF5184B4}" srcOrd="0" destOrd="0" presId="urn:microsoft.com/office/officeart/2005/8/layout/radial5"/>
    <dgm:cxn modelId="{02C6BFF3-1908-4048-BB84-FEB9ECC99CAE}" type="presOf" srcId="{7A7BE7F2-765B-4E06-BF90-118E8CE51582}" destId="{725FD454-AE74-4A02-8513-DD9C23C4D50E}" srcOrd="1" destOrd="0" presId="urn:microsoft.com/office/officeart/2005/8/layout/radial5"/>
    <dgm:cxn modelId="{7F640597-219C-4B6F-935C-20A37AE0988E}" type="presOf" srcId="{EA27E3B4-041F-4B66-8F3D-8D7B01125A85}" destId="{DEBAA618-8D87-40AB-998C-D44362D1B5C7}" srcOrd="0" destOrd="0" presId="urn:microsoft.com/office/officeart/2005/8/layout/radial5"/>
    <dgm:cxn modelId="{FC650D56-E109-4725-9338-71D595F80049}" type="presOf" srcId="{B833C44F-7ABE-4102-8C3F-025B2FBEC8E8}" destId="{C0A11A7B-9A76-48E6-8BDA-163A0D240079}" srcOrd="0" destOrd="0" presId="urn:microsoft.com/office/officeart/2005/8/layout/radial5"/>
    <dgm:cxn modelId="{77914F03-27B0-4BAD-BB49-D10A03E13BD9}" type="presOf" srcId="{E7891948-40D4-4C61-BAFB-92274F067C05}" destId="{8C93C23E-8173-4799-96DC-F858E53B657D}" srcOrd="0" destOrd="0" presId="urn:microsoft.com/office/officeart/2005/8/layout/radial5"/>
    <dgm:cxn modelId="{454464F4-6897-4983-8C22-149A3632D408}" type="presOf" srcId="{1AEB0D18-1D7C-45AB-B165-B0BBD3F9ACF3}" destId="{309A5690-3B43-46D5-BA66-D44F99E26D31}" srcOrd="1" destOrd="0" presId="urn:microsoft.com/office/officeart/2005/8/layout/radial5"/>
    <dgm:cxn modelId="{AF774214-B8AB-4909-8B97-63D8916758DD}" srcId="{EA27E3B4-041F-4B66-8F3D-8D7B01125A85}" destId="{3DDD2E21-240A-4408-86C9-A318B6696FA7}" srcOrd="4" destOrd="0" parTransId="{9CFCCD4C-3A43-4B13-80AD-45B8B5490333}" sibTransId="{5E8F463B-08CF-4444-BFF0-6083294EAABB}"/>
    <dgm:cxn modelId="{A3165608-4D58-452B-92AC-0E98AD211A2F}" type="presOf" srcId="{A7D70E73-4EE0-41BF-899F-575787548457}" destId="{BD1247ED-5F1E-44EC-9B94-C0DD3DD1F6EE}" srcOrd="0" destOrd="0" presId="urn:microsoft.com/office/officeart/2005/8/layout/radial5"/>
    <dgm:cxn modelId="{DB1470C1-9B4A-4EC1-9933-963FDD2B4C58}" srcId="{EA27E3B4-041F-4B66-8F3D-8D7B01125A85}" destId="{46D560F7-EE12-4F2A-BB12-CF6D0133E16E}" srcOrd="0" destOrd="0" parTransId="{6C503FF2-5E8E-44E5-B6EB-C2A9E24126A9}" sibTransId="{054E6F42-A703-4D76-8864-3C663FE8D8CD}"/>
    <dgm:cxn modelId="{DDF3AA27-7650-4EB5-B237-015F21EA094E}" type="presOf" srcId="{1AEB0D18-1D7C-45AB-B165-B0BBD3F9ACF3}" destId="{E37AB585-8DDB-4C78-BFD3-0AA144BE075A}" srcOrd="0" destOrd="0" presId="urn:microsoft.com/office/officeart/2005/8/layout/radial5"/>
    <dgm:cxn modelId="{25894B87-CECD-4D09-9B2B-CB42F5BEB9D9}" type="presOf" srcId="{343C520C-C4D9-4363-A93A-3CB7A613A774}" destId="{6504443B-8995-4DAB-A3BD-9C740A663E21}" srcOrd="0" destOrd="0" presId="urn:microsoft.com/office/officeart/2005/8/layout/radial5"/>
    <dgm:cxn modelId="{10D32B18-8632-42EA-B4AF-D4338CD19BF3}" type="presOf" srcId="{9CFCCD4C-3A43-4B13-80AD-45B8B5490333}" destId="{3ED7F471-13DA-49D5-ACA6-76647C6152AB}" srcOrd="1" destOrd="0" presId="urn:microsoft.com/office/officeart/2005/8/layout/radial5"/>
    <dgm:cxn modelId="{068D8AD1-2187-4901-A43B-C70D64A67345}" type="presOf" srcId="{A7D70E73-4EE0-41BF-899F-575787548457}" destId="{B3A0F8F6-CFE9-4631-A662-0F6A8BA72B25}" srcOrd="1" destOrd="0" presId="urn:microsoft.com/office/officeart/2005/8/layout/radial5"/>
    <dgm:cxn modelId="{EB84EF52-3808-427E-982A-2CB29BF534E2}" srcId="{EA27E3B4-041F-4B66-8F3D-8D7B01125A85}" destId="{C0C27237-5855-4DA0-ADC3-2412CC65D856}" srcOrd="5" destOrd="0" parTransId="{1AEB0D18-1D7C-45AB-B165-B0BBD3F9ACF3}" sibTransId="{8416D08D-D21F-40C8-B00D-8D9738F4675E}"/>
    <dgm:cxn modelId="{EB750688-A442-40FA-9FDF-40FA551ADE2D}" type="presOf" srcId="{6C503FF2-5E8E-44E5-B6EB-C2A9E24126A9}" destId="{AF9DC09E-ABB5-4775-8510-8DF10AA9BA95}" srcOrd="0" destOrd="0" presId="urn:microsoft.com/office/officeart/2005/8/layout/radial5"/>
    <dgm:cxn modelId="{6F892EE1-A5A7-4785-85B2-0672BD23E9BD}" type="presOf" srcId="{9CFCCD4C-3A43-4B13-80AD-45B8B5490333}" destId="{D04F1DCA-C390-49EB-8193-67583D1E5117}" srcOrd="0" destOrd="0" presId="urn:microsoft.com/office/officeart/2005/8/layout/radial5"/>
    <dgm:cxn modelId="{BA6731B3-8D93-4BDE-AA03-968FE0979688}" type="presOf" srcId="{C0C27237-5855-4DA0-ADC3-2412CC65D856}" destId="{D52A7C86-89BE-4953-B482-1E3F1039897C}" srcOrd="0" destOrd="0" presId="urn:microsoft.com/office/officeart/2005/8/layout/radial5"/>
    <dgm:cxn modelId="{31942B0E-9691-4DE1-AEF1-D859008E7238}" type="presOf" srcId="{46D560F7-EE12-4F2A-BB12-CF6D0133E16E}" destId="{5E54CEDA-2FB7-4ACF-B564-2B62C83B436C}" srcOrd="0" destOrd="0" presId="urn:microsoft.com/office/officeart/2005/8/layout/radial5"/>
    <dgm:cxn modelId="{9AD82CD5-7142-441D-A597-935ACB3B9778}" type="presOf" srcId="{6C503FF2-5E8E-44E5-B6EB-C2A9E24126A9}" destId="{A4B41957-BD6D-4D2C-A36F-31B31917D59B}" srcOrd="1" destOrd="0" presId="urn:microsoft.com/office/officeart/2005/8/layout/radial5"/>
    <dgm:cxn modelId="{CD9E05AC-437A-4D67-A6BA-DB2515059BD0}" srcId="{EA27E3B4-041F-4B66-8F3D-8D7B01125A85}" destId="{5652A3CB-CEE6-4D6F-8E41-08FA2DD5354E}" srcOrd="3" destOrd="0" parTransId="{A7D70E73-4EE0-41BF-899F-575787548457}" sibTransId="{86647DAB-B5DC-4116-855C-CB1E9D18DDF0}"/>
    <dgm:cxn modelId="{4D12400D-36C5-4475-8A34-5F6FB53D9FBD}" srcId="{343C520C-C4D9-4363-A93A-3CB7A613A774}" destId="{EA27E3B4-041F-4B66-8F3D-8D7B01125A85}" srcOrd="0" destOrd="0" parTransId="{E0B4F900-6943-4168-8F23-F00B77E88533}" sibTransId="{5C370FA3-87D9-447E-BAAC-768DC97DF986}"/>
    <dgm:cxn modelId="{8DCD79B3-3F18-41D0-8F69-2E81CCD3FB30}" srcId="{EA27E3B4-041F-4B66-8F3D-8D7B01125A85}" destId="{D0CB6017-6524-4578-8BAA-67612DBEFCC0}" srcOrd="2" destOrd="0" parTransId="{7A7BE7F2-765B-4E06-BF90-118E8CE51582}" sibTransId="{254CBC87-1387-4EEA-80F1-EC01C2A63D40}"/>
    <dgm:cxn modelId="{5D9261CA-6F00-4BE2-AC4C-6893A554D980}" type="presOf" srcId="{D0CB6017-6524-4578-8BAA-67612DBEFCC0}" destId="{E9356792-042D-4CA1-9359-A38222DE56B8}" srcOrd="0" destOrd="0" presId="urn:microsoft.com/office/officeart/2005/8/layout/radial5"/>
    <dgm:cxn modelId="{75E10035-B020-42B8-87C1-17B204013130}" type="presOf" srcId="{5652A3CB-CEE6-4D6F-8E41-08FA2DD5354E}" destId="{124AA6C8-9F08-47C6-A663-D65B60293BDA}" srcOrd="0" destOrd="0" presId="urn:microsoft.com/office/officeart/2005/8/layout/radial5"/>
    <dgm:cxn modelId="{70E05A63-864E-40B8-928C-A4BC63564038}" type="presOf" srcId="{3DDD2E21-240A-4408-86C9-A318B6696FA7}" destId="{3F063E2C-1A40-47FB-BF06-37D0C56F5406}" srcOrd="0" destOrd="0" presId="urn:microsoft.com/office/officeart/2005/8/layout/radial5"/>
    <dgm:cxn modelId="{E0366991-5DE5-40AB-BF4F-BF5AC53D5F7B}" srcId="{EA27E3B4-041F-4B66-8F3D-8D7B01125A85}" destId="{B833C44F-7ABE-4102-8C3F-025B2FBEC8E8}" srcOrd="1" destOrd="0" parTransId="{E7891948-40D4-4C61-BAFB-92274F067C05}" sibTransId="{C9E6C779-7DC8-476F-BCE6-EC46A9B74D68}"/>
    <dgm:cxn modelId="{5E693E0F-A11F-4642-B8F5-C19FC00B86F8}" type="presOf" srcId="{E7891948-40D4-4C61-BAFB-92274F067C05}" destId="{DCCC9FB5-B0D6-47ED-A7A7-2147C63685E1}" srcOrd="1" destOrd="0" presId="urn:microsoft.com/office/officeart/2005/8/layout/radial5"/>
    <dgm:cxn modelId="{1FACBF8D-5E99-452D-B04D-F50BE37F433C}" type="presParOf" srcId="{6504443B-8995-4DAB-A3BD-9C740A663E21}" destId="{DEBAA618-8D87-40AB-998C-D44362D1B5C7}" srcOrd="0" destOrd="0" presId="urn:microsoft.com/office/officeart/2005/8/layout/radial5"/>
    <dgm:cxn modelId="{4FA844BA-0A14-41E9-A8FE-AB638B0609B1}" type="presParOf" srcId="{6504443B-8995-4DAB-A3BD-9C740A663E21}" destId="{AF9DC09E-ABB5-4775-8510-8DF10AA9BA95}" srcOrd="1" destOrd="0" presId="urn:microsoft.com/office/officeart/2005/8/layout/radial5"/>
    <dgm:cxn modelId="{F35B2B1C-80CF-4C68-8E57-55C0CDCB4953}" type="presParOf" srcId="{AF9DC09E-ABB5-4775-8510-8DF10AA9BA95}" destId="{A4B41957-BD6D-4D2C-A36F-31B31917D59B}" srcOrd="0" destOrd="0" presId="urn:microsoft.com/office/officeart/2005/8/layout/radial5"/>
    <dgm:cxn modelId="{740A15E3-2951-41FC-AE45-F5E5639B04C3}" type="presParOf" srcId="{6504443B-8995-4DAB-A3BD-9C740A663E21}" destId="{5E54CEDA-2FB7-4ACF-B564-2B62C83B436C}" srcOrd="2" destOrd="0" presId="urn:microsoft.com/office/officeart/2005/8/layout/radial5"/>
    <dgm:cxn modelId="{0E9118AC-D47D-4E4A-AA63-2BC31ECBF6D1}" type="presParOf" srcId="{6504443B-8995-4DAB-A3BD-9C740A663E21}" destId="{8C93C23E-8173-4799-96DC-F858E53B657D}" srcOrd="3" destOrd="0" presId="urn:microsoft.com/office/officeart/2005/8/layout/radial5"/>
    <dgm:cxn modelId="{79D69750-E200-4D30-8069-9747382722F0}" type="presParOf" srcId="{8C93C23E-8173-4799-96DC-F858E53B657D}" destId="{DCCC9FB5-B0D6-47ED-A7A7-2147C63685E1}" srcOrd="0" destOrd="0" presId="urn:microsoft.com/office/officeart/2005/8/layout/radial5"/>
    <dgm:cxn modelId="{F78CF3C4-90DB-4226-8971-8689FEA3901E}" type="presParOf" srcId="{6504443B-8995-4DAB-A3BD-9C740A663E21}" destId="{C0A11A7B-9A76-48E6-8BDA-163A0D240079}" srcOrd="4" destOrd="0" presId="urn:microsoft.com/office/officeart/2005/8/layout/radial5"/>
    <dgm:cxn modelId="{EBCBCEA8-4FBA-4EA5-84E7-DA467EF424D9}" type="presParOf" srcId="{6504443B-8995-4DAB-A3BD-9C740A663E21}" destId="{E4AE0042-21CF-41AE-B5B2-6281BF5184B4}" srcOrd="5" destOrd="0" presId="urn:microsoft.com/office/officeart/2005/8/layout/radial5"/>
    <dgm:cxn modelId="{C3D0992C-C555-49C5-9B68-1AAB6D357D41}" type="presParOf" srcId="{E4AE0042-21CF-41AE-B5B2-6281BF5184B4}" destId="{725FD454-AE74-4A02-8513-DD9C23C4D50E}" srcOrd="0" destOrd="0" presId="urn:microsoft.com/office/officeart/2005/8/layout/radial5"/>
    <dgm:cxn modelId="{AE100032-2BD9-47D6-B043-9D664B1A5C1E}" type="presParOf" srcId="{6504443B-8995-4DAB-A3BD-9C740A663E21}" destId="{E9356792-042D-4CA1-9359-A38222DE56B8}" srcOrd="6" destOrd="0" presId="urn:microsoft.com/office/officeart/2005/8/layout/radial5"/>
    <dgm:cxn modelId="{DC0230BD-55C3-4396-AA0F-C1DE92ADB957}" type="presParOf" srcId="{6504443B-8995-4DAB-A3BD-9C740A663E21}" destId="{BD1247ED-5F1E-44EC-9B94-C0DD3DD1F6EE}" srcOrd="7" destOrd="0" presId="urn:microsoft.com/office/officeart/2005/8/layout/radial5"/>
    <dgm:cxn modelId="{0E0A9D29-B059-4309-ADAC-56CDE83B157A}" type="presParOf" srcId="{BD1247ED-5F1E-44EC-9B94-C0DD3DD1F6EE}" destId="{B3A0F8F6-CFE9-4631-A662-0F6A8BA72B25}" srcOrd="0" destOrd="0" presId="urn:microsoft.com/office/officeart/2005/8/layout/radial5"/>
    <dgm:cxn modelId="{10F9745A-58C3-46B4-9A11-3047B3DF9C64}" type="presParOf" srcId="{6504443B-8995-4DAB-A3BD-9C740A663E21}" destId="{124AA6C8-9F08-47C6-A663-D65B60293BDA}" srcOrd="8" destOrd="0" presId="urn:microsoft.com/office/officeart/2005/8/layout/radial5"/>
    <dgm:cxn modelId="{E8915235-6CBB-4614-86D0-26E6F6D646B7}" type="presParOf" srcId="{6504443B-8995-4DAB-A3BD-9C740A663E21}" destId="{D04F1DCA-C390-49EB-8193-67583D1E5117}" srcOrd="9" destOrd="0" presId="urn:microsoft.com/office/officeart/2005/8/layout/radial5"/>
    <dgm:cxn modelId="{B9704E25-948E-4C38-802A-081E7A65AE92}" type="presParOf" srcId="{D04F1DCA-C390-49EB-8193-67583D1E5117}" destId="{3ED7F471-13DA-49D5-ACA6-76647C6152AB}" srcOrd="0" destOrd="0" presId="urn:microsoft.com/office/officeart/2005/8/layout/radial5"/>
    <dgm:cxn modelId="{2276F5FA-BEE6-4046-9527-2FCFCAC3D987}" type="presParOf" srcId="{6504443B-8995-4DAB-A3BD-9C740A663E21}" destId="{3F063E2C-1A40-47FB-BF06-37D0C56F5406}" srcOrd="10" destOrd="0" presId="urn:microsoft.com/office/officeart/2005/8/layout/radial5"/>
    <dgm:cxn modelId="{43624CC8-9E9C-467A-B506-7EFEFD8EC926}" type="presParOf" srcId="{6504443B-8995-4DAB-A3BD-9C740A663E21}" destId="{E37AB585-8DDB-4C78-BFD3-0AA144BE075A}" srcOrd="11" destOrd="0" presId="urn:microsoft.com/office/officeart/2005/8/layout/radial5"/>
    <dgm:cxn modelId="{D5767B99-D66D-4952-91DC-62C6041431A4}" type="presParOf" srcId="{E37AB585-8DDB-4C78-BFD3-0AA144BE075A}" destId="{309A5690-3B43-46D5-BA66-D44F99E26D31}" srcOrd="0" destOrd="0" presId="urn:microsoft.com/office/officeart/2005/8/layout/radial5"/>
    <dgm:cxn modelId="{12BB289C-AE40-494E-83E7-70B39A91EA8C}" type="presParOf" srcId="{6504443B-8995-4DAB-A3BD-9C740A663E21}" destId="{D52A7C86-89BE-4953-B482-1E3F1039897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8110DC9-3D3B-4EDB-AFAD-307242AD0EFD}" type="doc">
      <dgm:prSet loTypeId="urn:microsoft.com/office/officeart/2005/8/layout/pyramid4" loCatId="pyramid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8654619-F5A9-4DD9-9C83-DA9C22A46629}">
      <dgm:prSet phldrT="[Texto]" custT="1"/>
      <dgm:spPr/>
      <dgm:t>
        <a:bodyPr/>
        <a:lstStyle/>
        <a:p>
          <a:r>
            <a:rPr lang="es-ES" sz="2000" b="1" dirty="0">
              <a:latin typeface="Times New Roman" pitchFamily="18" charset="0"/>
              <a:cs typeface="Times New Roman" pitchFamily="18" charset="0"/>
            </a:rPr>
            <a:t>Censo </a:t>
          </a:r>
        </a:p>
      </dgm:t>
    </dgm:pt>
    <dgm:pt modelId="{E80BA778-514B-40D5-9E56-22419A6B6FE3}" type="parTrans" cxnId="{4215FF17-AA17-46BF-96C6-46BA395A3080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4F3399CC-F442-467E-A070-61709797C2EA}" type="sibTrans" cxnId="{4215FF17-AA17-46BF-96C6-46BA395A3080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BE57FD41-F172-4358-8331-855521A3909D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Género </a:t>
          </a:r>
        </a:p>
      </dgm:t>
    </dgm:pt>
    <dgm:pt modelId="{6E4D7630-25AE-45A6-82DF-80C17790FCE4}" type="parTrans" cxnId="{B072C26F-C6F6-4C04-AECF-4F2EC6B77FF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E3AADAB7-16E1-432E-AF8F-8280E359907A}" type="sibTrans" cxnId="{B072C26F-C6F6-4C04-AECF-4F2EC6B77FF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12BCA248-4B35-47A8-B4DC-FFDABC1E50C8}">
      <dgm:prSet phldrT="[Texto]" custT="1"/>
      <dgm:spPr/>
      <dgm:t>
        <a:bodyPr/>
        <a:lstStyle/>
        <a:p>
          <a:r>
            <a:rPr lang="es-ES" sz="1400" dirty="0">
              <a:latin typeface="Times New Roman" pitchFamily="18" charset="0"/>
              <a:cs typeface="Times New Roman" pitchFamily="18" charset="0"/>
            </a:rPr>
            <a:t>13  Artesanos </a:t>
          </a:r>
        </a:p>
      </dgm:t>
    </dgm:pt>
    <dgm:pt modelId="{C5B83431-AE64-4694-AF26-ADD4BB384E0D}" type="parTrans" cxnId="{E9F1E4D8-310D-451D-B87B-552AF6B32CB7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2FD97611-ED41-459F-98C5-D959DCFCF283}" type="sibTrans" cxnId="{E9F1E4D8-310D-451D-B87B-552AF6B32CB7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E3457509-0060-4B77-9F61-E96E59D74830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Edad </a:t>
          </a:r>
        </a:p>
      </dgm:t>
    </dgm:pt>
    <dgm:pt modelId="{C445424E-6F1F-467B-B147-8DB8E198752A}" type="parTrans" cxnId="{D2C98767-D318-41AE-B2AF-B4590B3E6107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4069F06A-65B0-4EC0-A197-AA8BF87C688C}" type="sibTrans" cxnId="{D2C98767-D318-41AE-B2AF-B4590B3E6107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D3F3CFF5-82C1-4542-94E4-CF74E7651996}" type="pres">
      <dgm:prSet presAssocID="{A8110DC9-3D3B-4EDB-AFAD-307242AD0EFD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3F7DBFE-C790-44B5-9A28-FBEDBAE7965A}" type="pres">
      <dgm:prSet presAssocID="{A8110DC9-3D3B-4EDB-AFAD-307242AD0EFD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1AF372-1A37-4F5F-820A-D2D6E150B56E}" type="pres">
      <dgm:prSet presAssocID="{A8110DC9-3D3B-4EDB-AFAD-307242AD0EFD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7D105D-8630-4519-9FBF-771D1B57E892}" type="pres">
      <dgm:prSet presAssocID="{A8110DC9-3D3B-4EDB-AFAD-307242AD0EFD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ED5D6B-FDB7-4DCF-9672-2CAB401264CD}" type="pres">
      <dgm:prSet presAssocID="{A8110DC9-3D3B-4EDB-AFAD-307242AD0EFD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072C26F-C6F6-4C04-AECF-4F2EC6B77FF1}" srcId="{A8110DC9-3D3B-4EDB-AFAD-307242AD0EFD}" destId="{BE57FD41-F172-4358-8331-855521A3909D}" srcOrd="1" destOrd="0" parTransId="{6E4D7630-25AE-45A6-82DF-80C17790FCE4}" sibTransId="{E3AADAB7-16E1-432E-AF8F-8280E359907A}"/>
    <dgm:cxn modelId="{B8A18259-DB0D-4059-B1E1-268BC2D2578E}" type="presOf" srcId="{B8654619-F5A9-4DD9-9C83-DA9C22A46629}" destId="{43F7DBFE-C790-44B5-9A28-FBEDBAE7965A}" srcOrd="0" destOrd="0" presId="urn:microsoft.com/office/officeart/2005/8/layout/pyramid4"/>
    <dgm:cxn modelId="{D2C98767-D318-41AE-B2AF-B4590B3E6107}" srcId="{A8110DC9-3D3B-4EDB-AFAD-307242AD0EFD}" destId="{E3457509-0060-4B77-9F61-E96E59D74830}" srcOrd="3" destOrd="0" parTransId="{C445424E-6F1F-467B-B147-8DB8E198752A}" sibTransId="{4069F06A-65B0-4EC0-A197-AA8BF87C688C}"/>
    <dgm:cxn modelId="{D5F19A7D-45B6-442D-A148-64037BEC1598}" type="presOf" srcId="{A8110DC9-3D3B-4EDB-AFAD-307242AD0EFD}" destId="{D3F3CFF5-82C1-4542-94E4-CF74E7651996}" srcOrd="0" destOrd="0" presId="urn:microsoft.com/office/officeart/2005/8/layout/pyramid4"/>
    <dgm:cxn modelId="{4215FF17-AA17-46BF-96C6-46BA395A3080}" srcId="{A8110DC9-3D3B-4EDB-AFAD-307242AD0EFD}" destId="{B8654619-F5A9-4DD9-9C83-DA9C22A46629}" srcOrd="0" destOrd="0" parTransId="{E80BA778-514B-40D5-9E56-22419A6B6FE3}" sibTransId="{4F3399CC-F442-467E-A070-61709797C2EA}"/>
    <dgm:cxn modelId="{E9F1E4D8-310D-451D-B87B-552AF6B32CB7}" srcId="{A8110DC9-3D3B-4EDB-AFAD-307242AD0EFD}" destId="{12BCA248-4B35-47A8-B4DC-FFDABC1E50C8}" srcOrd="2" destOrd="0" parTransId="{C5B83431-AE64-4694-AF26-ADD4BB384E0D}" sibTransId="{2FD97611-ED41-459F-98C5-D959DCFCF283}"/>
    <dgm:cxn modelId="{AF937496-6823-42E1-8DC4-62B867CC1944}" type="presOf" srcId="{12BCA248-4B35-47A8-B4DC-FFDABC1E50C8}" destId="{747D105D-8630-4519-9FBF-771D1B57E892}" srcOrd="0" destOrd="0" presId="urn:microsoft.com/office/officeart/2005/8/layout/pyramid4"/>
    <dgm:cxn modelId="{BBD5F132-DBC1-4440-9CF8-0FDE0D55834D}" type="presOf" srcId="{E3457509-0060-4B77-9F61-E96E59D74830}" destId="{D2ED5D6B-FDB7-4DCF-9672-2CAB401264CD}" srcOrd="0" destOrd="0" presId="urn:microsoft.com/office/officeart/2005/8/layout/pyramid4"/>
    <dgm:cxn modelId="{4CCE9A9E-CE2E-4693-A682-F1DC969B4D2F}" type="presOf" srcId="{BE57FD41-F172-4358-8331-855521A3909D}" destId="{AD1AF372-1A37-4F5F-820A-D2D6E150B56E}" srcOrd="0" destOrd="0" presId="urn:microsoft.com/office/officeart/2005/8/layout/pyramid4"/>
    <dgm:cxn modelId="{80188EFC-3DB5-4F8A-A718-6001F330879F}" type="presParOf" srcId="{D3F3CFF5-82C1-4542-94E4-CF74E7651996}" destId="{43F7DBFE-C790-44B5-9A28-FBEDBAE7965A}" srcOrd="0" destOrd="0" presId="urn:microsoft.com/office/officeart/2005/8/layout/pyramid4"/>
    <dgm:cxn modelId="{70736CAB-EB68-4F39-8D8B-9E80C04974E7}" type="presParOf" srcId="{D3F3CFF5-82C1-4542-94E4-CF74E7651996}" destId="{AD1AF372-1A37-4F5F-820A-D2D6E150B56E}" srcOrd="1" destOrd="0" presId="urn:microsoft.com/office/officeart/2005/8/layout/pyramid4"/>
    <dgm:cxn modelId="{2117DA23-002C-4CBE-B782-D6EAAD687923}" type="presParOf" srcId="{D3F3CFF5-82C1-4542-94E4-CF74E7651996}" destId="{747D105D-8630-4519-9FBF-771D1B57E892}" srcOrd="2" destOrd="0" presId="urn:microsoft.com/office/officeart/2005/8/layout/pyramid4"/>
    <dgm:cxn modelId="{F906F76A-BF35-4A60-9790-D2364EBA2AC1}" type="presParOf" srcId="{D3F3CFF5-82C1-4542-94E4-CF74E7651996}" destId="{D2ED5D6B-FDB7-4DCF-9672-2CAB401264CD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FA4B6F8-A873-41FB-81A2-81C230A4789D}" type="doc">
      <dgm:prSet loTypeId="urn:microsoft.com/office/officeart/2005/8/layout/arrow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DDCE7E8-7C7B-450A-9D31-68D277C29415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69.7 % Si</a:t>
          </a:r>
        </a:p>
      </dgm:t>
    </dgm:pt>
    <dgm:pt modelId="{C0FD25ED-E75A-4694-A41B-1DB638F5D45C}" type="parTrans" cxnId="{1FC8730A-B321-485C-9F89-4CCFCA09D33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26BF05E7-304F-4F26-8329-946C6F51C1C8}" type="sibTrans" cxnId="{1FC8730A-B321-485C-9F89-4CCFCA09D33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559DB72B-70E0-4E6F-8740-BB225BDE5EF3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30.3 % No </a:t>
          </a:r>
        </a:p>
      </dgm:t>
    </dgm:pt>
    <dgm:pt modelId="{A886850D-1569-42C4-9A4C-1E7FF5FABBF7}" type="parTrans" cxnId="{21DAB39D-F8BC-44B9-8082-9252F3F2397B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75C2D679-0869-49A4-A908-CD25EDCB24E8}" type="sibTrans" cxnId="{21DAB39D-F8BC-44B9-8082-9252F3F2397B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C62A4D59-38A8-46CD-BCCB-A7D3EC8A5BD3}" type="pres">
      <dgm:prSet presAssocID="{6FA4B6F8-A873-41FB-81A2-81C230A4789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4E61499-3192-494B-B671-1B78B49993C4}" type="pres">
      <dgm:prSet presAssocID="{6DDCE7E8-7C7B-450A-9D31-68D277C29415}" presName="upArrow" presStyleLbl="node1" presStyleIdx="0" presStyleCnt="2"/>
      <dgm:spPr/>
    </dgm:pt>
    <dgm:pt modelId="{AF26A9E1-47D4-47B2-A460-749CA3B85508}" type="pres">
      <dgm:prSet presAssocID="{6DDCE7E8-7C7B-450A-9D31-68D277C29415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B2BC66-46B3-42B0-A3C0-2997D13D4686}" type="pres">
      <dgm:prSet presAssocID="{559DB72B-70E0-4E6F-8740-BB225BDE5EF3}" presName="downArrow" presStyleLbl="node1" presStyleIdx="1" presStyleCnt="2"/>
      <dgm:spPr/>
    </dgm:pt>
    <dgm:pt modelId="{CC251A4B-255B-41C5-827A-0EA2A7928902}" type="pres">
      <dgm:prSet presAssocID="{559DB72B-70E0-4E6F-8740-BB225BDE5EF3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9B4AF2-6B17-4FB9-8AB0-782459E1728E}" type="presOf" srcId="{559DB72B-70E0-4E6F-8740-BB225BDE5EF3}" destId="{CC251A4B-255B-41C5-827A-0EA2A7928902}" srcOrd="0" destOrd="0" presId="urn:microsoft.com/office/officeart/2005/8/layout/arrow4"/>
    <dgm:cxn modelId="{4BD6098F-4540-497C-836F-E3E624B79D74}" type="presOf" srcId="{6DDCE7E8-7C7B-450A-9D31-68D277C29415}" destId="{AF26A9E1-47D4-47B2-A460-749CA3B85508}" srcOrd="0" destOrd="0" presId="urn:microsoft.com/office/officeart/2005/8/layout/arrow4"/>
    <dgm:cxn modelId="{1FC8730A-B321-485C-9F89-4CCFCA09D331}" srcId="{6FA4B6F8-A873-41FB-81A2-81C230A4789D}" destId="{6DDCE7E8-7C7B-450A-9D31-68D277C29415}" srcOrd="0" destOrd="0" parTransId="{C0FD25ED-E75A-4694-A41B-1DB638F5D45C}" sibTransId="{26BF05E7-304F-4F26-8329-946C6F51C1C8}"/>
    <dgm:cxn modelId="{7A38B7C2-82EA-4279-A898-357164A50C62}" type="presOf" srcId="{6FA4B6F8-A873-41FB-81A2-81C230A4789D}" destId="{C62A4D59-38A8-46CD-BCCB-A7D3EC8A5BD3}" srcOrd="0" destOrd="0" presId="urn:microsoft.com/office/officeart/2005/8/layout/arrow4"/>
    <dgm:cxn modelId="{21DAB39D-F8BC-44B9-8082-9252F3F2397B}" srcId="{6FA4B6F8-A873-41FB-81A2-81C230A4789D}" destId="{559DB72B-70E0-4E6F-8740-BB225BDE5EF3}" srcOrd="1" destOrd="0" parTransId="{A886850D-1569-42C4-9A4C-1E7FF5FABBF7}" sibTransId="{75C2D679-0869-49A4-A908-CD25EDCB24E8}"/>
    <dgm:cxn modelId="{2E2C0810-4119-4231-A4D9-9092CCC757DF}" type="presParOf" srcId="{C62A4D59-38A8-46CD-BCCB-A7D3EC8A5BD3}" destId="{34E61499-3192-494B-B671-1B78B49993C4}" srcOrd="0" destOrd="0" presId="urn:microsoft.com/office/officeart/2005/8/layout/arrow4"/>
    <dgm:cxn modelId="{14411C83-2531-42E7-924C-919087AE825B}" type="presParOf" srcId="{C62A4D59-38A8-46CD-BCCB-A7D3EC8A5BD3}" destId="{AF26A9E1-47D4-47B2-A460-749CA3B85508}" srcOrd="1" destOrd="0" presId="urn:microsoft.com/office/officeart/2005/8/layout/arrow4"/>
    <dgm:cxn modelId="{CC967948-15AA-495D-A29B-D1199E86AF92}" type="presParOf" srcId="{C62A4D59-38A8-46CD-BCCB-A7D3EC8A5BD3}" destId="{FEB2BC66-46B3-42B0-A3C0-2997D13D4686}" srcOrd="2" destOrd="0" presId="urn:microsoft.com/office/officeart/2005/8/layout/arrow4"/>
    <dgm:cxn modelId="{E43E7006-D7A9-4CA0-B3A0-27CF3ECD803E}" type="presParOf" srcId="{C62A4D59-38A8-46CD-BCCB-A7D3EC8A5BD3}" destId="{CC251A4B-255B-41C5-827A-0EA2A7928902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572139-5567-44FB-ACF9-9327CC7A9AAE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297F056-B4E1-4277-ABE3-8A7EE7CC5F95}">
      <dgm:prSet custT="1"/>
      <dgm:spPr/>
      <dgm:t>
        <a:bodyPr/>
        <a:lstStyle/>
        <a:p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Teoría del Desarrollo Local </a:t>
          </a:r>
        </a:p>
      </dgm:t>
    </dgm:pt>
    <dgm:pt modelId="{E9094C8C-D6D6-4AF7-A57F-87B590745617}" type="parTrans" cxnId="{D4CA82BD-7FF4-4E19-8422-584AC4CADA64}">
      <dgm:prSet/>
      <dgm:spPr/>
      <dgm:t>
        <a:bodyPr/>
        <a:lstStyle/>
        <a:p>
          <a:endParaRPr lang="es-ES" sz="1200"/>
        </a:p>
      </dgm:t>
    </dgm:pt>
    <dgm:pt modelId="{FE08C498-7F8D-4E82-8F4D-0EBA5DA63726}" type="sibTrans" cxnId="{D4CA82BD-7FF4-4E19-8422-584AC4CADA64}">
      <dgm:prSet/>
      <dgm:spPr/>
      <dgm:t>
        <a:bodyPr/>
        <a:lstStyle/>
        <a:p>
          <a:endParaRPr lang="es-ES" sz="1200"/>
        </a:p>
      </dgm:t>
    </dgm:pt>
    <dgm:pt modelId="{FEA1715C-1C3A-45B0-9A33-5D236AD45822}">
      <dgm:prSet custT="1"/>
      <dgm:spPr/>
      <dgm:t>
        <a:bodyPr/>
        <a:lstStyle/>
        <a:p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Modelo del Desarrollo Local </a:t>
          </a:r>
        </a:p>
      </dgm:t>
    </dgm:pt>
    <dgm:pt modelId="{FF01DA80-75C8-43A3-91C5-C3E002F7B239}" type="parTrans" cxnId="{AFE576C3-C78E-4A2E-AE31-199ECB80557F}">
      <dgm:prSet/>
      <dgm:spPr/>
      <dgm:t>
        <a:bodyPr/>
        <a:lstStyle/>
        <a:p>
          <a:endParaRPr lang="es-ES" sz="1200"/>
        </a:p>
      </dgm:t>
    </dgm:pt>
    <dgm:pt modelId="{CB8A5433-E675-4C0E-B5EC-450C0252B95C}" type="sibTrans" cxnId="{AFE576C3-C78E-4A2E-AE31-199ECB80557F}">
      <dgm:prSet/>
      <dgm:spPr/>
      <dgm:t>
        <a:bodyPr/>
        <a:lstStyle/>
        <a:p>
          <a:endParaRPr lang="es-ES" sz="1200"/>
        </a:p>
      </dgm:t>
    </dgm:pt>
    <dgm:pt modelId="{96205DBC-2D63-4D68-A0C7-2AE86BE548A4}">
      <dgm:prSet custT="1"/>
      <dgm:spPr/>
      <dgm:t>
        <a:bodyPr/>
        <a:lstStyle/>
        <a:p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Desarrollo Turístico</a:t>
          </a:r>
        </a:p>
      </dgm:t>
    </dgm:pt>
    <dgm:pt modelId="{55156A4F-3B86-4D3A-8FB3-C7A1CDDE83FB}" type="parTrans" cxnId="{BF1491B0-9C19-4DE0-94E2-DAD0BE1C98EB}">
      <dgm:prSet/>
      <dgm:spPr/>
      <dgm:t>
        <a:bodyPr/>
        <a:lstStyle/>
        <a:p>
          <a:endParaRPr lang="es-ES" sz="1200"/>
        </a:p>
      </dgm:t>
    </dgm:pt>
    <dgm:pt modelId="{DF959245-A7E8-49E3-BF45-D62329E6D9B5}" type="sibTrans" cxnId="{BF1491B0-9C19-4DE0-94E2-DAD0BE1C98EB}">
      <dgm:prSet/>
      <dgm:spPr/>
      <dgm:t>
        <a:bodyPr/>
        <a:lstStyle/>
        <a:p>
          <a:endParaRPr lang="es-ES" sz="1200"/>
        </a:p>
      </dgm:t>
    </dgm:pt>
    <dgm:pt modelId="{8C5B8A3D-70ED-4E33-9EF5-47F0C6C1552F}">
      <dgm:prSet custT="1"/>
      <dgm:spPr/>
      <dgm:t>
        <a:bodyPr/>
        <a:lstStyle/>
        <a:p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Patrimonio</a:t>
          </a:r>
        </a:p>
      </dgm:t>
    </dgm:pt>
    <dgm:pt modelId="{4E639535-BA08-4478-92F3-FEB5106A80D5}" type="parTrans" cxnId="{1AB239EC-B31D-4E8E-AA97-A5C9744DEE19}">
      <dgm:prSet/>
      <dgm:spPr/>
      <dgm:t>
        <a:bodyPr/>
        <a:lstStyle/>
        <a:p>
          <a:endParaRPr lang="es-ES" sz="1200"/>
        </a:p>
      </dgm:t>
    </dgm:pt>
    <dgm:pt modelId="{9B66CD69-F709-4ED0-B313-619C5D5FAF2F}" type="sibTrans" cxnId="{1AB239EC-B31D-4E8E-AA97-A5C9744DEE19}">
      <dgm:prSet/>
      <dgm:spPr/>
      <dgm:t>
        <a:bodyPr/>
        <a:lstStyle/>
        <a:p>
          <a:endParaRPr lang="es-ES" sz="1200"/>
        </a:p>
      </dgm:t>
    </dgm:pt>
    <dgm:pt modelId="{046F3F21-99A5-44E9-8793-9038B02B0840}" type="pres">
      <dgm:prSet presAssocID="{76572139-5567-44FB-ACF9-9327CC7A9A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7CB32D1-CF52-4F0D-A384-FF25D8D87347}" type="pres">
      <dgm:prSet presAssocID="{B297F056-B4E1-4277-ABE3-8A7EE7CC5F95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76327B-3BE5-4A03-8F1A-99CB21E5F95B}" type="pres">
      <dgm:prSet presAssocID="{FE08C498-7F8D-4E82-8F4D-0EBA5DA63726}" presName="space" presStyleCnt="0"/>
      <dgm:spPr/>
    </dgm:pt>
    <dgm:pt modelId="{CE70E9DF-31C6-462C-924D-6B2BCF6A991D}" type="pres">
      <dgm:prSet presAssocID="{FEA1715C-1C3A-45B0-9A33-5D236AD45822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D16DEF-D87C-4108-925C-F070BE4E8EDD}" type="pres">
      <dgm:prSet presAssocID="{CB8A5433-E675-4C0E-B5EC-450C0252B95C}" presName="space" presStyleCnt="0"/>
      <dgm:spPr/>
    </dgm:pt>
    <dgm:pt modelId="{A292CFF9-0A1B-4C86-AC49-FE49DA65A4AD}" type="pres">
      <dgm:prSet presAssocID="{96205DBC-2D63-4D68-A0C7-2AE86BE548A4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1CC861-46C3-4F7D-A965-03049E62C336}" type="pres">
      <dgm:prSet presAssocID="{DF959245-A7E8-49E3-BF45-D62329E6D9B5}" presName="space" presStyleCnt="0"/>
      <dgm:spPr/>
    </dgm:pt>
    <dgm:pt modelId="{AA499DD9-8677-425B-B6AE-878DCB89DFC7}" type="pres">
      <dgm:prSet presAssocID="{8C5B8A3D-70ED-4E33-9EF5-47F0C6C1552F}" presName="Name5" presStyleLbl="vennNode1" presStyleIdx="3" presStyleCnt="4" custLinFactNeighborX="-10296" custLinFactNeighborY="-17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1491B0-9C19-4DE0-94E2-DAD0BE1C98EB}" srcId="{76572139-5567-44FB-ACF9-9327CC7A9AAE}" destId="{96205DBC-2D63-4D68-A0C7-2AE86BE548A4}" srcOrd="2" destOrd="0" parTransId="{55156A4F-3B86-4D3A-8FB3-C7A1CDDE83FB}" sibTransId="{DF959245-A7E8-49E3-BF45-D62329E6D9B5}"/>
    <dgm:cxn modelId="{4579DBE5-1C19-4E22-9220-32EDAD0926F8}" type="presOf" srcId="{FEA1715C-1C3A-45B0-9A33-5D236AD45822}" destId="{CE70E9DF-31C6-462C-924D-6B2BCF6A991D}" srcOrd="0" destOrd="0" presId="urn:microsoft.com/office/officeart/2005/8/layout/venn3"/>
    <dgm:cxn modelId="{65C79F25-71C8-4E10-BEC8-1F49C6A604E0}" type="presOf" srcId="{76572139-5567-44FB-ACF9-9327CC7A9AAE}" destId="{046F3F21-99A5-44E9-8793-9038B02B0840}" srcOrd="0" destOrd="0" presId="urn:microsoft.com/office/officeart/2005/8/layout/venn3"/>
    <dgm:cxn modelId="{99D1D0F0-7241-4529-A94C-E95BF1671280}" type="presOf" srcId="{96205DBC-2D63-4D68-A0C7-2AE86BE548A4}" destId="{A292CFF9-0A1B-4C86-AC49-FE49DA65A4AD}" srcOrd="0" destOrd="0" presId="urn:microsoft.com/office/officeart/2005/8/layout/venn3"/>
    <dgm:cxn modelId="{F83F5E1F-B12F-4081-B9F9-0B81C19924A1}" type="presOf" srcId="{B297F056-B4E1-4277-ABE3-8A7EE7CC5F95}" destId="{E7CB32D1-CF52-4F0D-A384-FF25D8D87347}" srcOrd="0" destOrd="0" presId="urn:microsoft.com/office/officeart/2005/8/layout/venn3"/>
    <dgm:cxn modelId="{D4CA82BD-7FF4-4E19-8422-584AC4CADA64}" srcId="{76572139-5567-44FB-ACF9-9327CC7A9AAE}" destId="{B297F056-B4E1-4277-ABE3-8A7EE7CC5F95}" srcOrd="0" destOrd="0" parTransId="{E9094C8C-D6D6-4AF7-A57F-87B590745617}" sibTransId="{FE08C498-7F8D-4E82-8F4D-0EBA5DA63726}"/>
    <dgm:cxn modelId="{AFE576C3-C78E-4A2E-AE31-199ECB80557F}" srcId="{76572139-5567-44FB-ACF9-9327CC7A9AAE}" destId="{FEA1715C-1C3A-45B0-9A33-5D236AD45822}" srcOrd="1" destOrd="0" parTransId="{FF01DA80-75C8-43A3-91C5-C3E002F7B239}" sibTransId="{CB8A5433-E675-4C0E-B5EC-450C0252B95C}"/>
    <dgm:cxn modelId="{137621D9-DB84-48FF-975C-6D61A948EA47}" type="presOf" srcId="{8C5B8A3D-70ED-4E33-9EF5-47F0C6C1552F}" destId="{AA499DD9-8677-425B-B6AE-878DCB89DFC7}" srcOrd="0" destOrd="0" presId="urn:microsoft.com/office/officeart/2005/8/layout/venn3"/>
    <dgm:cxn modelId="{1AB239EC-B31D-4E8E-AA97-A5C9744DEE19}" srcId="{76572139-5567-44FB-ACF9-9327CC7A9AAE}" destId="{8C5B8A3D-70ED-4E33-9EF5-47F0C6C1552F}" srcOrd="3" destOrd="0" parTransId="{4E639535-BA08-4478-92F3-FEB5106A80D5}" sibTransId="{9B66CD69-F709-4ED0-B313-619C5D5FAF2F}"/>
    <dgm:cxn modelId="{39CB95AC-5264-4283-ACAE-A348FE3F0DFE}" type="presParOf" srcId="{046F3F21-99A5-44E9-8793-9038B02B0840}" destId="{E7CB32D1-CF52-4F0D-A384-FF25D8D87347}" srcOrd="0" destOrd="0" presId="urn:microsoft.com/office/officeart/2005/8/layout/venn3"/>
    <dgm:cxn modelId="{B1247077-F845-4F8D-B767-2BF7AB12A562}" type="presParOf" srcId="{046F3F21-99A5-44E9-8793-9038B02B0840}" destId="{D676327B-3BE5-4A03-8F1A-99CB21E5F95B}" srcOrd="1" destOrd="0" presId="urn:microsoft.com/office/officeart/2005/8/layout/venn3"/>
    <dgm:cxn modelId="{6CD5D56C-5FBB-4D0C-BC0F-47A2DB1DFC66}" type="presParOf" srcId="{046F3F21-99A5-44E9-8793-9038B02B0840}" destId="{CE70E9DF-31C6-462C-924D-6B2BCF6A991D}" srcOrd="2" destOrd="0" presId="urn:microsoft.com/office/officeart/2005/8/layout/venn3"/>
    <dgm:cxn modelId="{CE98BC5E-8B0D-46E2-A74E-635BF2E05742}" type="presParOf" srcId="{046F3F21-99A5-44E9-8793-9038B02B0840}" destId="{77D16DEF-D87C-4108-925C-F070BE4E8EDD}" srcOrd="3" destOrd="0" presId="urn:microsoft.com/office/officeart/2005/8/layout/venn3"/>
    <dgm:cxn modelId="{98B1FDD8-077E-4C83-971F-686AD6472C71}" type="presParOf" srcId="{046F3F21-99A5-44E9-8793-9038B02B0840}" destId="{A292CFF9-0A1B-4C86-AC49-FE49DA65A4AD}" srcOrd="4" destOrd="0" presId="urn:microsoft.com/office/officeart/2005/8/layout/venn3"/>
    <dgm:cxn modelId="{C50BCD31-3D66-480E-ACD4-928533CBAFD4}" type="presParOf" srcId="{046F3F21-99A5-44E9-8793-9038B02B0840}" destId="{3B1CC861-46C3-4F7D-A965-03049E62C336}" srcOrd="5" destOrd="0" presId="urn:microsoft.com/office/officeart/2005/8/layout/venn3"/>
    <dgm:cxn modelId="{651F2456-F6E3-4195-B512-43FE1D61CFD1}" type="presParOf" srcId="{046F3F21-99A5-44E9-8793-9038B02B0840}" destId="{AA499DD9-8677-425B-B6AE-878DCB89DFC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DD915B2-816F-4816-B1B6-331B68CCF40F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0DDABE1B-DD9F-4214-8FC5-EEEBE0FBD47B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Proceso y técnica 31.43%</a:t>
          </a:r>
        </a:p>
      </dgm:t>
    </dgm:pt>
    <dgm:pt modelId="{8AFDC9CC-4342-4EF9-BCAB-EB541CE15141}" type="parTrans" cxnId="{2EE11371-3493-46C5-A2DB-50B8772DFBD7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03418287-EF54-4051-98A6-CA8611AE8E47}" type="sibTrans" cxnId="{2EE11371-3493-46C5-A2DB-50B8772DFBD7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C8CC9A11-7F33-4AE9-9DE8-C430665571C3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Diseño y colores 36.23%</a:t>
          </a:r>
        </a:p>
      </dgm:t>
    </dgm:pt>
    <dgm:pt modelId="{A2A32BE2-8D8B-4FD0-9596-ED96EF36CDF9}" type="parTrans" cxnId="{321151A4-6A9D-4A90-B0D0-D7475D08323C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A66ECE8E-382F-4B33-A82E-F3E4FA1983BE}" type="sibTrans" cxnId="{321151A4-6A9D-4A90-B0D0-D7475D08323C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BA8062D3-6055-47CB-85E7-CF744D32980B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Valor histórico patrimonial  32.23%</a:t>
          </a:r>
        </a:p>
      </dgm:t>
    </dgm:pt>
    <dgm:pt modelId="{BDCEA0AA-8E8C-4202-811C-1B3529E7D3CC}" type="parTrans" cxnId="{0B955F47-8D54-49C6-8CE5-0C9695F97FB9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D655290D-56A7-492E-B3C3-A37EE2223312}" type="sibTrans" cxnId="{0B955F47-8D54-49C6-8CE5-0C9695F97FB9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0D4B5528-8945-47A5-B8EA-C9F75F33D5A6}" type="pres">
      <dgm:prSet presAssocID="{2DD915B2-816F-4816-B1B6-331B68CCF40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9A2CB7B-087F-4B7C-8080-AB5585AC2811}" type="pres">
      <dgm:prSet presAssocID="{0DDABE1B-DD9F-4214-8FC5-EEEBE0FBD47B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7DD87E-03FA-48C5-A97B-408D3C5733CC}" type="pres">
      <dgm:prSet presAssocID="{03418287-EF54-4051-98A6-CA8611AE8E47}" presName="space" presStyleCnt="0"/>
      <dgm:spPr/>
    </dgm:pt>
    <dgm:pt modelId="{BE1B614D-8259-4A13-87A1-7E9A742B048A}" type="pres">
      <dgm:prSet presAssocID="{C8CC9A11-7F33-4AE9-9DE8-C430665571C3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4F0505-7887-48FE-849A-0E1352155FA3}" type="pres">
      <dgm:prSet presAssocID="{A66ECE8E-382F-4B33-A82E-F3E4FA1983BE}" presName="space" presStyleCnt="0"/>
      <dgm:spPr/>
    </dgm:pt>
    <dgm:pt modelId="{EFEEE305-58F3-42BD-BAD1-4969621B0198}" type="pres">
      <dgm:prSet presAssocID="{BA8062D3-6055-47CB-85E7-CF744D32980B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D2768A6-8C65-438F-9B8E-3309A06FF7AD}" type="presOf" srcId="{BA8062D3-6055-47CB-85E7-CF744D32980B}" destId="{EFEEE305-58F3-42BD-BAD1-4969621B0198}" srcOrd="0" destOrd="0" presId="urn:microsoft.com/office/officeart/2005/8/layout/venn3"/>
    <dgm:cxn modelId="{59EB7640-39B8-4BC1-A067-7BA4380955CB}" type="presOf" srcId="{0DDABE1B-DD9F-4214-8FC5-EEEBE0FBD47B}" destId="{89A2CB7B-087F-4B7C-8080-AB5585AC2811}" srcOrd="0" destOrd="0" presId="urn:microsoft.com/office/officeart/2005/8/layout/venn3"/>
    <dgm:cxn modelId="{BB57B167-E4DC-4683-B8F6-10DF7167C23D}" type="presOf" srcId="{C8CC9A11-7F33-4AE9-9DE8-C430665571C3}" destId="{BE1B614D-8259-4A13-87A1-7E9A742B048A}" srcOrd="0" destOrd="0" presId="urn:microsoft.com/office/officeart/2005/8/layout/venn3"/>
    <dgm:cxn modelId="{0B955F47-8D54-49C6-8CE5-0C9695F97FB9}" srcId="{2DD915B2-816F-4816-B1B6-331B68CCF40F}" destId="{BA8062D3-6055-47CB-85E7-CF744D32980B}" srcOrd="2" destOrd="0" parTransId="{BDCEA0AA-8E8C-4202-811C-1B3529E7D3CC}" sibTransId="{D655290D-56A7-492E-B3C3-A37EE2223312}"/>
    <dgm:cxn modelId="{2AEF6D0F-4DA9-4C4D-B682-7A7611566A82}" type="presOf" srcId="{2DD915B2-816F-4816-B1B6-331B68CCF40F}" destId="{0D4B5528-8945-47A5-B8EA-C9F75F33D5A6}" srcOrd="0" destOrd="0" presId="urn:microsoft.com/office/officeart/2005/8/layout/venn3"/>
    <dgm:cxn modelId="{321151A4-6A9D-4A90-B0D0-D7475D08323C}" srcId="{2DD915B2-816F-4816-B1B6-331B68CCF40F}" destId="{C8CC9A11-7F33-4AE9-9DE8-C430665571C3}" srcOrd="1" destOrd="0" parTransId="{A2A32BE2-8D8B-4FD0-9596-ED96EF36CDF9}" sibTransId="{A66ECE8E-382F-4B33-A82E-F3E4FA1983BE}"/>
    <dgm:cxn modelId="{2EE11371-3493-46C5-A2DB-50B8772DFBD7}" srcId="{2DD915B2-816F-4816-B1B6-331B68CCF40F}" destId="{0DDABE1B-DD9F-4214-8FC5-EEEBE0FBD47B}" srcOrd="0" destOrd="0" parTransId="{8AFDC9CC-4342-4EF9-BCAB-EB541CE15141}" sibTransId="{03418287-EF54-4051-98A6-CA8611AE8E47}"/>
    <dgm:cxn modelId="{07F0D899-F7AF-48D9-8BC8-15AA0672716A}" type="presParOf" srcId="{0D4B5528-8945-47A5-B8EA-C9F75F33D5A6}" destId="{89A2CB7B-087F-4B7C-8080-AB5585AC2811}" srcOrd="0" destOrd="0" presId="urn:microsoft.com/office/officeart/2005/8/layout/venn3"/>
    <dgm:cxn modelId="{DEDD33E9-2C53-4E0D-9968-F395D1E42424}" type="presParOf" srcId="{0D4B5528-8945-47A5-B8EA-C9F75F33D5A6}" destId="{D67DD87E-03FA-48C5-A97B-408D3C5733CC}" srcOrd="1" destOrd="0" presId="urn:microsoft.com/office/officeart/2005/8/layout/venn3"/>
    <dgm:cxn modelId="{A6F5FEDA-D72F-4F23-9BA0-411BBEE422BE}" type="presParOf" srcId="{0D4B5528-8945-47A5-B8EA-C9F75F33D5A6}" destId="{BE1B614D-8259-4A13-87A1-7E9A742B048A}" srcOrd="2" destOrd="0" presId="urn:microsoft.com/office/officeart/2005/8/layout/venn3"/>
    <dgm:cxn modelId="{2D64BB7B-A106-49D9-BC5B-2E3CA615AB14}" type="presParOf" srcId="{0D4B5528-8945-47A5-B8EA-C9F75F33D5A6}" destId="{E34F0505-7887-48FE-849A-0E1352155FA3}" srcOrd="3" destOrd="0" presId="urn:microsoft.com/office/officeart/2005/8/layout/venn3"/>
    <dgm:cxn modelId="{1DCC6AE0-0834-4CEC-9FD1-E9197634A896}" type="presParOf" srcId="{0D4B5528-8945-47A5-B8EA-C9F75F33D5A6}" destId="{EFEEE305-58F3-42BD-BAD1-4969621B0198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643AC8A-BC25-4FCA-B736-1E3AEA0958F6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32EAA049-8842-418C-B025-67A8E461F12E}">
      <dgm:prSet phldrT="[Texto]" phldr="1"/>
      <dgm:spPr/>
      <dgm:t>
        <a:bodyPr/>
        <a:lstStyle/>
        <a:p>
          <a:endParaRPr lang="es-ES" dirty="0">
            <a:latin typeface="Times New Roman" pitchFamily="18" charset="0"/>
            <a:cs typeface="Times New Roman" pitchFamily="18" charset="0"/>
          </a:endParaRPr>
        </a:p>
      </dgm:t>
    </dgm:pt>
    <dgm:pt modelId="{47179D2E-62A6-4B1F-85B3-0F2CE8E667CA}" type="parTrans" cxnId="{A73E8CB6-3E76-45E7-9A10-0A3F5379419B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CCDB1EBF-C9DD-43B3-9356-C174742643F0}" type="sibTrans" cxnId="{A73E8CB6-3E76-45E7-9A10-0A3F5379419B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481909DB-FD7F-48F2-A59D-63D31DEBD73F}">
      <dgm:prSet phldrT="[Texto]"/>
      <dgm:spPr/>
      <dgm:t>
        <a:bodyPr/>
        <a:lstStyle/>
        <a:p>
          <a:r>
            <a:rPr lang="es-ES" dirty="0">
              <a:latin typeface="Times New Roman" pitchFamily="18" charset="0"/>
              <a:cs typeface="Times New Roman" pitchFamily="18" charset="0"/>
            </a:rPr>
            <a:t>Integrar cada elemento </a:t>
          </a:r>
        </a:p>
      </dgm:t>
    </dgm:pt>
    <dgm:pt modelId="{ACDD128F-0A5D-4A5D-8D1A-0F1388507FE5}" type="parTrans" cxnId="{84925615-6DD3-43DD-9C35-60F03F6FE7A2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30EAC20A-A5A0-42C9-856B-D9BC453CF3D7}" type="sibTrans" cxnId="{84925615-6DD3-43DD-9C35-60F03F6FE7A2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523963C-B1BE-4EFB-8DDE-60B8E83BA594}">
      <dgm:prSet phldrT="[Texto]" phldr="1"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09EB54A-29BA-421A-ACF6-B93943A1C6AC}" type="parTrans" cxnId="{54684CA5-CFDC-408A-9766-2AE4B48F8417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35DBB63-802D-4ABC-B8F2-596748E7CD95}" type="sibTrans" cxnId="{54684CA5-CFDC-408A-9766-2AE4B48F8417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C6C6C7F-8704-462F-B46E-C31995A63196}">
      <dgm:prSet phldrT="[Texto]"/>
      <dgm:spPr/>
      <dgm:t>
        <a:bodyPr/>
        <a:lstStyle/>
        <a:p>
          <a:r>
            <a:rPr lang="es-ES" dirty="0">
              <a:latin typeface="Times New Roman" pitchFamily="18" charset="0"/>
              <a:cs typeface="Times New Roman" pitchFamily="18" charset="0"/>
            </a:rPr>
            <a:t>Determinar la metodología </a:t>
          </a:r>
        </a:p>
      </dgm:t>
    </dgm:pt>
    <dgm:pt modelId="{B7A1EC14-9D17-4D6B-B31B-9CB95EF1159D}" type="parTrans" cxnId="{39313C10-D73A-46D1-9E78-E12B104B2BF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FF227716-1AFA-43C6-8E6A-23E66D1B1613}" type="sibTrans" cxnId="{39313C10-D73A-46D1-9E78-E12B104B2BF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BFC5EEEC-5B40-4612-8181-55D75CCC30A3}">
      <dgm:prSet phldrT="[Texto]"/>
      <dgm:spPr/>
      <dgm:t>
        <a:bodyPr/>
        <a:lstStyle/>
        <a:p>
          <a:r>
            <a:rPr lang="es-ES" dirty="0">
              <a:latin typeface="Times New Roman" pitchFamily="18" charset="0"/>
              <a:cs typeface="Times New Roman" pitchFamily="18" charset="0"/>
            </a:rPr>
            <a:t>Macro ambiente – Micro ambiente </a:t>
          </a:r>
        </a:p>
      </dgm:t>
    </dgm:pt>
    <dgm:pt modelId="{2F2C0A09-ACA8-4DC9-B4D8-5403B042ABFB}" type="parTrans" cxnId="{C6024AA7-85AE-4EDA-8282-14FC0A53ACAA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5552069D-E85C-4D48-92D9-0F52F0D85129}" type="sibTrans" cxnId="{C6024AA7-85AE-4EDA-8282-14FC0A53ACAA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34018CB-633F-44E6-B11F-2C54F7E8C1B9}">
      <dgm:prSet phldrT="[Texto]" phldr="1"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5B5109E7-007C-4F70-8D6F-E7E152A1C1B4}" type="parTrans" cxnId="{AFA4C2BC-95E1-4D57-A3CE-F895F2590FC9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10359E1E-5274-4514-B7B3-C606FE63BA96}" type="sibTrans" cxnId="{AFA4C2BC-95E1-4D57-A3CE-F895F2590FC9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165F33E-47CE-48EC-BDAC-F14A4A8EDCA0}">
      <dgm:prSet phldrT="[Texto]"/>
      <dgm:spPr/>
      <dgm:t>
        <a:bodyPr/>
        <a:lstStyle/>
        <a:p>
          <a:r>
            <a:rPr lang="es-ES" dirty="0">
              <a:latin typeface="Times New Roman" pitchFamily="18" charset="0"/>
              <a:cs typeface="Times New Roman" pitchFamily="18" charset="0"/>
            </a:rPr>
            <a:t>Factor de riesgo </a:t>
          </a:r>
        </a:p>
      </dgm:t>
    </dgm:pt>
    <dgm:pt modelId="{7C5C7B8E-8DBC-4A72-8691-30ECCD5CE370}" type="parTrans" cxnId="{650E9282-7C14-4D0C-B249-5202D7254686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00007CD-747D-4A22-A330-B41847C36C60}" type="sibTrans" cxnId="{650E9282-7C14-4D0C-B249-5202D7254686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D58BC88-D2BC-418A-8BAD-35CBA344C5BC}">
      <dgm:prSet phldrT="[Texto]"/>
      <dgm:spPr/>
      <dgm:t>
        <a:bodyPr/>
        <a:lstStyle/>
        <a:p>
          <a:r>
            <a:rPr lang="es-ES" dirty="0">
              <a:latin typeface="Times New Roman" pitchFamily="18" charset="0"/>
              <a:cs typeface="Times New Roman" pitchFamily="18" charset="0"/>
            </a:rPr>
            <a:t>Bajo nivel de organización </a:t>
          </a:r>
        </a:p>
      </dgm:t>
    </dgm:pt>
    <dgm:pt modelId="{11F77C66-7F19-4D88-A092-78405F6D6037}" type="parTrans" cxnId="{8C52BDEF-FE67-4239-8414-B5F481DCC33A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B597107-5D85-4635-937D-0000FFB2892B}" type="sibTrans" cxnId="{8C52BDEF-FE67-4239-8414-B5F481DCC33A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DA0A2A5-A238-430D-990E-374905D10B0B}">
      <dgm:prSet phldrT="[Texto]"/>
      <dgm:spPr/>
      <dgm:t>
        <a:bodyPr/>
        <a:lstStyle/>
        <a:p>
          <a:r>
            <a:rPr lang="es-ES" dirty="0">
              <a:latin typeface="Times New Roman" pitchFamily="18" charset="0"/>
              <a:cs typeface="Times New Roman" pitchFamily="18" charset="0"/>
            </a:rPr>
            <a:t>Se puede generar turismo </a:t>
          </a:r>
        </a:p>
      </dgm:t>
    </dgm:pt>
    <dgm:pt modelId="{25DD7C8F-AD3C-4350-997F-24BB92BF9C85}" type="parTrans" cxnId="{697BDC5D-DEE5-4170-A4C4-8C82795BA9A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CABDC1D4-57F8-4CD1-8B78-A0CF0F63989B}" type="sibTrans" cxnId="{697BDC5D-DEE5-4170-A4C4-8C82795BA9A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B060984-A655-47D5-89AF-E876611818A1}">
      <dgm:prSet phldrT="[Texto]"/>
      <dgm:spPr/>
      <dgm:t>
        <a:bodyPr/>
        <a:lstStyle/>
        <a:p>
          <a:endParaRPr lang="es-ES" dirty="0">
            <a:latin typeface="Times New Roman" pitchFamily="18" charset="0"/>
            <a:cs typeface="Times New Roman" pitchFamily="18" charset="0"/>
          </a:endParaRPr>
        </a:p>
      </dgm:t>
    </dgm:pt>
    <dgm:pt modelId="{B7BB3D36-200E-4280-B3F1-A03AD12DE865}" type="parTrans" cxnId="{D8EFA1F2-4E38-4D6A-9282-EE9F695E8D84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2E9D899-F437-4FE9-B61F-DA0C79E3E0A9}" type="sibTrans" cxnId="{D8EFA1F2-4E38-4D6A-9282-EE9F695E8D84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5D7F5893-6D2C-4B14-8F27-A55A51C482A3}">
      <dgm:prSet phldrT="[Texto]"/>
      <dgm:spPr/>
      <dgm:t>
        <a:bodyPr/>
        <a:lstStyle/>
        <a:p>
          <a:r>
            <a:rPr lang="es-ES" dirty="0">
              <a:latin typeface="Times New Roman" pitchFamily="18" charset="0"/>
              <a:cs typeface="Times New Roman" pitchFamily="18" charset="0"/>
            </a:rPr>
            <a:t>Planta turística </a:t>
          </a:r>
        </a:p>
      </dgm:t>
    </dgm:pt>
    <dgm:pt modelId="{E7676046-B25A-485B-AE6D-7FE01BB2C10F}" type="parTrans" cxnId="{4CB901ED-EDD7-400D-9203-DA6BF763E38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3FCB2A36-8881-4870-8C39-FD33C0187D10}" type="sibTrans" cxnId="{4CB901ED-EDD7-400D-9203-DA6BF763E38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D31DEA1-379F-47FB-8777-A10F8D99071E}">
      <dgm:prSet phldrT="[Texto]"/>
      <dgm:spPr/>
      <dgm:t>
        <a:bodyPr/>
        <a:lstStyle/>
        <a:p>
          <a:r>
            <a:rPr lang="es-ES" dirty="0">
              <a:latin typeface="Times New Roman" pitchFamily="18" charset="0"/>
              <a:cs typeface="Times New Roman" pitchFamily="18" charset="0"/>
            </a:rPr>
            <a:t>Direccionar la investigación </a:t>
          </a:r>
        </a:p>
      </dgm:t>
    </dgm:pt>
    <dgm:pt modelId="{B753F481-10DB-47AD-96C0-C36587C6651B}" type="sibTrans" cxnId="{30FCADBE-F0A4-4E0B-9EDC-E8B73CA3B3F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04D3850E-0D01-4B27-9D61-40D3758635D1}" type="parTrans" cxnId="{30FCADBE-F0A4-4E0B-9EDC-E8B73CA3B3F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A0D0244-3C06-4717-9D72-4FB11FF72EC7}" type="pres">
      <dgm:prSet presAssocID="{6643AC8A-BC25-4FCA-B736-1E3AEA0958F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EFBDD65-5F67-46F4-8B1A-F19050C0F4A3}" type="pres">
      <dgm:prSet presAssocID="{32EAA049-8842-418C-B025-67A8E461F12E}" presName="comp" presStyleCnt="0"/>
      <dgm:spPr/>
    </dgm:pt>
    <dgm:pt modelId="{F7DBD3F1-39BC-4D5C-BFD3-950534052E2C}" type="pres">
      <dgm:prSet presAssocID="{32EAA049-8842-418C-B025-67A8E461F12E}" presName="box" presStyleLbl="node1" presStyleIdx="0" presStyleCnt="4"/>
      <dgm:spPr/>
      <dgm:t>
        <a:bodyPr/>
        <a:lstStyle/>
        <a:p>
          <a:endParaRPr lang="es-EC"/>
        </a:p>
      </dgm:t>
    </dgm:pt>
    <dgm:pt modelId="{63C486EC-B3CF-41C2-A315-1D6AB38119B6}" type="pres">
      <dgm:prSet presAssocID="{32EAA049-8842-418C-B025-67A8E461F12E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D962CB1-A650-4602-938F-F3EF684FDD35}" type="pres">
      <dgm:prSet presAssocID="{32EAA049-8842-418C-B025-67A8E461F12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1380ED-71F4-40EE-9E62-91DD18E99F3F}" type="pres">
      <dgm:prSet presAssocID="{CCDB1EBF-C9DD-43B3-9356-C174742643F0}" presName="spacer" presStyleCnt="0"/>
      <dgm:spPr/>
    </dgm:pt>
    <dgm:pt modelId="{95877295-B9EF-4E99-9422-674B25DC15BE}" type="pres">
      <dgm:prSet presAssocID="{9523963C-B1BE-4EFB-8DDE-60B8E83BA594}" presName="comp" presStyleCnt="0"/>
      <dgm:spPr/>
    </dgm:pt>
    <dgm:pt modelId="{DA35330F-3BD9-4145-B867-9D6AAD42B67D}" type="pres">
      <dgm:prSet presAssocID="{9523963C-B1BE-4EFB-8DDE-60B8E83BA594}" presName="box" presStyleLbl="node1" presStyleIdx="1" presStyleCnt="4"/>
      <dgm:spPr/>
      <dgm:t>
        <a:bodyPr/>
        <a:lstStyle/>
        <a:p>
          <a:endParaRPr lang="es-EC"/>
        </a:p>
      </dgm:t>
    </dgm:pt>
    <dgm:pt modelId="{80EBB834-A3A2-4D04-BF02-973FC4DC0F21}" type="pres">
      <dgm:prSet presAssocID="{9523963C-B1BE-4EFB-8DDE-60B8E83BA594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722002B-C551-4F36-8F81-8EC75C3EC787}" type="pres">
      <dgm:prSet presAssocID="{9523963C-B1BE-4EFB-8DDE-60B8E83BA594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0D4756-6B0D-4252-AD97-798E43206C5E}" type="pres">
      <dgm:prSet presAssocID="{835DBB63-802D-4ABC-B8F2-596748E7CD95}" presName="spacer" presStyleCnt="0"/>
      <dgm:spPr/>
    </dgm:pt>
    <dgm:pt modelId="{3DC1531A-2D01-4B01-A193-917644CA090F}" type="pres">
      <dgm:prSet presAssocID="{634018CB-633F-44E6-B11F-2C54F7E8C1B9}" presName="comp" presStyleCnt="0"/>
      <dgm:spPr/>
    </dgm:pt>
    <dgm:pt modelId="{D11C4DE8-9F53-4BE7-93DF-B212262B6D41}" type="pres">
      <dgm:prSet presAssocID="{634018CB-633F-44E6-B11F-2C54F7E8C1B9}" presName="box" presStyleLbl="node1" presStyleIdx="2" presStyleCnt="4"/>
      <dgm:spPr/>
      <dgm:t>
        <a:bodyPr/>
        <a:lstStyle/>
        <a:p>
          <a:endParaRPr lang="es-EC"/>
        </a:p>
      </dgm:t>
    </dgm:pt>
    <dgm:pt modelId="{F615ABF2-CBEC-4A7E-B67D-AD5A1FEAACC8}" type="pres">
      <dgm:prSet presAssocID="{634018CB-633F-44E6-B11F-2C54F7E8C1B9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C2D5961-EFEB-447E-928D-5EF069BC2CA4}" type="pres">
      <dgm:prSet presAssocID="{634018CB-633F-44E6-B11F-2C54F7E8C1B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C16057-9A29-45A5-AE1F-13C33D7462A7}" type="pres">
      <dgm:prSet presAssocID="{10359E1E-5274-4514-B7B3-C606FE63BA96}" presName="spacer" presStyleCnt="0"/>
      <dgm:spPr/>
    </dgm:pt>
    <dgm:pt modelId="{60EE5C7E-B574-496C-8B3F-3EFC0880B859}" type="pres">
      <dgm:prSet presAssocID="{8B060984-A655-47D5-89AF-E876611818A1}" presName="comp" presStyleCnt="0"/>
      <dgm:spPr/>
    </dgm:pt>
    <dgm:pt modelId="{062F1896-9BD7-45F9-8DCD-F22BB29BC440}" type="pres">
      <dgm:prSet presAssocID="{8B060984-A655-47D5-89AF-E876611818A1}" presName="box" presStyleLbl="node1" presStyleIdx="3" presStyleCnt="4"/>
      <dgm:spPr/>
      <dgm:t>
        <a:bodyPr/>
        <a:lstStyle/>
        <a:p>
          <a:endParaRPr lang="es-EC"/>
        </a:p>
      </dgm:t>
    </dgm:pt>
    <dgm:pt modelId="{EC7A0937-359B-480D-8390-8F2227C67AE3}" type="pres">
      <dgm:prSet presAssocID="{8B060984-A655-47D5-89AF-E876611818A1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5E56093-41E6-4A0E-A540-459E931B51F9}" type="pres">
      <dgm:prSet presAssocID="{8B060984-A655-47D5-89AF-E876611818A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6024AA7-85AE-4EDA-8282-14FC0A53ACAA}" srcId="{9523963C-B1BE-4EFB-8DDE-60B8E83BA594}" destId="{BFC5EEEC-5B40-4612-8181-55D75CCC30A3}" srcOrd="1" destOrd="0" parTransId="{2F2C0A09-ACA8-4DC9-B4D8-5403B042ABFB}" sibTransId="{5552069D-E85C-4D48-92D9-0F52F0D85129}"/>
    <dgm:cxn modelId="{AFA4C2BC-95E1-4D57-A3CE-F895F2590FC9}" srcId="{6643AC8A-BC25-4FCA-B736-1E3AEA0958F6}" destId="{634018CB-633F-44E6-B11F-2C54F7E8C1B9}" srcOrd="2" destOrd="0" parTransId="{5B5109E7-007C-4F70-8D6F-E7E152A1C1B4}" sibTransId="{10359E1E-5274-4514-B7B3-C606FE63BA96}"/>
    <dgm:cxn modelId="{6933C10F-F8CB-4D8C-A9B0-9E0CF33E0337}" type="presOf" srcId="{634018CB-633F-44E6-B11F-2C54F7E8C1B9}" destId="{D11C4DE8-9F53-4BE7-93DF-B212262B6D41}" srcOrd="0" destOrd="0" presId="urn:microsoft.com/office/officeart/2005/8/layout/vList4"/>
    <dgm:cxn modelId="{802C800B-5DA9-447E-BCF5-A25EC557F24B}" type="presOf" srcId="{8DA0A2A5-A238-430D-990E-374905D10B0B}" destId="{65E56093-41E6-4A0E-A540-459E931B51F9}" srcOrd="1" destOrd="2" presId="urn:microsoft.com/office/officeart/2005/8/layout/vList4"/>
    <dgm:cxn modelId="{F16A4FD3-F152-4106-8FD9-75F633AC52EB}" type="presOf" srcId="{8C6C6C7F-8704-462F-B46E-C31995A63196}" destId="{DA35330F-3BD9-4145-B867-9D6AAD42B67D}" srcOrd="0" destOrd="1" presId="urn:microsoft.com/office/officeart/2005/8/layout/vList4"/>
    <dgm:cxn modelId="{39313C10-D73A-46D1-9E78-E12B104B2BFC}" srcId="{9523963C-B1BE-4EFB-8DDE-60B8E83BA594}" destId="{8C6C6C7F-8704-462F-B46E-C31995A63196}" srcOrd="0" destOrd="0" parTransId="{B7A1EC14-9D17-4D6B-B31B-9CB95EF1159D}" sibTransId="{FF227716-1AFA-43C6-8E6A-23E66D1B1613}"/>
    <dgm:cxn modelId="{31B6D75C-CD28-4A47-8875-4CECCE5857F6}" type="presOf" srcId="{8B060984-A655-47D5-89AF-E876611818A1}" destId="{65E56093-41E6-4A0E-A540-459E931B51F9}" srcOrd="1" destOrd="0" presId="urn:microsoft.com/office/officeart/2005/8/layout/vList4"/>
    <dgm:cxn modelId="{806B611E-2D5F-44D4-A142-8381493ABD9F}" type="presOf" srcId="{32EAA049-8842-418C-B025-67A8E461F12E}" destId="{F7DBD3F1-39BC-4D5C-BFD3-950534052E2C}" srcOrd="0" destOrd="0" presId="urn:microsoft.com/office/officeart/2005/8/layout/vList4"/>
    <dgm:cxn modelId="{7FA0AD01-FB3B-4D65-8A05-3FA1E057286B}" type="presOf" srcId="{5D7F5893-6D2C-4B14-8F27-A55A51C482A3}" destId="{65E56093-41E6-4A0E-A540-459E931B51F9}" srcOrd="1" destOrd="1" presId="urn:microsoft.com/office/officeart/2005/8/layout/vList4"/>
    <dgm:cxn modelId="{DF541114-7AEB-4EE6-8A09-1899C2B4A85C}" type="presOf" srcId="{481909DB-FD7F-48F2-A59D-63D31DEBD73F}" destId="{ED962CB1-A650-4602-938F-F3EF684FDD35}" srcOrd="1" destOrd="2" presId="urn:microsoft.com/office/officeart/2005/8/layout/vList4"/>
    <dgm:cxn modelId="{30FCADBE-F0A4-4E0B-9EDC-E8B73CA3B3F3}" srcId="{32EAA049-8842-418C-B025-67A8E461F12E}" destId="{6D31DEA1-379F-47FB-8777-A10F8D99071E}" srcOrd="0" destOrd="0" parTransId="{04D3850E-0D01-4B27-9D61-40D3758635D1}" sibTransId="{B753F481-10DB-47AD-96C0-C36587C6651B}"/>
    <dgm:cxn modelId="{86EF3ABC-7D72-400C-AE98-C2D537143675}" type="presOf" srcId="{9523963C-B1BE-4EFB-8DDE-60B8E83BA594}" destId="{4722002B-C551-4F36-8F81-8EC75C3EC787}" srcOrd="1" destOrd="0" presId="urn:microsoft.com/office/officeart/2005/8/layout/vList4"/>
    <dgm:cxn modelId="{650E9282-7C14-4D0C-B249-5202D7254686}" srcId="{634018CB-633F-44E6-B11F-2C54F7E8C1B9}" destId="{E165F33E-47CE-48EC-BDAC-F14A4A8EDCA0}" srcOrd="0" destOrd="0" parTransId="{7C5C7B8E-8DBC-4A72-8691-30ECCD5CE370}" sibTransId="{E00007CD-747D-4A22-A330-B41847C36C60}"/>
    <dgm:cxn modelId="{54684CA5-CFDC-408A-9766-2AE4B48F8417}" srcId="{6643AC8A-BC25-4FCA-B736-1E3AEA0958F6}" destId="{9523963C-B1BE-4EFB-8DDE-60B8E83BA594}" srcOrd="1" destOrd="0" parTransId="{909EB54A-29BA-421A-ACF6-B93943A1C6AC}" sibTransId="{835DBB63-802D-4ABC-B8F2-596748E7CD95}"/>
    <dgm:cxn modelId="{00B117D3-7ECF-493E-8A1B-3B45BAEC202D}" type="presOf" srcId="{E165F33E-47CE-48EC-BDAC-F14A4A8EDCA0}" destId="{DC2D5961-EFEB-447E-928D-5EF069BC2CA4}" srcOrd="1" destOrd="1" presId="urn:microsoft.com/office/officeart/2005/8/layout/vList4"/>
    <dgm:cxn modelId="{84925615-6DD3-43DD-9C35-60F03F6FE7A2}" srcId="{32EAA049-8842-418C-B025-67A8E461F12E}" destId="{481909DB-FD7F-48F2-A59D-63D31DEBD73F}" srcOrd="1" destOrd="0" parTransId="{ACDD128F-0A5D-4A5D-8D1A-0F1388507FE5}" sibTransId="{30EAC20A-A5A0-42C9-856B-D9BC453CF3D7}"/>
    <dgm:cxn modelId="{A73E8CB6-3E76-45E7-9A10-0A3F5379419B}" srcId="{6643AC8A-BC25-4FCA-B736-1E3AEA0958F6}" destId="{32EAA049-8842-418C-B025-67A8E461F12E}" srcOrd="0" destOrd="0" parTransId="{47179D2E-62A6-4B1F-85B3-0F2CE8E667CA}" sibTransId="{CCDB1EBF-C9DD-43B3-9356-C174742643F0}"/>
    <dgm:cxn modelId="{17F898DB-8F51-4A93-97A5-6A48A77E0D46}" type="presOf" srcId="{BFC5EEEC-5B40-4612-8181-55D75CCC30A3}" destId="{DA35330F-3BD9-4145-B867-9D6AAD42B67D}" srcOrd="0" destOrd="2" presId="urn:microsoft.com/office/officeart/2005/8/layout/vList4"/>
    <dgm:cxn modelId="{D8EFA1F2-4E38-4D6A-9282-EE9F695E8D84}" srcId="{6643AC8A-BC25-4FCA-B736-1E3AEA0958F6}" destId="{8B060984-A655-47D5-89AF-E876611818A1}" srcOrd="3" destOrd="0" parTransId="{B7BB3D36-200E-4280-B3F1-A03AD12DE865}" sibTransId="{92E9D899-F437-4FE9-B61F-DA0C79E3E0A9}"/>
    <dgm:cxn modelId="{9BEA07C2-A246-4E80-B382-BB2883137B1E}" type="presOf" srcId="{9523963C-B1BE-4EFB-8DDE-60B8E83BA594}" destId="{DA35330F-3BD9-4145-B867-9D6AAD42B67D}" srcOrd="0" destOrd="0" presId="urn:microsoft.com/office/officeart/2005/8/layout/vList4"/>
    <dgm:cxn modelId="{697BDC5D-DEE5-4170-A4C4-8C82795BA9AC}" srcId="{8B060984-A655-47D5-89AF-E876611818A1}" destId="{8DA0A2A5-A238-430D-990E-374905D10B0B}" srcOrd="1" destOrd="0" parTransId="{25DD7C8F-AD3C-4350-997F-24BB92BF9C85}" sibTransId="{CABDC1D4-57F8-4CD1-8B78-A0CF0F63989B}"/>
    <dgm:cxn modelId="{1CD0CE4E-D0E0-4138-9828-849471A96CE8}" type="presOf" srcId="{6D31DEA1-379F-47FB-8777-A10F8D99071E}" destId="{F7DBD3F1-39BC-4D5C-BFD3-950534052E2C}" srcOrd="0" destOrd="1" presId="urn:microsoft.com/office/officeart/2005/8/layout/vList4"/>
    <dgm:cxn modelId="{A1B5BFC0-47DA-4C1D-AE46-7CE6132B096A}" type="presOf" srcId="{E165F33E-47CE-48EC-BDAC-F14A4A8EDCA0}" destId="{D11C4DE8-9F53-4BE7-93DF-B212262B6D41}" srcOrd="0" destOrd="1" presId="urn:microsoft.com/office/officeart/2005/8/layout/vList4"/>
    <dgm:cxn modelId="{FD1D2AE4-A1EA-4373-8B01-38B2037B41E6}" type="presOf" srcId="{8B060984-A655-47D5-89AF-E876611818A1}" destId="{062F1896-9BD7-45F9-8DCD-F22BB29BC440}" srcOrd="0" destOrd="0" presId="urn:microsoft.com/office/officeart/2005/8/layout/vList4"/>
    <dgm:cxn modelId="{681AFA4E-A75F-4351-80FC-0DA49941C29A}" type="presOf" srcId="{8C6C6C7F-8704-462F-B46E-C31995A63196}" destId="{4722002B-C551-4F36-8F81-8EC75C3EC787}" srcOrd="1" destOrd="1" presId="urn:microsoft.com/office/officeart/2005/8/layout/vList4"/>
    <dgm:cxn modelId="{5A146A8F-2D61-4682-9496-D17F798CEFDA}" type="presOf" srcId="{634018CB-633F-44E6-B11F-2C54F7E8C1B9}" destId="{DC2D5961-EFEB-447E-928D-5EF069BC2CA4}" srcOrd="1" destOrd="0" presId="urn:microsoft.com/office/officeart/2005/8/layout/vList4"/>
    <dgm:cxn modelId="{5260FFDF-8CE7-4B51-9A4C-09F8D9FA7E85}" type="presOf" srcId="{5D7F5893-6D2C-4B14-8F27-A55A51C482A3}" destId="{062F1896-9BD7-45F9-8DCD-F22BB29BC440}" srcOrd="0" destOrd="1" presId="urn:microsoft.com/office/officeart/2005/8/layout/vList4"/>
    <dgm:cxn modelId="{DD488AAF-B7DD-4A87-81A9-B102832479B5}" type="presOf" srcId="{6D31DEA1-379F-47FB-8777-A10F8D99071E}" destId="{ED962CB1-A650-4602-938F-F3EF684FDD35}" srcOrd="1" destOrd="1" presId="urn:microsoft.com/office/officeart/2005/8/layout/vList4"/>
    <dgm:cxn modelId="{8C52BDEF-FE67-4239-8414-B5F481DCC33A}" srcId="{634018CB-633F-44E6-B11F-2C54F7E8C1B9}" destId="{DD58BC88-D2BC-418A-8BAD-35CBA344C5BC}" srcOrd="1" destOrd="0" parTransId="{11F77C66-7F19-4D88-A092-78405F6D6037}" sibTransId="{8B597107-5D85-4635-937D-0000FFB2892B}"/>
    <dgm:cxn modelId="{06B63593-7EF5-4500-9E93-F6DD6C0A4F71}" type="presOf" srcId="{481909DB-FD7F-48F2-A59D-63D31DEBD73F}" destId="{F7DBD3F1-39BC-4D5C-BFD3-950534052E2C}" srcOrd="0" destOrd="2" presId="urn:microsoft.com/office/officeart/2005/8/layout/vList4"/>
    <dgm:cxn modelId="{5BB49C64-F75E-4D59-93B0-6A69D6D4457A}" type="presOf" srcId="{DD58BC88-D2BC-418A-8BAD-35CBA344C5BC}" destId="{D11C4DE8-9F53-4BE7-93DF-B212262B6D41}" srcOrd="0" destOrd="2" presId="urn:microsoft.com/office/officeart/2005/8/layout/vList4"/>
    <dgm:cxn modelId="{4CB901ED-EDD7-400D-9203-DA6BF763E38C}" srcId="{8B060984-A655-47D5-89AF-E876611818A1}" destId="{5D7F5893-6D2C-4B14-8F27-A55A51C482A3}" srcOrd="0" destOrd="0" parTransId="{E7676046-B25A-485B-AE6D-7FE01BB2C10F}" sibTransId="{3FCB2A36-8881-4870-8C39-FD33C0187D10}"/>
    <dgm:cxn modelId="{DAB0F3E5-A120-4543-85B6-4A8967930C8D}" type="presOf" srcId="{6643AC8A-BC25-4FCA-B736-1E3AEA0958F6}" destId="{6A0D0244-3C06-4717-9D72-4FB11FF72EC7}" srcOrd="0" destOrd="0" presId="urn:microsoft.com/office/officeart/2005/8/layout/vList4"/>
    <dgm:cxn modelId="{9E24E71F-BB9B-4EF0-88AC-94ADA8D5D3DD}" type="presOf" srcId="{8DA0A2A5-A238-430D-990E-374905D10B0B}" destId="{062F1896-9BD7-45F9-8DCD-F22BB29BC440}" srcOrd="0" destOrd="2" presId="urn:microsoft.com/office/officeart/2005/8/layout/vList4"/>
    <dgm:cxn modelId="{0B68EDD7-C974-425A-80EE-5F3A7296FBE5}" type="presOf" srcId="{BFC5EEEC-5B40-4612-8181-55D75CCC30A3}" destId="{4722002B-C551-4F36-8F81-8EC75C3EC787}" srcOrd="1" destOrd="2" presId="urn:microsoft.com/office/officeart/2005/8/layout/vList4"/>
    <dgm:cxn modelId="{5748091B-FA14-49B0-AA6C-054AB3234DA9}" type="presOf" srcId="{32EAA049-8842-418C-B025-67A8E461F12E}" destId="{ED962CB1-A650-4602-938F-F3EF684FDD35}" srcOrd="1" destOrd="0" presId="urn:microsoft.com/office/officeart/2005/8/layout/vList4"/>
    <dgm:cxn modelId="{473721BE-BC3E-4F8C-9BD8-D0052A1F76D6}" type="presOf" srcId="{DD58BC88-D2BC-418A-8BAD-35CBA344C5BC}" destId="{DC2D5961-EFEB-447E-928D-5EF069BC2CA4}" srcOrd="1" destOrd="2" presId="urn:microsoft.com/office/officeart/2005/8/layout/vList4"/>
    <dgm:cxn modelId="{F7930268-13A4-4C29-A54D-285DE98F49EC}" type="presParOf" srcId="{6A0D0244-3C06-4717-9D72-4FB11FF72EC7}" destId="{2EFBDD65-5F67-46F4-8B1A-F19050C0F4A3}" srcOrd="0" destOrd="0" presId="urn:microsoft.com/office/officeart/2005/8/layout/vList4"/>
    <dgm:cxn modelId="{2A459358-CBC7-471D-ABEB-5FE6D5637C6C}" type="presParOf" srcId="{2EFBDD65-5F67-46F4-8B1A-F19050C0F4A3}" destId="{F7DBD3F1-39BC-4D5C-BFD3-950534052E2C}" srcOrd="0" destOrd="0" presId="urn:microsoft.com/office/officeart/2005/8/layout/vList4"/>
    <dgm:cxn modelId="{5DBAA852-D9C5-4C0E-B6FB-3340A91D0FC2}" type="presParOf" srcId="{2EFBDD65-5F67-46F4-8B1A-F19050C0F4A3}" destId="{63C486EC-B3CF-41C2-A315-1D6AB38119B6}" srcOrd="1" destOrd="0" presId="urn:microsoft.com/office/officeart/2005/8/layout/vList4"/>
    <dgm:cxn modelId="{E79C69A7-F551-4FCC-A57F-D028CFE3897B}" type="presParOf" srcId="{2EFBDD65-5F67-46F4-8B1A-F19050C0F4A3}" destId="{ED962CB1-A650-4602-938F-F3EF684FDD35}" srcOrd="2" destOrd="0" presId="urn:microsoft.com/office/officeart/2005/8/layout/vList4"/>
    <dgm:cxn modelId="{EB473D98-688E-4219-AC04-D6720E2087A5}" type="presParOf" srcId="{6A0D0244-3C06-4717-9D72-4FB11FF72EC7}" destId="{801380ED-71F4-40EE-9E62-91DD18E99F3F}" srcOrd="1" destOrd="0" presId="urn:microsoft.com/office/officeart/2005/8/layout/vList4"/>
    <dgm:cxn modelId="{DE37AA60-4772-47BA-848D-D6CD119D6E13}" type="presParOf" srcId="{6A0D0244-3C06-4717-9D72-4FB11FF72EC7}" destId="{95877295-B9EF-4E99-9422-674B25DC15BE}" srcOrd="2" destOrd="0" presId="urn:microsoft.com/office/officeart/2005/8/layout/vList4"/>
    <dgm:cxn modelId="{B2F0A21E-6AC5-4C27-977C-A98680CBA1CF}" type="presParOf" srcId="{95877295-B9EF-4E99-9422-674B25DC15BE}" destId="{DA35330F-3BD9-4145-B867-9D6AAD42B67D}" srcOrd="0" destOrd="0" presId="urn:microsoft.com/office/officeart/2005/8/layout/vList4"/>
    <dgm:cxn modelId="{D968681D-6AE2-4B63-B0F7-77391D5468B5}" type="presParOf" srcId="{95877295-B9EF-4E99-9422-674B25DC15BE}" destId="{80EBB834-A3A2-4D04-BF02-973FC4DC0F21}" srcOrd="1" destOrd="0" presId="urn:microsoft.com/office/officeart/2005/8/layout/vList4"/>
    <dgm:cxn modelId="{6792AD0E-F4DA-438B-95FF-933CDE7B2F2D}" type="presParOf" srcId="{95877295-B9EF-4E99-9422-674B25DC15BE}" destId="{4722002B-C551-4F36-8F81-8EC75C3EC787}" srcOrd="2" destOrd="0" presId="urn:microsoft.com/office/officeart/2005/8/layout/vList4"/>
    <dgm:cxn modelId="{81A6F8CD-330A-407C-8E02-79954A781692}" type="presParOf" srcId="{6A0D0244-3C06-4717-9D72-4FB11FF72EC7}" destId="{110D4756-6B0D-4252-AD97-798E43206C5E}" srcOrd="3" destOrd="0" presId="urn:microsoft.com/office/officeart/2005/8/layout/vList4"/>
    <dgm:cxn modelId="{7F6E3121-B5E5-4A33-8BC7-2ABA27A3D091}" type="presParOf" srcId="{6A0D0244-3C06-4717-9D72-4FB11FF72EC7}" destId="{3DC1531A-2D01-4B01-A193-917644CA090F}" srcOrd="4" destOrd="0" presId="urn:microsoft.com/office/officeart/2005/8/layout/vList4"/>
    <dgm:cxn modelId="{EF0C9C6E-49CE-484E-B418-1A828FF62DE0}" type="presParOf" srcId="{3DC1531A-2D01-4B01-A193-917644CA090F}" destId="{D11C4DE8-9F53-4BE7-93DF-B212262B6D41}" srcOrd="0" destOrd="0" presId="urn:microsoft.com/office/officeart/2005/8/layout/vList4"/>
    <dgm:cxn modelId="{DDA70566-6EB3-49B2-AD6D-9DEAA0B46DE3}" type="presParOf" srcId="{3DC1531A-2D01-4B01-A193-917644CA090F}" destId="{F615ABF2-CBEC-4A7E-B67D-AD5A1FEAACC8}" srcOrd="1" destOrd="0" presId="urn:microsoft.com/office/officeart/2005/8/layout/vList4"/>
    <dgm:cxn modelId="{4DD1CBEC-3E73-4DBA-8C74-841EA07BBCA2}" type="presParOf" srcId="{3DC1531A-2D01-4B01-A193-917644CA090F}" destId="{DC2D5961-EFEB-447E-928D-5EF069BC2CA4}" srcOrd="2" destOrd="0" presId="urn:microsoft.com/office/officeart/2005/8/layout/vList4"/>
    <dgm:cxn modelId="{5BBACC79-B0FC-4927-B22C-3B3B4A77F629}" type="presParOf" srcId="{6A0D0244-3C06-4717-9D72-4FB11FF72EC7}" destId="{EDC16057-9A29-45A5-AE1F-13C33D7462A7}" srcOrd="5" destOrd="0" presId="urn:microsoft.com/office/officeart/2005/8/layout/vList4"/>
    <dgm:cxn modelId="{A60B7BE7-C336-408D-9840-123F9459026F}" type="presParOf" srcId="{6A0D0244-3C06-4717-9D72-4FB11FF72EC7}" destId="{60EE5C7E-B574-496C-8B3F-3EFC0880B859}" srcOrd="6" destOrd="0" presId="urn:microsoft.com/office/officeart/2005/8/layout/vList4"/>
    <dgm:cxn modelId="{97359D65-4B2F-4512-A799-005C037DCBDD}" type="presParOf" srcId="{60EE5C7E-B574-496C-8B3F-3EFC0880B859}" destId="{062F1896-9BD7-45F9-8DCD-F22BB29BC440}" srcOrd="0" destOrd="0" presId="urn:microsoft.com/office/officeart/2005/8/layout/vList4"/>
    <dgm:cxn modelId="{EB57761C-DCDB-43E6-BC22-0A60A62AE63D}" type="presParOf" srcId="{60EE5C7E-B574-496C-8B3F-3EFC0880B859}" destId="{EC7A0937-359B-480D-8390-8F2227C67AE3}" srcOrd="1" destOrd="0" presId="urn:microsoft.com/office/officeart/2005/8/layout/vList4"/>
    <dgm:cxn modelId="{E85EE8B2-E69C-43F0-8E20-3B860D62D62C}" type="presParOf" srcId="{60EE5C7E-B574-496C-8B3F-3EFC0880B859}" destId="{65E56093-41E6-4A0E-A540-459E931B51F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991B7B5-2AE2-493A-9A8D-09C640707C91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8EC44FBB-4ACB-4D5A-AA49-B3F85D028B12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Coordinar acciones con entidades públicas y privadas .</a:t>
          </a:r>
        </a:p>
      </dgm:t>
    </dgm:pt>
    <dgm:pt modelId="{D4CB55A0-1F05-4C43-AEBC-C7BD736CE969}" type="parTrans" cxnId="{5412E506-6B20-40A8-9D2A-1AACD493BFF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59439065-D644-4FF8-97C4-583E592819C2}" type="sibTrans" cxnId="{5412E506-6B20-40A8-9D2A-1AACD493BFF1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0DB999B9-D8E9-4865-9F8D-883AAFEFEA14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Trabajo en la organización y equipo entre los macaneros .</a:t>
          </a:r>
        </a:p>
      </dgm:t>
    </dgm:pt>
    <dgm:pt modelId="{AF85BDD5-59D9-4717-AE84-4703510BAA49}" type="parTrans" cxnId="{44C33331-ED39-49CA-B2C6-09D28EA96BEE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F10DF626-BA82-4A79-ADD0-9F66392CCB79}" type="sibTrans" cxnId="{44C33331-ED39-49CA-B2C6-09D28EA96BEE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1565E922-F8BB-4803-9D68-46E7A1739F3D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La planta turística  promueva y promocione .</a:t>
          </a:r>
        </a:p>
      </dgm:t>
    </dgm:pt>
    <dgm:pt modelId="{F8CCF0A4-402C-4874-B221-931DFF714333}" type="parTrans" cxnId="{E74D8953-D5A9-4481-82B1-383E5309AE24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7888EBD5-8208-44AE-944B-8BCBC1A7FDE2}" type="sibTrans" cxnId="{E74D8953-D5A9-4481-82B1-383E5309AE24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9A484269-D6B1-4BB0-8351-AF93396617BE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Considerar al Centro de Difusión Turístico de la Macana como un proyecto viable .</a:t>
          </a:r>
        </a:p>
      </dgm:t>
    </dgm:pt>
    <dgm:pt modelId="{342E9A0D-7006-4D2F-90D5-8EA7D6375489}" type="parTrans" cxnId="{0A8EDC8C-1AB8-49F9-B55D-DBE1A7E7FF23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3C47FA96-64CF-478F-96CB-A61A582C608F}" type="sibTrans" cxnId="{0A8EDC8C-1AB8-49F9-B55D-DBE1A7E7FF23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600E08BB-F5ED-4F7F-AF2B-D41FF076FEBE}" type="pres">
      <dgm:prSet presAssocID="{9991B7B5-2AE2-493A-9A8D-09C640707C9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FC5D177-C10B-4966-999D-1BE9C154CC8A}" type="pres">
      <dgm:prSet presAssocID="{8EC44FBB-4ACB-4D5A-AA49-B3F85D028B12}" presName="parentLin" presStyleCnt="0"/>
      <dgm:spPr/>
    </dgm:pt>
    <dgm:pt modelId="{C9BD07E0-6695-41C3-A262-4ACFAB8DAA64}" type="pres">
      <dgm:prSet presAssocID="{8EC44FBB-4ACB-4D5A-AA49-B3F85D028B12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CE5080E9-F255-4D8C-A8CC-BC914D19DC52}" type="pres">
      <dgm:prSet presAssocID="{8EC44FBB-4ACB-4D5A-AA49-B3F85D028B1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3143C5-06D4-4C07-A09C-17BDF9495155}" type="pres">
      <dgm:prSet presAssocID="{8EC44FBB-4ACB-4D5A-AA49-B3F85D028B12}" presName="negativeSpace" presStyleCnt="0"/>
      <dgm:spPr/>
    </dgm:pt>
    <dgm:pt modelId="{94B11344-9677-4472-862F-81EBDAEAB817}" type="pres">
      <dgm:prSet presAssocID="{8EC44FBB-4ACB-4D5A-AA49-B3F85D028B12}" presName="childText" presStyleLbl="conFgAcc1" presStyleIdx="0" presStyleCnt="4">
        <dgm:presLayoutVars>
          <dgm:bulletEnabled val="1"/>
        </dgm:presLayoutVars>
      </dgm:prSet>
      <dgm:spPr/>
    </dgm:pt>
    <dgm:pt modelId="{F95D832D-A7DB-43D7-88F0-3ED1374CCE11}" type="pres">
      <dgm:prSet presAssocID="{59439065-D644-4FF8-97C4-583E592819C2}" presName="spaceBetweenRectangles" presStyleCnt="0"/>
      <dgm:spPr/>
    </dgm:pt>
    <dgm:pt modelId="{C48BE54E-CAA3-4143-BDF0-54DBD465D4C0}" type="pres">
      <dgm:prSet presAssocID="{0DB999B9-D8E9-4865-9F8D-883AAFEFEA14}" presName="parentLin" presStyleCnt="0"/>
      <dgm:spPr/>
    </dgm:pt>
    <dgm:pt modelId="{91BAF746-285B-4DE9-967F-3A7D8FA287D8}" type="pres">
      <dgm:prSet presAssocID="{0DB999B9-D8E9-4865-9F8D-883AAFEFEA14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5A7D94ED-3060-4EC6-A6CA-D2F6ED6C708A}" type="pres">
      <dgm:prSet presAssocID="{0DB999B9-D8E9-4865-9F8D-883AAFEFEA1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5111D9-6C78-442E-B635-713923C023F3}" type="pres">
      <dgm:prSet presAssocID="{0DB999B9-D8E9-4865-9F8D-883AAFEFEA14}" presName="negativeSpace" presStyleCnt="0"/>
      <dgm:spPr/>
    </dgm:pt>
    <dgm:pt modelId="{80B74790-F939-46D7-8929-357948AE2BC9}" type="pres">
      <dgm:prSet presAssocID="{0DB999B9-D8E9-4865-9F8D-883AAFEFEA14}" presName="childText" presStyleLbl="conFgAcc1" presStyleIdx="1" presStyleCnt="4">
        <dgm:presLayoutVars>
          <dgm:bulletEnabled val="1"/>
        </dgm:presLayoutVars>
      </dgm:prSet>
      <dgm:spPr/>
    </dgm:pt>
    <dgm:pt modelId="{08D90B9C-19AF-4F86-8A0D-30947EB75282}" type="pres">
      <dgm:prSet presAssocID="{F10DF626-BA82-4A79-ADD0-9F66392CCB79}" presName="spaceBetweenRectangles" presStyleCnt="0"/>
      <dgm:spPr/>
    </dgm:pt>
    <dgm:pt modelId="{773CF3F1-0FB8-4D77-9D50-07BFBF0FFB3B}" type="pres">
      <dgm:prSet presAssocID="{1565E922-F8BB-4803-9D68-46E7A1739F3D}" presName="parentLin" presStyleCnt="0"/>
      <dgm:spPr/>
    </dgm:pt>
    <dgm:pt modelId="{BD9335FD-3E3A-4561-BDC2-FD222271C074}" type="pres">
      <dgm:prSet presAssocID="{1565E922-F8BB-4803-9D68-46E7A1739F3D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7158793E-7D11-4ABD-9892-8A85A41E0E73}" type="pres">
      <dgm:prSet presAssocID="{1565E922-F8BB-4803-9D68-46E7A1739F3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91D7DB-658B-481D-A9A7-53392310DB1C}" type="pres">
      <dgm:prSet presAssocID="{1565E922-F8BB-4803-9D68-46E7A1739F3D}" presName="negativeSpace" presStyleCnt="0"/>
      <dgm:spPr/>
    </dgm:pt>
    <dgm:pt modelId="{90868A1E-1CD1-4361-94C4-0EE65A8F8D5D}" type="pres">
      <dgm:prSet presAssocID="{1565E922-F8BB-4803-9D68-46E7A1739F3D}" presName="childText" presStyleLbl="conFgAcc1" presStyleIdx="2" presStyleCnt="4">
        <dgm:presLayoutVars>
          <dgm:bulletEnabled val="1"/>
        </dgm:presLayoutVars>
      </dgm:prSet>
      <dgm:spPr/>
    </dgm:pt>
    <dgm:pt modelId="{4F4C9CF3-76FD-46CF-A5A7-07D790DBEFBF}" type="pres">
      <dgm:prSet presAssocID="{7888EBD5-8208-44AE-944B-8BCBC1A7FDE2}" presName="spaceBetweenRectangles" presStyleCnt="0"/>
      <dgm:spPr/>
    </dgm:pt>
    <dgm:pt modelId="{1E0CCAF2-BC73-4336-BB58-91AA70038FE3}" type="pres">
      <dgm:prSet presAssocID="{9A484269-D6B1-4BB0-8351-AF93396617BE}" presName="parentLin" presStyleCnt="0"/>
      <dgm:spPr/>
    </dgm:pt>
    <dgm:pt modelId="{19146B8C-7D52-422E-B313-08B5DFF0D92F}" type="pres">
      <dgm:prSet presAssocID="{9A484269-D6B1-4BB0-8351-AF93396617BE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29F4BDB8-4A0C-4135-A8C8-A6D4DA0D8F46}" type="pres">
      <dgm:prSet presAssocID="{9A484269-D6B1-4BB0-8351-AF93396617B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012C84-E67B-40EB-BE3A-2330F68254DC}" type="pres">
      <dgm:prSet presAssocID="{9A484269-D6B1-4BB0-8351-AF93396617BE}" presName="negativeSpace" presStyleCnt="0"/>
      <dgm:spPr/>
    </dgm:pt>
    <dgm:pt modelId="{9CE0E48F-E0C3-4339-90B5-AE6AF1517E8C}" type="pres">
      <dgm:prSet presAssocID="{9A484269-D6B1-4BB0-8351-AF93396617B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FC6F7CF-0B8D-44DF-B907-8BC621A1E2B7}" type="presOf" srcId="{9A484269-D6B1-4BB0-8351-AF93396617BE}" destId="{19146B8C-7D52-422E-B313-08B5DFF0D92F}" srcOrd="0" destOrd="0" presId="urn:microsoft.com/office/officeart/2005/8/layout/list1"/>
    <dgm:cxn modelId="{26885871-B10B-4E8C-B7C7-25C9CCB92922}" type="presOf" srcId="{0DB999B9-D8E9-4865-9F8D-883AAFEFEA14}" destId="{5A7D94ED-3060-4EC6-A6CA-D2F6ED6C708A}" srcOrd="1" destOrd="0" presId="urn:microsoft.com/office/officeart/2005/8/layout/list1"/>
    <dgm:cxn modelId="{26F47E3A-EC80-42AB-846F-2E974CADD8E2}" type="presOf" srcId="{1565E922-F8BB-4803-9D68-46E7A1739F3D}" destId="{7158793E-7D11-4ABD-9892-8A85A41E0E73}" srcOrd="1" destOrd="0" presId="urn:microsoft.com/office/officeart/2005/8/layout/list1"/>
    <dgm:cxn modelId="{02413803-4E01-4B4A-B59E-2CA9604932ED}" type="presOf" srcId="{0DB999B9-D8E9-4865-9F8D-883AAFEFEA14}" destId="{91BAF746-285B-4DE9-967F-3A7D8FA287D8}" srcOrd="0" destOrd="0" presId="urn:microsoft.com/office/officeart/2005/8/layout/list1"/>
    <dgm:cxn modelId="{13D9AC18-1595-4FF0-A2C4-8510E08B4A5E}" type="presOf" srcId="{8EC44FBB-4ACB-4D5A-AA49-B3F85D028B12}" destId="{CE5080E9-F255-4D8C-A8CC-BC914D19DC52}" srcOrd="1" destOrd="0" presId="urn:microsoft.com/office/officeart/2005/8/layout/list1"/>
    <dgm:cxn modelId="{44C33331-ED39-49CA-B2C6-09D28EA96BEE}" srcId="{9991B7B5-2AE2-493A-9A8D-09C640707C91}" destId="{0DB999B9-D8E9-4865-9F8D-883AAFEFEA14}" srcOrd="1" destOrd="0" parTransId="{AF85BDD5-59D9-4717-AE84-4703510BAA49}" sibTransId="{F10DF626-BA82-4A79-ADD0-9F66392CCB79}"/>
    <dgm:cxn modelId="{91E1C617-C1E6-4D41-AB7A-2447D2D7B361}" type="presOf" srcId="{1565E922-F8BB-4803-9D68-46E7A1739F3D}" destId="{BD9335FD-3E3A-4561-BDC2-FD222271C074}" srcOrd="0" destOrd="0" presId="urn:microsoft.com/office/officeart/2005/8/layout/list1"/>
    <dgm:cxn modelId="{0A8EDC8C-1AB8-49F9-B55D-DBE1A7E7FF23}" srcId="{9991B7B5-2AE2-493A-9A8D-09C640707C91}" destId="{9A484269-D6B1-4BB0-8351-AF93396617BE}" srcOrd="3" destOrd="0" parTransId="{342E9A0D-7006-4D2F-90D5-8EA7D6375489}" sibTransId="{3C47FA96-64CF-478F-96CB-A61A582C608F}"/>
    <dgm:cxn modelId="{A8CB4F19-0D09-4112-A17C-2563BDD5E51E}" type="presOf" srcId="{9A484269-D6B1-4BB0-8351-AF93396617BE}" destId="{29F4BDB8-4A0C-4135-A8C8-A6D4DA0D8F46}" srcOrd="1" destOrd="0" presId="urn:microsoft.com/office/officeart/2005/8/layout/list1"/>
    <dgm:cxn modelId="{5412E506-6B20-40A8-9D2A-1AACD493BFF1}" srcId="{9991B7B5-2AE2-493A-9A8D-09C640707C91}" destId="{8EC44FBB-4ACB-4D5A-AA49-B3F85D028B12}" srcOrd="0" destOrd="0" parTransId="{D4CB55A0-1F05-4C43-AEBC-C7BD736CE969}" sibTransId="{59439065-D644-4FF8-97C4-583E592819C2}"/>
    <dgm:cxn modelId="{E74D8953-D5A9-4481-82B1-383E5309AE24}" srcId="{9991B7B5-2AE2-493A-9A8D-09C640707C91}" destId="{1565E922-F8BB-4803-9D68-46E7A1739F3D}" srcOrd="2" destOrd="0" parTransId="{F8CCF0A4-402C-4874-B221-931DFF714333}" sibTransId="{7888EBD5-8208-44AE-944B-8BCBC1A7FDE2}"/>
    <dgm:cxn modelId="{9B0F6073-A85C-47F0-A415-A5A70B0E50AC}" type="presOf" srcId="{8EC44FBB-4ACB-4D5A-AA49-B3F85D028B12}" destId="{C9BD07E0-6695-41C3-A262-4ACFAB8DAA64}" srcOrd="0" destOrd="0" presId="urn:microsoft.com/office/officeart/2005/8/layout/list1"/>
    <dgm:cxn modelId="{F99B4CBA-CBD3-4606-BECE-C6C4118B300B}" type="presOf" srcId="{9991B7B5-2AE2-493A-9A8D-09C640707C91}" destId="{600E08BB-F5ED-4F7F-AF2B-D41FF076FEBE}" srcOrd="0" destOrd="0" presId="urn:microsoft.com/office/officeart/2005/8/layout/list1"/>
    <dgm:cxn modelId="{1ABE3EE7-2389-4A83-BB1C-E301AED09114}" type="presParOf" srcId="{600E08BB-F5ED-4F7F-AF2B-D41FF076FEBE}" destId="{1FC5D177-C10B-4966-999D-1BE9C154CC8A}" srcOrd="0" destOrd="0" presId="urn:microsoft.com/office/officeart/2005/8/layout/list1"/>
    <dgm:cxn modelId="{46FF8CC4-3BEB-4462-B818-1CC8BA3D3551}" type="presParOf" srcId="{1FC5D177-C10B-4966-999D-1BE9C154CC8A}" destId="{C9BD07E0-6695-41C3-A262-4ACFAB8DAA64}" srcOrd="0" destOrd="0" presId="urn:microsoft.com/office/officeart/2005/8/layout/list1"/>
    <dgm:cxn modelId="{91A44305-F0B1-4812-AB57-AD317A2FEB2C}" type="presParOf" srcId="{1FC5D177-C10B-4966-999D-1BE9C154CC8A}" destId="{CE5080E9-F255-4D8C-A8CC-BC914D19DC52}" srcOrd="1" destOrd="0" presId="urn:microsoft.com/office/officeart/2005/8/layout/list1"/>
    <dgm:cxn modelId="{9D9B3129-5349-46CB-9F02-F450FAEF246F}" type="presParOf" srcId="{600E08BB-F5ED-4F7F-AF2B-D41FF076FEBE}" destId="{503143C5-06D4-4C07-A09C-17BDF9495155}" srcOrd="1" destOrd="0" presId="urn:microsoft.com/office/officeart/2005/8/layout/list1"/>
    <dgm:cxn modelId="{00A97C94-8603-4815-B929-3AEC43302DE0}" type="presParOf" srcId="{600E08BB-F5ED-4F7F-AF2B-D41FF076FEBE}" destId="{94B11344-9677-4472-862F-81EBDAEAB817}" srcOrd="2" destOrd="0" presId="urn:microsoft.com/office/officeart/2005/8/layout/list1"/>
    <dgm:cxn modelId="{7E69AC5F-B818-4C30-A6E4-697E8E571E7A}" type="presParOf" srcId="{600E08BB-F5ED-4F7F-AF2B-D41FF076FEBE}" destId="{F95D832D-A7DB-43D7-88F0-3ED1374CCE11}" srcOrd="3" destOrd="0" presId="urn:microsoft.com/office/officeart/2005/8/layout/list1"/>
    <dgm:cxn modelId="{4042D306-7BB6-4C92-8DBC-39C537ACFAD8}" type="presParOf" srcId="{600E08BB-F5ED-4F7F-AF2B-D41FF076FEBE}" destId="{C48BE54E-CAA3-4143-BDF0-54DBD465D4C0}" srcOrd="4" destOrd="0" presId="urn:microsoft.com/office/officeart/2005/8/layout/list1"/>
    <dgm:cxn modelId="{1930DA8B-80CF-4C01-B6C0-9C09DC4B0426}" type="presParOf" srcId="{C48BE54E-CAA3-4143-BDF0-54DBD465D4C0}" destId="{91BAF746-285B-4DE9-967F-3A7D8FA287D8}" srcOrd="0" destOrd="0" presId="urn:microsoft.com/office/officeart/2005/8/layout/list1"/>
    <dgm:cxn modelId="{3FF77B44-F1D7-473D-83A2-C32FD9B54C29}" type="presParOf" srcId="{C48BE54E-CAA3-4143-BDF0-54DBD465D4C0}" destId="{5A7D94ED-3060-4EC6-A6CA-D2F6ED6C708A}" srcOrd="1" destOrd="0" presId="urn:microsoft.com/office/officeart/2005/8/layout/list1"/>
    <dgm:cxn modelId="{C3CD2D23-67F9-49DA-B4EC-07C42E3D7991}" type="presParOf" srcId="{600E08BB-F5ED-4F7F-AF2B-D41FF076FEBE}" destId="{6B5111D9-6C78-442E-B635-713923C023F3}" srcOrd="5" destOrd="0" presId="urn:microsoft.com/office/officeart/2005/8/layout/list1"/>
    <dgm:cxn modelId="{5638A431-5658-45DB-95C9-23D7653DB339}" type="presParOf" srcId="{600E08BB-F5ED-4F7F-AF2B-D41FF076FEBE}" destId="{80B74790-F939-46D7-8929-357948AE2BC9}" srcOrd="6" destOrd="0" presId="urn:microsoft.com/office/officeart/2005/8/layout/list1"/>
    <dgm:cxn modelId="{38063BCF-D013-4482-8689-7BB76B44F02C}" type="presParOf" srcId="{600E08BB-F5ED-4F7F-AF2B-D41FF076FEBE}" destId="{08D90B9C-19AF-4F86-8A0D-30947EB75282}" srcOrd="7" destOrd="0" presId="urn:microsoft.com/office/officeart/2005/8/layout/list1"/>
    <dgm:cxn modelId="{EFB95DA1-BA23-4BA6-A8D6-E82F14834E5E}" type="presParOf" srcId="{600E08BB-F5ED-4F7F-AF2B-D41FF076FEBE}" destId="{773CF3F1-0FB8-4D77-9D50-07BFBF0FFB3B}" srcOrd="8" destOrd="0" presId="urn:microsoft.com/office/officeart/2005/8/layout/list1"/>
    <dgm:cxn modelId="{E9A532AD-C443-48FB-A41C-CFF184971F84}" type="presParOf" srcId="{773CF3F1-0FB8-4D77-9D50-07BFBF0FFB3B}" destId="{BD9335FD-3E3A-4561-BDC2-FD222271C074}" srcOrd="0" destOrd="0" presId="urn:microsoft.com/office/officeart/2005/8/layout/list1"/>
    <dgm:cxn modelId="{8D11D5E0-54E1-4336-AEDE-5539B772A03B}" type="presParOf" srcId="{773CF3F1-0FB8-4D77-9D50-07BFBF0FFB3B}" destId="{7158793E-7D11-4ABD-9892-8A85A41E0E73}" srcOrd="1" destOrd="0" presId="urn:microsoft.com/office/officeart/2005/8/layout/list1"/>
    <dgm:cxn modelId="{CBC369EF-D1B5-405C-9EDA-5ED42724C987}" type="presParOf" srcId="{600E08BB-F5ED-4F7F-AF2B-D41FF076FEBE}" destId="{5291D7DB-658B-481D-A9A7-53392310DB1C}" srcOrd="9" destOrd="0" presId="urn:microsoft.com/office/officeart/2005/8/layout/list1"/>
    <dgm:cxn modelId="{F2BE7484-25E9-4E79-AB29-98AF3545D67A}" type="presParOf" srcId="{600E08BB-F5ED-4F7F-AF2B-D41FF076FEBE}" destId="{90868A1E-1CD1-4361-94C4-0EE65A8F8D5D}" srcOrd="10" destOrd="0" presId="urn:microsoft.com/office/officeart/2005/8/layout/list1"/>
    <dgm:cxn modelId="{39E7DEA0-3F4A-45BA-9C61-57F1DCE23642}" type="presParOf" srcId="{600E08BB-F5ED-4F7F-AF2B-D41FF076FEBE}" destId="{4F4C9CF3-76FD-46CF-A5A7-07D790DBEFBF}" srcOrd="11" destOrd="0" presId="urn:microsoft.com/office/officeart/2005/8/layout/list1"/>
    <dgm:cxn modelId="{DAD491B7-BE1A-4407-A884-27413E3508B3}" type="presParOf" srcId="{600E08BB-F5ED-4F7F-AF2B-D41FF076FEBE}" destId="{1E0CCAF2-BC73-4336-BB58-91AA70038FE3}" srcOrd="12" destOrd="0" presId="urn:microsoft.com/office/officeart/2005/8/layout/list1"/>
    <dgm:cxn modelId="{5D65ABE4-62F1-4A22-A704-09A46B711F3E}" type="presParOf" srcId="{1E0CCAF2-BC73-4336-BB58-91AA70038FE3}" destId="{19146B8C-7D52-422E-B313-08B5DFF0D92F}" srcOrd="0" destOrd="0" presId="urn:microsoft.com/office/officeart/2005/8/layout/list1"/>
    <dgm:cxn modelId="{8EE8797D-EA3B-4187-BF06-5766C9F61268}" type="presParOf" srcId="{1E0CCAF2-BC73-4336-BB58-91AA70038FE3}" destId="{29F4BDB8-4A0C-4135-A8C8-A6D4DA0D8F46}" srcOrd="1" destOrd="0" presId="urn:microsoft.com/office/officeart/2005/8/layout/list1"/>
    <dgm:cxn modelId="{EA899A79-A086-45BE-857F-69305DDF4F81}" type="presParOf" srcId="{600E08BB-F5ED-4F7F-AF2B-D41FF076FEBE}" destId="{52012C84-E67B-40EB-BE3A-2330F68254DC}" srcOrd="13" destOrd="0" presId="urn:microsoft.com/office/officeart/2005/8/layout/list1"/>
    <dgm:cxn modelId="{7D3989E0-3315-453A-8251-AB017809F8F4}" type="presParOf" srcId="{600E08BB-F5ED-4F7F-AF2B-D41FF076FEBE}" destId="{9CE0E48F-E0C3-4339-90B5-AE6AF1517E8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1EC71-7816-47CB-ADC9-5B33B687517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E1A05CE-541A-4E1A-AF21-2FE5B2FE3006}">
      <dgm:prSet custT="1"/>
      <dgm:spPr/>
      <dgm:t>
        <a:bodyPr/>
        <a:lstStyle/>
        <a:p>
          <a:r>
            <a:rPr lang="es-ES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Tejido de seda en La República Democrática Popular Lao</a:t>
          </a:r>
        </a:p>
      </dgm:t>
    </dgm:pt>
    <dgm:pt modelId="{2ABCF721-7CC8-4AA8-A595-9EF0D1EDB74E}" type="parTrans" cxnId="{C7957CC4-AF31-4E3C-B216-5808808B7B21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CFDDC-7E04-4BD0-8956-417E50B4D3AF}" type="sibTrans" cxnId="{C7957CC4-AF31-4E3C-B216-5808808B7B21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21A1A-3A3D-4B3F-BE8B-A27F1D50C5CA}">
      <dgm:prSet custT="1"/>
      <dgm:spPr/>
      <dgm:t>
        <a:bodyPr/>
        <a:lstStyle/>
        <a:p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Técnicas tradicionales de tejido de alfombras en </a:t>
          </a:r>
          <a:r>
            <a:rPr lang="es-EC" sz="1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Kashan</a:t>
          </a:r>
          <a:endParaRPr lang="es-ES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3FCB1B-3842-4E0D-B37B-88D86E149D50}" type="parTrans" cxnId="{42A92B47-EAE6-4CBE-934D-BA9116B6799E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81D5DE-45C8-4ADB-9C5F-A31EF2CEDC3C}" type="sibTrans" cxnId="{42A92B47-EAE6-4CBE-934D-BA9116B6799E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59E98-7206-4D3D-9E18-CF2819723895}">
      <dgm:prSet custT="1"/>
      <dgm:spPr/>
      <dgm:t>
        <a:bodyPr/>
        <a:lstStyle/>
        <a:p>
          <a:r>
            <a:rPr lang="es-ES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Tejido de alfombras de </a:t>
          </a:r>
          <a:r>
            <a:rPr lang="es-ES" sz="1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Chiprovtsi</a:t>
          </a:r>
          <a:r>
            <a:rPr lang="es-ES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en Bulgaria </a:t>
          </a:r>
        </a:p>
      </dgm:t>
    </dgm:pt>
    <dgm:pt modelId="{2D062C0C-D373-4E6A-978C-6C31EE9A5FD8}" type="parTrans" cxnId="{85212D0D-D9F3-4146-AB17-CB0FF26FC3D9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D3D9F0-D010-4CF3-B6FC-D47305C187D5}" type="sibTrans" cxnId="{85212D0D-D9F3-4146-AB17-CB0FF26FC3D9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7FF06-441D-445D-A61C-31301CC6F062}">
      <dgm:prSet custT="1"/>
      <dgm:spPr/>
      <dgm:t>
        <a:bodyPr/>
        <a:lstStyle/>
        <a:p>
          <a:r>
            <a:rPr lang="es-ES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Tejido de Paja Toquilla  de  </a:t>
          </a:r>
          <a:r>
            <a:rPr lang="es-ES" sz="1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Sigsig</a:t>
          </a:r>
          <a:r>
            <a:rPr lang="es-ES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en Ecuador </a:t>
          </a:r>
        </a:p>
      </dgm:t>
    </dgm:pt>
    <dgm:pt modelId="{6CB471FB-EAED-4958-B447-8BD31F87DEBA}" type="parTrans" cxnId="{45FF9727-4E96-485E-B5B0-12AE8603AF31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0299C7-E8CB-4B85-86C7-46790562A1BD}" type="sibTrans" cxnId="{45FF9727-4E96-485E-B5B0-12AE8603AF31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6C7E1-B8C0-44F6-B450-24D0FC4F92B1}" type="pres">
      <dgm:prSet presAssocID="{5881EC71-7816-47CB-ADC9-5B33B68751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308589-7E10-4456-86A6-DAC564DDA5EB}" type="pres">
      <dgm:prSet presAssocID="{CE1A05CE-541A-4E1A-AF21-2FE5B2FE3006}" presName="composite" presStyleCnt="0"/>
      <dgm:spPr/>
    </dgm:pt>
    <dgm:pt modelId="{661A08F0-00BF-4A8B-BEE7-0FAD013E35B5}" type="pres">
      <dgm:prSet presAssocID="{CE1A05CE-541A-4E1A-AF21-2FE5B2FE3006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DA3E7A-AE82-419B-B7FC-7CF7193FC81C}" type="pres">
      <dgm:prSet presAssocID="{CE1A05CE-541A-4E1A-AF21-2FE5B2FE3006}" presName="rect2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74A3C84-AB34-4C04-A9DB-4547E13F5ABD}" type="pres">
      <dgm:prSet presAssocID="{665CFDDC-7E04-4BD0-8956-417E50B4D3AF}" presName="sibTrans" presStyleCnt="0"/>
      <dgm:spPr/>
    </dgm:pt>
    <dgm:pt modelId="{8F48652F-CAB3-4B2E-A159-6BC3268F62CF}" type="pres">
      <dgm:prSet presAssocID="{58621A1A-3A3D-4B3F-BE8B-A27F1D50C5CA}" presName="composite" presStyleCnt="0"/>
      <dgm:spPr/>
    </dgm:pt>
    <dgm:pt modelId="{0400861F-BBA1-41E2-A366-6C4E6D7CC888}" type="pres">
      <dgm:prSet presAssocID="{58621A1A-3A3D-4B3F-BE8B-A27F1D50C5CA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281BF9-9D77-4412-97CD-9EC09898F685}" type="pres">
      <dgm:prSet presAssocID="{58621A1A-3A3D-4B3F-BE8B-A27F1D50C5CA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  <dgm:t>
        <a:bodyPr/>
        <a:lstStyle/>
        <a:p>
          <a:endParaRPr lang="es-EC"/>
        </a:p>
      </dgm:t>
    </dgm:pt>
    <dgm:pt modelId="{E459FF9A-8904-4396-BF70-3E620352C411}" type="pres">
      <dgm:prSet presAssocID="{AD81D5DE-45C8-4ADB-9C5F-A31EF2CEDC3C}" presName="sibTrans" presStyleCnt="0"/>
      <dgm:spPr/>
    </dgm:pt>
    <dgm:pt modelId="{E641B9E8-128A-4F25-A456-1CEAC1887818}" type="pres">
      <dgm:prSet presAssocID="{05259E98-7206-4D3D-9E18-CF2819723895}" presName="composite" presStyleCnt="0"/>
      <dgm:spPr/>
    </dgm:pt>
    <dgm:pt modelId="{6F3042A1-5553-4476-B0EE-22F195CF7147}" type="pres">
      <dgm:prSet presAssocID="{05259E98-7206-4D3D-9E18-CF2819723895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E52C2E-3159-4BFC-BA7D-0D1BC92EA0CE}" type="pres">
      <dgm:prSet presAssocID="{05259E98-7206-4D3D-9E18-CF2819723895}" presName="rect2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</dgm:pt>
    <dgm:pt modelId="{D1F67934-7968-4974-ABA1-DC3E79F34D93}" type="pres">
      <dgm:prSet presAssocID="{E9D3D9F0-D010-4CF3-B6FC-D47305C187D5}" presName="sibTrans" presStyleCnt="0"/>
      <dgm:spPr/>
    </dgm:pt>
    <dgm:pt modelId="{086840C8-6A35-4928-BC5D-2166849168DD}" type="pres">
      <dgm:prSet presAssocID="{4937FF06-441D-445D-A61C-31301CC6F062}" presName="composite" presStyleCnt="0"/>
      <dgm:spPr/>
    </dgm:pt>
    <dgm:pt modelId="{7C514F9A-3020-4B4A-9279-16FBE2249178}" type="pres">
      <dgm:prSet presAssocID="{4937FF06-441D-445D-A61C-31301CC6F062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7400D6-EA8B-4E92-B9CF-460794AB3A9A}" type="pres">
      <dgm:prSet presAssocID="{4937FF06-441D-445D-A61C-31301CC6F062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5000" r="-85000"/>
          </a:stretch>
        </a:blipFill>
      </dgm:spPr>
    </dgm:pt>
  </dgm:ptLst>
  <dgm:cxnLst>
    <dgm:cxn modelId="{42A92B47-EAE6-4CBE-934D-BA9116B6799E}" srcId="{5881EC71-7816-47CB-ADC9-5B33B6875171}" destId="{58621A1A-3A3D-4B3F-BE8B-A27F1D50C5CA}" srcOrd="1" destOrd="0" parTransId="{E53FCB1B-3842-4E0D-B37B-88D86E149D50}" sibTransId="{AD81D5DE-45C8-4ADB-9C5F-A31EF2CEDC3C}"/>
    <dgm:cxn modelId="{AA0C8CB1-F76A-4175-8483-28EB751E5AD3}" type="presOf" srcId="{58621A1A-3A3D-4B3F-BE8B-A27F1D50C5CA}" destId="{0400861F-BBA1-41E2-A366-6C4E6D7CC888}" srcOrd="0" destOrd="0" presId="urn:microsoft.com/office/officeart/2008/layout/PictureStrips"/>
    <dgm:cxn modelId="{5F292C86-6AF4-44D6-A9A5-241A50A87CFA}" type="presOf" srcId="{5881EC71-7816-47CB-ADC9-5B33B6875171}" destId="{4726C7E1-B8C0-44F6-B450-24D0FC4F92B1}" srcOrd="0" destOrd="0" presId="urn:microsoft.com/office/officeart/2008/layout/PictureStrips"/>
    <dgm:cxn modelId="{85212D0D-D9F3-4146-AB17-CB0FF26FC3D9}" srcId="{5881EC71-7816-47CB-ADC9-5B33B6875171}" destId="{05259E98-7206-4D3D-9E18-CF2819723895}" srcOrd="2" destOrd="0" parTransId="{2D062C0C-D373-4E6A-978C-6C31EE9A5FD8}" sibTransId="{E9D3D9F0-D010-4CF3-B6FC-D47305C187D5}"/>
    <dgm:cxn modelId="{C7957CC4-AF31-4E3C-B216-5808808B7B21}" srcId="{5881EC71-7816-47CB-ADC9-5B33B6875171}" destId="{CE1A05CE-541A-4E1A-AF21-2FE5B2FE3006}" srcOrd="0" destOrd="0" parTransId="{2ABCF721-7CC8-4AA8-A595-9EF0D1EDB74E}" sibTransId="{665CFDDC-7E04-4BD0-8956-417E50B4D3AF}"/>
    <dgm:cxn modelId="{2F72725B-FC56-4207-949C-30BD558CA8BA}" type="presOf" srcId="{4937FF06-441D-445D-A61C-31301CC6F062}" destId="{7C514F9A-3020-4B4A-9279-16FBE2249178}" srcOrd="0" destOrd="0" presId="urn:microsoft.com/office/officeart/2008/layout/PictureStrips"/>
    <dgm:cxn modelId="{78F9F159-E890-486D-857A-CEFBE395774A}" type="presOf" srcId="{CE1A05CE-541A-4E1A-AF21-2FE5B2FE3006}" destId="{661A08F0-00BF-4A8B-BEE7-0FAD013E35B5}" srcOrd="0" destOrd="0" presId="urn:microsoft.com/office/officeart/2008/layout/PictureStrips"/>
    <dgm:cxn modelId="{45FF9727-4E96-485E-B5B0-12AE8603AF31}" srcId="{5881EC71-7816-47CB-ADC9-5B33B6875171}" destId="{4937FF06-441D-445D-A61C-31301CC6F062}" srcOrd="3" destOrd="0" parTransId="{6CB471FB-EAED-4958-B447-8BD31F87DEBA}" sibTransId="{A70299C7-E8CB-4B85-86C7-46790562A1BD}"/>
    <dgm:cxn modelId="{3F34AE23-58BF-4FEB-9F67-CDA453CD3BBF}" type="presOf" srcId="{05259E98-7206-4D3D-9E18-CF2819723895}" destId="{6F3042A1-5553-4476-B0EE-22F195CF7147}" srcOrd="0" destOrd="0" presId="urn:microsoft.com/office/officeart/2008/layout/PictureStrips"/>
    <dgm:cxn modelId="{70AB37D0-9404-4213-82C7-513005882E44}" type="presParOf" srcId="{4726C7E1-B8C0-44F6-B450-24D0FC4F92B1}" destId="{85308589-7E10-4456-86A6-DAC564DDA5EB}" srcOrd="0" destOrd="0" presId="urn:microsoft.com/office/officeart/2008/layout/PictureStrips"/>
    <dgm:cxn modelId="{2D54CE31-2714-49C4-B02C-D10F10E4F193}" type="presParOf" srcId="{85308589-7E10-4456-86A6-DAC564DDA5EB}" destId="{661A08F0-00BF-4A8B-BEE7-0FAD013E35B5}" srcOrd="0" destOrd="0" presId="urn:microsoft.com/office/officeart/2008/layout/PictureStrips"/>
    <dgm:cxn modelId="{73C858CF-5919-41DD-B20E-40BBA35C8071}" type="presParOf" srcId="{85308589-7E10-4456-86A6-DAC564DDA5EB}" destId="{0BDA3E7A-AE82-419B-B7FC-7CF7193FC81C}" srcOrd="1" destOrd="0" presId="urn:microsoft.com/office/officeart/2008/layout/PictureStrips"/>
    <dgm:cxn modelId="{CA9ED1DE-650E-453D-8C2D-663F92F18A1E}" type="presParOf" srcId="{4726C7E1-B8C0-44F6-B450-24D0FC4F92B1}" destId="{E74A3C84-AB34-4C04-A9DB-4547E13F5ABD}" srcOrd="1" destOrd="0" presId="urn:microsoft.com/office/officeart/2008/layout/PictureStrips"/>
    <dgm:cxn modelId="{7205AB36-28A9-48D3-A89F-97805923088B}" type="presParOf" srcId="{4726C7E1-B8C0-44F6-B450-24D0FC4F92B1}" destId="{8F48652F-CAB3-4B2E-A159-6BC3268F62CF}" srcOrd="2" destOrd="0" presId="urn:microsoft.com/office/officeart/2008/layout/PictureStrips"/>
    <dgm:cxn modelId="{4F279A04-8770-4B19-9497-2CBF7CCA8655}" type="presParOf" srcId="{8F48652F-CAB3-4B2E-A159-6BC3268F62CF}" destId="{0400861F-BBA1-41E2-A366-6C4E6D7CC888}" srcOrd="0" destOrd="0" presId="urn:microsoft.com/office/officeart/2008/layout/PictureStrips"/>
    <dgm:cxn modelId="{B9CF04E9-427E-4151-8E2F-60180EDD88D2}" type="presParOf" srcId="{8F48652F-CAB3-4B2E-A159-6BC3268F62CF}" destId="{65281BF9-9D77-4412-97CD-9EC09898F685}" srcOrd="1" destOrd="0" presId="urn:microsoft.com/office/officeart/2008/layout/PictureStrips"/>
    <dgm:cxn modelId="{2A84235C-9E21-4B41-80C7-67DB5A3C0671}" type="presParOf" srcId="{4726C7E1-B8C0-44F6-B450-24D0FC4F92B1}" destId="{E459FF9A-8904-4396-BF70-3E620352C411}" srcOrd="3" destOrd="0" presId="urn:microsoft.com/office/officeart/2008/layout/PictureStrips"/>
    <dgm:cxn modelId="{A100DF4E-7492-4174-B9E7-EF5BBED0F17D}" type="presParOf" srcId="{4726C7E1-B8C0-44F6-B450-24D0FC4F92B1}" destId="{E641B9E8-128A-4F25-A456-1CEAC1887818}" srcOrd="4" destOrd="0" presId="urn:microsoft.com/office/officeart/2008/layout/PictureStrips"/>
    <dgm:cxn modelId="{B95BE88D-8EC9-487B-83F1-FF4C85347152}" type="presParOf" srcId="{E641B9E8-128A-4F25-A456-1CEAC1887818}" destId="{6F3042A1-5553-4476-B0EE-22F195CF7147}" srcOrd="0" destOrd="0" presId="urn:microsoft.com/office/officeart/2008/layout/PictureStrips"/>
    <dgm:cxn modelId="{CD76F123-26DE-4AA3-8D09-11B52680D5BE}" type="presParOf" srcId="{E641B9E8-128A-4F25-A456-1CEAC1887818}" destId="{63E52C2E-3159-4BFC-BA7D-0D1BC92EA0CE}" srcOrd="1" destOrd="0" presId="urn:microsoft.com/office/officeart/2008/layout/PictureStrips"/>
    <dgm:cxn modelId="{98C3935F-F9CA-44C1-A22D-5947CAFF4CC0}" type="presParOf" srcId="{4726C7E1-B8C0-44F6-B450-24D0FC4F92B1}" destId="{D1F67934-7968-4974-ABA1-DC3E79F34D93}" srcOrd="5" destOrd="0" presId="urn:microsoft.com/office/officeart/2008/layout/PictureStrips"/>
    <dgm:cxn modelId="{4C44AB50-22FB-4ABB-904C-B56EAC4ED99C}" type="presParOf" srcId="{4726C7E1-B8C0-44F6-B450-24D0FC4F92B1}" destId="{086840C8-6A35-4928-BC5D-2166849168DD}" srcOrd="6" destOrd="0" presId="urn:microsoft.com/office/officeart/2008/layout/PictureStrips"/>
    <dgm:cxn modelId="{7F49C623-A32D-4DC0-820E-F6A98305578C}" type="presParOf" srcId="{086840C8-6A35-4928-BC5D-2166849168DD}" destId="{7C514F9A-3020-4B4A-9279-16FBE2249178}" srcOrd="0" destOrd="0" presId="urn:microsoft.com/office/officeart/2008/layout/PictureStrips"/>
    <dgm:cxn modelId="{BB29780C-709A-40B5-8570-4837F41B9E34}" type="presParOf" srcId="{086840C8-6A35-4928-BC5D-2166849168DD}" destId="{607400D6-EA8B-4E92-B9CF-460794AB3A9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A0DE9F-98F1-4F7C-9DC2-266AB71F2C70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D896396-F835-4B83-97D5-8C612E9A377B}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Aspectos de información general del cantón Gualaceo 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CDF07F-8103-4D35-8D33-808F1FC83B35}" type="parTrans" cxnId="{89F18544-1BDB-4D30-AEDE-ACB8CC120D80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647A10-E942-4FF6-87CC-7DF0E9128D9B}" type="sibTrans" cxnId="{89F18544-1BDB-4D30-AEDE-ACB8CC120D80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D50FB-E775-49E6-95FE-C0CEF1B008F9}" type="pres">
      <dgm:prSet presAssocID="{D0A0DE9F-98F1-4F7C-9DC2-266AB71F2C7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F33DF97-CCC1-48DD-892D-419287868AF0}" type="pres">
      <dgm:prSet presAssocID="{1D896396-F835-4B83-97D5-8C612E9A377B}" presName="Accent1" presStyleCnt="0"/>
      <dgm:spPr/>
    </dgm:pt>
    <dgm:pt modelId="{4248DD1D-5F67-449C-BDD9-36C859998DB3}" type="pres">
      <dgm:prSet presAssocID="{1D896396-F835-4B83-97D5-8C612E9A377B}" presName="Accent" presStyleLbl="node1" presStyleIdx="0" presStyleCnt="1"/>
      <dgm:spPr/>
    </dgm:pt>
    <dgm:pt modelId="{7706EDD7-1C1A-48A6-90D8-56827B3207CE}" type="pres">
      <dgm:prSet presAssocID="{1D896396-F835-4B83-97D5-8C612E9A377B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9F18544-1BDB-4D30-AEDE-ACB8CC120D80}" srcId="{D0A0DE9F-98F1-4F7C-9DC2-266AB71F2C70}" destId="{1D896396-F835-4B83-97D5-8C612E9A377B}" srcOrd="0" destOrd="0" parTransId="{D2CDF07F-8103-4D35-8D33-808F1FC83B35}" sibTransId="{1E647A10-E942-4FF6-87CC-7DF0E9128D9B}"/>
    <dgm:cxn modelId="{4D3E2145-6BA4-408F-A401-3B0B20FC783A}" type="presOf" srcId="{D0A0DE9F-98F1-4F7C-9DC2-266AB71F2C70}" destId="{384D50FB-E775-49E6-95FE-C0CEF1B008F9}" srcOrd="0" destOrd="0" presId="urn:microsoft.com/office/officeart/2009/layout/CircleArrowProcess"/>
    <dgm:cxn modelId="{A1D08880-F249-42FB-9D06-2A1EA3FE564F}" type="presOf" srcId="{1D896396-F835-4B83-97D5-8C612E9A377B}" destId="{7706EDD7-1C1A-48A6-90D8-56827B3207CE}" srcOrd="0" destOrd="0" presId="urn:microsoft.com/office/officeart/2009/layout/CircleArrowProcess"/>
    <dgm:cxn modelId="{ECEAE04D-EA15-4636-87C2-5B5901DB95F7}" type="presParOf" srcId="{384D50FB-E775-49E6-95FE-C0CEF1B008F9}" destId="{6F33DF97-CCC1-48DD-892D-419287868AF0}" srcOrd="0" destOrd="0" presId="urn:microsoft.com/office/officeart/2009/layout/CircleArrowProcess"/>
    <dgm:cxn modelId="{6F3906FB-AF1F-4F96-A89E-428C6DBC267A}" type="presParOf" srcId="{6F33DF97-CCC1-48DD-892D-419287868AF0}" destId="{4248DD1D-5F67-449C-BDD9-36C859998DB3}" srcOrd="0" destOrd="0" presId="urn:microsoft.com/office/officeart/2009/layout/CircleArrowProcess"/>
    <dgm:cxn modelId="{26E3D9CB-4A4E-46D7-94B0-533AD6FA0A36}" type="presParOf" srcId="{384D50FB-E775-49E6-95FE-C0CEF1B008F9}" destId="{7706EDD7-1C1A-48A6-90D8-56827B3207CE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A0DE9F-98F1-4F7C-9DC2-266AB71F2C70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4A1DC25-23D7-4FFE-81E8-F5B26B786B0F}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Descripción de la Comunidad de </a:t>
          </a:r>
          <a:r>
            <a:rPr lang="es-EC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Bullcay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C311C-A782-4F6A-97EB-E9B1048BD45D}" type="parTrans" cxnId="{57B5938A-599C-42FC-BB47-EFA8305370B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90F9F-3BB9-4905-B500-A710DC6900F4}" type="sibTrans" cxnId="{57B5938A-599C-42FC-BB47-EFA8305370B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D50FB-E775-49E6-95FE-C0CEF1B008F9}" type="pres">
      <dgm:prSet presAssocID="{D0A0DE9F-98F1-4F7C-9DC2-266AB71F2C7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D690CE4-C975-42A0-A13B-274E5D75089A}" type="pres">
      <dgm:prSet presAssocID="{D4A1DC25-23D7-4FFE-81E8-F5B26B786B0F}" presName="Accent1" presStyleCnt="0"/>
      <dgm:spPr/>
    </dgm:pt>
    <dgm:pt modelId="{26D3EBDA-E3B9-480E-8DFF-8E429B2AB964}" type="pres">
      <dgm:prSet presAssocID="{D4A1DC25-23D7-4FFE-81E8-F5B26B786B0F}" presName="Accent" presStyleLbl="node1" presStyleIdx="0" presStyleCnt="1" custScaleX="96689" custScaleY="87912" custLinFactNeighborX="-1058" custLinFactNeighborY="-14568"/>
      <dgm:spPr/>
    </dgm:pt>
    <dgm:pt modelId="{B3D8A1EF-6D3E-4AFC-89D4-5153F9B41C9F}" type="pres">
      <dgm:prSet presAssocID="{D4A1DC25-23D7-4FFE-81E8-F5B26B786B0F}" presName="Parent1" presStyleLbl="revTx" presStyleIdx="0" presStyleCnt="1" custLinFactNeighborX="2347" custLinFactNeighborY="-578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D3E2145-6BA4-408F-A401-3B0B20FC783A}" type="presOf" srcId="{D0A0DE9F-98F1-4F7C-9DC2-266AB71F2C70}" destId="{384D50FB-E775-49E6-95FE-C0CEF1B008F9}" srcOrd="0" destOrd="0" presId="urn:microsoft.com/office/officeart/2009/layout/CircleArrowProcess"/>
    <dgm:cxn modelId="{33A29428-C57A-4C81-A6FE-7499CD516CE1}" type="presOf" srcId="{D4A1DC25-23D7-4FFE-81E8-F5B26B786B0F}" destId="{B3D8A1EF-6D3E-4AFC-89D4-5153F9B41C9F}" srcOrd="0" destOrd="0" presId="urn:microsoft.com/office/officeart/2009/layout/CircleArrowProcess"/>
    <dgm:cxn modelId="{57B5938A-599C-42FC-BB47-EFA8305370B9}" srcId="{D0A0DE9F-98F1-4F7C-9DC2-266AB71F2C70}" destId="{D4A1DC25-23D7-4FFE-81E8-F5B26B786B0F}" srcOrd="0" destOrd="0" parTransId="{291C311C-A782-4F6A-97EB-E9B1048BD45D}" sibTransId="{FF590F9F-3BB9-4905-B500-A710DC6900F4}"/>
    <dgm:cxn modelId="{47DBF5B6-5FA9-4468-9AF1-1D3863BD51A1}" type="presParOf" srcId="{384D50FB-E775-49E6-95FE-C0CEF1B008F9}" destId="{3D690CE4-C975-42A0-A13B-274E5D75089A}" srcOrd="0" destOrd="0" presId="urn:microsoft.com/office/officeart/2009/layout/CircleArrowProcess"/>
    <dgm:cxn modelId="{0450D47C-6D56-49EE-8A5F-FEADD4CDEB64}" type="presParOf" srcId="{3D690CE4-C975-42A0-A13B-274E5D75089A}" destId="{26D3EBDA-E3B9-480E-8DFF-8E429B2AB964}" srcOrd="0" destOrd="0" presId="urn:microsoft.com/office/officeart/2009/layout/CircleArrowProcess"/>
    <dgm:cxn modelId="{4B06D69F-9B6F-4957-BB8A-9CB3C255BE61}" type="presParOf" srcId="{384D50FB-E775-49E6-95FE-C0CEF1B008F9}" destId="{B3D8A1EF-6D3E-4AFC-89D4-5153F9B41C9F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C12BE6-69B1-4E5F-861A-9B102CBC37BD}" type="doc">
      <dgm:prSet loTypeId="urn:microsoft.com/office/officeart/2005/8/layout/hProcess11" loCatId="process" qsTypeId="urn:microsoft.com/office/officeart/2005/8/quickstyle/simple1" qsCatId="simple" csTypeId="urn:microsoft.com/office/officeart/2005/8/colors/colorful4" csCatId="colorful" phldr="1"/>
      <dgm:spPr/>
    </dgm:pt>
    <dgm:pt modelId="{8CA9EA02-333A-454E-9992-5D51DE8391F2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Antecedentes Históricos</a:t>
          </a:r>
        </a:p>
      </dgm:t>
    </dgm:pt>
    <dgm:pt modelId="{ED180E3B-C839-42FB-A06E-07A9557F1139}" type="parTrans" cxnId="{EFB8A788-D9CB-4F5D-94F9-7A75C8B80613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6C8266E6-44C1-48C4-8BF6-2F3213F69F0B}" type="sibTrans" cxnId="{EFB8A788-D9CB-4F5D-94F9-7A75C8B80613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9E39DF98-C76E-4135-95AD-A7E47E321007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Técnica del Ikat-Anudado de Paño</a:t>
          </a:r>
        </a:p>
      </dgm:t>
    </dgm:pt>
    <dgm:pt modelId="{50631013-6B90-45EE-82D5-E4A415F47C65}" type="parTrans" cxnId="{B0D1BB72-E8C3-45E3-87B7-D331C735EB3D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8C103286-503C-4E3B-81E7-FF7277BE376E}" type="sibTrans" cxnId="{B0D1BB72-E8C3-45E3-87B7-D331C735EB3D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155D5F85-DAA9-47F7-B2CC-D6FD166CE6C1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Proceso </a:t>
          </a:r>
        </a:p>
      </dgm:t>
    </dgm:pt>
    <dgm:pt modelId="{5C938FF6-6AAE-4A3F-951F-28DB5267F25C}" type="parTrans" cxnId="{66FD77D9-AA25-4C48-A0E5-89AB05B578C9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9A024729-92BA-4C1A-AC4B-21044FF79B3D}" type="sibTrans" cxnId="{66FD77D9-AA25-4C48-A0E5-89AB05B578C9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41FCDBED-4C6E-4B48-9F5C-364055675697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Declaratoria del Patrimonio Cultural Inmaterial </a:t>
          </a:r>
        </a:p>
      </dgm:t>
    </dgm:pt>
    <dgm:pt modelId="{A09D655B-1C8B-4FE0-B97B-E3637730E2F9}" type="parTrans" cxnId="{33871CB3-FF88-42DC-9730-4C554334231E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4A7AB114-1877-4ADF-B47C-C0BA98D97EEB}" type="sibTrans" cxnId="{33871CB3-FF88-42DC-9730-4C554334231E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21F3D9A8-FA1A-45DA-AF43-827AAF37B16B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Alcance del Plan de Salvaguardia</a:t>
          </a:r>
        </a:p>
      </dgm:t>
    </dgm:pt>
    <dgm:pt modelId="{984C6281-7AC7-4970-B507-E08C5CFACCBE}" type="parTrans" cxnId="{C0C7F389-DD80-4057-AD0E-324C1FA43BF9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0AC56DF2-0087-4D0A-96BC-D82BC3ABF3BA}" type="sibTrans" cxnId="{C0C7F389-DD80-4057-AD0E-324C1FA43BF9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E8E2F5E3-5B75-479B-85E5-1BAD95DDD07A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Proyectos</a:t>
          </a:r>
        </a:p>
      </dgm:t>
    </dgm:pt>
    <dgm:pt modelId="{5B5A8E7B-EEE0-4B44-8033-C8540F306BF9}" type="parTrans" cxnId="{D36CE47A-FCBD-4EBA-B930-E5850583C26E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A8641922-7186-4DFB-97C8-58799F9DED0E}" type="sibTrans" cxnId="{D36CE47A-FCBD-4EBA-B930-E5850583C26E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8C614F41-F259-41E2-A65D-F500BB48EDB7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Problemática </a:t>
          </a:r>
        </a:p>
      </dgm:t>
    </dgm:pt>
    <dgm:pt modelId="{786484DB-A547-4415-A576-71DE0744F84F}" type="parTrans" cxnId="{59027319-432D-499B-975C-B76BD93B8A4C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A9D3401A-B5E4-41B4-8189-B48247D9B0D4}" type="sibTrans" cxnId="{59027319-432D-499B-975C-B76BD93B8A4C}">
      <dgm:prSet/>
      <dgm:spPr/>
      <dgm:t>
        <a:bodyPr/>
        <a:lstStyle/>
        <a:p>
          <a:endParaRPr lang="es-ES" sz="1200">
            <a:latin typeface="Times New Roman" pitchFamily="18" charset="0"/>
            <a:cs typeface="Times New Roman" pitchFamily="18" charset="0"/>
          </a:endParaRPr>
        </a:p>
      </dgm:t>
    </dgm:pt>
    <dgm:pt modelId="{E7121801-1496-4F84-9906-C5B0DFE825D3}" type="pres">
      <dgm:prSet presAssocID="{93C12BE6-69B1-4E5F-861A-9B102CBC37BD}" presName="Name0" presStyleCnt="0">
        <dgm:presLayoutVars>
          <dgm:dir/>
          <dgm:resizeHandles val="exact"/>
        </dgm:presLayoutVars>
      </dgm:prSet>
      <dgm:spPr/>
    </dgm:pt>
    <dgm:pt modelId="{F93C01DE-A22A-4C70-BF6E-944F5EA86117}" type="pres">
      <dgm:prSet presAssocID="{93C12BE6-69B1-4E5F-861A-9B102CBC37BD}" presName="arrow" presStyleLbl="bgShp" presStyleIdx="0" presStyleCnt="1"/>
      <dgm:spPr/>
    </dgm:pt>
    <dgm:pt modelId="{D7E4436A-68BF-4484-B9D2-044428694927}" type="pres">
      <dgm:prSet presAssocID="{93C12BE6-69B1-4E5F-861A-9B102CBC37BD}" presName="points" presStyleCnt="0"/>
      <dgm:spPr/>
    </dgm:pt>
    <dgm:pt modelId="{31C9FBE4-215E-4F8F-AC7D-67BDA26D068C}" type="pres">
      <dgm:prSet presAssocID="{8CA9EA02-333A-454E-9992-5D51DE8391F2}" presName="compositeA" presStyleCnt="0"/>
      <dgm:spPr/>
    </dgm:pt>
    <dgm:pt modelId="{80B728FD-FFD7-4BE3-B07E-391AF2B07F25}" type="pres">
      <dgm:prSet presAssocID="{8CA9EA02-333A-454E-9992-5D51DE8391F2}" presName="textA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B8D449-C672-4397-BDD7-3867114A94E2}" type="pres">
      <dgm:prSet presAssocID="{8CA9EA02-333A-454E-9992-5D51DE8391F2}" presName="circleA" presStyleLbl="node1" presStyleIdx="0" presStyleCnt="7"/>
      <dgm:spPr/>
    </dgm:pt>
    <dgm:pt modelId="{384D3D17-3451-4AD7-B79D-98811D56A8FA}" type="pres">
      <dgm:prSet presAssocID="{8CA9EA02-333A-454E-9992-5D51DE8391F2}" presName="spaceA" presStyleCnt="0"/>
      <dgm:spPr/>
    </dgm:pt>
    <dgm:pt modelId="{0AA3849E-477F-4C96-8358-ACF9E8AC3066}" type="pres">
      <dgm:prSet presAssocID="{6C8266E6-44C1-48C4-8BF6-2F3213F69F0B}" presName="space" presStyleCnt="0"/>
      <dgm:spPr/>
    </dgm:pt>
    <dgm:pt modelId="{3687C329-A22A-47BC-8ED3-7AD3689AC809}" type="pres">
      <dgm:prSet presAssocID="{9E39DF98-C76E-4135-95AD-A7E47E321007}" presName="compositeB" presStyleCnt="0"/>
      <dgm:spPr/>
    </dgm:pt>
    <dgm:pt modelId="{6DEBDACA-99E8-41BF-B3E5-18A2ADEB937D}" type="pres">
      <dgm:prSet presAssocID="{9E39DF98-C76E-4135-95AD-A7E47E321007}" presName="textB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9269AB-A675-466C-8AE0-E42654914EEC}" type="pres">
      <dgm:prSet presAssocID="{9E39DF98-C76E-4135-95AD-A7E47E321007}" presName="circleB" presStyleLbl="node1" presStyleIdx="1" presStyleCnt="7"/>
      <dgm:spPr/>
    </dgm:pt>
    <dgm:pt modelId="{E0FC652C-414B-42C3-90E6-1E2CEF311368}" type="pres">
      <dgm:prSet presAssocID="{9E39DF98-C76E-4135-95AD-A7E47E321007}" presName="spaceB" presStyleCnt="0"/>
      <dgm:spPr/>
    </dgm:pt>
    <dgm:pt modelId="{4639D73C-7ED7-4A57-8855-1B8DCA38E0F6}" type="pres">
      <dgm:prSet presAssocID="{8C103286-503C-4E3B-81E7-FF7277BE376E}" presName="space" presStyleCnt="0"/>
      <dgm:spPr/>
    </dgm:pt>
    <dgm:pt modelId="{B233B1BA-8CFC-4B22-B385-9C63FEAF7EBE}" type="pres">
      <dgm:prSet presAssocID="{155D5F85-DAA9-47F7-B2CC-D6FD166CE6C1}" presName="compositeA" presStyleCnt="0"/>
      <dgm:spPr/>
    </dgm:pt>
    <dgm:pt modelId="{E646B5B8-F41C-42C2-9931-776AE7521050}" type="pres">
      <dgm:prSet presAssocID="{155D5F85-DAA9-47F7-B2CC-D6FD166CE6C1}" presName="textA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B6AE0C-FFF7-4240-9A4F-02B3E4E02B20}" type="pres">
      <dgm:prSet presAssocID="{155D5F85-DAA9-47F7-B2CC-D6FD166CE6C1}" presName="circleA" presStyleLbl="node1" presStyleIdx="2" presStyleCnt="7"/>
      <dgm:spPr/>
    </dgm:pt>
    <dgm:pt modelId="{46A3D8F3-D61B-49B2-9318-535A75A2A79A}" type="pres">
      <dgm:prSet presAssocID="{155D5F85-DAA9-47F7-B2CC-D6FD166CE6C1}" presName="spaceA" presStyleCnt="0"/>
      <dgm:spPr/>
    </dgm:pt>
    <dgm:pt modelId="{34C96E5C-A33D-4868-93F2-50436FFE7362}" type="pres">
      <dgm:prSet presAssocID="{9A024729-92BA-4C1A-AC4B-21044FF79B3D}" presName="space" presStyleCnt="0"/>
      <dgm:spPr/>
    </dgm:pt>
    <dgm:pt modelId="{7DF20860-4BD7-40A8-A113-DB5B0457EF5D}" type="pres">
      <dgm:prSet presAssocID="{41FCDBED-4C6E-4B48-9F5C-364055675697}" presName="compositeB" presStyleCnt="0"/>
      <dgm:spPr/>
    </dgm:pt>
    <dgm:pt modelId="{7A5DA382-0DC3-4260-90D9-6F7E4C2A6EF3}" type="pres">
      <dgm:prSet presAssocID="{41FCDBED-4C6E-4B48-9F5C-364055675697}" presName="textB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3EC1C6-4FB9-43F8-9C95-88C110457711}" type="pres">
      <dgm:prSet presAssocID="{41FCDBED-4C6E-4B48-9F5C-364055675697}" presName="circleB" presStyleLbl="node1" presStyleIdx="3" presStyleCnt="7"/>
      <dgm:spPr/>
    </dgm:pt>
    <dgm:pt modelId="{66D42C3F-77BF-43EB-BB18-C9F5454B4306}" type="pres">
      <dgm:prSet presAssocID="{41FCDBED-4C6E-4B48-9F5C-364055675697}" presName="spaceB" presStyleCnt="0"/>
      <dgm:spPr/>
    </dgm:pt>
    <dgm:pt modelId="{4FC3D0C8-93C6-479F-8A16-C588CAF06D79}" type="pres">
      <dgm:prSet presAssocID="{4A7AB114-1877-4ADF-B47C-C0BA98D97EEB}" presName="space" presStyleCnt="0"/>
      <dgm:spPr/>
    </dgm:pt>
    <dgm:pt modelId="{CB32FF7B-70DC-4FB9-868D-BBF7E1C5D060}" type="pres">
      <dgm:prSet presAssocID="{21F3D9A8-FA1A-45DA-AF43-827AAF37B16B}" presName="compositeA" presStyleCnt="0"/>
      <dgm:spPr/>
    </dgm:pt>
    <dgm:pt modelId="{20450518-D779-4DF9-AEA1-AE579ECF8166}" type="pres">
      <dgm:prSet presAssocID="{21F3D9A8-FA1A-45DA-AF43-827AAF37B16B}" presName="textA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CA1225-0E5A-4DD1-B48F-8028A9DAF472}" type="pres">
      <dgm:prSet presAssocID="{21F3D9A8-FA1A-45DA-AF43-827AAF37B16B}" presName="circleA" presStyleLbl="node1" presStyleIdx="4" presStyleCnt="7"/>
      <dgm:spPr/>
    </dgm:pt>
    <dgm:pt modelId="{FEAB7A09-AC53-4413-8606-E4580A26C9A8}" type="pres">
      <dgm:prSet presAssocID="{21F3D9A8-FA1A-45DA-AF43-827AAF37B16B}" presName="spaceA" presStyleCnt="0"/>
      <dgm:spPr/>
    </dgm:pt>
    <dgm:pt modelId="{D2A09190-52DC-4A1E-A185-EE19E28F354F}" type="pres">
      <dgm:prSet presAssocID="{0AC56DF2-0087-4D0A-96BC-D82BC3ABF3BA}" presName="space" presStyleCnt="0"/>
      <dgm:spPr/>
    </dgm:pt>
    <dgm:pt modelId="{58F9C776-2C4A-4049-9B88-AC2645E98EDF}" type="pres">
      <dgm:prSet presAssocID="{E8E2F5E3-5B75-479B-85E5-1BAD95DDD07A}" presName="compositeB" presStyleCnt="0"/>
      <dgm:spPr/>
    </dgm:pt>
    <dgm:pt modelId="{EA6084AA-0DDB-4437-981D-3E0FD78A5FD3}" type="pres">
      <dgm:prSet presAssocID="{E8E2F5E3-5B75-479B-85E5-1BAD95DDD07A}" presName="textB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420575-90DC-4DAC-82EB-98772C492663}" type="pres">
      <dgm:prSet presAssocID="{E8E2F5E3-5B75-479B-85E5-1BAD95DDD07A}" presName="circleB" presStyleLbl="node1" presStyleIdx="5" presStyleCnt="7"/>
      <dgm:spPr/>
    </dgm:pt>
    <dgm:pt modelId="{91A0B44C-88AA-4912-AF76-911907CF8ECA}" type="pres">
      <dgm:prSet presAssocID="{E8E2F5E3-5B75-479B-85E5-1BAD95DDD07A}" presName="spaceB" presStyleCnt="0"/>
      <dgm:spPr/>
    </dgm:pt>
    <dgm:pt modelId="{1AFA2F17-96A9-4498-8EB2-407B788C2E3D}" type="pres">
      <dgm:prSet presAssocID="{A8641922-7186-4DFB-97C8-58799F9DED0E}" presName="space" presStyleCnt="0"/>
      <dgm:spPr/>
    </dgm:pt>
    <dgm:pt modelId="{92E3AF1A-CBDA-48DC-AE3D-B2B315EE8C00}" type="pres">
      <dgm:prSet presAssocID="{8C614F41-F259-41E2-A65D-F500BB48EDB7}" presName="compositeA" presStyleCnt="0"/>
      <dgm:spPr/>
    </dgm:pt>
    <dgm:pt modelId="{1A9F7F74-707B-4508-AB43-48BC9C8E669E}" type="pres">
      <dgm:prSet presAssocID="{8C614F41-F259-41E2-A65D-F500BB48EDB7}" presName="textA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CEE507-E1E9-4C69-9C09-4A9D09FEFE9A}" type="pres">
      <dgm:prSet presAssocID="{8C614F41-F259-41E2-A65D-F500BB48EDB7}" presName="circleA" presStyleLbl="node1" presStyleIdx="6" presStyleCnt="7"/>
      <dgm:spPr/>
    </dgm:pt>
    <dgm:pt modelId="{0A960E7D-EB59-4BE9-83FA-936A316C1168}" type="pres">
      <dgm:prSet presAssocID="{8C614F41-F259-41E2-A65D-F500BB48EDB7}" presName="spaceA" presStyleCnt="0"/>
      <dgm:spPr/>
    </dgm:pt>
  </dgm:ptLst>
  <dgm:cxnLst>
    <dgm:cxn modelId="{EFB8A788-D9CB-4F5D-94F9-7A75C8B80613}" srcId="{93C12BE6-69B1-4E5F-861A-9B102CBC37BD}" destId="{8CA9EA02-333A-454E-9992-5D51DE8391F2}" srcOrd="0" destOrd="0" parTransId="{ED180E3B-C839-42FB-A06E-07A9557F1139}" sibTransId="{6C8266E6-44C1-48C4-8BF6-2F3213F69F0B}"/>
    <dgm:cxn modelId="{66FD77D9-AA25-4C48-A0E5-89AB05B578C9}" srcId="{93C12BE6-69B1-4E5F-861A-9B102CBC37BD}" destId="{155D5F85-DAA9-47F7-B2CC-D6FD166CE6C1}" srcOrd="2" destOrd="0" parTransId="{5C938FF6-6AAE-4A3F-951F-28DB5267F25C}" sibTransId="{9A024729-92BA-4C1A-AC4B-21044FF79B3D}"/>
    <dgm:cxn modelId="{854B2F8B-057D-4838-90AC-6A930DCFCE64}" type="presOf" srcId="{21F3D9A8-FA1A-45DA-AF43-827AAF37B16B}" destId="{20450518-D779-4DF9-AEA1-AE579ECF8166}" srcOrd="0" destOrd="0" presId="urn:microsoft.com/office/officeart/2005/8/layout/hProcess11"/>
    <dgm:cxn modelId="{DEFA7333-3419-4A21-A152-7B5B929842C6}" type="presOf" srcId="{93C12BE6-69B1-4E5F-861A-9B102CBC37BD}" destId="{E7121801-1496-4F84-9906-C5B0DFE825D3}" srcOrd="0" destOrd="0" presId="urn:microsoft.com/office/officeart/2005/8/layout/hProcess11"/>
    <dgm:cxn modelId="{9939DF3D-F9C2-45F7-B9D3-CB93D8CFBEAC}" type="presOf" srcId="{9E39DF98-C76E-4135-95AD-A7E47E321007}" destId="{6DEBDACA-99E8-41BF-B3E5-18A2ADEB937D}" srcOrd="0" destOrd="0" presId="urn:microsoft.com/office/officeart/2005/8/layout/hProcess11"/>
    <dgm:cxn modelId="{C0C7F389-DD80-4057-AD0E-324C1FA43BF9}" srcId="{93C12BE6-69B1-4E5F-861A-9B102CBC37BD}" destId="{21F3D9A8-FA1A-45DA-AF43-827AAF37B16B}" srcOrd="4" destOrd="0" parTransId="{984C6281-7AC7-4970-B507-E08C5CFACCBE}" sibTransId="{0AC56DF2-0087-4D0A-96BC-D82BC3ABF3BA}"/>
    <dgm:cxn modelId="{B0D1BB72-E8C3-45E3-87B7-D331C735EB3D}" srcId="{93C12BE6-69B1-4E5F-861A-9B102CBC37BD}" destId="{9E39DF98-C76E-4135-95AD-A7E47E321007}" srcOrd="1" destOrd="0" parTransId="{50631013-6B90-45EE-82D5-E4A415F47C65}" sibTransId="{8C103286-503C-4E3B-81E7-FF7277BE376E}"/>
    <dgm:cxn modelId="{BB790454-1240-4286-8676-08136C9332B5}" type="presOf" srcId="{8C614F41-F259-41E2-A65D-F500BB48EDB7}" destId="{1A9F7F74-707B-4508-AB43-48BC9C8E669E}" srcOrd="0" destOrd="0" presId="urn:microsoft.com/office/officeart/2005/8/layout/hProcess11"/>
    <dgm:cxn modelId="{FC936E3F-2549-4C25-BEB5-948BABE81BB5}" type="presOf" srcId="{E8E2F5E3-5B75-479B-85E5-1BAD95DDD07A}" destId="{EA6084AA-0DDB-4437-981D-3E0FD78A5FD3}" srcOrd="0" destOrd="0" presId="urn:microsoft.com/office/officeart/2005/8/layout/hProcess11"/>
    <dgm:cxn modelId="{59E6DE7E-5EE5-4C8C-89B9-7596A7FA8916}" type="presOf" srcId="{155D5F85-DAA9-47F7-B2CC-D6FD166CE6C1}" destId="{E646B5B8-F41C-42C2-9931-776AE7521050}" srcOrd="0" destOrd="0" presId="urn:microsoft.com/office/officeart/2005/8/layout/hProcess11"/>
    <dgm:cxn modelId="{D36CE47A-FCBD-4EBA-B930-E5850583C26E}" srcId="{93C12BE6-69B1-4E5F-861A-9B102CBC37BD}" destId="{E8E2F5E3-5B75-479B-85E5-1BAD95DDD07A}" srcOrd="5" destOrd="0" parTransId="{5B5A8E7B-EEE0-4B44-8033-C8540F306BF9}" sibTransId="{A8641922-7186-4DFB-97C8-58799F9DED0E}"/>
    <dgm:cxn modelId="{59027319-432D-499B-975C-B76BD93B8A4C}" srcId="{93C12BE6-69B1-4E5F-861A-9B102CBC37BD}" destId="{8C614F41-F259-41E2-A65D-F500BB48EDB7}" srcOrd="6" destOrd="0" parTransId="{786484DB-A547-4415-A576-71DE0744F84F}" sibTransId="{A9D3401A-B5E4-41B4-8189-B48247D9B0D4}"/>
    <dgm:cxn modelId="{33871CB3-FF88-42DC-9730-4C554334231E}" srcId="{93C12BE6-69B1-4E5F-861A-9B102CBC37BD}" destId="{41FCDBED-4C6E-4B48-9F5C-364055675697}" srcOrd="3" destOrd="0" parTransId="{A09D655B-1C8B-4FE0-B97B-E3637730E2F9}" sibTransId="{4A7AB114-1877-4ADF-B47C-C0BA98D97EEB}"/>
    <dgm:cxn modelId="{318FB8AB-6AFA-42D6-BF81-E88F4C687A26}" type="presOf" srcId="{41FCDBED-4C6E-4B48-9F5C-364055675697}" destId="{7A5DA382-0DC3-4260-90D9-6F7E4C2A6EF3}" srcOrd="0" destOrd="0" presId="urn:microsoft.com/office/officeart/2005/8/layout/hProcess11"/>
    <dgm:cxn modelId="{5CE487F1-0E04-4D5B-B33D-F1D46149694B}" type="presOf" srcId="{8CA9EA02-333A-454E-9992-5D51DE8391F2}" destId="{80B728FD-FFD7-4BE3-B07E-391AF2B07F25}" srcOrd="0" destOrd="0" presId="urn:microsoft.com/office/officeart/2005/8/layout/hProcess11"/>
    <dgm:cxn modelId="{B7A9720D-1C45-4977-83B5-876248364CFE}" type="presParOf" srcId="{E7121801-1496-4F84-9906-C5B0DFE825D3}" destId="{F93C01DE-A22A-4C70-BF6E-944F5EA86117}" srcOrd="0" destOrd="0" presId="urn:microsoft.com/office/officeart/2005/8/layout/hProcess11"/>
    <dgm:cxn modelId="{E79350D1-5B6A-4710-BE68-7125F0150483}" type="presParOf" srcId="{E7121801-1496-4F84-9906-C5B0DFE825D3}" destId="{D7E4436A-68BF-4484-B9D2-044428694927}" srcOrd="1" destOrd="0" presId="urn:microsoft.com/office/officeart/2005/8/layout/hProcess11"/>
    <dgm:cxn modelId="{8063C9DF-4B0E-4DEA-8B2D-4E71B1EFBE9D}" type="presParOf" srcId="{D7E4436A-68BF-4484-B9D2-044428694927}" destId="{31C9FBE4-215E-4F8F-AC7D-67BDA26D068C}" srcOrd="0" destOrd="0" presId="urn:microsoft.com/office/officeart/2005/8/layout/hProcess11"/>
    <dgm:cxn modelId="{1B827AEF-FA79-4080-864D-BBB04EC2125A}" type="presParOf" srcId="{31C9FBE4-215E-4F8F-AC7D-67BDA26D068C}" destId="{80B728FD-FFD7-4BE3-B07E-391AF2B07F25}" srcOrd="0" destOrd="0" presId="urn:microsoft.com/office/officeart/2005/8/layout/hProcess11"/>
    <dgm:cxn modelId="{7BA0CC50-6E0C-4E0F-9674-3D752AEF472F}" type="presParOf" srcId="{31C9FBE4-215E-4F8F-AC7D-67BDA26D068C}" destId="{13B8D449-C672-4397-BDD7-3867114A94E2}" srcOrd="1" destOrd="0" presId="urn:microsoft.com/office/officeart/2005/8/layout/hProcess11"/>
    <dgm:cxn modelId="{9D0D5D5D-3867-4223-847D-E69AEA0F78BE}" type="presParOf" srcId="{31C9FBE4-215E-4F8F-AC7D-67BDA26D068C}" destId="{384D3D17-3451-4AD7-B79D-98811D56A8FA}" srcOrd="2" destOrd="0" presId="urn:microsoft.com/office/officeart/2005/8/layout/hProcess11"/>
    <dgm:cxn modelId="{9494762E-0650-45CB-911F-66D6E60D7050}" type="presParOf" srcId="{D7E4436A-68BF-4484-B9D2-044428694927}" destId="{0AA3849E-477F-4C96-8358-ACF9E8AC3066}" srcOrd="1" destOrd="0" presId="urn:microsoft.com/office/officeart/2005/8/layout/hProcess11"/>
    <dgm:cxn modelId="{F76D904A-A0FC-44EA-9A5D-325831EF2DE8}" type="presParOf" srcId="{D7E4436A-68BF-4484-B9D2-044428694927}" destId="{3687C329-A22A-47BC-8ED3-7AD3689AC809}" srcOrd="2" destOrd="0" presId="urn:microsoft.com/office/officeart/2005/8/layout/hProcess11"/>
    <dgm:cxn modelId="{BED5305E-09CB-491F-B4C6-5085E57D3289}" type="presParOf" srcId="{3687C329-A22A-47BC-8ED3-7AD3689AC809}" destId="{6DEBDACA-99E8-41BF-B3E5-18A2ADEB937D}" srcOrd="0" destOrd="0" presId="urn:microsoft.com/office/officeart/2005/8/layout/hProcess11"/>
    <dgm:cxn modelId="{73D2BFD7-E349-40AA-A8A3-9DCFA7CDD660}" type="presParOf" srcId="{3687C329-A22A-47BC-8ED3-7AD3689AC809}" destId="{549269AB-A675-466C-8AE0-E42654914EEC}" srcOrd="1" destOrd="0" presId="urn:microsoft.com/office/officeart/2005/8/layout/hProcess11"/>
    <dgm:cxn modelId="{4683404C-113C-4C87-9A47-D5E2C33D634A}" type="presParOf" srcId="{3687C329-A22A-47BC-8ED3-7AD3689AC809}" destId="{E0FC652C-414B-42C3-90E6-1E2CEF311368}" srcOrd="2" destOrd="0" presId="urn:microsoft.com/office/officeart/2005/8/layout/hProcess11"/>
    <dgm:cxn modelId="{5FE42841-A1B1-4E32-900E-10B76F3EE6FB}" type="presParOf" srcId="{D7E4436A-68BF-4484-B9D2-044428694927}" destId="{4639D73C-7ED7-4A57-8855-1B8DCA38E0F6}" srcOrd="3" destOrd="0" presId="urn:microsoft.com/office/officeart/2005/8/layout/hProcess11"/>
    <dgm:cxn modelId="{7469D042-7609-431F-93CE-055B4D66CE4B}" type="presParOf" srcId="{D7E4436A-68BF-4484-B9D2-044428694927}" destId="{B233B1BA-8CFC-4B22-B385-9C63FEAF7EBE}" srcOrd="4" destOrd="0" presId="urn:microsoft.com/office/officeart/2005/8/layout/hProcess11"/>
    <dgm:cxn modelId="{9052459F-E6F8-4905-B1FD-FB2596581B55}" type="presParOf" srcId="{B233B1BA-8CFC-4B22-B385-9C63FEAF7EBE}" destId="{E646B5B8-F41C-42C2-9931-776AE7521050}" srcOrd="0" destOrd="0" presId="urn:microsoft.com/office/officeart/2005/8/layout/hProcess11"/>
    <dgm:cxn modelId="{1E692276-75B3-49A0-BBB8-D3FCB2984AA9}" type="presParOf" srcId="{B233B1BA-8CFC-4B22-B385-9C63FEAF7EBE}" destId="{B3B6AE0C-FFF7-4240-9A4F-02B3E4E02B20}" srcOrd="1" destOrd="0" presId="urn:microsoft.com/office/officeart/2005/8/layout/hProcess11"/>
    <dgm:cxn modelId="{72384928-67D1-465F-946C-5953D32CFEF6}" type="presParOf" srcId="{B233B1BA-8CFC-4B22-B385-9C63FEAF7EBE}" destId="{46A3D8F3-D61B-49B2-9318-535A75A2A79A}" srcOrd="2" destOrd="0" presId="urn:microsoft.com/office/officeart/2005/8/layout/hProcess11"/>
    <dgm:cxn modelId="{A5AB799D-49A3-441E-ADB8-D3BDBCB93B7C}" type="presParOf" srcId="{D7E4436A-68BF-4484-B9D2-044428694927}" destId="{34C96E5C-A33D-4868-93F2-50436FFE7362}" srcOrd="5" destOrd="0" presId="urn:microsoft.com/office/officeart/2005/8/layout/hProcess11"/>
    <dgm:cxn modelId="{810719AE-EC4A-468C-A5F8-D80F35391385}" type="presParOf" srcId="{D7E4436A-68BF-4484-B9D2-044428694927}" destId="{7DF20860-4BD7-40A8-A113-DB5B0457EF5D}" srcOrd="6" destOrd="0" presId="urn:microsoft.com/office/officeart/2005/8/layout/hProcess11"/>
    <dgm:cxn modelId="{4887835F-5387-42C0-9BB0-2641903D73AF}" type="presParOf" srcId="{7DF20860-4BD7-40A8-A113-DB5B0457EF5D}" destId="{7A5DA382-0DC3-4260-90D9-6F7E4C2A6EF3}" srcOrd="0" destOrd="0" presId="urn:microsoft.com/office/officeart/2005/8/layout/hProcess11"/>
    <dgm:cxn modelId="{D3A5D486-500A-405E-8ECF-99422674CF11}" type="presParOf" srcId="{7DF20860-4BD7-40A8-A113-DB5B0457EF5D}" destId="{163EC1C6-4FB9-43F8-9C95-88C110457711}" srcOrd="1" destOrd="0" presId="urn:microsoft.com/office/officeart/2005/8/layout/hProcess11"/>
    <dgm:cxn modelId="{F7BDC375-5864-4D4D-99EB-844E99C5BFB6}" type="presParOf" srcId="{7DF20860-4BD7-40A8-A113-DB5B0457EF5D}" destId="{66D42C3F-77BF-43EB-BB18-C9F5454B4306}" srcOrd="2" destOrd="0" presId="urn:microsoft.com/office/officeart/2005/8/layout/hProcess11"/>
    <dgm:cxn modelId="{20C8BB0C-EC1B-4C52-97F0-98FB1AB9D8BB}" type="presParOf" srcId="{D7E4436A-68BF-4484-B9D2-044428694927}" destId="{4FC3D0C8-93C6-479F-8A16-C588CAF06D79}" srcOrd="7" destOrd="0" presId="urn:microsoft.com/office/officeart/2005/8/layout/hProcess11"/>
    <dgm:cxn modelId="{17828E2D-4951-4F01-BF7A-A61045DE3426}" type="presParOf" srcId="{D7E4436A-68BF-4484-B9D2-044428694927}" destId="{CB32FF7B-70DC-4FB9-868D-BBF7E1C5D060}" srcOrd="8" destOrd="0" presId="urn:microsoft.com/office/officeart/2005/8/layout/hProcess11"/>
    <dgm:cxn modelId="{5690039D-7DA6-47C8-844E-3FB47A8CCD5A}" type="presParOf" srcId="{CB32FF7B-70DC-4FB9-868D-BBF7E1C5D060}" destId="{20450518-D779-4DF9-AEA1-AE579ECF8166}" srcOrd="0" destOrd="0" presId="urn:microsoft.com/office/officeart/2005/8/layout/hProcess11"/>
    <dgm:cxn modelId="{D439ACD5-B61F-43DA-AC6D-930C7D3C80C6}" type="presParOf" srcId="{CB32FF7B-70DC-4FB9-868D-BBF7E1C5D060}" destId="{21CA1225-0E5A-4DD1-B48F-8028A9DAF472}" srcOrd="1" destOrd="0" presId="urn:microsoft.com/office/officeart/2005/8/layout/hProcess11"/>
    <dgm:cxn modelId="{4063C61D-C795-48AD-8A6F-6EC2776A9103}" type="presParOf" srcId="{CB32FF7B-70DC-4FB9-868D-BBF7E1C5D060}" destId="{FEAB7A09-AC53-4413-8606-E4580A26C9A8}" srcOrd="2" destOrd="0" presId="urn:microsoft.com/office/officeart/2005/8/layout/hProcess11"/>
    <dgm:cxn modelId="{453CE541-9721-4579-A78B-A3F1EEE86D43}" type="presParOf" srcId="{D7E4436A-68BF-4484-B9D2-044428694927}" destId="{D2A09190-52DC-4A1E-A185-EE19E28F354F}" srcOrd="9" destOrd="0" presId="urn:microsoft.com/office/officeart/2005/8/layout/hProcess11"/>
    <dgm:cxn modelId="{5C6D340D-668D-4CE2-8BB0-8FAE7FFF70AD}" type="presParOf" srcId="{D7E4436A-68BF-4484-B9D2-044428694927}" destId="{58F9C776-2C4A-4049-9B88-AC2645E98EDF}" srcOrd="10" destOrd="0" presId="urn:microsoft.com/office/officeart/2005/8/layout/hProcess11"/>
    <dgm:cxn modelId="{2D5F09C2-1751-4F38-8FC4-F744C7FE9C1D}" type="presParOf" srcId="{58F9C776-2C4A-4049-9B88-AC2645E98EDF}" destId="{EA6084AA-0DDB-4437-981D-3E0FD78A5FD3}" srcOrd="0" destOrd="0" presId="urn:microsoft.com/office/officeart/2005/8/layout/hProcess11"/>
    <dgm:cxn modelId="{CD264C96-C459-404F-BDA3-872BCFC51847}" type="presParOf" srcId="{58F9C776-2C4A-4049-9B88-AC2645E98EDF}" destId="{DE420575-90DC-4DAC-82EB-98772C492663}" srcOrd="1" destOrd="0" presId="urn:microsoft.com/office/officeart/2005/8/layout/hProcess11"/>
    <dgm:cxn modelId="{317599D0-82CD-4BB2-BD50-C90A71A09134}" type="presParOf" srcId="{58F9C776-2C4A-4049-9B88-AC2645E98EDF}" destId="{91A0B44C-88AA-4912-AF76-911907CF8ECA}" srcOrd="2" destOrd="0" presId="urn:microsoft.com/office/officeart/2005/8/layout/hProcess11"/>
    <dgm:cxn modelId="{0DDE5AA4-F448-4A17-A95B-BF29FAFA9B7E}" type="presParOf" srcId="{D7E4436A-68BF-4484-B9D2-044428694927}" destId="{1AFA2F17-96A9-4498-8EB2-407B788C2E3D}" srcOrd="11" destOrd="0" presId="urn:microsoft.com/office/officeart/2005/8/layout/hProcess11"/>
    <dgm:cxn modelId="{9C596E98-F5E2-4022-9125-9ED27071099D}" type="presParOf" srcId="{D7E4436A-68BF-4484-B9D2-044428694927}" destId="{92E3AF1A-CBDA-48DC-AE3D-B2B315EE8C00}" srcOrd="12" destOrd="0" presId="urn:microsoft.com/office/officeart/2005/8/layout/hProcess11"/>
    <dgm:cxn modelId="{978917D6-8032-4CAB-ADB5-D15269CD7A51}" type="presParOf" srcId="{92E3AF1A-CBDA-48DC-AE3D-B2B315EE8C00}" destId="{1A9F7F74-707B-4508-AB43-48BC9C8E669E}" srcOrd="0" destOrd="0" presId="urn:microsoft.com/office/officeart/2005/8/layout/hProcess11"/>
    <dgm:cxn modelId="{FCCEB7B5-B7DF-4F89-9DD0-2C1FE2413925}" type="presParOf" srcId="{92E3AF1A-CBDA-48DC-AE3D-B2B315EE8C00}" destId="{ECCEE507-E1E9-4C69-9C09-4A9D09FEFE9A}" srcOrd="1" destOrd="0" presId="urn:microsoft.com/office/officeart/2005/8/layout/hProcess11"/>
    <dgm:cxn modelId="{BDD040B1-3DE9-4621-94EE-58A157534F6D}" type="presParOf" srcId="{92E3AF1A-CBDA-48DC-AE3D-B2B315EE8C00}" destId="{0A960E7D-EB59-4BE9-83FA-936A316C116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A0DE9F-98F1-4F7C-9DC2-266AB71F2C70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4A1DC25-23D7-4FFE-81E8-F5B26B786B0F}">
      <dgm:prSet phldrT="[Texto]" custT="1"/>
      <dgm:spPr/>
      <dgm:t>
        <a:bodyPr/>
        <a:lstStyle/>
        <a:p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Descripción de la Comunidad de </a:t>
          </a:r>
          <a:r>
            <a:rPr lang="es-EC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Bullcay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C311C-A782-4F6A-97EB-E9B1048BD45D}" type="parTrans" cxnId="{57B5938A-599C-42FC-BB47-EFA8305370B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90F9F-3BB9-4905-B500-A710DC6900F4}" type="sibTrans" cxnId="{57B5938A-599C-42FC-BB47-EFA8305370B9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D50FB-E775-49E6-95FE-C0CEF1B008F9}" type="pres">
      <dgm:prSet presAssocID="{D0A0DE9F-98F1-4F7C-9DC2-266AB71F2C7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D690CE4-C975-42A0-A13B-274E5D75089A}" type="pres">
      <dgm:prSet presAssocID="{D4A1DC25-23D7-4FFE-81E8-F5B26B786B0F}" presName="Accent1" presStyleCnt="0"/>
      <dgm:spPr/>
    </dgm:pt>
    <dgm:pt modelId="{26D3EBDA-E3B9-480E-8DFF-8E429B2AB964}" type="pres">
      <dgm:prSet presAssocID="{D4A1DC25-23D7-4FFE-81E8-F5B26B786B0F}" presName="Accent" presStyleLbl="node1" presStyleIdx="0" presStyleCnt="1" custScaleX="96689" custScaleY="87912" custLinFactNeighborX="-1058" custLinFactNeighborY="-14568"/>
      <dgm:spPr/>
    </dgm:pt>
    <dgm:pt modelId="{B3D8A1EF-6D3E-4AFC-89D4-5153F9B41C9F}" type="pres">
      <dgm:prSet presAssocID="{D4A1DC25-23D7-4FFE-81E8-F5B26B786B0F}" presName="Parent1" presStyleLbl="revTx" presStyleIdx="0" presStyleCnt="1" custLinFactNeighborX="2347" custLinFactNeighborY="-578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F6F24C-B037-49F7-B616-93C459DBEA54}" type="presOf" srcId="{D0A0DE9F-98F1-4F7C-9DC2-266AB71F2C70}" destId="{384D50FB-E775-49E6-95FE-C0CEF1B008F9}" srcOrd="0" destOrd="0" presId="urn:microsoft.com/office/officeart/2009/layout/CircleArrowProcess"/>
    <dgm:cxn modelId="{80CC7813-3A26-4E86-8B77-D72D0EA9EA05}" type="presOf" srcId="{D4A1DC25-23D7-4FFE-81E8-F5B26B786B0F}" destId="{B3D8A1EF-6D3E-4AFC-89D4-5153F9B41C9F}" srcOrd="0" destOrd="0" presId="urn:microsoft.com/office/officeart/2009/layout/CircleArrowProcess"/>
    <dgm:cxn modelId="{57B5938A-599C-42FC-BB47-EFA8305370B9}" srcId="{D0A0DE9F-98F1-4F7C-9DC2-266AB71F2C70}" destId="{D4A1DC25-23D7-4FFE-81E8-F5B26B786B0F}" srcOrd="0" destOrd="0" parTransId="{291C311C-A782-4F6A-97EB-E9B1048BD45D}" sibTransId="{FF590F9F-3BB9-4905-B500-A710DC6900F4}"/>
    <dgm:cxn modelId="{B085458F-71C0-4C8F-A8E2-A75ACB0FCF73}" type="presParOf" srcId="{384D50FB-E775-49E6-95FE-C0CEF1B008F9}" destId="{3D690CE4-C975-42A0-A13B-274E5D75089A}" srcOrd="0" destOrd="0" presId="urn:microsoft.com/office/officeart/2009/layout/CircleArrowProcess"/>
    <dgm:cxn modelId="{21452186-C8AE-4240-B622-D5CA799753A3}" type="presParOf" srcId="{3D690CE4-C975-42A0-A13B-274E5D75089A}" destId="{26D3EBDA-E3B9-480E-8DFF-8E429B2AB964}" srcOrd="0" destOrd="0" presId="urn:microsoft.com/office/officeart/2009/layout/CircleArrowProcess"/>
    <dgm:cxn modelId="{2402719A-1723-4D5F-8302-08B4D83BD62A}" type="presParOf" srcId="{384D50FB-E775-49E6-95FE-C0CEF1B008F9}" destId="{B3D8A1EF-6D3E-4AFC-89D4-5153F9B41C9F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AC16B1-F530-452C-9542-DED3D2483DAA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5716461-DB77-416A-836D-B5DB2DA6FF8D}">
      <dgm:prSet phldrT="[Texto]" custT="1"/>
      <dgm:spPr/>
      <dgm:t>
        <a:bodyPr/>
        <a:lstStyle/>
        <a:p>
          <a:pPr algn="ctr"/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El urdido del hilo 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E1659-1526-49F0-BF76-0AE90FF60FE5}" type="parTrans" cxnId="{78560B6A-AB7B-48CF-A163-A99796E71582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5A422C-754F-4A80-8EF9-5B95BF6783CC}" type="sibTrans" cxnId="{78560B6A-AB7B-48CF-A163-A99796E71582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AE03D-C5C0-45D6-8A1B-0FC0764280FD}">
      <dgm:prSet phldrT="[Texto]" custT="1"/>
      <dgm:spPr/>
      <dgm:t>
        <a:bodyPr/>
        <a:lstStyle/>
        <a:p>
          <a:pPr algn="ctr"/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de Haces 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DD7BD5-32CE-4AE0-847C-8710D77B8893}" type="parTrans" cxnId="{6B1AFE35-6E01-4CA6-877F-8D0D9326DE5A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0FFCF9-577C-47D0-9362-712F69EA0814}" type="sibTrans" cxnId="{6B1AFE35-6E01-4CA6-877F-8D0D9326DE5A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B5156-5E36-48D7-AEFE-F93F5FA62DEA}">
      <dgm:prSet phldrT="[Texto]" custT="1"/>
      <dgm:spPr/>
      <dgm:t>
        <a:bodyPr/>
        <a:lstStyle/>
        <a:p>
          <a:pPr algn="ctr"/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Teñido de hilos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CA9BA-B844-4447-A412-671B5EE0B111}" type="parTrans" cxnId="{3809D3C5-34BA-42C2-AEDB-6A5B40B02A2C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2F714-7287-4EE6-99BE-A4908D6DEE48}" type="sibTrans" cxnId="{3809D3C5-34BA-42C2-AEDB-6A5B40B02A2C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DE057C-BA9A-404D-BEBD-09A522264D2B}">
      <dgm:prSet phldrT="[Texto]" custT="1"/>
      <dgm:spPr/>
      <dgm:t>
        <a:bodyPr/>
        <a:lstStyle/>
        <a:p>
          <a:pPr algn="ctr"/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Telar de cintura o “</a:t>
          </a:r>
          <a:r>
            <a:rPr lang="es-EC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Ahuano</a:t>
          </a:r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437933-A4C0-45A7-8BDC-B02BBBD70F1D}" type="parTrans" cxnId="{AD20B69B-3531-4405-A6AC-8292DF68D587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6F03B-1D00-433F-8073-42205CAF87BF}" type="sibTrans" cxnId="{AD20B69B-3531-4405-A6AC-8292DF68D587}">
      <dgm:prSet/>
      <dgm:spPr/>
      <dgm:t>
        <a:bodyPr/>
        <a:lstStyle/>
        <a:p>
          <a:pPr algn="ctr"/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FFAD5-280F-4280-A391-26262ACF0EE4}">
      <dgm:prSet phldrT="[Texto]" custT="1"/>
      <dgm:spPr/>
      <dgm:t>
        <a:bodyPr/>
        <a:lstStyle/>
        <a:p>
          <a:pPr algn="ctr"/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Tejido </a:t>
          </a:r>
          <a:r>
            <a:rPr lang="es-ES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ikat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DA82FA-C8D5-4102-878D-171425B2CC7A}" type="parTrans" cxnId="{BC19DD86-4C29-4948-A078-02435F3403AC}">
      <dgm:prSet/>
      <dgm:spPr/>
      <dgm:t>
        <a:bodyPr/>
        <a:lstStyle/>
        <a:p>
          <a:endParaRPr lang="es-ES" sz="1200"/>
        </a:p>
      </dgm:t>
    </dgm:pt>
    <dgm:pt modelId="{8A99D564-BCCF-4070-BEED-E828FD3AC1C1}" type="sibTrans" cxnId="{BC19DD86-4C29-4948-A078-02435F3403AC}">
      <dgm:prSet/>
      <dgm:spPr/>
      <dgm:t>
        <a:bodyPr/>
        <a:lstStyle/>
        <a:p>
          <a:endParaRPr lang="es-ES" sz="1200"/>
        </a:p>
      </dgm:t>
    </dgm:pt>
    <dgm:pt modelId="{0EBDFAA0-D3AD-4DBB-AD99-E62916B36E0F}">
      <dgm:prSet phldrT="[Texto]" custT="1"/>
      <dgm:spPr/>
      <dgm:t>
        <a:bodyPr/>
        <a:lstStyle/>
        <a:p>
          <a:pPr algn="ctr"/>
          <a:r>
            <a:rPr lang="es-E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Anudado de paño</a:t>
          </a:r>
        </a:p>
      </dgm:t>
    </dgm:pt>
    <dgm:pt modelId="{6F48EF0A-9ABA-4E23-9EB1-168B191F7305}" type="parTrans" cxnId="{BBD00C76-6B25-4C22-9CA6-6A02E04ED965}">
      <dgm:prSet/>
      <dgm:spPr/>
      <dgm:t>
        <a:bodyPr/>
        <a:lstStyle/>
        <a:p>
          <a:endParaRPr lang="es-ES" sz="1200"/>
        </a:p>
      </dgm:t>
    </dgm:pt>
    <dgm:pt modelId="{97162FF9-E92F-4D2F-89F8-9D49BAB90E16}" type="sibTrans" cxnId="{BBD00C76-6B25-4C22-9CA6-6A02E04ED965}">
      <dgm:prSet/>
      <dgm:spPr/>
      <dgm:t>
        <a:bodyPr/>
        <a:lstStyle/>
        <a:p>
          <a:endParaRPr lang="es-ES" sz="1200"/>
        </a:p>
      </dgm:t>
    </dgm:pt>
    <dgm:pt modelId="{37E40DBB-36BB-4DAB-A1E3-2A655523B248}" type="pres">
      <dgm:prSet presAssocID="{BCAC16B1-F530-452C-9542-DED3D2483DA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EC3BC49-364B-4470-B16B-5E67F5DB2C53}" type="pres">
      <dgm:prSet presAssocID="{55716461-DB77-416A-836D-B5DB2DA6FF8D}" presName="Accent1" presStyleCnt="0"/>
      <dgm:spPr/>
    </dgm:pt>
    <dgm:pt modelId="{69DF1C88-8613-4B61-A1EF-2F56D6174290}" type="pres">
      <dgm:prSet presAssocID="{55716461-DB77-416A-836D-B5DB2DA6FF8D}" presName="Accent" presStyleLbl="node1" presStyleIdx="0" presStyleCnt="6"/>
      <dgm:spPr/>
    </dgm:pt>
    <dgm:pt modelId="{F5DE26A1-967E-4E85-92C1-D3A72FBC7181}" type="pres">
      <dgm:prSet presAssocID="{55716461-DB77-416A-836D-B5DB2DA6FF8D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B68EE6-A7C8-427A-A5A8-36D07CF7C30A}" type="pres">
      <dgm:prSet presAssocID="{5ACAE03D-C5C0-45D6-8A1B-0FC0764280FD}" presName="Accent2" presStyleCnt="0"/>
      <dgm:spPr/>
    </dgm:pt>
    <dgm:pt modelId="{1AE47F09-FE5D-48BF-9878-2CBEF0116890}" type="pres">
      <dgm:prSet presAssocID="{5ACAE03D-C5C0-45D6-8A1B-0FC0764280FD}" presName="Accent" presStyleLbl="node1" presStyleIdx="1" presStyleCnt="6"/>
      <dgm:spPr/>
    </dgm:pt>
    <dgm:pt modelId="{30F6A4E1-5EC2-43FD-8C2E-33A926747CE9}" type="pres">
      <dgm:prSet presAssocID="{5ACAE03D-C5C0-45D6-8A1B-0FC0764280FD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95EECD-87E9-4450-A44A-8CADE31D3104}" type="pres">
      <dgm:prSet presAssocID="{E7EB5156-5E36-48D7-AEFE-F93F5FA62DEA}" presName="Accent3" presStyleCnt="0"/>
      <dgm:spPr/>
    </dgm:pt>
    <dgm:pt modelId="{16E8393F-3FBC-4ACA-B416-6599E3604CAE}" type="pres">
      <dgm:prSet presAssocID="{E7EB5156-5E36-48D7-AEFE-F93F5FA62DEA}" presName="Accent" presStyleLbl="node1" presStyleIdx="2" presStyleCnt="6"/>
      <dgm:spPr/>
    </dgm:pt>
    <dgm:pt modelId="{AAC52902-521B-40E4-AF3D-C033C63AE969}" type="pres">
      <dgm:prSet presAssocID="{E7EB5156-5E36-48D7-AEFE-F93F5FA62DEA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0BFA8D-3C79-4255-B950-FFC264841551}" type="pres">
      <dgm:prSet presAssocID="{12DE057C-BA9A-404D-BEBD-09A522264D2B}" presName="Accent4" presStyleCnt="0"/>
      <dgm:spPr/>
    </dgm:pt>
    <dgm:pt modelId="{B77508EF-73AC-43CC-9EA5-FC8D4EA8815B}" type="pres">
      <dgm:prSet presAssocID="{12DE057C-BA9A-404D-BEBD-09A522264D2B}" presName="Accent" presStyleLbl="node1" presStyleIdx="3" presStyleCnt="6"/>
      <dgm:spPr/>
    </dgm:pt>
    <dgm:pt modelId="{99389126-745F-488F-BD42-7D9920BF400F}" type="pres">
      <dgm:prSet presAssocID="{12DE057C-BA9A-404D-BEBD-09A522264D2B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3FEB08-B260-4B66-BA55-4893F4A7A947}" type="pres">
      <dgm:prSet presAssocID="{18CFFAD5-280F-4280-A391-26262ACF0EE4}" presName="Accent5" presStyleCnt="0"/>
      <dgm:spPr/>
    </dgm:pt>
    <dgm:pt modelId="{38E6F09B-7E9E-4C1E-86EB-398294FF8A81}" type="pres">
      <dgm:prSet presAssocID="{18CFFAD5-280F-4280-A391-26262ACF0EE4}" presName="Accent" presStyleLbl="node1" presStyleIdx="4" presStyleCnt="6"/>
      <dgm:spPr/>
    </dgm:pt>
    <dgm:pt modelId="{A3DC8698-DFE2-4EA8-B975-0DC829994123}" type="pres">
      <dgm:prSet presAssocID="{18CFFAD5-280F-4280-A391-26262ACF0EE4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9A1220-F4B1-4A90-B12B-D41CF4B1AF4D}" type="pres">
      <dgm:prSet presAssocID="{0EBDFAA0-D3AD-4DBB-AD99-E62916B36E0F}" presName="Accent6" presStyleCnt="0"/>
      <dgm:spPr/>
    </dgm:pt>
    <dgm:pt modelId="{6A247B9B-9665-434D-9232-B1404C7E9883}" type="pres">
      <dgm:prSet presAssocID="{0EBDFAA0-D3AD-4DBB-AD99-E62916B36E0F}" presName="Accent" presStyleLbl="node1" presStyleIdx="5" presStyleCnt="6"/>
      <dgm:spPr/>
    </dgm:pt>
    <dgm:pt modelId="{CF00CD62-562A-424F-9E17-393CE78A226B}" type="pres">
      <dgm:prSet presAssocID="{0EBDFAA0-D3AD-4DBB-AD99-E62916B36E0F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8913609-0E72-4D8C-83A7-EE4A6BB9B107}" type="presOf" srcId="{E7EB5156-5E36-48D7-AEFE-F93F5FA62DEA}" destId="{AAC52902-521B-40E4-AF3D-C033C63AE969}" srcOrd="0" destOrd="0" presId="urn:microsoft.com/office/officeart/2009/layout/CircleArrowProcess"/>
    <dgm:cxn modelId="{2F5DCECD-90A2-45B6-9AE0-E65D2CD2E518}" type="presOf" srcId="{12DE057C-BA9A-404D-BEBD-09A522264D2B}" destId="{99389126-745F-488F-BD42-7D9920BF400F}" srcOrd="0" destOrd="0" presId="urn:microsoft.com/office/officeart/2009/layout/CircleArrowProcess"/>
    <dgm:cxn modelId="{A0EA5E15-398B-4FD6-B524-AAD41F6A3E18}" type="presOf" srcId="{55716461-DB77-416A-836D-B5DB2DA6FF8D}" destId="{F5DE26A1-967E-4E85-92C1-D3A72FBC7181}" srcOrd="0" destOrd="0" presId="urn:microsoft.com/office/officeart/2009/layout/CircleArrowProcess"/>
    <dgm:cxn modelId="{89EAF68E-A4D3-4568-A01A-5F52B4A031F2}" type="presOf" srcId="{5ACAE03D-C5C0-45D6-8A1B-0FC0764280FD}" destId="{30F6A4E1-5EC2-43FD-8C2E-33A926747CE9}" srcOrd="0" destOrd="0" presId="urn:microsoft.com/office/officeart/2009/layout/CircleArrowProcess"/>
    <dgm:cxn modelId="{BC19DD86-4C29-4948-A078-02435F3403AC}" srcId="{BCAC16B1-F530-452C-9542-DED3D2483DAA}" destId="{18CFFAD5-280F-4280-A391-26262ACF0EE4}" srcOrd="4" destOrd="0" parTransId="{01DA82FA-C8D5-4102-878D-171425B2CC7A}" sibTransId="{8A99D564-BCCF-4070-BEED-E828FD3AC1C1}"/>
    <dgm:cxn modelId="{3809D3C5-34BA-42C2-AEDB-6A5B40B02A2C}" srcId="{BCAC16B1-F530-452C-9542-DED3D2483DAA}" destId="{E7EB5156-5E36-48D7-AEFE-F93F5FA62DEA}" srcOrd="2" destOrd="0" parTransId="{910CA9BA-B844-4447-A412-671B5EE0B111}" sibTransId="{9312F714-7287-4EE6-99BE-A4908D6DEE48}"/>
    <dgm:cxn modelId="{CBBE5B19-AB3A-48B4-A6A4-EFC1C428F379}" type="presOf" srcId="{18CFFAD5-280F-4280-A391-26262ACF0EE4}" destId="{A3DC8698-DFE2-4EA8-B975-0DC829994123}" srcOrd="0" destOrd="0" presId="urn:microsoft.com/office/officeart/2009/layout/CircleArrowProcess"/>
    <dgm:cxn modelId="{F22AC9F8-C5FC-46A9-A541-2F9C347DCE6B}" type="presOf" srcId="{0EBDFAA0-D3AD-4DBB-AD99-E62916B36E0F}" destId="{CF00CD62-562A-424F-9E17-393CE78A226B}" srcOrd="0" destOrd="0" presId="urn:microsoft.com/office/officeart/2009/layout/CircleArrowProcess"/>
    <dgm:cxn modelId="{78560B6A-AB7B-48CF-A163-A99796E71582}" srcId="{BCAC16B1-F530-452C-9542-DED3D2483DAA}" destId="{55716461-DB77-416A-836D-B5DB2DA6FF8D}" srcOrd="0" destOrd="0" parTransId="{48BE1659-1526-49F0-BF76-0AE90FF60FE5}" sibTransId="{E75A422C-754F-4A80-8EF9-5B95BF6783CC}"/>
    <dgm:cxn modelId="{BBD00C76-6B25-4C22-9CA6-6A02E04ED965}" srcId="{BCAC16B1-F530-452C-9542-DED3D2483DAA}" destId="{0EBDFAA0-D3AD-4DBB-AD99-E62916B36E0F}" srcOrd="5" destOrd="0" parTransId="{6F48EF0A-9ABA-4E23-9EB1-168B191F7305}" sibTransId="{97162FF9-E92F-4D2F-89F8-9D49BAB90E16}"/>
    <dgm:cxn modelId="{A76F248A-3140-4BC1-B11B-D487C645F2E8}" type="presOf" srcId="{BCAC16B1-F530-452C-9542-DED3D2483DAA}" destId="{37E40DBB-36BB-4DAB-A1E3-2A655523B248}" srcOrd="0" destOrd="0" presId="urn:microsoft.com/office/officeart/2009/layout/CircleArrowProcess"/>
    <dgm:cxn modelId="{6B1AFE35-6E01-4CA6-877F-8D0D9326DE5A}" srcId="{BCAC16B1-F530-452C-9542-DED3D2483DAA}" destId="{5ACAE03D-C5C0-45D6-8A1B-0FC0764280FD}" srcOrd="1" destOrd="0" parTransId="{4BDD7BD5-32CE-4AE0-847C-8710D77B8893}" sibTransId="{DE0FFCF9-577C-47D0-9362-712F69EA0814}"/>
    <dgm:cxn modelId="{AD20B69B-3531-4405-A6AC-8292DF68D587}" srcId="{BCAC16B1-F530-452C-9542-DED3D2483DAA}" destId="{12DE057C-BA9A-404D-BEBD-09A522264D2B}" srcOrd="3" destOrd="0" parTransId="{86437933-A4C0-45A7-8BDC-B02BBBD70F1D}" sibTransId="{CC76F03B-1D00-433F-8073-42205CAF87BF}"/>
    <dgm:cxn modelId="{F440B2CB-EBC1-4C59-930C-9D642E9BFDDE}" type="presParOf" srcId="{37E40DBB-36BB-4DAB-A1E3-2A655523B248}" destId="{CEC3BC49-364B-4470-B16B-5E67F5DB2C53}" srcOrd="0" destOrd="0" presId="urn:microsoft.com/office/officeart/2009/layout/CircleArrowProcess"/>
    <dgm:cxn modelId="{59875EF7-E2E4-4A0A-BF68-E51505960935}" type="presParOf" srcId="{CEC3BC49-364B-4470-B16B-5E67F5DB2C53}" destId="{69DF1C88-8613-4B61-A1EF-2F56D6174290}" srcOrd="0" destOrd="0" presId="urn:microsoft.com/office/officeart/2009/layout/CircleArrowProcess"/>
    <dgm:cxn modelId="{71FDE3AF-34FF-4C92-A7CD-B414799A32C5}" type="presParOf" srcId="{37E40DBB-36BB-4DAB-A1E3-2A655523B248}" destId="{F5DE26A1-967E-4E85-92C1-D3A72FBC7181}" srcOrd="1" destOrd="0" presId="urn:microsoft.com/office/officeart/2009/layout/CircleArrowProcess"/>
    <dgm:cxn modelId="{CB9980F7-BAD8-4488-B6E8-E707DB4A7F22}" type="presParOf" srcId="{37E40DBB-36BB-4DAB-A1E3-2A655523B248}" destId="{3BB68EE6-A7C8-427A-A5A8-36D07CF7C30A}" srcOrd="2" destOrd="0" presId="urn:microsoft.com/office/officeart/2009/layout/CircleArrowProcess"/>
    <dgm:cxn modelId="{AC285D2B-F7A0-483D-B9C8-C561BEDE912E}" type="presParOf" srcId="{3BB68EE6-A7C8-427A-A5A8-36D07CF7C30A}" destId="{1AE47F09-FE5D-48BF-9878-2CBEF0116890}" srcOrd="0" destOrd="0" presId="urn:microsoft.com/office/officeart/2009/layout/CircleArrowProcess"/>
    <dgm:cxn modelId="{A5A0163B-F7DF-4A3C-9F8D-B0C1DC168FE8}" type="presParOf" srcId="{37E40DBB-36BB-4DAB-A1E3-2A655523B248}" destId="{30F6A4E1-5EC2-43FD-8C2E-33A926747CE9}" srcOrd="3" destOrd="0" presId="urn:microsoft.com/office/officeart/2009/layout/CircleArrowProcess"/>
    <dgm:cxn modelId="{CA29564B-2F52-48E4-857D-BE1A103267A3}" type="presParOf" srcId="{37E40DBB-36BB-4DAB-A1E3-2A655523B248}" destId="{2D95EECD-87E9-4450-A44A-8CADE31D3104}" srcOrd="4" destOrd="0" presId="urn:microsoft.com/office/officeart/2009/layout/CircleArrowProcess"/>
    <dgm:cxn modelId="{E92D3798-904A-44EE-819A-5D49FAAC1EB8}" type="presParOf" srcId="{2D95EECD-87E9-4450-A44A-8CADE31D3104}" destId="{16E8393F-3FBC-4ACA-B416-6599E3604CAE}" srcOrd="0" destOrd="0" presId="urn:microsoft.com/office/officeart/2009/layout/CircleArrowProcess"/>
    <dgm:cxn modelId="{7FFCAF6A-8710-4C8B-9A02-226C322C8492}" type="presParOf" srcId="{37E40DBB-36BB-4DAB-A1E3-2A655523B248}" destId="{AAC52902-521B-40E4-AF3D-C033C63AE969}" srcOrd="5" destOrd="0" presId="urn:microsoft.com/office/officeart/2009/layout/CircleArrowProcess"/>
    <dgm:cxn modelId="{81361C37-35F6-4E03-A6AF-AFD0EEB160C8}" type="presParOf" srcId="{37E40DBB-36BB-4DAB-A1E3-2A655523B248}" destId="{670BFA8D-3C79-4255-B950-FFC264841551}" srcOrd="6" destOrd="0" presId="urn:microsoft.com/office/officeart/2009/layout/CircleArrowProcess"/>
    <dgm:cxn modelId="{9352ABE2-4510-4F50-B077-01B10D20BCC9}" type="presParOf" srcId="{670BFA8D-3C79-4255-B950-FFC264841551}" destId="{B77508EF-73AC-43CC-9EA5-FC8D4EA8815B}" srcOrd="0" destOrd="0" presId="urn:microsoft.com/office/officeart/2009/layout/CircleArrowProcess"/>
    <dgm:cxn modelId="{1F8E10A8-4F63-4C2A-BC07-95446F8FBF09}" type="presParOf" srcId="{37E40DBB-36BB-4DAB-A1E3-2A655523B248}" destId="{99389126-745F-488F-BD42-7D9920BF400F}" srcOrd="7" destOrd="0" presId="urn:microsoft.com/office/officeart/2009/layout/CircleArrowProcess"/>
    <dgm:cxn modelId="{A6F07E0F-0E67-43F0-8688-F06ABD696B96}" type="presParOf" srcId="{37E40DBB-36BB-4DAB-A1E3-2A655523B248}" destId="{353FEB08-B260-4B66-BA55-4893F4A7A947}" srcOrd="8" destOrd="0" presId="urn:microsoft.com/office/officeart/2009/layout/CircleArrowProcess"/>
    <dgm:cxn modelId="{4ADFF899-5F58-4503-84AF-84E5D916BE08}" type="presParOf" srcId="{353FEB08-B260-4B66-BA55-4893F4A7A947}" destId="{38E6F09B-7E9E-4C1E-86EB-398294FF8A81}" srcOrd="0" destOrd="0" presId="urn:microsoft.com/office/officeart/2009/layout/CircleArrowProcess"/>
    <dgm:cxn modelId="{761F21CE-7788-4282-B49F-481B38926F7D}" type="presParOf" srcId="{37E40DBB-36BB-4DAB-A1E3-2A655523B248}" destId="{A3DC8698-DFE2-4EA8-B975-0DC829994123}" srcOrd="9" destOrd="0" presId="urn:microsoft.com/office/officeart/2009/layout/CircleArrowProcess"/>
    <dgm:cxn modelId="{477D92B9-75F1-4BCA-97AB-FDECF996B348}" type="presParOf" srcId="{37E40DBB-36BB-4DAB-A1E3-2A655523B248}" destId="{A09A1220-F4B1-4A90-B12B-D41CF4B1AF4D}" srcOrd="10" destOrd="0" presId="urn:microsoft.com/office/officeart/2009/layout/CircleArrowProcess"/>
    <dgm:cxn modelId="{AD08F451-FDD6-4279-9022-ACA2A2A5177A}" type="presParOf" srcId="{A09A1220-F4B1-4A90-B12B-D41CF4B1AF4D}" destId="{6A247B9B-9665-434D-9232-B1404C7E9883}" srcOrd="0" destOrd="0" presId="urn:microsoft.com/office/officeart/2009/layout/CircleArrowProcess"/>
    <dgm:cxn modelId="{27E5CE05-5EE7-40AD-B925-548527738C63}" type="presParOf" srcId="{37E40DBB-36BB-4DAB-A1E3-2A655523B248}" destId="{CF00CD62-562A-424F-9E17-393CE78A226B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A46594-5252-4C2C-A2DB-D3731E31DACF}" type="doc">
      <dgm:prSet loTypeId="urn:microsoft.com/office/officeart/2005/8/layout/cycle7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75DEA8EE-511A-401A-A764-826E1B495377}">
      <dgm:prSet phldrT="[Texto]" custT="1"/>
      <dgm:spPr/>
      <dgm:t>
        <a:bodyPr/>
        <a:lstStyle/>
        <a:p>
          <a:pPr algn="ctr"/>
          <a:r>
            <a:rPr lang="es-ES" sz="1100" dirty="0">
              <a:latin typeface="Times New Roman" pitchFamily="18" charset="0"/>
              <a:cs typeface="Times New Roman" pitchFamily="18" charset="0"/>
            </a:rPr>
            <a:t>Contaban con una asociación </a:t>
          </a:r>
          <a:endParaRPr lang="es-EC" sz="1100" dirty="0">
            <a:latin typeface="Times New Roman" pitchFamily="18" charset="0"/>
            <a:cs typeface="Times New Roman" pitchFamily="18" charset="0"/>
          </a:endParaRPr>
        </a:p>
      </dgm:t>
    </dgm:pt>
    <dgm:pt modelId="{2C1A1375-5AE8-4E2D-9026-C58C43BE2780}" type="parTrans" cxnId="{39B20E7E-E031-4C17-B863-A65C0F0C3344}">
      <dgm:prSet/>
      <dgm:spPr/>
      <dgm:t>
        <a:bodyPr/>
        <a:lstStyle/>
        <a:p>
          <a:pPr algn="ctr"/>
          <a:endParaRPr lang="es-EC" sz="1000">
            <a:latin typeface="Times New Roman" pitchFamily="18" charset="0"/>
            <a:cs typeface="Times New Roman" pitchFamily="18" charset="0"/>
          </a:endParaRPr>
        </a:p>
      </dgm:t>
    </dgm:pt>
    <dgm:pt modelId="{63E4A0C0-2136-449C-87AB-CBC36F04EAA5}" type="sibTrans" cxnId="{39B20E7E-E031-4C17-B863-A65C0F0C3344}">
      <dgm:prSet custT="1"/>
      <dgm:spPr/>
      <dgm:t>
        <a:bodyPr/>
        <a:lstStyle/>
        <a:p>
          <a:pPr algn="ctr"/>
          <a:endParaRPr lang="es-EC" sz="1000">
            <a:latin typeface="Times New Roman" pitchFamily="18" charset="0"/>
            <a:cs typeface="Times New Roman" pitchFamily="18" charset="0"/>
          </a:endParaRPr>
        </a:p>
      </dgm:t>
    </dgm:pt>
    <dgm:pt modelId="{6DFB1628-A8D6-471A-B63F-5E68D4AF7A6C}">
      <dgm:prSet phldrT="[Texto]" custT="1"/>
      <dgm:spPr/>
      <dgm:t>
        <a:bodyPr/>
        <a:lstStyle/>
        <a:p>
          <a:pPr algn="ctr"/>
          <a:r>
            <a:rPr lang="es-ES" sz="1000" dirty="0">
              <a:latin typeface="Times New Roman" pitchFamily="18" charset="0"/>
              <a:cs typeface="Times New Roman" pitchFamily="18" charset="0"/>
            </a:rPr>
            <a:t>Se da la Declaratoria de Patrimonio Cultural Inmaterial </a:t>
          </a:r>
          <a:endParaRPr lang="es-EC" sz="1000" dirty="0">
            <a:latin typeface="Times New Roman" pitchFamily="18" charset="0"/>
            <a:cs typeface="Times New Roman" pitchFamily="18" charset="0"/>
          </a:endParaRPr>
        </a:p>
      </dgm:t>
    </dgm:pt>
    <dgm:pt modelId="{7EC7D643-41C7-4087-99BE-ABD6A9FACADE}" type="parTrans" cxnId="{C7280D3A-5543-4F01-BEB3-71AEC33C2F28}">
      <dgm:prSet/>
      <dgm:spPr/>
      <dgm:t>
        <a:bodyPr/>
        <a:lstStyle/>
        <a:p>
          <a:pPr algn="ctr"/>
          <a:endParaRPr lang="es-EC" sz="1000">
            <a:latin typeface="Times New Roman" pitchFamily="18" charset="0"/>
            <a:cs typeface="Times New Roman" pitchFamily="18" charset="0"/>
          </a:endParaRPr>
        </a:p>
      </dgm:t>
    </dgm:pt>
    <dgm:pt modelId="{8BA95FEA-F123-4A06-A58A-A02D38534C59}" type="sibTrans" cxnId="{C7280D3A-5543-4F01-BEB3-71AEC33C2F28}">
      <dgm:prSet custT="1"/>
      <dgm:spPr/>
      <dgm:t>
        <a:bodyPr/>
        <a:lstStyle/>
        <a:p>
          <a:pPr algn="ctr"/>
          <a:endParaRPr lang="es-EC" sz="1000">
            <a:latin typeface="Times New Roman" pitchFamily="18" charset="0"/>
            <a:cs typeface="Times New Roman" pitchFamily="18" charset="0"/>
          </a:endParaRPr>
        </a:p>
      </dgm:t>
    </dgm:pt>
    <dgm:pt modelId="{F8FA5C7F-33D0-4F3E-8EC5-DD7D45B4CB18}">
      <dgm:prSet phldrT="[Texto]" custT="1"/>
      <dgm:spPr/>
      <dgm:t>
        <a:bodyPr/>
        <a:lstStyle/>
        <a:p>
          <a:pPr algn="ctr"/>
          <a:r>
            <a:rPr lang="es-ES" sz="1000" dirty="0">
              <a:latin typeface="Times New Roman" pitchFamily="18" charset="0"/>
              <a:cs typeface="Times New Roman" pitchFamily="18" charset="0"/>
            </a:rPr>
            <a:t>La Macana empieza a ser reconocida </a:t>
          </a:r>
          <a:endParaRPr lang="es-EC" sz="1000" dirty="0">
            <a:latin typeface="Times New Roman" pitchFamily="18" charset="0"/>
            <a:cs typeface="Times New Roman" pitchFamily="18" charset="0"/>
          </a:endParaRPr>
        </a:p>
      </dgm:t>
    </dgm:pt>
    <dgm:pt modelId="{3810CF50-34F8-4CF0-A95D-13BE0B15F622}" type="parTrans" cxnId="{10E5C25F-51C2-458A-9B03-A193809F009D}">
      <dgm:prSet/>
      <dgm:spPr/>
      <dgm:t>
        <a:bodyPr/>
        <a:lstStyle/>
        <a:p>
          <a:pPr algn="ctr"/>
          <a:endParaRPr lang="es-EC" sz="1000">
            <a:latin typeface="Times New Roman" pitchFamily="18" charset="0"/>
            <a:cs typeface="Times New Roman" pitchFamily="18" charset="0"/>
          </a:endParaRPr>
        </a:p>
      </dgm:t>
    </dgm:pt>
    <dgm:pt modelId="{E0B1C73B-A47D-444F-B949-7B08B8DF7A11}" type="sibTrans" cxnId="{10E5C25F-51C2-458A-9B03-A193809F009D}">
      <dgm:prSet custT="1"/>
      <dgm:spPr/>
      <dgm:t>
        <a:bodyPr/>
        <a:lstStyle/>
        <a:p>
          <a:pPr algn="ctr"/>
          <a:endParaRPr lang="es-EC" sz="1000">
            <a:latin typeface="Times New Roman" pitchFamily="18" charset="0"/>
            <a:cs typeface="Times New Roman" pitchFamily="18" charset="0"/>
          </a:endParaRPr>
        </a:p>
      </dgm:t>
    </dgm:pt>
    <dgm:pt modelId="{AEEE844C-BB80-487F-8285-3BB74C21CBA0}" type="pres">
      <dgm:prSet presAssocID="{4AA46594-5252-4C2C-A2DB-D3731E31DA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5369FCD-0DBB-4FD1-8559-77DA26C16D5E}" type="pres">
      <dgm:prSet presAssocID="{75DEA8EE-511A-401A-A764-826E1B49537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4DF8EF-56CB-4F3B-8CC5-F8834C04E1A1}" type="pres">
      <dgm:prSet presAssocID="{63E4A0C0-2136-449C-87AB-CBC36F04EAA5}" presName="sibTrans" presStyleLbl="sibTrans2D1" presStyleIdx="0" presStyleCnt="3"/>
      <dgm:spPr/>
      <dgm:t>
        <a:bodyPr/>
        <a:lstStyle/>
        <a:p>
          <a:endParaRPr lang="es-EC"/>
        </a:p>
      </dgm:t>
    </dgm:pt>
    <dgm:pt modelId="{D771C98A-7144-4FF9-A63A-06A620A59E07}" type="pres">
      <dgm:prSet presAssocID="{63E4A0C0-2136-449C-87AB-CBC36F04EAA5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925A8FC1-BAE5-4A22-A4CC-84B63D5A4ED1}" type="pres">
      <dgm:prSet presAssocID="{6DFB1628-A8D6-471A-B63F-5E68D4AF7A6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4BA60C-A026-4D06-8CE4-A61E901260FA}" type="pres">
      <dgm:prSet presAssocID="{8BA95FEA-F123-4A06-A58A-A02D38534C59}" presName="sibTrans" presStyleLbl="sibTrans2D1" presStyleIdx="1" presStyleCnt="3"/>
      <dgm:spPr/>
      <dgm:t>
        <a:bodyPr/>
        <a:lstStyle/>
        <a:p>
          <a:endParaRPr lang="es-EC"/>
        </a:p>
      </dgm:t>
    </dgm:pt>
    <dgm:pt modelId="{919C4C5D-BA95-4D94-A584-E2966095DA11}" type="pres">
      <dgm:prSet presAssocID="{8BA95FEA-F123-4A06-A58A-A02D38534C59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EFA4F11B-2076-417C-BF61-1A9DD0E41F4F}" type="pres">
      <dgm:prSet presAssocID="{F8FA5C7F-33D0-4F3E-8EC5-DD7D45B4CB1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97BDE8-F207-483A-ABA9-F32902930600}" type="pres">
      <dgm:prSet presAssocID="{E0B1C73B-A47D-444F-B949-7B08B8DF7A11}" presName="sibTrans" presStyleLbl="sibTrans2D1" presStyleIdx="2" presStyleCnt="3"/>
      <dgm:spPr/>
      <dgm:t>
        <a:bodyPr/>
        <a:lstStyle/>
        <a:p>
          <a:endParaRPr lang="es-EC"/>
        </a:p>
      </dgm:t>
    </dgm:pt>
    <dgm:pt modelId="{02DB9146-20FE-41AB-B627-B8DADA48F568}" type="pres">
      <dgm:prSet presAssocID="{E0B1C73B-A47D-444F-B949-7B08B8DF7A11}" presName="connectorText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37462B77-5466-4378-A2F8-6621DCDB8D2B}" type="presOf" srcId="{63E4A0C0-2136-449C-87AB-CBC36F04EAA5}" destId="{D771C98A-7144-4FF9-A63A-06A620A59E07}" srcOrd="1" destOrd="0" presId="urn:microsoft.com/office/officeart/2005/8/layout/cycle7"/>
    <dgm:cxn modelId="{D7567A21-CAA9-4FCE-B66D-2EE4C4CC994E}" type="presOf" srcId="{6DFB1628-A8D6-471A-B63F-5E68D4AF7A6C}" destId="{925A8FC1-BAE5-4A22-A4CC-84B63D5A4ED1}" srcOrd="0" destOrd="0" presId="urn:microsoft.com/office/officeart/2005/8/layout/cycle7"/>
    <dgm:cxn modelId="{D6B75F0F-FAFE-47C4-A749-113C1F67681B}" type="presOf" srcId="{E0B1C73B-A47D-444F-B949-7B08B8DF7A11}" destId="{9597BDE8-F207-483A-ABA9-F32902930600}" srcOrd="0" destOrd="0" presId="urn:microsoft.com/office/officeart/2005/8/layout/cycle7"/>
    <dgm:cxn modelId="{A62DB2DE-28E7-44C2-871E-1FF2A375EFBB}" type="presOf" srcId="{F8FA5C7F-33D0-4F3E-8EC5-DD7D45B4CB18}" destId="{EFA4F11B-2076-417C-BF61-1A9DD0E41F4F}" srcOrd="0" destOrd="0" presId="urn:microsoft.com/office/officeart/2005/8/layout/cycle7"/>
    <dgm:cxn modelId="{39B20E7E-E031-4C17-B863-A65C0F0C3344}" srcId="{4AA46594-5252-4C2C-A2DB-D3731E31DACF}" destId="{75DEA8EE-511A-401A-A764-826E1B495377}" srcOrd="0" destOrd="0" parTransId="{2C1A1375-5AE8-4E2D-9026-C58C43BE2780}" sibTransId="{63E4A0C0-2136-449C-87AB-CBC36F04EAA5}"/>
    <dgm:cxn modelId="{1822A895-F19C-4E14-B8FC-7C1088EB64B8}" type="presOf" srcId="{8BA95FEA-F123-4A06-A58A-A02D38534C59}" destId="{919C4C5D-BA95-4D94-A584-E2966095DA11}" srcOrd="1" destOrd="0" presId="urn:microsoft.com/office/officeart/2005/8/layout/cycle7"/>
    <dgm:cxn modelId="{245244C5-2103-4269-B364-ABE8583C8BD4}" type="presOf" srcId="{63E4A0C0-2136-449C-87AB-CBC36F04EAA5}" destId="{824DF8EF-56CB-4F3B-8CC5-F8834C04E1A1}" srcOrd="0" destOrd="0" presId="urn:microsoft.com/office/officeart/2005/8/layout/cycle7"/>
    <dgm:cxn modelId="{C7280D3A-5543-4F01-BEB3-71AEC33C2F28}" srcId="{4AA46594-5252-4C2C-A2DB-D3731E31DACF}" destId="{6DFB1628-A8D6-471A-B63F-5E68D4AF7A6C}" srcOrd="1" destOrd="0" parTransId="{7EC7D643-41C7-4087-99BE-ABD6A9FACADE}" sibTransId="{8BA95FEA-F123-4A06-A58A-A02D38534C59}"/>
    <dgm:cxn modelId="{10E5C25F-51C2-458A-9B03-A193809F009D}" srcId="{4AA46594-5252-4C2C-A2DB-D3731E31DACF}" destId="{F8FA5C7F-33D0-4F3E-8EC5-DD7D45B4CB18}" srcOrd="2" destOrd="0" parTransId="{3810CF50-34F8-4CF0-A95D-13BE0B15F622}" sibTransId="{E0B1C73B-A47D-444F-B949-7B08B8DF7A11}"/>
    <dgm:cxn modelId="{E82B54C7-3D7F-46AF-A7A9-343C2A9B3EBF}" type="presOf" srcId="{E0B1C73B-A47D-444F-B949-7B08B8DF7A11}" destId="{02DB9146-20FE-41AB-B627-B8DADA48F568}" srcOrd="1" destOrd="0" presId="urn:microsoft.com/office/officeart/2005/8/layout/cycle7"/>
    <dgm:cxn modelId="{11C8DD68-2C84-42B9-AA1D-8B97A12F1529}" type="presOf" srcId="{75DEA8EE-511A-401A-A764-826E1B495377}" destId="{B5369FCD-0DBB-4FD1-8559-77DA26C16D5E}" srcOrd="0" destOrd="0" presId="urn:microsoft.com/office/officeart/2005/8/layout/cycle7"/>
    <dgm:cxn modelId="{AF643D7B-F4D2-4F0D-8775-A0B3851C8A37}" type="presOf" srcId="{8BA95FEA-F123-4A06-A58A-A02D38534C59}" destId="{484BA60C-A026-4D06-8CE4-A61E901260FA}" srcOrd="0" destOrd="0" presId="urn:microsoft.com/office/officeart/2005/8/layout/cycle7"/>
    <dgm:cxn modelId="{B797B63C-6605-4B13-9FC2-20AE7A5E994D}" type="presOf" srcId="{4AA46594-5252-4C2C-A2DB-D3731E31DACF}" destId="{AEEE844C-BB80-487F-8285-3BB74C21CBA0}" srcOrd="0" destOrd="0" presId="urn:microsoft.com/office/officeart/2005/8/layout/cycle7"/>
    <dgm:cxn modelId="{33936167-770E-4A5D-8149-7027260DCBEB}" type="presParOf" srcId="{AEEE844C-BB80-487F-8285-3BB74C21CBA0}" destId="{B5369FCD-0DBB-4FD1-8559-77DA26C16D5E}" srcOrd="0" destOrd="0" presId="urn:microsoft.com/office/officeart/2005/8/layout/cycle7"/>
    <dgm:cxn modelId="{E0BAC70D-5FDF-4C67-93F0-4A5BA2DEEDD9}" type="presParOf" srcId="{AEEE844C-BB80-487F-8285-3BB74C21CBA0}" destId="{824DF8EF-56CB-4F3B-8CC5-F8834C04E1A1}" srcOrd="1" destOrd="0" presId="urn:microsoft.com/office/officeart/2005/8/layout/cycle7"/>
    <dgm:cxn modelId="{991A7B9B-5EE0-4EED-8373-9C43D33402FA}" type="presParOf" srcId="{824DF8EF-56CB-4F3B-8CC5-F8834C04E1A1}" destId="{D771C98A-7144-4FF9-A63A-06A620A59E07}" srcOrd="0" destOrd="0" presId="urn:microsoft.com/office/officeart/2005/8/layout/cycle7"/>
    <dgm:cxn modelId="{792D2001-414C-4600-A769-54521E3EF7B9}" type="presParOf" srcId="{AEEE844C-BB80-487F-8285-3BB74C21CBA0}" destId="{925A8FC1-BAE5-4A22-A4CC-84B63D5A4ED1}" srcOrd="2" destOrd="0" presId="urn:microsoft.com/office/officeart/2005/8/layout/cycle7"/>
    <dgm:cxn modelId="{48C1CE10-6F2D-4B83-9AD1-29AE86E694AA}" type="presParOf" srcId="{AEEE844C-BB80-487F-8285-3BB74C21CBA0}" destId="{484BA60C-A026-4D06-8CE4-A61E901260FA}" srcOrd="3" destOrd="0" presId="urn:microsoft.com/office/officeart/2005/8/layout/cycle7"/>
    <dgm:cxn modelId="{85956F80-9F84-4878-9060-D95329AE4993}" type="presParOf" srcId="{484BA60C-A026-4D06-8CE4-A61E901260FA}" destId="{919C4C5D-BA95-4D94-A584-E2966095DA11}" srcOrd="0" destOrd="0" presId="urn:microsoft.com/office/officeart/2005/8/layout/cycle7"/>
    <dgm:cxn modelId="{E35C11DA-D366-4960-B58C-DB44F707B71F}" type="presParOf" srcId="{AEEE844C-BB80-487F-8285-3BB74C21CBA0}" destId="{EFA4F11B-2076-417C-BF61-1A9DD0E41F4F}" srcOrd="4" destOrd="0" presId="urn:microsoft.com/office/officeart/2005/8/layout/cycle7"/>
    <dgm:cxn modelId="{8C8966B0-5575-49C7-95A2-D544B922F09A}" type="presParOf" srcId="{AEEE844C-BB80-487F-8285-3BB74C21CBA0}" destId="{9597BDE8-F207-483A-ABA9-F32902930600}" srcOrd="5" destOrd="0" presId="urn:microsoft.com/office/officeart/2005/8/layout/cycle7"/>
    <dgm:cxn modelId="{C3B53174-DBEB-42BB-B333-F5F18EC3A71C}" type="presParOf" srcId="{9597BDE8-F207-483A-ABA9-F32902930600}" destId="{02DB9146-20FE-41AB-B627-B8DADA48F56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ED8EE-3FD1-47D9-9B68-CDD610ED983E}">
      <dsp:nvSpPr>
        <dsp:cNvPr id="0" name=""/>
        <dsp:cNvSpPr/>
      </dsp:nvSpPr>
      <dsp:spPr>
        <a:xfrm>
          <a:off x="558177" y="619361"/>
          <a:ext cx="1442966" cy="119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5566" y="646750"/>
        <a:ext cx="1388188" cy="880336"/>
      </dsp:txXfrm>
    </dsp:sp>
    <dsp:sp modelId="{C2EE67DB-94FC-40D9-9AA6-EB35100EFC6B}">
      <dsp:nvSpPr>
        <dsp:cNvPr id="0" name=""/>
        <dsp:cNvSpPr/>
      </dsp:nvSpPr>
      <dsp:spPr>
        <a:xfrm>
          <a:off x="1307411" y="681306"/>
          <a:ext cx="1918559" cy="1918559"/>
        </a:xfrm>
        <a:prstGeom prst="leftCircularArrow">
          <a:avLst>
            <a:gd name="adj1" fmla="val 4848"/>
            <a:gd name="adj2" fmla="val 621590"/>
            <a:gd name="adj3" fmla="val 2397101"/>
            <a:gd name="adj4" fmla="val 9024489"/>
            <a:gd name="adj5" fmla="val 565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003D-891A-4638-A65F-5CE090045DAD}">
      <dsp:nvSpPr>
        <dsp:cNvPr id="0" name=""/>
        <dsp:cNvSpPr/>
      </dsp:nvSpPr>
      <dsp:spPr>
        <a:xfrm>
          <a:off x="878836" y="1554475"/>
          <a:ext cx="1282636" cy="5100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1. Fundamentar </a:t>
          </a:r>
        </a:p>
      </dsp:txBody>
      <dsp:txXfrm>
        <a:off x="893775" y="1569414"/>
        <a:ext cx="1252758" cy="480184"/>
      </dsp:txXfrm>
    </dsp:sp>
    <dsp:sp modelId="{B8F3958E-31D1-4453-91A5-DB78953A5B44}">
      <dsp:nvSpPr>
        <dsp:cNvPr id="0" name=""/>
        <dsp:cNvSpPr/>
      </dsp:nvSpPr>
      <dsp:spPr>
        <a:xfrm>
          <a:off x="2604387" y="619361"/>
          <a:ext cx="1442966" cy="119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>
            <a:latin typeface="Times New Roman" pitchFamily="18" charset="0"/>
            <a:cs typeface="Times New Roman" pitchFamily="18" charset="0"/>
          </a:endParaRPr>
        </a:p>
      </dsp:txBody>
      <dsp:txXfrm>
        <a:off x="2631776" y="901781"/>
        <a:ext cx="1388188" cy="880336"/>
      </dsp:txXfrm>
    </dsp:sp>
    <dsp:sp modelId="{F24B55B1-EB94-4C6B-8E3E-A4297210D133}">
      <dsp:nvSpPr>
        <dsp:cNvPr id="0" name=""/>
        <dsp:cNvSpPr/>
      </dsp:nvSpPr>
      <dsp:spPr>
        <a:xfrm>
          <a:off x="3341596" y="-217663"/>
          <a:ext cx="2102938" cy="2102938"/>
        </a:xfrm>
        <a:prstGeom prst="circularArrow">
          <a:avLst>
            <a:gd name="adj1" fmla="val 4423"/>
            <a:gd name="adj2" fmla="val 561174"/>
            <a:gd name="adj3" fmla="val 19263316"/>
            <a:gd name="adj4" fmla="val 12575511"/>
            <a:gd name="adj5" fmla="val 516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4AECC-46ED-400A-8B2F-CD0C896D1682}">
      <dsp:nvSpPr>
        <dsp:cNvPr id="0" name=""/>
        <dsp:cNvSpPr/>
      </dsp:nvSpPr>
      <dsp:spPr>
        <a:xfrm>
          <a:off x="2925046" y="364330"/>
          <a:ext cx="1282636" cy="510062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2. Describir</a:t>
          </a:r>
        </a:p>
      </dsp:txBody>
      <dsp:txXfrm>
        <a:off x="2939985" y="379269"/>
        <a:ext cx="1252758" cy="480184"/>
      </dsp:txXfrm>
    </dsp:sp>
    <dsp:sp modelId="{77BE0CD4-4A27-4BE5-800F-A37B073C9E08}">
      <dsp:nvSpPr>
        <dsp:cNvPr id="0" name=""/>
        <dsp:cNvSpPr/>
      </dsp:nvSpPr>
      <dsp:spPr>
        <a:xfrm>
          <a:off x="4650596" y="619361"/>
          <a:ext cx="1442966" cy="119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77985" y="646750"/>
        <a:ext cx="1388188" cy="880336"/>
      </dsp:txXfrm>
    </dsp:sp>
    <dsp:sp modelId="{CBD09FA2-89DC-4FF8-98BC-9B47F99C9368}">
      <dsp:nvSpPr>
        <dsp:cNvPr id="0" name=""/>
        <dsp:cNvSpPr/>
      </dsp:nvSpPr>
      <dsp:spPr>
        <a:xfrm>
          <a:off x="5399831" y="681306"/>
          <a:ext cx="1918559" cy="1918559"/>
        </a:xfrm>
        <a:prstGeom prst="leftCircularArrow">
          <a:avLst>
            <a:gd name="adj1" fmla="val 4848"/>
            <a:gd name="adj2" fmla="val 621590"/>
            <a:gd name="adj3" fmla="val 2397101"/>
            <a:gd name="adj4" fmla="val 9024489"/>
            <a:gd name="adj5" fmla="val 5656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0B579-0C8A-4E79-BD26-7D82FA45115D}">
      <dsp:nvSpPr>
        <dsp:cNvPr id="0" name=""/>
        <dsp:cNvSpPr/>
      </dsp:nvSpPr>
      <dsp:spPr>
        <a:xfrm>
          <a:off x="4971256" y="1554475"/>
          <a:ext cx="1282636" cy="510062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3. Identificar</a:t>
          </a:r>
        </a:p>
      </dsp:txBody>
      <dsp:txXfrm>
        <a:off x="4986195" y="1569414"/>
        <a:ext cx="1252758" cy="480184"/>
      </dsp:txXfrm>
    </dsp:sp>
    <dsp:sp modelId="{5A3BED64-E6F1-405B-83B0-629ECC64826D}">
      <dsp:nvSpPr>
        <dsp:cNvPr id="0" name=""/>
        <dsp:cNvSpPr/>
      </dsp:nvSpPr>
      <dsp:spPr>
        <a:xfrm>
          <a:off x="6696806" y="619361"/>
          <a:ext cx="1442966" cy="119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724195" y="901781"/>
        <a:ext cx="1388188" cy="880336"/>
      </dsp:txXfrm>
    </dsp:sp>
    <dsp:sp modelId="{D54CD505-E9BF-46C6-86A1-EC4260B641F4}">
      <dsp:nvSpPr>
        <dsp:cNvPr id="0" name=""/>
        <dsp:cNvSpPr/>
      </dsp:nvSpPr>
      <dsp:spPr>
        <a:xfrm>
          <a:off x="7017465" y="364330"/>
          <a:ext cx="1282636" cy="510062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4. Interrelacionar </a:t>
          </a:r>
        </a:p>
      </dsp:txBody>
      <dsp:txXfrm>
        <a:off x="7032404" y="379269"/>
        <a:ext cx="1252758" cy="4801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99E51-7E81-4AE3-8267-31AF5802E7F3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18B1D-F1ED-4B5E-85AF-FB3FCA8138D3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17C70-9FC8-4144-BF40-3FE73D2881D2}">
      <dsp:nvSpPr>
        <dsp:cNvPr id="0" name=""/>
        <dsp:cNvSpPr/>
      </dsp:nvSpPr>
      <dsp:spPr>
        <a:xfrm>
          <a:off x="1507845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Fortalece la continuidad</a:t>
          </a:r>
          <a:endParaRPr lang="es-EC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07845" y="3217959"/>
        <a:ext cx="1687279" cy="1308003"/>
      </dsp:txXfrm>
    </dsp:sp>
    <dsp:sp modelId="{48D23E8A-AEB3-4D34-8B98-03520050898D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7F57D9-34A9-4465-B95C-42645F1F393F}">
      <dsp:nvSpPr>
        <dsp:cNvPr id="0" name=""/>
        <dsp:cNvSpPr/>
      </dsp:nvSpPr>
      <dsp:spPr>
        <a:xfrm>
          <a:off x="3245815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Fomenta la protección y comercialización justa</a:t>
          </a:r>
          <a:endParaRPr lang="es-EC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45815" y="2063839"/>
        <a:ext cx="1737969" cy="2462123"/>
      </dsp:txXfrm>
    </dsp:sp>
    <dsp:sp modelId="{412FD2C1-2300-49D4-9D5D-937E910A7EE8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2ED05-2C4A-4BD4-8DDE-CCB05EFD132F}">
      <dsp:nvSpPr>
        <dsp:cNvPr id="0" name=""/>
        <dsp:cNvSpPr/>
      </dsp:nvSpPr>
      <dsp:spPr>
        <a:xfrm>
          <a:off x="5309654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Es un referente para impulsar el sector turístico </a:t>
          </a:r>
          <a:endParaRPr lang="es-EC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09654" y="1380418"/>
        <a:ext cx="1737969" cy="31455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FC9B7-AC2F-4FD3-ACC9-8B149904745F}">
      <dsp:nvSpPr>
        <dsp:cNvPr id="0" name=""/>
        <dsp:cNvSpPr/>
      </dsp:nvSpPr>
      <dsp:spPr>
        <a:xfrm>
          <a:off x="1758" y="672245"/>
          <a:ext cx="1763904" cy="70556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GAD Gualaceo</a:t>
          </a:r>
        </a:p>
      </dsp:txBody>
      <dsp:txXfrm>
        <a:off x="1758" y="672245"/>
        <a:ext cx="1587514" cy="705561"/>
      </dsp:txXfrm>
    </dsp:sp>
    <dsp:sp modelId="{88F0DB99-060B-4F35-A6BA-25603EA68454}">
      <dsp:nvSpPr>
        <dsp:cNvPr id="0" name=""/>
        <dsp:cNvSpPr/>
      </dsp:nvSpPr>
      <dsp:spPr>
        <a:xfrm>
          <a:off x="1412881" y="672245"/>
          <a:ext cx="1763904" cy="705561"/>
        </a:xfrm>
        <a:prstGeom prst="chevron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INPC</a:t>
          </a:r>
        </a:p>
      </dsp:txBody>
      <dsp:txXfrm>
        <a:off x="1765662" y="672245"/>
        <a:ext cx="1058343" cy="705561"/>
      </dsp:txXfrm>
    </dsp:sp>
    <dsp:sp modelId="{59C08E38-4122-4257-8D38-0D128190C082}">
      <dsp:nvSpPr>
        <dsp:cNvPr id="0" name=""/>
        <dsp:cNvSpPr/>
      </dsp:nvSpPr>
      <dsp:spPr>
        <a:xfrm>
          <a:off x="2824005" y="672245"/>
          <a:ext cx="1763904" cy="705561"/>
        </a:xfrm>
        <a:prstGeom prst="chevron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CIDAP</a:t>
          </a:r>
        </a:p>
      </dsp:txBody>
      <dsp:txXfrm>
        <a:off x="3176786" y="672245"/>
        <a:ext cx="1058343" cy="705561"/>
      </dsp:txXfrm>
    </dsp:sp>
    <dsp:sp modelId="{B5D7F4B0-548D-4713-843D-227AB610D099}">
      <dsp:nvSpPr>
        <dsp:cNvPr id="0" name=""/>
        <dsp:cNvSpPr/>
      </dsp:nvSpPr>
      <dsp:spPr>
        <a:xfrm>
          <a:off x="4235129" y="672245"/>
          <a:ext cx="1763904" cy="705561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Ministerio de Turismo</a:t>
          </a:r>
        </a:p>
      </dsp:txBody>
      <dsp:txXfrm>
        <a:off x="4587910" y="672245"/>
        <a:ext cx="1058343" cy="70556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B93BC-DF35-460E-BC3F-4249EF97B334}">
      <dsp:nvSpPr>
        <dsp:cNvPr id="0" name=""/>
        <dsp:cNvSpPr/>
      </dsp:nvSpPr>
      <dsp:spPr>
        <a:xfrm>
          <a:off x="3314175" y="2925704"/>
          <a:ext cx="3011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1134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2A6DF-4F03-4367-9D1A-3305A61CC106}">
      <dsp:nvSpPr>
        <dsp:cNvPr id="0" name=""/>
        <dsp:cNvSpPr/>
      </dsp:nvSpPr>
      <dsp:spPr>
        <a:xfrm>
          <a:off x="1507366" y="2162124"/>
          <a:ext cx="301134" cy="809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567" y="0"/>
              </a:lnTo>
              <a:lnTo>
                <a:pt x="150567" y="809300"/>
              </a:lnTo>
              <a:lnTo>
                <a:pt x="301134" y="8093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EC41FC-8040-447E-ACA6-3F11C8781F99}">
      <dsp:nvSpPr>
        <dsp:cNvPr id="0" name=""/>
        <dsp:cNvSpPr/>
      </dsp:nvSpPr>
      <dsp:spPr>
        <a:xfrm>
          <a:off x="5120984" y="2278264"/>
          <a:ext cx="3011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113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D5EC6-7F78-4672-B872-379C91745EB5}">
      <dsp:nvSpPr>
        <dsp:cNvPr id="0" name=""/>
        <dsp:cNvSpPr/>
      </dsp:nvSpPr>
      <dsp:spPr>
        <a:xfrm>
          <a:off x="3314175" y="2278264"/>
          <a:ext cx="3011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1134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B3802-8D4F-4609-B976-93FC390C5A8A}">
      <dsp:nvSpPr>
        <dsp:cNvPr id="0" name=""/>
        <dsp:cNvSpPr/>
      </dsp:nvSpPr>
      <dsp:spPr>
        <a:xfrm>
          <a:off x="1507366" y="2162124"/>
          <a:ext cx="301134" cy="161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567" y="0"/>
              </a:lnTo>
              <a:lnTo>
                <a:pt x="150567" y="161860"/>
              </a:lnTo>
              <a:lnTo>
                <a:pt x="301134" y="16186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79083-FD30-4440-B770-D2D002DFCFCE}">
      <dsp:nvSpPr>
        <dsp:cNvPr id="0" name=""/>
        <dsp:cNvSpPr/>
      </dsp:nvSpPr>
      <dsp:spPr>
        <a:xfrm>
          <a:off x="3314175" y="1352823"/>
          <a:ext cx="301134" cy="323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567" y="0"/>
              </a:lnTo>
              <a:lnTo>
                <a:pt x="150567" y="323720"/>
              </a:lnTo>
              <a:lnTo>
                <a:pt x="301134" y="323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A5E97-24EE-412E-B545-8825F4121B9F}">
      <dsp:nvSpPr>
        <dsp:cNvPr id="0" name=""/>
        <dsp:cNvSpPr/>
      </dsp:nvSpPr>
      <dsp:spPr>
        <a:xfrm>
          <a:off x="3314175" y="1029103"/>
          <a:ext cx="301134" cy="323720"/>
        </a:xfrm>
        <a:custGeom>
          <a:avLst/>
          <a:gdLst/>
          <a:ahLst/>
          <a:cxnLst/>
          <a:rect l="0" t="0" r="0" b="0"/>
          <a:pathLst>
            <a:path>
              <a:moveTo>
                <a:pt x="0" y="323720"/>
              </a:moveTo>
              <a:lnTo>
                <a:pt x="150567" y="323720"/>
              </a:lnTo>
              <a:lnTo>
                <a:pt x="150567" y="0"/>
              </a:lnTo>
              <a:lnTo>
                <a:pt x="30113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AE68E-D3CB-4C6E-BC73-CFB6CFF7975B}">
      <dsp:nvSpPr>
        <dsp:cNvPr id="0" name=""/>
        <dsp:cNvSpPr/>
      </dsp:nvSpPr>
      <dsp:spPr>
        <a:xfrm>
          <a:off x="1507366" y="1352823"/>
          <a:ext cx="301134" cy="809300"/>
        </a:xfrm>
        <a:custGeom>
          <a:avLst/>
          <a:gdLst/>
          <a:ahLst/>
          <a:cxnLst/>
          <a:rect l="0" t="0" r="0" b="0"/>
          <a:pathLst>
            <a:path>
              <a:moveTo>
                <a:pt x="0" y="809300"/>
              </a:moveTo>
              <a:lnTo>
                <a:pt x="150567" y="809300"/>
              </a:lnTo>
              <a:lnTo>
                <a:pt x="150567" y="0"/>
              </a:lnTo>
              <a:lnTo>
                <a:pt x="301134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F2E8E-FDAA-413D-A9D1-D07D980C3B98}">
      <dsp:nvSpPr>
        <dsp:cNvPr id="0" name=""/>
        <dsp:cNvSpPr/>
      </dsp:nvSpPr>
      <dsp:spPr>
        <a:xfrm>
          <a:off x="1691" y="1722135"/>
          <a:ext cx="1505674" cy="879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Proyectos Vinculados 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1" y="1722135"/>
        <a:ext cx="1505674" cy="879977"/>
      </dsp:txXfrm>
    </dsp:sp>
    <dsp:sp modelId="{B5279D51-C438-45C1-BD02-B2B858C9B2E2}">
      <dsp:nvSpPr>
        <dsp:cNvPr id="0" name=""/>
        <dsp:cNvSpPr/>
      </dsp:nvSpPr>
      <dsp:spPr>
        <a:xfrm>
          <a:off x="1808501" y="1123208"/>
          <a:ext cx="1505674" cy="459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Investigación</a:t>
          </a:r>
        </a:p>
      </dsp:txBody>
      <dsp:txXfrm>
        <a:off x="1808501" y="1123208"/>
        <a:ext cx="1505674" cy="459230"/>
      </dsp:txXfrm>
    </dsp:sp>
    <dsp:sp modelId="{46F1A74A-2503-4B05-A0D3-95E970AE59E6}">
      <dsp:nvSpPr>
        <dsp:cNvPr id="0" name=""/>
        <dsp:cNvSpPr/>
      </dsp:nvSpPr>
      <dsp:spPr>
        <a:xfrm>
          <a:off x="3615310" y="799488"/>
          <a:ext cx="1505674" cy="459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Socioeconómico</a:t>
          </a:r>
        </a:p>
      </dsp:txBody>
      <dsp:txXfrm>
        <a:off x="3615310" y="799488"/>
        <a:ext cx="1505674" cy="459230"/>
      </dsp:txXfrm>
    </dsp:sp>
    <dsp:sp modelId="{5709B34A-DBF8-4279-AF31-C3C013DB077B}">
      <dsp:nvSpPr>
        <dsp:cNvPr id="0" name=""/>
        <dsp:cNvSpPr/>
      </dsp:nvSpPr>
      <dsp:spPr>
        <a:xfrm>
          <a:off x="3615310" y="1446928"/>
          <a:ext cx="1505674" cy="459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Histórico Cultural</a:t>
          </a:r>
        </a:p>
      </dsp:txBody>
      <dsp:txXfrm>
        <a:off x="3615310" y="1446928"/>
        <a:ext cx="1505674" cy="459230"/>
      </dsp:txXfrm>
    </dsp:sp>
    <dsp:sp modelId="{47192C3F-A4A4-4E27-BE23-799EBA5BCE23}">
      <dsp:nvSpPr>
        <dsp:cNvPr id="0" name=""/>
        <dsp:cNvSpPr/>
      </dsp:nvSpPr>
      <dsp:spPr>
        <a:xfrm>
          <a:off x="1808501" y="2094368"/>
          <a:ext cx="1505674" cy="459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Dinamización</a:t>
          </a:r>
        </a:p>
      </dsp:txBody>
      <dsp:txXfrm>
        <a:off x="1808501" y="2094368"/>
        <a:ext cx="1505674" cy="459230"/>
      </dsp:txXfrm>
    </dsp:sp>
    <dsp:sp modelId="{75AA5735-7E51-4D6C-B61A-B1A5134F14AC}">
      <dsp:nvSpPr>
        <dsp:cNvPr id="0" name=""/>
        <dsp:cNvSpPr/>
      </dsp:nvSpPr>
      <dsp:spPr>
        <a:xfrm>
          <a:off x="3615310" y="2094368"/>
          <a:ext cx="1505674" cy="459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Fortalecimiento de los saberes</a:t>
          </a:r>
        </a:p>
      </dsp:txBody>
      <dsp:txXfrm>
        <a:off x="3615310" y="2094368"/>
        <a:ext cx="1505674" cy="459230"/>
      </dsp:txXfrm>
    </dsp:sp>
    <dsp:sp modelId="{76E1CDA5-074F-4A19-82F1-D82674EA33D7}">
      <dsp:nvSpPr>
        <dsp:cNvPr id="0" name=""/>
        <dsp:cNvSpPr/>
      </dsp:nvSpPr>
      <dsp:spPr>
        <a:xfrm>
          <a:off x="5422119" y="2094368"/>
          <a:ext cx="1505674" cy="4592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Mejoramiento de la calidad</a:t>
          </a:r>
        </a:p>
      </dsp:txBody>
      <dsp:txXfrm>
        <a:off x="5422119" y="2094368"/>
        <a:ext cx="1505674" cy="459230"/>
      </dsp:txXfrm>
    </dsp:sp>
    <dsp:sp modelId="{4A2F3332-09E6-47B0-9B8D-011524B673AD}">
      <dsp:nvSpPr>
        <dsp:cNvPr id="0" name=""/>
        <dsp:cNvSpPr/>
      </dsp:nvSpPr>
      <dsp:spPr>
        <a:xfrm>
          <a:off x="1808501" y="2741808"/>
          <a:ext cx="1505674" cy="459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Comunicación y Difusión</a:t>
          </a:r>
        </a:p>
      </dsp:txBody>
      <dsp:txXfrm>
        <a:off x="1808501" y="2741808"/>
        <a:ext cx="1505674" cy="459230"/>
      </dsp:txXfrm>
    </dsp:sp>
    <dsp:sp modelId="{20D2956B-A798-4CD3-AFBC-8D27D7BE53E0}">
      <dsp:nvSpPr>
        <dsp:cNvPr id="0" name=""/>
        <dsp:cNvSpPr/>
      </dsp:nvSpPr>
      <dsp:spPr>
        <a:xfrm>
          <a:off x="3615310" y="2741808"/>
          <a:ext cx="1505674" cy="459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Campañas de Difusión</a:t>
          </a:r>
        </a:p>
      </dsp:txBody>
      <dsp:txXfrm>
        <a:off x="3615310" y="2741808"/>
        <a:ext cx="1505674" cy="4592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B179E-FF8A-410C-97B0-416F2AC399B3}">
      <dsp:nvSpPr>
        <dsp:cNvPr id="0" name=""/>
        <dsp:cNvSpPr/>
      </dsp:nvSpPr>
      <dsp:spPr>
        <a:xfrm>
          <a:off x="483470" y="227530"/>
          <a:ext cx="2940388" cy="2940388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Limitada información</a:t>
          </a:r>
          <a:endParaRPr lang="es-EC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3125" y="850612"/>
        <a:ext cx="1050138" cy="875115"/>
      </dsp:txXfrm>
    </dsp:sp>
    <dsp:sp modelId="{70E1E9E3-EF8E-4E16-BC1E-3804FB898947}">
      <dsp:nvSpPr>
        <dsp:cNvPr id="0" name=""/>
        <dsp:cNvSpPr/>
      </dsp:nvSpPr>
      <dsp:spPr>
        <a:xfrm>
          <a:off x="422912" y="332543"/>
          <a:ext cx="2940388" cy="2940388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Inequidad </a:t>
          </a:r>
          <a:r>
            <a:rPr lang="es-EC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los </a:t>
          </a:r>
          <a:r>
            <a:rPr lang="es-EC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beneficios</a:t>
          </a:r>
        </a:p>
      </dsp:txBody>
      <dsp:txXfrm>
        <a:off x="1123005" y="2240295"/>
        <a:ext cx="1575207" cy="770101"/>
      </dsp:txXfrm>
    </dsp:sp>
    <dsp:sp modelId="{8CD583FB-5651-4051-9BCA-4E463E679B92}">
      <dsp:nvSpPr>
        <dsp:cNvPr id="0" name=""/>
        <dsp:cNvSpPr/>
      </dsp:nvSpPr>
      <dsp:spPr>
        <a:xfrm>
          <a:off x="362354" y="227530"/>
          <a:ext cx="2940388" cy="2940388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Desvalorización de la prenda</a:t>
          </a:r>
          <a:endParaRPr lang="es-EC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949" y="850612"/>
        <a:ext cx="1050138" cy="875115"/>
      </dsp:txXfrm>
    </dsp:sp>
    <dsp:sp modelId="{49F912F7-E834-482E-87D6-59F5B69A6B4F}">
      <dsp:nvSpPr>
        <dsp:cNvPr id="0" name=""/>
        <dsp:cNvSpPr/>
      </dsp:nvSpPr>
      <dsp:spPr>
        <a:xfrm>
          <a:off x="301689" y="45505"/>
          <a:ext cx="3304436" cy="330443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1CF4D-71F6-480B-BBD1-A1F5C1C5DBE9}">
      <dsp:nvSpPr>
        <dsp:cNvPr id="0" name=""/>
        <dsp:cNvSpPr/>
      </dsp:nvSpPr>
      <dsp:spPr>
        <a:xfrm>
          <a:off x="240888" y="150333"/>
          <a:ext cx="3304436" cy="330443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66246-A317-447F-BA35-4F7F457D098C}">
      <dsp:nvSpPr>
        <dsp:cNvPr id="0" name=""/>
        <dsp:cNvSpPr/>
      </dsp:nvSpPr>
      <dsp:spPr>
        <a:xfrm>
          <a:off x="180088" y="45505"/>
          <a:ext cx="3304436" cy="330443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A8B2C-6C00-44A1-868F-DCDACDB641C3}">
      <dsp:nvSpPr>
        <dsp:cNvPr id="0" name=""/>
        <dsp:cNvSpPr/>
      </dsp:nvSpPr>
      <dsp:spPr>
        <a:xfrm>
          <a:off x="4099" y="243383"/>
          <a:ext cx="1225429" cy="735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Técnica de campo</a:t>
          </a:r>
        </a:p>
      </dsp:txBody>
      <dsp:txXfrm>
        <a:off x="25634" y="264918"/>
        <a:ext cx="1182359" cy="692187"/>
      </dsp:txXfrm>
    </dsp:sp>
    <dsp:sp modelId="{EB05BB4E-2840-4AF6-A730-EA979AC47AE9}">
      <dsp:nvSpPr>
        <dsp:cNvPr id="0" name=""/>
        <dsp:cNvSpPr/>
      </dsp:nvSpPr>
      <dsp:spPr>
        <a:xfrm>
          <a:off x="1352072" y="459059"/>
          <a:ext cx="259790" cy="303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2072" y="519840"/>
        <a:ext cx="181853" cy="182344"/>
      </dsp:txXfrm>
    </dsp:sp>
    <dsp:sp modelId="{FFFFF12A-9ADE-4CC6-9C2E-98E695599939}">
      <dsp:nvSpPr>
        <dsp:cNvPr id="0" name=""/>
        <dsp:cNvSpPr/>
      </dsp:nvSpPr>
      <dsp:spPr>
        <a:xfrm>
          <a:off x="1719700" y="243383"/>
          <a:ext cx="1225429" cy="735257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Base de Datos</a:t>
          </a:r>
        </a:p>
      </dsp:txBody>
      <dsp:txXfrm>
        <a:off x="1741235" y="264918"/>
        <a:ext cx="1182359" cy="692187"/>
      </dsp:txXfrm>
    </dsp:sp>
    <dsp:sp modelId="{3F2F62BF-EAC6-4F5D-BD71-31A8A13EABE7}">
      <dsp:nvSpPr>
        <dsp:cNvPr id="0" name=""/>
        <dsp:cNvSpPr/>
      </dsp:nvSpPr>
      <dsp:spPr>
        <a:xfrm>
          <a:off x="3067673" y="459059"/>
          <a:ext cx="259790" cy="303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7673" y="519840"/>
        <a:ext cx="181853" cy="182344"/>
      </dsp:txXfrm>
    </dsp:sp>
    <dsp:sp modelId="{71AE4C6E-6C70-4D01-9950-D7D0DE550D74}">
      <dsp:nvSpPr>
        <dsp:cNvPr id="0" name=""/>
        <dsp:cNvSpPr/>
      </dsp:nvSpPr>
      <dsp:spPr>
        <a:xfrm>
          <a:off x="3435301" y="243383"/>
          <a:ext cx="1225429" cy="735257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Técnica Documental </a:t>
          </a:r>
        </a:p>
      </dsp:txBody>
      <dsp:txXfrm>
        <a:off x="3456836" y="264918"/>
        <a:ext cx="1182359" cy="69218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A8B2C-6C00-44A1-868F-DCDACDB641C3}">
      <dsp:nvSpPr>
        <dsp:cNvPr id="0" name=""/>
        <dsp:cNvSpPr/>
      </dsp:nvSpPr>
      <dsp:spPr>
        <a:xfrm>
          <a:off x="611" y="412489"/>
          <a:ext cx="1303359" cy="7820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Entrevista </a:t>
          </a:r>
        </a:p>
      </dsp:txBody>
      <dsp:txXfrm>
        <a:off x="23515" y="435393"/>
        <a:ext cx="1257551" cy="736207"/>
      </dsp:txXfrm>
    </dsp:sp>
    <dsp:sp modelId="{EB05BB4E-2840-4AF6-A730-EA979AC47AE9}">
      <dsp:nvSpPr>
        <dsp:cNvPr id="0" name=""/>
        <dsp:cNvSpPr/>
      </dsp:nvSpPr>
      <dsp:spPr>
        <a:xfrm>
          <a:off x="1434307" y="641880"/>
          <a:ext cx="276312" cy="323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4307" y="706527"/>
        <a:ext cx="193418" cy="193939"/>
      </dsp:txXfrm>
    </dsp:sp>
    <dsp:sp modelId="{FFFFF12A-9ADE-4CC6-9C2E-98E695599939}">
      <dsp:nvSpPr>
        <dsp:cNvPr id="0" name=""/>
        <dsp:cNvSpPr/>
      </dsp:nvSpPr>
      <dsp:spPr>
        <a:xfrm>
          <a:off x="1825314" y="412489"/>
          <a:ext cx="1303359" cy="7820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Encuestas </a:t>
          </a:r>
        </a:p>
      </dsp:txBody>
      <dsp:txXfrm>
        <a:off x="1848218" y="435393"/>
        <a:ext cx="1257551" cy="7362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386A8-8FC3-47DA-B1E2-F2E086A5BC99}">
      <dsp:nvSpPr>
        <dsp:cNvPr id="0" name=""/>
        <dsp:cNvSpPr/>
      </dsp:nvSpPr>
      <dsp:spPr>
        <a:xfrm>
          <a:off x="1972955" y="776"/>
          <a:ext cx="1234712" cy="123471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950" tIns="15240" rIns="6795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Autoridades del GAD de Gualaceo</a:t>
          </a:r>
        </a:p>
      </dsp:txBody>
      <dsp:txXfrm>
        <a:off x="2153774" y="181595"/>
        <a:ext cx="873074" cy="873074"/>
      </dsp:txXfrm>
    </dsp:sp>
    <dsp:sp modelId="{E4E19CFE-3469-42CC-97C1-FE4E334D2F1B}">
      <dsp:nvSpPr>
        <dsp:cNvPr id="0" name=""/>
        <dsp:cNvSpPr/>
      </dsp:nvSpPr>
      <dsp:spPr>
        <a:xfrm>
          <a:off x="2960724" y="776"/>
          <a:ext cx="1234712" cy="1234712"/>
        </a:xfrm>
        <a:prstGeom prst="ellipse">
          <a:avLst/>
        </a:prstGeom>
        <a:solidFill>
          <a:schemeClr val="accent4">
            <a:alpha val="50000"/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950" tIns="15240" rIns="6795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Artesanos </a:t>
          </a:r>
        </a:p>
      </dsp:txBody>
      <dsp:txXfrm>
        <a:off x="3141543" y="181595"/>
        <a:ext cx="873074" cy="873074"/>
      </dsp:txXfrm>
    </dsp:sp>
    <dsp:sp modelId="{31DC1C9E-4698-4586-BE74-5BA38B550368}">
      <dsp:nvSpPr>
        <dsp:cNvPr id="0" name=""/>
        <dsp:cNvSpPr/>
      </dsp:nvSpPr>
      <dsp:spPr>
        <a:xfrm>
          <a:off x="3948494" y="776"/>
          <a:ext cx="1234712" cy="1234712"/>
        </a:xfrm>
        <a:prstGeom prst="ellipse">
          <a:avLst/>
        </a:prstGeom>
        <a:solidFill>
          <a:schemeClr val="accent4">
            <a:alpha val="50000"/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950" tIns="15240" rIns="6795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Prestadores de servicios </a:t>
          </a:r>
        </a:p>
      </dsp:txBody>
      <dsp:txXfrm>
        <a:off x="4129313" y="181595"/>
        <a:ext cx="873074" cy="873074"/>
      </dsp:txXfrm>
    </dsp:sp>
    <dsp:sp modelId="{93C47B43-14EB-4AE5-9889-92D7AB5D5737}">
      <dsp:nvSpPr>
        <dsp:cNvPr id="0" name=""/>
        <dsp:cNvSpPr/>
      </dsp:nvSpPr>
      <dsp:spPr>
        <a:xfrm>
          <a:off x="4936264" y="776"/>
          <a:ext cx="1234712" cy="1234712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950" tIns="15240" rIns="6795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Turistas</a:t>
          </a:r>
        </a:p>
      </dsp:txBody>
      <dsp:txXfrm>
        <a:off x="5117083" y="181595"/>
        <a:ext cx="873074" cy="87307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AA618-8D87-40AB-998C-D44362D1B5C7}">
      <dsp:nvSpPr>
        <dsp:cNvPr id="0" name=""/>
        <dsp:cNvSpPr/>
      </dsp:nvSpPr>
      <dsp:spPr>
        <a:xfrm>
          <a:off x="3159418" y="1730658"/>
          <a:ext cx="1110714" cy="11107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>
              <a:latin typeface="Times New Roman" pitchFamily="18" charset="0"/>
              <a:cs typeface="Times New Roman" pitchFamily="18" charset="0"/>
            </a:rPr>
            <a:t>Modelo del Desarrollo Local </a:t>
          </a:r>
        </a:p>
      </dsp:txBody>
      <dsp:txXfrm>
        <a:off x="3322078" y="1893318"/>
        <a:ext cx="785394" cy="785394"/>
      </dsp:txXfrm>
    </dsp:sp>
    <dsp:sp modelId="{AF9DC09E-ABB5-4775-8510-8DF10AA9BA95}">
      <dsp:nvSpPr>
        <dsp:cNvPr id="0" name=""/>
        <dsp:cNvSpPr/>
      </dsp:nvSpPr>
      <dsp:spPr>
        <a:xfrm rot="16200000">
          <a:off x="3575133" y="1270955"/>
          <a:ext cx="279285" cy="408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>
            <a:latin typeface="Times New Roman" pitchFamily="18" charset="0"/>
            <a:cs typeface="Times New Roman" pitchFamily="18" charset="0"/>
          </a:endParaRPr>
        </a:p>
      </dsp:txBody>
      <dsp:txXfrm>
        <a:off x="3617026" y="1394500"/>
        <a:ext cx="195500" cy="244958"/>
      </dsp:txXfrm>
    </dsp:sp>
    <dsp:sp modelId="{5E54CEDA-2FB7-4ACF-B564-2B62C83B436C}">
      <dsp:nvSpPr>
        <dsp:cNvPr id="0" name=""/>
        <dsp:cNvSpPr/>
      </dsp:nvSpPr>
      <dsp:spPr>
        <a:xfrm>
          <a:off x="3114389" y="2932"/>
          <a:ext cx="1200772" cy="12007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>
              <a:latin typeface="Times New Roman" pitchFamily="18" charset="0"/>
              <a:cs typeface="Times New Roman" pitchFamily="18" charset="0"/>
            </a:rPr>
            <a:t>Comunidad receptora </a:t>
          </a:r>
        </a:p>
      </dsp:txBody>
      <dsp:txXfrm>
        <a:off x="3290238" y="178781"/>
        <a:ext cx="849074" cy="849074"/>
      </dsp:txXfrm>
    </dsp:sp>
    <dsp:sp modelId="{8C93C23E-8173-4799-96DC-F858E53B657D}">
      <dsp:nvSpPr>
        <dsp:cNvPr id="0" name=""/>
        <dsp:cNvSpPr/>
      </dsp:nvSpPr>
      <dsp:spPr>
        <a:xfrm rot="19800000">
          <a:off x="4277419" y="1676419"/>
          <a:ext cx="279285" cy="408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>
            <a:latin typeface="Times New Roman" pitchFamily="18" charset="0"/>
            <a:cs typeface="Times New Roman" pitchFamily="18" charset="0"/>
          </a:endParaRPr>
        </a:p>
      </dsp:txBody>
      <dsp:txXfrm>
        <a:off x="4283032" y="1779017"/>
        <a:ext cx="195500" cy="244958"/>
      </dsp:txXfrm>
    </dsp:sp>
    <dsp:sp modelId="{C0A11A7B-9A76-48E6-8BDA-163A0D240079}">
      <dsp:nvSpPr>
        <dsp:cNvPr id="0" name=""/>
        <dsp:cNvSpPr/>
      </dsp:nvSpPr>
      <dsp:spPr>
        <a:xfrm>
          <a:off x="4571648" y="844281"/>
          <a:ext cx="1200772" cy="1200772"/>
        </a:xfrm>
        <a:prstGeom prst="ellipse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>
              <a:latin typeface="Times New Roman" pitchFamily="18" charset="0"/>
              <a:cs typeface="Times New Roman" pitchFamily="18" charset="0"/>
            </a:rPr>
            <a:t>Redes de cooperación </a:t>
          </a:r>
        </a:p>
      </dsp:txBody>
      <dsp:txXfrm>
        <a:off x="4747497" y="1020130"/>
        <a:ext cx="849074" cy="849074"/>
      </dsp:txXfrm>
    </dsp:sp>
    <dsp:sp modelId="{E4AE0042-21CF-41AE-B5B2-6281BF5184B4}">
      <dsp:nvSpPr>
        <dsp:cNvPr id="0" name=""/>
        <dsp:cNvSpPr/>
      </dsp:nvSpPr>
      <dsp:spPr>
        <a:xfrm rot="1800000">
          <a:off x="4277419" y="2487349"/>
          <a:ext cx="279285" cy="408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>
            <a:latin typeface="Times New Roman" pitchFamily="18" charset="0"/>
            <a:cs typeface="Times New Roman" pitchFamily="18" charset="0"/>
          </a:endParaRPr>
        </a:p>
      </dsp:txBody>
      <dsp:txXfrm>
        <a:off x="4283032" y="2548055"/>
        <a:ext cx="195500" cy="244958"/>
      </dsp:txXfrm>
    </dsp:sp>
    <dsp:sp modelId="{E9356792-042D-4CA1-9359-A38222DE56B8}">
      <dsp:nvSpPr>
        <dsp:cNvPr id="0" name=""/>
        <dsp:cNvSpPr/>
      </dsp:nvSpPr>
      <dsp:spPr>
        <a:xfrm>
          <a:off x="4571648" y="2526978"/>
          <a:ext cx="1200772" cy="1200772"/>
        </a:xfrm>
        <a:prstGeom prst="ellipse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>
              <a:latin typeface="Times New Roman" pitchFamily="18" charset="0"/>
              <a:cs typeface="Times New Roman" pitchFamily="18" charset="0"/>
            </a:rPr>
            <a:t>Infraestructura y equipamiento</a:t>
          </a:r>
        </a:p>
      </dsp:txBody>
      <dsp:txXfrm>
        <a:off x="4747497" y="2702827"/>
        <a:ext cx="849074" cy="849074"/>
      </dsp:txXfrm>
    </dsp:sp>
    <dsp:sp modelId="{BD1247ED-5F1E-44EC-9B94-C0DD3DD1F6EE}">
      <dsp:nvSpPr>
        <dsp:cNvPr id="0" name=""/>
        <dsp:cNvSpPr/>
      </dsp:nvSpPr>
      <dsp:spPr>
        <a:xfrm rot="5400000">
          <a:off x="3575133" y="2892814"/>
          <a:ext cx="279285" cy="408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>
            <a:latin typeface="Times New Roman" pitchFamily="18" charset="0"/>
            <a:cs typeface="Times New Roman" pitchFamily="18" charset="0"/>
          </a:endParaRPr>
        </a:p>
      </dsp:txBody>
      <dsp:txXfrm>
        <a:off x="3617026" y="2932574"/>
        <a:ext cx="195500" cy="244958"/>
      </dsp:txXfrm>
    </dsp:sp>
    <dsp:sp modelId="{124AA6C8-9F08-47C6-A663-D65B60293BDA}">
      <dsp:nvSpPr>
        <dsp:cNvPr id="0" name=""/>
        <dsp:cNvSpPr/>
      </dsp:nvSpPr>
      <dsp:spPr>
        <a:xfrm>
          <a:off x="2928924" y="3368326"/>
          <a:ext cx="1571702" cy="1200772"/>
        </a:xfrm>
        <a:prstGeom prst="ellipse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>
              <a:latin typeface="Times New Roman" pitchFamily="18" charset="0"/>
              <a:cs typeface="Times New Roman" pitchFamily="18" charset="0"/>
            </a:rPr>
            <a:t>Comercialización de productos</a:t>
          </a:r>
        </a:p>
      </dsp:txBody>
      <dsp:txXfrm>
        <a:off x="3159094" y="3544175"/>
        <a:ext cx="1111362" cy="849074"/>
      </dsp:txXfrm>
    </dsp:sp>
    <dsp:sp modelId="{D04F1DCA-C390-49EB-8193-67583D1E5117}">
      <dsp:nvSpPr>
        <dsp:cNvPr id="0" name=""/>
        <dsp:cNvSpPr/>
      </dsp:nvSpPr>
      <dsp:spPr>
        <a:xfrm rot="9000000">
          <a:off x="2872847" y="2487349"/>
          <a:ext cx="279285" cy="408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>
            <a:latin typeface="Times New Roman" pitchFamily="18" charset="0"/>
            <a:cs typeface="Times New Roman" pitchFamily="18" charset="0"/>
          </a:endParaRPr>
        </a:p>
      </dsp:txBody>
      <dsp:txXfrm rot="10800000">
        <a:off x="2951019" y="2548055"/>
        <a:ext cx="195500" cy="244958"/>
      </dsp:txXfrm>
    </dsp:sp>
    <dsp:sp modelId="{3F063E2C-1A40-47FB-BF06-37D0C56F5406}">
      <dsp:nvSpPr>
        <dsp:cNvPr id="0" name=""/>
        <dsp:cNvSpPr/>
      </dsp:nvSpPr>
      <dsp:spPr>
        <a:xfrm>
          <a:off x="1657131" y="2526978"/>
          <a:ext cx="1200772" cy="1200772"/>
        </a:xfrm>
        <a:prstGeom prst="ellipse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>
              <a:latin typeface="Times New Roman" pitchFamily="18" charset="0"/>
              <a:cs typeface="Times New Roman" pitchFamily="18" charset="0"/>
            </a:rPr>
            <a:t>Valorización del Patrimonio </a:t>
          </a:r>
        </a:p>
      </dsp:txBody>
      <dsp:txXfrm>
        <a:off x="1832980" y="2702827"/>
        <a:ext cx="849074" cy="849074"/>
      </dsp:txXfrm>
    </dsp:sp>
    <dsp:sp modelId="{E37AB585-8DDB-4C78-BFD3-0AA144BE075A}">
      <dsp:nvSpPr>
        <dsp:cNvPr id="0" name=""/>
        <dsp:cNvSpPr/>
      </dsp:nvSpPr>
      <dsp:spPr>
        <a:xfrm rot="12600000">
          <a:off x="2872847" y="1676419"/>
          <a:ext cx="279285" cy="408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>
            <a:latin typeface="Times New Roman" pitchFamily="18" charset="0"/>
            <a:cs typeface="Times New Roman" pitchFamily="18" charset="0"/>
          </a:endParaRPr>
        </a:p>
      </dsp:txBody>
      <dsp:txXfrm rot="10800000">
        <a:off x="2951019" y="1779017"/>
        <a:ext cx="195500" cy="244958"/>
      </dsp:txXfrm>
    </dsp:sp>
    <dsp:sp modelId="{D52A7C86-89BE-4953-B482-1E3F1039897C}">
      <dsp:nvSpPr>
        <dsp:cNvPr id="0" name=""/>
        <dsp:cNvSpPr/>
      </dsp:nvSpPr>
      <dsp:spPr>
        <a:xfrm>
          <a:off x="1657131" y="844281"/>
          <a:ext cx="1200772" cy="1200772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>
              <a:latin typeface="Times New Roman" pitchFamily="18" charset="0"/>
              <a:cs typeface="Times New Roman" pitchFamily="18" charset="0"/>
            </a:rPr>
            <a:t>Sistemas de información territorial </a:t>
          </a:r>
        </a:p>
      </dsp:txBody>
      <dsp:txXfrm>
        <a:off x="1832980" y="1020130"/>
        <a:ext cx="849074" cy="84907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7DBFE-C790-44B5-9A28-FBEDBAE7965A}">
      <dsp:nvSpPr>
        <dsp:cNvPr id="0" name=""/>
        <dsp:cNvSpPr/>
      </dsp:nvSpPr>
      <dsp:spPr>
        <a:xfrm>
          <a:off x="1073545" y="0"/>
          <a:ext cx="1639091" cy="1639091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Times New Roman" pitchFamily="18" charset="0"/>
              <a:cs typeface="Times New Roman" pitchFamily="18" charset="0"/>
            </a:rPr>
            <a:t>Censo </a:t>
          </a:r>
        </a:p>
      </dsp:txBody>
      <dsp:txXfrm>
        <a:off x="1483318" y="819546"/>
        <a:ext cx="819545" cy="819545"/>
      </dsp:txXfrm>
    </dsp:sp>
    <dsp:sp modelId="{AD1AF372-1A37-4F5F-820A-D2D6E150B56E}">
      <dsp:nvSpPr>
        <dsp:cNvPr id="0" name=""/>
        <dsp:cNvSpPr/>
      </dsp:nvSpPr>
      <dsp:spPr>
        <a:xfrm>
          <a:off x="254000" y="1639091"/>
          <a:ext cx="1639091" cy="1639091"/>
        </a:xfrm>
        <a:prstGeom prst="triangl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Género </a:t>
          </a:r>
        </a:p>
      </dsp:txBody>
      <dsp:txXfrm>
        <a:off x="663773" y="2458637"/>
        <a:ext cx="819545" cy="819545"/>
      </dsp:txXfrm>
    </dsp:sp>
    <dsp:sp modelId="{747D105D-8630-4519-9FBF-771D1B57E892}">
      <dsp:nvSpPr>
        <dsp:cNvPr id="0" name=""/>
        <dsp:cNvSpPr/>
      </dsp:nvSpPr>
      <dsp:spPr>
        <a:xfrm rot="10800000">
          <a:off x="1073545" y="1639091"/>
          <a:ext cx="1639091" cy="1639091"/>
        </a:xfrm>
        <a:prstGeom prst="triangl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latin typeface="Times New Roman" pitchFamily="18" charset="0"/>
              <a:cs typeface="Times New Roman" pitchFamily="18" charset="0"/>
            </a:rPr>
            <a:t>13  Artesanos </a:t>
          </a:r>
        </a:p>
      </dsp:txBody>
      <dsp:txXfrm rot="10800000">
        <a:off x="1483318" y="1639091"/>
        <a:ext cx="819545" cy="819545"/>
      </dsp:txXfrm>
    </dsp:sp>
    <dsp:sp modelId="{D2ED5D6B-FDB7-4DCF-9672-2CAB401264CD}">
      <dsp:nvSpPr>
        <dsp:cNvPr id="0" name=""/>
        <dsp:cNvSpPr/>
      </dsp:nvSpPr>
      <dsp:spPr>
        <a:xfrm>
          <a:off x="1893091" y="1639091"/>
          <a:ext cx="1639091" cy="1639091"/>
        </a:xfrm>
        <a:prstGeom prst="triangl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Edad </a:t>
          </a:r>
        </a:p>
      </dsp:txBody>
      <dsp:txXfrm>
        <a:off x="2302864" y="2458637"/>
        <a:ext cx="819545" cy="8195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61499-3192-494B-B671-1B78B49993C4}">
      <dsp:nvSpPr>
        <dsp:cNvPr id="0" name=""/>
        <dsp:cNvSpPr/>
      </dsp:nvSpPr>
      <dsp:spPr>
        <a:xfrm>
          <a:off x="1139" y="0"/>
          <a:ext cx="683661" cy="735328"/>
        </a:xfrm>
        <a:prstGeom prst="up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6A9E1-47D4-47B2-A460-749CA3B85508}">
      <dsp:nvSpPr>
        <dsp:cNvPr id="0" name=""/>
        <dsp:cNvSpPr/>
      </dsp:nvSpPr>
      <dsp:spPr>
        <a:xfrm>
          <a:off x="705310" y="0"/>
          <a:ext cx="1160153" cy="73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0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69.7 % Si</a:t>
          </a:r>
        </a:p>
      </dsp:txBody>
      <dsp:txXfrm>
        <a:off x="705310" y="0"/>
        <a:ext cx="1160153" cy="735328"/>
      </dsp:txXfrm>
    </dsp:sp>
    <dsp:sp modelId="{FEB2BC66-46B3-42B0-A3C0-2997D13D4686}">
      <dsp:nvSpPr>
        <dsp:cNvPr id="0" name=""/>
        <dsp:cNvSpPr/>
      </dsp:nvSpPr>
      <dsp:spPr>
        <a:xfrm>
          <a:off x="206237" y="796605"/>
          <a:ext cx="683661" cy="735328"/>
        </a:xfrm>
        <a:prstGeom prst="downArrow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51A4B-255B-41C5-827A-0EA2A7928902}">
      <dsp:nvSpPr>
        <dsp:cNvPr id="0" name=""/>
        <dsp:cNvSpPr/>
      </dsp:nvSpPr>
      <dsp:spPr>
        <a:xfrm>
          <a:off x="910409" y="796605"/>
          <a:ext cx="1160153" cy="73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0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30.3 % No </a:t>
          </a:r>
        </a:p>
      </dsp:txBody>
      <dsp:txXfrm>
        <a:off x="910409" y="796605"/>
        <a:ext cx="1160153" cy="735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B32D1-CF52-4F0D-A384-FF25D8D87347}">
      <dsp:nvSpPr>
        <dsp:cNvPr id="0" name=""/>
        <dsp:cNvSpPr/>
      </dsp:nvSpPr>
      <dsp:spPr>
        <a:xfrm>
          <a:off x="801469" y="401"/>
          <a:ext cx="1356519" cy="135651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4654" tIns="15240" rIns="7465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Teoría del Desarrollo Local </a:t>
          </a:r>
        </a:p>
      </dsp:txBody>
      <dsp:txXfrm>
        <a:off x="1000127" y="199059"/>
        <a:ext cx="959203" cy="959203"/>
      </dsp:txXfrm>
    </dsp:sp>
    <dsp:sp modelId="{CE70E9DF-31C6-462C-924D-6B2BCF6A991D}">
      <dsp:nvSpPr>
        <dsp:cNvPr id="0" name=""/>
        <dsp:cNvSpPr/>
      </dsp:nvSpPr>
      <dsp:spPr>
        <a:xfrm>
          <a:off x="1886685" y="401"/>
          <a:ext cx="1356519" cy="1356519"/>
        </a:xfrm>
        <a:prstGeom prst="ellipse">
          <a:avLst/>
        </a:prstGeom>
        <a:solidFill>
          <a:schemeClr val="accent4">
            <a:alpha val="50000"/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4654" tIns="15240" rIns="7465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Modelo del Desarrollo Local </a:t>
          </a:r>
        </a:p>
      </dsp:txBody>
      <dsp:txXfrm>
        <a:off x="2085343" y="199059"/>
        <a:ext cx="959203" cy="959203"/>
      </dsp:txXfrm>
    </dsp:sp>
    <dsp:sp modelId="{A292CFF9-0A1B-4C86-AC49-FE49DA65A4AD}">
      <dsp:nvSpPr>
        <dsp:cNvPr id="0" name=""/>
        <dsp:cNvSpPr/>
      </dsp:nvSpPr>
      <dsp:spPr>
        <a:xfrm>
          <a:off x="2971901" y="401"/>
          <a:ext cx="1356519" cy="1356519"/>
        </a:xfrm>
        <a:prstGeom prst="ellipse">
          <a:avLst/>
        </a:prstGeom>
        <a:solidFill>
          <a:schemeClr val="accent4">
            <a:alpha val="50000"/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4654" tIns="15240" rIns="7465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Desarrollo Turístico</a:t>
          </a:r>
        </a:p>
      </dsp:txBody>
      <dsp:txXfrm>
        <a:off x="3170559" y="199059"/>
        <a:ext cx="959203" cy="959203"/>
      </dsp:txXfrm>
    </dsp:sp>
    <dsp:sp modelId="{AA499DD9-8677-425B-B6AE-878DCB89DFC7}">
      <dsp:nvSpPr>
        <dsp:cNvPr id="0" name=""/>
        <dsp:cNvSpPr/>
      </dsp:nvSpPr>
      <dsp:spPr>
        <a:xfrm>
          <a:off x="4029183" y="0"/>
          <a:ext cx="1356519" cy="1356519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4654" tIns="15240" rIns="7465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Patrimonio</a:t>
          </a:r>
        </a:p>
      </dsp:txBody>
      <dsp:txXfrm>
        <a:off x="4227841" y="198658"/>
        <a:ext cx="959203" cy="95920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2CB7B-087F-4B7C-8080-AB5585AC2811}">
      <dsp:nvSpPr>
        <dsp:cNvPr id="0" name=""/>
        <dsp:cNvSpPr/>
      </dsp:nvSpPr>
      <dsp:spPr>
        <a:xfrm>
          <a:off x="1820" y="92883"/>
          <a:ext cx="1592216" cy="159221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625" tIns="15240" rIns="87625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Proceso y técnica 31.43%</a:t>
          </a:r>
        </a:p>
      </dsp:txBody>
      <dsp:txXfrm>
        <a:off x="234995" y="326058"/>
        <a:ext cx="1125866" cy="1125866"/>
      </dsp:txXfrm>
    </dsp:sp>
    <dsp:sp modelId="{BE1B614D-8259-4A13-87A1-7E9A742B048A}">
      <dsp:nvSpPr>
        <dsp:cNvPr id="0" name=""/>
        <dsp:cNvSpPr/>
      </dsp:nvSpPr>
      <dsp:spPr>
        <a:xfrm>
          <a:off x="1275593" y="92883"/>
          <a:ext cx="1592216" cy="1592216"/>
        </a:xfrm>
        <a:prstGeom prst="ellipse">
          <a:avLst/>
        </a:prstGeom>
        <a:solidFill>
          <a:schemeClr val="accent2">
            <a:alpha val="50000"/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625" tIns="15240" rIns="87625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Diseño y colores 36.23%</a:t>
          </a:r>
        </a:p>
      </dsp:txBody>
      <dsp:txXfrm>
        <a:off x="1508768" y="326058"/>
        <a:ext cx="1125866" cy="1125866"/>
      </dsp:txXfrm>
    </dsp:sp>
    <dsp:sp modelId="{EFEEE305-58F3-42BD-BAD1-4969621B0198}">
      <dsp:nvSpPr>
        <dsp:cNvPr id="0" name=""/>
        <dsp:cNvSpPr/>
      </dsp:nvSpPr>
      <dsp:spPr>
        <a:xfrm>
          <a:off x="2549366" y="92883"/>
          <a:ext cx="1592216" cy="1592216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625" tIns="15240" rIns="87625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Valor histórico patrimonial  32.23%</a:t>
          </a:r>
        </a:p>
      </dsp:txBody>
      <dsp:txXfrm>
        <a:off x="2782541" y="326058"/>
        <a:ext cx="1125866" cy="112586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BD3F1-39BC-4D5C-BFD3-950534052E2C}">
      <dsp:nvSpPr>
        <dsp:cNvPr id="0" name=""/>
        <dsp:cNvSpPr/>
      </dsp:nvSpPr>
      <dsp:spPr>
        <a:xfrm>
          <a:off x="0" y="0"/>
          <a:ext cx="6834214" cy="103680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Direccionar la investigación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Integrar cada elemento </a:t>
          </a:r>
        </a:p>
      </dsp:txBody>
      <dsp:txXfrm>
        <a:off x="1470523" y="0"/>
        <a:ext cx="5363690" cy="1036808"/>
      </dsp:txXfrm>
    </dsp:sp>
    <dsp:sp modelId="{63C486EC-B3CF-41C2-A315-1D6AB38119B6}">
      <dsp:nvSpPr>
        <dsp:cNvPr id="0" name=""/>
        <dsp:cNvSpPr/>
      </dsp:nvSpPr>
      <dsp:spPr>
        <a:xfrm>
          <a:off x="103680" y="103680"/>
          <a:ext cx="1366842" cy="8294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5330F-3BD9-4145-B867-9D6AAD42B67D}">
      <dsp:nvSpPr>
        <dsp:cNvPr id="0" name=""/>
        <dsp:cNvSpPr/>
      </dsp:nvSpPr>
      <dsp:spPr>
        <a:xfrm>
          <a:off x="0" y="1140489"/>
          <a:ext cx="6834214" cy="103680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Determinar la metodología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Macro ambiente – Micro ambiente </a:t>
          </a:r>
        </a:p>
      </dsp:txBody>
      <dsp:txXfrm>
        <a:off x="1470523" y="1140489"/>
        <a:ext cx="5363690" cy="1036808"/>
      </dsp:txXfrm>
    </dsp:sp>
    <dsp:sp modelId="{80EBB834-A3A2-4D04-BF02-973FC4DC0F21}">
      <dsp:nvSpPr>
        <dsp:cNvPr id="0" name=""/>
        <dsp:cNvSpPr/>
      </dsp:nvSpPr>
      <dsp:spPr>
        <a:xfrm>
          <a:off x="103680" y="1244170"/>
          <a:ext cx="1366842" cy="8294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C4DE8-9F53-4BE7-93DF-B212262B6D41}">
      <dsp:nvSpPr>
        <dsp:cNvPr id="0" name=""/>
        <dsp:cNvSpPr/>
      </dsp:nvSpPr>
      <dsp:spPr>
        <a:xfrm>
          <a:off x="0" y="2280979"/>
          <a:ext cx="6834214" cy="103680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Factor de riesgo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Bajo nivel de organización </a:t>
          </a:r>
        </a:p>
      </dsp:txBody>
      <dsp:txXfrm>
        <a:off x="1470523" y="2280979"/>
        <a:ext cx="5363690" cy="1036808"/>
      </dsp:txXfrm>
    </dsp:sp>
    <dsp:sp modelId="{F615ABF2-CBEC-4A7E-B67D-AD5A1FEAACC8}">
      <dsp:nvSpPr>
        <dsp:cNvPr id="0" name=""/>
        <dsp:cNvSpPr/>
      </dsp:nvSpPr>
      <dsp:spPr>
        <a:xfrm>
          <a:off x="103680" y="2384660"/>
          <a:ext cx="1366842" cy="8294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F1896-9BD7-45F9-8DCD-F22BB29BC440}">
      <dsp:nvSpPr>
        <dsp:cNvPr id="0" name=""/>
        <dsp:cNvSpPr/>
      </dsp:nvSpPr>
      <dsp:spPr>
        <a:xfrm>
          <a:off x="0" y="3421469"/>
          <a:ext cx="6834214" cy="103680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Planta turística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latin typeface="Times New Roman" pitchFamily="18" charset="0"/>
              <a:cs typeface="Times New Roman" pitchFamily="18" charset="0"/>
            </a:rPr>
            <a:t>Se puede generar turismo </a:t>
          </a:r>
        </a:p>
      </dsp:txBody>
      <dsp:txXfrm>
        <a:off x="1470523" y="3421469"/>
        <a:ext cx="5363690" cy="1036808"/>
      </dsp:txXfrm>
    </dsp:sp>
    <dsp:sp modelId="{EC7A0937-359B-480D-8390-8F2227C67AE3}">
      <dsp:nvSpPr>
        <dsp:cNvPr id="0" name=""/>
        <dsp:cNvSpPr/>
      </dsp:nvSpPr>
      <dsp:spPr>
        <a:xfrm>
          <a:off x="103680" y="3525150"/>
          <a:ext cx="1366842" cy="8294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11344-9677-4472-862F-81EBDAEAB817}">
      <dsp:nvSpPr>
        <dsp:cNvPr id="0" name=""/>
        <dsp:cNvSpPr/>
      </dsp:nvSpPr>
      <dsp:spPr>
        <a:xfrm>
          <a:off x="0" y="484768"/>
          <a:ext cx="6096000" cy="705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080E9-F255-4D8C-A8CC-BC914D19DC52}">
      <dsp:nvSpPr>
        <dsp:cNvPr id="0" name=""/>
        <dsp:cNvSpPr/>
      </dsp:nvSpPr>
      <dsp:spPr>
        <a:xfrm>
          <a:off x="304800" y="71488"/>
          <a:ext cx="4267200" cy="8265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Coordinar acciones con entidades públicas y privadas .</a:t>
          </a:r>
        </a:p>
      </dsp:txBody>
      <dsp:txXfrm>
        <a:off x="345149" y="111837"/>
        <a:ext cx="4186502" cy="745862"/>
      </dsp:txXfrm>
    </dsp:sp>
    <dsp:sp modelId="{80B74790-F939-46D7-8929-357948AE2BC9}">
      <dsp:nvSpPr>
        <dsp:cNvPr id="0" name=""/>
        <dsp:cNvSpPr/>
      </dsp:nvSpPr>
      <dsp:spPr>
        <a:xfrm>
          <a:off x="0" y="1754848"/>
          <a:ext cx="6096000" cy="705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D94ED-3060-4EC6-A6CA-D2F6ED6C708A}">
      <dsp:nvSpPr>
        <dsp:cNvPr id="0" name=""/>
        <dsp:cNvSpPr/>
      </dsp:nvSpPr>
      <dsp:spPr>
        <a:xfrm>
          <a:off x="304800" y="1341568"/>
          <a:ext cx="4267200" cy="8265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Trabajo en la organización y equipo entre los macaneros .</a:t>
          </a:r>
        </a:p>
      </dsp:txBody>
      <dsp:txXfrm>
        <a:off x="345149" y="1381917"/>
        <a:ext cx="4186502" cy="745862"/>
      </dsp:txXfrm>
    </dsp:sp>
    <dsp:sp modelId="{90868A1E-1CD1-4361-94C4-0EE65A8F8D5D}">
      <dsp:nvSpPr>
        <dsp:cNvPr id="0" name=""/>
        <dsp:cNvSpPr/>
      </dsp:nvSpPr>
      <dsp:spPr>
        <a:xfrm>
          <a:off x="0" y="3024928"/>
          <a:ext cx="6096000" cy="705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8793E-7D11-4ABD-9892-8A85A41E0E73}">
      <dsp:nvSpPr>
        <dsp:cNvPr id="0" name=""/>
        <dsp:cNvSpPr/>
      </dsp:nvSpPr>
      <dsp:spPr>
        <a:xfrm>
          <a:off x="304800" y="2611649"/>
          <a:ext cx="4267200" cy="8265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La planta turística  promueva y promocione .</a:t>
          </a:r>
        </a:p>
      </dsp:txBody>
      <dsp:txXfrm>
        <a:off x="345149" y="2651998"/>
        <a:ext cx="4186502" cy="745862"/>
      </dsp:txXfrm>
    </dsp:sp>
    <dsp:sp modelId="{9CE0E48F-E0C3-4339-90B5-AE6AF1517E8C}">
      <dsp:nvSpPr>
        <dsp:cNvPr id="0" name=""/>
        <dsp:cNvSpPr/>
      </dsp:nvSpPr>
      <dsp:spPr>
        <a:xfrm>
          <a:off x="0" y="4295009"/>
          <a:ext cx="6096000" cy="705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4BDB8-4A0C-4135-A8C8-A6D4DA0D8F46}">
      <dsp:nvSpPr>
        <dsp:cNvPr id="0" name=""/>
        <dsp:cNvSpPr/>
      </dsp:nvSpPr>
      <dsp:spPr>
        <a:xfrm>
          <a:off x="304800" y="3881729"/>
          <a:ext cx="4267200" cy="8265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Considerar al Centro de Difusión Turístico de la Macana como un proyecto viable .</a:t>
          </a:r>
        </a:p>
      </dsp:txBody>
      <dsp:txXfrm>
        <a:off x="345149" y="3922078"/>
        <a:ext cx="4186502" cy="745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A08F0-00BF-4A8B-BEE7-0FAD013E35B5}">
      <dsp:nvSpPr>
        <dsp:cNvPr id="0" name=""/>
        <dsp:cNvSpPr/>
      </dsp:nvSpPr>
      <dsp:spPr>
        <a:xfrm>
          <a:off x="167339" y="1299215"/>
          <a:ext cx="3959876" cy="12374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17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Tejido de seda en La República Democrática Popular Lao</a:t>
          </a:r>
        </a:p>
      </dsp:txBody>
      <dsp:txXfrm>
        <a:off x="167339" y="1299215"/>
        <a:ext cx="3959876" cy="1237461"/>
      </dsp:txXfrm>
    </dsp:sp>
    <dsp:sp modelId="{0BDA3E7A-AE82-419B-B7FC-7CF7193FC81C}">
      <dsp:nvSpPr>
        <dsp:cNvPr id="0" name=""/>
        <dsp:cNvSpPr/>
      </dsp:nvSpPr>
      <dsp:spPr>
        <a:xfrm>
          <a:off x="2344" y="1120470"/>
          <a:ext cx="866223" cy="129933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0861F-BBA1-41E2-A366-6C4E6D7CC888}">
      <dsp:nvSpPr>
        <dsp:cNvPr id="0" name=""/>
        <dsp:cNvSpPr/>
      </dsp:nvSpPr>
      <dsp:spPr>
        <a:xfrm>
          <a:off x="4545066" y="1299215"/>
          <a:ext cx="3959876" cy="12374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17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Técnicas tradicionales de tejido de alfombras en </a:t>
          </a:r>
          <a:r>
            <a:rPr lang="es-EC" sz="1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Kashan</a:t>
          </a:r>
          <a:endParaRPr lang="es-ES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5066" y="1299215"/>
        <a:ext cx="3959876" cy="1237461"/>
      </dsp:txXfrm>
    </dsp:sp>
    <dsp:sp modelId="{65281BF9-9D77-4412-97CD-9EC09898F685}">
      <dsp:nvSpPr>
        <dsp:cNvPr id="0" name=""/>
        <dsp:cNvSpPr/>
      </dsp:nvSpPr>
      <dsp:spPr>
        <a:xfrm>
          <a:off x="4380071" y="1120470"/>
          <a:ext cx="866223" cy="129933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042A1-5553-4476-B0EE-22F195CF7147}">
      <dsp:nvSpPr>
        <dsp:cNvPr id="0" name=""/>
        <dsp:cNvSpPr/>
      </dsp:nvSpPr>
      <dsp:spPr>
        <a:xfrm>
          <a:off x="167339" y="2857041"/>
          <a:ext cx="3959876" cy="12374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17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Tejido de alfombras de </a:t>
          </a:r>
          <a:r>
            <a:rPr lang="es-ES" sz="1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Chiprovtsi</a:t>
          </a:r>
          <a:r>
            <a:rPr lang="es-ES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en Bulgaria </a:t>
          </a:r>
        </a:p>
      </dsp:txBody>
      <dsp:txXfrm>
        <a:off x="167339" y="2857041"/>
        <a:ext cx="3959876" cy="1237461"/>
      </dsp:txXfrm>
    </dsp:sp>
    <dsp:sp modelId="{63E52C2E-3159-4BFC-BA7D-0D1BC92EA0CE}">
      <dsp:nvSpPr>
        <dsp:cNvPr id="0" name=""/>
        <dsp:cNvSpPr/>
      </dsp:nvSpPr>
      <dsp:spPr>
        <a:xfrm>
          <a:off x="2344" y="2678297"/>
          <a:ext cx="866223" cy="129933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14F9A-3020-4B4A-9279-16FBE2249178}">
      <dsp:nvSpPr>
        <dsp:cNvPr id="0" name=""/>
        <dsp:cNvSpPr/>
      </dsp:nvSpPr>
      <dsp:spPr>
        <a:xfrm>
          <a:off x="4545066" y="2857041"/>
          <a:ext cx="3959876" cy="12374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17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Tejido de Paja Toquilla  de  </a:t>
          </a:r>
          <a:r>
            <a:rPr lang="es-ES" sz="1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Sigsig</a:t>
          </a:r>
          <a:r>
            <a:rPr lang="es-ES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en Ecuador </a:t>
          </a:r>
        </a:p>
      </dsp:txBody>
      <dsp:txXfrm>
        <a:off x="4545066" y="2857041"/>
        <a:ext cx="3959876" cy="1237461"/>
      </dsp:txXfrm>
    </dsp:sp>
    <dsp:sp modelId="{607400D6-EA8B-4E92-B9CF-460794AB3A9A}">
      <dsp:nvSpPr>
        <dsp:cNvPr id="0" name=""/>
        <dsp:cNvSpPr/>
      </dsp:nvSpPr>
      <dsp:spPr>
        <a:xfrm>
          <a:off x="4380071" y="2678297"/>
          <a:ext cx="866223" cy="129933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5000" r="-8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8DD1D-5F67-449C-BDD9-36C859998DB3}">
      <dsp:nvSpPr>
        <dsp:cNvPr id="0" name=""/>
        <dsp:cNvSpPr/>
      </dsp:nvSpPr>
      <dsp:spPr>
        <a:xfrm>
          <a:off x="549257" y="340873"/>
          <a:ext cx="1830078" cy="1830485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6EDD7-1C1A-48A6-90D8-56827B3207CE}">
      <dsp:nvSpPr>
        <dsp:cNvPr id="0" name=""/>
        <dsp:cNvSpPr/>
      </dsp:nvSpPr>
      <dsp:spPr>
        <a:xfrm>
          <a:off x="953403" y="1003509"/>
          <a:ext cx="1021200" cy="510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Aspectos de información general del cantón Gualaceo 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3403" y="1003509"/>
        <a:ext cx="1021200" cy="5105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3EBDA-E3B9-480E-8DFF-8E429B2AB964}">
      <dsp:nvSpPr>
        <dsp:cNvPr id="0" name=""/>
        <dsp:cNvSpPr/>
      </dsp:nvSpPr>
      <dsp:spPr>
        <a:xfrm>
          <a:off x="628441" y="432439"/>
          <a:ext cx="1985062" cy="1805268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8A1EF-6D3E-4AFC-89D4-5153F9B41C9F}">
      <dsp:nvSpPr>
        <dsp:cNvPr id="0" name=""/>
        <dsp:cNvSpPr/>
      </dsp:nvSpPr>
      <dsp:spPr>
        <a:xfrm>
          <a:off x="1096445" y="1019309"/>
          <a:ext cx="1145614" cy="57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Descripción de la Comunidad de </a:t>
          </a:r>
          <a:r>
            <a:rPr lang="es-EC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Bullcay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6445" y="1019309"/>
        <a:ext cx="1145614" cy="5727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C01DE-A22A-4C70-BF6E-944F5EA86117}">
      <dsp:nvSpPr>
        <dsp:cNvPr id="0" name=""/>
        <dsp:cNvSpPr/>
      </dsp:nvSpPr>
      <dsp:spPr>
        <a:xfrm>
          <a:off x="0" y="1176337"/>
          <a:ext cx="8215370" cy="1568449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728FD-FFD7-4BE3-B07E-391AF2B07F25}">
      <dsp:nvSpPr>
        <dsp:cNvPr id="0" name=""/>
        <dsp:cNvSpPr/>
      </dsp:nvSpPr>
      <dsp:spPr>
        <a:xfrm>
          <a:off x="631" y="0"/>
          <a:ext cx="1012680" cy="156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Antecedentes Históricos</a:t>
          </a:r>
        </a:p>
      </dsp:txBody>
      <dsp:txXfrm>
        <a:off x="631" y="0"/>
        <a:ext cx="1012680" cy="1568449"/>
      </dsp:txXfrm>
    </dsp:sp>
    <dsp:sp modelId="{13B8D449-C672-4397-BDD7-3867114A94E2}">
      <dsp:nvSpPr>
        <dsp:cNvPr id="0" name=""/>
        <dsp:cNvSpPr/>
      </dsp:nvSpPr>
      <dsp:spPr>
        <a:xfrm>
          <a:off x="310915" y="1764505"/>
          <a:ext cx="392112" cy="3921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BDACA-99E8-41BF-B3E5-18A2ADEB937D}">
      <dsp:nvSpPr>
        <dsp:cNvPr id="0" name=""/>
        <dsp:cNvSpPr/>
      </dsp:nvSpPr>
      <dsp:spPr>
        <a:xfrm>
          <a:off x="1063946" y="2352674"/>
          <a:ext cx="1012680" cy="156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Técnica del Ikat-Anudado de Paño</a:t>
          </a:r>
        </a:p>
      </dsp:txBody>
      <dsp:txXfrm>
        <a:off x="1063946" y="2352674"/>
        <a:ext cx="1012680" cy="1568449"/>
      </dsp:txXfrm>
    </dsp:sp>
    <dsp:sp modelId="{549269AB-A675-466C-8AE0-E42654914EEC}">
      <dsp:nvSpPr>
        <dsp:cNvPr id="0" name=""/>
        <dsp:cNvSpPr/>
      </dsp:nvSpPr>
      <dsp:spPr>
        <a:xfrm>
          <a:off x="1374230" y="1764505"/>
          <a:ext cx="392112" cy="392112"/>
        </a:xfrm>
        <a:prstGeom prst="ellipse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6B5B8-F41C-42C2-9931-776AE7521050}">
      <dsp:nvSpPr>
        <dsp:cNvPr id="0" name=""/>
        <dsp:cNvSpPr/>
      </dsp:nvSpPr>
      <dsp:spPr>
        <a:xfrm>
          <a:off x="2127261" y="0"/>
          <a:ext cx="1012680" cy="156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Proceso </a:t>
          </a:r>
        </a:p>
      </dsp:txBody>
      <dsp:txXfrm>
        <a:off x="2127261" y="0"/>
        <a:ext cx="1012680" cy="1568449"/>
      </dsp:txXfrm>
    </dsp:sp>
    <dsp:sp modelId="{B3B6AE0C-FFF7-4240-9A4F-02B3E4E02B20}">
      <dsp:nvSpPr>
        <dsp:cNvPr id="0" name=""/>
        <dsp:cNvSpPr/>
      </dsp:nvSpPr>
      <dsp:spPr>
        <a:xfrm>
          <a:off x="2437545" y="1764505"/>
          <a:ext cx="392112" cy="392112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DA382-0DC3-4260-90D9-6F7E4C2A6EF3}">
      <dsp:nvSpPr>
        <dsp:cNvPr id="0" name=""/>
        <dsp:cNvSpPr/>
      </dsp:nvSpPr>
      <dsp:spPr>
        <a:xfrm>
          <a:off x="3190576" y="2352674"/>
          <a:ext cx="1012680" cy="156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Declaratoria del Patrimonio Cultural Inmaterial </a:t>
          </a:r>
        </a:p>
      </dsp:txBody>
      <dsp:txXfrm>
        <a:off x="3190576" y="2352674"/>
        <a:ext cx="1012680" cy="1568449"/>
      </dsp:txXfrm>
    </dsp:sp>
    <dsp:sp modelId="{163EC1C6-4FB9-43F8-9C95-88C110457711}">
      <dsp:nvSpPr>
        <dsp:cNvPr id="0" name=""/>
        <dsp:cNvSpPr/>
      </dsp:nvSpPr>
      <dsp:spPr>
        <a:xfrm>
          <a:off x="3500860" y="1764505"/>
          <a:ext cx="392112" cy="392112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50518-D779-4DF9-AEA1-AE579ECF8166}">
      <dsp:nvSpPr>
        <dsp:cNvPr id="0" name=""/>
        <dsp:cNvSpPr/>
      </dsp:nvSpPr>
      <dsp:spPr>
        <a:xfrm>
          <a:off x="4253890" y="0"/>
          <a:ext cx="1012680" cy="156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Alcance del Plan de Salvaguardia</a:t>
          </a:r>
        </a:p>
      </dsp:txBody>
      <dsp:txXfrm>
        <a:off x="4253890" y="0"/>
        <a:ext cx="1012680" cy="1568449"/>
      </dsp:txXfrm>
    </dsp:sp>
    <dsp:sp modelId="{21CA1225-0E5A-4DD1-B48F-8028A9DAF472}">
      <dsp:nvSpPr>
        <dsp:cNvPr id="0" name=""/>
        <dsp:cNvSpPr/>
      </dsp:nvSpPr>
      <dsp:spPr>
        <a:xfrm>
          <a:off x="4564175" y="1764505"/>
          <a:ext cx="392112" cy="392112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084AA-0DDB-4437-981D-3E0FD78A5FD3}">
      <dsp:nvSpPr>
        <dsp:cNvPr id="0" name=""/>
        <dsp:cNvSpPr/>
      </dsp:nvSpPr>
      <dsp:spPr>
        <a:xfrm>
          <a:off x="5317205" y="2352674"/>
          <a:ext cx="1012680" cy="156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Proyectos</a:t>
          </a:r>
        </a:p>
      </dsp:txBody>
      <dsp:txXfrm>
        <a:off x="5317205" y="2352674"/>
        <a:ext cx="1012680" cy="1568449"/>
      </dsp:txXfrm>
    </dsp:sp>
    <dsp:sp modelId="{DE420575-90DC-4DAC-82EB-98772C492663}">
      <dsp:nvSpPr>
        <dsp:cNvPr id="0" name=""/>
        <dsp:cNvSpPr/>
      </dsp:nvSpPr>
      <dsp:spPr>
        <a:xfrm>
          <a:off x="5627489" y="1764505"/>
          <a:ext cx="392112" cy="392112"/>
        </a:xfrm>
        <a:prstGeom prst="ellipse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F7F74-707B-4508-AB43-48BC9C8E669E}">
      <dsp:nvSpPr>
        <dsp:cNvPr id="0" name=""/>
        <dsp:cNvSpPr/>
      </dsp:nvSpPr>
      <dsp:spPr>
        <a:xfrm>
          <a:off x="6380520" y="0"/>
          <a:ext cx="1012680" cy="156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itchFamily="18" charset="0"/>
              <a:cs typeface="Times New Roman" pitchFamily="18" charset="0"/>
            </a:rPr>
            <a:t>Problemática </a:t>
          </a:r>
        </a:p>
      </dsp:txBody>
      <dsp:txXfrm>
        <a:off x="6380520" y="0"/>
        <a:ext cx="1012680" cy="1568449"/>
      </dsp:txXfrm>
    </dsp:sp>
    <dsp:sp modelId="{ECCEE507-E1E9-4C69-9C09-4A9D09FEFE9A}">
      <dsp:nvSpPr>
        <dsp:cNvPr id="0" name=""/>
        <dsp:cNvSpPr/>
      </dsp:nvSpPr>
      <dsp:spPr>
        <a:xfrm>
          <a:off x="6690804" y="1764505"/>
          <a:ext cx="392112" cy="392112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3EBDA-E3B9-480E-8DFF-8E429B2AB964}">
      <dsp:nvSpPr>
        <dsp:cNvPr id="0" name=""/>
        <dsp:cNvSpPr/>
      </dsp:nvSpPr>
      <dsp:spPr>
        <a:xfrm>
          <a:off x="628441" y="432439"/>
          <a:ext cx="1985062" cy="1805268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8A1EF-6D3E-4AFC-89D4-5153F9B41C9F}">
      <dsp:nvSpPr>
        <dsp:cNvPr id="0" name=""/>
        <dsp:cNvSpPr/>
      </dsp:nvSpPr>
      <dsp:spPr>
        <a:xfrm>
          <a:off x="1096445" y="1019309"/>
          <a:ext cx="1145614" cy="57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Descripción de la Comunidad de </a:t>
          </a:r>
          <a:r>
            <a:rPr lang="es-EC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Bullcay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6445" y="1019309"/>
        <a:ext cx="1145614" cy="5727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F1C88-8613-4B61-A1EF-2F56D6174290}">
      <dsp:nvSpPr>
        <dsp:cNvPr id="0" name=""/>
        <dsp:cNvSpPr/>
      </dsp:nvSpPr>
      <dsp:spPr>
        <a:xfrm>
          <a:off x="2265839" y="0"/>
          <a:ext cx="1544967" cy="15451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E26A1-967E-4E85-92C1-D3A72FBC7181}">
      <dsp:nvSpPr>
        <dsp:cNvPr id="0" name=""/>
        <dsp:cNvSpPr/>
      </dsp:nvSpPr>
      <dsp:spPr>
        <a:xfrm>
          <a:off x="2606943" y="559516"/>
          <a:ext cx="862179" cy="430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 urdido del hilo 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6943" y="559516"/>
        <a:ext cx="862179" cy="430804"/>
      </dsp:txXfrm>
    </dsp:sp>
    <dsp:sp modelId="{1AE47F09-FE5D-48BF-9878-2CBEF0116890}">
      <dsp:nvSpPr>
        <dsp:cNvPr id="0" name=""/>
        <dsp:cNvSpPr/>
      </dsp:nvSpPr>
      <dsp:spPr>
        <a:xfrm>
          <a:off x="1836633" y="888055"/>
          <a:ext cx="1544967" cy="15451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6A4E1-5EC2-43FD-8C2E-33A926747CE9}">
      <dsp:nvSpPr>
        <dsp:cNvPr id="0" name=""/>
        <dsp:cNvSpPr/>
      </dsp:nvSpPr>
      <dsp:spPr>
        <a:xfrm>
          <a:off x="2175998" y="1449335"/>
          <a:ext cx="862179" cy="430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Proceso de Haces 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5998" y="1449335"/>
        <a:ext cx="862179" cy="430804"/>
      </dsp:txXfrm>
    </dsp:sp>
    <dsp:sp modelId="{16E8393F-3FBC-4ACA-B416-6599E3604CAE}">
      <dsp:nvSpPr>
        <dsp:cNvPr id="0" name=""/>
        <dsp:cNvSpPr/>
      </dsp:nvSpPr>
      <dsp:spPr>
        <a:xfrm>
          <a:off x="2265839" y="1779050"/>
          <a:ext cx="1544967" cy="154513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52902-521B-40E4-AF3D-C033C63AE969}">
      <dsp:nvSpPr>
        <dsp:cNvPr id="0" name=""/>
        <dsp:cNvSpPr/>
      </dsp:nvSpPr>
      <dsp:spPr>
        <a:xfrm>
          <a:off x="2606943" y="2338566"/>
          <a:ext cx="862179" cy="430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Teñido de hilos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6943" y="2338566"/>
        <a:ext cx="862179" cy="430804"/>
      </dsp:txXfrm>
    </dsp:sp>
    <dsp:sp modelId="{B77508EF-73AC-43CC-9EA5-FC8D4EA8815B}">
      <dsp:nvSpPr>
        <dsp:cNvPr id="0" name=""/>
        <dsp:cNvSpPr/>
      </dsp:nvSpPr>
      <dsp:spPr>
        <a:xfrm>
          <a:off x="1836633" y="2668869"/>
          <a:ext cx="1544967" cy="15451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89126-745F-488F-BD42-7D9920BF400F}">
      <dsp:nvSpPr>
        <dsp:cNvPr id="0" name=""/>
        <dsp:cNvSpPr/>
      </dsp:nvSpPr>
      <dsp:spPr>
        <a:xfrm>
          <a:off x="2175998" y="3228385"/>
          <a:ext cx="862179" cy="430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Telar de cintura o “</a:t>
          </a:r>
          <a:r>
            <a:rPr lang="es-EC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Ahuano</a:t>
          </a: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5998" y="3228385"/>
        <a:ext cx="862179" cy="430804"/>
      </dsp:txXfrm>
    </dsp:sp>
    <dsp:sp modelId="{38E6F09B-7E9E-4C1E-86EB-398294FF8A81}">
      <dsp:nvSpPr>
        <dsp:cNvPr id="0" name=""/>
        <dsp:cNvSpPr/>
      </dsp:nvSpPr>
      <dsp:spPr>
        <a:xfrm>
          <a:off x="2265839" y="3557512"/>
          <a:ext cx="1544967" cy="154513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C8698-DFE2-4EA8-B975-0DC829994123}">
      <dsp:nvSpPr>
        <dsp:cNvPr id="0" name=""/>
        <dsp:cNvSpPr/>
      </dsp:nvSpPr>
      <dsp:spPr>
        <a:xfrm>
          <a:off x="2606943" y="4117029"/>
          <a:ext cx="862179" cy="430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Tejido </a:t>
          </a:r>
          <a:r>
            <a:rPr lang="es-ES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ikat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6943" y="4117029"/>
        <a:ext cx="862179" cy="430804"/>
      </dsp:txXfrm>
    </dsp:sp>
    <dsp:sp modelId="{6A247B9B-9665-434D-9232-B1404C7E9883}">
      <dsp:nvSpPr>
        <dsp:cNvPr id="0" name=""/>
        <dsp:cNvSpPr/>
      </dsp:nvSpPr>
      <dsp:spPr>
        <a:xfrm>
          <a:off x="1946760" y="4549008"/>
          <a:ext cx="1327321" cy="132826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0CD62-562A-424F-9E17-393CE78A226B}">
      <dsp:nvSpPr>
        <dsp:cNvPr id="0" name=""/>
        <dsp:cNvSpPr/>
      </dsp:nvSpPr>
      <dsp:spPr>
        <a:xfrm>
          <a:off x="2175998" y="5006848"/>
          <a:ext cx="862179" cy="430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Anudado de paño</a:t>
          </a:r>
        </a:p>
      </dsp:txBody>
      <dsp:txXfrm>
        <a:off x="2175998" y="5006848"/>
        <a:ext cx="862179" cy="4308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69FCD-0DBB-4FD1-8559-77DA26C16D5E}">
      <dsp:nvSpPr>
        <dsp:cNvPr id="0" name=""/>
        <dsp:cNvSpPr/>
      </dsp:nvSpPr>
      <dsp:spPr>
        <a:xfrm>
          <a:off x="1612761" y="1092"/>
          <a:ext cx="1775136" cy="8875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latin typeface="Times New Roman" pitchFamily="18" charset="0"/>
              <a:cs typeface="Times New Roman" pitchFamily="18" charset="0"/>
            </a:rPr>
            <a:t>Contaban con una asociación </a:t>
          </a:r>
          <a:endParaRPr lang="es-EC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38757" y="27088"/>
        <a:ext cx="1723144" cy="835576"/>
      </dsp:txXfrm>
    </dsp:sp>
    <dsp:sp modelId="{824DF8EF-56CB-4F3B-8CC5-F8834C04E1A1}">
      <dsp:nvSpPr>
        <dsp:cNvPr id="0" name=""/>
        <dsp:cNvSpPr/>
      </dsp:nvSpPr>
      <dsp:spPr>
        <a:xfrm rot="3600000">
          <a:off x="2770570" y="1559187"/>
          <a:ext cx="925568" cy="31064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latin typeface="Times New Roman" pitchFamily="18" charset="0"/>
            <a:cs typeface="Times New Roman" pitchFamily="18" charset="0"/>
          </a:endParaRPr>
        </a:p>
      </dsp:txBody>
      <dsp:txXfrm>
        <a:off x="2863764" y="1621317"/>
        <a:ext cx="739180" cy="186388"/>
      </dsp:txXfrm>
    </dsp:sp>
    <dsp:sp modelId="{925A8FC1-BAE5-4A22-A4CC-84B63D5A4ED1}">
      <dsp:nvSpPr>
        <dsp:cNvPr id="0" name=""/>
        <dsp:cNvSpPr/>
      </dsp:nvSpPr>
      <dsp:spPr>
        <a:xfrm>
          <a:off x="3078810" y="2540362"/>
          <a:ext cx="1775136" cy="887568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>
              <a:latin typeface="Times New Roman" pitchFamily="18" charset="0"/>
              <a:cs typeface="Times New Roman" pitchFamily="18" charset="0"/>
            </a:rPr>
            <a:t>Se da la Declaratoria de Patrimonio Cultural Inmaterial </a:t>
          </a:r>
          <a:endParaRPr lang="es-EC" sz="1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04806" y="2566358"/>
        <a:ext cx="1723144" cy="835576"/>
      </dsp:txXfrm>
    </dsp:sp>
    <dsp:sp modelId="{484BA60C-A026-4D06-8CE4-A61E901260FA}">
      <dsp:nvSpPr>
        <dsp:cNvPr id="0" name=""/>
        <dsp:cNvSpPr/>
      </dsp:nvSpPr>
      <dsp:spPr>
        <a:xfrm rot="10800000">
          <a:off x="2037545" y="2828822"/>
          <a:ext cx="925568" cy="31064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latin typeface="Times New Roman" pitchFamily="18" charset="0"/>
            <a:cs typeface="Times New Roman" pitchFamily="18" charset="0"/>
          </a:endParaRPr>
        </a:p>
      </dsp:txBody>
      <dsp:txXfrm rot="10800000">
        <a:off x="2130739" y="2890952"/>
        <a:ext cx="739180" cy="186388"/>
      </dsp:txXfrm>
    </dsp:sp>
    <dsp:sp modelId="{EFA4F11B-2076-417C-BF61-1A9DD0E41F4F}">
      <dsp:nvSpPr>
        <dsp:cNvPr id="0" name=""/>
        <dsp:cNvSpPr/>
      </dsp:nvSpPr>
      <dsp:spPr>
        <a:xfrm>
          <a:off x="146713" y="2540362"/>
          <a:ext cx="1775136" cy="887568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>
              <a:latin typeface="Times New Roman" pitchFamily="18" charset="0"/>
              <a:cs typeface="Times New Roman" pitchFamily="18" charset="0"/>
            </a:rPr>
            <a:t>La Macana empieza a ser reconocida </a:t>
          </a:r>
          <a:endParaRPr lang="es-EC" sz="1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709" y="2566358"/>
        <a:ext cx="1723144" cy="835576"/>
      </dsp:txXfrm>
    </dsp:sp>
    <dsp:sp modelId="{9597BDE8-F207-483A-ABA9-F32902930600}">
      <dsp:nvSpPr>
        <dsp:cNvPr id="0" name=""/>
        <dsp:cNvSpPr/>
      </dsp:nvSpPr>
      <dsp:spPr>
        <a:xfrm rot="18000000">
          <a:off x="1304521" y="1559187"/>
          <a:ext cx="925568" cy="31064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latin typeface="Times New Roman" pitchFamily="18" charset="0"/>
            <a:cs typeface="Times New Roman" pitchFamily="18" charset="0"/>
          </a:endParaRPr>
        </a:p>
      </dsp:txBody>
      <dsp:txXfrm>
        <a:off x="1397715" y="1621317"/>
        <a:ext cx="739180" cy="186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E4AAD-1A06-4F08-AEC6-DBCAE3F605CC}" type="datetimeFigureOut">
              <a:rPr lang="es-EC" smtClean="0"/>
              <a:pPr/>
              <a:t>19/6/2018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82277-ABCE-4758-8E1A-DE6BB3A3D62A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271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Mencionar</a:t>
            </a:r>
            <a:r>
              <a:rPr lang="es-ES" baseline="0" dirty="0"/>
              <a:t> como se mantendrá a partir de este punto una estructura lógica en base al desarrollo local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6220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Mencionar como todo</a:t>
            </a:r>
            <a:r>
              <a:rPr lang="es-ES" baseline="0" dirty="0"/>
              <a:t> fue estructurándose por medio de los objetivos  específicos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Interrelacionar los resultados obtenidos en la investigación en base al modelo del desarrollo local, para identificar la incidencia de las técnicas artesanales tradicionales de vestimenta.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9020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baseline="0" dirty="0"/>
              <a:t>mencionar que se hizo un rango de edad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2780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PARA RECOLECTAR</a:t>
            </a:r>
            <a:r>
              <a:rPr lang="es-ES" baseline="0" dirty="0"/>
              <a:t> DATOS DE PRIMERA MANO EN BENEFICIO DE LA COMUNIDAD,  SE ENTREVISTO A DIFERENTES ENTIDADES PUBLICAS Y PRIVADAS ,mencionar que se hizo un rango de edad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038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DEL CATASTRO OBTENIDO DEL</a:t>
            </a:r>
            <a:r>
              <a:rPr lang="es-EC" baseline="0" dirty="0" smtClean="0"/>
              <a:t> GAD DE GUALACEO, SE HICIERON ENTREVISTAS A LOS PRESTADORES DE SERVICIOS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86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900" dirty="0"/>
              <a:t>Mencionar</a:t>
            </a:r>
            <a:r>
              <a:rPr lang="es-ES" sz="900" baseline="0" dirty="0"/>
              <a:t> que si se cumple con el Objetivo de : </a:t>
            </a:r>
            <a:r>
              <a:rPr lang="es-ES" sz="900" dirty="0">
                <a:latin typeface="Times New Roman" panose="02020603050405020304" pitchFamily="18" charset="0"/>
                <a:cs typeface="Times New Roman" pitchFamily="18" charset="0"/>
              </a:rPr>
              <a:t>Fundamentar el desarrollo turístico en la teoría y el modelo del desarrollo local, con la finalidad de estructurar la investigación en torno a la Macana.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460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Hacer </a:t>
            </a:r>
            <a:r>
              <a:rPr lang="es-ES" dirty="0" err="1"/>
              <a:t>incapié</a:t>
            </a:r>
            <a:r>
              <a:rPr lang="es-ES" dirty="0"/>
              <a:t> que todas las </a:t>
            </a:r>
            <a:r>
              <a:rPr lang="es-ES" dirty="0" err="1"/>
              <a:t>referncias</a:t>
            </a:r>
            <a:r>
              <a:rPr lang="es-ES" dirty="0"/>
              <a:t> han aplicado un modelo de desarrollo local y direccionado al turismo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654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Mencionar al segundo Objetivo:  </a:t>
            </a:r>
            <a:r>
              <a:rPr lang="es-ES" sz="1200" dirty="0">
                <a:latin typeface="Times New Roman" panose="02020603050405020304" pitchFamily="18" charset="0"/>
                <a:cs typeface="Times New Roman" pitchFamily="18" charset="0"/>
              </a:rPr>
              <a:t>Describir el macro ambiente de Gualaceo y microambiente en relación con el entorno Patrimonial de la Macana, para diagnosticar la situación actual de </a:t>
            </a:r>
            <a:r>
              <a:rPr lang="es-ES" sz="1200" dirty="0" err="1">
                <a:latin typeface="Times New Roman" panose="02020603050405020304" pitchFamily="18" charset="0"/>
                <a:cs typeface="Times New Roman" pitchFamily="18" charset="0"/>
              </a:rPr>
              <a:t>Bullcay</a:t>
            </a:r>
            <a:r>
              <a:rPr lang="es-ES" sz="12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785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Si se cumple</a:t>
            </a:r>
            <a:r>
              <a:rPr lang="es-ES" baseline="0" dirty="0"/>
              <a:t> el </a:t>
            </a:r>
            <a:r>
              <a:rPr lang="es-ES" dirty="0"/>
              <a:t>segundo Objetivo: </a:t>
            </a:r>
            <a:r>
              <a:rPr lang="es-ES" sz="1200" dirty="0">
                <a:latin typeface="Times New Roman" panose="02020603050405020304" pitchFamily="18" charset="0"/>
                <a:cs typeface="Times New Roman" pitchFamily="18" charset="0"/>
              </a:rPr>
              <a:t>Describir el macro ambiente de Gualaceo y microambiente en relación con el entorno Patrimonial de la Macana, para diagnosticar la situación actual de </a:t>
            </a:r>
            <a:r>
              <a:rPr lang="es-ES" sz="1200" dirty="0" err="1">
                <a:latin typeface="Times New Roman" panose="02020603050405020304" pitchFamily="18" charset="0"/>
                <a:cs typeface="Times New Roman" pitchFamily="18" charset="0"/>
              </a:rPr>
              <a:t>Bullcay</a:t>
            </a:r>
            <a:r>
              <a:rPr lang="es-ES" sz="12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9451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Si se cumple</a:t>
            </a:r>
            <a:r>
              <a:rPr lang="es-ES" baseline="0" dirty="0"/>
              <a:t> el </a:t>
            </a:r>
            <a:r>
              <a:rPr lang="es-ES" dirty="0"/>
              <a:t>segundo Objetivo: </a:t>
            </a:r>
            <a:r>
              <a:rPr lang="es-ES" sz="1200" dirty="0">
                <a:latin typeface="Times New Roman" panose="02020603050405020304" pitchFamily="18" charset="0"/>
                <a:cs typeface="Times New Roman" pitchFamily="18" charset="0"/>
              </a:rPr>
              <a:t>Describir el macro ambiente de Gualaceo y microambiente en relación con el entorno Patrimonial de la Macana, para diagnosticar la situación actual de </a:t>
            </a:r>
            <a:r>
              <a:rPr lang="es-ES" sz="1200" dirty="0" err="1">
                <a:latin typeface="Times New Roman" panose="02020603050405020304" pitchFamily="18" charset="0"/>
                <a:cs typeface="Times New Roman" pitchFamily="18" charset="0"/>
              </a:rPr>
              <a:t>Bullcay</a:t>
            </a:r>
            <a:r>
              <a:rPr lang="es-ES" sz="12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042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EXPLICAR</a:t>
            </a:r>
            <a:r>
              <a:rPr lang="es-ES" baseline="0" dirty="0"/>
              <a:t> LA DIFERENCIA ENTRE IKAT-ANUDADODE PAÑO-MACANA COMO PRODUCTO FINAL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5304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Problemática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6011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Mencionar</a:t>
            </a:r>
            <a:r>
              <a:rPr lang="es-ES" baseline="0" dirty="0"/>
              <a:t> el tercer objetivo : </a:t>
            </a:r>
            <a:r>
              <a:rPr lang="es-E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Identificar el tipo de investigación y los métodos a utilizar para su validación en la recolección de datos y su relación con el tema.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2277-ABCE-4758-8E1A-DE6BB3A3D62A}" type="slidenum">
              <a:rPr lang="es-EC" smtClean="0"/>
              <a:pPr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064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575BD-2AA4-41E3-AD43-2377001186FB}" type="datetimeFigureOut">
              <a:rPr lang="es-ES" smtClean="0"/>
              <a:pPr/>
              <a:t>19/06/2018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16953-4E2B-4F3D-A570-28A3C1B3DF6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microsoft.com/office/2007/relationships/diagramDrawing" Target="../diagrams/drawing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diagramColors" Target="../diagrams/colors9.xml"/><Relationship Id="rId5" Type="http://schemas.openxmlformats.org/officeDocument/2006/relationships/image" Target="../media/image44.jpe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43.jpeg"/><Relationship Id="rId9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diagramLayout" Target="../diagrams/layout12.xml"/><Relationship Id="rId18" Type="http://schemas.openxmlformats.org/officeDocument/2006/relationships/image" Target="../media/image49.gif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diagramData" Target="../diagrams/data12.xml"/><Relationship Id="rId17" Type="http://schemas.openxmlformats.org/officeDocument/2006/relationships/image" Target="../media/image48.jpeg"/><Relationship Id="rId2" Type="http://schemas.openxmlformats.org/officeDocument/2006/relationships/image" Target="../media/image3.jpeg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11.xml"/><Relationship Id="rId15" Type="http://schemas.openxmlformats.org/officeDocument/2006/relationships/diagramColors" Target="../diagrams/colors12.xml"/><Relationship Id="rId10" Type="http://schemas.openxmlformats.org/officeDocument/2006/relationships/image" Target="../media/image47.png"/><Relationship Id="rId19" Type="http://schemas.openxmlformats.org/officeDocument/2006/relationships/image" Target="../media/image50.jpe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7.jpeg"/><Relationship Id="rId1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52.png"/><Relationship Id="rId4" Type="http://schemas.openxmlformats.org/officeDocument/2006/relationships/diagramData" Target="../diagrams/data13.xml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image" Target="../media/image58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16.xml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5.xml"/><Relationship Id="rId19" Type="http://schemas.openxmlformats.org/officeDocument/2006/relationships/image" Target="../media/image3.jpeg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diagramColors" Target="../diagrams/colors17.xml"/><Relationship Id="rId5" Type="http://schemas.openxmlformats.org/officeDocument/2006/relationships/image" Target="../media/image27.jpeg"/><Relationship Id="rId10" Type="http://schemas.openxmlformats.org/officeDocument/2006/relationships/diagramQuickStyle" Target="../diagrams/quickStyle17.xml"/><Relationship Id="rId4" Type="http://schemas.openxmlformats.org/officeDocument/2006/relationships/image" Target="../media/image3.jpeg"/><Relationship Id="rId9" Type="http://schemas.openxmlformats.org/officeDocument/2006/relationships/diagramLayout" Target="../diagrams/layout1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8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51.png"/><Relationship Id="rId5" Type="http://schemas.openxmlformats.org/officeDocument/2006/relationships/diagramLayout" Target="../diagrams/layout18.xml"/><Relationship Id="rId10" Type="http://schemas.openxmlformats.org/officeDocument/2006/relationships/image" Target="../media/image57.png"/><Relationship Id="rId4" Type="http://schemas.openxmlformats.org/officeDocument/2006/relationships/diagramData" Target="../diagrams/data18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jpeg"/><Relationship Id="rId7" Type="http://schemas.openxmlformats.org/officeDocument/2006/relationships/image" Target="../media/image6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70.png"/><Relationship Id="rId7" Type="http://schemas.openxmlformats.org/officeDocument/2006/relationships/diagramQuickStyle" Target="../diagrams/quickStyle1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10" Type="http://schemas.openxmlformats.org/officeDocument/2006/relationships/image" Target="../media/image71.png"/><Relationship Id="rId4" Type="http://schemas.openxmlformats.org/officeDocument/2006/relationships/chart" Target="../charts/chart1.xml"/><Relationship Id="rId9" Type="http://schemas.microsoft.com/office/2007/relationships/diagramDrawing" Target="../diagrams/drawing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5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chart" Target="../charts/chart2.xml"/><Relationship Id="rId7" Type="http://schemas.openxmlformats.org/officeDocument/2006/relationships/diagramQuickStyle" Target="../diagrams/quickStyle2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image" Target="../media/image72.jpeg"/><Relationship Id="rId9" Type="http://schemas.microsoft.com/office/2007/relationships/diagramDrawing" Target="../diagrams/drawin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jpeg"/><Relationship Id="rId7" Type="http://schemas.openxmlformats.org/officeDocument/2006/relationships/image" Target="../media/image5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6.png"/><Relationship Id="rId4" Type="http://schemas.openxmlformats.org/officeDocument/2006/relationships/image" Target="../media/image74.jpe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.jpeg"/><Relationship Id="rId7" Type="http://schemas.openxmlformats.org/officeDocument/2006/relationships/image" Target="../media/image6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65.jpeg"/><Relationship Id="rId4" Type="http://schemas.openxmlformats.org/officeDocument/2006/relationships/image" Target="../media/image63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8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65.jpeg"/><Relationship Id="rId10" Type="http://schemas.openxmlformats.org/officeDocument/2006/relationships/image" Target="../media/image59.png"/><Relationship Id="rId4" Type="http://schemas.openxmlformats.org/officeDocument/2006/relationships/image" Target="../media/image63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7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27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1.xml"/><Relationship Id="rId5" Type="http://schemas.openxmlformats.org/officeDocument/2006/relationships/diagramData" Target="../diagrams/data21.xml"/><Relationship Id="rId4" Type="http://schemas.openxmlformats.org/officeDocument/2006/relationships/image" Target="../media/image3.jpeg"/><Relationship Id="rId9" Type="http://schemas.microsoft.com/office/2007/relationships/diagramDrawing" Target="../diagrams/drawing2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2.xml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2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22.xml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microsoft.com/office/2007/relationships/diagramDrawing" Target="../diagrams/drawing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4.gif"/><Relationship Id="rId4" Type="http://schemas.openxmlformats.org/officeDocument/2006/relationships/diagramLayout" Target="../diagrams/layout4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Layout" Target="../diagrams/layout6.xml"/><Relationship Id="rId5" Type="http://schemas.openxmlformats.org/officeDocument/2006/relationships/diagramLayout" Target="../diagrams/layout5.xml"/><Relationship Id="rId10" Type="http://schemas.openxmlformats.org/officeDocument/2006/relationships/diagramData" Target="../diagrams/data6.xml"/><Relationship Id="rId4" Type="http://schemas.openxmlformats.org/officeDocument/2006/relationships/diagramData" Target="../diagrams/data5.xml"/><Relationship Id="rId9" Type="http://schemas.openxmlformats.org/officeDocument/2006/relationships/image" Target="../media/image3.jpeg"/><Relationship Id="rId14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4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n relacionada">
            <a:extLst>
              <a:ext uri="{FF2B5EF4-FFF2-40B4-BE49-F238E27FC236}">
                <a16:creationId xmlns:a16="http://schemas.microsoft.com/office/drawing/2014/main" xmlns="" id="{16FADD94-58BF-4008-B718-5E90B393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Resultado de imagen para es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57166"/>
            <a:ext cx="2714644" cy="857256"/>
          </a:xfrm>
          <a:prstGeom prst="rect">
            <a:avLst/>
          </a:prstGeom>
          <a:noFill/>
        </p:spPr>
      </p:pic>
      <p:sp>
        <p:nvSpPr>
          <p:cNvPr id="26628" name="AutoShape 4" descr="Resultado de imagen para ecuador ama la vida"/>
          <p:cNvSpPr>
            <a:spLocks noChangeAspect="1" noChangeArrowheads="1"/>
          </p:cNvSpPr>
          <p:nvPr/>
        </p:nvSpPr>
        <p:spPr bwMode="auto">
          <a:xfrm>
            <a:off x="155575" y="-1347788"/>
            <a:ext cx="4991100" cy="2819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Resultado de imagen para ecuador ama la vida"/>
          <p:cNvSpPr>
            <a:spLocks noChangeAspect="1" noChangeArrowheads="1"/>
          </p:cNvSpPr>
          <p:nvPr/>
        </p:nvSpPr>
        <p:spPr bwMode="auto">
          <a:xfrm>
            <a:off x="155575" y="-1347788"/>
            <a:ext cx="4991100" cy="2819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000100" y="1428736"/>
            <a:ext cx="742955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ADMINISTRATIVAS Y DE COMERCIO</a:t>
            </a:r>
          </a:p>
          <a:p>
            <a:pPr algn="ctr"/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ADMINISTRACIÓN TURÍSTICA Y HOTELERA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INGENIERA EN ADMINISTRACIÓN TURÍSTICA Y HOTELERA</a:t>
            </a:r>
          </a:p>
          <a:p>
            <a:pPr algn="ctr"/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TEMA: LAS TÉCNICAS ARTESANALES TRADICIONALES DE VESTIMENTA COMO APORTE AL DESARROLLO TURÍSTICO EN GUALACEO, CASO LA MACANA DE BULLCAY  </a:t>
            </a:r>
          </a:p>
          <a:p>
            <a:pPr algn="ctr"/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SASIG </a:t>
            </a:r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ANDRADE,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 ISABEL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VELA </a:t>
            </a:r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MARTÍNEZ,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CYNTHIA EVELYN</a:t>
            </a:r>
          </a:p>
          <a:p>
            <a:pPr algn="ctr"/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DIRECTORA: MSC. MONTÚFAR </a:t>
            </a:r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GUEVARA,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PATRICIA</a:t>
            </a:r>
          </a:p>
          <a:p>
            <a:pPr algn="ctr"/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/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s-ES" sz="2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642" name="AutoShape 18" descr="Resultado de imagen para anudado de paño gualaceo ecuador"/>
          <p:cNvSpPr>
            <a:spLocks noChangeAspect="1" noChangeArrowheads="1"/>
          </p:cNvSpPr>
          <p:nvPr/>
        </p:nvSpPr>
        <p:spPr bwMode="auto">
          <a:xfrm>
            <a:off x="155575" y="-1790700"/>
            <a:ext cx="47244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9B0CC433-659B-4B30-9175-331E6C4B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873" y="5407243"/>
            <a:ext cx="2533623" cy="1357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Resultado de imagen para asociacion de macanas gualace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808445"/>
            <a:ext cx="2833167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Resultado de imagen para asociacion de macanas gualace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637" y="4500594"/>
            <a:ext cx="1857388" cy="192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12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96" y="928971"/>
            <a:ext cx="2669046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6" name="Picture 8" descr="Imagen relaciona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0645" y="4536704"/>
            <a:ext cx="1840851" cy="1884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4000018799"/>
              </p:ext>
            </p:extLst>
          </p:nvPr>
        </p:nvGraphicFramePr>
        <p:xfrm>
          <a:off x="2070876" y="1071570"/>
          <a:ext cx="5000660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8" name="17 Conector recto de flecha"/>
          <p:cNvCxnSpPr/>
          <p:nvPr/>
        </p:nvCxnSpPr>
        <p:spPr>
          <a:xfrm rot="5400000">
            <a:off x="4429918" y="4356900"/>
            <a:ext cx="42783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3643306" y="4786322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Se ha perdido el interés en aprender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eñal de prohibido 1"/>
          <p:cNvSpPr/>
          <p:nvPr/>
        </p:nvSpPr>
        <p:spPr>
          <a:xfrm>
            <a:off x="3779912" y="5357874"/>
            <a:ext cx="1728192" cy="1406667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89FF08E-2383-4270-82C4-88754F60D75D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2300" t="32440" r="33394" b="20524"/>
          <a:stretch/>
        </p:blipFill>
        <p:spPr bwMode="auto">
          <a:xfrm>
            <a:off x="-15202" y="26682"/>
            <a:ext cx="9144000" cy="6804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15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135729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1A6B6806-519D-41D7-8BB4-6B1D8EA9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C67258E-80C0-4CC1-963C-91EE8606C56A}"/>
              </a:ext>
            </a:extLst>
          </p:cNvPr>
          <p:cNvSpPr/>
          <p:nvPr/>
        </p:nvSpPr>
        <p:spPr>
          <a:xfrm>
            <a:off x="2928926" y="500042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ALCANCE DEL PLAN DE SALVAGUARDIA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6A231954-43BB-4499-80CE-609A1850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21E5D76-D6A6-49A9-B1C2-16BDDEE05BF7}"/>
              </a:ext>
            </a:extLst>
          </p:cNvPr>
          <p:cNvSpPr/>
          <p:nvPr/>
        </p:nvSpPr>
        <p:spPr>
          <a:xfrm>
            <a:off x="2357422" y="5000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PROYECTOS 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xmlns="" id="{92D8266B-9643-41CD-B73F-C49AAE172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068150"/>
              </p:ext>
            </p:extLst>
          </p:nvPr>
        </p:nvGraphicFramePr>
        <p:xfrm>
          <a:off x="1714480" y="500042"/>
          <a:ext cx="6000792" cy="2050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86" name="AutoShape 2" descr="Resultado de imagen para GAD gualac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390" name="Picture 6" descr="Resultado de imagen para GAD GUALACE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11" y="500042"/>
            <a:ext cx="1484292" cy="1214446"/>
          </a:xfrm>
          <a:prstGeom prst="rect">
            <a:avLst/>
          </a:prstGeom>
          <a:noFill/>
        </p:spPr>
      </p:pic>
      <p:sp>
        <p:nvSpPr>
          <p:cNvPr id="16394" name="AutoShape 10" descr="Resultado de imagen para CID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396" name="Picture 12" descr="Resultado de imagen para CI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8" y="1428736"/>
            <a:ext cx="928694" cy="1052285"/>
          </a:xfrm>
          <a:prstGeom prst="rect">
            <a:avLst/>
          </a:prstGeom>
          <a:noFill/>
        </p:spPr>
      </p:pic>
      <p:pic>
        <p:nvPicPr>
          <p:cNvPr id="16398" name="Picture 14" descr="Resultado de imagen para mintur ecuado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6710" y="571480"/>
            <a:ext cx="1073173" cy="1012316"/>
          </a:xfrm>
          <a:prstGeom prst="rect">
            <a:avLst/>
          </a:prstGeom>
          <a:noFill/>
        </p:spPr>
      </p:pic>
      <p:sp>
        <p:nvSpPr>
          <p:cNvPr id="16400" name="AutoShape 16" descr="Resultado de imagen para INPC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402" name="AutoShape 18" descr="Resultado de imagen para INPC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404" name="AutoShape 20" descr="Resultado de imagen para INPC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11"/>
          <a:srcRect l="13438" t="51250" r="68750" b="23173"/>
          <a:stretch>
            <a:fillRect/>
          </a:stretch>
        </p:blipFill>
        <p:spPr bwMode="auto">
          <a:xfrm>
            <a:off x="3571868" y="1428736"/>
            <a:ext cx="92869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Diagrama 11">
            <a:extLst>
              <a:ext uri="{FF2B5EF4-FFF2-40B4-BE49-F238E27FC236}">
                <a16:creationId xmlns:a16="http://schemas.microsoft.com/office/drawing/2014/main" xmlns="" id="{A2DAF877-26DE-4F49-A975-31EBBF58AC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3118678"/>
              </p:ext>
            </p:extLst>
          </p:nvPr>
        </p:nvGraphicFramePr>
        <p:xfrm>
          <a:off x="785786" y="1785926"/>
          <a:ext cx="6929486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0" name="Picture 2" descr="Resultado de imagen para LA MACANA GUALACE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57620" y="5342648"/>
            <a:ext cx="2000264" cy="1515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6" descr="Resultado de imagen para DESFILES DE LA MACANA GUALACEO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72198" y="4533913"/>
            <a:ext cx="1740505" cy="2324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12" descr="Resultado de imagen para CHAQUETAS DE MACANA DE GUALACEO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428728" y="5246880"/>
            <a:ext cx="2143140" cy="1611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114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6A231954-43BB-4499-80CE-609A1850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21E5D76-D6A6-49A9-B1C2-16BDDEE05BF7}"/>
              </a:ext>
            </a:extLst>
          </p:cNvPr>
          <p:cNvSpPr/>
          <p:nvPr/>
        </p:nvSpPr>
        <p:spPr>
          <a:xfrm>
            <a:off x="2500298" y="7857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PROBLEMÁTICA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Marcador de contenido 3">
            <a:extLst>
              <a:ext uri="{FF2B5EF4-FFF2-40B4-BE49-F238E27FC236}">
                <a16:creationId xmlns:a16="http://schemas.microsoft.com/office/drawing/2014/main" xmlns="" id="{4CC67251-41C2-4DCC-9038-CA0DD73F67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037702"/>
              </p:ext>
            </p:extLst>
          </p:nvPr>
        </p:nvGraphicFramePr>
        <p:xfrm>
          <a:off x="5357786" y="1857364"/>
          <a:ext cx="3786214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386" name="AutoShape 2" descr="Resultado de imagen para GAD gualac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/>
          <a:srcRect l="36875" t="27500" r="36875" b="18750"/>
          <a:stretch>
            <a:fillRect/>
          </a:stretch>
        </p:blipFill>
        <p:spPr bwMode="auto">
          <a:xfrm>
            <a:off x="485599" y="1812864"/>
            <a:ext cx="2346586" cy="4274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0"/>
          <a:srcRect l="37812" t="26250" r="36875" b="20000"/>
          <a:stretch>
            <a:fillRect/>
          </a:stretch>
        </p:blipFill>
        <p:spPr bwMode="auto">
          <a:xfrm>
            <a:off x="3009340" y="1785926"/>
            <a:ext cx="2277040" cy="4301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94" name="AutoShape 10" descr="Resultado de imagen para CID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400" name="AutoShape 16" descr="Resultado de imagen para INPC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402" name="AutoShape 18" descr="Resultado de imagen para INPC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404" name="AutoShape 20" descr="Resultado de imagen para INPC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114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718D18-E23F-488B-9DB4-270386CB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579413"/>
          </a:xfrm>
        </p:spPr>
        <p:txBody>
          <a:bodyPr>
            <a:normAutofit/>
          </a:bodyPr>
          <a:lstStyle/>
          <a:p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TIPOLOGÍA DE LA INVESTIGACIÓN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EE9E7D7C-A12E-44C3-A17A-F5B5B6117C87}"/>
              </a:ext>
            </a:extLst>
          </p:cNvPr>
          <p:cNvSpPr txBox="1">
            <a:spLocks/>
          </p:cNvSpPr>
          <p:nvPr/>
        </p:nvSpPr>
        <p:spPr>
          <a:xfrm>
            <a:off x="668057" y="711775"/>
            <a:ext cx="3960440" cy="579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 para la recolección de datos</a:t>
            </a:r>
            <a:endParaRPr lang="es-ES" sz="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D113F59C-A96E-404E-9088-618BE17EE0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740161"/>
              </p:ext>
            </p:extLst>
          </p:nvPr>
        </p:nvGraphicFramePr>
        <p:xfrm>
          <a:off x="443330" y="1500173"/>
          <a:ext cx="4664831" cy="1222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CDED7101-7EB5-47D4-8A7A-3421DE29B783}"/>
              </a:ext>
            </a:extLst>
          </p:cNvPr>
          <p:cNvSpPr txBox="1">
            <a:spLocks/>
          </p:cNvSpPr>
          <p:nvPr/>
        </p:nvSpPr>
        <p:spPr>
          <a:xfrm>
            <a:off x="5306526" y="722857"/>
            <a:ext cx="3528392" cy="579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Instrumentos </a:t>
            </a:r>
            <a:endParaRPr lang="es-ES" sz="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xmlns="" id="{BA5BA2DC-2CDB-47D6-8840-F710C876B1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894242"/>
              </p:ext>
            </p:extLst>
          </p:nvPr>
        </p:nvGraphicFramePr>
        <p:xfrm>
          <a:off x="5949246" y="1071433"/>
          <a:ext cx="3129286" cy="1606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47D5D31-54D7-4D51-84E4-5A8E0D212C9A}"/>
              </a:ext>
            </a:extLst>
          </p:cNvPr>
          <p:cNvSpPr/>
          <p:nvPr/>
        </p:nvSpPr>
        <p:spPr>
          <a:xfrm>
            <a:off x="2143108" y="2643182"/>
            <a:ext cx="4716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 DE LAS UNIDADES  DE ANÁLISIS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ACCE02BF-EE94-4B0B-9A44-CAEE283C7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123113"/>
              </p:ext>
            </p:extLst>
          </p:nvPr>
        </p:nvGraphicFramePr>
        <p:xfrm>
          <a:off x="714348" y="2928934"/>
          <a:ext cx="8143932" cy="123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Medio marco 12">
            <a:extLst>
              <a:ext uri="{FF2B5EF4-FFF2-40B4-BE49-F238E27FC236}">
                <a16:creationId xmlns:a16="http://schemas.microsoft.com/office/drawing/2014/main" xmlns="" id="{ECD118F7-D78C-4205-9ED6-9D3115BFDD13}"/>
              </a:ext>
            </a:extLst>
          </p:cNvPr>
          <p:cNvSpPr/>
          <p:nvPr/>
        </p:nvSpPr>
        <p:spPr>
          <a:xfrm>
            <a:off x="2571736" y="4214818"/>
            <a:ext cx="987619" cy="481857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xmlns="" id="{79E0C3A5-1D74-4656-845F-B0913D8369F2}"/>
                  </a:ext>
                </a:extLst>
              </p:cNvPr>
              <p:cNvSpPr/>
              <p:nvPr/>
            </p:nvSpPr>
            <p:spPr>
              <a:xfrm>
                <a:off x="3020526" y="4243614"/>
                <a:ext cx="4572000" cy="22690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72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 = Nivel de Confiabilidad 96% = 2.05</a:t>
                </a:r>
                <a:endParaRPr lang="es-ES" sz="1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 = Error admisible 4.9%</a:t>
                </a:r>
                <a:endParaRPr lang="es-ES" sz="1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S= Desviación estándar 0,377</a:t>
                </a:r>
                <a:endParaRPr lang="es-ES" sz="1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s-ES" sz="12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sz="1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𝑚</m:t>
                      </m:r>
                      <m:r>
                        <a:rPr lang="es-ES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s-ES" sz="1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2,05</m:t>
                              </m:r>
                            </m:e>
                            <m:sup>
                              <m: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0,049</m:t>
                              </m:r>
                            </m:e>
                            <m:sup>
                              <m: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0.0377</m:t>
                              </m:r>
                            </m:e>
                            <m:sup>
                              <m:r>
                                <a:rPr lang="es-E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𝑚</m:t>
                      </m:r>
                      <m:r>
                        <a:rPr lang="es-ES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=248,63</m:t>
                      </m:r>
                    </m:oMath>
                  </m:oMathPara>
                </a14:m>
                <a:endParaRPr lang="es-E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𝑚</m:t>
                      </m:r>
                      <m:r>
                        <a:rPr lang="es-ES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=249</m:t>
                      </m:r>
                    </m:oMath>
                  </m:oMathPara>
                </a14:m>
                <a:endParaRPr lang="es-E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ángulo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9E0C3A5-1D74-4656-845F-B0913D8369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526" y="4243614"/>
                <a:ext cx="4572000" cy="22690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Medio marco 14">
            <a:extLst>
              <a:ext uri="{FF2B5EF4-FFF2-40B4-BE49-F238E27FC236}">
                <a16:creationId xmlns:a16="http://schemas.microsoft.com/office/drawing/2014/main" xmlns="" id="{B53F5B7E-75E1-4471-B74C-1490863250DD}"/>
              </a:ext>
            </a:extLst>
          </p:cNvPr>
          <p:cNvSpPr/>
          <p:nvPr/>
        </p:nvSpPr>
        <p:spPr>
          <a:xfrm rot="10800000">
            <a:off x="5643570" y="6376143"/>
            <a:ext cx="954294" cy="481857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Flecha: curvada hacia la izquierda 15">
            <a:extLst>
              <a:ext uri="{FF2B5EF4-FFF2-40B4-BE49-F238E27FC236}">
                <a16:creationId xmlns:a16="http://schemas.microsoft.com/office/drawing/2014/main" xmlns="" id="{5161A5A7-04FE-46AB-B23F-AB7967A1728F}"/>
              </a:ext>
            </a:extLst>
          </p:cNvPr>
          <p:cNvSpPr/>
          <p:nvPr/>
        </p:nvSpPr>
        <p:spPr>
          <a:xfrm>
            <a:off x="6660232" y="3535759"/>
            <a:ext cx="410490" cy="125887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7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5A617E45-18CE-4623-905F-0FF8B1A1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8194" name="AutoShape 2" descr="Imagen relacionada"/>
          <p:cNvSpPr>
            <a:spLocks noChangeAspect="1" noChangeArrowheads="1"/>
          </p:cNvSpPr>
          <p:nvPr/>
        </p:nvSpPr>
        <p:spPr bwMode="auto">
          <a:xfrm>
            <a:off x="155575" y="-1608138"/>
            <a:ext cx="263842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196" name="AutoShape 4" descr="Imagen relacionada"/>
          <p:cNvSpPr>
            <a:spLocks noChangeAspect="1" noChangeArrowheads="1"/>
          </p:cNvSpPr>
          <p:nvPr/>
        </p:nvSpPr>
        <p:spPr bwMode="auto">
          <a:xfrm>
            <a:off x="155575" y="-1608138"/>
            <a:ext cx="263842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198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608138"/>
            <a:ext cx="263842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" name="18 Imagen" descr="investigando.gi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7158" y="3857628"/>
            <a:ext cx="1826072" cy="232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55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AsOne/>
      </p:bldGraphic>
      <p:bldP spid="11" grpId="0"/>
      <p:bldGraphic spid="12" grpId="0">
        <p:bldAsOne/>
      </p:bldGraphic>
      <p:bldP spid="4" grpId="0"/>
      <p:bldGraphic spid="5" grpId="0">
        <p:bldAsOne/>
      </p:bldGraphic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29" t="35156" r="49023" b="18945"/>
          <a:stretch>
            <a:fillRect/>
          </a:stretch>
        </p:blipFill>
        <p:spPr bwMode="auto">
          <a:xfrm>
            <a:off x="0" y="214289"/>
            <a:ext cx="9144000" cy="664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AB7355C3-2B23-46BB-8FC7-FBEC7818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F237716-DD0B-4160-BFAC-48FBB63E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66" y="642918"/>
            <a:ext cx="8229600" cy="579413"/>
          </a:xfrm>
        </p:spPr>
        <p:txBody>
          <a:bodyPr>
            <a:noAutofit/>
          </a:bodyPr>
          <a:lstStyle/>
          <a:p>
            <a:r>
              <a:rPr lang="es-E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</a:p>
        </p:txBody>
      </p:sp>
      <p:sp>
        <p:nvSpPr>
          <p:cNvPr id="12292" name="AutoShape 4" descr="Resultado de imagen para COMUNIDAD DE MACANEROS GUALAC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294" name="AutoShape 6" descr="Resultado de imagen para COMUNIDAD DE MACANEROS GUALAC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296" name="AutoShape 8" descr="Resultado de imagen para COMUNIDAD DE MACANEROS GUALAC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2298" name="Picture 10" descr="Imagen relacionada"/>
          <p:cNvPicPr>
            <a:picLocks noChangeAspect="1" noChangeArrowheads="1"/>
          </p:cNvPicPr>
          <p:nvPr/>
        </p:nvPicPr>
        <p:blipFill>
          <a:blip r:embed="rId5"/>
          <a:srcRect l="53125"/>
          <a:stretch>
            <a:fillRect/>
          </a:stretch>
        </p:blipFill>
        <p:spPr bwMode="auto">
          <a:xfrm>
            <a:off x="285720" y="500042"/>
            <a:ext cx="2143140" cy="2043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300" name="Picture 12" descr="Resultado de imagen para GUALACE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714620"/>
            <a:ext cx="2143140" cy="184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302" name="Picture 14" descr="Resultado de imagen para macana gualace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714884"/>
            <a:ext cx="2214578" cy="2143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3" name="12 Diagrama"/>
          <p:cNvGraphicFramePr/>
          <p:nvPr/>
        </p:nvGraphicFramePr>
        <p:xfrm>
          <a:off x="1714448" y="1428736"/>
          <a:ext cx="7429552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0473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EBAA618-8D87-40AB-998C-D44362D1B5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graphicEl>
                                              <a:dgm id="{DEBAA618-8D87-40AB-998C-D44362D1B5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F9DC09E-ABB5-4775-8510-8DF10AA9BA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graphicEl>
                                              <a:dgm id="{AF9DC09E-ABB5-4775-8510-8DF10AA9BA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E54CEDA-2FB7-4ACF-B564-2B62C83B4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>
                                            <p:graphicEl>
                                              <a:dgm id="{5E54CEDA-2FB7-4ACF-B564-2B62C83B4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C93C23E-8173-4799-96DC-F858E53B6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>
                                            <p:graphicEl>
                                              <a:dgm id="{8C93C23E-8173-4799-96DC-F858E53B65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0A11A7B-9A76-48E6-8BDA-163A0D24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>
                                            <p:graphicEl>
                                              <a:dgm id="{C0A11A7B-9A76-48E6-8BDA-163A0D240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4AE0042-21CF-41AE-B5B2-6281BF518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>
                                            <p:graphicEl>
                                              <a:dgm id="{E4AE0042-21CF-41AE-B5B2-6281BF5184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9356792-042D-4CA1-9359-A38222DE56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>
                                            <p:graphicEl>
                                              <a:dgm id="{E9356792-042D-4CA1-9359-A38222DE56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D1247ED-5F1E-44EC-9B94-C0DD3DD1F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>
                                            <p:graphicEl>
                                              <a:dgm id="{BD1247ED-5F1E-44EC-9B94-C0DD3DD1F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24AA6C8-9F08-47C6-A663-D65B60293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>
                                            <p:graphicEl>
                                              <a:dgm id="{124AA6C8-9F08-47C6-A663-D65B60293B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04F1DCA-C390-49EB-8193-67583D1E5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>
                                            <p:graphicEl>
                                              <a:dgm id="{D04F1DCA-C390-49EB-8193-67583D1E51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F063E2C-1A40-47FB-BF06-37D0C56F5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>
                                            <p:graphicEl>
                                              <a:dgm id="{3F063E2C-1A40-47FB-BF06-37D0C56F54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37AB585-8DDB-4C78-BFD3-0AA144BE0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>
                                            <p:graphicEl>
                                              <a:dgm id="{E37AB585-8DDB-4C78-BFD3-0AA144BE0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52A7C86-89BE-4953-B482-1E3F10398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>
                                            <p:graphicEl>
                                              <a:dgm id="{D52A7C86-89BE-4953-B482-1E3F103989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9F0E313-8E62-40F2-A2A7-050995B9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464"/>
            <a:ext cx="8229600" cy="5794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COMUNIDAD RECEPTORA </a:t>
            </a:r>
          </a:p>
        </p:txBody>
      </p:sp>
      <p:pic>
        <p:nvPicPr>
          <p:cNvPr id="5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1DDB406A-F6EC-4F44-97E7-07E3A631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B7E252A-7018-4CE8-B1E9-63A02CFA8F9A}"/>
              </a:ext>
            </a:extLst>
          </p:cNvPr>
          <p:cNvSpPr txBox="1"/>
          <p:nvPr/>
        </p:nvSpPr>
        <p:spPr>
          <a:xfrm>
            <a:off x="3571868" y="4214818"/>
            <a:ext cx="16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itchFamily="18" charset="0"/>
                <a:cs typeface="Times New Roman" pitchFamily="18" charset="0"/>
              </a:rPr>
              <a:t>Asociación </a:t>
            </a:r>
          </a:p>
        </p:txBody>
      </p:sp>
      <p:graphicFrame>
        <p:nvGraphicFramePr>
          <p:cNvPr id="17" name="16 Diagrama"/>
          <p:cNvGraphicFramePr/>
          <p:nvPr/>
        </p:nvGraphicFramePr>
        <p:xfrm>
          <a:off x="4286248" y="3000372"/>
          <a:ext cx="3786182" cy="3278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19 Elipse"/>
          <p:cNvSpPr/>
          <p:nvPr/>
        </p:nvSpPr>
        <p:spPr>
          <a:xfrm>
            <a:off x="3000364" y="5715016"/>
            <a:ext cx="1714512" cy="85725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S" sz="1000" dirty="0">
                <a:latin typeface="Times New Roman" pitchFamily="18" charset="0"/>
                <a:cs typeface="Times New Roman" pitchFamily="18" charset="0"/>
              </a:rPr>
              <a:t>29 % masculino</a:t>
            </a:r>
          </a:p>
          <a:p>
            <a:pPr algn="just">
              <a:buFont typeface="Arial" pitchFamily="34" charset="0"/>
              <a:buChar char="•"/>
            </a:pPr>
            <a:r>
              <a:rPr lang="es-ES" sz="1000" dirty="0">
                <a:latin typeface="Times New Roman" pitchFamily="18" charset="0"/>
                <a:cs typeface="Times New Roman" pitchFamily="18" charset="0"/>
              </a:rPr>
              <a:t>71 % femenino </a:t>
            </a:r>
          </a:p>
        </p:txBody>
      </p:sp>
      <p:sp>
        <p:nvSpPr>
          <p:cNvPr id="21" name="20 Elipse"/>
          <p:cNvSpPr/>
          <p:nvPr/>
        </p:nvSpPr>
        <p:spPr>
          <a:xfrm>
            <a:off x="7286644" y="5786454"/>
            <a:ext cx="1857356" cy="78581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s-ES" sz="1000" dirty="0">
                <a:latin typeface="Times New Roman" pitchFamily="18" charset="0"/>
                <a:cs typeface="Times New Roman" pitchFamily="18" charset="0"/>
              </a:rPr>
              <a:t>57%  46 años o más </a:t>
            </a:r>
          </a:p>
          <a:p>
            <a:pPr>
              <a:buFont typeface="Arial" pitchFamily="34" charset="0"/>
              <a:buChar char="•"/>
            </a:pPr>
            <a:r>
              <a:rPr lang="es-ES" sz="1000" dirty="0">
                <a:latin typeface="Times New Roman" pitchFamily="18" charset="0"/>
                <a:cs typeface="Times New Roman" pitchFamily="18" charset="0"/>
              </a:rPr>
              <a:t>15 %  de 15 a 25 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/>
          <a:srcRect l="4101" t="36133" r="49023" b="22851"/>
          <a:stretch>
            <a:fillRect/>
          </a:stretch>
        </p:blipFill>
        <p:spPr bwMode="auto">
          <a:xfrm>
            <a:off x="214282" y="1285860"/>
            <a:ext cx="3190140" cy="408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CuadroTexto 1">
            <a:extLst>
              <a:ext uri="{FF2B5EF4-FFF2-40B4-BE49-F238E27FC236}">
                <a16:creationId xmlns:a16="http://schemas.microsoft.com/office/drawing/2014/main" xmlns="" id="{D0FE0AFF-4F65-49AE-B48A-367B1EC415C9}"/>
              </a:ext>
            </a:extLst>
          </p:cNvPr>
          <p:cNvSpPr txBox="1"/>
          <p:nvPr/>
        </p:nvSpPr>
        <p:spPr>
          <a:xfrm>
            <a:off x="3571868" y="2000240"/>
            <a:ext cx="107157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Entrevistas </a:t>
            </a:r>
          </a:p>
        </p:txBody>
      </p:sp>
      <p:pic>
        <p:nvPicPr>
          <p:cNvPr id="25" name="Imagen 5">
            <a:extLst>
              <a:ext uri="{FF2B5EF4-FFF2-40B4-BE49-F238E27FC236}">
                <a16:creationId xmlns:a16="http://schemas.microsoft.com/office/drawing/2014/main" xmlns="" id="{00A37633-D5AE-4A24-8FE4-E46553F62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188" t="19185" r="38188" b="13582"/>
          <a:stretch/>
        </p:blipFill>
        <p:spPr>
          <a:xfrm>
            <a:off x="4929190" y="1214422"/>
            <a:ext cx="1285883" cy="1849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/>
          <a:srcRect l="36875" t="27500" r="36875" b="18750"/>
          <a:stretch>
            <a:fillRect/>
          </a:stretch>
        </p:blipFill>
        <p:spPr bwMode="auto">
          <a:xfrm>
            <a:off x="6429388" y="1214422"/>
            <a:ext cx="1143008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2"/>
          <a:srcRect l="13476" t="43945" r="59570" b="26758"/>
          <a:stretch>
            <a:fillRect/>
          </a:stretch>
        </p:blipFill>
        <p:spPr bwMode="auto">
          <a:xfrm>
            <a:off x="7786710" y="1214422"/>
            <a:ext cx="1117686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125163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1DDB406A-F6EC-4F44-97E7-07E3A631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pic>
        <p:nvPicPr>
          <p:cNvPr id="25602" name="Picture 2" descr="Resultado de imagen para macana gualace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71942"/>
            <a:ext cx="2143140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4" name="Picture 4" descr="Resultado de imagen para GAD gualace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1785926"/>
            <a:ext cx="2250297" cy="1500198"/>
          </a:xfrm>
          <a:prstGeom prst="rect">
            <a:avLst/>
          </a:prstGeom>
          <a:noFill/>
        </p:spPr>
      </p:pic>
      <p:sp>
        <p:nvSpPr>
          <p:cNvPr id="8" name="7 Igual que"/>
          <p:cNvSpPr/>
          <p:nvPr/>
        </p:nvSpPr>
        <p:spPr>
          <a:xfrm>
            <a:off x="2428860" y="3357562"/>
            <a:ext cx="785818" cy="571504"/>
          </a:xfrm>
          <a:prstGeom prst="mathEqua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1" name="6 Imagen" descr="MACANA.png"/>
          <p:cNvPicPr/>
          <p:nvPr/>
        </p:nvPicPr>
        <p:blipFill>
          <a:blip r:embed="rId6" cstate="print">
            <a:lum bright="10000" contrast="10000"/>
          </a:blip>
          <a:srcRect t="23209" b="17134"/>
          <a:stretch>
            <a:fillRect/>
          </a:stretch>
        </p:blipFill>
        <p:spPr>
          <a:xfrm>
            <a:off x="6143636" y="1142984"/>
            <a:ext cx="1928826" cy="1857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4" descr="Resultado de imagen para mintur ecuad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214686"/>
            <a:ext cx="833059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6">
            <a:extLst>
              <a:ext uri="{FF2B5EF4-FFF2-40B4-BE49-F238E27FC236}">
                <a16:creationId xmlns:a16="http://schemas.microsoft.com/office/drawing/2014/main" xmlns="" id="{B69AAD31-F83E-453A-91AA-AD27E8BDB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20000" contrast="10000"/>
          </a:blip>
          <a:srcRect l="38096" t="24625" r="38279" b="13746"/>
          <a:stretch/>
        </p:blipFill>
        <p:spPr>
          <a:xfrm>
            <a:off x="6072198" y="4344708"/>
            <a:ext cx="1928826" cy="2104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13 Llaves"/>
          <p:cNvSpPr/>
          <p:nvPr/>
        </p:nvSpPr>
        <p:spPr>
          <a:xfrm>
            <a:off x="4857752" y="1428736"/>
            <a:ext cx="4286248" cy="4786346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9"/>
          <a:srcRect l="13438" t="51250" r="68750" b="23173"/>
          <a:stretch>
            <a:fillRect/>
          </a:stretch>
        </p:blipFill>
        <p:spPr bwMode="auto">
          <a:xfrm>
            <a:off x="5429256" y="3214686"/>
            <a:ext cx="72968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2" descr="Resultado de imagen para CI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3214686"/>
            <a:ext cx="882666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1" cstate="print"/>
          <a:srcRect l="2929" t="42969" r="48437" b="27734"/>
          <a:stretch>
            <a:fillRect/>
          </a:stretch>
        </p:blipFill>
        <p:spPr bwMode="auto">
          <a:xfrm>
            <a:off x="7786710" y="3143248"/>
            <a:ext cx="92869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49F0E313-8E62-40F2-A2A7-050995B9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464"/>
            <a:ext cx="8229600" cy="5794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REDES DE COOPERACIÓN </a:t>
            </a:r>
          </a:p>
        </p:txBody>
      </p:sp>
      <p:pic>
        <p:nvPicPr>
          <p:cNvPr id="25" name="Imagen 3">
            <a:extLst>
              <a:ext uri="{FF2B5EF4-FFF2-40B4-BE49-F238E27FC236}">
                <a16:creationId xmlns:a16="http://schemas.microsoft.com/office/drawing/2014/main" xmlns="" id="{F89FF08E-2383-4270-82C4-88754F60D75D}"/>
              </a:ext>
            </a:extLst>
          </p:cNvPr>
          <p:cNvPicPr/>
          <p:nvPr/>
        </p:nvPicPr>
        <p:blipFill rotWithShape="1">
          <a:blip r:embed="rId12"/>
          <a:srcRect l="32300" t="32440" r="33394" b="20524"/>
          <a:stretch/>
        </p:blipFill>
        <p:spPr bwMode="auto">
          <a:xfrm>
            <a:off x="2857488" y="4071942"/>
            <a:ext cx="1928826" cy="2330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12516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F2515889-AF3A-4893-8748-1589E9034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F24B7CCF-BA2D-419C-90D7-6028CEE2DAD4}"/>
              </a:ext>
            </a:extLst>
          </p:cNvPr>
          <p:cNvSpPr txBox="1">
            <a:spLocks/>
          </p:cNvSpPr>
          <p:nvPr/>
        </p:nvSpPr>
        <p:spPr>
          <a:xfrm>
            <a:off x="457200" y="408464"/>
            <a:ext cx="8229600" cy="579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INFRAESTRUCTURA Y EQUIPAMIENTO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/>
          <a:srcRect l="15234" t="41992" r="61328" b="25781"/>
          <a:stretch>
            <a:fillRect/>
          </a:stretch>
        </p:blipFill>
        <p:spPr bwMode="auto">
          <a:xfrm>
            <a:off x="285720" y="2071678"/>
            <a:ext cx="364333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3 Rectángulo redondeado"/>
          <p:cNvSpPr/>
          <p:nvPr/>
        </p:nvSpPr>
        <p:spPr>
          <a:xfrm>
            <a:off x="6000760" y="1357298"/>
            <a:ext cx="2071702" cy="6429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Establecimientos de A&amp;B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6000760" y="3786190"/>
            <a:ext cx="2000264" cy="6429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Establecimientos de Alojamiento 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/>
          <a:srcRect l="4882" t="31445" r="49414" b="13867"/>
          <a:stretch>
            <a:fillRect/>
          </a:stretch>
        </p:blipFill>
        <p:spPr bwMode="auto">
          <a:xfrm>
            <a:off x="3786182" y="3429000"/>
            <a:ext cx="2120178" cy="1522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6"/>
          <a:srcRect l="5273" t="31250" r="49609" b="14062"/>
          <a:stretch>
            <a:fillRect/>
          </a:stretch>
        </p:blipFill>
        <p:spPr bwMode="auto">
          <a:xfrm>
            <a:off x="3714744" y="1071546"/>
            <a:ext cx="2161012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5 CuadroTexto"/>
          <p:cNvSpPr txBox="1"/>
          <p:nvPr/>
        </p:nvSpPr>
        <p:spPr>
          <a:xfrm>
            <a:off x="6286512" y="2214554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71.42 % no recibe turistas 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86446" y="2285992"/>
            <a:ext cx="428628" cy="1428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6286512" y="2857496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28.57%  mayores difusores del  Patrimonio existente .</a:t>
            </a:r>
          </a:p>
        </p:txBody>
      </p:sp>
      <p:sp>
        <p:nvSpPr>
          <p:cNvPr id="20" name="19 Más"/>
          <p:cNvSpPr/>
          <p:nvPr/>
        </p:nvSpPr>
        <p:spPr>
          <a:xfrm>
            <a:off x="5715008" y="2714620"/>
            <a:ext cx="500066" cy="500066"/>
          </a:xfrm>
          <a:prstGeom prst="mathPl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6072198" y="5000636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56 %  de turistas que pernoctan  lo hacen por  motivos de negocios. 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6215074" y="5786454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44 %  percepción diferente 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5643570" y="5072074"/>
            <a:ext cx="428628" cy="1428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Más"/>
          <p:cNvSpPr/>
          <p:nvPr/>
        </p:nvSpPr>
        <p:spPr>
          <a:xfrm>
            <a:off x="5643570" y="5643578"/>
            <a:ext cx="500066" cy="500066"/>
          </a:xfrm>
          <a:prstGeom prst="mathPl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87588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F2515889-AF3A-4893-8748-1589E9034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F24B7CCF-BA2D-419C-90D7-6028CEE2DAD4}"/>
              </a:ext>
            </a:extLst>
          </p:cNvPr>
          <p:cNvSpPr txBox="1">
            <a:spLocks/>
          </p:cNvSpPr>
          <p:nvPr/>
        </p:nvSpPr>
        <p:spPr>
          <a:xfrm>
            <a:off x="457200" y="408464"/>
            <a:ext cx="8229600" cy="579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COMERCIALIZACIÓN DE LOS PRODUCTOS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93B9D58-9B9A-4CA7-A204-D3619FFFDFD3}"/>
              </a:ext>
            </a:extLst>
          </p:cNvPr>
          <p:cNvSpPr/>
          <p:nvPr/>
        </p:nvSpPr>
        <p:spPr>
          <a:xfrm>
            <a:off x="714348" y="1928802"/>
            <a:ext cx="920445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12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Productores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C532A43-FFFD-4126-B2EA-6D48E23931F3}"/>
              </a:ext>
            </a:extLst>
          </p:cNvPr>
          <p:cNvSpPr/>
          <p:nvPr/>
        </p:nvSpPr>
        <p:spPr>
          <a:xfrm>
            <a:off x="4641556" y="3750531"/>
            <a:ext cx="1143008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Demanda 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A89FE97-A634-4F8E-AC5D-CCEAC81E143A}"/>
              </a:ext>
            </a:extLst>
          </p:cNvPr>
          <p:cNvPicPr/>
          <p:nvPr/>
        </p:nvPicPr>
        <p:blipFill rotWithShape="1">
          <a:blip r:embed="rId3"/>
          <a:srcRect l="31893" t="37044" r="29301" b="22888"/>
          <a:stretch/>
        </p:blipFill>
        <p:spPr bwMode="auto">
          <a:xfrm>
            <a:off x="214282" y="3750531"/>
            <a:ext cx="4059572" cy="2678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5AB03F7-640B-41A6-BC54-22F38C963C4A}"/>
              </a:ext>
            </a:extLst>
          </p:cNvPr>
          <p:cNvSpPr/>
          <p:nvPr/>
        </p:nvSpPr>
        <p:spPr>
          <a:xfrm>
            <a:off x="6500826" y="3643314"/>
            <a:ext cx="1785950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Canales de distribución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Gráfico 7">
            <a:extLst>
              <a:ext uri="{FF2B5EF4-FFF2-40B4-BE49-F238E27FC236}">
                <a16:creationId xmlns:a16="http://schemas.microsoft.com/office/drawing/2014/main" xmlns="" id="{97229763-3162-47AB-B5BD-4D1591585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3846981"/>
              </p:ext>
            </p:extLst>
          </p:nvPr>
        </p:nvGraphicFramePr>
        <p:xfrm>
          <a:off x="1907704" y="1214423"/>
          <a:ext cx="4824537" cy="222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15 Rectángulo"/>
          <p:cNvSpPr/>
          <p:nvPr/>
        </p:nvSpPr>
        <p:spPr>
          <a:xfrm>
            <a:off x="7164288" y="1857364"/>
            <a:ext cx="1336802" cy="7795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latin typeface="Times New Roman" pitchFamily="18" charset="0"/>
                <a:cs typeface="Times New Roman" pitchFamily="18" charset="0"/>
              </a:rPr>
              <a:t>57% </a:t>
            </a:r>
          </a:p>
          <a:p>
            <a:pPr algn="ctr"/>
            <a:r>
              <a:rPr lang="es-ES" sz="1000" dirty="0">
                <a:latin typeface="Times New Roman" pitchFamily="18" charset="0"/>
                <a:cs typeface="Times New Roman" pitchFamily="18" charset="0"/>
              </a:rPr>
              <a:t>Perciben un ingreso menor al del sueldo básico.</a:t>
            </a:r>
          </a:p>
        </p:txBody>
      </p:sp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1997543648"/>
              </p:ext>
            </p:extLst>
          </p:nvPr>
        </p:nvGraphicFramePr>
        <p:xfrm>
          <a:off x="4273854" y="4890829"/>
          <a:ext cx="2071702" cy="153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17 CuadroTexto"/>
          <p:cNvSpPr txBox="1"/>
          <p:nvPr/>
        </p:nvSpPr>
        <p:spPr>
          <a:xfrm>
            <a:off x="4225656" y="4197844"/>
            <a:ext cx="1974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¿Estaría dispuesto en comprar una Macana o chal? 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10"/>
          <a:srcRect l="25781" t="48828" r="26279" b="26758"/>
          <a:stretch/>
        </p:blipFill>
        <p:spPr bwMode="auto">
          <a:xfrm>
            <a:off x="6432856" y="4370786"/>
            <a:ext cx="2240228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87588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Resultado de imagen para all you need is ecuador"/>
          <p:cNvPicPr>
            <a:picLocks noChangeAspect="1" noChangeArrowheads="1"/>
          </p:cNvPicPr>
          <p:nvPr/>
        </p:nvPicPr>
        <p:blipFill rotWithShape="1">
          <a:blip r:embed="rId3"/>
          <a:srcRect t="91844" b="3294"/>
          <a:stretch/>
        </p:blipFill>
        <p:spPr bwMode="auto">
          <a:xfrm flipV="1">
            <a:off x="0" y="-35470"/>
            <a:ext cx="9144000" cy="296118"/>
          </a:xfrm>
          <a:prstGeom prst="rect">
            <a:avLst/>
          </a:prstGeom>
          <a:noFill/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3328A3A7-2ECE-4591-A343-9FCF2889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05" y="799614"/>
            <a:ext cx="8229600" cy="296118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 </a:t>
            </a: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xmlns="" id="{32DFCEB0-82DC-4F5D-8AE1-3779896A2E35}"/>
              </a:ext>
            </a:extLst>
          </p:cNvPr>
          <p:cNvSpPr txBox="1">
            <a:spLocks/>
          </p:cNvSpPr>
          <p:nvPr/>
        </p:nvSpPr>
        <p:spPr>
          <a:xfrm>
            <a:off x="642910" y="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2305" t="41992" r="57812" b="24804"/>
          <a:stretch>
            <a:fillRect/>
          </a:stretch>
        </p:blipFill>
        <p:spPr bwMode="auto">
          <a:xfrm>
            <a:off x="4557981" y="1585593"/>
            <a:ext cx="1801910" cy="1201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28" name="AutoShape 4" descr=" "/>
          <p:cNvSpPr>
            <a:spLocks noChangeAspect="1" noChangeArrowheads="1"/>
          </p:cNvSpPr>
          <p:nvPr/>
        </p:nvSpPr>
        <p:spPr bwMode="auto">
          <a:xfrm>
            <a:off x="155575" y="-2155825"/>
            <a:ext cx="6753225" cy="449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0" name="AutoShape 6" descr=" "/>
          <p:cNvSpPr>
            <a:spLocks noChangeAspect="1" noChangeArrowheads="1"/>
          </p:cNvSpPr>
          <p:nvPr/>
        </p:nvSpPr>
        <p:spPr bwMode="auto">
          <a:xfrm>
            <a:off x="0" y="-2247900"/>
            <a:ext cx="6753225" cy="449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 l="12500" t="55859" r="39453" b="6054"/>
          <a:stretch>
            <a:fillRect/>
          </a:stretch>
        </p:blipFill>
        <p:spPr bwMode="auto">
          <a:xfrm>
            <a:off x="1832767" y="1575076"/>
            <a:ext cx="2147076" cy="1356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10 Rectángulo"/>
          <p:cNvSpPr/>
          <p:nvPr/>
        </p:nvSpPr>
        <p:spPr>
          <a:xfrm>
            <a:off x="229469" y="1916101"/>
            <a:ext cx="1428728" cy="10001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itchFamily="18" charset="0"/>
                <a:cs typeface="Times New Roman" pitchFamily="18" charset="0"/>
              </a:rPr>
              <a:t>Diagnosticar </a:t>
            </a:r>
          </a:p>
        </p:txBody>
      </p:sp>
      <p:sp>
        <p:nvSpPr>
          <p:cNvPr id="12" name="11 Flecha derecha"/>
          <p:cNvSpPr/>
          <p:nvPr/>
        </p:nvSpPr>
        <p:spPr>
          <a:xfrm>
            <a:off x="4061357" y="2145865"/>
            <a:ext cx="428628" cy="35719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6" descr="Resultado de imagen para GAD GUALACE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5884" y="1330027"/>
            <a:ext cx="1043608" cy="1494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13 Rectángulo"/>
          <p:cNvSpPr/>
          <p:nvPr/>
        </p:nvSpPr>
        <p:spPr>
          <a:xfrm>
            <a:off x="6571561" y="1641173"/>
            <a:ext cx="857256" cy="10001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Aporte al desarrollo turístico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 l="4687" t="35156" r="49023" b="17969"/>
          <a:stretch>
            <a:fillRect/>
          </a:stretch>
        </p:blipFill>
        <p:spPr bwMode="auto">
          <a:xfrm>
            <a:off x="785786" y="5000636"/>
            <a:ext cx="142876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14 Diagrama"/>
          <p:cNvGraphicFramePr/>
          <p:nvPr/>
        </p:nvGraphicFramePr>
        <p:xfrm>
          <a:off x="285720" y="4000504"/>
          <a:ext cx="8858280" cy="2428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229469" y="3599458"/>
            <a:ext cx="307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Objetivos específicos </a:t>
            </a:r>
          </a:p>
        </p:txBody>
      </p:sp>
    </p:spTree>
    <p:extLst>
      <p:ext uri="{BB962C8B-B14F-4D97-AF65-F5344CB8AC3E}">
        <p14:creationId xmlns:p14="http://schemas.microsoft.com/office/powerpoint/2010/main" val="10410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4" grpId="0" animBg="1"/>
      <p:bldGraphic spid="15" grpId="0">
        <p:bldAsOne/>
      </p:bldGraphic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E910F43E-2558-4062-A2F7-923406BC4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0C0C6A0F-2740-4280-8191-AD6D5B1FEAF8}"/>
              </a:ext>
            </a:extLst>
          </p:cNvPr>
          <p:cNvSpPr txBox="1">
            <a:spLocks/>
          </p:cNvSpPr>
          <p:nvPr/>
        </p:nvSpPr>
        <p:spPr>
          <a:xfrm>
            <a:off x="457200" y="408464"/>
            <a:ext cx="8229600" cy="579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VALORIZACIÓN DEL PATRIMONIO 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2E9782E3-8DE3-48F3-ADAC-F97E07B26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754017"/>
              </p:ext>
            </p:extLst>
          </p:nvPr>
        </p:nvGraphicFramePr>
        <p:xfrm>
          <a:off x="251520" y="1223586"/>
          <a:ext cx="4464496" cy="23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uadro de texto 38">
            <a:extLst>
              <a:ext uri="{FF2B5EF4-FFF2-40B4-BE49-F238E27FC236}">
                <a16:creationId xmlns:a16="http://schemas.microsoft.com/office/drawing/2014/main" xmlns="" id="{C09229A6-DC54-4B3F-8F8A-50D0ECE25F37}"/>
              </a:ext>
            </a:extLst>
          </p:cNvPr>
          <p:cNvSpPr txBox="1">
            <a:spLocks/>
          </p:cNvSpPr>
          <p:nvPr/>
        </p:nvSpPr>
        <p:spPr>
          <a:xfrm>
            <a:off x="357158" y="3857628"/>
            <a:ext cx="4176463" cy="34573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200" b="1">
                <a:solidFill>
                  <a:srgbClr val="0102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¿Cuál es la característica que más aprecia de una Macana (Chal)?</a:t>
            </a:r>
            <a:endParaRPr lang="es-ES" sz="1100">
              <a:solidFill>
                <a:srgbClr val="00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54" name="Picture 2" descr="Imagen relacionada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857752" y="1285860"/>
            <a:ext cx="4071934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8" name="7 Diagrama"/>
          <p:cNvGraphicFramePr/>
          <p:nvPr/>
        </p:nvGraphicFramePr>
        <p:xfrm>
          <a:off x="500034" y="4500570"/>
          <a:ext cx="4143404" cy="177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824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6166A219-1CA1-4DE3-BA1C-CBEAAD48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14B33804-D335-42BD-8FC5-E2C25BF24CA0}"/>
              </a:ext>
            </a:extLst>
          </p:cNvPr>
          <p:cNvSpPr txBox="1">
            <a:spLocks/>
          </p:cNvSpPr>
          <p:nvPr/>
        </p:nvSpPr>
        <p:spPr>
          <a:xfrm>
            <a:off x="457200" y="408464"/>
            <a:ext cx="8229600" cy="579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SISTEMAS DE INFORMACIÓN TERRITORIAL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0A37633-D5AE-4A24-8FE4-E46553F62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19185" r="38188" b="13582"/>
          <a:stretch/>
        </p:blipFill>
        <p:spPr>
          <a:xfrm>
            <a:off x="3357554" y="1357298"/>
            <a:ext cx="2952328" cy="4246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9AAD31-F83E-453A-91AA-AD27E8BDB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20000"/>
          </a:blip>
          <a:srcRect l="38096" t="24625" r="38279" b="13746"/>
          <a:stretch/>
        </p:blipFill>
        <p:spPr>
          <a:xfrm>
            <a:off x="6479706" y="1428736"/>
            <a:ext cx="2451893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/>
          <a:srcRect l="38672" t="20508" r="39062" b="12109"/>
          <a:stretch>
            <a:fillRect/>
          </a:stretch>
        </p:blipFill>
        <p:spPr bwMode="auto">
          <a:xfrm>
            <a:off x="571472" y="1357298"/>
            <a:ext cx="2714644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529163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28A60097-2969-47D8-83A1-D3B7A5DC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5DF2814-7735-4499-AE1B-3A5BB4D8CEE4}"/>
              </a:ext>
            </a:extLst>
          </p:cNvPr>
          <p:cNvSpPr txBox="1">
            <a:spLocks/>
          </p:cNvSpPr>
          <p:nvPr/>
        </p:nvSpPr>
        <p:spPr>
          <a:xfrm>
            <a:off x="457200" y="2060848"/>
            <a:ext cx="8229600" cy="30963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</a:p>
          <a:p>
            <a:r>
              <a:rPr lang="es-E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CENTRO DE DIFUSIÓN TURÍSTICA DE LA MACANA</a:t>
            </a:r>
            <a:endParaRPr lang="es-E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76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28A60097-2969-47D8-83A1-D3B7A5DC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323F3312-2131-4800-8A10-4F0F1D99D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179387"/>
              </p:ext>
            </p:extLst>
          </p:nvPr>
        </p:nvGraphicFramePr>
        <p:xfrm>
          <a:off x="464315" y="624209"/>
          <a:ext cx="8215370" cy="8265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71636">
                  <a:extLst>
                    <a:ext uri="{9D8B030D-6E8A-4147-A177-3AD203B41FA5}">
                      <a16:colId xmlns:a16="http://schemas.microsoft.com/office/drawing/2014/main" xmlns="" val="865477329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10750069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254384313"/>
                    </a:ext>
                  </a:extLst>
                </a:gridCol>
                <a:gridCol w="2163552">
                  <a:extLst>
                    <a:ext uri="{9D8B030D-6E8A-4147-A177-3AD203B41FA5}">
                      <a16:colId xmlns:a16="http://schemas.microsoft.com/office/drawing/2014/main" xmlns="" val="3659001836"/>
                    </a:ext>
                  </a:extLst>
                </a:gridCol>
                <a:gridCol w="14083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5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EQUIPAMIENTO E INSTALACIONES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388658"/>
                  </a:ext>
                </a:extLst>
              </a:tr>
              <a:tr h="22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Posibles fuentes de financiamiento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Responsables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de gestión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Campo de acción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15533281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6FD177E-4BD5-40B4-B70C-804FEB35F4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4" y="1903439"/>
            <a:ext cx="1571636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2929" t="42969" r="48437" b="27734"/>
          <a:stretch>
            <a:fillRect/>
          </a:stretch>
        </p:blipFill>
        <p:spPr bwMode="auto">
          <a:xfrm>
            <a:off x="2500298" y="2153472"/>
            <a:ext cx="121444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Resultado de imagen para CI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4498" y="4519812"/>
            <a:ext cx="882666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/>
          <a:srcRect l="13476" t="43945" r="59570" b="26758"/>
          <a:stretch>
            <a:fillRect/>
          </a:stretch>
        </p:blipFill>
        <p:spPr bwMode="auto">
          <a:xfrm>
            <a:off x="3991495" y="2965405"/>
            <a:ext cx="1143008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0">
            <a:extLst>
              <a:ext uri="{FF2B5EF4-FFF2-40B4-BE49-F238E27FC236}">
                <a16:creationId xmlns:a16="http://schemas.microsoft.com/office/drawing/2014/main" xmlns="" id="{D1F492B7-6EC4-4B63-9C55-13FB8D9F26D2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16353" r="33550" b="20693"/>
          <a:stretch/>
        </p:blipFill>
        <p:spPr bwMode="auto">
          <a:xfrm>
            <a:off x="5445049" y="2024863"/>
            <a:ext cx="1643074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5802239" y="3878486"/>
            <a:ext cx="1285884" cy="2857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>
                <a:latin typeface="Times New Roman" pitchFamily="18" charset="0"/>
                <a:cs typeface="Times New Roman" pitchFamily="18" charset="0"/>
              </a:rPr>
              <a:t>Diseñar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849519" y="4382185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60 % </a:t>
            </a:r>
            <a:r>
              <a:rPr lang="es-ES" sz="1100" dirty="0">
                <a:latin typeface="Times New Roman" pitchFamily="18" charset="0"/>
                <a:cs typeface="Times New Roman" pitchFamily="18" charset="0"/>
              </a:rPr>
              <a:t>funcionalidad</a:t>
            </a:r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60585" y="230138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60585" y="485776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9"/>
          <a:srcRect l="8203" t="36133" r="67188" b="19922"/>
          <a:stretch>
            <a:fillRect/>
          </a:stretch>
        </p:blipFill>
        <p:spPr bwMode="auto">
          <a:xfrm>
            <a:off x="785786" y="4537041"/>
            <a:ext cx="1571636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19 Rectángulo"/>
          <p:cNvSpPr/>
          <p:nvPr/>
        </p:nvSpPr>
        <p:spPr>
          <a:xfrm>
            <a:off x="5862352" y="5235676"/>
            <a:ext cx="1285884" cy="2857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>
                <a:latin typeface="Times New Roman" pitchFamily="18" charset="0"/>
                <a:cs typeface="Times New Roman" pitchFamily="18" charset="0"/>
              </a:rPr>
              <a:t>Capacitar a jóvenes 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5862352" y="5683048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70 % </a:t>
            </a:r>
            <a:r>
              <a:rPr lang="es-ES" sz="1100" dirty="0">
                <a:latin typeface="Times New Roman" pitchFamily="18" charset="0"/>
                <a:cs typeface="Times New Roman" pitchFamily="18" charset="0"/>
              </a:rPr>
              <a:t>temas de valoración</a:t>
            </a:r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7473119" y="2667805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Integración de la Comunidad 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7662203" y="4584307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Apreciar el legado cultural </a:t>
            </a:r>
          </a:p>
        </p:txBody>
      </p:sp>
    </p:spTree>
    <p:extLst>
      <p:ext uri="{BB962C8B-B14F-4D97-AF65-F5344CB8AC3E}">
        <p14:creationId xmlns:p14="http://schemas.microsoft.com/office/powerpoint/2010/main" val="161304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A425538D-B78F-4C47-B8A5-80577ABC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CD6C182-0A0D-4D27-9BA3-D21FEC9D7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17785" r="37400" b="21986"/>
          <a:stretch/>
        </p:blipFill>
        <p:spPr>
          <a:xfrm>
            <a:off x="500034" y="4214818"/>
            <a:ext cx="1607310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AFC7A45-E7DA-4B7E-BA38-CC69214265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96" t="21824" r="39067" b="13746"/>
          <a:stretch/>
        </p:blipFill>
        <p:spPr>
          <a:xfrm>
            <a:off x="571472" y="5572116"/>
            <a:ext cx="1440595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9" name="Tabla 7">
            <a:extLst>
              <a:ext uri="{FF2B5EF4-FFF2-40B4-BE49-F238E27FC236}">
                <a16:creationId xmlns:a16="http://schemas.microsoft.com/office/drawing/2014/main" xmlns="" id="{323F3312-2131-4800-8A10-4F0F1D99D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82632"/>
              </p:ext>
            </p:extLst>
          </p:nvPr>
        </p:nvGraphicFramePr>
        <p:xfrm>
          <a:off x="500034" y="1285860"/>
          <a:ext cx="8215370" cy="9286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71636">
                  <a:extLst>
                    <a:ext uri="{9D8B030D-6E8A-4147-A177-3AD203B41FA5}">
                      <a16:colId xmlns:a16="http://schemas.microsoft.com/office/drawing/2014/main" xmlns="" val="865477329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10750069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254384313"/>
                    </a:ext>
                  </a:extLst>
                </a:gridCol>
                <a:gridCol w="2163552">
                  <a:extLst>
                    <a:ext uri="{9D8B030D-6E8A-4147-A177-3AD203B41FA5}">
                      <a16:colId xmlns:a16="http://schemas.microsoft.com/office/drawing/2014/main" xmlns="" val="3659001836"/>
                    </a:ext>
                  </a:extLst>
                </a:gridCol>
                <a:gridCol w="14083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5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VALORIZACIÓN DEL PATRIMONIO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388658"/>
                  </a:ext>
                </a:extLst>
              </a:tr>
              <a:tr h="493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Posibles fuentes de financiamiento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Responsables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de gestión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Campo de acción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15533281"/>
                  </a:ext>
                </a:extLst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6" cstate="print"/>
          <a:srcRect l="2929" t="37109" r="53125" b="18946"/>
          <a:stretch>
            <a:fillRect/>
          </a:stretch>
        </p:blipFill>
        <p:spPr bwMode="auto">
          <a:xfrm>
            <a:off x="571472" y="2571744"/>
            <a:ext cx="1500198" cy="1375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9 Rectángulo"/>
          <p:cNvSpPr/>
          <p:nvPr/>
        </p:nvSpPr>
        <p:spPr>
          <a:xfrm>
            <a:off x="0" y="31432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492919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4" descr="Resultado de imagen para mintur ecuad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572008"/>
            <a:ext cx="1281629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Resultado de imagen para CI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34685" y="2812172"/>
            <a:ext cx="882666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/>
          <a:srcRect l="4101" t="36133" r="49023" b="22851"/>
          <a:stretch>
            <a:fillRect/>
          </a:stretch>
        </p:blipFill>
        <p:spPr bwMode="auto">
          <a:xfrm>
            <a:off x="3714745" y="2571744"/>
            <a:ext cx="1402054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Resultado de imagen para esp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5985" y="4714884"/>
            <a:ext cx="1357321" cy="642942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5643570" y="3000372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Difundir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643570" y="3500438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90 % </a:t>
            </a:r>
            <a:r>
              <a:rPr lang="es-ES" sz="1100" dirty="0">
                <a:latin typeface="Times New Roman" pitchFamily="18" charset="0"/>
                <a:cs typeface="Times New Roman" pitchFamily="18" charset="0"/>
              </a:rPr>
              <a:t>el proceso y Patrimonio </a:t>
            </a:r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5643570" y="4786322"/>
            <a:ext cx="1285884" cy="5000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Capacitar a artesanos  en temas de guianza 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5643570" y="5500702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Diseño e implementación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358082" y="3214686"/>
            <a:ext cx="1285884" cy="5715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Los turistas conocen más la Macana 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7286644" y="5143512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Potencializar el turismo </a:t>
            </a:r>
          </a:p>
        </p:txBody>
      </p:sp>
    </p:spTree>
    <p:extLst>
      <p:ext uri="{BB962C8B-B14F-4D97-AF65-F5344CB8AC3E}">
        <p14:creationId xmlns:p14="http://schemas.microsoft.com/office/powerpoint/2010/main" val="14592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A425538D-B78F-4C47-B8A5-80577ABC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graphicFrame>
        <p:nvGraphicFramePr>
          <p:cNvPr id="9" name="Tabla 7">
            <a:extLst>
              <a:ext uri="{FF2B5EF4-FFF2-40B4-BE49-F238E27FC236}">
                <a16:creationId xmlns:a16="http://schemas.microsoft.com/office/drawing/2014/main" xmlns="" id="{323F3312-2131-4800-8A10-4F0F1D99D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82632"/>
              </p:ext>
            </p:extLst>
          </p:nvPr>
        </p:nvGraphicFramePr>
        <p:xfrm>
          <a:off x="500034" y="1285860"/>
          <a:ext cx="8215370" cy="9286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71636">
                  <a:extLst>
                    <a:ext uri="{9D8B030D-6E8A-4147-A177-3AD203B41FA5}">
                      <a16:colId xmlns:a16="http://schemas.microsoft.com/office/drawing/2014/main" xmlns="" val="865477329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10750069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254384313"/>
                    </a:ext>
                  </a:extLst>
                </a:gridCol>
                <a:gridCol w="2163552">
                  <a:extLst>
                    <a:ext uri="{9D8B030D-6E8A-4147-A177-3AD203B41FA5}">
                      <a16:colId xmlns:a16="http://schemas.microsoft.com/office/drawing/2014/main" xmlns="" val="3659001836"/>
                    </a:ext>
                  </a:extLst>
                </a:gridCol>
                <a:gridCol w="14083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5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</a:t>
                      </a:r>
                      <a:r>
                        <a:rPr lang="es-EC" sz="12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INFORMACIÓN TERRITORIAL 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388658"/>
                  </a:ext>
                </a:extLst>
              </a:tr>
              <a:tr h="493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Posibles fuentes de financiamiento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Responsables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de gestión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Campo de acción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15533281"/>
                  </a:ext>
                </a:extLst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0" y="350043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2" name="Picture 14" descr="Resultado de imagen para mintur ecuad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5143512"/>
            <a:ext cx="1281629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Resultado de imagen para CI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2786058"/>
            <a:ext cx="882666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16 Rectángulo"/>
          <p:cNvSpPr/>
          <p:nvPr/>
        </p:nvSpPr>
        <p:spPr>
          <a:xfrm>
            <a:off x="5643570" y="3000372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Recabar información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643570" y="3500438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Plazo de 1 año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358082" y="3214686"/>
            <a:ext cx="1285884" cy="5715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Fuente de consulta actualizado 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6"/>
          <a:srcRect l="2929" t="32226" r="48437" b="15039"/>
          <a:stretch>
            <a:fillRect/>
          </a:stretch>
        </p:blipFill>
        <p:spPr bwMode="auto">
          <a:xfrm>
            <a:off x="500034" y="2928934"/>
            <a:ext cx="175684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7"/>
          <a:srcRect l="13438" t="51250" r="68750" b="23173"/>
          <a:stretch>
            <a:fillRect/>
          </a:stretch>
        </p:blipFill>
        <p:spPr bwMode="auto">
          <a:xfrm>
            <a:off x="2571736" y="4143380"/>
            <a:ext cx="72968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8"/>
          <a:srcRect l="13476" t="43945" r="59570" b="26758"/>
          <a:stretch>
            <a:fillRect/>
          </a:stretch>
        </p:blipFill>
        <p:spPr bwMode="auto">
          <a:xfrm>
            <a:off x="3857620" y="3286124"/>
            <a:ext cx="1143008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9"/>
          <a:srcRect l="4687" t="32226" r="48437" b="15039"/>
          <a:stretch>
            <a:fillRect/>
          </a:stretch>
        </p:blipFill>
        <p:spPr bwMode="auto">
          <a:xfrm>
            <a:off x="5715008" y="4143380"/>
            <a:ext cx="2786082" cy="1880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92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A425538D-B78F-4C47-B8A5-80577ABC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graphicFrame>
        <p:nvGraphicFramePr>
          <p:cNvPr id="9" name="Tabla 7">
            <a:extLst>
              <a:ext uri="{FF2B5EF4-FFF2-40B4-BE49-F238E27FC236}">
                <a16:creationId xmlns:a16="http://schemas.microsoft.com/office/drawing/2014/main" xmlns="" id="{323F3312-2131-4800-8A10-4F0F1D99D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82632"/>
              </p:ext>
            </p:extLst>
          </p:nvPr>
        </p:nvGraphicFramePr>
        <p:xfrm>
          <a:off x="500034" y="1285860"/>
          <a:ext cx="8215370" cy="9286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71636">
                  <a:extLst>
                    <a:ext uri="{9D8B030D-6E8A-4147-A177-3AD203B41FA5}">
                      <a16:colId xmlns:a16="http://schemas.microsoft.com/office/drawing/2014/main" xmlns="" val="865477329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10750069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254384313"/>
                    </a:ext>
                  </a:extLst>
                </a:gridCol>
                <a:gridCol w="2163552">
                  <a:extLst>
                    <a:ext uri="{9D8B030D-6E8A-4147-A177-3AD203B41FA5}">
                      <a16:colId xmlns:a16="http://schemas.microsoft.com/office/drawing/2014/main" xmlns="" val="3659001836"/>
                    </a:ext>
                  </a:extLst>
                </a:gridCol>
                <a:gridCol w="14083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5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REDES DE COOPERACIÓN</a:t>
                      </a:r>
                      <a:r>
                        <a:rPr lang="es-EC" sz="12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388658"/>
                  </a:ext>
                </a:extLst>
              </a:tr>
              <a:tr h="493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Posibles fuentes de financiamiento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Responsables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de gestión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Campo de acción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15533281"/>
                  </a:ext>
                </a:extLst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0" y="31432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492919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4" descr="Resultado de imagen para mintur ecuad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286124"/>
            <a:ext cx="833059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Resultado de imagen para CI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285992"/>
            <a:ext cx="882666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16 Rectángulo"/>
          <p:cNvSpPr/>
          <p:nvPr/>
        </p:nvSpPr>
        <p:spPr>
          <a:xfrm>
            <a:off x="5643570" y="3000372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Reunir a entidades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643570" y="3500438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70 % </a:t>
            </a:r>
            <a:r>
              <a:rPr lang="es-ES" sz="1100" dirty="0">
                <a:latin typeface="Times New Roman" pitchFamily="18" charset="0"/>
                <a:cs typeface="Times New Roman" pitchFamily="18" charset="0"/>
              </a:rPr>
              <a:t>llegar a acuerdos </a:t>
            </a:r>
            <a:endParaRPr lang="es-E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643570" y="4786322"/>
            <a:ext cx="1285884" cy="5000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Visitas consulares 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5643570" y="5500702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80 %  en un año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358082" y="3214686"/>
            <a:ext cx="1428760" cy="5715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Reuniones participativas 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7286644" y="5000636"/>
            <a:ext cx="1500198" cy="7858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De a conocer la Macana internacionalmente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 l="49219" t="61524" r="33789" b="26757"/>
          <a:stretch>
            <a:fillRect/>
          </a:stretch>
        </p:blipFill>
        <p:spPr bwMode="auto">
          <a:xfrm>
            <a:off x="500034" y="2643182"/>
            <a:ext cx="1714512" cy="114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7"/>
          <a:srcRect l="12500" t="36328" r="48828" b="19726"/>
          <a:stretch>
            <a:fillRect/>
          </a:stretch>
        </p:blipFill>
        <p:spPr bwMode="auto">
          <a:xfrm>
            <a:off x="571472" y="4643446"/>
            <a:ext cx="1571636" cy="1440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1"/>
          <p:cNvPicPr>
            <a:picLocks noChangeAspect="1" noChangeArrowheads="1"/>
          </p:cNvPicPr>
          <p:nvPr/>
        </p:nvPicPr>
        <p:blipFill>
          <a:blip r:embed="rId8"/>
          <a:srcRect l="13438" t="51250" r="68750" b="23173"/>
          <a:stretch>
            <a:fillRect/>
          </a:stretch>
        </p:blipFill>
        <p:spPr bwMode="auto">
          <a:xfrm>
            <a:off x="3000364" y="3429000"/>
            <a:ext cx="642942" cy="81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/>
          <a:srcRect l="2929" t="42969" r="48437" b="27734"/>
          <a:stretch>
            <a:fillRect/>
          </a:stretch>
        </p:blipFill>
        <p:spPr bwMode="auto">
          <a:xfrm>
            <a:off x="2571736" y="4214818"/>
            <a:ext cx="642942" cy="52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10"/>
          <a:srcRect l="13476" t="43945" r="59570" b="26758"/>
          <a:stretch>
            <a:fillRect/>
          </a:stretch>
        </p:blipFill>
        <p:spPr bwMode="auto">
          <a:xfrm>
            <a:off x="3929058" y="3286124"/>
            <a:ext cx="1143008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11"/>
          <a:srcRect l="1758" t="48828" r="77149" b="22851"/>
          <a:stretch>
            <a:fillRect/>
          </a:stretch>
        </p:blipFill>
        <p:spPr bwMode="auto">
          <a:xfrm>
            <a:off x="2357422" y="5214950"/>
            <a:ext cx="1000132" cy="80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92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A425538D-B78F-4C47-B8A5-80577ABC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graphicFrame>
        <p:nvGraphicFramePr>
          <p:cNvPr id="9" name="Tabla 7">
            <a:extLst>
              <a:ext uri="{FF2B5EF4-FFF2-40B4-BE49-F238E27FC236}">
                <a16:creationId xmlns:a16="http://schemas.microsoft.com/office/drawing/2014/main" xmlns="" id="{323F3312-2131-4800-8A10-4F0F1D99D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82632"/>
              </p:ext>
            </p:extLst>
          </p:nvPr>
        </p:nvGraphicFramePr>
        <p:xfrm>
          <a:off x="500034" y="1285860"/>
          <a:ext cx="8215370" cy="9286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71636">
                  <a:extLst>
                    <a:ext uri="{9D8B030D-6E8A-4147-A177-3AD203B41FA5}">
                      <a16:colId xmlns:a16="http://schemas.microsoft.com/office/drawing/2014/main" xmlns="" val="865477329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10750069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254384313"/>
                    </a:ext>
                  </a:extLst>
                </a:gridCol>
                <a:gridCol w="2163552">
                  <a:extLst>
                    <a:ext uri="{9D8B030D-6E8A-4147-A177-3AD203B41FA5}">
                      <a16:colId xmlns:a16="http://schemas.microsoft.com/office/drawing/2014/main" xmlns="" val="3659001836"/>
                    </a:ext>
                  </a:extLst>
                </a:gridCol>
                <a:gridCol w="14083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5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COMERCIALIZACIÓN DE LOS PRODUCTOS 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388658"/>
                  </a:ext>
                </a:extLst>
              </a:tr>
              <a:tr h="493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Posibles fuentes de financiamiento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Responsables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de gestión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Campo de acción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15533281"/>
                  </a:ext>
                </a:extLst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0" y="31432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572132" y="3143248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Organizar la venta justa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572132" y="3714752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Recolectar las artesanías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5572132" y="4286256"/>
            <a:ext cx="1285884" cy="4286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50% e un año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358082" y="3214686"/>
            <a:ext cx="1428760" cy="5715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Contribuir con la comercialización </a:t>
            </a: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4"/>
          <a:srcRect l="13476" t="43945" r="59570" b="26758"/>
          <a:stretch>
            <a:fillRect/>
          </a:stretch>
        </p:blipFill>
        <p:spPr bwMode="auto">
          <a:xfrm>
            <a:off x="3929058" y="2571744"/>
            <a:ext cx="1000132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/>
          <a:srcRect l="4101" t="39062" r="49023" b="21875"/>
          <a:stretch>
            <a:fillRect/>
          </a:stretch>
        </p:blipFill>
        <p:spPr bwMode="auto">
          <a:xfrm>
            <a:off x="500034" y="2857496"/>
            <a:ext cx="1785950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/>
          <a:srcRect l="4101" t="36133" r="49023" b="22851"/>
          <a:stretch>
            <a:fillRect/>
          </a:stretch>
        </p:blipFill>
        <p:spPr bwMode="auto">
          <a:xfrm>
            <a:off x="2428860" y="3071810"/>
            <a:ext cx="1227435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10" descr="Imagen relacionada"/>
          <p:cNvPicPr>
            <a:picLocks noChangeAspect="1" noChangeArrowheads="1"/>
          </p:cNvPicPr>
          <p:nvPr/>
        </p:nvPicPr>
        <p:blipFill>
          <a:blip r:embed="rId7"/>
          <a:srcRect l="53125"/>
          <a:stretch>
            <a:fillRect/>
          </a:stretch>
        </p:blipFill>
        <p:spPr bwMode="auto">
          <a:xfrm>
            <a:off x="3857620" y="4357694"/>
            <a:ext cx="1143008" cy="1714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92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A425538D-B78F-4C47-B8A5-80577ABC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graphicFrame>
        <p:nvGraphicFramePr>
          <p:cNvPr id="9" name="Tabla 7">
            <a:extLst>
              <a:ext uri="{FF2B5EF4-FFF2-40B4-BE49-F238E27FC236}">
                <a16:creationId xmlns:a16="http://schemas.microsoft.com/office/drawing/2014/main" xmlns="" id="{323F3312-2131-4800-8A10-4F0F1D99D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82632"/>
              </p:ext>
            </p:extLst>
          </p:nvPr>
        </p:nvGraphicFramePr>
        <p:xfrm>
          <a:off x="500034" y="1285860"/>
          <a:ext cx="8215370" cy="9286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71636">
                  <a:extLst>
                    <a:ext uri="{9D8B030D-6E8A-4147-A177-3AD203B41FA5}">
                      <a16:colId xmlns:a16="http://schemas.microsoft.com/office/drawing/2014/main" xmlns="" val="865477329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107500693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254384313"/>
                    </a:ext>
                  </a:extLst>
                </a:gridCol>
                <a:gridCol w="2163552">
                  <a:extLst>
                    <a:ext uri="{9D8B030D-6E8A-4147-A177-3AD203B41FA5}">
                      <a16:colId xmlns:a16="http://schemas.microsoft.com/office/drawing/2014/main" xmlns="" val="3659001836"/>
                    </a:ext>
                  </a:extLst>
                </a:gridCol>
                <a:gridCol w="14083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5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COMUNIDAD RECEPTORA 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388658"/>
                  </a:ext>
                </a:extLst>
              </a:tr>
              <a:tr h="493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Posibles fuentes de financiamiento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Responsables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de gestión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Campo de acción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15533281"/>
                  </a:ext>
                </a:extLst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0" y="328612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572132" y="3143248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Participación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572132" y="3714752"/>
            <a:ext cx="1285884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80 % de macaneros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5572132" y="4286256"/>
            <a:ext cx="1285884" cy="4286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Plazo de 2 años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286644" y="3571876"/>
            <a:ext cx="1428760" cy="5715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La comunidad será el motor de desarrollo 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/>
          <a:srcRect l="4101" t="36133" r="49023" b="22851"/>
          <a:stretch>
            <a:fillRect/>
          </a:stretch>
        </p:blipFill>
        <p:spPr bwMode="auto">
          <a:xfrm>
            <a:off x="2428860" y="3071810"/>
            <a:ext cx="1227435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10" descr="Imagen relacionada"/>
          <p:cNvPicPr>
            <a:picLocks noChangeAspect="1" noChangeArrowheads="1"/>
          </p:cNvPicPr>
          <p:nvPr/>
        </p:nvPicPr>
        <p:blipFill>
          <a:blip r:embed="rId5"/>
          <a:srcRect l="53125"/>
          <a:stretch>
            <a:fillRect/>
          </a:stretch>
        </p:blipFill>
        <p:spPr bwMode="auto">
          <a:xfrm>
            <a:off x="3929058" y="3071810"/>
            <a:ext cx="1143008" cy="1714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4" descr="Resultado de imagen para asociacion de macanas gualace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2643182"/>
            <a:ext cx="1888004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92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Imagen relacionada">
            <a:extLst>
              <a:ext uri="{FF2B5EF4-FFF2-40B4-BE49-F238E27FC236}">
                <a16:creationId xmlns:a16="http://schemas.microsoft.com/office/drawing/2014/main" xmlns="" id="{16FADD94-58BF-4008-B718-5E90B393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A425538D-B78F-4C47-B8A5-80577ABC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3286116" y="50004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itchFamily="18" charset="0"/>
                <a:cs typeface="Times New Roman" pitchFamily="18" charset="0"/>
              </a:rPr>
              <a:t>CONCLUSIONES </a:t>
            </a:r>
          </a:p>
        </p:txBody>
      </p:sp>
      <p:graphicFrame>
        <p:nvGraphicFramePr>
          <p:cNvPr id="16" name="15 Diagrama"/>
          <p:cNvGraphicFramePr/>
          <p:nvPr/>
        </p:nvGraphicFramePr>
        <p:xfrm>
          <a:off x="1524000" y="1397000"/>
          <a:ext cx="6834214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592518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40D65E-F92A-4FE0-B192-158B6099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es-E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Teórico</a:t>
            </a:r>
          </a:p>
        </p:txBody>
      </p:sp>
      <p:pic>
        <p:nvPicPr>
          <p:cNvPr id="5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6ADDE24E-33A8-43FC-979E-E5AFF8DB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C255EADC-34BC-4310-97F5-9B5995C09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5184011"/>
              </p:ext>
            </p:extLst>
          </p:nvPr>
        </p:nvGraphicFramePr>
        <p:xfrm>
          <a:off x="1714480" y="928670"/>
          <a:ext cx="6215106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FC747B8C-9C04-41CB-99C1-EA83C04F33E2}"/>
              </a:ext>
            </a:extLst>
          </p:cNvPr>
          <p:cNvSpPr/>
          <p:nvPr/>
        </p:nvSpPr>
        <p:spPr>
          <a:xfrm>
            <a:off x="4139952" y="3036807"/>
            <a:ext cx="1643074" cy="5287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Alburquerque 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9"/>
          <a:srcRect l="18164" t="33203" r="35547" b="19922"/>
          <a:stretch>
            <a:fillRect/>
          </a:stretch>
        </p:blipFill>
        <p:spPr bwMode="auto">
          <a:xfrm>
            <a:off x="3071802" y="3769128"/>
            <a:ext cx="3929090" cy="2666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0"/>
          <a:srcRect l="8984" t="31445" r="55273" b="13867"/>
          <a:stretch>
            <a:fillRect/>
          </a:stretch>
        </p:blipFill>
        <p:spPr bwMode="auto">
          <a:xfrm>
            <a:off x="110983" y="468478"/>
            <a:ext cx="2135424" cy="196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1" cstate="print"/>
          <a:srcRect l="2539" t="32422" r="48828" b="14843"/>
          <a:stretch>
            <a:fillRect/>
          </a:stretch>
        </p:blipFill>
        <p:spPr bwMode="auto">
          <a:xfrm>
            <a:off x="7215206" y="1000108"/>
            <a:ext cx="1714512" cy="1069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2"/>
          <a:srcRect l="38281" t="43164" r="39453" b="33398"/>
          <a:stretch>
            <a:fillRect/>
          </a:stretch>
        </p:blipFill>
        <p:spPr bwMode="auto">
          <a:xfrm>
            <a:off x="430506" y="4867563"/>
            <a:ext cx="2358096" cy="1567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13"/>
          <a:srcRect l="15235" t="31250" r="60742" b="14062"/>
          <a:stretch>
            <a:fillRect/>
          </a:stretch>
        </p:blipFill>
        <p:spPr bwMode="auto">
          <a:xfrm>
            <a:off x="755576" y="3172936"/>
            <a:ext cx="1351783" cy="1633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2" descr="Resultado de imagen para CIDA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84092" y="3316088"/>
            <a:ext cx="1476148" cy="1107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15"/>
          <a:srcRect l="13438" t="51250" r="68750" b="23173"/>
          <a:stretch>
            <a:fillRect/>
          </a:stretch>
        </p:blipFill>
        <p:spPr bwMode="auto">
          <a:xfrm>
            <a:off x="7284092" y="4867563"/>
            <a:ext cx="1717914" cy="1212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82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Imagen relacionada">
            <a:extLst>
              <a:ext uri="{FF2B5EF4-FFF2-40B4-BE49-F238E27FC236}">
                <a16:creationId xmlns:a16="http://schemas.microsoft.com/office/drawing/2014/main" xmlns="" id="{16FADD94-58BF-4008-B718-5E90B393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A425538D-B78F-4C47-B8A5-80577ABC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3643306" y="28572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itchFamily="18" charset="0"/>
                <a:cs typeface="Times New Roman" pitchFamily="18" charset="0"/>
              </a:rPr>
              <a:t>RECOMENDACIONES</a:t>
            </a:r>
          </a:p>
        </p:txBody>
      </p:sp>
      <p:graphicFrame>
        <p:nvGraphicFramePr>
          <p:cNvPr id="20" name="19 Diagrama"/>
          <p:cNvGraphicFramePr/>
          <p:nvPr/>
        </p:nvGraphicFramePr>
        <p:xfrm>
          <a:off x="2571736" y="928670"/>
          <a:ext cx="609600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0"/>
          <a:srcRect l="12500" t="55859" r="39453" b="6054"/>
          <a:stretch>
            <a:fillRect/>
          </a:stretch>
        </p:blipFill>
        <p:spPr bwMode="auto">
          <a:xfrm>
            <a:off x="428596" y="1000108"/>
            <a:ext cx="2149093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Imagen 24">
            <a:extLst>
              <a:ext uri="{FF2B5EF4-FFF2-40B4-BE49-F238E27FC236}">
                <a16:creationId xmlns:a16="http://schemas.microsoft.com/office/drawing/2014/main" xmlns="" id="{A17E3879-77D3-4475-8969-31C1501FCD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2928934"/>
            <a:ext cx="2071702" cy="1259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Imagen 10">
            <a:extLst>
              <a:ext uri="{FF2B5EF4-FFF2-40B4-BE49-F238E27FC236}">
                <a16:creationId xmlns:a16="http://schemas.microsoft.com/office/drawing/2014/main" xmlns="" id="{D1F492B7-6EC4-4B63-9C55-13FB8D9F26D2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16353" r="33550" b="20693"/>
          <a:stretch/>
        </p:blipFill>
        <p:spPr bwMode="auto">
          <a:xfrm>
            <a:off x="428596" y="4786322"/>
            <a:ext cx="2143140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9251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4101" t="41016" r="50195" b="6250"/>
          <a:stretch>
            <a:fillRect/>
          </a:stretch>
        </p:blipFill>
        <p:spPr bwMode="auto">
          <a:xfrm>
            <a:off x="0" y="105856"/>
            <a:ext cx="9144000" cy="675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962025"/>
            <a:ext cx="8153400" cy="99060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Gracias por su atención </a:t>
            </a:r>
          </a:p>
        </p:txBody>
      </p:sp>
      <p:sp>
        <p:nvSpPr>
          <p:cNvPr id="1026" name="AutoShape 2" descr="Resultado de imagen para anudado de paño gualaceo ecuador"/>
          <p:cNvSpPr>
            <a:spLocks noChangeAspect="1" noChangeArrowheads="1"/>
          </p:cNvSpPr>
          <p:nvPr/>
        </p:nvSpPr>
        <p:spPr bwMode="auto">
          <a:xfrm>
            <a:off x="155575" y="-1790700"/>
            <a:ext cx="47244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1E56A789-CEEB-4020-914D-E37E43316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90548" b="3294"/>
          <a:stretch/>
        </p:blipFill>
        <p:spPr bwMode="auto">
          <a:xfrm flipV="1">
            <a:off x="0" y="-35470"/>
            <a:ext cx="9144000" cy="152102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1999655" y="2830692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“Sin que la sociedad use su patrimonio, sin que lo necesite,</a:t>
            </a:r>
          </a:p>
          <a:p>
            <a:pPr algn="ctr"/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que lo recupere y lo integre a sus formas de vida,</a:t>
            </a:r>
          </a:p>
          <a:p>
            <a:pPr algn="ctr"/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que vuelva a ser algo cotidiano y próximo, sin que lo</a:t>
            </a:r>
          </a:p>
          <a:p>
            <a:pPr algn="ctr"/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reivindique como un derecho, no hay futuro para el patrimonio”</a:t>
            </a:r>
          </a:p>
          <a:p>
            <a:pPr algn="ctr"/>
            <a:r>
              <a:rPr lang="es-EC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María Luisa Cerrillos</a:t>
            </a:r>
          </a:p>
        </p:txBody>
      </p:sp>
    </p:spTree>
    <p:extLst>
      <p:ext uri="{BB962C8B-B14F-4D97-AF65-F5344CB8AC3E}">
        <p14:creationId xmlns:p14="http://schemas.microsoft.com/office/powerpoint/2010/main" val="2917652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718D18-E23F-488B-9DB4-270386CB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Referencial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xmlns="" id="{ACDBEA82-7DA6-4C9F-8CF5-0C2B0B06B5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526758"/>
              </p:ext>
            </p:extLst>
          </p:nvPr>
        </p:nvGraphicFramePr>
        <p:xfrm>
          <a:off x="428596" y="642918"/>
          <a:ext cx="8507288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957A86A6-FEE7-4F61-B669-48737A181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7552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FB49ADD9-A7C3-49DA-9E67-FB8CC1341E0E}"/>
              </a:ext>
            </a:extLst>
          </p:cNvPr>
          <p:cNvSpPr/>
          <p:nvPr/>
        </p:nvSpPr>
        <p:spPr>
          <a:xfrm>
            <a:off x="1631540" y="380785"/>
            <a:ext cx="2520280" cy="5760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 AMBIENTE 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xmlns="" id="{598BC1C6-C9DE-44EC-9F61-366ABB54A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6260302"/>
              </p:ext>
            </p:extLst>
          </p:nvPr>
        </p:nvGraphicFramePr>
        <p:xfrm>
          <a:off x="1427383" y="556727"/>
          <a:ext cx="2928594" cy="2512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Imagen 15" descr="http://www.gifex.com/images/0X0/2011-11-04-14827/Cantones-de-Azuay-2011.png">
            <a:extLst>
              <a:ext uri="{FF2B5EF4-FFF2-40B4-BE49-F238E27FC236}">
                <a16:creationId xmlns:a16="http://schemas.microsoft.com/office/drawing/2014/main" xmlns="" id="{75A4CDA5-98FF-4FA4-B74B-D8A0621A9A4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78" y="2666710"/>
            <a:ext cx="3393371" cy="289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AD0A9788-26BF-4F45-9687-F7168CA787E3}"/>
              </a:ext>
            </a:extLst>
          </p:cNvPr>
          <p:cNvSpPr/>
          <p:nvPr/>
        </p:nvSpPr>
        <p:spPr>
          <a:xfrm>
            <a:off x="566476" y="5558255"/>
            <a:ext cx="4206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Mapa de la Ubicación Geográfica</a:t>
            </a:r>
            <a:endParaRPr lang="es-ES" sz="1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07FB691E-D5B0-4C64-A386-B0016211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A88CA948-3B8F-4C42-9F92-7A5291AF0368}"/>
              </a:ext>
            </a:extLst>
          </p:cNvPr>
          <p:cNvSpPr/>
          <p:nvPr/>
        </p:nvSpPr>
        <p:spPr>
          <a:xfrm>
            <a:off x="5118328" y="257025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Principales actividades económicas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DD24D561-8D78-441B-9A64-8716B6B412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720302"/>
            <a:ext cx="2671706" cy="152788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9C0E1898-FC28-4350-8A76-0C018AAC2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2567940"/>
            <a:ext cx="2671706" cy="152173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A17E3879-77D3-4475-8969-31C1501FCD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67" y="4450637"/>
            <a:ext cx="2674833" cy="162668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07872CA1-D2BE-4D46-BCEE-7B64483A907F}"/>
              </a:ext>
            </a:extLst>
          </p:cNvPr>
          <p:cNvSpPr txBox="1"/>
          <p:nvPr/>
        </p:nvSpPr>
        <p:spPr>
          <a:xfrm>
            <a:off x="5313767" y="2218112"/>
            <a:ext cx="309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Gastronomía típica en Gualaceo</a:t>
            </a:r>
            <a:endParaRPr lang="es-E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751DE7F5-E825-4851-95E9-AD4CE3E3BAB9}"/>
              </a:ext>
            </a:extLst>
          </p:cNvPr>
          <p:cNvSpPr txBox="1"/>
          <p:nvPr/>
        </p:nvSpPr>
        <p:spPr>
          <a:xfrm>
            <a:off x="5407230" y="4069347"/>
            <a:ext cx="309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Comercialización de zapatos </a:t>
            </a:r>
            <a:endParaRPr lang="es-E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194E5B5A-E6BE-4AA6-AA6D-1D584087A957}"/>
              </a:ext>
            </a:extLst>
          </p:cNvPr>
          <p:cNvSpPr txBox="1"/>
          <p:nvPr/>
        </p:nvSpPr>
        <p:spPr>
          <a:xfrm>
            <a:off x="5414139" y="6065005"/>
            <a:ext cx="3097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Taller artesanal de la Macana</a:t>
            </a:r>
            <a:endParaRPr lang="es-E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Imagen relacionada"/>
          <p:cNvPicPr>
            <a:picLocks noChangeAspect="1" noChangeArrowheads="1"/>
          </p:cNvPicPr>
          <p:nvPr/>
        </p:nvPicPr>
        <p:blipFill>
          <a:blip r:embed="rId3">
            <a:lum bright="30000" contrast="-70000"/>
          </a:blip>
          <a:srcRect l="53125"/>
          <a:stretch>
            <a:fillRect/>
          </a:stretch>
        </p:blipFill>
        <p:spPr bwMode="auto">
          <a:xfrm>
            <a:off x="0" y="214290"/>
            <a:ext cx="9144000" cy="6607981"/>
          </a:xfrm>
          <a:prstGeom prst="rect">
            <a:avLst/>
          </a:prstGeom>
          <a:noFill/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DE8EDDD-B77A-40E0-A477-0FB004D5F3E5}"/>
              </a:ext>
            </a:extLst>
          </p:cNvPr>
          <p:cNvSpPr/>
          <p:nvPr/>
        </p:nvSpPr>
        <p:spPr>
          <a:xfrm>
            <a:off x="3286116" y="857232"/>
            <a:ext cx="2520280" cy="5760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AMBIENTE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AE4D780D-2F30-4FEA-823D-B226B99C3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482250"/>
              </p:ext>
            </p:extLst>
          </p:nvPr>
        </p:nvGraphicFramePr>
        <p:xfrm>
          <a:off x="5286380" y="-285776"/>
          <a:ext cx="3285387" cy="326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9B0CC433-659B-4B30-9175-331E6C4B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graphicFrame>
        <p:nvGraphicFramePr>
          <p:cNvPr id="11" name="10 Diagrama"/>
          <p:cNvGraphicFramePr/>
          <p:nvPr/>
        </p:nvGraphicFramePr>
        <p:xfrm>
          <a:off x="571472" y="1714488"/>
          <a:ext cx="8215370" cy="3921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0954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DE8EDDD-B77A-40E0-A477-0FB004D5F3E5}"/>
              </a:ext>
            </a:extLst>
          </p:cNvPr>
          <p:cNvSpPr/>
          <p:nvPr/>
        </p:nvSpPr>
        <p:spPr>
          <a:xfrm>
            <a:off x="3428992" y="357166"/>
            <a:ext cx="2520280" cy="5760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AMBIENTE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AE4D780D-2F30-4FEA-823D-B226B99C3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482250"/>
              </p:ext>
            </p:extLst>
          </p:nvPr>
        </p:nvGraphicFramePr>
        <p:xfrm>
          <a:off x="5286380" y="-285776"/>
          <a:ext cx="3285387" cy="326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D61FE66-D56F-4FCF-8624-0943647BDF6D}"/>
              </a:ext>
            </a:extLst>
          </p:cNvPr>
          <p:cNvPicPr/>
          <p:nvPr/>
        </p:nvPicPr>
        <p:blipFill rotWithShape="1">
          <a:blip r:embed="rId8"/>
          <a:srcRect l="25000" t="26293" r="21350" b="18849"/>
          <a:stretch/>
        </p:blipFill>
        <p:spPr bwMode="auto">
          <a:xfrm>
            <a:off x="3947206" y="2019826"/>
            <a:ext cx="4624561" cy="3585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82518D0-8380-4F3A-B808-8CD946AB691B}"/>
              </a:ext>
            </a:extLst>
          </p:cNvPr>
          <p:cNvSpPr/>
          <p:nvPr/>
        </p:nvSpPr>
        <p:spPr>
          <a:xfrm>
            <a:off x="5118789" y="5605397"/>
            <a:ext cx="2281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Mapa en dónde se teje la Macana</a:t>
            </a:r>
            <a:endParaRPr lang="es-E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9B0CC433-659B-4B30-9175-331E6C4B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 l="37813" t="25000" r="37812" b="18750"/>
          <a:stretch>
            <a:fillRect/>
          </a:stretch>
        </p:blipFill>
        <p:spPr bwMode="auto">
          <a:xfrm>
            <a:off x="2396010" y="2564904"/>
            <a:ext cx="1276284" cy="184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/>
          <a:srcRect l="37812" t="25000" r="36875" b="20000"/>
          <a:stretch>
            <a:fillRect/>
          </a:stretch>
        </p:blipFill>
        <p:spPr bwMode="auto">
          <a:xfrm>
            <a:off x="587560" y="4199597"/>
            <a:ext cx="1623124" cy="2144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Resultado de imagen para bullcay gualaceo"/>
          <p:cNvPicPr>
            <a:picLocks noChangeAspect="1" noChangeArrowheads="1"/>
          </p:cNvPicPr>
          <p:nvPr/>
        </p:nvPicPr>
        <p:blipFill>
          <a:blip r:embed="rId12"/>
          <a:srcRect l="16406" t="3125" r="9765" b="14062"/>
          <a:stretch>
            <a:fillRect/>
          </a:stretch>
        </p:blipFill>
        <p:spPr bwMode="auto">
          <a:xfrm>
            <a:off x="428596" y="357166"/>
            <a:ext cx="1784020" cy="2058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ángulo 3">
            <a:extLst>
              <a:ext uri="{FF2B5EF4-FFF2-40B4-BE49-F238E27FC236}">
                <a16:creationId xmlns:a16="http://schemas.microsoft.com/office/drawing/2014/main" xmlns="" id="{6DE8EDDD-B77A-40E0-A477-0FB004D5F3E5}"/>
              </a:ext>
            </a:extLst>
          </p:cNvPr>
          <p:cNvSpPr/>
          <p:nvPr/>
        </p:nvSpPr>
        <p:spPr>
          <a:xfrm>
            <a:off x="428596" y="2786058"/>
            <a:ext cx="1785950" cy="1071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Periodo de apogeo 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1936-1950</a:t>
            </a:r>
          </a:p>
        </p:txBody>
      </p:sp>
    </p:spTree>
    <p:extLst>
      <p:ext uri="{BB962C8B-B14F-4D97-AF65-F5344CB8AC3E}">
        <p14:creationId xmlns:p14="http://schemas.microsoft.com/office/powerpoint/2010/main" val="40954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101" t="36133" r="49023" b="22851"/>
          <a:stretch>
            <a:fillRect/>
          </a:stretch>
        </p:blipFill>
        <p:spPr bwMode="auto">
          <a:xfrm>
            <a:off x="0" y="214290"/>
            <a:ext cx="911685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DE8EDDD-B77A-40E0-A477-0FB004D5F3E5}"/>
              </a:ext>
            </a:extLst>
          </p:cNvPr>
          <p:cNvSpPr/>
          <p:nvPr/>
        </p:nvSpPr>
        <p:spPr>
          <a:xfrm>
            <a:off x="3428992" y="285728"/>
            <a:ext cx="2520280" cy="4286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AMBIENTE </a:t>
            </a:r>
          </a:p>
        </p:txBody>
      </p:sp>
      <p:pic>
        <p:nvPicPr>
          <p:cNvPr id="8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9B0CC433-659B-4B30-9175-331E6C4B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/>
          <a:srcRect l="4101" t="36133" r="49023" b="18945"/>
          <a:stretch>
            <a:fillRect/>
          </a:stretch>
        </p:blipFill>
        <p:spPr bwMode="auto">
          <a:xfrm>
            <a:off x="476341" y="1521760"/>
            <a:ext cx="3488436" cy="20058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/>
          <a:srcRect l="3125" t="36328" r="48828" b="19726"/>
          <a:stretch>
            <a:fillRect/>
          </a:stretch>
        </p:blipFill>
        <p:spPr bwMode="auto">
          <a:xfrm>
            <a:off x="611560" y="4473397"/>
            <a:ext cx="3538341" cy="1955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7"/>
          <a:srcRect l="14258" t="33399" r="58203" b="13867"/>
          <a:stretch>
            <a:fillRect/>
          </a:stretch>
        </p:blipFill>
        <p:spPr bwMode="auto">
          <a:xfrm>
            <a:off x="5150033" y="1450868"/>
            <a:ext cx="3032658" cy="40005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4" name="13 Rectángulo"/>
          <p:cNvSpPr/>
          <p:nvPr/>
        </p:nvSpPr>
        <p:spPr>
          <a:xfrm>
            <a:off x="1285852" y="928670"/>
            <a:ext cx="2071702" cy="2857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Técnica Ikat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500166" y="3857628"/>
            <a:ext cx="1785950" cy="2857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Anudado de Paño</a:t>
            </a:r>
          </a:p>
        </p:txBody>
      </p:sp>
      <p:sp>
        <p:nvSpPr>
          <p:cNvPr id="17" name="16 Pergamino vertical"/>
          <p:cNvSpPr/>
          <p:nvPr/>
        </p:nvSpPr>
        <p:spPr>
          <a:xfrm>
            <a:off x="4041504" y="2357418"/>
            <a:ext cx="357190" cy="2857520"/>
          </a:xfrm>
          <a:prstGeom prst="verticalScroll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itchFamily="18" charset="0"/>
                <a:cs typeface="Times New Roman" pitchFamily="18" charset="0"/>
              </a:rPr>
              <a:t>MACANA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54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9D87F5-86DE-475D-8064-8B2F061E5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C0F9861-9A22-4659-9AB0-DFFB41D3C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89FF08E-2383-4270-82C4-88754F60D75D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2300" t="32440" r="33394" b="20524"/>
          <a:stretch/>
        </p:blipFill>
        <p:spPr bwMode="auto">
          <a:xfrm>
            <a:off x="-15202" y="26682"/>
            <a:ext cx="9144000" cy="6804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50BF8F61-1924-4C48-9672-EA1C9F607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4584085"/>
              </p:ext>
            </p:extLst>
          </p:nvPr>
        </p:nvGraphicFramePr>
        <p:xfrm>
          <a:off x="-959357" y="541832"/>
          <a:ext cx="5647441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12" descr="Resultado de imagen para all you need is ecuador">
            <a:extLst>
              <a:ext uri="{FF2B5EF4-FFF2-40B4-BE49-F238E27FC236}">
                <a16:creationId xmlns:a16="http://schemas.microsoft.com/office/drawing/2014/main" xmlns="" id="{1A6B6806-519D-41D7-8BB4-6B1D8EA9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92605" b="3294"/>
          <a:stretch>
            <a:fillRect/>
          </a:stretch>
        </p:blipFill>
        <p:spPr bwMode="auto">
          <a:xfrm flipV="1">
            <a:off x="0" y="-35470"/>
            <a:ext cx="9144000" cy="249760"/>
          </a:xfrm>
          <a:prstGeom prst="rect">
            <a:avLst/>
          </a:prstGeom>
          <a:noFill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F830C28-10E2-48A7-ADAE-08A2C0F8277B}"/>
              </a:ext>
            </a:extLst>
          </p:cNvPr>
          <p:cNvSpPr/>
          <p:nvPr/>
        </p:nvSpPr>
        <p:spPr>
          <a:xfrm>
            <a:off x="2428860" y="357166"/>
            <a:ext cx="5000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 DE LA MACANA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5D11B01-5FE5-4E66-A147-205DAF0DC623}"/>
              </a:ext>
            </a:extLst>
          </p:cNvPr>
          <p:cNvPicPr/>
          <p:nvPr/>
        </p:nvPicPr>
        <p:blipFill>
          <a:blip r:embed="rId9"/>
          <a:srcRect l="5646" t="41531" r="74928" b="34079"/>
          <a:stretch>
            <a:fillRect/>
          </a:stretch>
        </p:blipFill>
        <p:spPr bwMode="auto">
          <a:xfrm>
            <a:off x="3357554" y="785794"/>
            <a:ext cx="214314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DF84815-D916-4478-9B2D-9174099FBA8A}"/>
              </a:ext>
            </a:extLst>
          </p:cNvPr>
          <p:cNvPicPr/>
          <p:nvPr/>
        </p:nvPicPr>
        <p:blipFill>
          <a:blip r:embed="rId10"/>
          <a:srcRect l="5637" t="49188" r="74966" b="21069"/>
          <a:stretch>
            <a:fillRect/>
          </a:stretch>
        </p:blipFill>
        <p:spPr bwMode="auto">
          <a:xfrm>
            <a:off x="6000760" y="1142984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259E92A-581B-4B13-8C45-9C36E799D9E2}"/>
              </a:ext>
            </a:extLst>
          </p:cNvPr>
          <p:cNvPicPr/>
          <p:nvPr/>
        </p:nvPicPr>
        <p:blipFill>
          <a:blip r:embed="rId11"/>
          <a:srcRect l="28762" t="41126" r="46353" b="25541"/>
          <a:stretch>
            <a:fillRect/>
          </a:stretch>
        </p:blipFill>
        <p:spPr bwMode="auto">
          <a:xfrm>
            <a:off x="3714744" y="2714620"/>
            <a:ext cx="22145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DF8511C-5471-4FEA-971E-D1F177DE61CA}"/>
              </a:ext>
            </a:extLst>
          </p:cNvPr>
          <p:cNvPicPr/>
          <p:nvPr/>
        </p:nvPicPr>
        <p:blipFill rotWithShape="1">
          <a:blip r:embed="rId12"/>
          <a:srcRect l="21680" t="28289" r="54592" b="41944"/>
          <a:stretch/>
        </p:blipFill>
        <p:spPr bwMode="auto">
          <a:xfrm>
            <a:off x="6215074" y="3286124"/>
            <a:ext cx="23574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44BB156-F0A7-4585-B99B-BEF1BB9A4C28}"/>
              </a:ext>
            </a:extLst>
          </p:cNvPr>
          <p:cNvPicPr/>
          <p:nvPr/>
        </p:nvPicPr>
        <p:blipFill rotWithShape="1">
          <a:blip r:embed="rId13" cstate="print"/>
          <a:srcRect l="30864" t="25564" r="31740" b="28390"/>
          <a:stretch/>
        </p:blipFill>
        <p:spPr bwMode="auto">
          <a:xfrm>
            <a:off x="3908045" y="4847492"/>
            <a:ext cx="2000264" cy="1714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67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2328</TotalTime>
  <Words>1221</Words>
  <Application>Microsoft Office PowerPoint</Application>
  <PresentationFormat>Presentación en pantalla (4:3)</PresentationFormat>
  <Paragraphs>283</Paragraphs>
  <Slides>31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Times New Roman</vt:lpstr>
      <vt:lpstr>Tema de Office</vt:lpstr>
      <vt:lpstr>Presentación de PowerPoint</vt:lpstr>
      <vt:lpstr>Objetivo General </vt:lpstr>
      <vt:lpstr>Marco Teórico</vt:lpstr>
      <vt:lpstr>Marco Referencial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TIPOLOGÍA DE LA INVESTIGACIÓN </vt:lpstr>
      <vt:lpstr>RESULTADOS </vt:lpstr>
      <vt:lpstr>COMUNIDAD RECEPTORA </vt:lpstr>
      <vt:lpstr>REDES DE COOPERACIÓN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 </vt:lpstr>
    </vt:vector>
  </TitlesOfParts>
  <Company>WIN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MICROSOFT</dc:creator>
  <cp:lastModifiedBy>Andreita Sasig</cp:lastModifiedBy>
  <cp:revision>709</cp:revision>
  <dcterms:created xsi:type="dcterms:W3CDTF">2017-06-05T03:27:52Z</dcterms:created>
  <dcterms:modified xsi:type="dcterms:W3CDTF">2018-06-19T18:50:26Z</dcterms:modified>
</cp:coreProperties>
</file>