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65" r:id="rId1"/>
  </p:sldMasterIdLst>
  <p:notesMasterIdLst>
    <p:notesMasterId r:id="rId20"/>
  </p:notesMasterIdLst>
  <p:sldIdLst>
    <p:sldId id="256" r:id="rId2"/>
    <p:sldId id="280" r:id="rId3"/>
    <p:sldId id="282" r:id="rId4"/>
    <p:sldId id="283" r:id="rId5"/>
    <p:sldId id="284" r:id="rId6"/>
    <p:sldId id="285" r:id="rId7"/>
    <p:sldId id="290" r:id="rId8"/>
    <p:sldId id="296" r:id="rId9"/>
    <p:sldId id="320" r:id="rId10"/>
    <p:sldId id="299" r:id="rId11"/>
    <p:sldId id="306" r:id="rId12"/>
    <p:sldId id="308" r:id="rId13"/>
    <p:sldId id="309" r:id="rId14"/>
    <p:sldId id="311" r:id="rId15"/>
    <p:sldId id="313" r:id="rId16"/>
    <p:sldId id="315" r:id="rId17"/>
    <p:sldId id="317" r:id="rId18"/>
    <p:sldId id="319" r:id="rId1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6" Type="http://schemas.openxmlformats.org/officeDocument/2006/relationships/image" Target="../media/image42.jpg"/><Relationship Id="rId5" Type="http://schemas.openxmlformats.org/officeDocument/2006/relationships/image" Target="../media/image41.gif"/><Relationship Id="rId4" Type="http://schemas.openxmlformats.org/officeDocument/2006/relationships/image" Target="../media/image40.jpg"/></Relationships>
</file>

<file path=ppt/diagrams/_rels/drawing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image" Target="../media/image37.jpg"/><Relationship Id="rId6" Type="http://schemas.openxmlformats.org/officeDocument/2006/relationships/image" Target="../media/image42.jpg"/><Relationship Id="rId5" Type="http://schemas.openxmlformats.org/officeDocument/2006/relationships/image" Target="../media/image40.jpg"/><Relationship Id="rId4" Type="http://schemas.openxmlformats.org/officeDocument/2006/relationships/image" Target="../media/image41.gif"/></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A2008-3396-4882-BB8C-64ABB3147240}"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es-EC"/>
        </a:p>
      </dgm:t>
    </dgm:pt>
    <dgm:pt modelId="{6EE2C3B8-628C-48EC-B1A4-268E11D0FB8B}">
      <dgm:prSet phldrT="[Texto]" custT="1"/>
      <dgm:spPr/>
      <dgm:t>
        <a:bodyPr/>
        <a:lstStyle/>
        <a:p>
          <a:r>
            <a:rPr lang="es-EC" sz="2400" dirty="0">
              <a:solidFill>
                <a:schemeClr val="accent2">
                  <a:lumMod val="75000"/>
                </a:schemeClr>
              </a:solidFill>
              <a:latin typeface="Times New Roman" panose="02020603050405020304" pitchFamily="18" charset="0"/>
              <a:cs typeface="Times New Roman" panose="02020603050405020304" pitchFamily="18" charset="0"/>
            </a:rPr>
            <a:t>Medios de Comunicación </a:t>
          </a:r>
          <a:r>
            <a:rPr lang="es-EC" sz="2400" dirty="0">
              <a:latin typeface="Times New Roman" panose="02020603050405020304" pitchFamily="18" charset="0"/>
              <a:cs typeface="Times New Roman" panose="02020603050405020304" pitchFamily="18" charset="0"/>
            </a:rPr>
            <a:t>------------------</a:t>
          </a:r>
          <a:r>
            <a:rPr lang="es-EC" sz="2400" dirty="0">
              <a:solidFill>
                <a:schemeClr val="accent6">
                  <a:lumMod val="50000"/>
                </a:schemeClr>
              </a:solidFill>
              <a:latin typeface="Times New Roman" panose="02020603050405020304" pitchFamily="18" charset="0"/>
              <a:cs typeface="Times New Roman" panose="02020603050405020304" pitchFamily="18" charset="0"/>
            </a:rPr>
            <a:t>Empresas Productos Naturales    </a:t>
          </a:r>
        </a:p>
      </dgm:t>
    </dgm:pt>
    <dgm:pt modelId="{ABA9E61C-A2E8-491F-9DE7-09ED94FF59DD}" type="parTrans" cxnId="{C368310C-F1D0-4BEE-8CC7-B8917B9DAA16}">
      <dgm:prSet/>
      <dgm:spPr/>
      <dgm:t>
        <a:bodyPr/>
        <a:lstStyle/>
        <a:p>
          <a:endParaRPr lang="es-EC" sz="2400">
            <a:latin typeface="Times New Roman" panose="02020603050405020304" pitchFamily="18" charset="0"/>
            <a:cs typeface="Times New Roman" panose="02020603050405020304" pitchFamily="18" charset="0"/>
          </a:endParaRPr>
        </a:p>
      </dgm:t>
    </dgm:pt>
    <dgm:pt modelId="{4C2A66D2-A63B-4E74-87D9-B28571795D08}" type="sibTrans" cxnId="{C368310C-F1D0-4BEE-8CC7-B8917B9DAA16}">
      <dgm:prSet/>
      <dgm:spPr/>
      <dgm:t>
        <a:bodyPr/>
        <a:lstStyle/>
        <a:p>
          <a:endParaRPr lang="es-EC" sz="2400">
            <a:latin typeface="Times New Roman" panose="02020603050405020304" pitchFamily="18" charset="0"/>
            <a:cs typeface="Times New Roman" panose="02020603050405020304" pitchFamily="18" charset="0"/>
          </a:endParaRPr>
        </a:p>
      </dgm:t>
    </dgm:pt>
    <dgm:pt modelId="{CCBCECBA-8452-4BB0-ACE0-CA4D123418FE}">
      <dgm:prSet phldrT="[Texto]" custT="1"/>
      <dgm:spPr/>
      <dgm:t>
        <a:bodyPr/>
        <a:lstStyle/>
        <a:p>
          <a:r>
            <a:rPr lang="es-EC" sz="1600">
              <a:latin typeface="Times New Roman" panose="02020603050405020304" pitchFamily="18" charset="0"/>
              <a:cs typeface="Times New Roman" panose="02020603050405020304" pitchFamily="18" charset="0"/>
            </a:rPr>
            <a:t>Creciente demanda Publicitaria</a:t>
          </a:r>
          <a:endParaRPr lang="es-EC" sz="1600" dirty="0">
            <a:latin typeface="Times New Roman" panose="02020603050405020304" pitchFamily="18" charset="0"/>
            <a:cs typeface="Times New Roman" panose="02020603050405020304" pitchFamily="18" charset="0"/>
          </a:endParaRPr>
        </a:p>
      </dgm:t>
    </dgm:pt>
    <dgm:pt modelId="{9C0EC429-FE5A-4A20-B785-12A28901082B}" type="parTrans" cxnId="{EAEA8924-D9E5-4E5D-B488-EF6040CC66AD}">
      <dgm:prSet/>
      <dgm:spPr/>
      <dgm:t>
        <a:bodyPr/>
        <a:lstStyle/>
        <a:p>
          <a:endParaRPr lang="es-EC" sz="2400">
            <a:latin typeface="Times New Roman" panose="02020603050405020304" pitchFamily="18" charset="0"/>
            <a:cs typeface="Times New Roman" panose="02020603050405020304" pitchFamily="18" charset="0"/>
          </a:endParaRPr>
        </a:p>
      </dgm:t>
    </dgm:pt>
    <dgm:pt modelId="{368D9964-89E5-45BC-9237-5F1A2FF78889}" type="sibTrans" cxnId="{EAEA8924-D9E5-4E5D-B488-EF6040CC66AD}">
      <dgm:prSet/>
      <dgm:spPr/>
      <dgm:t>
        <a:bodyPr/>
        <a:lstStyle/>
        <a:p>
          <a:endParaRPr lang="es-EC" sz="2400">
            <a:latin typeface="Times New Roman" panose="02020603050405020304" pitchFamily="18" charset="0"/>
            <a:cs typeface="Times New Roman" panose="02020603050405020304" pitchFamily="18" charset="0"/>
          </a:endParaRPr>
        </a:p>
      </dgm:t>
    </dgm:pt>
    <dgm:pt modelId="{4F077806-1B6B-49DA-93C2-DA44009F5CA3}">
      <dgm:prSet phldrT="[Texto]" custT="1"/>
      <dgm:spPr/>
      <dgm:t>
        <a:bodyPr/>
        <a:lstStyle/>
        <a:p>
          <a:r>
            <a:rPr lang="es-EC" sz="1600">
              <a:latin typeface="Times New Roman" panose="02020603050405020304" pitchFamily="18" charset="0"/>
              <a:cs typeface="Times New Roman" panose="02020603050405020304" pitchFamily="18" charset="0"/>
            </a:rPr>
            <a:t>Oportunidades de Marca en el mercado, Servicio y Beneficios</a:t>
          </a:r>
          <a:endParaRPr lang="es-EC" sz="1600" dirty="0">
            <a:latin typeface="Times New Roman" panose="02020603050405020304" pitchFamily="18" charset="0"/>
            <a:cs typeface="Times New Roman" panose="02020603050405020304" pitchFamily="18" charset="0"/>
          </a:endParaRPr>
        </a:p>
      </dgm:t>
    </dgm:pt>
    <dgm:pt modelId="{FB7F8D84-FA3F-4D34-8E2A-75A29CEB49B6}" type="parTrans" cxnId="{09EF179A-2002-4A00-8524-8D89238779F9}">
      <dgm:prSet/>
      <dgm:spPr/>
      <dgm:t>
        <a:bodyPr/>
        <a:lstStyle/>
        <a:p>
          <a:endParaRPr lang="es-EC" sz="2400">
            <a:latin typeface="Times New Roman" panose="02020603050405020304" pitchFamily="18" charset="0"/>
            <a:cs typeface="Times New Roman" panose="02020603050405020304" pitchFamily="18" charset="0"/>
          </a:endParaRPr>
        </a:p>
      </dgm:t>
    </dgm:pt>
    <dgm:pt modelId="{6ABA626E-836B-4A55-9F0E-F3AB2FBE4C0F}" type="sibTrans" cxnId="{09EF179A-2002-4A00-8524-8D89238779F9}">
      <dgm:prSet/>
      <dgm:spPr/>
      <dgm:t>
        <a:bodyPr/>
        <a:lstStyle/>
        <a:p>
          <a:endParaRPr lang="es-EC" sz="2400">
            <a:latin typeface="Times New Roman" panose="02020603050405020304" pitchFamily="18" charset="0"/>
            <a:cs typeface="Times New Roman" panose="02020603050405020304" pitchFamily="18" charset="0"/>
          </a:endParaRPr>
        </a:p>
      </dgm:t>
    </dgm:pt>
    <dgm:pt modelId="{03CD5250-65B7-4C9B-9AF0-D2384B1F7594}">
      <dgm:prSet phldrT="[Texto]" custT="1"/>
      <dgm:spPr/>
      <dgm:t>
        <a:bodyPr/>
        <a:lstStyle/>
        <a:p>
          <a:r>
            <a:rPr lang="es-EC" sz="1600" dirty="0">
              <a:latin typeface="Times New Roman" panose="02020603050405020304" pitchFamily="18" charset="0"/>
              <a:cs typeface="Times New Roman" panose="02020603050405020304" pitchFamily="18" charset="0"/>
            </a:rPr>
            <a:t>Tipos de Empresas</a:t>
          </a:r>
        </a:p>
      </dgm:t>
    </dgm:pt>
    <dgm:pt modelId="{A42227B0-CC3E-4051-8685-AEF64F7AA153}" type="parTrans" cxnId="{F2E07D42-0AC6-4A69-B160-A9A17EE9A7E9}">
      <dgm:prSet/>
      <dgm:spPr/>
      <dgm:t>
        <a:bodyPr/>
        <a:lstStyle/>
        <a:p>
          <a:endParaRPr lang="es-EC" sz="2400">
            <a:latin typeface="Times New Roman" panose="02020603050405020304" pitchFamily="18" charset="0"/>
            <a:cs typeface="Times New Roman" panose="02020603050405020304" pitchFamily="18" charset="0"/>
          </a:endParaRPr>
        </a:p>
      </dgm:t>
    </dgm:pt>
    <dgm:pt modelId="{24EC168E-754B-46F9-B361-A6133EEFA405}" type="sibTrans" cxnId="{F2E07D42-0AC6-4A69-B160-A9A17EE9A7E9}">
      <dgm:prSet/>
      <dgm:spPr/>
      <dgm:t>
        <a:bodyPr/>
        <a:lstStyle/>
        <a:p>
          <a:endParaRPr lang="es-EC" sz="2400">
            <a:latin typeface="Times New Roman" panose="02020603050405020304" pitchFamily="18" charset="0"/>
            <a:cs typeface="Times New Roman" panose="02020603050405020304" pitchFamily="18" charset="0"/>
          </a:endParaRPr>
        </a:p>
      </dgm:t>
    </dgm:pt>
    <dgm:pt modelId="{770675AF-60B8-467F-971D-D140D9A3D1F7}">
      <dgm:prSet phldrT="[Texto]" custT="1"/>
      <dgm:spPr/>
      <dgm:t>
        <a:bodyPr/>
        <a:lstStyle/>
        <a:p>
          <a:r>
            <a:rPr lang="es-EC" sz="1600" dirty="0">
              <a:latin typeface="Times New Roman" panose="02020603050405020304" pitchFamily="18" charset="0"/>
              <a:cs typeface="Times New Roman" panose="02020603050405020304" pitchFamily="18" charset="0"/>
            </a:rPr>
            <a:t>Tipos de Publicidad</a:t>
          </a:r>
        </a:p>
      </dgm:t>
    </dgm:pt>
    <dgm:pt modelId="{92E6B93C-A813-42A2-8BA2-FB4CB6565979}" type="parTrans" cxnId="{3039D5D8-1E01-4101-B5A8-53F3686BFF95}">
      <dgm:prSet/>
      <dgm:spPr/>
      <dgm:t>
        <a:bodyPr/>
        <a:lstStyle/>
        <a:p>
          <a:endParaRPr lang="es-EC" sz="2400">
            <a:latin typeface="Times New Roman" panose="02020603050405020304" pitchFamily="18" charset="0"/>
            <a:cs typeface="Times New Roman" panose="02020603050405020304" pitchFamily="18" charset="0"/>
          </a:endParaRPr>
        </a:p>
      </dgm:t>
    </dgm:pt>
    <dgm:pt modelId="{A14C73F9-82D6-43BC-8939-C0D782F66D31}" type="sibTrans" cxnId="{3039D5D8-1E01-4101-B5A8-53F3686BFF95}">
      <dgm:prSet/>
      <dgm:spPr/>
      <dgm:t>
        <a:bodyPr/>
        <a:lstStyle/>
        <a:p>
          <a:endParaRPr lang="es-EC" sz="2400">
            <a:latin typeface="Times New Roman" panose="02020603050405020304" pitchFamily="18" charset="0"/>
            <a:cs typeface="Times New Roman" panose="02020603050405020304" pitchFamily="18" charset="0"/>
          </a:endParaRPr>
        </a:p>
      </dgm:t>
    </dgm:pt>
    <dgm:pt modelId="{2B6D9B64-C831-4E7E-9DB5-B7549C2D31C2}">
      <dgm:prSet phldrT="[Texto]" custT="1"/>
      <dgm:spPr/>
      <dgm:t>
        <a:bodyPr/>
        <a:lstStyle/>
        <a:p>
          <a:r>
            <a:rPr lang="es-EC" sz="1600" dirty="0">
              <a:latin typeface="Times New Roman" panose="02020603050405020304" pitchFamily="18" charset="0"/>
              <a:cs typeface="Times New Roman" panose="02020603050405020304" pitchFamily="18" charset="0"/>
            </a:rPr>
            <a:t>Entes de Control (Cordicom, MSP)</a:t>
          </a:r>
        </a:p>
      </dgm:t>
    </dgm:pt>
    <dgm:pt modelId="{AB136CAC-32BA-4941-8FC3-0D44CDBD4EBD}" type="parTrans" cxnId="{43535B30-3D26-466B-8B16-3299F51728EA}">
      <dgm:prSet/>
      <dgm:spPr/>
      <dgm:t>
        <a:bodyPr/>
        <a:lstStyle/>
        <a:p>
          <a:endParaRPr lang="es-EC" sz="2400">
            <a:latin typeface="Times New Roman" panose="02020603050405020304" pitchFamily="18" charset="0"/>
            <a:cs typeface="Times New Roman" panose="02020603050405020304" pitchFamily="18" charset="0"/>
          </a:endParaRPr>
        </a:p>
      </dgm:t>
    </dgm:pt>
    <dgm:pt modelId="{6E7102A2-F152-4ED2-8F8F-46471DC184CC}" type="sibTrans" cxnId="{43535B30-3D26-466B-8B16-3299F51728EA}">
      <dgm:prSet/>
      <dgm:spPr/>
      <dgm:t>
        <a:bodyPr/>
        <a:lstStyle/>
        <a:p>
          <a:endParaRPr lang="es-EC" sz="2400">
            <a:latin typeface="Times New Roman" panose="02020603050405020304" pitchFamily="18" charset="0"/>
            <a:cs typeface="Times New Roman" panose="02020603050405020304" pitchFamily="18" charset="0"/>
          </a:endParaRPr>
        </a:p>
      </dgm:t>
    </dgm:pt>
    <dgm:pt modelId="{22F79653-41C3-41A8-BDBF-8562EE93EDCA}" type="pres">
      <dgm:prSet presAssocID="{AF1A2008-3396-4882-BB8C-64ABB3147240}" presName="Name0" presStyleCnt="0">
        <dgm:presLayoutVars>
          <dgm:chMax val="1"/>
          <dgm:dir/>
          <dgm:animLvl val="ctr"/>
          <dgm:resizeHandles val="exact"/>
        </dgm:presLayoutVars>
      </dgm:prSet>
      <dgm:spPr/>
    </dgm:pt>
    <dgm:pt modelId="{A3EF88FD-B510-43CA-B23B-D9F47C72BC28}" type="pres">
      <dgm:prSet presAssocID="{6EE2C3B8-628C-48EC-B1A4-268E11D0FB8B}" presName="centerShape" presStyleLbl="node0" presStyleIdx="0" presStyleCnt="1" custScaleX="125995" custScaleY="109482"/>
      <dgm:spPr/>
    </dgm:pt>
    <dgm:pt modelId="{63CA1ED6-BAF7-4C5C-864A-940E337D574D}" type="pres">
      <dgm:prSet presAssocID="{CCBCECBA-8452-4BB0-ACE0-CA4D123418FE}" presName="node" presStyleLbl="node1" presStyleIdx="0" presStyleCnt="5" custScaleX="97421" custScaleY="101353">
        <dgm:presLayoutVars>
          <dgm:bulletEnabled val="1"/>
        </dgm:presLayoutVars>
      </dgm:prSet>
      <dgm:spPr/>
    </dgm:pt>
    <dgm:pt modelId="{B1E4D07B-5C11-42E7-8A9D-203FB2CB5309}" type="pres">
      <dgm:prSet presAssocID="{CCBCECBA-8452-4BB0-ACE0-CA4D123418FE}" presName="dummy" presStyleCnt="0"/>
      <dgm:spPr/>
    </dgm:pt>
    <dgm:pt modelId="{025B0EBD-7A87-4FEC-9B1F-8BF68D95D9E7}" type="pres">
      <dgm:prSet presAssocID="{368D9964-89E5-45BC-9237-5F1A2FF78889}" presName="sibTrans" presStyleLbl="sibTrans2D1" presStyleIdx="0" presStyleCnt="5"/>
      <dgm:spPr/>
    </dgm:pt>
    <dgm:pt modelId="{F4F2D265-7FBB-47C2-BE6B-4C01758F824E}" type="pres">
      <dgm:prSet presAssocID="{4F077806-1B6B-49DA-93C2-DA44009F5CA3}" presName="node" presStyleLbl="node1" presStyleIdx="1" presStyleCnt="5" custScaleX="119620" custScaleY="108804">
        <dgm:presLayoutVars>
          <dgm:bulletEnabled val="1"/>
        </dgm:presLayoutVars>
      </dgm:prSet>
      <dgm:spPr/>
    </dgm:pt>
    <dgm:pt modelId="{959E6DC5-94CE-436A-A870-2520B72481BB}" type="pres">
      <dgm:prSet presAssocID="{4F077806-1B6B-49DA-93C2-DA44009F5CA3}" presName="dummy" presStyleCnt="0"/>
      <dgm:spPr/>
    </dgm:pt>
    <dgm:pt modelId="{86058561-0BD4-408C-A3D3-3B09DEE74ABD}" type="pres">
      <dgm:prSet presAssocID="{6ABA626E-836B-4A55-9F0E-F3AB2FBE4C0F}" presName="sibTrans" presStyleLbl="sibTrans2D1" presStyleIdx="1" presStyleCnt="5"/>
      <dgm:spPr/>
    </dgm:pt>
    <dgm:pt modelId="{C085293D-DDDC-41DC-A871-7D43125742DB}" type="pres">
      <dgm:prSet presAssocID="{03CD5250-65B7-4C9B-9AF0-D2384B1F7594}" presName="node" presStyleLbl="node1" presStyleIdx="2" presStyleCnt="5" custScaleX="118218">
        <dgm:presLayoutVars>
          <dgm:bulletEnabled val="1"/>
        </dgm:presLayoutVars>
      </dgm:prSet>
      <dgm:spPr/>
    </dgm:pt>
    <dgm:pt modelId="{D5AE2DD2-8978-474B-B133-09C52EFE081C}" type="pres">
      <dgm:prSet presAssocID="{03CD5250-65B7-4C9B-9AF0-D2384B1F7594}" presName="dummy" presStyleCnt="0"/>
      <dgm:spPr/>
    </dgm:pt>
    <dgm:pt modelId="{FA5E5608-2B3B-4208-A3B0-0F6E4B2D2831}" type="pres">
      <dgm:prSet presAssocID="{24EC168E-754B-46F9-B361-A6133EEFA405}" presName="sibTrans" presStyleLbl="sibTrans2D1" presStyleIdx="2" presStyleCnt="5"/>
      <dgm:spPr/>
    </dgm:pt>
    <dgm:pt modelId="{731C1949-8B74-48B3-8FF0-7726C3EA0D2C}" type="pres">
      <dgm:prSet presAssocID="{770675AF-60B8-467F-971D-D140D9A3D1F7}" presName="node" presStyleLbl="node1" presStyleIdx="3" presStyleCnt="5" custScaleX="108370">
        <dgm:presLayoutVars>
          <dgm:bulletEnabled val="1"/>
        </dgm:presLayoutVars>
      </dgm:prSet>
      <dgm:spPr/>
    </dgm:pt>
    <dgm:pt modelId="{D9B71F1F-8F7F-441C-801C-07543198CDB9}" type="pres">
      <dgm:prSet presAssocID="{770675AF-60B8-467F-971D-D140D9A3D1F7}" presName="dummy" presStyleCnt="0"/>
      <dgm:spPr/>
    </dgm:pt>
    <dgm:pt modelId="{AD4ECD55-7E9F-4DC9-8E3F-B423AC907CF2}" type="pres">
      <dgm:prSet presAssocID="{A14C73F9-82D6-43BC-8939-C0D782F66D31}" presName="sibTrans" presStyleLbl="sibTrans2D1" presStyleIdx="3" presStyleCnt="5"/>
      <dgm:spPr/>
    </dgm:pt>
    <dgm:pt modelId="{AF5CC191-DBA1-4598-A603-93A509187C22}" type="pres">
      <dgm:prSet presAssocID="{2B6D9B64-C831-4E7E-9DB5-B7549C2D31C2}" presName="node" presStyleLbl="node1" presStyleIdx="4" presStyleCnt="5" custScaleX="104507">
        <dgm:presLayoutVars>
          <dgm:bulletEnabled val="1"/>
        </dgm:presLayoutVars>
      </dgm:prSet>
      <dgm:spPr/>
    </dgm:pt>
    <dgm:pt modelId="{DA4D3839-445D-4A9C-BA3B-F17277F40E3F}" type="pres">
      <dgm:prSet presAssocID="{2B6D9B64-C831-4E7E-9DB5-B7549C2D31C2}" presName="dummy" presStyleCnt="0"/>
      <dgm:spPr/>
    </dgm:pt>
    <dgm:pt modelId="{8F303CC5-9C37-468A-805B-384576C9BDD9}" type="pres">
      <dgm:prSet presAssocID="{6E7102A2-F152-4ED2-8F8F-46471DC184CC}" presName="sibTrans" presStyleLbl="sibTrans2D1" presStyleIdx="4" presStyleCnt="5"/>
      <dgm:spPr/>
    </dgm:pt>
  </dgm:ptLst>
  <dgm:cxnLst>
    <dgm:cxn modelId="{C368310C-F1D0-4BEE-8CC7-B8917B9DAA16}" srcId="{AF1A2008-3396-4882-BB8C-64ABB3147240}" destId="{6EE2C3B8-628C-48EC-B1A4-268E11D0FB8B}" srcOrd="0" destOrd="0" parTransId="{ABA9E61C-A2E8-491F-9DE7-09ED94FF59DD}" sibTransId="{4C2A66D2-A63B-4E74-87D9-B28571795D08}"/>
    <dgm:cxn modelId="{EAEA8924-D9E5-4E5D-B488-EF6040CC66AD}" srcId="{6EE2C3B8-628C-48EC-B1A4-268E11D0FB8B}" destId="{CCBCECBA-8452-4BB0-ACE0-CA4D123418FE}" srcOrd="0" destOrd="0" parTransId="{9C0EC429-FE5A-4A20-B785-12A28901082B}" sibTransId="{368D9964-89E5-45BC-9237-5F1A2FF78889}"/>
    <dgm:cxn modelId="{43535B30-3D26-466B-8B16-3299F51728EA}" srcId="{6EE2C3B8-628C-48EC-B1A4-268E11D0FB8B}" destId="{2B6D9B64-C831-4E7E-9DB5-B7549C2D31C2}" srcOrd="4" destOrd="0" parTransId="{AB136CAC-32BA-4941-8FC3-0D44CDBD4EBD}" sibTransId="{6E7102A2-F152-4ED2-8F8F-46471DC184CC}"/>
    <dgm:cxn modelId="{C6029135-284A-4269-96D3-E0536119C03B}" type="presOf" srcId="{AF1A2008-3396-4882-BB8C-64ABB3147240}" destId="{22F79653-41C3-41A8-BDBF-8562EE93EDCA}" srcOrd="0" destOrd="0" presId="urn:microsoft.com/office/officeart/2005/8/layout/radial6"/>
    <dgm:cxn modelId="{F2E07D42-0AC6-4A69-B160-A9A17EE9A7E9}" srcId="{6EE2C3B8-628C-48EC-B1A4-268E11D0FB8B}" destId="{03CD5250-65B7-4C9B-9AF0-D2384B1F7594}" srcOrd="2" destOrd="0" parTransId="{A42227B0-CC3E-4051-8685-AEF64F7AA153}" sibTransId="{24EC168E-754B-46F9-B361-A6133EEFA405}"/>
    <dgm:cxn modelId="{D4763A47-DB77-427A-8B24-56EBD26726C1}" type="presOf" srcId="{4F077806-1B6B-49DA-93C2-DA44009F5CA3}" destId="{F4F2D265-7FBB-47C2-BE6B-4C01758F824E}" srcOrd="0" destOrd="0" presId="urn:microsoft.com/office/officeart/2005/8/layout/radial6"/>
    <dgm:cxn modelId="{0C3D3D71-C3BE-4101-9195-1009CD4B20AC}" type="presOf" srcId="{2B6D9B64-C831-4E7E-9DB5-B7549C2D31C2}" destId="{AF5CC191-DBA1-4598-A603-93A509187C22}" srcOrd="0" destOrd="0" presId="urn:microsoft.com/office/officeart/2005/8/layout/radial6"/>
    <dgm:cxn modelId="{A21FA655-1174-4705-BE5B-DBFD416FA12C}" type="presOf" srcId="{03CD5250-65B7-4C9B-9AF0-D2384B1F7594}" destId="{C085293D-DDDC-41DC-A871-7D43125742DB}" srcOrd="0" destOrd="0" presId="urn:microsoft.com/office/officeart/2005/8/layout/radial6"/>
    <dgm:cxn modelId="{102DCD7E-ABCE-4DA3-B64F-B1BE9FFC9EB2}" type="presOf" srcId="{6E7102A2-F152-4ED2-8F8F-46471DC184CC}" destId="{8F303CC5-9C37-468A-805B-384576C9BDD9}" srcOrd="0" destOrd="0" presId="urn:microsoft.com/office/officeart/2005/8/layout/radial6"/>
    <dgm:cxn modelId="{F5C7E88B-DAB8-44D8-AB7B-3E4730ABA73E}" type="presOf" srcId="{6EE2C3B8-628C-48EC-B1A4-268E11D0FB8B}" destId="{A3EF88FD-B510-43CA-B23B-D9F47C72BC28}" srcOrd="0" destOrd="0" presId="urn:microsoft.com/office/officeart/2005/8/layout/radial6"/>
    <dgm:cxn modelId="{4C48968D-7899-46BD-AC99-0496635C5B41}" type="presOf" srcId="{CCBCECBA-8452-4BB0-ACE0-CA4D123418FE}" destId="{63CA1ED6-BAF7-4C5C-864A-940E337D574D}" srcOrd="0" destOrd="0" presId="urn:microsoft.com/office/officeart/2005/8/layout/radial6"/>
    <dgm:cxn modelId="{09EF179A-2002-4A00-8524-8D89238779F9}" srcId="{6EE2C3B8-628C-48EC-B1A4-268E11D0FB8B}" destId="{4F077806-1B6B-49DA-93C2-DA44009F5CA3}" srcOrd="1" destOrd="0" parTransId="{FB7F8D84-FA3F-4D34-8E2A-75A29CEB49B6}" sibTransId="{6ABA626E-836B-4A55-9F0E-F3AB2FBE4C0F}"/>
    <dgm:cxn modelId="{77FB8AAE-2FED-4C9A-8FB1-AE62D30276D1}" type="presOf" srcId="{A14C73F9-82D6-43BC-8939-C0D782F66D31}" destId="{AD4ECD55-7E9F-4DC9-8E3F-B423AC907CF2}" srcOrd="0" destOrd="0" presId="urn:microsoft.com/office/officeart/2005/8/layout/radial6"/>
    <dgm:cxn modelId="{5483C8B1-CC25-490C-8A1E-A7C3198D7B01}" type="presOf" srcId="{770675AF-60B8-467F-971D-D140D9A3D1F7}" destId="{731C1949-8B74-48B3-8FF0-7726C3EA0D2C}" srcOrd="0" destOrd="0" presId="urn:microsoft.com/office/officeart/2005/8/layout/radial6"/>
    <dgm:cxn modelId="{75C5A4B8-3845-4906-A782-8BC9F2A293D3}" type="presOf" srcId="{24EC168E-754B-46F9-B361-A6133EEFA405}" destId="{FA5E5608-2B3B-4208-A3B0-0F6E4B2D2831}" srcOrd="0" destOrd="0" presId="urn:microsoft.com/office/officeart/2005/8/layout/radial6"/>
    <dgm:cxn modelId="{3039D5D8-1E01-4101-B5A8-53F3686BFF95}" srcId="{6EE2C3B8-628C-48EC-B1A4-268E11D0FB8B}" destId="{770675AF-60B8-467F-971D-D140D9A3D1F7}" srcOrd="3" destOrd="0" parTransId="{92E6B93C-A813-42A2-8BA2-FB4CB6565979}" sibTransId="{A14C73F9-82D6-43BC-8939-C0D782F66D31}"/>
    <dgm:cxn modelId="{65F5C6DA-95F3-419D-B348-40079EC49EF3}" type="presOf" srcId="{368D9964-89E5-45BC-9237-5F1A2FF78889}" destId="{025B0EBD-7A87-4FEC-9B1F-8BF68D95D9E7}" srcOrd="0" destOrd="0" presId="urn:microsoft.com/office/officeart/2005/8/layout/radial6"/>
    <dgm:cxn modelId="{198D99EE-143A-42C0-AD91-B0D4CB8C5BB4}" type="presOf" srcId="{6ABA626E-836B-4A55-9F0E-F3AB2FBE4C0F}" destId="{86058561-0BD4-408C-A3D3-3B09DEE74ABD}" srcOrd="0" destOrd="0" presId="urn:microsoft.com/office/officeart/2005/8/layout/radial6"/>
    <dgm:cxn modelId="{3C8E4520-AA22-47BE-ACA3-620D3196A74F}" type="presParOf" srcId="{22F79653-41C3-41A8-BDBF-8562EE93EDCA}" destId="{A3EF88FD-B510-43CA-B23B-D9F47C72BC28}" srcOrd="0" destOrd="0" presId="urn:microsoft.com/office/officeart/2005/8/layout/radial6"/>
    <dgm:cxn modelId="{E7FA81DE-C5FB-4380-99F8-DBFAA68A6A7F}" type="presParOf" srcId="{22F79653-41C3-41A8-BDBF-8562EE93EDCA}" destId="{63CA1ED6-BAF7-4C5C-864A-940E337D574D}" srcOrd="1" destOrd="0" presId="urn:microsoft.com/office/officeart/2005/8/layout/radial6"/>
    <dgm:cxn modelId="{9CB68E90-B2FD-485C-AA7F-192072189D7D}" type="presParOf" srcId="{22F79653-41C3-41A8-BDBF-8562EE93EDCA}" destId="{B1E4D07B-5C11-42E7-8A9D-203FB2CB5309}" srcOrd="2" destOrd="0" presId="urn:microsoft.com/office/officeart/2005/8/layout/radial6"/>
    <dgm:cxn modelId="{FAA0010F-75CF-4195-9F20-A1265CAFC55A}" type="presParOf" srcId="{22F79653-41C3-41A8-BDBF-8562EE93EDCA}" destId="{025B0EBD-7A87-4FEC-9B1F-8BF68D95D9E7}" srcOrd="3" destOrd="0" presId="urn:microsoft.com/office/officeart/2005/8/layout/radial6"/>
    <dgm:cxn modelId="{E4DAA31D-A044-48E7-BF9F-A8F12726E45D}" type="presParOf" srcId="{22F79653-41C3-41A8-BDBF-8562EE93EDCA}" destId="{F4F2D265-7FBB-47C2-BE6B-4C01758F824E}" srcOrd="4" destOrd="0" presId="urn:microsoft.com/office/officeart/2005/8/layout/radial6"/>
    <dgm:cxn modelId="{5A028AF7-D57D-47AA-A20D-98E2287FD9B0}" type="presParOf" srcId="{22F79653-41C3-41A8-BDBF-8562EE93EDCA}" destId="{959E6DC5-94CE-436A-A870-2520B72481BB}" srcOrd="5" destOrd="0" presId="urn:microsoft.com/office/officeart/2005/8/layout/radial6"/>
    <dgm:cxn modelId="{38C64D68-3FD7-47E2-8DC1-454B2227CF2C}" type="presParOf" srcId="{22F79653-41C3-41A8-BDBF-8562EE93EDCA}" destId="{86058561-0BD4-408C-A3D3-3B09DEE74ABD}" srcOrd="6" destOrd="0" presId="urn:microsoft.com/office/officeart/2005/8/layout/radial6"/>
    <dgm:cxn modelId="{B1160019-E73C-4ECB-A0DF-9B0A02869666}" type="presParOf" srcId="{22F79653-41C3-41A8-BDBF-8562EE93EDCA}" destId="{C085293D-DDDC-41DC-A871-7D43125742DB}" srcOrd="7" destOrd="0" presId="urn:microsoft.com/office/officeart/2005/8/layout/radial6"/>
    <dgm:cxn modelId="{A5FE82E1-C771-4C45-98AD-8F23217E0F7B}" type="presParOf" srcId="{22F79653-41C3-41A8-BDBF-8562EE93EDCA}" destId="{D5AE2DD2-8978-474B-B133-09C52EFE081C}" srcOrd="8" destOrd="0" presId="urn:microsoft.com/office/officeart/2005/8/layout/radial6"/>
    <dgm:cxn modelId="{0B475134-84E3-4CF2-9F7F-F8CEB43AB31F}" type="presParOf" srcId="{22F79653-41C3-41A8-BDBF-8562EE93EDCA}" destId="{FA5E5608-2B3B-4208-A3B0-0F6E4B2D2831}" srcOrd="9" destOrd="0" presId="urn:microsoft.com/office/officeart/2005/8/layout/radial6"/>
    <dgm:cxn modelId="{2E7377FE-46B2-411A-B198-506BD3FB6ACD}" type="presParOf" srcId="{22F79653-41C3-41A8-BDBF-8562EE93EDCA}" destId="{731C1949-8B74-48B3-8FF0-7726C3EA0D2C}" srcOrd="10" destOrd="0" presId="urn:microsoft.com/office/officeart/2005/8/layout/radial6"/>
    <dgm:cxn modelId="{A51AC7F1-ED48-4B39-A888-35E898AE9A73}" type="presParOf" srcId="{22F79653-41C3-41A8-BDBF-8562EE93EDCA}" destId="{D9B71F1F-8F7F-441C-801C-07543198CDB9}" srcOrd="11" destOrd="0" presId="urn:microsoft.com/office/officeart/2005/8/layout/radial6"/>
    <dgm:cxn modelId="{536BA50C-49F9-4B0D-8D56-0FB77639E08C}" type="presParOf" srcId="{22F79653-41C3-41A8-BDBF-8562EE93EDCA}" destId="{AD4ECD55-7E9F-4DC9-8E3F-B423AC907CF2}" srcOrd="12" destOrd="0" presId="urn:microsoft.com/office/officeart/2005/8/layout/radial6"/>
    <dgm:cxn modelId="{347BA6C8-D75C-4917-9230-2FBC55029EB3}" type="presParOf" srcId="{22F79653-41C3-41A8-BDBF-8562EE93EDCA}" destId="{AF5CC191-DBA1-4598-A603-93A509187C22}" srcOrd="13" destOrd="0" presId="urn:microsoft.com/office/officeart/2005/8/layout/radial6"/>
    <dgm:cxn modelId="{8A193F17-31AD-441A-9822-A2027879A1A1}" type="presParOf" srcId="{22F79653-41C3-41A8-BDBF-8562EE93EDCA}" destId="{DA4D3839-445D-4A9C-BA3B-F17277F40E3F}" srcOrd="14" destOrd="0" presId="urn:microsoft.com/office/officeart/2005/8/layout/radial6"/>
    <dgm:cxn modelId="{D5225C7F-77AF-4EA8-BEE9-1D2D8019142F}" type="presParOf" srcId="{22F79653-41C3-41A8-BDBF-8562EE93EDCA}" destId="{8F303CC5-9C37-468A-805B-384576C9BDD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2E19DC-CDCA-4A3D-A08E-D523BE88B017}" type="doc">
      <dgm:prSet loTypeId="urn:microsoft.com/office/officeart/2009/3/layout/HorizontalOrganizationChart" loCatId="hierarchy" qsTypeId="urn:microsoft.com/office/officeart/2005/8/quickstyle/simple1" qsCatId="simple" csTypeId="urn:microsoft.com/office/officeart/2005/8/colors/accent2_1" csCatId="accent2" phldr="1"/>
      <dgm:spPr/>
      <dgm:t>
        <a:bodyPr/>
        <a:lstStyle/>
        <a:p>
          <a:endParaRPr lang="es-EC"/>
        </a:p>
      </dgm:t>
    </dgm:pt>
    <dgm:pt modelId="{A93423FC-235A-4EC5-8435-A4460B461004}">
      <dgm:prSet phldrT="[Texto]" custT="1"/>
      <dgm:spPr/>
      <dgm:t>
        <a:bodyPr/>
        <a:lstStyle/>
        <a:p>
          <a:r>
            <a:rPr lang="es-ES" sz="1600" b="1" dirty="0">
              <a:solidFill>
                <a:schemeClr val="tx1"/>
              </a:solidFill>
              <a:latin typeface="Times New Roman" panose="02020603050405020304" pitchFamily="18" charset="0"/>
              <a:cs typeface="Times New Roman" panose="02020603050405020304" pitchFamily="18" charset="0"/>
            </a:rPr>
            <a:t>Objetivo General</a:t>
          </a:r>
          <a:endParaRPr lang="es-EC" sz="1600" dirty="0">
            <a:solidFill>
              <a:schemeClr val="tx1"/>
            </a:solidFill>
            <a:latin typeface="Times New Roman" panose="02020603050405020304" pitchFamily="18" charset="0"/>
            <a:cs typeface="Times New Roman" panose="02020603050405020304" pitchFamily="18" charset="0"/>
          </a:endParaRPr>
        </a:p>
      </dgm:t>
    </dgm:pt>
    <dgm:pt modelId="{1EDB3F3E-ABE8-4861-A92B-C0F182FEF391}" type="parTrans" cxnId="{D90F6A1B-469F-441A-852F-F26DE761EEF5}">
      <dgm:prSet/>
      <dgm:spPr/>
      <dgm:t>
        <a:bodyPr/>
        <a:lstStyle/>
        <a:p>
          <a:endParaRPr lang="es-EC"/>
        </a:p>
      </dgm:t>
    </dgm:pt>
    <dgm:pt modelId="{BE96A959-6D3D-427D-BFF4-90AB9D012185}" type="sibTrans" cxnId="{D90F6A1B-469F-441A-852F-F26DE761EEF5}">
      <dgm:prSet/>
      <dgm:spPr/>
      <dgm:t>
        <a:bodyPr/>
        <a:lstStyle/>
        <a:p>
          <a:endParaRPr lang="es-EC"/>
        </a:p>
      </dgm:t>
    </dgm:pt>
    <dgm:pt modelId="{0F181528-35D9-456D-AE15-575B3B600CB0}" type="asst">
      <dgm:prSet phldrT="[Texto]" custT="1"/>
      <dgm:spPr/>
      <dgm:t>
        <a:bodyPr/>
        <a:lstStyle/>
        <a:p>
          <a:r>
            <a:rPr lang="es-EC" sz="1600" dirty="0">
              <a:solidFill>
                <a:schemeClr val="tx1"/>
              </a:solidFill>
              <a:latin typeface="Times New Roman" panose="02020603050405020304" pitchFamily="18" charset="0"/>
              <a:cs typeface="Times New Roman" panose="02020603050405020304" pitchFamily="18" charset="0"/>
            </a:rPr>
            <a:t>Conocer el impacto en los comerciantes de productos naturales, sobre el uso de la publicidad en medios ATL, BTL, TTL, mediante el análisis de los resultados de las entrevistas, con la finalidad de determinar las principales causas que motivan la aceptación del producto y el retorno esperado por parte de la empresa.</a:t>
          </a:r>
        </a:p>
      </dgm:t>
    </dgm:pt>
    <dgm:pt modelId="{8329BE68-A547-4590-96BF-1EEA1CCE8CC1}" type="sibTrans" cxnId="{369C7E87-A533-436F-8388-CFB062517479}">
      <dgm:prSet/>
      <dgm:spPr/>
      <dgm:t>
        <a:bodyPr/>
        <a:lstStyle/>
        <a:p>
          <a:endParaRPr lang="es-EC"/>
        </a:p>
      </dgm:t>
    </dgm:pt>
    <dgm:pt modelId="{6125101C-4843-4821-A84D-8746F566E8DF}" type="parTrans" cxnId="{369C7E87-A533-436F-8388-CFB062517479}">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AB3D9548-4ADF-4756-8937-E82BA98AABF7}" type="asst">
      <dgm:prSet phldrT="[Texto]" custT="1"/>
      <dgm:spPr/>
      <dgm:t>
        <a:bodyPr/>
        <a:lstStyle/>
        <a:p>
          <a:r>
            <a:rPr lang="es-ES" sz="1600" b="1" dirty="0">
              <a:solidFill>
                <a:schemeClr val="tx1"/>
              </a:solidFill>
              <a:latin typeface="Times New Roman" panose="02020603050405020304" pitchFamily="18" charset="0"/>
              <a:cs typeface="Times New Roman" panose="02020603050405020304" pitchFamily="18" charset="0"/>
            </a:rPr>
            <a:t>Objetivos Específicos</a:t>
          </a:r>
          <a:endParaRPr lang="es-EC" sz="1600" dirty="0">
            <a:solidFill>
              <a:schemeClr val="tx1"/>
            </a:solidFill>
            <a:latin typeface="Times New Roman" panose="02020603050405020304" pitchFamily="18" charset="0"/>
            <a:cs typeface="Times New Roman" panose="02020603050405020304" pitchFamily="18" charset="0"/>
          </a:endParaRPr>
        </a:p>
      </dgm:t>
    </dgm:pt>
    <dgm:pt modelId="{DD195CBC-C08B-4042-A45A-13632C409102}" type="parTrans" cxnId="{2DD35E85-3964-4D1E-828C-35164B964D2C}">
      <dgm:prSet/>
      <dgm:spPr/>
      <dgm:t>
        <a:bodyPr/>
        <a:lstStyle/>
        <a:p>
          <a:endParaRPr lang="es-EC"/>
        </a:p>
      </dgm:t>
    </dgm:pt>
    <dgm:pt modelId="{30D4A71E-14B1-4D1E-9DD7-DEF10FAE5EB0}" type="sibTrans" cxnId="{2DD35E85-3964-4D1E-828C-35164B964D2C}">
      <dgm:prSet/>
      <dgm:spPr/>
      <dgm:t>
        <a:bodyPr/>
        <a:lstStyle/>
        <a:p>
          <a:endParaRPr lang="es-EC"/>
        </a:p>
      </dgm:t>
    </dgm:pt>
    <dgm:pt modelId="{B95CB7E5-9F99-4C15-8DDA-C5D4157714CE}" type="asst">
      <dgm:prSet phldrT="[Texto]" custT="1"/>
      <dgm:spPr/>
      <dgm:t>
        <a:bodyPr/>
        <a:lstStyle/>
        <a:p>
          <a:pPr>
            <a:buFont typeface="Symbol" panose="05050102010706020507" pitchFamily="18" charset="2"/>
            <a:buChar char=""/>
          </a:pPr>
          <a:r>
            <a:rPr lang="es-ES" sz="1600">
              <a:solidFill>
                <a:schemeClr val="tx1"/>
              </a:solidFill>
              <a:latin typeface="Times New Roman" panose="02020603050405020304" pitchFamily="18" charset="0"/>
              <a:cs typeface="Times New Roman" panose="02020603050405020304" pitchFamily="18" charset="0"/>
            </a:rPr>
            <a:t>Identificar los principales comerciantes de productos naturales en el cantón Santo Domingo.</a:t>
          </a:r>
          <a:endParaRPr lang="es-EC" sz="1600" dirty="0">
            <a:solidFill>
              <a:schemeClr val="tx1"/>
            </a:solidFill>
            <a:latin typeface="Times New Roman" panose="02020603050405020304" pitchFamily="18" charset="0"/>
            <a:cs typeface="Times New Roman" panose="02020603050405020304" pitchFamily="18" charset="0"/>
          </a:endParaRPr>
        </a:p>
      </dgm:t>
    </dgm:pt>
    <dgm:pt modelId="{192A6584-0163-4517-8E8B-3E4FC1F1A476}" type="parTrans" cxnId="{4AB577D8-B2B7-4084-A199-B8764D8A6F83}">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3779968C-78F3-44E2-93D8-7A1AD9283430}" type="sibTrans" cxnId="{4AB577D8-B2B7-4084-A199-B8764D8A6F83}">
      <dgm:prSet/>
      <dgm:spPr/>
      <dgm:t>
        <a:bodyPr/>
        <a:lstStyle/>
        <a:p>
          <a:endParaRPr lang="es-EC"/>
        </a:p>
      </dgm:t>
    </dgm:pt>
    <dgm:pt modelId="{C97A2852-94FF-4397-8689-AEA869B05209}" type="asst">
      <dgm:prSet phldrT="[Texto]" custT="1"/>
      <dgm:spPr/>
      <dgm:t>
        <a:bodyPr/>
        <a:lstStyle/>
        <a:p>
          <a:pPr>
            <a:buFont typeface="Symbol" panose="05050102010706020507" pitchFamily="18" charset="2"/>
            <a:buChar char=""/>
          </a:pPr>
          <a:r>
            <a:rPr lang="es-ES" sz="1600" dirty="0">
              <a:solidFill>
                <a:schemeClr val="tx1"/>
              </a:solidFill>
              <a:latin typeface="Times New Roman" panose="02020603050405020304" pitchFamily="18" charset="0"/>
              <a:cs typeface="Times New Roman" panose="02020603050405020304" pitchFamily="18" charset="0"/>
            </a:rPr>
            <a:t>Identificar los principales medios de comunicación local en el cantón Santo Domingo.</a:t>
          </a:r>
          <a:endParaRPr lang="es-EC" sz="1600" dirty="0">
            <a:solidFill>
              <a:schemeClr val="tx1"/>
            </a:solidFill>
            <a:latin typeface="Times New Roman" panose="02020603050405020304" pitchFamily="18" charset="0"/>
            <a:cs typeface="Times New Roman" panose="02020603050405020304" pitchFamily="18" charset="0"/>
          </a:endParaRPr>
        </a:p>
      </dgm:t>
    </dgm:pt>
    <dgm:pt modelId="{9AC37DB5-E97D-4B73-A944-B3F81AA0C787}" type="parTrans" cxnId="{43DE1EAB-C9D7-459F-9B85-DD66FF62D73C}">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15D5AAE6-99E6-420E-BCAE-A054CD1241FC}" type="sibTrans" cxnId="{43DE1EAB-C9D7-459F-9B85-DD66FF62D73C}">
      <dgm:prSet/>
      <dgm:spPr/>
      <dgm:t>
        <a:bodyPr/>
        <a:lstStyle/>
        <a:p>
          <a:endParaRPr lang="es-EC"/>
        </a:p>
      </dgm:t>
    </dgm:pt>
    <dgm:pt modelId="{DA4C3886-6D9D-416D-87EE-14FEF585D861}" type="asst">
      <dgm:prSet phldrT="[Texto]" custT="1"/>
      <dgm:spPr/>
      <dgm:t>
        <a:bodyPr/>
        <a:lstStyle/>
        <a:p>
          <a:pPr>
            <a:buFont typeface="Symbol" panose="05050102010706020507" pitchFamily="18" charset="2"/>
            <a:buChar char=""/>
          </a:pPr>
          <a:r>
            <a:rPr lang="es-ES" sz="1600">
              <a:solidFill>
                <a:schemeClr val="tx1"/>
              </a:solidFill>
              <a:latin typeface="Times New Roman" panose="02020603050405020304" pitchFamily="18" charset="0"/>
              <a:cs typeface="Times New Roman" panose="02020603050405020304" pitchFamily="18" charset="0"/>
            </a:rPr>
            <a:t>Determinar los precios por anuncios publicitarios.</a:t>
          </a:r>
          <a:endParaRPr lang="es-EC" sz="1600" dirty="0">
            <a:solidFill>
              <a:schemeClr val="tx1"/>
            </a:solidFill>
            <a:latin typeface="Times New Roman" panose="02020603050405020304" pitchFamily="18" charset="0"/>
            <a:cs typeface="Times New Roman" panose="02020603050405020304" pitchFamily="18" charset="0"/>
          </a:endParaRPr>
        </a:p>
      </dgm:t>
    </dgm:pt>
    <dgm:pt modelId="{CA8160E9-E486-4C22-A843-1C343A0FAE2B}" type="parTrans" cxnId="{441CC2BA-207B-42B9-9324-593793903B92}">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C0E99551-6BFC-4C11-8CD1-B631D1DB4321}" type="sibTrans" cxnId="{441CC2BA-207B-42B9-9324-593793903B92}">
      <dgm:prSet/>
      <dgm:spPr/>
      <dgm:t>
        <a:bodyPr/>
        <a:lstStyle/>
        <a:p>
          <a:endParaRPr lang="es-EC"/>
        </a:p>
      </dgm:t>
    </dgm:pt>
    <dgm:pt modelId="{4DA9178D-F8BA-437E-AB94-2B553A05F893}" type="asst">
      <dgm:prSet phldrT="[Texto]" custT="1"/>
      <dgm:spPr/>
      <dgm:t>
        <a:bodyPr/>
        <a:lstStyle/>
        <a:p>
          <a:pPr>
            <a:buFont typeface="Symbol" panose="05050102010706020507" pitchFamily="18" charset="2"/>
            <a:buChar char=""/>
          </a:pPr>
          <a:r>
            <a:rPr lang="es-ES" sz="1600">
              <a:solidFill>
                <a:schemeClr val="tx1"/>
              </a:solidFill>
              <a:latin typeface="Times New Roman" panose="02020603050405020304" pitchFamily="18" charset="0"/>
              <a:cs typeface="Times New Roman" panose="02020603050405020304" pitchFamily="18" charset="0"/>
            </a:rPr>
            <a:t>Conocer horario adecuado de pauta publicitaria.</a:t>
          </a:r>
          <a:endParaRPr lang="es-EC" sz="1600" dirty="0">
            <a:solidFill>
              <a:schemeClr val="tx1"/>
            </a:solidFill>
            <a:latin typeface="Times New Roman" panose="02020603050405020304" pitchFamily="18" charset="0"/>
            <a:cs typeface="Times New Roman" panose="02020603050405020304" pitchFamily="18" charset="0"/>
          </a:endParaRPr>
        </a:p>
      </dgm:t>
    </dgm:pt>
    <dgm:pt modelId="{06AFF665-583E-4936-99BB-1F5E8632FC8F}" type="parTrans" cxnId="{6C8AA028-9191-499E-9C79-261B8C2D7AFA}">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CF6C01B7-3A6C-4EE2-93D4-95527E652724}" type="sibTrans" cxnId="{6C8AA028-9191-499E-9C79-261B8C2D7AFA}">
      <dgm:prSet/>
      <dgm:spPr/>
      <dgm:t>
        <a:bodyPr/>
        <a:lstStyle/>
        <a:p>
          <a:endParaRPr lang="es-EC"/>
        </a:p>
      </dgm:t>
    </dgm:pt>
    <dgm:pt modelId="{BCC67AF6-5DFB-4C92-8769-3B65CC2F48AD}" type="asst">
      <dgm:prSet phldrT="[Texto]" custT="1"/>
      <dgm:spPr/>
      <dgm:t>
        <a:bodyPr/>
        <a:lstStyle/>
        <a:p>
          <a:pPr>
            <a:buFont typeface="Symbol" panose="05050102010706020507" pitchFamily="18" charset="2"/>
            <a:buChar char=""/>
          </a:pPr>
          <a:r>
            <a:rPr lang="es-ES" sz="1600">
              <a:solidFill>
                <a:schemeClr val="tx1"/>
              </a:solidFill>
              <a:latin typeface="Times New Roman" panose="02020603050405020304" pitchFamily="18" charset="0"/>
              <a:cs typeface="Times New Roman" panose="02020603050405020304" pitchFamily="18" charset="0"/>
            </a:rPr>
            <a:t>Conocer el ROI empresarial.</a:t>
          </a:r>
          <a:endParaRPr lang="es-EC" sz="1600" dirty="0">
            <a:solidFill>
              <a:schemeClr val="tx1"/>
            </a:solidFill>
            <a:latin typeface="Times New Roman" panose="02020603050405020304" pitchFamily="18" charset="0"/>
            <a:cs typeface="Times New Roman" panose="02020603050405020304" pitchFamily="18" charset="0"/>
          </a:endParaRPr>
        </a:p>
      </dgm:t>
    </dgm:pt>
    <dgm:pt modelId="{ECEAC286-1D69-4EB3-B3FA-73039796A097}" type="parTrans" cxnId="{3BDC65FE-5968-453F-BA55-56A699966E0D}">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7FF54A49-320E-414D-AFF4-48A3BDC63731}" type="sibTrans" cxnId="{3BDC65FE-5968-453F-BA55-56A699966E0D}">
      <dgm:prSet/>
      <dgm:spPr/>
      <dgm:t>
        <a:bodyPr/>
        <a:lstStyle/>
        <a:p>
          <a:endParaRPr lang="es-EC"/>
        </a:p>
      </dgm:t>
    </dgm:pt>
    <dgm:pt modelId="{67CA415F-F97F-4A59-AB87-B95DBCCF4C35}" type="asst">
      <dgm:prSet phldrT="[Texto]" custT="1"/>
      <dgm:spPr/>
      <dgm:t>
        <a:bodyPr/>
        <a:lstStyle/>
        <a:p>
          <a:pPr>
            <a:buFont typeface="Symbol" panose="05050102010706020507" pitchFamily="18" charset="2"/>
            <a:buChar char=""/>
          </a:pPr>
          <a:r>
            <a:rPr lang="es-ES" sz="1600" dirty="0">
              <a:solidFill>
                <a:schemeClr val="tx1"/>
              </a:solidFill>
              <a:latin typeface="Times New Roman" panose="02020603050405020304" pitchFamily="18" charset="0"/>
              <a:cs typeface="Times New Roman" panose="02020603050405020304" pitchFamily="18" charset="0"/>
            </a:rPr>
            <a:t>Conocer el impacto de la aplicación de las políticas públicas CORDICOM.</a:t>
          </a:r>
          <a:endParaRPr lang="es-EC" sz="1600" dirty="0">
            <a:solidFill>
              <a:schemeClr val="tx1"/>
            </a:solidFill>
            <a:latin typeface="Times New Roman" panose="02020603050405020304" pitchFamily="18" charset="0"/>
            <a:cs typeface="Times New Roman" panose="02020603050405020304" pitchFamily="18" charset="0"/>
          </a:endParaRPr>
        </a:p>
      </dgm:t>
    </dgm:pt>
    <dgm:pt modelId="{80730AB3-0AD3-497F-9EEB-EF027381CA5D}" type="parTrans" cxnId="{1C01DE1C-80DB-4468-B173-D9F615039651}">
      <dgm:prSet/>
      <dgm:spPr/>
      <dgm:t>
        <a:bodyPr/>
        <a:lstStyle/>
        <a:p>
          <a:endParaRPr lang="es-EC" sz="2000">
            <a:solidFill>
              <a:schemeClr val="tx1"/>
            </a:solidFill>
            <a:latin typeface="Times New Roman" panose="02020603050405020304" pitchFamily="18" charset="0"/>
            <a:cs typeface="Times New Roman" panose="02020603050405020304" pitchFamily="18" charset="0"/>
          </a:endParaRPr>
        </a:p>
      </dgm:t>
    </dgm:pt>
    <dgm:pt modelId="{9416A570-5ACB-4D1E-9C03-1F5EF6A03A9B}" type="sibTrans" cxnId="{1C01DE1C-80DB-4468-B173-D9F615039651}">
      <dgm:prSet/>
      <dgm:spPr/>
      <dgm:t>
        <a:bodyPr/>
        <a:lstStyle/>
        <a:p>
          <a:endParaRPr lang="es-EC"/>
        </a:p>
      </dgm:t>
    </dgm:pt>
    <dgm:pt modelId="{5F42DBCA-D9B2-4386-8533-DBFBE72EC944}" type="pres">
      <dgm:prSet presAssocID="{E72E19DC-CDCA-4A3D-A08E-D523BE88B017}" presName="hierChild1" presStyleCnt="0">
        <dgm:presLayoutVars>
          <dgm:orgChart val="1"/>
          <dgm:chPref val="1"/>
          <dgm:dir/>
          <dgm:animOne val="branch"/>
          <dgm:animLvl val="lvl"/>
          <dgm:resizeHandles/>
        </dgm:presLayoutVars>
      </dgm:prSet>
      <dgm:spPr/>
    </dgm:pt>
    <dgm:pt modelId="{FE0124F8-212E-4DC7-8352-27151D5989F3}" type="pres">
      <dgm:prSet presAssocID="{A93423FC-235A-4EC5-8435-A4460B461004}" presName="hierRoot1" presStyleCnt="0">
        <dgm:presLayoutVars>
          <dgm:hierBranch val="init"/>
        </dgm:presLayoutVars>
      </dgm:prSet>
      <dgm:spPr/>
    </dgm:pt>
    <dgm:pt modelId="{8D9B361C-C9E6-44C4-8A23-E35E468DB202}" type="pres">
      <dgm:prSet presAssocID="{A93423FC-235A-4EC5-8435-A4460B461004}" presName="rootComposite1" presStyleCnt="0"/>
      <dgm:spPr/>
    </dgm:pt>
    <dgm:pt modelId="{19505C5C-CD9D-4637-9F40-DE5D997AC5C9}" type="pres">
      <dgm:prSet presAssocID="{A93423FC-235A-4EC5-8435-A4460B461004}" presName="rootText1" presStyleLbl="node0" presStyleIdx="0" presStyleCnt="2" custLinFactY="-100000" custLinFactNeighborY="-175889">
        <dgm:presLayoutVars>
          <dgm:chPref val="3"/>
        </dgm:presLayoutVars>
      </dgm:prSet>
      <dgm:spPr/>
    </dgm:pt>
    <dgm:pt modelId="{84C88D4A-17AE-44CB-AB3D-E725B32459B6}" type="pres">
      <dgm:prSet presAssocID="{A93423FC-235A-4EC5-8435-A4460B461004}" presName="rootConnector1" presStyleLbl="node1" presStyleIdx="0" presStyleCnt="0"/>
      <dgm:spPr/>
    </dgm:pt>
    <dgm:pt modelId="{9D0C6C28-AD29-4A17-9695-F7D427C9702F}" type="pres">
      <dgm:prSet presAssocID="{A93423FC-235A-4EC5-8435-A4460B461004}" presName="hierChild2" presStyleCnt="0"/>
      <dgm:spPr/>
    </dgm:pt>
    <dgm:pt modelId="{6CCEFA83-DF31-417E-A0CB-95A2F339764F}" type="pres">
      <dgm:prSet presAssocID="{A93423FC-235A-4EC5-8435-A4460B461004}" presName="hierChild3" presStyleCnt="0"/>
      <dgm:spPr/>
    </dgm:pt>
    <dgm:pt modelId="{1BB5C8DD-ABC6-4540-B712-0A9E2693D2B4}" type="pres">
      <dgm:prSet presAssocID="{6125101C-4843-4821-A84D-8746F566E8DF}" presName="Name115" presStyleLbl="parChTrans1D2" presStyleIdx="0" presStyleCnt="7"/>
      <dgm:spPr/>
    </dgm:pt>
    <dgm:pt modelId="{1EE4DBD2-E3F0-44DA-A144-06866AE0D527}" type="pres">
      <dgm:prSet presAssocID="{0F181528-35D9-456D-AE15-575B3B600CB0}" presName="hierRoot3" presStyleCnt="0">
        <dgm:presLayoutVars>
          <dgm:hierBranch val="init"/>
        </dgm:presLayoutVars>
      </dgm:prSet>
      <dgm:spPr/>
    </dgm:pt>
    <dgm:pt modelId="{AA85C725-C770-4CB1-B6A6-44172036FCF4}" type="pres">
      <dgm:prSet presAssocID="{0F181528-35D9-456D-AE15-575B3B600CB0}" presName="rootComposite3" presStyleCnt="0"/>
      <dgm:spPr/>
    </dgm:pt>
    <dgm:pt modelId="{62502F4C-6418-4B8F-A851-C6D017CCAF5F}" type="pres">
      <dgm:prSet presAssocID="{0F181528-35D9-456D-AE15-575B3B600CB0}" presName="rootText3" presStyleLbl="asst1" presStyleIdx="0" presStyleCnt="1" custScaleX="321910" custScaleY="128159" custLinFactNeighborX="-341" custLinFactNeighborY="-96343">
        <dgm:presLayoutVars>
          <dgm:chPref val="3"/>
        </dgm:presLayoutVars>
      </dgm:prSet>
      <dgm:spPr/>
    </dgm:pt>
    <dgm:pt modelId="{DA8BF5CD-CCF1-4E32-A74C-A3A7DAC1FD6E}" type="pres">
      <dgm:prSet presAssocID="{0F181528-35D9-456D-AE15-575B3B600CB0}" presName="rootConnector3" presStyleLbl="asst1" presStyleIdx="0" presStyleCnt="1"/>
      <dgm:spPr/>
    </dgm:pt>
    <dgm:pt modelId="{B548AB30-A4E8-498B-BEFA-F71316C50A0D}" type="pres">
      <dgm:prSet presAssocID="{0F181528-35D9-456D-AE15-575B3B600CB0}" presName="hierChild6" presStyleCnt="0"/>
      <dgm:spPr/>
    </dgm:pt>
    <dgm:pt modelId="{7D1B588D-F21A-4DC1-8BE4-4CE67373FA8A}" type="pres">
      <dgm:prSet presAssocID="{0F181528-35D9-456D-AE15-575B3B600CB0}" presName="hierChild7" presStyleCnt="0"/>
      <dgm:spPr/>
    </dgm:pt>
    <dgm:pt modelId="{4927C65E-00EF-44D7-9029-9799221C6839}" type="pres">
      <dgm:prSet presAssocID="{AB3D9548-4ADF-4756-8937-E82BA98AABF7}" presName="hierRoot1" presStyleCnt="0">
        <dgm:presLayoutVars>
          <dgm:hierBranch val="init"/>
        </dgm:presLayoutVars>
      </dgm:prSet>
      <dgm:spPr/>
    </dgm:pt>
    <dgm:pt modelId="{3F154F71-F336-45E2-B4C5-9E16617A90B7}" type="pres">
      <dgm:prSet presAssocID="{AB3D9548-4ADF-4756-8937-E82BA98AABF7}" presName="rootComposite1" presStyleCnt="0"/>
      <dgm:spPr/>
    </dgm:pt>
    <dgm:pt modelId="{E6E987AD-76D5-4CED-9F48-63BF6328929B}" type="pres">
      <dgm:prSet presAssocID="{AB3D9548-4ADF-4756-8937-E82BA98AABF7}" presName="rootText1" presStyleLbl="node0" presStyleIdx="1" presStyleCnt="2" custLinFactY="-77357" custLinFactNeighborX="-3005" custLinFactNeighborY="-100000">
        <dgm:presLayoutVars>
          <dgm:chPref val="3"/>
        </dgm:presLayoutVars>
      </dgm:prSet>
      <dgm:spPr/>
    </dgm:pt>
    <dgm:pt modelId="{38165979-5549-4841-8879-8DCFCCDB6C74}" type="pres">
      <dgm:prSet presAssocID="{AB3D9548-4ADF-4756-8937-E82BA98AABF7}" presName="rootConnector1" presStyleLbl="asst0" presStyleIdx="0" presStyleCnt="6"/>
      <dgm:spPr/>
    </dgm:pt>
    <dgm:pt modelId="{917A6D04-1861-44F2-A2E3-53F89A78BF46}" type="pres">
      <dgm:prSet presAssocID="{AB3D9548-4ADF-4756-8937-E82BA98AABF7}" presName="hierChild2" presStyleCnt="0"/>
      <dgm:spPr/>
    </dgm:pt>
    <dgm:pt modelId="{99A04F35-4D0F-4260-9E25-F3DEDCA4F726}" type="pres">
      <dgm:prSet presAssocID="{AB3D9548-4ADF-4756-8937-E82BA98AABF7}" presName="hierChild3" presStyleCnt="0"/>
      <dgm:spPr/>
    </dgm:pt>
    <dgm:pt modelId="{31500DFF-1ED7-4681-BFE4-C1C21586CC6C}" type="pres">
      <dgm:prSet presAssocID="{192A6584-0163-4517-8E8B-3E4FC1F1A476}" presName="Name115" presStyleLbl="parChTrans1D2" presStyleIdx="1" presStyleCnt="7"/>
      <dgm:spPr/>
    </dgm:pt>
    <dgm:pt modelId="{D608D322-939C-461D-A4D4-4F81D9024A15}" type="pres">
      <dgm:prSet presAssocID="{B95CB7E5-9F99-4C15-8DDA-C5D4157714CE}" presName="hierRoot3" presStyleCnt="0">
        <dgm:presLayoutVars>
          <dgm:hierBranch val="init"/>
        </dgm:presLayoutVars>
      </dgm:prSet>
      <dgm:spPr/>
    </dgm:pt>
    <dgm:pt modelId="{DEB5F8F7-4AB5-4F2C-9E76-B0D3CC91B2C4}" type="pres">
      <dgm:prSet presAssocID="{B95CB7E5-9F99-4C15-8DDA-C5D4157714CE}" presName="rootComposite3" presStyleCnt="0"/>
      <dgm:spPr/>
    </dgm:pt>
    <dgm:pt modelId="{92294127-149E-41EB-ABD1-947D33260E19}" type="pres">
      <dgm:prSet presAssocID="{B95CB7E5-9F99-4C15-8DDA-C5D4157714CE}" presName="rootText3" presStyleLbl="asst0" presStyleIdx="0" presStyleCnt="6">
        <dgm:presLayoutVars>
          <dgm:chPref val="3"/>
        </dgm:presLayoutVars>
      </dgm:prSet>
      <dgm:spPr/>
    </dgm:pt>
    <dgm:pt modelId="{8A36EEFE-8F9D-4640-AA56-DEBF97ADF86C}" type="pres">
      <dgm:prSet presAssocID="{B95CB7E5-9F99-4C15-8DDA-C5D4157714CE}" presName="rootConnector3" presStyleLbl="asst0" presStyleIdx="0" presStyleCnt="6"/>
      <dgm:spPr/>
    </dgm:pt>
    <dgm:pt modelId="{269875A4-E92F-4EF5-AC69-E0FD19E46AA8}" type="pres">
      <dgm:prSet presAssocID="{B95CB7E5-9F99-4C15-8DDA-C5D4157714CE}" presName="hierChild6" presStyleCnt="0"/>
      <dgm:spPr/>
    </dgm:pt>
    <dgm:pt modelId="{2378B12C-3BC4-4BD6-BC96-EB1C7C00770F}" type="pres">
      <dgm:prSet presAssocID="{B95CB7E5-9F99-4C15-8DDA-C5D4157714CE}" presName="hierChild7" presStyleCnt="0"/>
      <dgm:spPr/>
    </dgm:pt>
    <dgm:pt modelId="{66CA5DEC-CA54-4991-A660-D75C5E0F0E7A}" type="pres">
      <dgm:prSet presAssocID="{9AC37DB5-E97D-4B73-A944-B3F81AA0C787}" presName="Name115" presStyleLbl="parChTrans1D2" presStyleIdx="2" presStyleCnt="7"/>
      <dgm:spPr/>
    </dgm:pt>
    <dgm:pt modelId="{E0FA9AE1-9935-443E-BAE9-FE1FA37ED069}" type="pres">
      <dgm:prSet presAssocID="{C97A2852-94FF-4397-8689-AEA869B05209}" presName="hierRoot3" presStyleCnt="0">
        <dgm:presLayoutVars>
          <dgm:hierBranch val="init"/>
        </dgm:presLayoutVars>
      </dgm:prSet>
      <dgm:spPr/>
    </dgm:pt>
    <dgm:pt modelId="{E7FF2836-26FC-4907-A402-97298260D1DB}" type="pres">
      <dgm:prSet presAssocID="{C97A2852-94FF-4397-8689-AEA869B05209}" presName="rootComposite3" presStyleCnt="0"/>
      <dgm:spPr/>
    </dgm:pt>
    <dgm:pt modelId="{707FE40E-EADB-45CA-8B40-0AB4BD3AE9A8}" type="pres">
      <dgm:prSet presAssocID="{C97A2852-94FF-4397-8689-AEA869B05209}" presName="rootText3" presStyleLbl="asst0" presStyleIdx="1" presStyleCnt="6" custLinFactNeighborX="-61619" custLinFactNeighborY="17518">
        <dgm:presLayoutVars>
          <dgm:chPref val="3"/>
        </dgm:presLayoutVars>
      </dgm:prSet>
      <dgm:spPr/>
    </dgm:pt>
    <dgm:pt modelId="{8B83416F-2DDF-4779-9462-52A1186B2BC2}" type="pres">
      <dgm:prSet presAssocID="{C97A2852-94FF-4397-8689-AEA869B05209}" presName="rootConnector3" presStyleLbl="asst0" presStyleIdx="1" presStyleCnt="6"/>
      <dgm:spPr/>
    </dgm:pt>
    <dgm:pt modelId="{909E7230-D02C-44C9-A345-B34F463848BF}" type="pres">
      <dgm:prSet presAssocID="{C97A2852-94FF-4397-8689-AEA869B05209}" presName="hierChild6" presStyleCnt="0"/>
      <dgm:spPr/>
    </dgm:pt>
    <dgm:pt modelId="{E2461721-0DFF-4762-A3C8-90783321816D}" type="pres">
      <dgm:prSet presAssocID="{C97A2852-94FF-4397-8689-AEA869B05209}" presName="hierChild7" presStyleCnt="0"/>
      <dgm:spPr/>
    </dgm:pt>
    <dgm:pt modelId="{3F28A945-F2FC-49C3-93B9-A41A4FC57A87}" type="pres">
      <dgm:prSet presAssocID="{CA8160E9-E486-4C22-A843-1C343A0FAE2B}" presName="Name115" presStyleLbl="parChTrans1D2" presStyleIdx="3" presStyleCnt="7"/>
      <dgm:spPr/>
    </dgm:pt>
    <dgm:pt modelId="{02755531-1810-422B-9D57-1BF85ADF783F}" type="pres">
      <dgm:prSet presAssocID="{DA4C3886-6D9D-416D-87EE-14FEF585D861}" presName="hierRoot3" presStyleCnt="0">
        <dgm:presLayoutVars>
          <dgm:hierBranch val="init"/>
        </dgm:presLayoutVars>
      </dgm:prSet>
      <dgm:spPr/>
    </dgm:pt>
    <dgm:pt modelId="{538CEBD5-2295-4368-A4EF-65135DA39206}" type="pres">
      <dgm:prSet presAssocID="{DA4C3886-6D9D-416D-87EE-14FEF585D861}" presName="rootComposite3" presStyleCnt="0"/>
      <dgm:spPr/>
    </dgm:pt>
    <dgm:pt modelId="{BC1838C3-A6C7-44E3-BA0D-807B56B71C01}" type="pres">
      <dgm:prSet presAssocID="{DA4C3886-6D9D-416D-87EE-14FEF585D861}" presName="rootText3" presStyleLbl="asst0" presStyleIdx="2" presStyleCnt="6" custLinFactY="66410" custLinFactNeighborX="-60000" custLinFactNeighborY="100000">
        <dgm:presLayoutVars>
          <dgm:chPref val="3"/>
        </dgm:presLayoutVars>
      </dgm:prSet>
      <dgm:spPr/>
    </dgm:pt>
    <dgm:pt modelId="{566964D9-F2B3-400D-8E79-EC5EB64999F6}" type="pres">
      <dgm:prSet presAssocID="{DA4C3886-6D9D-416D-87EE-14FEF585D861}" presName="rootConnector3" presStyleLbl="asst0" presStyleIdx="2" presStyleCnt="6"/>
      <dgm:spPr/>
    </dgm:pt>
    <dgm:pt modelId="{B35746D5-0624-4C62-9CF6-537F9737A061}" type="pres">
      <dgm:prSet presAssocID="{DA4C3886-6D9D-416D-87EE-14FEF585D861}" presName="hierChild6" presStyleCnt="0"/>
      <dgm:spPr/>
    </dgm:pt>
    <dgm:pt modelId="{F1B2684B-CDE7-4FF0-B39E-FA92840101A9}" type="pres">
      <dgm:prSet presAssocID="{DA4C3886-6D9D-416D-87EE-14FEF585D861}" presName="hierChild7" presStyleCnt="0"/>
      <dgm:spPr/>
    </dgm:pt>
    <dgm:pt modelId="{E3448F8E-B4ED-402A-8F5B-CAC13239383E}" type="pres">
      <dgm:prSet presAssocID="{06AFF665-583E-4936-99BB-1F5E8632FC8F}" presName="Name115" presStyleLbl="parChTrans1D2" presStyleIdx="4" presStyleCnt="7"/>
      <dgm:spPr/>
    </dgm:pt>
    <dgm:pt modelId="{D2065C75-B464-4477-B957-B6E9486DE654}" type="pres">
      <dgm:prSet presAssocID="{4DA9178D-F8BA-437E-AB94-2B553A05F893}" presName="hierRoot3" presStyleCnt="0">
        <dgm:presLayoutVars>
          <dgm:hierBranch val="init"/>
        </dgm:presLayoutVars>
      </dgm:prSet>
      <dgm:spPr/>
    </dgm:pt>
    <dgm:pt modelId="{CCB9C301-0E46-428C-BBA9-BEF0D7D3A93E}" type="pres">
      <dgm:prSet presAssocID="{4DA9178D-F8BA-437E-AB94-2B553A05F893}" presName="rootComposite3" presStyleCnt="0"/>
      <dgm:spPr/>
    </dgm:pt>
    <dgm:pt modelId="{53C7FB5F-EB76-407C-BB5A-F58B3D4D8414}" type="pres">
      <dgm:prSet presAssocID="{4DA9178D-F8BA-437E-AB94-2B553A05F893}" presName="rootText3" presStyleLbl="asst0" presStyleIdx="3" presStyleCnt="6" custLinFactY="-32311" custLinFactNeighborX="-650" custLinFactNeighborY="-100000">
        <dgm:presLayoutVars>
          <dgm:chPref val="3"/>
        </dgm:presLayoutVars>
      </dgm:prSet>
      <dgm:spPr/>
    </dgm:pt>
    <dgm:pt modelId="{AC373783-E19C-421B-B82D-8D79437C46EE}" type="pres">
      <dgm:prSet presAssocID="{4DA9178D-F8BA-437E-AB94-2B553A05F893}" presName="rootConnector3" presStyleLbl="asst0" presStyleIdx="3" presStyleCnt="6"/>
      <dgm:spPr/>
    </dgm:pt>
    <dgm:pt modelId="{EBEB0E99-9FA5-4525-A994-B90F68EC0A5B}" type="pres">
      <dgm:prSet presAssocID="{4DA9178D-F8BA-437E-AB94-2B553A05F893}" presName="hierChild6" presStyleCnt="0"/>
      <dgm:spPr/>
    </dgm:pt>
    <dgm:pt modelId="{4F3A76FD-D8C6-4651-8168-B71589474EC7}" type="pres">
      <dgm:prSet presAssocID="{4DA9178D-F8BA-437E-AB94-2B553A05F893}" presName="hierChild7" presStyleCnt="0"/>
      <dgm:spPr/>
    </dgm:pt>
    <dgm:pt modelId="{EFBA0DEB-BE1F-4447-9CE1-FC348B80E336}" type="pres">
      <dgm:prSet presAssocID="{ECEAC286-1D69-4EB3-B3FA-73039796A097}" presName="Name115" presStyleLbl="parChTrans1D2" presStyleIdx="5" presStyleCnt="7"/>
      <dgm:spPr/>
    </dgm:pt>
    <dgm:pt modelId="{9370AF80-C7BC-4FD0-B11E-BE8DB5A3C0D1}" type="pres">
      <dgm:prSet presAssocID="{BCC67AF6-5DFB-4C92-8769-3B65CC2F48AD}" presName="hierRoot3" presStyleCnt="0">
        <dgm:presLayoutVars>
          <dgm:hierBranch val="init"/>
        </dgm:presLayoutVars>
      </dgm:prSet>
      <dgm:spPr/>
    </dgm:pt>
    <dgm:pt modelId="{994404E8-B76E-4276-9D97-08E22DE85FC9}" type="pres">
      <dgm:prSet presAssocID="{BCC67AF6-5DFB-4C92-8769-3B65CC2F48AD}" presName="rootComposite3" presStyleCnt="0"/>
      <dgm:spPr/>
    </dgm:pt>
    <dgm:pt modelId="{C466135F-6978-4AA5-9CC5-26F11136CBC6}" type="pres">
      <dgm:prSet presAssocID="{BCC67AF6-5DFB-4C92-8769-3B65CC2F48AD}" presName="rootText3" presStyleLbl="asst0" presStyleIdx="4" presStyleCnt="6" custLinFactY="64133" custLinFactNeighborX="-57150" custLinFactNeighborY="100000">
        <dgm:presLayoutVars>
          <dgm:chPref val="3"/>
        </dgm:presLayoutVars>
      </dgm:prSet>
      <dgm:spPr/>
    </dgm:pt>
    <dgm:pt modelId="{F204C4D5-F479-46EF-B641-3DE49939EC1E}" type="pres">
      <dgm:prSet presAssocID="{BCC67AF6-5DFB-4C92-8769-3B65CC2F48AD}" presName="rootConnector3" presStyleLbl="asst0" presStyleIdx="4" presStyleCnt="6"/>
      <dgm:spPr/>
    </dgm:pt>
    <dgm:pt modelId="{5D48E659-DFF6-4A2C-BC93-41B8CD2D0423}" type="pres">
      <dgm:prSet presAssocID="{BCC67AF6-5DFB-4C92-8769-3B65CC2F48AD}" presName="hierChild6" presStyleCnt="0"/>
      <dgm:spPr/>
    </dgm:pt>
    <dgm:pt modelId="{88C64BEB-1F13-4DE3-9B71-2175D023AB58}" type="pres">
      <dgm:prSet presAssocID="{BCC67AF6-5DFB-4C92-8769-3B65CC2F48AD}" presName="hierChild7" presStyleCnt="0"/>
      <dgm:spPr/>
    </dgm:pt>
    <dgm:pt modelId="{AD79DAA6-BAF2-4BAF-B76D-81F6F5F2D965}" type="pres">
      <dgm:prSet presAssocID="{80730AB3-0AD3-497F-9EEB-EF027381CA5D}" presName="Name115" presStyleLbl="parChTrans1D2" presStyleIdx="6" presStyleCnt="7"/>
      <dgm:spPr/>
    </dgm:pt>
    <dgm:pt modelId="{B4CD207A-F1CD-439A-BB3C-AB8B93896E93}" type="pres">
      <dgm:prSet presAssocID="{67CA415F-F97F-4A59-AB87-B95DBCCF4C35}" presName="hierRoot3" presStyleCnt="0">
        <dgm:presLayoutVars>
          <dgm:hierBranch val="init"/>
        </dgm:presLayoutVars>
      </dgm:prSet>
      <dgm:spPr/>
    </dgm:pt>
    <dgm:pt modelId="{9C253D3E-CB3D-49C2-A74C-99889803BCF2}" type="pres">
      <dgm:prSet presAssocID="{67CA415F-F97F-4A59-AB87-B95DBCCF4C35}" presName="rootComposite3" presStyleCnt="0"/>
      <dgm:spPr/>
    </dgm:pt>
    <dgm:pt modelId="{4AC72BF1-D7D7-4BB1-B8F7-9EEDEB2A52C3}" type="pres">
      <dgm:prSet presAssocID="{67CA415F-F97F-4A59-AB87-B95DBCCF4C35}" presName="rootText3" presStyleLbl="asst0" presStyleIdx="5" presStyleCnt="6" custScaleX="94928" custLinFactY="-26996" custLinFactNeighborX="-7150" custLinFactNeighborY="-100000">
        <dgm:presLayoutVars>
          <dgm:chPref val="3"/>
        </dgm:presLayoutVars>
      </dgm:prSet>
      <dgm:spPr/>
    </dgm:pt>
    <dgm:pt modelId="{08E221C8-B920-4DE8-9D00-5BD6B9666EFD}" type="pres">
      <dgm:prSet presAssocID="{67CA415F-F97F-4A59-AB87-B95DBCCF4C35}" presName="rootConnector3" presStyleLbl="asst0" presStyleIdx="5" presStyleCnt="6"/>
      <dgm:spPr/>
    </dgm:pt>
    <dgm:pt modelId="{B82B0ED1-540C-44D1-86D5-F65819C01F4C}" type="pres">
      <dgm:prSet presAssocID="{67CA415F-F97F-4A59-AB87-B95DBCCF4C35}" presName="hierChild6" presStyleCnt="0"/>
      <dgm:spPr/>
    </dgm:pt>
    <dgm:pt modelId="{54D39CAD-C3D2-45C9-897F-58020B451D9E}" type="pres">
      <dgm:prSet presAssocID="{67CA415F-F97F-4A59-AB87-B95DBCCF4C35}" presName="hierChild7" presStyleCnt="0"/>
      <dgm:spPr/>
    </dgm:pt>
  </dgm:ptLst>
  <dgm:cxnLst>
    <dgm:cxn modelId="{2C673A06-DC4F-4082-8311-3273A3C4E385}" type="presOf" srcId="{6125101C-4843-4821-A84D-8746F566E8DF}" destId="{1BB5C8DD-ABC6-4540-B712-0A9E2693D2B4}" srcOrd="0" destOrd="0" presId="urn:microsoft.com/office/officeart/2009/3/layout/HorizontalOrganizationChart"/>
    <dgm:cxn modelId="{D08DF912-ADBD-466C-9FE8-415AC17324BF}" type="presOf" srcId="{9AC37DB5-E97D-4B73-A944-B3F81AA0C787}" destId="{66CA5DEC-CA54-4991-A660-D75C5E0F0E7A}" srcOrd="0" destOrd="0" presId="urn:microsoft.com/office/officeart/2009/3/layout/HorizontalOrganizationChart"/>
    <dgm:cxn modelId="{E064AF1A-914F-453B-AD8C-71A39B9FF193}" type="presOf" srcId="{B95CB7E5-9F99-4C15-8DDA-C5D4157714CE}" destId="{8A36EEFE-8F9D-4640-AA56-DEBF97ADF86C}" srcOrd="1" destOrd="0" presId="urn:microsoft.com/office/officeart/2009/3/layout/HorizontalOrganizationChart"/>
    <dgm:cxn modelId="{D90F6A1B-469F-441A-852F-F26DE761EEF5}" srcId="{E72E19DC-CDCA-4A3D-A08E-D523BE88B017}" destId="{A93423FC-235A-4EC5-8435-A4460B461004}" srcOrd="0" destOrd="0" parTransId="{1EDB3F3E-ABE8-4861-A92B-C0F182FEF391}" sibTransId="{BE96A959-6D3D-427D-BFF4-90AB9D012185}"/>
    <dgm:cxn modelId="{C64D971B-B2B2-493A-9555-A1877C6E1D30}" type="presOf" srcId="{ECEAC286-1D69-4EB3-B3FA-73039796A097}" destId="{EFBA0DEB-BE1F-4447-9CE1-FC348B80E336}" srcOrd="0" destOrd="0" presId="urn:microsoft.com/office/officeart/2009/3/layout/HorizontalOrganizationChart"/>
    <dgm:cxn modelId="{1C01DE1C-80DB-4468-B173-D9F615039651}" srcId="{AB3D9548-4ADF-4756-8937-E82BA98AABF7}" destId="{67CA415F-F97F-4A59-AB87-B95DBCCF4C35}" srcOrd="5" destOrd="0" parTransId="{80730AB3-0AD3-497F-9EEB-EF027381CA5D}" sibTransId="{9416A570-5ACB-4D1E-9C03-1F5EF6A03A9B}"/>
    <dgm:cxn modelId="{D5CEEA20-9304-4F5E-91E6-BD1EEE2D4595}" type="presOf" srcId="{4DA9178D-F8BA-437E-AB94-2B553A05F893}" destId="{53C7FB5F-EB76-407C-BB5A-F58B3D4D8414}" srcOrd="0" destOrd="0" presId="urn:microsoft.com/office/officeart/2009/3/layout/HorizontalOrganizationChart"/>
    <dgm:cxn modelId="{6C8AA028-9191-499E-9C79-261B8C2D7AFA}" srcId="{AB3D9548-4ADF-4756-8937-E82BA98AABF7}" destId="{4DA9178D-F8BA-437E-AB94-2B553A05F893}" srcOrd="3" destOrd="0" parTransId="{06AFF665-583E-4936-99BB-1F5E8632FC8F}" sibTransId="{CF6C01B7-3A6C-4EE2-93D4-95527E652724}"/>
    <dgm:cxn modelId="{D6B9EA3E-09A9-4D49-B518-F362F93EE820}" type="presOf" srcId="{67CA415F-F97F-4A59-AB87-B95DBCCF4C35}" destId="{4AC72BF1-D7D7-4BB1-B8F7-9EEDEB2A52C3}" srcOrd="0" destOrd="0" presId="urn:microsoft.com/office/officeart/2009/3/layout/HorizontalOrganizationChart"/>
    <dgm:cxn modelId="{961F2C3F-CA83-4874-82FB-49FA5388D75C}" type="presOf" srcId="{AB3D9548-4ADF-4756-8937-E82BA98AABF7}" destId="{38165979-5549-4841-8879-8DCFCCDB6C74}" srcOrd="1" destOrd="0" presId="urn:microsoft.com/office/officeart/2009/3/layout/HorizontalOrganizationChart"/>
    <dgm:cxn modelId="{1135C462-16A5-43C5-B028-A32904B993AE}" type="presOf" srcId="{0F181528-35D9-456D-AE15-575B3B600CB0}" destId="{DA8BF5CD-CCF1-4E32-A74C-A3A7DAC1FD6E}" srcOrd="1" destOrd="0" presId="urn:microsoft.com/office/officeart/2009/3/layout/HorizontalOrganizationChart"/>
    <dgm:cxn modelId="{A18E2C45-B6C7-4299-86D0-D0819890813E}" type="presOf" srcId="{67CA415F-F97F-4A59-AB87-B95DBCCF4C35}" destId="{08E221C8-B920-4DE8-9D00-5BD6B9666EFD}" srcOrd="1" destOrd="0" presId="urn:microsoft.com/office/officeart/2009/3/layout/HorizontalOrganizationChart"/>
    <dgm:cxn modelId="{8F0E196C-767E-4FC5-8579-7E7AD06D809F}" type="presOf" srcId="{AB3D9548-4ADF-4756-8937-E82BA98AABF7}" destId="{E6E987AD-76D5-4CED-9F48-63BF6328929B}" srcOrd="0" destOrd="0" presId="urn:microsoft.com/office/officeart/2009/3/layout/HorizontalOrganizationChart"/>
    <dgm:cxn modelId="{52619B4C-7FC9-4EF2-A581-212B82AA9304}" type="presOf" srcId="{E72E19DC-CDCA-4A3D-A08E-D523BE88B017}" destId="{5F42DBCA-D9B2-4386-8533-DBFBE72EC944}" srcOrd="0" destOrd="0" presId="urn:microsoft.com/office/officeart/2009/3/layout/HorizontalOrganizationChart"/>
    <dgm:cxn modelId="{9296F64D-EB34-474A-94D4-95C77840D4DE}" type="presOf" srcId="{BCC67AF6-5DFB-4C92-8769-3B65CC2F48AD}" destId="{F204C4D5-F479-46EF-B641-3DE49939EC1E}" srcOrd="1" destOrd="0" presId="urn:microsoft.com/office/officeart/2009/3/layout/HorizontalOrganizationChart"/>
    <dgm:cxn modelId="{AA671C51-7A95-43CC-B759-488DDBE8652A}" type="presOf" srcId="{B95CB7E5-9F99-4C15-8DDA-C5D4157714CE}" destId="{92294127-149E-41EB-ABD1-947D33260E19}" srcOrd="0" destOrd="0" presId="urn:microsoft.com/office/officeart/2009/3/layout/HorizontalOrganizationChart"/>
    <dgm:cxn modelId="{B22D4758-66F7-4D10-9205-C57F27A1686E}" type="presOf" srcId="{4DA9178D-F8BA-437E-AB94-2B553A05F893}" destId="{AC373783-E19C-421B-B82D-8D79437C46EE}" srcOrd="1" destOrd="0" presId="urn:microsoft.com/office/officeart/2009/3/layout/HorizontalOrganizationChart"/>
    <dgm:cxn modelId="{D7A9F97B-59FA-4DD2-A2D6-DCDCDC59BE8F}" type="presOf" srcId="{BCC67AF6-5DFB-4C92-8769-3B65CC2F48AD}" destId="{C466135F-6978-4AA5-9CC5-26F11136CBC6}" srcOrd="0" destOrd="0" presId="urn:microsoft.com/office/officeart/2009/3/layout/HorizontalOrganizationChart"/>
    <dgm:cxn modelId="{D8117F81-1E50-4ACF-8680-C8754224C8FA}" type="presOf" srcId="{06AFF665-583E-4936-99BB-1F5E8632FC8F}" destId="{E3448F8E-B4ED-402A-8F5B-CAC13239383E}" srcOrd="0" destOrd="0" presId="urn:microsoft.com/office/officeart/2009/3/layout/HorizontalOrganizationChart"/>
    <dgm:cxn modelId="{B0584E84-E1A3-4875-B70C-23CC27585620}" type="presOf" srcId="{A93423FC-235A-4EC5-8435-A4460B461004}" destId="{84C88D4A-17AE-44CB-AB3D-E725B32459B6}" srcOrd="1" destOrd="0" presId="urn:microsoft.com/office/officeart/2009/3/layout/HorizontalOrganizationChart"/>
    <dgm:cxn modelId="{2DD35E85-3964-4D1E-828C-35164B964D2C}" srcId="{E72E19DC-CDCA-4A3D-A08E-D523BE88B017}" destId="{AB3D9548-4ADF-4756-8937-E82BA98AABF7}" srcOrd="1" destOrd="0" parTransId="{DD195CBC-C08B-4042-A45A-13632C409102}" sibTransId="{30D4A71E-14B1-4D1E-9DD7-DEF10FAE5EB0}"/>
    <dgm:cxn modelId="{3F567F86-C380-4D94-9954-2CEADA11E56E}" type="presOf" srcId="{DA4C3886-6D9D-416D-87EE-14FEF585D861}" destId="{BC1838C3-A6C7-44E3-BA0D-807B56B71C01}" srcOrd="0" destOrd="0" presId="urn:microsoft.com/office/officeart/2009/3/layout/HorizontalOrganizationChart"/>
    <dgm:cxn modelId="{369C7E87-A533-436F-8388-CFB062517479}" srcId="{A93423FC-235A-4EC5-8435-A4460B461004}" destId="{0F181528-35D9-456D-AE15-575B3B600CB0}" srcOrd="0" destOrd="0" parTransId="{6125101C-4843-4821-A84D-8746F566E8DF}" sibTransId="{8329BE68-A547-4590-96BF-1EEA1CCE8CC1}"/>
    <dgm:cxn modelId="{788D1191-96BF-4E3A-AE94-2B19AFB452A4}" type="presOf" srcId="{80730AB3-0AD3-497F-9EEB-EF027381CA5D}" destId="{AD79DAA6-BAF2-4BAF-B76D-81F6F5F2D965}" srcOrd="0" destOrd="0" presId="urn:microsoft.com/office/officeart/2009/3/layout/HorizontalOrganizationChart"/>
    <dgm:cxn modelId="{35DA819C-270E-4663-94A3-7E591B7DA0B4}" type="presOf" srcId="{192A6584-0163-4517-8E8B-3E4FC1F1A476}" destId="{31500DFF-1ED7-4681-BFE4-C1C21586CC6C}" srcOrd="0" destOrd="0" presId="urn:microsoft.com/office/officeart/2009/3/layout/HorizontalOrganizationChart"/>
    <dgm:cxn modelId="{43DE1EAB-C9D7-459F-9B85-DD66FF62D73C}" srcId="{AB3D9548-4ADF-4756-8937-E82BA98AABF7}" destId="{C97A2852-94FF-4397-8689-AEA869B05209}" srcOrd="1" destOrd="0" parTransId="{9AC37DB5-E97D-4B73-A944-B3F81AA0C787}" sibTransId="{15D5AAE6-99E6-420E-BCAE-A054CD1241FC}"/>
    <dgm:cxn modelId="{03FD93B4-7573-4AA1-ADD8-71024BB73702}" type="presOf" srcId="{A93423FC-235A-4EC5-8435-A4460B461004}" destId="{19505C5C-CD9D-4637-9F40-DE5D997AC5C9}" srcOrd="0" destOrd="0" presId="urn:microsoft.com/office/officeart/2009/3/layout/HorizontalOrganizationChart"/>
    <dgm:cxn modelId="{A9729BB5-6CB6-4F6F-BCD7-871D062FF256}" type="presOf" srcId="{DA4C3886-6D9D-416D-87EE-14FEF585D861}" destId="{566964D9-F2B3-400D-8E79-EC5EB64999F6}" srcOrd="1" destOrd="0" presId="urn:microsoft.com/office/officeart/2009/3/layout/HorizontalOrganizationChart"/>
    <dgm:cxn modelId="{441CC2BA-207B-42B9-9324-593793903B92}" srcId="{AB3D9548-4ADF-4756-8937-E82BA98AABF7}" destId="{DA4C3886-6D9D-416D-87EE-14FEF585D861}" srcOrd="2" destOrd="0" parTransId="{CA8160E9-E486-4C22-A843-1C343A0FAE2B}" sibTransId="{C0E99551-6BFC-4C11-8CD1-B631D1DB4321}"/>
    <dgm:cxn modelId="{896915C4-68B6-466E-8060-3A9B442B28A3}" type="presOf" srcId="{CA8160E9-E486-4C22-A843-1C343A0FAE2B}" destId="{3F28A945-F2FC-49C3-93B9-A41A4FC57A87}" srcOrd="0" destOrd="0" presId="urn:microsoft.com/office/officeart/2009/3/layout/HorizontalOrganizationChart"/>
    <dgm:cxn modelId="{F46DEDD7-FADD-4655-8C11-3287009FD7CF}" type="presOf" srcId="{0F181528-35D9-456D-AE15-575B3B600CB0}" destId="{62502F4C-6418-4B8F-A851-C6D017CCAF5F}" srcOrd="0" destOrd="0" presId="urn:microsoft.com/office/officeart/2009/3/layout/HorizontalOrganizationChart"/>
    <dgm:cxn modelId="{4AB577D8-B2B7-4084-A199-B8764D8A6F83}" srcId="{AB3D9548-4ADF-4756-8937-E82BA98AABF7}" destId="{B95CB7E5-9F99-4C15-8DDA-C5D4157714CE}" srcOrd="0" destOrd="0" parTransId="{192A6584-0163-4517-8E8B-3E4FC1F1A476}" sibTransId="{3779968C-78F3-44E2-93D8-7A1AD9283430}"/>
    <dgm:cxn modelId="{7D99E3DF-E287-45B3-8C2A-E207298B90CC}" type="presOf" srcId="{C97A2852-94FF-4397-8689-AEA869B05209}" destId="{8B83416F-2DDF-4779-9462-52A1186B2BC2}" srcOrd="1" destOrd="0" presId="urn:microsoft.com/office/officeart/2009/3/layout/HorizontalOrganizationChart"/>
    <dgm:cxn modelId="{363475EB-F79B-47FE-8DD4-3D6BA4C5F483}" type="presOf" srcId="{C97A2852-94FF-4397-8689-AEA869B05209}" destId="{707FE40E-EADB-45CA-8B40-0AB4BD3AE9A8}" srcOrd="0" destOrd="0" presId="urn:microsoft.com/office/officeart/2009/3/layout/HorizontalOrganizationChart"/>
    <dgm:cxn modelId="{3BDC65FE-5968-453F-BA55-56A699966E0D}" srcId="{AB3D9548-4ADF-4756-8937-E82BA98AABF7}" destId="{BCC67AF6-5DFB-4C92-8769-3B65CC2F48AD}" srcOrd="4" destOrd="0" parTransId="{ECEAC286-1D69-4EB3-B3FA-73039796A097}" sibTransId="{7FF54A49-320E-414D-AFF4-48A3BDC63731}"/>
    <dgm:cxn modelId="{40F67683-56AD-4BF5-ADDC-C1EA8AC22FE1}" type="presParOf" srcId="{5F42DBCA-D9B2-4386-8533-DBFBE72EC944}" destId="{FE0124F8-212E-4DC7-8352-27151D5989F3}" srcOrd="0" destOrd="0" presId="urn:microsoft.com/office/officeart/2009/3/layout/HorizontalOrganizationChart"/>
    <dgm:cxn modelId="{8FE9B01C-ACDA-4D45-875A-42A8C3626103}" type="presParOf" srcId="{FE0124F8-212E-4DC7-8352-27151D5989F3}" destId="{8D9B361C-C9E6-44C4-8A23-E35E468DB202}" srcOrd="0" destOrd="0" presId="urn:microsoft.com/office/officeart/2009/3/layout/HorizontalOrganizationChart"/>
    <dgm:cxn modelId="{F6DC47E7-5448-4085-ACA0-BAB7295380B6}" type="presParOf" srcId="{8D9B361C-C9E6-44C4-8A23-E35E468DB202}" destId="{19505C5C-CD9D-4637-9F40-DE5D997AC5C9}" srcOrd="0" destOrd="0" presId="urn:microsoft.com/office/officeart/2009/3/layout/HorizontalOrganizationChart"/>
    <dgm:cxn modelId="{A9DC0D79-156A-4CBF-9986-A775B4DCADC9}" type="presParOf" srcId="{8D9B361C-C9E6-44C4-8A23-E35E468DB202}" destId="{84C88D4A-17AE-44CB-AB3D-E725B32459B6}" srcOrd="1" destOrd="0" presId="urn:microsoft.com/office/officeart/2009/3/layout/HorizontalOrganizationChart"/>
    <dgm:cxn modelId="{A50DA4F8-AF15-48C0-84F9-C4DBE68C03FE}" type="presParOf" srcId="{FE0124F8-212E-4DC7-8352-27151D5989F3}" destId="{9D0C6C28-AD29-4A17-9695-F7D427C9702F}" srcOrd="1" destOrd="0" presId="urn:microsoft.com/office/officeart/2009/3/layout/HorizontalOrganizationChart"/>
    <dgm:cxn modelId="{1ED560FD-6A25-48BF-B6A0-B8B004B314EE}" type="presParOf" srcId="{FE0124F8-212E-4DC7-8352-27151D5989F3}" destId="{6CCEFA83-DF31-417E-A0CB-95A2F339764F}" srcOrd="2" destOrd="0" presId="urn:microsoft.com/office/officeart/2009/3/layout/HorizontalOrganizationChart"/>
    <dgm:cxn modelId="{C39237C8-826B-4224-8C11-996942AAF60F}" type="presParOf" srcId="{6CCEFA83-DF31-417E-A0CB-95A2F339764F}" destId="{1BB5C8DD-ABC6-4540-B712-0A9E2693D2B4}" srcOrd="0" destOrd="0" presId="urn:microsoft.com/office/officeart/2009/3/layout/HorizontalOrganizationChart"/>
    <dgm:cxn modelId="{3DFD8FBC-3EE8-433F-862A-B8FAFF06E379}" type="presParOf" srcId="{6CCEFA83-DF31-417E-A0CB-95A2F339764F}" destId="{1EE4DBD2-E3F0-44DA-A144-06866AE0D527}" srcOrd="1" destOrd="0" presId="urn:microsoft.com/office/officeart/2009/3/layout/HorizontalOrganizationChart"/>
    <dgm:cxn modelId="{9B5C0617-4A4D-4F87-9366-B305C043AC5F}" type="presParOf" srcId="{1EE4DBD2-E3F0-44DA-A144-06866AE0D527}" destId="{AA85C725-C770-4CB1-B6A6-44172036FCF4}" srcOrd="0" destOrd="0" presId="urn:microsoft.com/office/officeart/2009/3/layout/HorizontalOrganizationChart"/>
    <dgm:cxn modelId="{C22D9355-CB09-4F04-BA25-C221E3792CBE}" type="presParOf" srcId="{AA85C725-C770-4CB1-B6A6-44172036FCF4}" destId="{62502F4C-6418-4B8F-A851-C6D017CCAF5F}" srcOrd="0" destOrd="0" presId="urn:microsoft.com/office/officeart/2009/3/layout/HorizontalOrganizationChart"/>
    <dgm:cxn modelId="{793C7DDD-AED6-431C-A9BF-926A481B429B}" type="presParOf" srcId="{AA85C725-C770-4CB1-B6A6-44172036FCF4}" destId="{DA8BF5CD-CCF1-4E32-A74C-A3A7DAC1FD6E}" srcOrd="1" destOrd="0" presId="urn:microsoft.com/office/officeart/2009/3/layout/HorizontalOrganizationChart"/>
    <dgm:cxn modelId="{6A391F53-0D9D-4F46-B069-DBA2BF6AE05C}" type="presParOf" srcId="{1EE4DBD2-E3F0-44DA-A144-06866AE0D527}" destId="{B548AB30-A4E8-498B-BEFA-F71316C50A0D}" srcOrd="1" destOrd="0" presId="urn:microsoft.com/office/officeart/2009/3/layout/HorizontalOrganizationChart"/>
    <dgm:cxn modelId="{02F39375-E60B-4E32-AB93-261AC3F16AE4}" type="presParOf" srcId="{1EE4DBD2-E3F0-44DA-A144-06866AE0D527}" destId="{7D1B588D-F21A-4DC1-8BE4-4CE67373FA8A}" srcOrd="2" destOrd="0" presId="urn:microsoft.com/office/officeart/2009/3/layout/HorizontalOrganizationChart"/>
    <dgm:cxn modelId="{4C39D141-E3FE-48E9-A172-B90EAC3E67F9}" type="presParOf" srcId="{5F42DBCA-D9B2-4386-8533-DBFBE72EC944}" destId="{4927C65E-00EF-44D7-9029-9799221C6839}" srcOrd="1" destOrd="0" presId="urn:microsoft.com/office/officeart/2009/3/layout/HorizontalOrganizationChart"/>
    <dgm:cxn modelId="{558B9C16-E162-4B6A-8774-65B2B7DF6B7B}" type="presParOf" srcId="{4927C65E-00EF-44D7-9029-9799221C6839}" destId="{3F154F71-F336-45E2-B4C5-9E16617A90B7}" srcOrd="0" destOrd="0" presId="urn:microsoft.com/office/officeart/2009/3/layout/HorizontalOrganizationChart"/>
    <dgm:cxn modelId="{2719246B-7065-4E1D-A192-43E180B42E27}" type="presParOf" srcId="{3F154F71-F336-45E2-B4C5-9E16617A90B7}" destId="{E6E987AD-76D5-4CED-9F48-63BF6328929B}" srcOrd="0" destOrd="0" presId="urn:microsoft.com/office/officeart/2009/3/layout/HorizontalOrganizationChart"/>
    <dgm:cxn modelId="{E15D49FB-9BFA-4E8E-B38A-F56615B13199}" type="presParOf" srcId="{3F154F71-F336-45E2-B4C5-9E16617A90B7}" destId="{38165979-5549-4841-8879-8DCFCCDB6C74}" srcOrd="1" destOrd="0" presId="urn:microsoft.com/office/officeart/2009/3/layout/HorizontalOrganizationChart"/>
    <dgm:cxn modelId="{008EECED-3111-47FF-A9D9-CBD6D9C4A883}" type="presParOf" srcId="{4927C65E-00EF-44D7-9029-9799221C6839}" destId="{917A6D04-1861-44F2-A2E3-53F89A78BF46}" srcOrd="1" destOrd="0" presId="urn:microsoft.com/office/officeart/2009/3/layout/HorizontalOrganizationChart"/>
    <dgm:cxn modelId="{3A7FACD3-6542-46B8-80D8-0205B8DBB095}" type="presParOf" srcId="{4927C65E-00EF-44D7-9029-9799221C6839}" destId="{99A04F35-4D0F-4260-9E25-F3DEDCA4F726}" srcOrd="2" destOrd="0" presId="urn:microsoft.com/office/officeart/2009/3/layout/HorizontalOrganizationChart"/>
    <dgm:cxn modelId="{5824B3CF-8E95-42B0-B8B6-CC2CEA71B306}" type="presParOf" srcId="{99A04F35-4D0F-4260-9E25-F3DEDCA4F726}" destId="{31500DFF-1ED7-4681-BFE4-C1C21586CC6C}" srcOrd="0" destOrd="0" presId="urn:microsoft.com/office/officeart/2009/3/layout/HorizontalOrganizationChart"/>
    <dgm:cxn modelId="{88F1E575-C000-47A6-87B3-B0D797E5AB7A}" type="presParOf" srcId="{99A04F35-4D0F-4260-9E25-F3DEDCA4F726}" destId="{D608D322-939C-461D-A4D4-4F81D9024A15}" srcOrd="1" destOrd="0" presId="urn:microsoft.com/office/officeart/2009/3/layout/HorizontalOrganizationChart"/>
    <dgm:cxn modelId="{EDFFC868-1976-4A8D-B4DF-4A77F50B110A}" type="presParOf" srcId="{D608D322-939C-461D-A4D4-4F81D9024A15}" destId="{DEB5F8F7-4AB5-4F2C-9E76-B0D3CC91B2C4}" srcOrd="0" destOrd="0" presId="urn:microsoft.com/office/officeart/2009/3/layout/HorizontalOrganizationChart"/>
    <dgm:cxn modelId="{58E1153B-9D10-40E4-9607-631E2564ABC8}" type="presParOf" srcId="{DEB5F8F7-4AB5-4F2C-9E76-B0D3CC91B2C4}" destId="{92294127-149E-41EB-ABD1-947D33260E19}" srcOrd="0" destOrd="0" presId="urn:microsoft.com/office/officeart/2009/3/layout/HorizontalOrganizationChart"/>
    <dgm:cxn modelId="{B8172184-FE71-4AE0-ACDD-B014B484AE38}" type="presParOf" srcId="{DEB5F8F7-4AB5-4F2C-9E76-B0D3CC91B2C4}" destId="{8A36EEFE-8F9D-4640-AA56-DEBF97ADF86C}" srcOrd="1" destOrd="0" presId="urn:microsoft.com/office/officeart/2009/3/layout/HorizontalOrganizationChart"/>
    <dgm:cxn modelId="{BDF450B9-7A48-4B35-B790-7C0F4CE3A231}" type="presParOf" srcId="{D608D322-939C-461D-A4D4-4F81D9024A15}" destId="{269875A4-E92F-4EF5-AC69-E0FD19E46AA8}" srcOrd="1" destOrd="0" presId="urn:microsoft.com/office/officeart/2009/3/layout/HorizontalOrganizationChart"/>
    <dgm:cxn modelId="{E05FC51C-0379-4642-8422-874D32ADA145}" type="presParOf" srcId="{D608D322-939C-461D-A4D4-4F81D9024A15}" destId="{2378B12C-3BC4-4BD6-BC96-EB1C7C00770F}" srcOrd="2" destOrd="0" presId="urn:microsoft.com/office/officeart/2009/3/layout/HorizontalOrganizationChart"/>
    <dgm:cxn modelId="{04D11125-D7C1-428B-B71B-94B939088A11}" type="presParOf" srcId="{99A04F35-4D0F-4260-9E25-F3DEDCA4F726}" destId="{66CA5DEC-CA54-4991-A660-D75C5E0F0E7A}" srcOrd="2" destOrd="0" presId="urn:microsoft.com/office/officeart/2009/3/layout/HorizontalOrganizationChart"/>
    <dgm:cxn modelId="{59E67920-A3EB-4EE2-B6DC-C8283DFF1B8E}" type="presParOf" srcId="{99A04F35-4D0F-4260-9E25-F3DEDCA4F726}" destId="{E0FA9AE1-9935-443E-BAE9-FE1FA37ED069}" srcOrd="3" destOrd="0" presId="urn:microsoft.com/office/officeart/2009/3/layout/HorizontalOrganizationChart"/>
    <dgm:cxn modelId="{0C128B8E-4A24-4AD1-BA54-ACA27B03512E}" type="presParOf" srcId="{E0FA9AE1-9935-443E-BAE9-FE1FA37ED069}" destId="{E7FF2836-26FC-4907-A402-97298260D1DB}" srcOrd="0" destOrd="0" presId="urn:microsoft.com/office/officeart/2009/3/layout/HorizontalOrganizationChart"/>
    <dgm:cxn modelId="{B5AD18DF-A329-49DE-B24C-97C07D1020E3}" type="presParOf" srcId="{E7FF2836-26FC-4907-A402-97298260D1DB}" destId="{707FE40E-EADB-45CA-8B40-0AB4BD3AE9A8}" srcOrd="0" destOrd="0" presId="urn:microsoft.com/office/officeart/2009/3/layout/HorizontalOrganizationChart"/>
    <dgm:cxn modelId="{D0B57483-3490-48D6-823D-82F893787C61}" type="presParOf" srcId="{E7FF2836-26FC-4907-A402-97298260D1DB}" destId="{8B83416F-2DDF-4779-9462-52A1186B2BC2}" srcOrd="1" destOrd="0" presId="urn:microsoft.com/office/officeart/2009/3/layout/HorizontalOrganizationChart"/>
    <dgm:cxn modelId="{1057E965-C399-44F2-85A8-DD86C784FD0F}" type="presParOf" srcId="{E0FA9AE1-9935-443E-BAE9-FE1FA37ED069}" destId="{909E7230-D02C-44C9-A345-B34F463848BF}" srcOrd="1" destOrd="0" presId="urn:microsoft.com/office/officeart/2009/3/layout/HorizontalOrganizationChart"/>
    <dgm:cxn modelId="{A81CA883-32D9-473A-B7C7-427AEE95DC95}" type="presParOf" srcId="{E0FA9AE1-9935-443E-BAE9-FE1FA37ED069}" destId="{E2461721-0DFF-4762-A3C8-90783321816D}" srcOrd="2" destOrd="0" presId="urn:microsoft.com/office/officeart/2009/3/layout/HorizontalOrganizationChart"/>
    <dgm:cxn modelId="{C9DBB932-9690-4714-9E3F-AF6B75CAA6F2}" type="presParOf" srcId="{99A04F35-4D0F-4260-9E25-F3DEDCA4F726}" destId="{3F28A945-F2FC-49C3-93B9-A41A4FC57A87}" srcOrd="4" destOrd="0" presId="urn:microsoft.com/office/officeart/2009/3/layout/HorizontalOrganizationChart"/>
    <dgm:cxn modelId="{2C4D69C4-B96D-478A-B2BD-E83CE797281E}" type="presParOf" srcId="{99A04F35-4D0F-4260-9E25-F3DEDCA4F726}" destId="{02755531-1810-422B-9D57-1BF85ADF783F}" srcOrd="5" destOrd="0" presId="urn:microsoft.com/office/officeart/2009/3/layout/HorizontalOrganizationChart"/>
    <dgm:cxn modelId="{2A1FC236-CB3E-4C43-881C-3558FA170E34}" type="presParOf" srcId="{02755531-1810-422B-9D57-1BF85ADF783F}" destId="{538CEBD5-2295-4368-A4EF-65135DA39206}" srcOrd="0" destOrd="0" presId="urn:microsoft.com/office/officeart/2009/3/layout/HorizontalOrganizationChart"/>
    <dgm:cxn modelId="{BF47DE43-4F26-46FF-9F68-BF137FA80090}" type="presParOf" srcId="{538CEBD5-2295-4368-A4EF-65135DA39206}" destId="{BC1838C3-A6C7-44E3-BA0D-807B56B71C01}" srcOrd="0" destOrd="0" presId="urn:microsoft.com/office/officeart/2009/3/layout/HorizontalOrganizationChart"/>
    <dgm:cxn modelId="{456833BE-C4DA-47DB-BBDA-A1CD554CD027}" type="presParOf" srcId="{538CEBD5-2295-4368-A4EF-65135DA39206}" destId="{566964D9-F2B3-400D-8E79-EC5EB64999F6}" srcOrd="1" destOrd="0" presId="urn:microsoft.com/office/officeart/2009/3/layout/HorizontalOrganizationChart"/>
    <dgm:cxn modelId="{332B5B41-C90D-4331-AF56-9F7860E4ED57}" type="presParOf" srcId="{02755531-1810-422B-9D57-1BF85ADF783F}" destId="{B35746D5-0624-4C62-9CF6-537F9737A061}" srcOrd="1" destOrd="0" presId="urn:microsoft.com/office/officeart/2009/3/layout/HorizontalOrganizationChart"/>
    <dgm:cxn modelId="{94CD64B0-E806-4D58-AE94-65E45FF1A9F6}" type="presParOf" srcId="{02755531-1810-422B-9D57-1BF85ADF783F}" destId="{F1B2684B-CDE7-4FF0-B39E-FA92840101A9}" srcOrd="2" destOrd="0" presId="urn:microsoft.com/office/officeart/2009/3/layout/HorizontalOrganizationChart"/>
    <dgm:cxn modelId="{51969FD7-53F3-47FB-97C7-8ED7D87B403E}" type="presParOf" srcId="{99A04F35-4D0F-4260-9E25-F3DEDCA4F726}" destId="{E3448F8E-B4ED-402A-8F5B-CAC13239383E}" srcOrd="6" destOrd="0" presId="urn:microsoft.com/office/officeart/2009/3/layout/HorizontalOrganizationChart"/>
    <dgm:cxn modelId="{A449E52C-4FC6-4EC3-A017-BA37E06964DD}" type="presParOf" srcId="{99A04F35-4D0F-4260-9E25-F3DEDCA4F726}" destId="{D2065C75-B464-4477-B957-B6E9486DE654}" srcOrd="7" destOrd="0" presId="urn:microsoft.com/office/officeart/2009/3/layout/HorizontalOrganizationChart"/>
    <dgm:cxn modelId="{0840FEDA-088C-45D4-BCA3-32A9884732E0}" type="presParOf" srcId="{D2065C75-B464-4477-B957-B6E9486DE654}" destId="{CCB9C301-0E46-428C-BBA9-BEF0D7D3A93E}" srcOrd="0" destOrd="0" presId="urn:microsoft.com/office/officeart/2009/3/layout/HorizontalOrganizationChart"/>
    <dgm:cxn modelId="{915A28A3-3353-49AD-AFBE-F7E45695C051}" type="presParOf" srcId="{CCB9C301-0E46-428C-BBA9-BEF0D7D3A93E}" destId="{53C7FB5F-EB76-407C-BB5A-F58B3D4D8414}" srcOrd="0" destOrd="0" presId="urn:microsoft.com/office/officeart/2009/3/layout/HorizontalOrganizationChart"/>
    <dgm:cxn modelId="{C189605E-D58D-4C58-B5C7-EABDBBA7A778}" type="presParOf" srcId="{CCB9C301-0E46-428C-BBA9-BEF0D7D3A93E}" destId="{AC373783-E19C-421B-B82D-8D79437C46EE}" srcOrd="1" destOrd="0" presId="urn:microsoft.com/office/officeart/2009/3/layout/HorizontalOrganizationChart"/>
    <dgm:cxn modelId="{924057E2-829D-4AED-BF86-909690CBE037}" type="presParOf" srcId="{D2065C75-B464-4477-B957-B6E9486DE654}" destId="{EBEB0E99-9FA5-4525-A994-B90F68EC0A5B}" srcOrd="1" destOrd="0" presId="urn:microsoft.com/office/officeart/2009/3/layout/HorizontalOrganizationChart"/>
    <dgm:cxn modelId="{B263F172-2CA4-4686-9297-EF16056209C5}" type="presParOf" srcId="{D2065C75-B464-4477-B957-B6E9486DE654}" destId="{4F3A76FD-D8C6-4651-8168-B71589474EC7}" srcOrd="2" destOrd="0" presId="urn:microsoft.com/office/officeart/2009/3/layout/HorizontalOrganizationChart"/>
    <dgm:cxn modelId="{647FEC3E-4055-45E7-8386-BA4FA5BD29E8}" type="presParOf" srcId="{99A04F35-4D0F-4260-9E25-F3DEDCA4F726}" destId="{EFBA0DEB-BE1F-4447-9CE1-FC348B80E336}" srcOrd="8" destOrd="0" presId="urn:microsoft.com/office/officeart/2009/3/layout/HorizontalOrganizationChart"/>
    <dgm:cxn modelId="{EDB08879-DE35-483B-AD9A-CDC24D8320AD}" type="presParOf" srcId="{99A04F35-4D0F-4260-9E25-F3DEDCA4F726}" destId="{9370AF80-C7BC-4FD0-B11E-BE8DB5A3C0D1}" srcOrd="9" destOrd="0" presId="urn:microsoft.com/office/officeart/2009/3/layout/HorizontalOrganizationChart"/>
    <dgm:cxn modelId="{7658B009-0055-416A-9804-F55E065CADB6}" type="presParOf" srcId="{9370AF80-C7BC-4FD0-B11E-BE8DB5A3C0D1}" destId="{994404E8-B76E-4276-9D97-08E22DE85FC9}" srcOrd="0" destOrd="0" presId="urn:microsoft.com/office/officeart/2009/3/layout/HorizontalOrganizationChart"/>
    <dgm:cxn modelId="{FE014F45-CC20-4CAF-9C3F-F4611DD3F134}" type="presParOf" srcId="{994404E8-B76E-4276-9D97-08E22DE85FC9}" destId="{C466135F-6978-4AA5-9CC5-26F11136CBC6}" srcOrd="0" destOrd="0" presId="urn:microsoft.com/office/officeart/2009/3/layout/HorizontalOrganizationChart"/>
    <dgm:cxn modelId="{68C6E101-84FE-4599-B09D-DDAF4B4BB4E1}" type="presParOf" srcId="{994404E8-B76E-4276-9D97-08E22DE85FC9}" destId="{F204C4D5-F479-46EF-B641-3DE49939EC1E}" srcOrd="1" destOrd="0" presId="urn:microsoft.com/office/officeart/2009/3/layout/HorizontalOrganizationChart"/>
    <dgm:cxn modelId="{3D1623D4-EC5A-4652-AC7E-74F49ED8125E}" type="presParOf" srcId="{9370AF80-C7BC-4FD0-B11E-BE8DB5A3C0D1}" destId="{5D48E659-DFF6-4A2C-BC93-41B8CD2D0423}" srcOrd="1" destOrd="0" presId="urn:microsoft.com/office/officeart/2009/3/layout/HorizontalOrganizationChart"/>
    <dgm:cxn modelId="{25918D86-92CB-4609-90B8-C40C23D5A5FF}" type="presParOf" srcId="{9370AF80-C7BC-4FD0-B11E-BE8DB5A3C0D1}" destId="{88C64BEB-1F13-4DE3-9B71-2175D023AB58}" srcOrd="2" destOrd="0" presId="urn:microsoft.com/office/officeart/2009/3/layout/HorizontalOrganizationChart"/>
    <dgm:cxn modelId="{75A27551-99CB-46B0-AD91-F421D1142AC1}" type="presParOf" srcId="{99A04F35-4D0F-4260-9E25-F3DEDCA4F726}" destId="{AD79DAA6-BAF2-4BAF-B76D-81F6F5F2D965}" srcOrd="10" destOrd="0" presId="urn:microsoft.com/office/officeart/2009/3/layout/HorizontalOrganizationChart"/>
    <dgm:cxn modelId="{DBAE1621-424B-4559-B89C-67254DCF840C}" type="presParOf" srcId="{99A04F35-4D0F-4260-9E25-F3DEDCA4F726}" destId="{B4CD207A-F1CD-439A-BB3C-AB8B93896E93}" srcOrd="11" destOrd="0" presId="urn:microsoft.com/office/officeart/2009/3/layout/HorizontalOrganizationChart"/>
    <dgm:cxn modelId="{1740DE01-D96C-4E2D-B84C-A37D351A4416}" type="presParOf" srcId="{B4CD207A-F1CD-439A-BB3C-AB8B93896E93}" destId="{9C253D3E-CB3D-49C2-A74C-99889803BCF2}" srcOrd="0" destOrd="0" presId="urn:microsoft.com/office/officeart/2009/3/layout/HorizontalOrganizationChart"/>
    <dgm:cxn modelId="{F50014C1-60AF-4057-A117-AF28E9B8CD80}" type="presParOf" srcId="{9C253D3E-CB3D-49C2-A74C-99889803BCF2}" destId="{4AC72BF1-D7D7-4BB1-B8F7-9EEDEB2A52C3}" srcOrd="0" destOrd="0" presId="urn:microsoft.com/office/officeart/2009/3/layout/HorizontalOrganizationChart"/>
    <dgm:cxn modelId="{3B8C4A18-DBB5-4E76-849C-5107B11172B6}" type="presParOf" srcId="{9C253D3E-CB3D-49C2-A74C-99889803BCF2}" destId="{08E221C8-B920-4DE8-9D00-5BD6B9666EFD}" srcOrd="1" destOrd="0" presId="urn:microsoft.com/office/officeart/2009/3/layout/HorizontalOrganizationChart"/>
    <dgm:cxn modelId="{D816B518-01D7-4597-879B-7C097129EB92}" type="presParOf" srcId="{B4CD207A-F1CD-439A-BB3C-AB8B93896E93}" destId="{B82B0ED1-540C-44D1-86D5-F65819C01F4C}" srcOrd="1" destOrd="0" presId="urn:microsoft.com/office/officeart/2009/3/layout/HorizontalOrganizationChart"/>
    <dgm:cxn modelId="{08AEA4A9-3DD3-4D55-BB9A-3F0B724EE0F6}" type="presParOf" srcId="{B4CD207A-F1CD-439A-BB3C-AB8B93896E93}" destId="{54D39CAD-C3D2-45C9-897F-58020B451D9E}"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43E6E-7853-4C89-A970-ABBD1FE7AEF9}" type="doc">
      <dgm:prSet loTypeId="urn:microsoft.com/office/officeart/2005/8/layout/hierarchy4" loCatId="hierarchy" qsTypeId="urn:microsoft.com/office/officeart/2005/8/quickstyle/simple1" qsCatId="simple" csTypeId="urn:microsoft.com/office/officeart/2005/8/colors/accent6_1" csCatId="accent6" phldr="1"/>
      <dgm:spPr/>
      <dgm:t>
        <a:bodyPr/>
        <a:lstStyle/>
        <a:p>
          <a:endParaRPr lang="es-EC"/>
        </a:p>
      </dgm:t>
    </dgm:pt>
    <dgm:pt modelId="{D5F1E2CC-0872-429A-AB26-5EFA25E1DDC7}">
      <dgm:prSet phldrT="[Texto]" custT="1"/>
      <dgm:spPr/>
      <dgm:t>
        <a:bodyPr/>
        <a:lstStyle/>
        <a:p>
          <a:endParaRPr lang="es-EC" sz="2400" b="1" dirty="0">
            <a:latin typeface="Times New Roman" panose="02020603050405020304" pitchFamily="18" charset="0"/>
            <a:cs typeface="Times New Roman" panose="02020603050405020304" pitchFamily="18" charset="0"/>
          </a:endParaRPr>
        </a:p>
      </dgm:t>
    </dgm:pt>
    <dgm:pt modelId="{3FD35EA6-037A-400E-B00A-9BFE11E114AC}" type="parTrans" cxnId="{68670240-DF45-4231-8A4F-20E3000E0692}">
      <dgm:prSet/>
      <dgm:spPr/>
      <dgm:t>
        <a:bodyPr/>
        <a:lstStyle/>
        <a:p>
          <a:endParaRPr lang="es-EC" sz="2800">
            <a:latin typeface="Times New Roman" panose="02020603050405020304" pitchFamily="18" charset="0"/>
            <a:cs typeface="Times New Roman" panose="02020603050405020304" pitchFamily="18" charset="0"/>
          </a:endParaRPr>
        </a:p>
      </dgm:t>
    </dgm:pt>
    <dgm:pt modelId="{E42F94D9-FA5D-4CE0-A289-5EB8E95687F7}" type="sibTrans" cxnId="{68670240-DF45-4231-8A4F-20E3000E0692}">
      <dgm:prSet/>
      <dgm:spPr/>
      <dgm:t>
        <a:bodyPr/>
        <a:lstStyle/>
        <a:p>
          <a:endParaRPr lang="es-EC" sz="2800">
            <a:latin typeface="Times New Roman" panose="02020603050405020304" pitchFamily="18" charset="0"/>
            <a:cs typeface="Times New Roman" panose="02020603050405020304" pitchFamily="18" charset="0"/>
          </a:endParaRPr>
        </a:p>
      </dgm:t>
    </dgm:pt>
    <dgm:pt modelId="{5A2E3B15-5B2A-4B75-8E4D-1AB2AE82F749}">
      <dgm:prSet phldrT="[Texto]" custT="1"/>
      <dgm:spPr/>
      <dgm:t>
        <a:bodyPr/>
        <a:lstStyle/>
        <a:p>
          <a:r>
            <a:rPr lang="es-EC" sz="2400" b="1" dirty="0">
              <a:latin typeface="Times New Roman" panose="02020603050405020304" pitchFamily="18" charset="0"/>
              <a:cs typeface="Times New Roman" panose="02020603050405020304" pitchFamily="18" charset="0"/>
            </a:rPr>
            <a:t>Dependiente</a:t>
          </a:r>
        </a:p>
      </dgm:t>
    </dgm:pt>
    <dgm:pt modelId="{1DACB4DF-6DCF-4F63-A8C8-37AE18D43A12}" type="parTrans" cxnId="{9E8D6B19-2531-463F-B899-EB92C860598E}">
      <dgm:prSet custT="1"/>
      <dgm:spPr/>
      <dgm:t>
        <a:bodyPr/>
        <a:lstStyle/>
        <a:p>
          <a:endParaRPr lang="es-EC" sz="800">
            <a:latin typeface="Times New Roman" panose="02020603050405020304" pitchFamily="18" charset="0"/>
            <a:cs typeface="Times New Roman" panose="02020603050405020304" pitchFamily="18" charset="0"/>
          </a:endParaRPr>
        </a:p>
      </dgm:t>
    </dgm:pt>
    <dgm:pt modelId="{EB5C0A9E-715D-4BF8-9A70-FF590C883F82}" type="sibTrans" cxnId="{9E8D6B19-2531-463F-B899-EB92C860598E}">
      <dgm:prSet/>
      <dgm:spPr/>
      <dgm:t>
        <a:bodyPr/>
        <a:lstStyle/>
        <a:p>
          <a:endParaRPr lang="es-EC" sz="2800">
            <a:latin typeface="Times New Roman" panose="02020603050405020304" pitchFamily="18" charset="0"/>
            <a:cs typeface="Times New Roman" panose="02020603050405020304" pitchFamily="18" charset="0"/>
          </a:endParaRPr>
        </a:p>
      </dgm:t>
    </dgm:pt>
    <dgm:pt modelId="{893A45EF-2A21-40F9-8E96-CABA984DE88F}">
      <dgm:prSet phldrT="[Texto]" custT="1"/>
      <dgm:spPr/>
      <dgm:t>
        <a:bodyPr/>
        <a:lstStyle/>
        <a:p>
          <a:pPr>
            <a:buFont typeface="Symbol" panose="05050102010706020507" pitchFamily="18" charset="2"/>
            <a:buChar char=""/>
          </a:pPr>
          <a:r>
            <a:rPr lang="es-ES" sz="2400" dirty="0">
              <a:latin typeface="Times New Roman" panose="02020603050405020304" pitchFamily="18" charset="0"/>
              <a:cs typeface="Times New Roman" panose="02020603050405020304" pitchFamily="18" charset="0"/>
            </a:rPr>
            <a:t>Impacto de la Publicidad en oferta de productos naturales.</a:t>
          </a:r>
          <a:endParaRPr lang="es-EC" sz="2400" dirty="0">
            <a:latin typeface="Times New Roman" panose="02020603050405020304" pitchFamily="18" charset="0"/>
            <a:cs typeface="Times New Roman" panose="02020603050405020304" pitchFamily="18" charset="0"/>
          </a:endParaRPr>
        </a:p>
      </dgm:t>
    </dgm:pt>
    <dgm:pt modelId="{F8842EC0-8819-49B3-8B18-C648EBA917B5}" type="parTrans" cxnId="{E70745B4-172C-4031-9F51-C2BC69494989}">
      <dgm:prSet custT="1"/>
      <dgm:spPr/>
      <dgm:t>
        <a:bodyPr/>
        <a:lstStyle/>
        <a:p>
          <a:endParaRPr lang="es-EC" sz="800">
            <a:latin typeface="Times New Roman" panose="02020603050405020304" pitchFamily="18" charset="0"/>
            <a:cs typeface="Times New Roman" panose="02020603050405020304" pitchFamily="18" charset="0"/>
          </a:endParaRPr>
        </a:p>
      </dgm:t>
    </dgm:pt>
    <dgm:pt modelId="{189DE008-F65D-4D7E-8A3C-7897A266A7E3}" type="sibTrans" cxnId="{E70745B4-172C-4031-9F51-C2BC69494989}">
      <dgm:prSet/>
      <dgm:spPr/>
      <dgm:t>
        <a:bodyPr/>
        <a:lstStyle/>
        <a:p>
          <a:endParaRPr lang="es-EC" sz="2800">
            <a:latin typeface="Times New Roman" panose="02020603050405020304" pitchFamily="18" charset="0"/>
            <a:cs typeface="Times New Roman" panose="02020603050405020304" pitchFamily="18" charset="0"/>
          </a:endParaRPr>
        </a:p>
      </dgm:t>
    </dgm:pt>
    <dgm:pt modelId="{9DC001E4-58B5-4119-B2E7-794B820AEC50}">
      <dgm:prSet phldrT="[Texto]" custT="1"/>
      <dgm:spPr/>
      <dgm:t>
        <a:bodyPr/>
        <a:lstStyle/>
        <a:p>
          <a:r>
            <a:rPr lang="es-EC" sz="2400" b="1" dirty="0">
              <a:latin typeface="Times New Roman" panose="02020603050405020304" pitchFamily="18" charset="0"/>
              <a:cs typeface="Times New Roman" panose="02020603050405020304" pitchFamily="18" charset="0"/>
            </a:rPr>
            <a:t>Independiente</a:t>
          </a:r>
        </a:p>
      </dgm:t>
    </dgm:pt>
    <dgm:pt modelId="{AFB9C9E9-C065-4AD1-8720-C02F0F4D02F1}" type="parTrans" cxnId="{A60F69C2-09FC-4556-9878-D619244A4A92}">
      <dgm:prSet custT="1"/>
      <dgm:spPr/>
      <dgm:t>
        <a:bodyPr/>
        <a:lstStyle/>
        <a:p>
          <a:endParaRPr lang="es-EC" sz="1000">
            <a:latin typeface="Times New Roman" panose="02020603050405020304" pitchFamily="18" charset="0"/>
            <a:cs typeface="Times New Roman" panose="02020603050405020304" pitchFamily="18" charset="0"/>
          </a:endParaRPr>
        </a:p>
      </dgm:t>
    </dgm:pt>
    <dgm:pt modelId="{FDA9E18E-76F4-4763-8C1E-28A008AC2829}" type="sibTrans" cxnId="{A60F69C2-09FC-4556-9878-D619244A4A92}">
      <dgm:prSet/>
      <dgm:spPr/>
      <dgm:t>
        <a:bodyPr/>
        <a:lstStyle/>
        <a:p>
          <a:endParaRPr lang="es-EC" sz="2800">
            <a:latin typeface="Times New Roman" panose="02020603050405020304" pitchFamily="18" charset="0"/>
            <a:cs typeface="Times New Roman" panose="02020603050405020304" pitchFamily="18" charset="0"/>
          </a:endParaRPr>
        </a:p>
      </dgm:t>
    </dgm:pt>
    <dgm:pt modelId="{19077AAF-FC87-4DD1-B8D9-6B27F68D9C5B}">
      <dgm:prSet phldrT="[Texto]" custT="1"/>
      <dgm:spPr/>
      <dgm:t>
        <a:bodyPr/>
        <a:lstStyle/>
        <a:p>
          <a:pPr>
            <a:buFont typeface="Symbol" panose="05050102010706020507" pitchFamily="18" charset="2"/>
            <a:buChar char=""/>
          </a:pPr>
          <a:r>
            <a:rPr lang="es-ES" sz="2400" dirty="0">
              <a:latin typeface="Times New Roman" panose="02020603050405020304" pitchFamily="18" charset="0"/>
              <a:cs typeface="Times New Roman" panose="02020603050405020304" pitchFamily="18" charset="0"/>
            </a:rPr>
            <a:t>Utilización de medios de publicidad ATL, BTL, TTL.</a:t>
          </a:r>
          <a:endParaRPr lang="es-EC" sz="2400" dirty="0">
            <a:latin typeface="Times New Roman" panose="02020603050405020304" pitchFamily="18" charset="0"/>
            <a:cs typeface="Times New Roman" panose="02020603050405020304" pitchFamily="18" charset="0"/>
          </a:endParaRPr>
        </a:p>
      </dgm:t>
    </dgm:pt>
    <dgm:pt modelId="{D9B1A0ED-1F3C-4956-937D-97B4B63E763A}" type="parTrans" cxnId="{32B8E400-6728-4737-9543-14B4B7CB4CBF}">
      <dgm:prSet custT="1"/>
      <dgm:spPr/>
      <dgm:t>
        <a:bodyPr/>
        <a:lstStyle/>
        <a:p>
          <a:endParaRPr lang="es-EC" sz="800">
            <a:latin typeface="Times New Roman" panose="02020603050405020304" pitchFamily="18" charset="0"/>
            <a:cs typeface="Times New Roman" panose="02020603050405020304" pitchFamily="18" charset="0"/>
          </a:endParaRPr>
        </a:p>
      </dgm:t>
    </dgm:pt>
    <dgm:pt modelId="{80240166-746F-4FBC-A874-33D8463DDA11}" type="sibTrans" cxnId="{32B8E400-6728-4737-9543-14B4B7CB4CBF}">
      <dgm:prSet/>
      <dgm:spPr/>
      <dgm:t>
        <a:bodyPr/>
        <a:lstStyle/>
        <a:p>
          <a:endParaRPr lang="es-EC" sz="2800">
            <a:latin typeface="Times New Roman" panose="02020603050405020304" pitchFamily="18" charset="0"/>
            <a:cs typeface="Times New Roman" panose="02020603050405020304" pitchFamily="18" charset="0"/>
          </a:endParaRPr>
        </a:p>
      </dgm:t>
    </dgm:pt>
    <dgm:pt modelId="{95E95E1F-0A3B-40C1-9D21-0ACDD55EA518}" type="pres">
      <dgm:prSet presAssocID="{40643E6E-7853-4C89-A970-ABBD1FE7AEF9}" presName="Name0" presStyleCnt="0">
        <dgm:presLayoutVars>
          <dgm:chPref val="1"/>
          <dgm:dir/>
          <dgm:animOne val="branch"/>
          <dgm:animLvl val="lvl"/>
          <dgm:resizeHandles/>
        </dgm:presLayoutVars>
      </dgm:prSet>
      <dgm:spPr/>
    </dgm:pt>
    <dgm:pt modelId="{1DB14535-76C0-4CF2-976B-F7ACFE175EA1}" type="pres">
      <dgm:prSet presAssocID="{D5F1E2CC-0872-429A-AB26-5EFA25E1DDC7}" presName="vertOne" presStyleCnt="0"/>
      <dgm:spPr/>
    </dgm:pt>
    <dgm:pt modelId="{1B32227D-5FC0-4B13-BC97-4A0E0289A077}" type="pres">
      <dgm:prSet presAssocID="{D5F1E2CC-0872-429A-AB26-5EFA25E1DDC7}" presName="txOne" presStyleLbl="node0" presStyleIdx="0" presStyleCnt="1">
        <dgm:presLayoutVars>
          <dgm:chPref val="3"/>
        </dgm:presLayoutVars>
      </dgm:prSet>
      <dgm:spPr/>
    </dgm:pt>
    <dgm:pt modelId="{379E0641-A5E7-44C6-B0DD-E204AA96146C}" type="pres">
      <dgm:prSet presAssocID="{D5F1E2CC-0872-429A-AB26-5EFA25E1DDC7}" presName="parTransOne" presStyleCnt="0"/>
      <dgm:spPr/>
    </dgm:pt>
    <dgm:pt modelId="{BEC9C135-242E-45F1-AC24-D5A7E4E70E81}" type="pres">
      <dgm:prSet presAssocID="{D5F1E2CC-0872-429A-AB26-5EFA25E1DDC7}" presName="horzOne" presStyleCnt="0"/>
      <dgm:spPr/>
    </dgm:pt>
    <dgm:pt modelId="{D16BC017-54AE-488B-BF7E-FD64362499CB}" type="pres">
      <dgm:prSet presAssocID="{5A2E3B15-5B2A-4B75-8E4D-1AB2AE82F749}" presName="vertTwo" presStyleCnt="0"/>
      <dgm:spPr/>
    </dgm:pt>
    <dgm:pt modelId="{A9DA5D52-A672-44E0-8C91-F28CCF744F9F}" type="pres">
      <dgm:prSet presAssocID="{5A2E3B15-5B2A-4B75-8E4D-1AB2AE82F749}" presName="txTwo" presStyleLbl="node2" presStyleIdx="0" presStyleCnt="2">
        <dgm:presLayoutVars>
          <dgm:chPref val="3"/>
        </dgm:presLayoutVars>
      </dgm:prSet>
      <dgm:spPr/>
    </dgm:pt>
    <dgm:pt modelId="{C3EADE71-7704-46F4-BC98-C12C2D7343F3}" type="pres">
      <dgm:prSet presAssocID="{5A2E3B15-5B2A-4B75-8E4D-1AB2AE82F749}" presName="parTransTwo" presStyleCnt="0"/>
      <dgm:spPr/>
    </dgm:pt>
    <dgm:pt modelId="{3CB48090-2D9D-4471-AD61-28ED1A5306AA}" type="pres">
      <dgm:prSet presAssocID="{5A2E3B15-5B2A-4B75-8E4D-1AB2AE82F749}" presName="horzTwo" presStyleCnt="0"/>
      <dgm:spPr/>
    </dgm:pt>
    <dgm:pt modelId="{490E26A1-7B48-4AB9-B7E5-96411330893A}" type="pres">
      <dgm:prSet presAssocID="{893A45EF-2A21-40F9-8E96-CABA984DE88F}" presName="vertThree" presStyleCnt="0"/>
      <dgm:spPr/>
    </dgm:pt>
    <dgm:pt modelId="{A181016B-BEC1-452E-82A1-ECBC1C1F140F}" type="pres">
      <dgm:prSet presAssocID="{893A45EF-2A21-40F9-8E96-CABA984DE88F}" presName="txThree" presStyleLbl="node3" presStyleIdx="0" presStyleCnt="2">
        <dgm:presLayoutVars>
          <dgm:chPref val="3"/>
        </dgm:presLayoutVars>
      </dgm:prSet>
      <dgm:spPr/>
    </dgm:pt>
    <dgm:pt modelId="{A2B9D811-CB5B-4F1B-B950-8CEF557C3EB9}" type="pres">
      <dgm:prSet presAssocID="{893A45EF-2A21-40F9-8E96-CABA984DE88F}" presName="horzThree" presStyleCnt="0"/>
      <dgm:spPr/>
    </dgm:pt>
    <dgm:pt modelId="{75F8700D-92D8-4E8E-9469-D2F731ECF027}" type="pres">
      <dgm:prSet presAssocID="{EB5C0A9E-715D-4BF8-9A70-FF590C883F82}" presName="sibSpaceTwo" presStyleCnt="0"/>
      <dgm:spPr/>
    </dgm:pt>
    <dgm:pt modelId="{D6E391F7-33C7-44B0-B624-FA7900E9CBFE}" type="pres">
      <dgm:prSet presAssocID="{9DC001E4-58B5-4119-B2E7-794B820AEC50}" presName="vertTwo" presStyleCnt="0"/>
      <dgm:spPr/>
    </dgm:pt>
    <dgm:pt modelId="{05671CE2-E6A8-4163-A20C-7A048FC9D735}" type="pres">
      <dgm:prSet presAssocID="{9DC001E4-58B5-4119-B2E7-794B820AEC50}" presName="txTwo" presStyleLbl="node2" presStyleIdx="1" presStyleCnt="2">
        <dgm:presLayoutVars>
          <dgm:chPref val="3"/>
        </dgm:presLayoutVars>
      </dgm:prSet>
      <dgm:spPr/>
    </dgm:pt>
    <dgm:pt modelId="{A0B8C594-DB04-40CA-AF0B-639C13FCFB5C}" type="pres">
      <dgm:prSet presAssocID="{9DC001E4-58B5-4119-B2E7-794B820AEC50}" presName="parTransTwo" presStyleCnt="0"/>
      <dgm:spPr/>
    </dgm:pt>
    <dgm:pt modelId="{025CAFE3-260B-455F-981D-CA599D7F30AC}" type="pres">
      <dgm:prSet presAssocID="{9DC001E4-58B5-4119-B2E7-794B820AEC50}" presName="horzTwo" presStyleCnt="0"/>
      <dgm:spPr/>
    </dgm:pt>
    <dgm:pt modelId="{48032161-4C4F-4D25-AB81-9FAE1B913939}" type="pres">
      <dgm:prSet presAssocID="{19077AAF-FC87-4DD1-B8D9-6B27F68D9C5B}" presName="vertThree" presStyleCnt="0"/>
      <dgm:spPr/>
    </dgm:pt>
    <dgm:pt modelId="{51A9790D-FD49-4A1A-A073-C7BA14D0D7C1}" type="pres">
      <dgm:prSet presAssocID="{19077AAF-FC87-4DD1-B8D9-6B27F68D9C5B}" presName="txThree" presStyleLbl="node3" presStyleIdx="1" presStyleCnt="2">
        <dgm:presLayoutVars>
          <dgm:chPref val="3"/>
        </dgm:presLayoutVars>
      </dgm:prSet>
      <dgm:spPr/>
    </dgm:pt>
    <dgm:pt modelId="{0C1BA500-C0E0-4A24-865E-F3B2F5BA029F}" type="pres">
      <dgm:prSet presAssocID="{19077AAF-FC87-4DD1-B8D9-6B27F68D9C5B}" presName="horzThree" presStyleCnt="0"/>
      <dgm:spPr/>
    </dgm:pt>
  </dgm:ptLst>
  <dgm:cxnLst>
    <dgm:cxn modelId="{32B8E400-6728-4737-9543-14B4B7CB4CBF}" srcId="{9DC001E4-58B5-4119-B2E7-794B820AEC50}" destId="{19077AAF-FC87-4DD1-B8D9-6B27F68D9C5B}" srcOrd="0" destOrd="0" parTransId="{D9B1A0ED-1F3C-4956-937D-97B4B63E763A}" sibTransId="{80240166-746F-4FBC-A874-33D8463DDA11}"/>
    <dgm:cxn modelId="{F185B905-E106-494D-B9BF-FB8EA9E4CDF0}" type="presOf" srcId="{40643E6E-7853-4C89-A970-ABBD1FE7AEF9}" destId="{95E95E1F-0A3B-40C1-9D21-0ACDD55EA518}" srcOrd="0" destOrd="0" presId="urn:microsoft.com/office/officeart/2005/8/layout/hierarchy4"/>
    <dgm:cxn modelId="{9E8D6B19-2531-463F-B899-EB92C860598E}" srcId="{D5F1E2CC-0872-429A-AB26-5EFA25E1DDC7}" destId="{5A2E3B15-5B2A-4B75-8E4D-1AB2AE82F749}" srcOrd="0" destOrd="0" parTransId="{1DACB4DF-6DCF-4F63-A8C8-37AE18D43A12}" sibTransId="{EB5C0A9E-715D-4BF8-9A70-FF590C883F82}"/>
    <dgm:cxn modelId="{68670240-DF45-4231-8A4F-20E3000E0692}" srcId="{40643E6E-7853-4C89-A970-ABBD1FE7AEF9}" destId="{D5F1E2CC-0872-429A-AB26-5EFA25E1DDC7}" srcOrd="0" destOrd="0" parTransId="{3FD35EA6-037A-400E-B00A-9BFE11E114AC}" sibTransId="{E42F94D9-FA5D-4CE0-A289-5EB8E95687F7}"/>
    <dgm:cxn modelId="{43B93845-DA70-400A-A33A-2EA3DA23957D}" type="presOf" srcId="{893A45EF-2A21-40F9-8E96-CABA984DE88F}" destId="{A181016B-BEC1-452E-82A1-ECBC1C1F140F}" srcOrd="0" destOrd="0" presId="urn:microsoft.com/office/officeart/2005/8/layout/hierarchy4"/>
    <dgm:cxn modelId="{E70745B4-172C-4031-9F51-C2BC69494989}" srcId="{5A2E3B15-5B2A-4B75-8E4D-1AB2AE82F749}" destId="{893A45EF-2A21-40F9-8E96-CABA984DE88F}" srcOrd="0" destOrd="0" parTransId="{F8842EC0-8819-49B3-8B18-C648EBA917B5}" sibTransId="{189DE008-F65D-4D7E-8A3C-7897A266A7E3}"/>
    <dgm:cxn modelId="{A60F69C2-09FC-4556-9878-D619244A4A92}" srcId="{D5F1E2CC-0872-429A-AB26-5EFA25E1DDC7}" destId="{9DC001E4-58B5-4119-B2E7-794B820AEC50}" srcOrd="1" destOrd="0" parTransId="{AFB9C9E9-C065-4AD1-8720-C02F0F4D02F1}" sibTransId="{FDA9E18E-76F4-4763-8C1E-28A008AC2829}"/>
    <dgm:cxn modelId="{C715A0DA-255B-4A7C-91F8-C6E572CCEBE5}" type="presOf" srcId="{5A2E3B15-5B2A-4B75-8E4D-1AB2AE82F749}" destId="{A9DA5D52-A672-44E0-8C91-F28CCF744F9F}" srcOrd="0" destOrd="0" presId="urn:microsoft.com/office/officeart/2005/8/layout/hierarchy4"/>
    <dgm:cxn modelId="{7E60E7E2-48B0-4542-82E2-005B937B130C}" type="presOf" srcId="{D5F1E2CC-0872-429A-AB26-5EFA25E1DDC7}" destId="{1B32227D-5FC0-4B13-BC97-4A0E0289A077}" srcOrd="0" destOrd="0" presId="urn:microsoft.com/office/officeart/2005/8/layout/hierarchy4"/>
    <dgm:cxn modelId="{3EB4FEE9-10DA-4CB5-B476-DED9AFC97E2E}" type="presOf" srcId="{9DC001E4-58B5-4119-B2E7-794B820AEC50}" destId="{05671CE2-E6A8-4163-A20C-7A048FC9D735}" srcOrd="0" destOrd="0" presId="urn:microsoft.com/office/officeart/2005/8/layout/hierarchy4"/>
    <dgm:cxn modelId="{33C4F4F2-37E0-4943-9999-77BB4CD004D0}" type="presOf" srcId="{19077AAF-FC87-4DD1-B8D9-6B27F68D9C5B}" destId="{51A9790D-FD49-4A1A-A073-C7BA14D0D7C1}" srcOrd="0" destOrd="0" presId="urn:microsoft.com/office/officeart/2005/8/layout/hierarchy4"/>
    <dgm:cxn modelId="{FEC8B674-25B7-47E4-913F-9F0434A08A12}" type="presParOf" srcId="{95E95E1F-0A3B-40C1-9D21-0ACDD55EA518}" destId="{1DB14535-76C0-4CF2-976B-F7ACFE175EA1}" srcOrd="0" destOrd="0" presId="urn:microsoft.com/office/officeart/2005/8/layout/hierarchy4"/>
    <dgm:cxn modelId="{75046F53-62D1-40B9-A635-DFB91A714B01}" type="presParOf" srcId="{1DB14535-76C0-4CF2-976B-F7ACFE175EA1}" destId="{1B32227D-5FC0-4B13-BC97-4A0E0289A077}" srcOrd="0" destOrd="0" presId="urn:microsoft.com/office/officeart/2005/8/layout/hierarchy4"/>
    <dgm:cxn modelId="{3BBAB253-A9F7-47E6-AC02-2FE4827B4A00}" type="presParOf" srcId="{1DB14535-76C0-4CF2-976B-F7ACFE175EA1}" destId="{379E0641-A5E7-44C6-B0DD-E204AA96146C}" srcOrd="1" destOrd="0" presId="urn:microsoft.com/office/officeart/2005/8/layout/hierarchy4"/>
    <dgm:cxn modelId="{B60EE794-D267-44C4-AF51-DCF0695739EE}" type="presParOf" srcId="{1DB14535-76C0-4CF2-976B-F7ACFE175EA1}" destId="{BEC9C135-242E-45F1-AC24-D5A7E4E70E81}" srcOrd="2" destOrd="0" presId="urn:microsoft.com/office/officeart/2005/8/layout/hierarchy4"/>
    <dgm:cxn modelId="{B01D46E4-F26D-4E16-A795-38938A761B2E}" type="presParOf" srcId="{BEC9C135-242E-45F1-AC24-D5A7E4E70E81}" destId="{D16BC017-54AE-488B-BF7E-FD64362499CB}" srcOrd="0" destOrd="0" presId="urn:microsoft.com/office/officeart/2005/8/layout/hierarchy4"/>
    <dgm:cxn modelId="{AA7DA187-C7FA-4DA5-8C24-1F40BA1A21AB}" type="presParOf" srcId="{D16BC017-54AE-488B-BF7E-FD64362499CB}" destId="{A9DA5D52-A672-44E0-8C91-F28CCF744F9F}" srcOrd="0" destOrd="0" presId="urn:microsoft.com/office/officeart/2005/8/layout/hierarchy4"/>
    <dgm:cxn modelId="{3AE98E4F-E3C2-4583-AA2B-7A44958C1D1D}" type="presParOf" srcId="{D16BC017-54AE-488B-BF7E-FD64362499CB}" destId="{C3EADE71-7704-46F4-BC98-C12C2D7343F3}" srcOrd="1" destOrd="0" presId="urn:microsoft.com/office/officeart/2005/8/layout/hierarchy4"/>
    <dgm:cxn modelId="{89AA8FA8-575D-4B10-B9A0-17EE9B78F658}" type="presParOf" srcId="{D16BC017-54AE-488B-BF7E-FD64362499CB}" destId="{3CB48090-2D9D-4471-AD61-28ED1A5306AA}" srcOrd="2" destOrd="0" presId="urn:microsoft.com/office/officeart/2005/8/layout/hierarchy4"/>
    <dgm:cxn modelId="{E17C4928-F17B-4909-9AB4-31772EE17EDD}" type="presParOf" srcId="{3CB48090-2D9D-4471-AD61-28ED1A5306AA}" destId="{490E26A1-7B48-4AB9-B7E5-96411330893A}" srcOrd="0" destOrd="0" presId="urn:microsoft.com/office/officeart/2005/8/layout/hierarchy4"/>
    <dgm:cxn modelId="{30F69537-7C00-4723-B5C6-909631785570}" type="presParOf" srcId="{490E26A1-7B48-4AB9-B7E5-96411330893A}" destId="{A181016B-BEC1-452E-82A1-ECBC1C1F140F}" srcOrd="0" destOrd="0" presId="urn:microsoft.com/office/officeart/2005/8/layout/hierarchy4"/>
    <dgm:cxn modelId="{0B4C7BB2-9E6F-4937-83D7-8C0614AA25F5}" type="presParOf" srcId="{490E26A1-7B48-4AB9-B7E5-96411330893A}" destId="{A2B9D811-CB5B-4F1B-B950-8CEF557C3EB9}" srcOrd="1" destOrd="0" presId="urn:microsoft.com/office/officeart/2005/8/layout/hierarchy4"/>
    <dgm:cxn modelId="{E7093F50-0FB4-48DD-901D-4486DA9A8631}" type="presParOf" srcId="{BEC9C135-242E-45F1-AC24-D5A7E4E70E81}" destId="{75F8700D-92D8-4E8E-9469-D2F731ECF027}" srcOrd="1" destOrd="0" presId="urn:microsoft.com/office/officeart/2005/8/layout/hierarchy4"/>
    <dgm:cxn modelId="{7E918459-BBFD-42C8-B02F-A611572F171E}" type="presParOf" srcId="{BEC9C135-242E-45F1-AC24-D5A7E4E70E81}" destId="{D6E391F7-33C7-44B0-B624-FA7900E9CBFE}" srcOrd="2" destOrd="0" presId="urn:microsoft.com/office/officeart/2005/8/layout/hierarchy4"/>
    <dgm:cxn modelId="{70ED6832-976C-4E0B-AB8B-DF58DA541727}" type="presParOf" srcId="{D6E391F7-33C7-44B0-B624-FA7900E9CBFE}" destId="{05671CE2-E6A8-4163-A20C-7A048FC9D735}" srcOrd="0" destOrd="0" presId="urn:microsoft.com/office/officeart/2005/8/layout/hierarchy4"/>
    <dgm:cxn modelId="{75F09818-FA25-40DD-A822-243547565756}" type="presParOf" srcId="{D6E391F7-33C7-44B0-B624-FA7900E9CBFE}" destId="{A0B8C594-DB04-40CA-AF0B-639C13FCFB5C}" srcOrd="1" destOrd="0" presId="urn:microsoft.com/office/officeart/2005/8/layout/hierarchy4"/>
    <dgm:cxn modelId="{9F578E49-DE36-4BD0-968F-8DC3C63FBFEF}" type="presParOf" srcId="{D6E391F7-33C7-44B0-B624-FA7900E9CBFE}" destId="{025CAFE3-260B-455F-981D-CA599D7F30AC}" srcOrd="2" destOrd="0" presId="urn:microsoft.com/office/officeart/2005/8/layout/hierarchy4"/>
    <dgm:cxn modelId="{D1E402BF-871E-4857-B227-C4D66DF39396}" type="presParOf" srcId="{025CAFE3-260B-455F-981D-CA599D7F30AC}" destId="{48032161-4C4F-4D25-AB81-9FAE1B913939}" srcOrd="0" destOrd="0" presId="urn:microsoft.com/office/officeart/2005/8/layout/hierarchy4"/>
    <dgm:cxn modelId="{81F616D8-281B-426B-B161-C42C1571B185}" type="presParOf" srcId="{48032161-4C4F-4D25-AB81-9FAE1B913939}" destId="{51A9790D-FD49-4A1A-A073-C7BA14D0D7C1}" srcOrd="0" destOrd="0" presId="urn:microsoft.com/office/officeart/2005/8/layout/hierarchy4"/>
    <dgm:cxn modelId="{B18C9C66-AE74-4621-AD06-BE14459A904F}" type="presParOf" srcId="{48032161-4C4F-4D25-AB81-9FAE1B913939}" destId="{0C1BA500-C0E0-4A24-865E-F3B2F5BA029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2E781-DDBD-499B-9052-7F82C8E72AFB}" type="doc">
      <dgm:prSet loTypeId="urn:microsoft.com/office/officeart/2005/8/layout/hProcess9" loCatId="process" qsTypeId="urn:microsoft.com/office/officeart/2005/8/quickstyle/simple1" qsCatId="simple" csTypeId="urn:microsoft.com/office/officeart/2005/8/colors/accent0_1" csCatId="mainScheme" phldr="1"/>
      <dgm:spPr/>
    </dgm:pt>
    <dgm:pt modelId="{0050DCC5-318E-4B3D-807F-BC8F4B225A4D}">
      <dgm:prSet phldrT="[Texto]" custT="1"/>
      <dgm:spPr/>
      <dgm:t>
        <a:bodyPr/>
        <a:lstStyle/>
        <a:p>
          <a:r>
            <a:rPr lang="es-EC" sz="1800" dirty="0">
              <a:latin typeface="Times New Roman" panose="02020603050405020304" pitchFamily="18" charset="0"/>
              <a:cs typeface="Times New Roman" panose="02020603050405020304" pitchFamily="18" charset="0"/>
            </a:rPr>
            <a:t>El impacto esperado por los oferentes de productos naturales con la utilización de medios de publicidad ATL, BTL, TTL, depende del mensaje y la estrategia de comunicación realizada.</a:t>
          </a:r>
        </a:p>
      </dgm:t>
    </dgm:pt>
    <dgm:pt modelId="{338F8EF1-5A93-4BE6-B71B-FE238BDDB59E}" type="parTrans" cxnId="{2FC8CA85-8FA9-4741-8515-3A999C370806}">
      <dgm:prSet/>
      <dgm:spPr/>
      <dgm:t>
        <a:bodyPr/>
        <a:lstStyle/>
        <a:p>
          <a:endParaRPr lang="es-EC"/>
        </a:p>
      </dgm:t>
    </dgm:pt>
    <dgm:pt modelId="{7AB62392-A8A1-4ACD-AC42-D8CBFD9DE15E}" type="sibTrans" cxnId="{2FC8CA85-8FA9-4741-8515-3A999C370806}">
      <dgm:prSet/>
      <dgm:spPr/>
      <dgm:t>
        <a:bodyPr/>
        <a:lstStyle/>
        <a:p>
          <a:endParaRPr lang="es-EC"/>
        </a:p>
      </dgm:t>
    </dgm:pt>
    <dgm:pt modelId="{A621BE6C-9C2D-4054-9754-9108ABCF57E3}" type="pres">
      <dgm:prSet presAssocID="{8742E781-DDBD-499B-9052-7F82C8E72AFB}" presName="CompostProcess" presStyleCnt="0">
        <dgm:presLayoutVars>
          <dgm:dir/>
          <dgm:resizeHandles val="exact"/>
        </dgm:presLayoutVars>
      </dgm:prSet>
      <dgm:spPr/>
    </dgm:pt>
    <dgm:pt modelId="{976BB76E-C987-49AB-94EB-BBEF05C79DBD}" type="pres">
      <dgm:prSet presAssocID="{8742E781-DDBD-499B-9052-7F82C8E72AFB}" presName="arrow" presStyleLbl="bgShp" presStyleIdx="0" presStyleCnt="1" custScaleX="117647"/>
      <dgm:spPr/>
    </dgm:pt>
    <dgm:pt modelId="{C2D1A41F-5383-4E20-9E5A-690512DEB5AC}" type="pres">
      <dgm:prSet presAssocID="{8742E781-DDBD-499B-9052-7F82C8E72AFB}" presName="linearProcess" presStyleCnt="0"/>
      <dgm:spPr/>
    </dgm:pt>
    <dgm:pt modelId="{AE3DDA2A-7A39-46F9-8D8D-D90D5B9FEE92}" type="pres">
      <dgm:prSet presAssocID="{0050DCC5-318E-4B3D-807F-BC8F4B225A4D}" presName="textNode" presStyleLbl="node1" presStyleIdx="0" presStyleCnt="1" custScaleX="145997" custScaleY="114092" custLinFactNeighborX="-23387" custLinFactNeighborY="-346">
        <dgm:presLayoutVars>
          <dgm:bulletEnabled val="1"/>
        </dgm:presLayoutVars>
      </dgm:prSet>
      <dgm:spPr/>
    </dgm:pt>
  </dgm:ptLst>
  <dgm:cxnLst>
    <dgm:cxn modelId="{2FC8CA85-8FA9-4741-8515-3A999C370806}" srcId="{8742E781-DDBD-499B-9052-7F82C8E72AFB}" destId="{0050DCC5-318E-4B3D-807F-BC8F4B225A4D}" srcOrd="0" destOrd="0" parTransId="{338F8EF1-5A93-4BE6-B71B-FE238BDDB59E}" sibTransId="{7AB62392-A8A1-4ACD-AC42-D8CBFD9DE15E}"/>
    <dgm:cxn modelId="{5CB6A9B2-B99A-4FD4-BB3F-A6CC7DA90DC7}" type="presOf" srcId="{0050DCC5-318E-4B3D-807F-BC8F4B225A4D}" destId="{AE3DDA2A-7A39-46F9-8D8D-D90D5B9FEE92}" srcOrd="0" destOrd="0" presId="urn:microsoft.com/office/officeart/2005/8/layout/hProcess9"/>
    <dgm:cxn modelId="{F41213BF-B649-4E2B-824A-75828BDB824D}" type="presOf" srcId="{8742E781-DDBD-499B-9052-7F82C8E72AFB}" destId="{A621BE6C-9C2D-4054-9754-9108ABCF57E3}" srcOrd="0" destOrd="0" presId="urn:microsoft.com/office/officeart/2005/8/layout/hProcess9"/>
    <dgm:cxn modelId="{AEB2C79E-FC51-49CA-970D-2E1F2ECD6673}" type="presParOf" srcId="{A621BE6C-9C2D-4054-9754-9108ABCF57E3}" destId="{976BB76E-C987-49AB-94EB-BBEF05C79DBD}" srcOrd="0" destOrd="0" presId="urn:microsoft.com/office/officeart/2005/8/layout/hProcess9"/>
    <dgm:cxn modelId="{3C9D51B6-C427-4411-9B3D-A60511254868}" type="presParOf" srcId="{A621BE6C-9C2D-4054-9754-9108ABCF57E3}" destId="{C2D1A41F-5383-4E20-9E5A-690512DEB5AC}" srcOrd="1" destOrd="0" presId="urn:microsoft.com/office/officeart/2005/8/layout/hProcess9"/>
    <dgm:cxn modelId="{4B3CE22B-198D-4A18-B6A5-50310928CC0D}" type="presParOf" srcId="{C2D1A41F-5383-4E20-9E5A-690512DEB5AC}" destId="{AE3DDA2A-7A39-46F9-8D8D-D90D5B9FEE92}"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206A3-73CA-4592-8FF1-FF8B0CBD8554}" type="doc">
      <dgm:prSet loTypeId="urn:microsoft.com/office/officeart/2005/8/layout/hProcess9" loCatId="process" qsTypeId="urn:microsoft.com/office/officeart/2005/8/quickstyle/simple1" qsCatId="simple" csTypeId="urn:microsoft.com/office/officeart/2005/8/colors/accent1_1" csCatId="accent1" phldr="1"/>
      <dgm:spPr/>
    </dgm:pt>
    <dgm:pt modelId="{E33A95F3-C536-42D7-9F31-4F477785976C}">
      <dgm:prSet phldrT="[Texto]"/>
      <dgm:spPr/>
      <dgm:t>
        <a:bodyPr/>
        <a:lstStyle/>
        <a:p>
          <a:r>
            <a:rPr lang="es-EC" b="1" dirty="0">
              <a:latin typeface="Times New Roman" panose="02020603050405020304" pitchFamily="18" charset="0"/>
              <a:cs typeface="Times New Roman" panose="02020603050405020304" pitchFamily="18" charset="0"/>
            </a:rPr>
            <a:t>Implementar los beneficios </a:t>
          </a:r>
          <a:r>
            <a:rPr lang="es-EC" dirty="0"/>
            <a:t>que ofrecen los medios de comunicación ubicados en el cantón Santo Domingo, para ser más atractivo generando el interés de los anunciantes de publicidad en diferentes tipos de productos o servicios.</a:t>
          </a:r>
        </a:p>
      </dgm:t>
    </dgm:pt>
    <dgm:pt modelId="{F0FC6669-42A0-469A-8B5A-731F4C8FD6B1}" type="parTrans" cxnId="{5614424A-01F4-4EC7-8448-61DC81934659}">
      <dgm:prSet/>
      <dgm:spPr/>
      <dgm:t>
        <a:bodyPr/>
        <a:lstStyle/>
        <a:p>
          <a:endParaRPr lang="es-EC"/>
        </a:p>
      </dgm:t>
    </dgm:pt>
    <dgm:pt modelId="{2803F89E-472C-488B-B889-3C4BB24D4FB3}" type="sibTrans" cxnId="{5614424A-01F4-4EC7-8448-61DC81934659}">
      <dgm:prSet/>
      <dgm:spPr/>
      <dgm:t>
        <a:bodyPr/>
        <a:lstStyle/>
        <a:p>
          <a:endParaRPr lang="es-EC"/>
        </a:p>
      </dgm:t>
    </dgm:pt>
    <dgm:pt modelId="{6C4DE839-6C0B-4247-909D-79F40041A5D5}" type="pres">
      <dgm:prSet presAssocID="{52C206A3-73CA-4592-8FF1-FF8B0CBD8554}" presName="CompostProcess" presStyleCnt="0">
        <dgm:presLayoutVars>
          <dgm:dir/>
          <dgm:resizeHandles val="exact"/>
        </dgm:presLayoutVars>
      </dgm:prSet>
      <dgm:spPr/>
    </dgm:pt>
    <dgm:pt modelId="{36A74374-85BA-4C7F-9E71-2F8FF6F91F43}" type="pres">
      <dgm:prSet presAssocID="{52C206A3-73CA-4592-8FF1-FF8B0CBD8554}" presName="arrow" presStyleLbl="bgShp" presStyleIdx="0" presStyleCnt="1" custScaleX="117647" custLinFactNeighborX="-346" custLinFactNeighborY="11504"/>
      <dgm:spPr/>
    </dgm:pt>
    <dgm:pt modelId="{E8F7BBA1-4412-48F2-AF42-BF465B2B1E9D}" type="pres">
      <dgm:prSet presAssocID="{52C206A3-73CA-4592-8FF1-FF8B0CBD8554}" presName="linearProcess" presStyleCnt="0"/>
      <dgm:spPr/>
    </dgm:pt>
    <dgm:pt modelId="{CA043BCE-D637-4465-BDDC-D2F047A7616B}" type="pres">
      <dgm:prSet presAssocID="{E33A95F3-C536-42D7-9F31-4F477785976C}" presName="textNode" presStyleLbl="node1" presStyleIdx="0" presStyleCnt="1" custScaleX="94343" custLinFactNeighborX="-4836">
        <dgm:presLayoutVars>
          <dgm:bulletEnabled val="1"/>
        </dgm:presLayoutVars>
      </dgm:prSet>
      <dgm:spPr/>
    </dgm:pt>
  </dgm:ptLst>
  <dgm:cxnLst>
    <dgm:cxn modelId="{749DC365-6908-4AC5-B473-4A7D7F04200A}" type="presOf" srcId="{52C206A3-73CA-4592-8FF1-FF8B0CBD8554}" destId="{6C4DE839-6C0B-4247-909D-79F40041A5D5}" srcOrd="0" destOrd="0" presId="urn:microsoft.com/office/officeart/2005/8/layout/hProcess9"/>
    <dgm:cxn modelId="{5614424A-01F4-4EC7-8448-61DC81934659}" srcId="{52C206A3-73CA-4592-8FF1-FF8B0CBD8554}" destId="{E33A95F3-C536-42D7-9F31-4F477785976C}" srcOrd="0" destOrd="0" parTransId="{F0FC6669-42A0-469A-8B5A-731F4C8FD6B1}" sibTransId="{2803F89E-472C-488B-B889-3C4BB24D4FB3}"/>
    <dgm:cxn modelId="{6B0B69D2-0595-49CB-A2B2-A16FA837B265}" type="presOf" srcId="{E33A95F3-C536-42D7-9F31-4F477785976C}" destId="{CA043BCE-D637-4465-BDDC-D2F047A7616B}" srcOrd="0" destOrd="0" presId="urn:microsoft.com/office/officeart/2005/8/layout/hProcess9"/>
    <dgm:cxn modelId="{C4863666-D577-49C2-95A1-C929FF44E29B}" type="presParOf" srcId="{6C4DE839-6C0B-4247-909D-79F40041A5D5}" destId="{36A74374-85BA-4C7F-9E71-2F8FF6F91F43}" srcOrd="0" destOrd="0" presId="urn:microsoft.com/office/officeart/2005/8/layout/hProcess9"/>
    <dgm:cxn modelId="{DE7BBB95-466C-4FB3-8EB6-4B674F798C6E}" type="presParOf" srcId="{6C4DE839-6C0B-4247-909D-79F40041A5D5}" destId="{E8F7BBA1-4412-48F2-AF42-BF465B2B1E9D}" srcOrd="1" destOrd="0" presId="urn:microsoft.com/office/officeart/2005/8/layout/hProcess9"/>
    <dgm:cxn modelId="{A21B8EC1-8B39-4AFD-A102-2DE26336F8B3}" type="presParOf" srcId="{E8F7BBA1-4412-48F2-AF42-BF465B2B1E9D}" destId="{CA043BCE-D637-4465-BDDC-D2F047A7616B}"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DE6783-77D2-457B-AE61-7070C747A255}" type="doc">
      <dgm:prSet loTypeId="urn:microsoft.com/office/officeart/2005/8/layout/target1" loCatId="relationship" qsTypeId="urn:microsoft.com/office/officeart/2005/8/quickstyle/simple1" qsCatId="simple" csTypeId="urn:microsoft.com/office/officeart/2005/8/colors/colorful1" csCatId="colorful" phldr="1"/>
      <dgm:spPr/>
      <dgm:t>
        <a:bodyPr/>
        <a:lstStyle/>
        <a:p>
          <a:endParaRPr lang="es-EC"/>
        </a:p>
      </dgm:t>
    </dgm:pt>
    <dgm:pt modelId="{340B8B52-2F80-4F3F-BC68-3197901BD498}">
      <dgm:prSet phldrT="[Texto]" custT="1"/>
      <dgm:spPr/>
      <dgm:t>
        <a:bodyPr/>
        <a:lstStyle/>
        <a:p>
          <a:pPr>
            <a:buFont typeface="Symbol" panose="05050102010706020507" pitchFamily="18" charset="2"/>
            <a:buChar char=""/>
          </a:pPr>
          <a:r>
            <a:rPr lang="es-ES" sz="1400" dirty="0">
              <a:latin typeface="Times New Roman" panose="02020603050405020304" pitchFamily="18" charset="0"/>
              <a:cs typeface="Times New Roman" panose="02020603050405020304" pitchFamily="18" charset="0"/>
            </a:rPr>
            <a:t>Crear un nivel de </a:t>
          </a:r>
          <a:r>
            <a:rPr lang="es-ES" sz="1400" b="1" dirty="0">
              <a:latin typeface="Times New Roman" panose="02020603050405020304" pitchFamily="18" charset="0"/>
              <a:cs typeface="Times New Roman" panose="02020603050405020304" pitchFamily="18" charset="0"/>
            </a:rPr>
            <a:t>alianzas estratégicas </a:t>
          </a:r>
          <a:r>
            <a:rPr lang="es-ES" sz="1400" dirty="0">
              <a:latin typeface="Times New Roman" panose="02020603050405020304" pitchFamily="18" charset="0"/>
              <a:cs typeface="Times New Roman" panose="02020603050405020304" pitchFamily="18" charset="0"/>
            </a:rPr>
            <a:t>con empresas, comercializadoras, comerciantes en diferentes líneas de negocio.</a:t>
          </a:r>
          <a:endParaRPr lang="es-EC" sz="1400" dirty="0">
            <a:latin typeface="Times New Roman" panose="02020603050405020304" pitchFamily="18" charset="0"/>
            <a:cs typeface="Times New Roman" panose="02020603050405020304" pitchFamily="18" charset="0"/>
          </a:endParaRPr>
        </a:p>
      </dgm:t>
    </dgm:pt>
    <dgm:pt modelId="{2323D37F-952D-4D74-8ACC-DE97F9DF2B7B}" type="parTrans" cxnId="{4FD04645-5F46-42C7-86FB-E918E54D327B}">
      <dgm:prSet/>
      <dgm:spPr/>
      <dgm:t>
        <a:bodyPr/>
        <a:lstStyle/>
        <a:p>
          <a:endParaRPr lang="es-EC" sz="2400">
            <a:latin typeface="Times New Roman" panose="02020603050405020304" pitchFamily="18" charset="0"/>
            <a:cs typeface="Times New Roman" panose="02020603050405020304" pitchFamily="18" charset="0"/>
          </a:endParaRPr>
        </a:p>
      </dgm:t>
    </dgm:pt>
    <dgm:pt modelId="{34D21E3D-375A-44E7-AE31-67A0E391C89A}" type="sibTrans" cxnId="{4FD04645-5F46-42C7-86FB-E918E54D327B}">
      <dgm:prSet/>
      <dgm:spPr/>
      <dgm:t>
        <a:bodyPr/>
        <a:lstStyle/>
        <a:p>
          <a:endParaRPr lang="es-EC" sz="2400">
            <a:latin typeface="Times New Roman" panose="02020603050405020304" pitchFamily="18" charset="0"/>
            <a:cs typeface="Times New Roman" panose="02020603050405020304" pitchFamily="18" charset="0"/>
          </a:endParaRPr>
        </a:p>
      </dgm:t>
    </dgm:pt>
    <dgm:pt modelId="{1400FE59-7CCF-41DB-911D-4BE05FAAB973}">
      <dgm:prSet phldrT="[Texto]" custT="1"/>
      <dgm:spPr/>
      <dgm:t>
        <a:bodyPr/>
        <a:lstStyle/>
        <a:p>
          <a:r>
            <a:rPr lang="es-EC" sz="1400" dirty="0">
              <a:latin typeface="Times New Roman" panose="02020603050405020304" pitchFamily="18" charset="0"/>
              <a:cs typeface="Times New Roman" panose="02020603050405020304" pitchFamily="18" charset="0"/>
            </a:rPr>
            <a:t>Contar con proveedores que manejen </a:t>
          </a:r>
          <a:r>
            <a:rPr lang="es-EC" sz="1400" b="1" dirty="0">
              <a:latin typeface="Times New Roman" panose="02020603050405020304" pitchFamily="18" charset="0"/>
              <a:cs typeface="Times New Roman" panose="02020603050405020304" pitchFamily="18" charset="0"/>
            </a:rPr>
            <a:t>el sistema de comunicación y ampliación de red </a:t>
          </a:r>
          <a:r>
            <a:rPr lang="es-EC" sz="1400" dirty="0">
              <a:latin typeface="Times New Roman" panose="02020603050405020304" pitchFamily="18" charset="0"/>
              <a:cs typeface="Times New Roman" panose="02020603050405020304" pitchFamily="18" charset="0"/>
            </a:rPr>
            <a:t>para lograr mayor cobertura y audiencia</a:t>
          </a:r>
        </a:p>
      </dgm:t>
    </dgm:pt>
    <dgm:pt modelId="{93802BBD-0C36-4BE4-8D83-9FBE53E6F85C}" type="parTrans" cxnId="{B9C1AD03-4118-452C-829D-EAD49884FF01}">
      <dgm:prSet/>
      <dgm:spPr/>
      <dgm:t>
        <a:bodyPr/>
        <a:lstStyle/>
        <a:p>
          <a:endParaRPr lang="es-EC" sz="2400">
            <a:latin typeface="Times New Roman" panose="02020603050405020304" pitchFamily="18" charset="0"/>
            <a:cs typeface="Times New Roman" panose="02020603050405020304" pitchFamily="18" charset="0"/>
          </a:endParaRPr>
        </a:p>
      </dgm:t>
    </dgm:pt>
    <dgm:pt modelId="{C12D8670-A0AF-4745-BE12-C862B8E34938}" type="sibTrans" cxnId="{B9C1AD03-4118-452C-829D-EAD49884FF01}">
      <dgm:prSet/>
      <dgm:spPr/>
      <dgm:t>
        <a:bodyPr/>
        <a:lstStyle/>
        <a:p>
          <a:endParaRPr lang="es-EC" sz="2400">
            <a:latin typeface="Times New Roman" panose="02020603050405020304" pitchFamily="18" charset="0"/>
            <a:cs typeface="Times New Roman" panose="02020603050405020304" pitchFamily="18" charset="0"/>
          </a:endParaRPr>
        </a:p>
      </dgm:t>
    </dgm:pt>
    <dgm:pt modelId="{6967DB2B-0A23-4CB9-8560-AB1AA628292E}">
      <dgm:prSet phldrT="[Texto]" custT="1"/>
      <dgm:spPr/>
      <dgm:t>
        <a:bodyPr/>
        <a:lstStyle/>
        <a:p>
          <a:r>
            <a:rPr lang="es-EC" sz="1400" dirty="0">
              <a:latin typeface="Times New Roman" panose="02020603050405020304" pitchFamily="18" charset="0"/>
              <a:cs typeface="Times New Roman" panose="02020603050405020304" pitchFamily="18" charset="0"/>
            </a:rPr>
            <a:t>Fijar precios estándares</a:t>
          </a:r>
        </a:p>
      </dgm:t>
    </dgm:pt>
    <dgm:pt modelId="{67562DBD-6DD9-4BE6-8042-58E1EACE2EE5}" type="parTrans" cxnId="{C34FE885-E49E-4AA4-8FF4-18AFC31316B5}">
      <dgm:prSet/>
      <dgm:spPr/>
      <dgm:t>
        <a:bodyPr/>
        <a:lstStyle/>
        <a:p>
          <a:endParaRPr lang="es-EC" sz="2400">
            <a:latin typeface="Times New Roman" panose="02020603050405020304" pitchFamily="18" charset="0"/>
            <a:cs typeface="Times New Roman" panose="02020603050405020304" pitchFamily="18" charset="0"/>
          </a:endParaRPr>
        </a:p>
      </dgm:t>
    </dgm:pt>
    <dgm:pt modelId="{F60C4A3B-006B-4EF0-86CF-DA7413A9D358}" type="sibTrans" cxnId="{C34FE885-E49E-4AA4-8FF4-18AFC31316B5}">
      <dgm:prSet/>
      <dgm:spPr/>
      <dgm:t>
        <a:bodyPr/>
        <a:lstStyle/>
        <a:p>
          <a:endParaRPr lang="es-EC" sz="2400">
            <a:latin typeface="Times New Roman" panose="02020603050405020304" pitchFamily="18" charset="0"/>
            <a:cs typeface="Times New Roman" panose="02020603050405020304" pitchFamily="18" charset="0"/>
          </a:endParaRPr>
        </a:p>
      </dgm:t>
    </dgm:pt>
    <dgm:pt modelId="{1CF77863-967B-4844-8D92-DA9DEAD79298}">
      <dgm:prSet phldrT="[Texto]" custT="1"/>
      <dgm:spPr/>
      <dgm:t>
        <a:bodyPr/>
        <a:lstStyle/>
        <a:p>
          <a:r>
            <a:rPr lang="es-EC" sz="1400" dirty="0">
              <a:latin typeface="Times New Roman" panose="02020603050405020304" pitchFamily="18" charset="0"/>
              <a:cs typeface="Times New Roman" panose="02020603050405020304" pitchFamily="18" charset="0"/>
            </a:rPr>
            <a:t>Crear </a:t>
          </a:r>
          <a:r>
            <a:rPr lang="es-EC" sz="1400" b="1" dirty="0">
              <a:latin typeface="Times New Roman" panose="02020603050405020304" pitchFamily="18" charset="0"/>
              <a:cs typeface="Times New Roman" panose="02020603050405020304" pitchFamily="18" charset="0"/>
            </a:rPr>
            <a:t>plataformas mixtas </a:t>
          </a:r>
          <a:r>
            <a:rPr lang="es-EC" sz="1400" dirty="0">
              <a:latin typeface="Times New Roman" panose="02020603050405020304" pitchFamily="18" charset="0"/>
              <a:cs typeface="Times New Roman" panose="02020603050405020304" pitchFamily="18" charset="0"/>
            </a:rPr>
            <a:t>de publicidad en línea que brinden resultados a corto plazo, y que sus costos sean de menor valor para el anunciante</a:t>
          </a:r>
        </a:p>
      </dgm:t>
    </dgm:pt>
    <dgm:pt modelId="{FDFAFB56-205B-4629-ACD6-049E31FFBD53}" type="parTrans" cxnId="{BBE104F4-6616-48F4-A7EF-51918266283B}">
      <dgm:prSet/>
      <dgm:spPr/>
      <dgm:t>
        <a:bodyPr/>
        <a:lstStyle/>
        <a:p>
          <a:endParaRPr lang="es-EC" sz="2400">
            <a:latin typeface="Times New Roman" panose="02020603050405020304" pitchFamily="18" charset="0"/>
            <a:cs typeface="Times New Roman" panose="02020603050405020304" pitchFamily="18" charset="0"/>
          </a:endParaRPr>
        </a:p>
      </dgm:t>
    </dgm:pt>
    <dgm:pt modelId="{6CF9F1F8-593D-412C-9B3E-637DEF425534}" type="sibTrans" cxnId="{BBE104F4-6616-48F4-A7EF-51918266283B}">
      <dgm:prSet/>
      <dgm:spPr/>
      <dgm:t>
        <a:bodyPr/>
        <a:lstStyle/>
        <a:p>
          <a:endParaRPr lang="es-EC" sz="2400">
            <a:latin typeface="Times New Roman" panose="02020603050405020304" pitchFamily="18" charset="0"/>
            <a:cs typeface="Times New Roman" panose="02020603050405020304" pitchFamily="18" charset="0"/>
          </a:endParaRPr>
        </a:p>
      </dgm:t>
    </dgm:pt>
    <dgm:pt modelId="{52928B6E-924E-40EA-B8C3-C22776A493D0}">
      <dgm:prSet phldrT="[Texto]" custT="1"/>
      <dgm:spPr/>
      <dgm:t>
        <a:bodyPr/>
        <a:lstStyle/>
        <a:p>
          <a:pPr>
            <a:buFont typeface="Symbol" panose="05050102010706020507" pitchFamily="18" charset="2"/>
            <a:buChar char=""/>
          </a:pPr>
          <a:r>
            <a:rPr lang="es-ES" sz="1400" dirty="0">
              <a:latin typeface="Times New Roman" panose="02020603050405020304" pitchFamily="18" charset="0"/>
              <a:cs typeface="Times New Roman" panose="02020603050405020304" pitchFamily="18" charset="0"/>
            </a:rPr>
            <a:t>Fijación </a:t>
          </a:r>
          <a:r>
            <a:rPr lang="es-ES" sz="1400" b="1" dirty="0">
              <a:latin typeface="Times New Roman" panose="02020603050405020304" pitchFamily="18" charset="0"/>
              <a:cs typeface="Times New Roman" panose="02020603050405020304" pitchFamily="18" charset="0"/>
            </a:rPr>
            <a:t>logística </a:t>
          </a:r>
          <a:r>
            <a:rPr lang="es-ES" sz="1400" dirty="0">
              <a:latin typeface="Times New Roman" panose="02020603050405020304" pitchFamily="18" charset="0"/>
              <a:cs typeface="Times New Roman" panose="02020603050405020304" pitchFamily="18" charset="0"/>
            </a:rPr>
            <a:t>en lugar estratégico de tráfico peatonal</a:t>
          </a:r>
          <a:endParaRPr lang="es-EC" sz="1400" dirty="0">
            <a:latin typeface="Times New Roman" panose="02020603050405020304" pitchFamily="18" charset="0"/>
            <a:cs typeface="Times New Roman" panose="02020603050405020304" pitchFamily="18" charset="0"/>
          </a:endParaRPr>
        </a:p>
      </dgm:t>
    </dgm:pt>
    <dgm:pt modelId="{FBCA02AE-A567-431B-80C8-1B3FB5353F4F}" type="parTrans" cxnId="{2E61139F-8967-40A9-A12E-44C1DCED19A5}">
      <dgm:prSet/>
      <dgm:spPr/>
      <dgm:t>
        <a:bodyPr/>
        <a:lstStyle/>
        <a:p>
          <a:endParaRPr lang="es-EC" sz="2400">
            <a:latin typeface="Times New Roman" panose="02020603050405020304" pitchFamily="18" charset="0"/>
            <a:cs typeface="Times New Roman" panose="02020603050405020304" pitchFamily="18" charset="0"/>
          </a:endParaRPr>
        </a:p>
      </dgm:t>
    </dgm:pt>
    <dgm:pt modelId="{A6C199B7-F680-4AFF-95B8-3E169ADD7960}" type="sibTrans" cxnId="{2E61139F-8967-40A9-A12E-44C1DCED19A5}">
      <dgm:prSet/>
      <dgm:spPr/>
      <dgm:t>
        <a:bodyPr/>
        <a:lstStyle/>
        <a:p>
          <a:endParaRPr lang="es-EC" sz="2400">
            <a:latin typeface="Times New Roman" panose="02020603050405020304" pitchFamily="18" charset="0"/>
            <a:cs typeface="Times New Roman" panose="02020603050405020304" pitchFamily="18" charset="0"/>
          </a:endParaRPr>
        </a:p>
      </dgm:t>
    </dgm:pt>
    <dgm:pt modelId="{5D409186-D3A9-4C13-8D4A-5F467CE1DA71}" type="pres">
      <dgm:prSet presAssocID="{B3DE6783-77D2-457B-AE61-7070C747A255}" presName="composite" presStyleCnt="0">
        <dgm:presLayoutVars>
          <dgm:chMax val="5"/>
          <dgm:dir/>
          <dgm:resizeHandles val="exact"/>
        </dgm:presLayoutVars>
      </dgm:prSet>
      <dgm:spPr/>
    </dgm:pt>
    <dgm:pt modelId="{2242F43F-CE8B-478B-8153-A7C8989502D9}" type="pres">
      <dgm:prSet presAssocID="{340B8B52-2F80-4F3F-BC68-3197901BD498}" presName="circle1" presStyleLbl="lnNode1" presStyleIdx="0" presStyleCnt="5"/>
      <dgm:spPr/>
    </dgm:pt>
    <dgm:pt modelId="{05BB03C0-30A4-43E2-BBFB-EEC62676C6CE}" type="pres">
      <dgm:prSet presAssocID="{340B8B52-2F80-4F3F-BC68-3197901BD498}" presName="text1" presStyleLbl="revTx" presStyleIdx="0" presStyleCnt="5" custScaleX="230856" custScaleY="108862" custLinFactNeighborX="-32110" custLinFactNeighborY="2274">
        <dgm:presLayoutVars>
          <dgm:bulletEnabled val="1"/>
        </dgm:presLayoutVars>
      </dgm:prSet>
      <dgm:spPr/>
    </dgm:pt>
    <dgm:pt modelId="{5B7D7889-0427-403B-8438-E7F9D607171A}" type="pres">
      <dgm:prSet presAssocID="{340B8B52-2F80-4F3F-BC68-3197901BD498}" presName="line1" presStyleLbl="callout" presStyleIdx="0" presStyleCnt="10"/>
      <dgm:spPr/>
    </dgm:pt>
    <dgm:pt modelId="{BCA9D8CE-DD12-445A-A0FA-9A35AE2941F3}" type="pres">
      <dgm:prSet presAssocID="{340B8B52-2F80-4F3F-BC68-3197901BD498}" presName="d1" presStyleLbl="callout" presStyleIdx="1" presStyleCnt="10"/>
      <dgm:spPr/>
    </dgm:pt>
    <dgm:pt modelId="{D07141A8-4C9E-4D2A-AF79-84713BEF41D9}" type="pres">
      <dgm:prSet presAssocID="{1400FE59-7CCF-41DB-911D-4BE05FAAB973}" presName="circle2" presStyleLbl="lnNode1" presStyleIdx="1" presStyleCnt="5"/>
      <dgm:spPr/>
    </dgm:pt>
    <dgm:pt modelId="{B59C1757-193B-4B3A-AE2E-4F5DA82EC109}" type="pres">
      <dgm:prSet presAssocID="{1400FE59-7CCF-41DB-911D-4BE05FAAB973}" presName="text2" presStyleLbl="revTx" presStyleIdx="1" presStyleCnt="5" custScaleX="167933" custLinFactNeighborX="19266">
        <dgm:presLayoutVars>
          <dgm:bulletEnabled val="1"/>
        </dgm:presLayoutVars>
      </dgm:prSet>
      <dgm:spPr/>
    </dgm:pt>
    <dgm:pt modelId="{6306C541-9BF2-4242-990C-9BF455BB5979}" type="pres">
      <dgm:prSet presAssocID="{1400FE59-7CCF-41DB-911D-4BE05FAAB973}" presName="line2" presStyleLbl="callout" presStyleIdx="2" presStyleCnt="10"/>
      <dgm:spPr/>
    </dgm:pt>
    <dgm:pt modelId="{BDDC9D2A-89C3-41BA-A432-ADD7DDD8D494}" type="pres">
      <dgm:prSet presAssocID="{1400FE59-7CCF-41DB-911D-4BE05FAAB973}" presName="d2" presStyleLbl="callout" presStyleIdx="3" presStyleCnt="10"/>
      <dgm:spPr/>
    </dgm:pt>
    <dgm:pt modelId="{42093FD2-C129-408A-A259-D1540C8BECC7}" type="pres">
      <dgm:prSet presAssocID="{6967DB2B-0A23-4CB9-8560-AB1AA628292E}" presName="circle3" presStyleLbl="lnNode1" presStyleIdx="2" presStyleCnt="5"/>
      <dgm:spPr/>
    </dgm:pt>
    <dgm:pt modelId="{38B75244-20B2-4FA2-AB5C-98B9EAF2ABD2}" type="pres">
      <dgm:prSet presAssocID="{6967DB2B-0A23-4CB9-8560-AB1AA628292E}" presName="text3" presStyleLbl="revTx" presStyleIdx="2" presStyleCnt="5">
        <dgm:presLayoutVars>
          <dgm:bulletEnabled val="1"/>
        </dgm:presLayoutVars>
      </dgm:prSet>
      <dgm:spPr/>
    </dgm:pt>
    <dgm:pt modelId="{36C56D44-F6C6-4BB2-9ADC-091F15F7A40B}" type="pres">
      <dgm:prSet presAssocID="{6967DB2B-0A23-4CB9-8560-AB1AA628292E}" presName="line3" presStyleLbl="callout" presStyleIdx="4" presStyleCnt="10"/>
      <dgm:spPr/>
    </dgm:pt>
    <dgm:pt modelId="{99F3F6E0-7EE8-4691-A151-48847A991430}" type="pres">
      <dgm:prSet presAssocID="{6967DB2B-0A23-4CB9-8560-AB1AA628292E}" presName="d3" presStyleLbl="callout" presStyleIdx="5" presStyleCnt="10"/>
      <dgm:spPr/>
    </dgm:pt>
    <dgm:pt modelId="{3C7F307D-42F7-4F9F-BB0F-33C76BB218CF}" type="pres">
      <dgm:prSet presAssocID="{1CF77863-967B-4844-8D92-DA9DEAD79298}" presName="circle4" presStyleLbl="lnNode1" presStyleIdx="3" presStyleCnt="5"/>
      <dgm:spPr/>
    </dgm:pt>
    <dgm:pt modelId="{09544D04-282F-4DB4-8E30-B57DE92C75AE}" type="pres">
      <dgm:prSet presAssocID="{1CF77863-967B-4844-8D92-DA9DEAD79298}" presName="text4" presStyleLbl="revTx" presStyleIdx="3" presStyleCnt="5" custScaleX="175144" custLinFactNeighborX="39334" custLinFactNeighborY="-2211">
        <dgm:presLayoutVars>
          <dgm:bulletEnabled val="1"/>
        </dgm:presLayoutVars>
      </dgm:prSet>
      <dgm:spPr/>
    </dgm:pt>
    <dgm:pt modelId="{AC36C8B8-4CBE-4F4E-9CFB-1680B83C440D}" type="pres">
      <dgm:prSet presAssocID="{1CF77863-967B-4844-8D92-DA9DEAD79298}" presName="line4" presStyleLbl="callout" presStyleIdx="6" presStyleCnt="10"/>
      <dgm:spPr/>
    </dgm:pt>
    <dgm:pt modelId="{4D4CA2B0-A16A-414B-97E1-74CE7F919DF3}" type="pres">
      <dgm:prSet presAssocID="{1CF77863-967B-4844-8D92-DA9DEAD79298}" presName="d4" presStyleLbl="callout" presStyleIdx="7" presStyleCnt="10"/>
      <dgm:spPr/>
    </dgm:pt>
    <dgm:pt modelId="{8295B984-07D6-4342-BBA9-06486AD0D01B}" type="pres">
      <dgm:prSet presAssocID="{52928B6E-924E-40EA-B8C3-C22776A493D0}" presName="circle5" presStyleLbl="lnNode1" presStyleIdx="4" presStyleCnt="5"/>
      <dgm:spPr/>
    </dgm:pt>
    <dgm:pt modelId="{D1930670-072A-42A7-BCF3-ACB0D12240DA}" type="pres">
      <dgm:prSet presAssocID="{52928B6E-924E-40EA-B8C3-C22776A493D0}" presName="text5" presStyleLbl="revTx" presStyleIdx="4" presStyleCnt="5" custScaleX="154875" custScaleY="179075" custLinFactNeighborX="49320" custLinFactNeighborY="63663">
        <dgm:presLayoutVars>
          <dgm:bulletEnabled val="1"/>
        </dgm:presLayoutVars>
      </dgm:prSet>
      <dgm:spPr/>
    </dgm:pt>
    <dgm:pt modelId="{C3A862C6-E7E2-4BBA-98B9-FC18D4B987CF}" type="pres">
      <dgm:prSet presAssocID="{52928B6E-924E-40EA-B8C3-C22776A493D0}" presName="line5" presStyleLbl="callout" presStyleIdx="8" presStyleCnt="10" custFlipVert="0" custSzY="50490" custScaleX="49782" custLinFactY="100000" custLinFactNeighborX="-23291" custLinFactNeighborY="103200"/>
      <dgm:spPr/>
    </dgm:pt>
    <dgm:pt modelId="{6BAC3E81-D905-4E33-93E3-A459C42019CB}" type="pres">
      <dgm:prSet presAssocID="{52928B6E-924E-40EA-B8C3-C22776A493D0}" presName="d5" presStyleLbl="callout" presStyleIdx="9" presStyleCnt="10"/>
      <dgm:spPr/>
    </dgm:pt>
  </dgm:ptLst>
  <dgm:cxnLst>
    <dgm:cxn modelId="{B9C1AD03-4118-452C-829D-EAD49884FF01}" srcId="{B3DE6783-77D2-457B-AE61-7070C747A255}" destId="{1400FE59-7CCF-41DB-911D-4BE05FAAB973}" srcOrd="1" destOrd="0" parTransId="{93802BBD-0C36-4BE4-8D83-9FBE53E6F85C}" sibTransId="{C12D8670-A0AF-4745-BE12-C862B8E34938}"/>
    <dgm:cxn modelId="{C2277914-6B15-435A-A49E-5834F5BB078C}" type="presOf" srcId="{6967DB2B-0A23-4CB9-8560-AB1AA628292E}" destId="{38B75244-20B2-4FA2-AB5C-98B9EAF2ABD2}" srcOrd="0" destOrd="0" presId="urn:microsoft.com/office/officeart/2005/8/layout/target1"/>
    <dgm:cxn modelId="{8F9D4838-FDBF-4C5A-829A-945676B8ED75}" type="presOf" srcId="{52928B6E-924E-40EA-B8C3-C22776A493D0}" destId="{D1930670-072A-42A7-BCF3-ACB0D12240DA}" srcOrd="0" destOrd="0" presId="urn:microsoft.com/office/officeart/2005/8/layout/target1"/>
    <dgm:cxn modelId="{F0A06040-9462-42C3-B0A5-893B97D9D737}" type="presOf" srcId="{1400FE59-7CCF-41DB-911D-4BE05FAAB973}" destId="{B59C1757-193B-4B3A-AE2E-4F5DA82EC109}" srcOrd="0" destOrd="0" presId="urn:microsoft.com/office/officeart/2005/8/layout/target1"/>
    <dgm:cxn modelId="{4FD04645-5F46-42C7-86FB-E918E54D327B}" srcId="{B3DE6783-77D2-457B-AE61-7070C747A255}" destId="{340B8B52-2F80-4F3F-BC68-3197901BD498}" srcOrd="0" destOrd="0" parTransId="{2323D37F-952D-4D74-8ACC-DE97F9DF2B7B}" sibTransId="{34D21E3D-375A-44E7-AE31-67A0E391C89A}"/>
    <dgm:cxn modelId="{1A6DF884-5F47-4BE2-BCFF-216D793AF725}" type="presOf" srcId="{1CF77863-967B-4844-8D92-DA9DEAD79298}" destId="{09544D04-282F-4DB4-8E30-B57DE92C75AE}" srcOrd="0" destOrd="0" presId="urn:microsoft.com/office/officeart/2005/8/layout/target1"/>
    <dgm:cxn modelId="{C34FE885-E49E-4AA4-8FF4-18AFC31316B5}" srcId="{B3DE6783-77D2-457B-AE61-7070C747A255}" destId="{6967DB2B-0A23-4CB9-8560-AB1AA628292E}" srcOrd="2" destOrd="0" parTransId="{67562DBD-6DD9-4BE6-8042-58E1EACE2EE5}" sibTransId="{F60C4A3B-006B-4EF0-86CF-DA7413A9D358}"/>
    <dgm:cxn modelId="{481DF29B-5E89-4647-9539-9924ABF5FA90}" type="presOf" srcId="{B3DE6783-77D2-457B-AE61-7070C747A255}" destId="{5D409186-D3A9-4C13-8D4A-5F467CE1DA71}" srcOrd="0" destOrd="0" presId="urn:microsoft.com/office/officeart/2005/8/layout/target1"/>
    <dgm:cxn modelId="{2E61139F-8967-40A9-A12E-44C1DCED19A5}" srcId="{B3DE6783-77D2-457B-AE61-7070C747A255}" destId="{52928B6E-924E-40EA-B8C3-C22776A493D0}" srcOrd="4" destOrd="0" parTransId="{FBCA02AE-A567-431B-80C8-1B3FB5353F4F}" sibTransId="{A6C199B7-F680-4AFF-95B8-3E169ADD7960}"/>
    <dgm:cxn modelId="{939439D4-4B68-4DEE-A6A6-CC27275C12F4}" type="presOf" srcId="{340B8B52-2F80-4F3F-BC68-3197901BD498}" destId="{05BB03C0-30A4-43E2-BBFB-EEC62676C6CE}" srcOrd="0" destOrd="0" presId="urn:microsoft.com/office/officeart/2005/8/layout/target1"/>
    <dgm:cxn modelId="{BBE104F4-6616-48F4-A7EF-51918266283B}" srcId="{B3DE6783-77D2-457B-AE61-7070C747A255}" destId="{1CF77863-967B-4844-8D92-DA9DEAD79298}" srcOrd="3" destOrd="0" parTransId="{FDFAFB56-205B-4629-ACD6-049E31FFBD53}" sibTransId="{6CF9F1F8-593D-412C-9B3E-637DEF425534}"/>
    <dgm:cxn modelId="{6DFE69D9-7B8E-466A-9956-3F1DEF09183C}" type="presParOf" srcId="{5D409186-D3A9-4C13-8D4A-5F467CE1DA71}" destId="{2242F43F-CE8B-478B-8153-A7C8989502D9}" srcOrd="0" destOrd="0" presId="urn:microsoft.com/office/officeart/2005/8/layout/target1"/>
    <dgm:cxn modelId="{5223BA66-CE72-44C1-A98E-CAF8E3A4D098}" type="presParOf" srcId="{5D409186-D3A9-4C13-8D4A-5F467CE1DA71}" destId="{05BB03C0-30A4-43E2-BBFB-EEC62676C6CE}" srcOrd="1" destOrd="0" presId="urn:microsoft.com/office/officeart/2005/8/layout/target1"/>
    <dgm:cxn modelId="{D7E2BF7B-9988-4796-B88E-335C6D06B7D1}" type="presParOf" srcId="{5D409186-D3A9-4C13-8D4A-5F467CE1DA71}" destId="{5B7D7889-0427-403B-8438-E7F9D607171A}" srcOrd="2" destOrd="0" presId="urn:microsoft.com/office/officeart/2005/8/layout/target1"/>
    <dgm:cxn modelId="{F994F936-FE82-4E2B-87F0-24D6820D6F15}" type="presParOf" srcId="{5D409186-D3A9-4C13-8D4A-5F467CE1DA71}" destId="{BCA9D8CE-DD12-445A-A0FA-9A35AE2941F3}" srcOrd="3" destOrd="0" presId="urn:microsoft.com/office/officeart/2005/8/layout/target1"/>
    <dgm:cxn modelId="{0E841FA3-091A-4965-9E66-D044B742D8A6}" type="presParOf" srcId="{5D409186-D3A9-4C13-8D4A-5F467CE1DA71}" destId="{D07141A8-4C9E-4D2A-AF79-84713BEF41D9}" srcOrd="4" destOrd="0" presId="urn:microsoft.com/office/officeart/2005/8/layout/target1"/>
    <dgm:cxn modelId="{059575E3-34D7-4C8D-A215-692F9E676026}" type="presParOf" srcId="{5D409186-D3A9-4C13-8D4A-5F467CE1DA71}" destId="{B59C1757-193B-4B3A-AE2E-4F5DA82EC109}" srcOrd="5" destOrd="0" presId="urn:microsoft.com/office/officeart/2005/8/layout/target1"/>
    <dgm:cxn modelId="{4E28C5D3-9762-401A-82B4-3A43023CCD81}" type="presParOf" srcId="{5D409186-D3A9-4C13-8D4A-5F467CE1DA71}" destId="{6306C541-9BF2-4242-990C-9BF455BB5979}" srcOrd="6" destOrd="0" presId="urn:microsoft.com/office/officeart/2005/8/layout/target1"/>
    <dgm:cxn modelId="{3A25550D-1418-4D6E-9051-7DB78B7C4B57}" type="presParOf" srcId="{5D409186-D3A9-4C13-8D4A-5F467CE1DA71}" destId="{BDDC9D2A-89C3-41BA-A432-ADD7DDD8D494}" srcOrd="7" destOrd="0" presId="urn:microsoft.com/office/officeart/2005/8/layout/target1"/>
    <dgm:cxn modelId="{088CD8AD-4CD7-40B8-A345-1A295DC947BD}" type="presParOf" srcId="{5D409186-D3A9-4C13-8D4A-5F467CE1DA71}" destId="{42093FD2-C129-408A-A259-D1540C8BECC7}" srcOrd="8" destOrd="0" presId="urn:microsoft.com/office/officeart/2005/8/layout/target1"/>
    <dgm:cxn modelId="{4B0036C5-DB8C-450D-8C84-B0583DB90327}" type="presParOf" srcId="{5D409186-D3A9-4C13-8D4A-5F467CE1DA71}" destId="{38B75244-20B2-4FA2-AB5C-98B9EAF2ABD2}" srcOrd="9" destOrd="0" presId="urn:microsoft.com/office/officeart/2005/8/layout/target1"/>
    <dgm:cxn modelId="{8801E89F-CFD3-44BB-AD60-623E77CB6512}" type="presParOf" srcId="{5D409186-D3A9-4C13-8D4A-5F467CE1DA71}" destId="{36C56D44-F6C6-4BB2-9ADC-091F15F7A40B}" srcOrd="10" destOrd="0" presId="urn:microsoft.com/office/officeart/2005/8/layout/target1"/>
    <dgm:cxn modelId="{76B6C06D-F759-47FE-BD26-A75E34D3FCFA}" type="presParOf" srcId="{5D409186-D3A9-4C13-8D4A-5F467CE1DA71}" destId="{99F3F6E0-7EE8-4691-A151-48847A991430}" srcOrd="11" destOrd="0" presId="urn:microsoft.com/office/officeart/2005/8/layout/target1"/>
    <dgm:cxn modelId="{6B5BD7CF-719E-4D51-902E-8A3F9C7F6074}" type="presParOf" srcId="{5D409186-D3A9-4C13-8D4A-5F467CE1DA71}" destId="{3C7F307D-42F7-4F9F-BB0F-33C76BB218CF}" srcOrd="12" destOrd="0" presId="urn:microsoft.com/office/officeart/2005/8/layout/target1"/>
    <dgm:cxn modelId="{28E6E448-DDE9-4D84-A36F-DA86E7776817}" type="presParOf" srcId="{5D409186-D3A9-4C13-8D4A-5F467CE1DA71}" destId="{09544D04-282F-4DB4-8E30-B57DE92C75AE}" srcOrd="13" destOrd="0" presId="urn:microsoft.com/office/officeart/2005/8/layout/target1"/>
    <dgm:cxn modelId="{DA9D17FC-F4DC-401E-98B4-89FE0D8882D2}" type="presParOf" srcId="{5D409186-D3A9-4C13-8D4A-5F467CE1DA71}" destId="{AC36C8B8-4CBE-4F4E-9CFB-1680B83C440D}" srcOrd="14" destOrd="0" presId="urn:microsoft.com/office/officeart/2005/8/layout/target1"/>
    <dgm:cxn modelId="{1F6C32EC-10BA-4AB9-9A27-FDF95146C6C3}" type="presParOf" srcId="{5D409186-D3A9-4C13-8D4A-5F467CE1DA71}" destId="{4D4CA2B0-A16A-414B-97E1-74CE7F919DF3}" srcOrd="15" destOrd="0" presId="urn:microsoft.com/office/officeart/2005/8/layout/target1"/>
    <dgm:cxn modelId="{E00B20E7-10D8-4FBD-866A-7E84696A5421}" type="presParOf" srcId="{5D409186-D3A9-4C13-8D4A-5F467CE1DA71}" destId="{8295B984-07D6-4342-BBA9-06486AD0D01B}" srcOrd="16" destOrd="0" presId="urn:microsoft.com/office/officeart/2005/8/layout/target1"/>
    <dgm:cxn modelId="{B7E83615-B383-4253-A19A-F25218CCDC40}" type="presParOf" srcId="{5D409186-D3A9-4C13-8D4A-5F467CE1DA71}" destId="{D1930670-072A-42A7-BCF3-ACB0D12240DA}" srcOrd="17" destOrd="0" presId="urn:microsoft.com/office/officeart/2005/8/layout/target1"/>
    <dgm:cxn modelId="{15B3C517-34A2-4DCC-96AA-9CCBD8B5B0AC}" type="presParOf" srcId="{5D409186-D3A9-4C13-8D4A-5F467CE1DA71}" destId="{C3A862C6-E7E2-4BBA-98B9-FC18D4B987CF}" srcOrd="18" destOrd="0" presId="urn:microsoft.com/office/officeart/2005/8/layout/target1"/>
    <dgm:cxn modelId="{3D898A15-AD76-470B-8B21-C25168C7A593}" type="presParOf" srcId="{5D409186-D3A9-4C13-8D4A-5F467CE1DA71}" destId="{6BAC3E81-D905-4E33-93E3-A459C42019CB}" srcOrd="19" destOrd="0" presId="urn:microsoft.com/office/officeart/2005/8/layout/targe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0FB2A8-7354-4C70-B9FD-D24A701832DD}" type="doc">
      <dgm:prSet loTypeId="urn:microsoft.com/office/officeart/2008/layout/HexagonCluster" loCatId="relationship" qsTypeId="urn:microsoft.com/office/officeart/2005/8/quickstyle/simple1" qsCatId="simple" csTypeId="urn:microsoft.com/office/officeart/2005/8/colors/colorful4" csCatId="colorful" phldr="1"/>
      <dgm:spPr/>
      <dgm:t>
        <a:bodyPr/>
        <a:lstStyle/>
        <a:p>
          <a:endParaRPr lang="es-EC"/>
        </a:p>
      </dgm:t>
    </dgm:pt>
    <dgm:pt modelId="{54F1981B-AD26-4898-BE6C-FEF110686EFE}">
      <dgm:prSet phldrT="[Texto]" custT="1"/>
      <dgm:spPr/>
      <dgm:t>
        <a:bodyPr/>
        <a:lstStyle/>
        <a:p>
          <a:r>
            <a:rPr lang="es-EC" sz="2000" b="1" dirty="0">
              <a:latin typeface="Times New Roman" panose="02020603050405020304" pitchFamily="18" charset="0"/>
              <a:cs typeface="Times New Roman" panose="02020603050405020304" pitchFamily="18" charset="0"/>
            </a:rPr>
            <a:t>Posesión del mercado</a:t>
          </a:r>
        </a:p>
      </dgm:t>
    </dgm:pt>
    <dgm:pt modelId="{891AB369-9B60-4C8F-A46D-99B6BD887F32}" type="parTrans" cxnId="{7CF00EF2-C7AD-4BD4-8B12-8A914F178867}">
      <dgm:prSet/>
      <dgm:spPr/>
      <dgm:t>
        <a:bodyPr/>
        <a:lstStyle/>
        <a:p>
          <a:endParaRPr lang="es-EC" sz="2000" b="1">
            <a:latin typeface="Times New Roman" panose="02020603050405020304" pitchFamily="18" charset="0"/>
            <a:cs typeface="Times New Roman" panose="02020603050405020304" pitchFamily="18" charset="0"/>
          </a:endParaRPr>
        </a:p>
      </dgm:t>
    </dgm:pt>
    <dgm:pt modelId="{DCA4F32C-1051-418B-8468-7786A53DE35F}" type="sibTrans" cxnId="{7CF00EF2-C7AD-4BD4-8B12-8A914F17886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s-EC" sz="2000" b="1">
            <a:latin typeface="Times New Roman" panose="02020603050405020304" pitchFamily="18" charset="0"/>
            <a:cs typeface="Times New Roman" panose="02020603050405020304" pitchFamily="18" charset="0"/>
          </a:endParaRPr>
        </a:p>
      </dgm:t>
    </dgm:pt>
    <dgm:pt modelId="{AE57A335-1014-4EDC-85CD-BB0B94B0C856}">
      <dgm:prSet phldrT="[Texto]" custT="1"/>
      <dgm:spPr/>
      <dgm:t>
        <a:bodyPr/>
        <a:lstStyle/>
        <a:p>
          <a:r>
            <a:rPr lang="es-EC" sz="2000" b="1" dirty="0">
              <a:latin typeface="Times New Roman" panose="02020603050405020304" pitchFamily="18" charset="0"/>
              <a:cs typeface="Times New Roman" panose="02020603050405020304" pitchFamily="18" charset="0"/>
            </a:rPr>
            <a:t>Publicidad Efectiva</a:t>
          </a:r>
        </a:p>
      </dgm:t>
    </dgm:pt>
    <dgm:pt modelId="{787BE71F-5473-46FF-B610-E724372D8033}" type="parTrans" cxnId="{5C9AB6EA-E456-4DCE-8209-3A647B5A2170}">
      <dgm:prSet/>
      <dgm:spPr/>
      <dgm:t>
        <a:bodyPr/>
        <a:lstStyle/>
        <a:p>
          <a:endParaRPr lang="es-EC" sz="2000" b="1">
            <a:latin typeface="Times New Roman" panose="02020603050405020304" pitchFamily="18" charset="0"/>
            <a:cs typeface="Times New Roman" panose="02020603050405020304" pitchFamily="18" charset="0"/>
          </a:endParaRPr>
        </a:p>
      </dgm:t>
    </dgm:pt>
    <dgm:pt modelId="{D33618BE-9C31-4704-A89A-D8200B186030}" type="sibTrans" cxnId="{5C9AB6EA-E456-4DCE-8209-3A647B5A217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s-EC" sz="2000" b="1">
            <a:latin typeface="Times New Roman" panose="02020603050405020304" pitchFamily="18" charset="0"/>
            <a:cs typeface="Times New Roman" panose="02020603050405020304" pitchFamily="18" charset="0"/>
          </a:endParaRPr>
        </a:p>
      </dgm:t>
    </dgm:pt>
    <dgm:pt modelId="{5077217D-F214-410E-BE1C-5956A181509B}">
      <dgm:prSet phldrT="[Texto]" custT="1"/>
      <dgm:spPr/>
      <dgm:t>
        <a:bodyPr/>
        <a:lstStyle/>
        <a:p>
          <a:r>
            <a:rPr lang="es-EC" sz="2000" b="1" dirty="0">
              <a:latin typeface="Times New Roman" panose="02020603050405020304" pitchFamily="18" charset="0"/>
              <a:cs typeface="Times New Roman" panose="02020603050405020304" pitchFamily="18" charset="0"/>
            </a:rPr>
            <a:t>Tecnología – Innovación</a:t>
          </a:r>
        </a:p>
      </dgm:t>
    </dgm:pt>
    <dgm:pt modelId="{25229DCF-E261-4E07-9F2F-6CA5DEBE24B7}" type="parTrans" cxnId="{F4FD203C-967F-45A0-BCF4-AA080D82A2B5}">
      <dgm:prSet/>
      <dgm:spPr/>
      <dgm:t>
        <a:bodyPr/>
        <a:lstStyle/>
        <a:p>
          <a:endParaRPr lang="es-EC" sz="2000" b="1">
            <a:latin typeface="Times New Roman" panose="02020603050405020304" pitchFamily="18" charset="0"/>
            <a:cs typeface="Times New Roman" panose="02020603050405020304" pitchFamily="18" charset="0"/>
          </a:endParaRPr>
        </a:p>
      </dgm:t>
    </dgm:pt>
    <dgm:pt modelId="{006AD8B4-8956-4A4F-AEB0-F6C25758A61F}" type="sibTrans" cxnId="{F4FD203C-967F-45A0-BCF4-AA080D82A2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s-EC" sz="2000" b="1">
            <a:latin typeface="Times New Roman" panose="02020603050405020304" pitchFamily="18" charset="0"/>
            <a:cs typeface="Times New Roman" panose="02020603050405020304" pitchFamily="18" charset="0"/>
          </a:endParaRPr>
        </a:p>
      </dgm:t>
    </dgm:pt>
    <dgm:pt modelId="{156BAB3A-21D8-447E-82BE-FB42157DF4E2}">
      <dgm:prSet phldrT="[Texto]" custT="1"/>
      <dgm:spPr/>
      <dgm:t>
        <a:bodyPr/>
        <a:lstStyle/>
        <a:p>
          <a:r>
            <a:rPr lang="es-EC" sz="2000" b="1" dirty="0">
              <a:latin typeface="Times New Roman" panose="02020603050405020304" pitchFamily="18" charset="0"/>
              <a:cs typeface="Times New Roman" panose="02020603050405020304" pitchFamily="18" charset="0"/>
            </a:rPr>
            <a:t>Realidad económica </a:t>
          </a:r>
        </a:p>
      </dgm:t>
    </dgm:pt>
    <dgm:pt modelId="{FA2D9CE5-D9C2-47C9-A61C-8B1C0A6E14C9}" type="parTrans" cxnId="{D4D31372-29F2-4E8C-A65B-6CC6659ACF53}">
      <dgm:prSet/>
      <dgm:spPr/>
      <dgm:t>
        <a:bodyPr/>
        <a:lstStyle/>
        <a:p>
          <a:endParaRPr lang="es-EC" sz="2000" b="1">
            <a:latin typeface="Times New Roman" panose="02020603050405020304" pitchFamily="18" charset="0"/>
            <a:cs typeface="Times New Roman" panose="02020603050405020304" pitchFamily="18" charset="0"/>
          </a:endParaRPr>
        </a:p>
      </dgm:t>
    </dgm:pt>
    <dgm:pt modelId="{224926D4-554B-4FD9-BBF9-26A7F030CF07}" type="sibTrans" cxnId="{D4D31372-29F2-4E8C-A65B-6CC6659ACF5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t>
        <a:bodyPr/>
        <a:lstStyle/>
        <a:p>
          <a:endParaRPr lang="es-EC" sz="2000" b="1">
            <a:latin typeface="Times New Roman" panose="02020603050405020304" pitchFamily="18" charset="0"/>
            <a:cs typeface="Times New Roman" panose="02020603050405020304" pitchFamily="18" charset="0"/>
          </a:endParaRPr>
        </a:p>
      </dgm:t>
    </dgm:pt>
    <dgm:pt modelId="{7EF58776-AC01-470D-9733-DEB317B305D4}">
      <dgm:prSet phldrT="[Texto]" custT="1"/>
      <dgm:spPr/>
      <dgm:t>
        <a:bodyPr/>
        <a:lstStyle/>
        <a:p>
          <a:r>
            <a:rPr lang="es-EC" sz="2000" b="1" dirty="0">
              <a:latin typeface="Times New Roman" panose="02020603050405020304" pitchFamily="18" charset="0"/>
              <a:cs typeface="Times New Roman" panose="02020603050405020304" pitchFamily="18" charset="0"/>
            </a:rPr>
            <a:t>Nomina de clientes</a:t>
          </a:r>
        </a:p>
      </dgm:t>
    </dgm:pt>
    <dgm:pt modelId="{2097F749-C790-442F-858D-916AFC43A95C}" type="parTrans" cxnId="{4CA76DC9-3FE0-47E1-A319-A53AF4560723}">
      <dgm:prSet/>
      <dgm:spPr/>
      <dgm:t>
        <a:bodyPr/>
        <a:lstStyle/>
        <a:p>
          <a:endParaRPr lang="es-EC" sz="2000" b="1">
            <a:latin typeface="Times New Roman" panose="02020603050405020304" pitchFamily="18" charset="0"/>
            <a:cs typeface="Times New Roman" panose="02020603050405020304" pitchFamily="18" charset="0"/>
          </a:endParaRPr>
        </a:p>
      </dgm:t>
    </dgm:pt>
    <dgm:pt modelId="{3A79CCA0-D26E-4AA5-8D8E-26D8EF9B3FFA}" type="sibTrans" cxnId="{4CA76DC9-3FE0-47E1-A319-A53AF4560723}">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0000" r="-20000"/>
          </a:stretch>
        </a:blipFill>
      </dgm:spPr>
      <dgm:t>
        <a:bodyPr/>
        <a:lstStyle/>
        <a:p>
          <a:endParaRPr lang="es-EC" sz="2000" b="1">
            <a:latin typeface="Times New Roman" panose="02020603050405020304" pitchFamily="18" charset="0"/>
            <a:cs typeface="Times New Roman" panose="02020603050405020304" pitchFamily="18" charset="0"/>
          </a:endParaRPr>
        </a:p>
      </dgm:t>
    </dgm:pt>
    <dgm:pt modelId="{875CBC5B-01DD-4B53-9476-DA65A2AD15CA}">
      <dgm:prSet phldrT="[Texto]" custT="1"/>
      <dgm:spPr/>
      <dgm:t>
        <a:bodyPr/>
        <a:lstStyle/>
        <a:p>
          <a:r>
            <a:rPr lang="es-EC" sz="2000" b="1" dirty="0">
              <a:latin typeface="Times New Roman" panose="02020603050405020304" pitchFamily="18" charset="0"/>
              <a:cs typeface="Times New Roman" panose="02020603050405020304" pitchFamily="18" charset="0"/>
            </a:rPr>
            <a:t>Ser éticos – entes de control.</a:t>
          </a:r>
        </a:p>
      </dgm:t>
    </dgm:pt>
    <dgm:pt modelId="{778C0137-8EC5-4740-99A8-5A99F19E376D}" type="parTrans" cxnId="{F25CA10C-FE04-433D-9250-E572B712BC9F}">
      <dgm:prSet/>
      <dgm:spPr/>
      <dgm:t>
        <a:bodyPr/>
        <a:lstStyle/>
        <a:p>
          <a:endParaRPr lang="es-EC" sz="2000" b="1">
            <a:latin typeface="Times New Roman" panose="02020603050405020304" pitchFamily="18" charset="0"/>
            <a:cs typeface="Times New Roman" panose="02020603050405020304" pitchFamily="18" charset="0"/>
          </a:endParaRPr>
        </a:p>
      </dgm:t>
    </dgm:pt>
    <dgm:pt modelId="{75966392-CB2B-489A-ADE6-1D17A05755AF}" type="sibTrans" cxnId="{F25CA10C-FE04-433D-9250-E572B712BC9F}">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34000" b="-34000"/>
          </a:stretch>
        </a:blipFill>
      </dgm:spPr>
      <dgm:t>
        <a:bodyPr/>
        <a:lstStyle/>
        <a:p>
          <a:endParaRPr lang="es-EC" sz="2000" b="1">
            <a:latin typeface="Times New Roman" panose="02020603050405020304" pitchFamily="18" charset="0"/>
            <a:cs typeface="Times New Roman" panose="02020603050405020304" pitchFamily="18" charset="0"/>
          </a:endParaRPr>
        </a:p>
      </dgm:t>
    </dgm:pt>
    <dgm:pt modelId="{1A24A29D-B4A4-4C6C-B554-95654A8BB993}" type="pres">
      <dgm:prSet presAssocID="{2C0FB2A8-7354-4C70-B9FD-D24A701832DD}" presName="Name0" presStyleCnt="0">
        <dgm:presLayoutVars>
          <dgm:chMax val="21"/>
          <dgm:chPref val="21"/>
        </dgm:presLayoutVars>
      </dgm:prSet>
      <dgm:spPr/>
    </dgm:pt>
    <dgm:pt modelId="{7DD3B9E0-533D-4839-9F71-EBFF80654B72}" type="pres">
      <dgm:prSet presAssocID="{54F1981B-AD26-4898-BE6C-FEF110686EFE}" presName="text1" presStyleCnt="0"/>
      <dgm:spPr/>
    </dgm:pt>
    <dgm:pt modelId="{730CE995-C0F0-48FB-865E-DF1D0430BB36}" type="pres">
      <dgm:prSet presAssocID="{54F1981B-AD26-4898-BE6C-FEF110686EFE}" presName="textRepeatNode" presStyleLbl="alignNode1" presStyleIdx="0" presStyleCnt="6">
        <dgm:presLayoutVars>
          <dgm:chMax val="0"/>
          <dgm:chPref val="0"/>
          <dgm:bulletEnabled val="1"/>
        </dgm:presLayoutVars>
      </dgm:prSet>
      <dgm:spPr/>
    </dgm:pt>
    <dgm:pt modelId="{663FFDC6-3E9E-4107-B955-A8BEF3AD4392}" type="pres">
      <dgm:prSet presAssocID="{54F1981B-AD26-4898-BE6C-FEF110686EFE}" presName="textaccent1" presStyleCnt="0"/>
      <dgm:spPr/>
    </dgm:pt>
    <dgm:pt modelId="{E51F108B-3F38-4991-A9F1-D3809AB791BC}" type="pres">
      <dgm:prSet presAssocID="{54F1981B-AD26-4898-BE6C-FEF110686EFE}" presName="accentRepeatNode" presStyleLbl="solidAlignAcc1" presStyleIdx="0" presStyleCnt="12"/>
      <dgm:spPr/>
    </dgm:pt>
    <dgm:pt modelId="{74FDC1FB-D9AD-4C58-94FA-90D30D2D499A}" type="pres">
      <dgm:prSet presAssocID="{DCA4F32C-1051-418B-8468-7786A53DE35F}" presName="image1" presStyleCnt="0"/>
      <dgm:spPr/>
    </dgm:pt>
    <dgm:pt modelId="{DC64991D-1772-4993-9D2F-927DA9B59048}" type="pres">
      <dgm:prSet presAssocID="{DCA4F32C-1051-418B-8468-7786A53DE35F}" presName="imageRepeatNode" presStyleLbl="alignAcc1" presStyleIdx="0" presStyleCnt="6" custScaleX="106706" custScaleY="83244"/>
      <dgm:spPr/>
    </dgm:pt>
    <dgm:pt modelId="{086462F9-6516-4C0E-8A5A-EC61CD12D327}" type="pres">
      <dgm:prSet presAssocID="{DCA4F32C-1051-418B-8468-7786A53DE35F}" presName="imageaccent1" presStyleCnt="0"/>
      <dgm:spPr/>
    </dgm:pt>
    <dgm:pt modelId="{EF2E4581-E4D1-40DE-9D8A-949A3A42336F}" type="pres">
      <dgm:prSet presAssocID="{DCA4F32C-1051-418B-8468-7786A53DE35F}" presName="accentRepeatNode" presStyleLbl="solidAlignAcc1" presStyleIdx="1" presStyleCnt="12"/>
      <dgm:spPr/>
    </dgm:pt>
    <dgm:pt modelId="{01A7169F-0554-4221-AB47-FA7AF2E0DBFB}" type="pres">
      <dgm:prSet presAssocID="{AE57A335-1014-4EDC-85CD-BB0B94B0C856}" presName="text2" presStyleCnt="0"/>
      <dgm:spPr/>
    </dgm:pt>
    <dgm:pt modelId="{A7A0D4E1-56C0-46A5-89E3-E315779AB645}" type="pres">
      <dgm:prSet presAssocID="{AE57A335-1014-4EDC-85CD-BB0B94B0C856}" presName="textRepeatNode" presStyleLbl="alignNode1" presStyleIdx="1" presStyleCnt="6">
        <dgm:presLayoutVars>
          <dgm:chMax val="0"/>
          <dgm:chPref val="0"/>
          <dgm:bulletEnabled val="1"/>
        </dgm:presLayoutVars>
      </dgm:prSet>
      <dgm:spPr/>
    </dgm:pt>
    <dgm:pt modelId="{49AB8CF6-6508-45BC-8239-F316BE9133A8}" type="pres">
      <dgm:prSet presAssocID="{AE57A335-1014-4EDC-85CD-BB0B94B0C856}" presName="textaccent2" presStyleCnt="0"/>
      <dgm:spPr/>
    </dgm:pt>
    <dgm:pt modelId="{D159E1A0-74ED-43CD-A59C-0D4D4CC3B05D}" type="pres">
      <dgm:prSet presAssocID="{AE57A335-1014-4EDC-85CD-BB0B94B0C856}" presName="accentRepeatNode" presStyleLbl="solidAlignAcc1" presStyleIdx="2" presStyleCnt="12"/>
      <dgm:spPr/>
    </dgm:pt>
    <dgm:pt modelId="{8C5929F0-D0D1-4B0D-A29B-A835459624FB}" type="pres">
      <dgm:prSet presAssocID="{D33618BE-9C31-4704-A89A-D8200B186030}" presName="image2" presStyleCnt="0"/>
      <dgm:spPr/>
    </dgm:pt>
    <dgm:pt modelId="{EB217BB1-A243-4ADB-B890-5ABA8BA9094D}" type="pres">
      <dgm:prSet presAssocID="{D33618BE-9C31-4704-A89A-D8200B186030}" presName="imageRepeatNode" presStyleLbl="alignAcc1" presStyleIdx="1" presStyleCnt="6"/>
      <dgm:spPr/>
    </dgm:pt>
    <dgm:pt modelId="{F21594EE-A257-4DA9-B799-8B573FE15497}" type="pres">
      <dgm:prSet presAssocID="{D33618BE-9C31-4704-A89A-D8200B186030}" presName="imageaccent2" presStyleCnt="0"/>
      <dgm:spPr/>
    </dgm:pt>
    <dgm:pt modelId="{1A669CA8-DD89-4796-9937-0763978F8E4A}" type="pres">
      <dgm:prSet presAssocID="{D33618BE-9C31-4704-A89A-D8200B186030}" presName="accentRepeatNode" presStyleLbl="solidAlignAcc1" presStyleIdx="3" presStyleCnt="12"/>
      <dgm:spPr/>
    </dgm:pt>
    <dgm:pt modelId="{A35433F9-BD2F-4335-9E38-48374E191F28}" type="pres">
      <dgm:prSet presAssocID="{5077217D-F214-410E-BE1C-5956A181509B}" presName="text3" presStyleCnt="0"/>
      <dgm:spPr/>
    </dgm:pt>
    <dgm:pt modelId="{48DC0CDD-41C8-4FF5-8FE9-72B86129B983}" type="pres">
      <dgm:prSet presAssocID="{5077217D-F214-410E-BE1C-5956A181509B}" presName="textRepeatNode" presStyleLbl="alignNode1" presStyleIdx="2" presStyleCnt="6">
        <dgm:presLayoutVars>
          <dgm:chMax val="0"/>
          <dgm:chPref val="0"/>
          <dgm:bulletEnabled val="1"/>
        </dgm:presLayoutVars>
      </dgm:prSet>
      <dgm:spPr/>
    </dgm:pt>
    <dgm:pt modelId="{32025F67-3E83-49C5-81CF-B8521BEE2567}" type="pres">
      <dgm:prSet presAssocID="{5077217D-F214-410E-BE1C-5956A181509B}" presName="textaccent3" presStyleCnt="0"/>
      <dgm:spPr/>
    </dgm:pt>
    <dgm:pt modelId="{59A12CCB-0C6D-419B-A0FA-C475DA9F687B}" type="pres">
      <dgm:prSet presAssocID="{5077217D-F214-410E-BE1C-5956A181509B}" presName="accentRepeatNode" presStyleLbl="solidAlignAcc1" presStyleIdx="4" presStyleCnt="12"/>
      <dgm:spPr/>
    </dgm:pt>
    <dgm:pt modelId="{55F07D0A-6224-4D31-9B07-A32CA09F2012}" type="pres">
      <dgm:prSet presAssocID="{006AD8B4-8956-4A4F-AEB0-F6C25758A61F}" presName="image3" presStyleCnt="0"/>
      <dgm:spPr/>
    </dgm:pt>
    <dgm:pt modelId="{7AF53CD3-AD44-41D5-B8F2-A166D13838DA}" type="pres">
      <dgm:prSet presAssocID="{006AD8B4-8956-4A4F-AEB0-F6C25758A61F}" presName="imageRepeatNode" presStyleLbl="alignAcc1" presStyleIdx="2" presStyleCnt="6"/>
      <dgm:spPr/>
    </dgm:pt>
    <dgm:pt modelId="{11A6152A-E332-4A85-A709-A7BE7AEEAD84}" type="pres">
      <dgm:prSet presAssocID="{006AD8B4-8956-4A4F-AEB0-F6C25758A61F}" presName="imageaccent3" presStyleCnt="0"/>
      <dgm:spPr/>
    </dgm:pt>
    <dgm:pt modelId="{38EAFDB1-2CDB-434E-A51F-F7E175568BAB}" type="pres">
      <dgm:prSet presAssocID="{006AD8B4-8956-4A4F-AEB0-F6C25758A61F}" presName="accentRepeatNode" presStyleLbl="solidAlignAcc1" presStyleIdx="5" presStyleCnt="12"/>
      <dgm:spPr/>
    </dgm:pt>
    <dgm:pt modelId="{9E3816F8-B367-48D6-A79F-07E9872B9A8D}" type="pres">
      <dgm:prSet presAssocID="{7EF58776-AC01-470D-9733-DEB317B305D4}" presName="text4" presStyleCnt="0"/>
      <dgm:spPr/>
    </dgm:pt>
    <dgm:pt modelId="{C511B7EB-112A-48BE-9CA8-5A34326220A1}" type="pres">
      <dgm:prSet presAssocID="{7EF58776-AC01-470D-9733-DEB317B305D4}" presName="textRepeatNode" presStyleLbl="alignNode1" presStyleIdx="3" presStyleCnt="6">
        <dgm:presLayoutVars>
          <dgm:chMax val="0"/>
          <dgm:chPref val="0"/>
          <dgm:bulletEnabled val="1"/>
        </dgm:presLayoutVars>
      </dgm:prSet>
      <dgm:spPr/>
    </dgm:pt>
    <dgm:pt modelId="{980EF5A8-9C0E-4FED-90A4-B1D12C958B34}" type="pres">
      <dgm:prSet presAssocID="{7EF58776-AC01-470D-9733-DEB317B305D4}" presName="textaccent4" presStyleCnt="0"/>
      <dgm:spPr/>
    </dgm:pt>
    <dgm:pt modelId="{BE226486-5EE3-4868-B106-3D9F2E2D5472}" type="pres">
      <dgm:prSet presAssocID="{7EF58776-AC01-470D-9733-DEB317B305D4}" presName="accentRepeatNode" presStyleLbl="solidAlignAcc1" presStyleIdx="6" presStyleCnt="12"/>
      <dgm:spPr/>
    </dgm:pt>
    <dgm:pt modelId="{E259E0A8-64E1-4D96-B9CC-04B399671FBA}" type="pres">
      <dgm:prSet presAssocID="{3A79CCA0-D26E-4AA5-8D8E-26D8EF9B3FFA}" presName="image4" presStyleCnt="0"/>
      <dgm:spPr/>
    </dgm:pt>
    <dgm:pt modelId="{9CDB728F-6A1F-42CF-89AC-12D83EA5BFCC}" type="pres">
      <dgm:prSet presAssocID="{3A79CCA0-D26E-4AA5-8D8E-26D8EF9B3FFA}" presName="imageRepeatNode" presStyleLbl="alignAcc1" presStyleIdx="3" presStyleCnt="6"/>
      <dgm:spPr/>
    </dgm:pt>
    <dgm:pt modelId="{C1C8BAC8-FDE4-43FD-ABA9-92BF24D22C2C}" type="pres">
      <dgm:prSet presAssocID="{3A79CCA0-D26E-4AA5-8D8E-26D8EF9B3FFA}" presName="imageaccent4" presStyleCnt="0"/>
      <dgm:spPr/>
    </dgm:pt>
    <dgm:pt modelId="{0F600DDC-C213-4041-9F2B-5B06BB73AAAF}" type="pres">
      <dgm:prSet presAssocID="{3A79CCA0-D26E-4AA5-8D8E-26D8EF9B3FFA}" presName="accentRepeatNode" presStyleLbl="solidAlignAcc1" presStyleIdx="7" presStyleCnt="12"/>
      <dgm:spPr/>
    </dgm:pt>
    <dgm:pt modelId="{09C9A3DA-E354-4FA9-ABF1-8166606B1613}" type="pres">
      <dgm:prSet presAssocID="{156BAB3A-21D8-447E-82BE-FB42157DF4E2}" presName="text5" presStyleCnt="0"/>
      <dgm:spPr/>
    </dgm:pt>
    <dgm:pt modelId="{9C4A7F1B-5B6D-40FE-9B6D-E7F979679B1A}" type="pres">
      <dgm:prSet presAssocID="{156BAB3A-21D8-447E-82BE-FB42157DF4E2}" presName="textRepeatNode" presStyleLbl="alignNode1" presStyleIdx="4" presStyleCnt="6">
        <dgm:presLayoutVars>
          <dgm:chMax val="0"/>
          <dgm:chPref val="0"/>
          <dgm:bulletEnabled val="1"/>
        </dgm:presLayoutVars>
      </dgm:prSet>
      <dgm:spPr/>
    </dgm:pt>
    <dgm:pt modelId="{2C948996-44AD-4B04-AC73-02322F2AD7CB}" type="pres">
      <dgm:prSet presAssocID="{156BAB3A-21D8-447E-82BE-FB42157DF4E2}" presName="textaccent5" presStyleCnt="0"/>
      <dgm:spPr/>
    </dgm:pt>
    <dgm:pt modelId="{43CC2581-E4C6-4329-BD26-97533ED1BD32}" type="pres">
      <dgm:prSet presAssocID="{156BAB3A-21D8-447E-82BE-FB42157DF4E2}" presName="accentRepeatNode" presStyleLbl="solidAlignAcc1" presStyleIdx="8" presStyleCnt="12"/>
      <dgm:spPr/>
    </dgm:pt>
    <dgm:pt modelId="{ACE0DF64-737A-4FF7-ADF8-400375703A42}" type="pres">
      <dgm:prSet presAssocID="{224926D4-554B-4FD9-BBF9-26A7F030CF07}" presName="image5" presStyleCnt="0"/>
      <dgm:spPr/>
    </dgm:pt>
    <dgm:pt modelId="{59A8DE24-D12F-440F-AB5B-B468252CED7C}" type="pres">
      <dgm:prSet presAssocID="{224926D4-554B-4FD9-BBF9-26A7F030CF07}" presName="imageRepeatNode" presStyleLbl="alignAcc1" presStyleIdx="4" presStyleCnt="6"/>
      <dgm:spPr/>
    </dgm:pt>
    <dgm:pt modelId="{941D8492-2D2C-4E02-B13D-68A42E4840A1}" type="pres">
      <dgm:prSet presAssocID="{224926D4-554B-4FD9-BBF9-26A7F030CF07}" presName="imageaccent5" presStyleCnt="0"/>
      <dgm:spPr/>
    </dgm:pt>
    <dgm:pt modelId="{30A4E412-2699-4B5F-9C25-E3B9813F1F8E}" type="pres">
      <dgm:prSet presAssocID="{224926D4-554B-4FD9-BBF9-26A7F030CF07}" presName="accentRepeatNode" presStyleLbl="solidAlignAcc1" presStyleIdx="9" presStyleCnt="12"/>
      <dgm:spPr/>
    </dgm:pt>
    <dgm:pt modelId="{780386CC-FE6C-490C-B6F3-E8EF73434B19}" type="pres">
      <dgm:prSet presAssocID="{875CBC5B-01DD-4B53-9476-DA65A2AD15CA}" presName="text6" presStyleCnt="0"/>
      <dgm:spPr/>
    </dgm:pt>
    <dgm:pt modelId="{A129FAB0-D91D-4A1A-8AB0-0969F798D57D}" type="pres">
      <dgm:prSet presAssocID="{875CBC5B-01DD-4B53-9476-DA65A2AD15CA}" presName="textRepeatNode" presStyleLbl="alignNode1" presStyleIdx="5" presStyleCnt="6">
        <dgm:presLayoutVars>
          <dgm:chMax val="0"/>
          <dgm:chPref val="0"/>
          <dgm:bulletEnabled val="1"/>
        </dgm:presLayoutVars>
      </dgm:prSet>
      <dgm:spPr/>
    </dgm:pt>
    <dgm:pt modelId="{F1214DB8-9686-4B88-8333-2E1BCE9E17C8}" type="pres">
      <dgm:prSet presAssocID="{875CBC5B-01DD-4B53-9476-DA65A2AD15CA}" presName="textaccent6" presStyleCnt="0"/>
      <dgm:spPr/>
    </dgm:pt>
    <dgm:pt modelId="{C8A53247-8CDB-4E63-8CA9-570900CF7BCA}" type="pres">
      <dgm:prSet presAssocID="{875CBC5B-01DD-4B53-9476-DA65A2AD15CA}" presName="accentRepeatNode" presStyleLbl="solidAlignAcc1" presStyleIdx="10" presStyleCnt="12"/>
      <dgm:spPr/>
    </dgm:pt>
    <dgm:pt modelId="{181C07B8-FC22-40EC-A5CD-2AA0A80AC001}" type="pres">
      <dgm:prSet presAssocID="{75966392-CB2B-489A-ADE6-1D17A05755AF}" presName="image6" presStyleCnt="0"/>
      <dgm:spPr/>
    </dgm:pt>
    <dgm:pt modelId="{A4CF607F-FC54-4E42-9144-550BB116FBBF}" type="pres">
      <dgm:prSet presAssocID="{75966392-CB2B-489A-ADE6-1D17A05755AF}" presName="imageRepeatNode" presStyleLbl="alignAcc1" presStyleIdx="5" presStyleCnt="6"/>
      <dgm:spPr/>
    </dgm:pt>
    <dgm:pt modelId="{E293ECF2-3E79-4615-80A2-EF7152E33E80}" type="pres">
      <dgm:prSet presAssocID="{75966392-CB2B-489A-ADE6-1D17A05755AF}" presName="imageaccent6" presStyleCnt="0"/>
      <dgm:spPr/>
    </dgm:pt>
    <dgm:pt modelId="{CA248CBE-AD85-4AD6-9272-1E6C37D6D869}" type="pres">
      <dgm:prSet presAssocID="{75966392-CB2B-489A-ADE6-1D17A05755AF}" presName="accentRepeatNode" presStyleLbl="solidAlignAcc1" presStyleIdx="11" presStyleCnt="12"/>
      <dgm:spPr/>
    </dgm:pt>
  </dgm:ptLst>
  <dgm:cxnLst>
    <dgm:cxn modelId="{F25CA10C-FE04-433D-9250-E572B712BC9F}" srcId="{2C0FB2A8-7354-4C70-B9FD-D24A701832DD}" destId="{875CBC5B-01DD-4B53-9476-DA65A2AD15CA}" srcOrd="5" destOrd="0" parTransId="{778C0137-8EC5-4740-99A8-5A99F19E376D}" sibTransId="{75966392-CB2B-489A-ADE6-1D17A05755AF}"/>
    <dgm:cxn modelId="{0939780E-A409-48C9-ACC1-D9953B06E45D}" type="presOf" srcId="{75966392-CB2B-489A-ADE6-1D17A05755AF}" destId="{A4CF607F-FC54-4E42-9144-550BB116FBBF}" srcOrd="0" destOrd="0" presId="urn:microsoft.com/office/officeart/2008/layout/HexagonCluster"/>
    <dgm:cxn modelId="{0905D00F-D451-4729-8190-0D12708C94B9}" type="presOf" srcId="{224926D4-554B-4FD9-BBF9-26A7F030CF07}" destId="{59A8DE24-D12F-440F-AB5B-B468252CED7C}" srcOrd="0" destOrd="0" presId="urn:microsoft.com/office/officeart/2008/layout/HexagonCluster"/>
    <dgm:cxn modelId="{71410C13-FDB8-47C5-B244-0E7545D34134}" type="presOf" srcId="{006AD8B4-8956-4A4F-AEB0-F6C25758A61F}" destId="{7AF53CD3-AD44-41D5-B8F2-A166D13838DA}" srcOrd="0" destOrd="0" presId="urn:microsoft.com/office/officeart/2008/layout/HexagonCluster"/>
    <dgm:cxn modelId="{A573CC1D-00B0-4F22-9364-55BC517D2859}" type="presOf" srcId="{875CBC5B-01DD-4B53-9476-DA65A2AD15CA}" destId="{A129FAB0-D91D-4A1A-8AB0-0969F798D57D}" srcOrd="0" destOrd="0" presId="urn:microsoft.com/office/officeart/2008/layout/HexagonCluster"/>
    <dgm:cxn modelId="{0638DB25-99E2-4BC7-AA98-FF26EC3ABA93}" type="presOf" srcId="{2C0FB2A8-7354-4C70-B9FD-D24A701832DD}" destId="{1A24A29D-B4A4-4C6C-B554-95654A8BB993}" srcOrd="0" destOrd="0" presId="urn:microsoft.com/office/officeart/2008/layout/HexagonCluster"/>
    <dgm:cxn modelId="{F4FD203C-967F-45A0-BCF4-AA080D82A2B5}" srcId="{2C0FB2A8-7354-4C70-B9FD-D24A701832DD}" destId="{5077217D-F214-410E-BE1C-5956A181509B}" srcOrd="2" destOrd="0" parTransId="{25229DCF-E261-4E07-9F2F-6CA5DEBE24B7}" sibTransId="{006AD8B4-8956-4A4F-AEB0-F6C25758A61F}"/>
    <dgm:cxn modelId="{E8468340-34D1-48AD-8691-97DA7746F95A}" type="presOf" srcId="{D33618BE-9C31-4704-A89A-D8200B186030}" destId="{EB217BB1-A243-4ADB-B890-5ABA8BA9094D}" srcOrd="0" destOrd="0" presId="urn:microsoft.com/office/officeart/2008/layout/HexagonCluster"/>
    <dgm:cxn modelId="{409CB043-0F3C-490C-8E58-1C21BD16B621}" type="presOf" srcId="{DCA4F32C-1051-418B-8468-7786A53DE35F}" destId="{DC64991D-1772-4993-9D2F-927DA9B59048}" srcOrd="0" destOrd="0" presId="urn:microsoft.com/office/officeart/2008/layout/HexagonCluster"/>
    <dgm:cxn modelId="{335BF64D-6E56-432B-939F-7A6B5DFECC36}" type="presOf" srcId="{156BAB3A-21D8-447E-82BE-FB42157DF4E2}" destId="{9C4A7F1B-5B6D-40FE-9B6D-E7F979679B1A}" srcOrd="0" destOrd="0" presId="urn:microsoft.com/office/officeart/2008/layout/HexagonCluster"/>
    <dgm:cxn modelId="{D4D31372-29F2-4E8C-A65B-6CC6659ACF53}" srcId="{2C0FB2A8-7354-4C70-B9FD-D24A701832DD}" destId="{156BAB3A-21D8-447E-82BE-FB42157DF4E2}" srcOrd="4" destOrd="0" parTransId="{FA2D9CE5-D9C2-47C9-A61C-8B1C0A6E14C9}" sibTransId="{224926D4-554B-4FD9-BBF9-26A7F030CF07}"/>
    <dgm:cxn modelId="{FE1AF07E-C79C-482F-9F5F-0D3914D20BD2}" type="presOf" srcId="{54F1981B-AD26-4898-BE6C-FEF110686EFE}" destId="{730CE995-C0F0-48FB-865E-DF1D0430BB36}" srcOrd="0" destOrd="0" presId="urn:microsoft.com/office/officeart/2008/layout/HexagonCluster"/>
    <dgm:cxn modelId="{27C1C990-502A-41DA-867C-4824F922E488}" type="presOf" srcId="{3A79CCA0-D26E-4AA5-8D8E-26D8EF9B3FFA}" destId="{9CDB728F-6A1F-42CF-89AC-12D83EA5BFCC}" srcOrd="0" destOrd="0" presId="urn:microsoft.com/office/officeart/2008/layout/HexagonCluster"/>
    <dgm:cxn modelId="{C39894A0-15DF-49C8-B9B7-1EA1FBD8E0AF}" type="presOf" srcId="{7EF58776-AC01-470D-9733-DEB317B305D4}" destId="{C511B7EB-112A-48BE-9CA8-5A34326220A1}" srcOrd="0" destOrd="0" presId="urn:microsoft.com/office/officeart/2008/layout/HexagonCluster"/>
    <dgm:cxn modelId="{4CA76DC9-3FE0-47E1-A319-A53AF4560723}" srcId="{2C0FB2A8-7354-4C70-B9FD-D24A701832DD}" destId="{7EF58776-AC01-470D-9733-DEB317B305D4}" srcOrd="3" destOrd="0" parTransId="{2097F749-C790-442F-858D-916AFC43A95C}" sibTransId="{3A79CCA0-D26E-4AA5-8D8E-26D8EF9B3FFA}"/>
    <dgm:cxn modelId="{7F52A0DD-4820-48D7-874C-38AA9D67AFFE}" type="presOf" srcId="{5077217D-F214-410E-BE1C-5956A181509B}" destId="{48DC0CDD-41C8-4FF5-8FE9-72B86129B983}" srcOrd="0" destOrd="0" presId="urn:microsoft.com/office/officeart/2008/layout/HexagonCluster"/>
    <dgm:cxn modelId="{5C9AB6EA-E456-4DCE-8209-3A647B5A2170}" srcId="{2C0FB2A8-7354-4C70-B9FD-D24A701832DD}" destId="{AE57A335-1014-4EDC-85CD-BB0B94B0C856}" srcOrd="1" destOrd="0" parTransId="{787BE71F-5473-46FF-B610-E724372D8033}" sibTransId="{D33618BE-9C31-4704-A89A-D8200B186030}"/>
    <dgm:cxn modelId="{7CF00EF2-C7AD-4BD4-8B12-8A914F178867}" srcId="{2C0FB2A8-7354-4C70-B9FD-D24A701832DD}" destId="{54F1981B-AD26-4898-BE6C-FEF110686EFE}" srcOrd="0" destOrd="0" parTransId="{891AB369-9B60-4C8F-A46D-99B6BD887F32}" sibTransId="{DCA4F32C-1051-418B-8468-7786A53DE35F}"/>
    <dgm:cxn modelId="{B80775F3-172A-49BA-992E-922E67732976}" type="presOf" srcId="{AE57A335-1014-4EDC-85CD-BB0B94B0C856}" destId="{A7A0D4E1-56C0-46A5-89E3-E315779AB645}" srcOrd="0" destOrd="0" presId="urn:microsoft.com/office/officeart/2008/layout/HexagonCluster"/>
    <dgm:cxn modelId="{B16E395A-F85F-464F-AF1E-9B08A5F25B75}" type="presParOf" srcId="{1A24A29D-B4A4-4C6C-B554-95654A8BB993}" destId="{7DD3B9E0-533D-4839-9F71-EBFF80654B72}" srcOrd="0" destOrd="0" presId="urn:microsoft.com/office/officeart/2008/layout/HexagonCluster"/>
    <dgm:cxn modelId="{1FAFD52A-F739-41A9-B005-4531C5A3F180}" type="presParOf" srcId="{7DD3B9E0-533D-4839-9F71-EBFF80654B72}" destId="{730CE995-C0F0-48FB-865E-DF1D0430BB36}" srcOrd="0" destOrd="0" presId="urn:microsoft.com/office/officeart/2008/layout/HexagonCluster"/>
    <dgm:cxn modelId="{5B924E25-C0F0-4955-969A-F416AFB9833B}" type="presParOf" srcId="{1A24A29D-B4A4-4C6C-B554-95654A8BB993}" destId="{663FFDC6-3E9E-4107-B955-A8BEF3AD4392}" srcOrd="1" destOrd="0" presId="urn:microsoft.com/office/officeart/2008/layout/HexagonCluster"/>
    <dgm:cxn modelId="{EA056836-88A5-4A3E-816A-94188BBD4BD6}" type="presParOf" srcId="{663FFDC6-3E9E-4107-B955-A8BEF3AD4392}" destId="{E51F108B-3F38-4991-A9F1-D3809AB791BC}" srcOrd="0" destOrd="0" presId="urn:microsoft.com/office/officeart/2008/layout/HexagonCluster"/>
    <dgm:cxn modelId="{26E442EA-0214-4E3D-A815-C72F59D1405B}" type="presParOf" srcId="{1A24A29D-B4A4-4C6C-B554-95654A8BB993}" destId="{74FDC1FB-D9AD-4C58-94FA-90D30D2D499A}" srcOrd="2" destOrd="0" presId="urn:microsoft.com/office/officeart/2008/layout/HexagonCluster"/>
    <dgm:cxn modelId="{58409DB5-BF01-4AAC-A9A9-4F1265C4B4A6}" type="presParOf" srcId="{74FDC1FB-D9AD-4C58-94FA-90D30D2D499A}" destId="{DC64991D-1772-4993-9D2F-927DA9B59048}" srcOrd="0" destOrd="0" presId="urn:microsoft.com/office/officeart/2008/layout/HexagonCluster"/>
    <dgm:cxn modelId="{09C13651-7AA7-4282-857D-C53958DFE2B3}" type="presParOf" srcId="{1A24A29D-B4A4-4C6C-B554-95654A8BB993}" destId="{086462F9-6516-4C0E-8A5A-EC61CD12D327}" srcOrd="3" destOrd="0" presId="urn:microsoft.com/office/officeart/2008/layout/HexagonCluster"/>
    <dgm:cxn modelId="{BC43ECFC-5FD1-43C4-9974-39F9EE2F216E}" type="presParOf" srcId="{086462F9-6516-4C0E-8A5A-EC61CD12D327}" destId="{EF2E4581-E4D1-40DE-9D8A-949A3A42336F}" srcOrd="0" destOrd="0" presId="urn:microsoft.com/office/officeart/2008/layout/HexagonCluster"/>
    <dgm:cxn modelId="{33BAC449-448B-4DD5-AAD1-C05FE0F9FCD8}" type="presParOf" srcId="{1A24A29D-B4A4-4C6C-B554-95654A8BB993}" destId="{01A7169F-0554-4221-AB47-FA7AF2E0DBFB}" srcOrd="4" destOrd="0" presId="urn:microsoft.com/office/officeart/2008/layout/HexagonCluster"/>
    <dgm:cxn modelId="{65D4B721-0E0A-46B0-AD79-FD3D2AB624D8}" type="presParOf" srcId="{01A7169F-0554-4221-AB47-FA7AF2E0DBFB}" destId="{A7A0D4E1-56C0-46A5-89E3-E315779AB645}" srcOrd="0" destOrd="0" presId="urn:microsoft.com/office/officeart/2008/layout/HexagonCluster"/>
    <dgm:cxn modelId="{318FBC46-153C-4072-A033-D3CC297BE6B9}" type="presParOf" srcId="{1A24A29D-B4A4-4C6C-B554-95654A8BB993}" destId="{49AB8CF6-6508-45BC-8239-F316BE9133A8}" srcOrd="5" destOrd="0" presId="urn:microsoft.com/office/officeart/2008/layout/HexagonCluster"/>
    <dgm:cxn modelId="{52DA0B1C-A321-4437-9C43-B387A8F58AA0}" type="presParOf" srcId="{49AB8CF6-6508-45BC-8239-F316BE9133A8}" destId="{D159E1A0-74ED-43CD-A59C-0D4D4CC3B05D}" srcOrd="0" destOrd="0" presId="urn:microsoft.com/office/officeart/2008/layout/HexagonCluster"/>
    <dgm:cxn modelId="{F3A13000-E461-4941-AF5C-6A348950CCF6}" type="presParOf" srcId="{1A24A29D-B4A4-4C6C-B554-95654A8BB993}" destId="{8C5929F0-D0D1-4B0D-A29B-A835459624FB}" srcOrd="6" destOrd="0" presId="urn:microsoft.com/office/officeart/2008/layout/HexagonCluster"/>
    <dgm:cxn modelId="{8204230F-F57F-4D0D-B3F9-F3F94A667261}" type="presParOf" srcId="{8C5929F0-D0D1-4B0D-A29B-A835459624FB}" destId="{EB217BB1-A243-4ADB-B890-5ABA8BA9094D}" srcOrd="0" destOrd="0" presId="urn:microsoft.com/office/officeart/2008/layout/HexagonCluster"/>
    <dgm:cxn modelId="{5B5ECD78-1EA1-4728-BFF5-26FFEE32AF96}" type="presParOf" srcId="{1A24A29D-B4A4-4C6C-B554-95654A8BB993}" destId="{F21594EE-A257-4DA9-B799-8B573FE15497}" srcOrd="7" destOrd="0" presId="urn:microsoft.com/office/officeart/2008/layout/HexagonCluster"/>
    <dgm:cxn modelId="{8AEDEDEA-5DE3-4A5F-BF61-388684440CE0}" type="presParOf" srcId="{F21594EE-A257-4DA9-B799-8B573FE15497}" destId="{1A669CA8-DD89-4796-9937-0763978F8E4A}" srcOrd="0" destOrd="0" presId="urn:microsoft.com/office/officeart/2008/layout/HexagonCluster"/>
    <dgm:cxn modelId="{360867C9-A783-4A1B-9816-3127B586C7A6}" type="presParOf" srcId="{1A24A29D-B4A4-4C6C-B554-95654A8BB993}" destId="{A35433F9-BD2F-4335-9E38-48374E191F28}" srcOrd="8" destOrd="0" presId="urn:microsoft.com/office/officeart/2008/layout/HexagonCluster"/>
    <dgm:cxn modelId="{46A4CF6E-3566-4A5B-A459-DBB25DA67809}" type="presParOf" srcId="{A35433F9-BD2F-4335-9E38-48374E191F28}" destId="{48DC0CDD-41C8-4FF5-8FE9-72B86129B983}" srcOrd="0" destOrd="0" presId="urn:microsoft.com/office/officeart/2008/layout/HexagonCluster"/>
    <dgm:cxn modelId="{FEFBCC2F-1F2B-4C7E-BDA4-87008F61A464}" type="presParOf" srcId="{1A24A29D-B4A4-4C6C-B554-95654A8BB993}" destId="{32025F67-3E83-49C5-81CF-B8521BEE2567}" srcOrd="9" destOrd="0" presId="urn:microsoft.com/office/officeart/2008/layout/HexagonCluster"/>
    <dgm:cxn modelId="{B53FC3D6-8159-4436-831E-437C77FAD0B7}" type="presParOf" srcId="{32025F67-3E83-49C5-81CF-B8521BEE2567}" destId="{59A12CCB-0C6D-419B-A0FA-C475DA9F687B}" srcOrd="0" destOrd="0" presId="urn:microsoft.com/office/officeart/2008/layout/HexagonCluster"/>
    <dgm:cxn modelId="{31ED645C-E828-4CC2-8903-67FA71D1FD52}" type="presParOf" srcId="{1A24A29D-B4A4-4C6C-B554-95654A8BB993}" destId="{55F07D0A-6224-4D31-9B07-A32CA09F2012}" srcOrd="10" destOrd="0" presId="urn:microsoft.com/office/officeart/2008/layout/HexagonCluster"/>
    <dgm:cxn modelId="{F8D7039C-458B-4322-8E97-052E3A5F2A81}" type="presParOf" srcId="{55F07D0A-6224-4D31-9B07-A32CA09F2012}" destId="{7AF53CD3-AD44-41D5-B8F2-A166D13838DA}" srcOrd="0" destOrd="0" presId="urn:microsoft.com/office/officeart/2008/layout/HexagonCluster"/>
    <dgm:cxn modelId="{72021CF4-9D71-4F3F-941F-769EDE6C1752}" type="presParOf" srcId="{1A24A29D-B4A4-4C6C-B554-95654A8BB993}" destId="{11A6152A-E332-4A85-A709-A7BE7AEEAD84}" srcOrd="11" destOrd="0" presId="urn:microsoft.com/office/officeart/2008/layout/HexagonCluster"/>
    <dgm:cxn modelId="{AE3A4DB7-9D1C-46F7-B0EC-2559087AD02F}" type="presParOf" srcId="{11A6152A-E332-4A85-A709-A7BE7AEEAD84}" destId="{38EAFDB1-2CDB-434E-A51F-F7E175568BAB}" srcOrd="0" destOrd="0" presId="urn:microsoft.com/office/officeart/2008/layout/HexagonCluster"/>
    <dgm:cxn modelId="{36B9BA41-4ADD-42BF-A2C1-10FDF90956EB}" type="presParOf" srcId="{1A24A29D-B4A4-4C6C-B554-95654A8BB993}" destId="{9E3816F8-B367-48D6-A79F-07E9872B9A8D}" srcOrd="12" destOrd="0" presId="urn:microsoft.com/office/officeart/2008/layout/HexagonCluster"/>
    <dgm:cxn modelId="{9173E266-FABD-4482-8066-3B0C09F787CB}" type="presParOf" srcId="{9E3816F8-B367-48D6-A79F-07E9872B9A8D}" destId="{C511B7EB-112A-48BE-9CA8-5A34326220A1}" srcOrd="0" destOrd="0" presId="urn:microsoft.com/office/officeart/2008/layout/HexagonCluster"/>
    <dgm:cxn modelId="{392EB088-922B-43C1-B3F9-DFF7581D63A5}" type="presParOf" srcId="{1A24A29D-B4A4-4C6C-B554-95654A8BB993}" destId="{980EF5A8-9C0E-4FED-90A4-B1D12C958B34}" srcOrd="13" destOrd="0" presId="urn:microsoft.com/office/officeart/2008/layout/HexagonCluster"/>
    <dgm:cxn modelId="{D968E9CE-ED44-4EF3-9FC4-C6A23D7459A3}" type="presParOf" srcId="{980EF5A8-9C0E-4FED-90A4-B1D12C958B34}" destId="{BE226486-5EE3-4868-B106-3D9F2E2D5472}" srcOrd="0" destOrd="0" presId="urn:microsoft.com/office/officeart/2008/layout/HexagonCluster"/>
    <dgm:cxn modelId="{730B4E74-04CF-4DD3-B0F9-891929BFE68C}" type="presParOf" srcId="{1A24A29D-B4A4-4C6C-B554-95654A8BB993}" destId="{E259E0A8-64E1-4D96-B9CC-04B399671FBA}" srcOrd="14" destOrd="0" presId="urn:microsoft.com/office/officeart/2008/layout/HexagonCluster"/>
    <dgm:cxn modelId="{852096A6-EC85-4324-92E4-FA0A8EDBDB60}" type="presParOf" srcId="{E259E0A8-64E1-4D96-B9CC-04B399671FBA}" destId="{9CDB728F-6A1F-42CF-89AC-12D83EA5BFCC}" srcOrd="0" destOrd="0" presId="urn:microsoft.com/office/officeart/2008/layout/HexagonCluster"/>
    <dgm:cxn modelId="{FFF8024B-EF6F-4049-82F4-CC2EF739B2A0}" type="presParOf" srcId="{1A24A29D-B4A4-4C6C-B554-95654A8BB993}" destId="{C1C8BAC8-FDE4-43FD-ABA9-92BF24D22C2C}" srcOrd="15" destOrd="0" presId="urn:microsoft.com/office/officeart/2008/layout/HexagonCluster"/>
    <dgm:cxn modelId="{E4CEF1B1-B77D-445D-AFDE-EA87700C7327}" type="presParOf" srcId="{C1C8BAC8-FDE4-43FD-ABA9-92BF24D22C2C}" destId="{0F600DDC-C213-4041-9F2B-5B06BB73AAAF}" srcOrd="0" destOrd="0" presId="urn:microsoft.com/office/officeart/2008/layout/HexagonCluster"/>
    <dgm:cxn modelId="{9A9263CC-236F-4D7C-AC28-C3AAC88A182D}" type="presParOf" srcId="{1A24A29D-B4A4-4C6C-B554-95654A8BB993}" destId="{09C9A3DA-E354-4FA9-ABF1-8166606B1613}" srcOrd="16" destOrd="0" presId="urn:microsoft.com/office/officeart/2008/layout/HexagonCluster"/>
    <dgm:cxn modelId="{D46B83AF-2F1D-4461-B35F-A10F70092751}" type="presParOf" srcId="{09C9A3DA-E354-4FA9-ABF1-8166606B1613}" destId="{9C4A7F1B-5B6D-40FE-9B6D-E7F979679B1A}" srcOrd="0" destOrd="0" presId="urn:microsoft.com/office/officeart/2008/layout/HexagonCluster"/>
    <dgm:cxn modelId="{BF22CC97-09DB-4AAD-A953-6817468060BB}" type="presParOf" srcId="{1A24A29D-B4A4-4C6C-B554-95654A8BB993}" destId="{2C948996-44AD-4B04-AC73-02322F2AD7CB}" srcOrd="17" destOrd="0" presId="urn:microsoft.com/office/officeart/2008/layout/HexagonCluster"/>
    <dgm:cxn modelId="{1B19B87F-123B-4275-BB13-5152C2CC7143}" type="presParOf" srcId="{2C948996-44AD-4B04-AC73-02322F2AD7CB}" destId="{43CC2581-E4C6-4329-BD26-97533ED1BD32}" srcOrd="0" destOrd="0" presId="urn:microsoft.com/office/officeart/2008/layout/HexagonCluster"/>
    <dgm:cxn modelId="{505773A7-60E6-4995-B3BE-5BB027C3B6BA}" type="presParOf" srcId="{1A24A29D-B4A4-4C6C-B554-95654A8BB993}" destId="{ACE0DF64-737A-4FF7-ADF8-400375703A42}" srcOrd="18" destOrd="0" presId="urn:microsoft.com/office/officeart/2008/layout/HexagonCluster"/>
    <dgm:cxn modelId="{B2532E88-3D5B-4430-BA2A-AA61127D7817}" type="presParOf" srcId="{ACE0DF64-737A-4FF7-ADF8-400375703A42}" destId="{59A8DE24-D12F-440F-AB5B-B468252CED7C}" srcOrd="0" destOrd="0" presId="urn:microsoft.com/office/officeart/2008/layout/HexagonCluster"/>
    <dgm:cxn modelId="{0EC33C1C-9221-48C8-BF7F-561EF72DD8C5}" type="presParOf" srcId="{1A24A29D-B4A4-4C6C-B554-95654A8BB993}" destId="{941D8492-2D2C-4E02-B13D-68A42E4840A1}" srcOrd="19" destOrd="0" presId="urn:microsoft.com/office/officeart/2008/layout/HexagonCluster"/>
    <dgm:cxn modelId="{86961345-9E3B-4CC0-8DEB-66D9834775C3}" type="presParOf" srcId="{941D8492-2D2C-4E02-B13D-68A42E4840A1}" destId="{30A4E412-2699-4B5F-9C25-E3B9813F1F8E}" srcOrd="0" destOrd="0" presId="urn:microsoft.com/office/officeart/2008/layout/HexagonCluster"/>
    <dgm:cxn modelId="{98F5CD10-9F66-4555-8A3D-7B5B12F2CB61}" type="presParOf" srcId="{1A24A29D-B4A4-4C6C-B554-95654A8BB993}" destId="{780386CC-FE6C-490C-B6F3-E8EF73434B19}" srcOrd="20" destOrd="0" presId="urn:microsoft.com/office/officeart/2008/layout/HexagonCluster"/>
    <dgm:cxn modelId="{8EA3DC79-CB36-45C6-930E-E8987E56E709}" type="presParOf" srcId="{780386CC-FE6C-490C-B6F3-E8EF73434B19}" destId="{A129FAB0-D91D-4A1A-8AB0-0969F798D57D}" srcOrd="0" destOrd="0" presId="urn:microsoft.com/office/officeart/2008/layout/HexagonCluster"/>
    <dgm:cxn modelId="{759FE428-4252-4771-986F-0DFD18149942}" type="presParOf" srcId="{1A24A29D-B4A4-4C6C-B554-95654A8BB993}" destId="{F1214DB8-9686-4B88-8333-2E1BCE9E17C8}" srcOrd="21" destOrd="0" presId="urn:microsoft.com/office/officeart/2008/layout/HexagonCluster"/>
    <dgm:cxn modelId="{F546088D-10FC-4895-A61D-3B8297E790A1}" type="presParOf" srcId="{F1214DB8-9686-4B88-8333-2E1BCE9E17C8}" destId="{C8A53247-8CDB-4E63-8CA9-570900CF7BCA}" srcOrd="0" destOrd="0" presId="urn:microsoft.com/office/officeart/2008/layout/HexagonCluster"/>
    <dgm:cxn modelId="{90DC0A58-4B99-4C79-B281-B6D83DF7FC2B}" type="presParOf" srcId="{1A24A29D-B4A4-4C6C-B554-95654A8BB993}" destId="{181C07B8-FC22-40EC-A5CD-2AA0A80AC001}" srcOrd="22" destOrd="0" presId="urn:microsoft.com/office/officeart/2008/layout/HexagonCluster"/>
    <dgm:cxn modelId="{6E9D086C-22F4-4735-9108-20166A288A51}" type="presParOf" srcId="{181C07B8-FC22-40EC-A5CD-2AA0A80AC001}" destId="{A4CF607F-FC54-4E42-9144-550BB116FBBF}" srcOrd="0" destOrd="0" presId="urn:microsoft.com/office/officeart/2008/layout/HexagonCluster"/>
    <dgm:cxn modelId="{CA5A56CD-CE16-473A-9F66-304200359670}" type="presParOf" srcId="{1A24A29D-B4A4-4C6C-B554-95654A8BB993}" destId="{E293ECF2-3E79-4615-80A2-EF7152E33E80}" srcOrd="23" destOrd="0" presId="urn:microsoft.com/office/officeart/2008/layout/HexagonCluster"/>
    <dgm:cxn modelId="{FAE38396-9DF1-41D8-9719-EFB89DEE57B8}" type="presParOf" srcId="{E293ECF2-3E79-4615-80A2-EF7152E33E80}" destId="{CA248CBE-AD85-4AD6-9272-1E6C37D6D869}"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E9D72F-6978-441D-9085-75A9721BF6B6}" type="doc">
      <dgm:prSet loTypeId="urn:microsoft.com/office/officeart/2005/8/layout/pyramid2" loCatId="pyramid" qsTypeId="urn:microsoft.com/office/officeart/2005/8/quickstyle/simple1" qsCatId="simple" csTypeId="urn:microsoft.com/office/officeart/2005/8/colors/colorful4" csCatId="colorful" phldr="1"/>
      <dgm:spPr/>
    </dgm:pt>
    <dgm:pt modelId="{1689EF15-4D58-434A-A0A5-AF415E09925E}">
      <dgm:prSet phldrT="[Texto]" custT="1"/>
      <dgm:spPr/>
      <dgm:t>
        <a:bodyPr/>
        <a:lstStyle/>
        <a:p>
          <a:r>
            <a:rPr lang="es-EC" sz="2800">
              <a:latin typeface="Times New Roman" panose="02020603050405020304" pitchFamily="18" charset="0"/>
              <a:cs typeface="Times New Roman" panose="02020603050405020304" pitchFamily="18" charset="0"/>
            </a:rPr>
            <a:t>Analizar la experiencia realidad en compra vs la publicidad inteligente en 3D expuesta en la tienda virtual.</a:t>
          </a:r>
        </a:p>
      </dgm:t>
    </dgm:pt>
    <dgm:pt modelId="{5003D308-6854-49DF-9BC9-4BB73AAA3A04}" type="parTrans" cxnId="{7EE590E0-1141-47C8-8392-5BBF007AE910}">
      <dgm:prSet/>
      <dgm:spPr/>
      <dgm:t>
        <a:bodyPr/>
        <a:lstStyle/>
        <a:p>
          <a:endParaRPr lang="es-EC" sz="1100">
            <a:latin typeface="Times New Roman" panose="02020603050405020304" pitchFamily="18" charset="0"/>
            <a:cs typeface="Times New Roman" panose="02020603050405020304" pitchFamily="18" charset="0"/>
          </a:endParaRPr>
        </a:p>
      </dgm:t>
    </dgm:pt>
    <dgm:pt modelId="{9DE8C717-3554-4DAC-B44C-FDEFE4FA25D8}" type="sibTrans" cxnId="{7EE590E0-1141-47C8-8392-5BBF007AE910}">
      <dgm:prSet/>
      <dgm:spPr/>
      <dgm:t>
        <a:bodyPr/>
        <a:lstStyle/>
        <a:p>
          <a:endParaRPr lang="es-EC" sz="1100">
            <a:latin typeface="Times New Roman" panose="02020603050405020304" pitchFamily="18" charset="0"/>
            <a:cs typeface="Times New Roman" panose="02020603050405020304" pitchFamily="18" charset="0"/>
          </a:endParaRPr>
        </a:p>
      </dgm:t>
    </dgm:pt>
    <dgm:pt modelId="{E8B1F8C5-BE6E-45CE-A7B7-A5B6A01F914A}" type="pres">
      <dgm:prSet presAssocID="{39E9D72F-6978-441D-9085-75A9721BF6B6}" presName="compositeShape" presStyleCnt="0">
        <dgm:presLayoutVars>
          <dgm:dir/>
          <dgm:resizeHandles/>
        </dgm:presLayoutVars>
      </dgm:prSet>
      <dgm:spPr/>
    </dgm:pt>
    <dgm:pt modelId="{253E5617-488A-466C-8A1A-BDD7660F0DA8}" type="pres">
      <dgm:prSet presAssocID="{39E9D72F-6978-441D-9085-75A9721BF6B6}" presName="pyramid" presStyleLbl="node1" presStyleIdx="0" presStyleCnt="1"/>
      <dgm:spPr/>
    </dgm:pt>
    <dgm:pt modelId="{7C4EDA49-BC6C-4D3B-A2B2-1074896DEC62}" type="pres">
      <dgm:prSet presAssocID="{39E9D72F-6978-441D-9085-75A9721BF6B6}" presName="theList" presStyleCnt="0"/>
      <dgm:spPr/>
    </dgm:pt>
    <dgm:pt modelId="{198464B1-CE77-42F3-AF1C-18642EE02397}" type="pres">
      <dgm:prSet presAssocID="{1689EF15-4D58-434A-A0A5-AF415E09925E}" presName="aNode" presStyleLbl="fgAcc1" presStyleIdx="0" presStyleCnt="1" custScaleX="147371" custScaleY="110878">
        <dgm:presLayoutVars>
          <dgm:bulletEnabled val="1"/>
        </dgm:presLayoutVars>
      </dgm:prSet>
      <dgm:spPr/>
    </dgm:pt>
    <dgm:pt modelId="{49655363-F0B9-4382-81E2-934446B956DB}" type="pres">
      <dgm:prSet presAssocID="{1689EF15-4D58-434A-A0A5-AF415E09925E}" presName="aSpace" presStyleCnt="0"/>
      <dgm:spPr/>
    </dgm:pt>
  </dgm:ptLst>
  <dgm:cxnLst>
    <dgm:cxn modelId="{6188518F-61E8-456B-B485-E9223E09E11F}" type="presOf" srcId="{1689EF15-4D58-434A-A0A5-AF415E09925E}" destId="{198464B1-CE77-42F3-AF1C-18642EE02397}" srcOrd="0" destOrd="0" presId="urn:microsoft.com/office/officeart/2005/8/layout/pyramid2"/>
    <dgm:cxn modelId="{A9ECB6C9-A9C7-45CB-AD10-7B48989BDB87}" type="presOf" srcId="{39E9D72F-6978-441D-9085-75A9721BF6B6}" destId="{E8B1F8C5-BE6E-45CE-A7B7-A5B6A01F914A}" srcOrd="0" destOrd="0" presId="urn:microsoft.com/office/officeart/2005/8/layout/pyramid2"/>
    <dgm:cxn modelId="{7EE590E0-1141-47C8-8392-5BBF007AE910}" srcId="{39E9D72F-6978-441D-9085-75A9721BF6B6}" destId="{1689EF15-4D58-434A-A0A5-AF415E09925E}" srcOrd="0" destOrd="0" parTransId="{5003D308-6854-49DF-9BC9-4BB73AAA3A04}" sibTransId="{9DE8C717-3554-4DAC-B44C-FDEFE4FA25D8}"/>
    <dgm:cxn modelId="{0610BE8F-7DB4-4261-8099-2105F8ABC8D7}" type="presParOf" srcId="{E8B1F8C5-BE6E-45CE-A7B7-A5B6A01F914A}" destId="{253E5617-488A-466C-8A1A-BDD7660F0DA8}" srcOrd="0" destOrd="0" presId="urn:microsoft.com/office/officeart/2005/8/layout/pyramid2"/>
    <dgm:cxn modelId="{DD7F7F82-B1CC-4B0B-85E8-FEC2720FA0DF}" type="presParOf" srcId="{E8B1F8C5-BE6E-45CE-A7B7-A5B6A01F914A}" destId="{7C4EDA49-BC6C-4D3B-A2B2-1074896DEC62}" srcOrd="1" destOrd="0" presId="urn:microsoft.com/office/officeart/2005/8/layout/pyramid2"/>
    <dgm:cxn modelId="{B4725FC5-8D1F-448D-B1CA-26BAB2C32102}" type="presParOf" srcId="{7C4EDA49-BC6C-4D3B-A2B2-1074896DEC62}" destId="{198464B1-CE77-42F3-AF1C-18642EE02397}" srcOrd="0" destOrd="0" presId="urn:microsoft.com/office/officeart/2005/8/layout/pyramid2"/>
    <dgm:cxn modelId="{33CD1D4F-90AE-42DE-9CA7-148B658B2D16}" type="presParOf" srcId="{7C4EDA49-BC6C-4D3B-A2B2-1074896DEC62}" destId="{49655363-F0B9-4382-81E2-934446B956DB}" srcOrd="1" destOrd="0" presId="urn:microsoft.com/office/officeart/2005/8/layout/pyramid2"/>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B817A3-6560-4E40-B5E6-9F77376FAC01}" type="doc">
      <dgm:prSet loTypeId="urn:microsoft.com/office/officeart/2005/8/layout/radial3" loCatId="cycle" qsTypeId="urn:microsoft.com/office/officeart/2005/8/quickstyle/simple1" qsCatId="simple" csTypeId="urn:microsoft.com/office/officeart/2005/8/colors/accent0_1" csCatId="mainScheme" phldr="1"/>
      <dgm:spPr/>
      <dgm:t>
        <a:bodyPr/>
        <a:lstStyle/>
        <a:p>
          <a:endParaRPr lang="es-EC"/>
        </a:p>
      </dgm:t>
    </dgm:pt>
    <dgm:pt modelId="{7E058940-D60E-433A-8366-95037869A0E0}">
      <dgm:prSet phldrT="[Texto]"/>
      <dgm:spPr/>
      <dgm:t>
        <a:bodyPr/>
        <a:lstStyle/>
        <a:p>
          <a:r>
            <a:rPr lang="es-EC" b="1" dirty="0">
              <a:latin typeface="Times New Roman" panose="02020603050405020304" pitchFamily="18" charset="0"/>
              <a:cs typeface="Times New Roman" panose="02020603050405020304" pitchFamily="18" charset="0"/>
            </a:rPr>
            <a:t>Generales </a:t>
          </a:r>
        </a:p>
      </dgm:t>
    </dgm:pt>
    <dgm:pt modelId="{5B3D2E23-28F5-474F-A225-4DBEF277F2C0}" type="parTrans" cxnId="{2FB4B6AB-5ABB-4E37-B12E-3BF1EE708515}">
      <dgm:prSet/>
      <dgm:spPr/>
      <dgm:t>
        <a:bodyPr/>
        <a:lstStyle/>
        <a:p>
          <a:endParaRPr lang="es-EC" b="1">
            <a:latin typeface="Times New Roman" panose="02020603050405020304" pitchFamily="18" charset="0"/>
            <a:cs typeface="Times New Roman" panose="02020603050405020304" pitchFamily="18" charset="0"/>
          </a:endParaRPr>
        </a:p>
      </dgm:t>
    </dgm:pt>
    <dgm:pt modelId="{F86A5458-6B0B-4B5B-B963-25DA196AA55A}" type="sibTrans" cxnId="{2FB4B6AB-5ABB-4E37-B12E-3BF1EE708515}">
      <dgm:prSet/>
      <dgm:spPr/>
      <dgm:t>
        <a:bodyPr/>
        <a:lstStyle/>
        <a:p>
          <a:endParaRPr lang="es-EC" b="1">
            <a:latin typeface="Times New Roman" panose="02020603050405020304" pitchFamily="18" charset="0"/>
            <a:cs typeface="Times New Roman" panose="02020603050405020304" pitchFamily="18" charset="0"/>
          </a:endParaRPr>
        </a:p>
      </dgm:t>
    </dgm:pt>
    <dgm:pt modelId="{7082748C-562F-48C3-B176-0A35AEDBD38C}">
      <dgm:prSet phldrT="[Texto]"/>
      <dgm:spPr/>
      <dgm:t>
        <a:bodyPr/>
        <a:lstStyle/>
        <a:p>
          <a:r>
            <a:rPr lang="es-EC" b="1" dirty="0">
              <a:latin typeface="Times New Roman" panose="02020603050405020304" pitchFamily="18" charset="0"/>
              <a:cs typeface="Times New Roman" panose="02020603050405020304" pitchFamily="18" charset="0"/>
            </a:rPr>
            <a:t>Alianzas Estrategias</a:t>
          </a:r>
        </a:p>
      </dgm:t>
    </dgm:pt>
    <dgm:pt modelId="{F0D099A8-2987-465F-AA9F-295D7C7FAF5C}" type="parTrans" cxnId="{FD41C828-4B9F-441D-B50B-64342075EA95}">
      <dgm:prSet/>
      <dgm:spPr/>
      <dgm:t>
        <a:bodyPr/>
        <a:lstStyle/>
        <a:p>
          <a:endParaRPr lang="es-EC" b="1">
            <a:latin typeface="Times New Roman" panose="02020603050405020304" pitchFamily="18" charset="0"/>
            <a:cs typeface="Times New Roman" panose="02020603050405020304" pitchFamily="18" charset="0"/>
          </a:endParaRPr>
        </a:p>
      </dgm:t>
    </dgm:pt>
    <dgm:pt modelId="{AB6C640E-C7F4-44F2-A7C7-BA32359186E3}" type="sibTrans" cxnId="{FD41C828-4B9F-441D-B50B-64342075EA95}">
      <dgm:prSet/>
      <dgm:spPr/>
      <dgm:t>
        <a:bodyPr/>
        <a:lstStyle/>
        <a:p>
          <a:endParaRPr lang="es-EC" b="1">
            <a:latin typeface="Times New Roman" panose="02020603050405020304" pitchFamily="18" charset="0"/>
            <a:cs typeface="Times New Roman" panose="02020603050405020304" pitchFamily="18" charset="0"/>
          </a:endParaRPr>
        </a:p>
      </dgm:t>
    </dgm:pt>
    <dgm:pt modelId="{C855830F-A971-4FA8-8467-89F68B686F0C}">
      <dgm:prSet phldrT="[Texto]"/>
      <dgm:spPr/>
      <dgm:t>
        <a:bodyPr/>
        <a:lstStyle/>
        <a:p>
          <a:r>
            <a:rPr lang="es-EC" b="1" dirty="0">
              <a:latin typeface="Times New Roman" panose="02020603050405020304" pitchFamily="18" charset="0"/>
              <a:cs typeface="Times New Roman" panose="02020603050405020304" pitchFamily="18" charset="0"/>
            </a:rPr>
            <a:t>Proveedores</a:t>
          </a:r>
        </a:p>
      </dgm:t>
    </dgm:pt>
    <dgm:pt modelId="{B09481B7-99CC-43E3-B802-E05431960157}" type="parTrans" cxnId="{1661479A-00F8-4636-94D7-347C006A9B8B}">
      <dgm:prSet/>
      <dgm:spPr/>
      <dgm:t>
        <a:bodyPr/>
        <a:lstStyle/>
        <a:p>
          <a:endParaRPr lang="es-EC" b="1">
            <a:latin typeface="Times New Roman" panose="02020603050405020304" pitchFamily="18" charset="0"/>
            <a:cs typeface="Times New Roman" panose="02020603050405020304" pitchFamily="18" charset="0"/>
          </a:endParaRPr>
        </a:p>
      </dgm:t>
    </dgm:pt>
    <dgm:pt modelId="{A3505BCD-3273-4E8D-AE38-EDA5E00EC648}" type="sibTrans" cxnId="{1661479A-00F8-4636-94D7-347C006A9B8B}">
      <dgm:prSet/>
      <dgm:spPr/>
      <dgm:t>
        <a:bodyPr/>
        <a:lstStyle/>
        <a:p>
          <a:endParaRPr lang="es-EC" b="1">
            <a:latin typeface="Times New Roman" panose="02020603050405020304" pitchFamily="18" charset="0"/>
            <a:cs typeface="Times New Roman" panose="02020603050405020304" pitchFamily="18" charset="0"/>
          </a:endParaRPr>
        </a:p>
      </dgm:t>
    </dgm:pt>
    <dgm:pt modelId="{DF43BF28-A4FD-4251-9E57-08C624A63374}">
      <dgm:prSet phldrT="[Texto]"/>
      <dgm:spPr/>
      <dgm:t>
        <a:bodyPr/>
        <a:lstStyle/>
        <a:p>
          <a:r>
            <a:rPr lang="es-EC" b="1" dirty="0">
              <a:latin typeface="Times New Roman" panose="02020603050405020304" pitchFamily="18" charset="0"/>
              <a:cs typeface="Times New Roman" panose="02020603050405020304" pitchFamily="18" charset="0"/>
            </a:rPr>
            <a:t>Precios Promocionales</a:t>
          </a:r>
        </a:p>
      </dgm:t>
    </dgm:pt>
    <dgm:pt modelId="{A9267070-2C2C-493C-8355-F82C6BB3CD87}" type="parTrans" cxnId="{E3735F27-86F0-4BEC-9EF2-CF42C165402B}">
      <dgm:prSet/>
      <dgm:spPr/>
      <dgm:t>
        <a:bodyPr/>
        <a:lstStyle/>
        <a:p>
          <a:endParaRPr lang="es-EC" b="1">
            <a:latin typeface="Times New Roman" panose="02020603050405020304" pitchFamily="18" charset="0"/>
            <a:cs typeface="Times New Roman" panose="02020603050405020304" pitchFamily="18" charset="0"/>
          </a:endParaRPr>
        </a:p>
      </dgm:t>
    </dgm:pt>
    <dgm:pt modelId="{8634929F-AF86-489F-A93C-9FCF5AE42B72}" type="sibTrans" cxnId="{E3735F27-86F0-4BEC-9EF2-CF42C165402B}">
      <dgm:prSet/>
      <dgm:spPr/>
      <dgm:t>
        <a:bodyPr/>
        <a:lstStyle/>
        <a:p>
          <a:endParaRPr lang="es-EC" b="1">
            <a:latin typeface="Times New Roman" panose="02020603050405020304" pitchFamily="18" charset="0"/>
            <a:cs typeface="Times New Roman" panose="02020603050405020304" pitchFamily="18" charset="0"/>
          </a:endParaRPr>
        </a:p>
      </dgm:t>
    </dgm:pt>
    <dgm:pt modelId="{A719B5C7-B709-42B1-A46D-55AE0EE70B56}">
      <dgm:prSet phldrT="[Texto]"/>
      <dgm:spPr/>
      <dgm:t>
        <a:bodyPr/>
        <a:lstStyle/>
        <a:p>
          <a:r>
            <a:rPr lang="es-EC" b="1" dirty="0">
              <a:latin typeface="Times New Roman" panose="02020603050405020304" pitchFamily="18" charset="0"/>
              <a:cs typeface="Times New Roman" panose="02020603050405020304" pitchFamily="18" charset="0"/>
            </a:rPr>
            <a:t>Uso de redes sociales</a:t>
          </a:r>
        </a:p>
      </dgm:t>
    </dgm:pt>
    <dgm:pt modelId="{8358A296-FB30-4587-A323-D58C0EC22806}" type="parTrans" cxnId="{E833E861-EAE6-45DD-8DBD-0A308D8477EE}">
      <dgm:prSet/>
      <dgm:spPr/>
      <dgm:t>
        <a:bodyPr/>
        <a:lstStyle/>
        <a:p>
          <a:endParaRPr lang="es-EC" b="1">
            <a:latin typeface="Times New Roman" panose="02020603050405020304" pitchFamily="18" charset="0"/>
            <a:cs typeface="Times New Roman" panose="02020603050405020304" pitchFamily="18" charset="0"/>
          </a:endParaRPr>
        </a:p>
      </dgm:t>
    </dgm:pt>
    <dgm:pt modelId="{5E4FAA0A-65D4-4DE8-9AB6-5416516E9B9D}" type="sibTrans" cxnId="{E833E861-EAE6-45DD-8DBD-0A308D8477EE}">
      <dgm:prSet/>
      <dgm:spPr/>
      <dgm:t>
        <a:bodyPr/>
        <a:lstStyle/>
        <a:p>
          <a:endParaRPr lang="es-EC" b="1">
            <a:latin typeface="Times New Roman" panose="02020603050405020304" pitchFamily="18" charset="0"/>
            <a:cs typeface="Times New Roman" panose="02020603050405020304" pitchFamily="18" charset="0"/>
          </a:endParaRPr>
        </a:p>
      </dgm:t>
    </dgm:pt>
    <dgm:pt modelId="{65A0CAA8-600D-4677-97C3-54067FE3CEA9}" type="pres">
      <dgm:prSet presAssocID="{2DB817A3-6560-4E40-B5E6-9F77376FAC01}" presName="composite" presStyleCnt="0">
        <dgm:presLayoutVars>
          <dgm:chMax val="1"/>
          <dgm:dir/>
          <dgm:resizeHandles val="exact"/>
        </dgm:presLayoutVars>
      </dgm:prSet>
      <dgm:spPr/>
    </dgm:pt>
    <dgm:pt modelId="{789F5C1A-AB06-4FB8-A7CA-0ACF406087B2}" type="pres">
      <dgm:prSet presAssocID="{2DB817A3-6560-4E40-B5E6-9F77376FAC01}" presName="radial" presStyleCnt="0">
        <dgm:presLayoutVars>
          <dgm:animLvl val="ctr"/>
        </dgm:presLayoutVars>
      </dgm:prSet>
      <dgm:spPr/>
    </dgm:pt>
    <dgm:pt modelId="{338B857A-1002-4A2B-B38B-E98C4CDD9908}" type="pres">
      <dgm:prSet presAssocID="{7E058940-D60E-433A-8366-95037869A0E0}" presName="centerShape" presStyleLbl="vennNode1" presStyleIdx="0" presStyleCnt="5"/>
      <dgm:spPr/>
    </dgm:pt>
    <dgm:pt modelId="{719D7436-D5D7-4935-9E56-252A8645771F}" type="pres">
      <dgm:prSet presAssocID="{7082748C-562F-48C3-B176-0A35AEDBD38C}" presName="node" presStyleLbl="vennNode1" presStyleIdx="1" presStyleCnt="5" custRadScaleRad="103111" custRadScaleInc="32357">
        <dgm:presLayoutVars>
          <dgm:bulletEnabled val="1"/>
        </dgm:presLayoutVars>
      </dgm:prSet>
      <dgm:spPr/>
    </dgm:pt>
    <dgm:pt modelId="{A5F8A97F-5721-4643-94F5-B60EAB7109FE}" type="pres">
      <dgm:prSet presAssocID="{C855830F-A971-4FA8-8467-89F68B686F0C}" presName="node" presStyleLbl="vennNode1" presStyleIdx="2" presStyleCnt="5" custRadScaleRad="109571" custRadScaleInc="46718">
        <dgm:presLayoutVars>
          <dgm:bulletEnabled val="1"/>
        </dgm:presLayoutVars>
      </dgm:prSet>
      <dgm:spPr/>
    </dgm:pt>
    <dgm:pt modelId="{735FE0F7-469A-4621-8AC0-A9526E176170}" type="pres">
      <dgm:prSet presAssocID="{DF43BF28-A4FD-4251-9E57-08C624A63374}" presName="node" presStyleLbl="vennNode1" presStyleIdx="3" presStyleCnt="5" custRadScaleRad="109854" custRadScaleInc="37648">
        <dgm:presLayoutVars>
          <dgm:bulletEnabled val="1"/>
        </dgm:presLayoutVars>
      </dgm:prSet>
      <dgm:spPr/>
    </dgm:pt>
    <dgm:pt modelId="{6CAE125C-54EA-442F-A41E-79E1D21ECD03}" type="pres">
      <dgm:prSet presAssocID="{A719B5C7-B709-42B1-A46D-55AE0EE70B56}" presName="node" presStyleLbl="vennNode1" presStyleIdx="4" presStyleCnt="5" custRadScaleRad="104640" custRadScaleInc="34177">
        <dgm:presLayoutVars>
          <dgm:bulletEnabled val="1"/>
        </dgm:presLayoutVars>
      </dgm:prSet>
      <dgm:spPr/>
    </dgm:pt>
  </dgm:ptLst>
  <dgm:cxnLst>
    <dgm:cxn modelId="{E3735F27-86F0-4BEC-9EF2-CF42C165402B}" srcId="{7E058940-D60E-433A-8366-95037869A0E0}" destId="{DF43BF28-A4FD-4251-9E57-08C624A63374}" srcOrd="2" destOrd="0" parTransId="{A9267070-2C2C-493C-8355-F82C6BB3CD87}" sibTransId="{8634929F-AF86-489F-A93C-9FCF5AE42B72}"/>
    <dgm:cxn modelId="{57184128-11B4-4F84-A972-5485CD9B5841}" type="presOf" srcId="{DF43BF28-A4FD-4251-9E57-08C624A63374}" destId="{735FE0F7-469A-4621-8AC0-A9526E176170}" srcOrd="0" destOrd="0" presId="urn:microsoft.com/office/officeart/2005/8/layout/radial3"/>
    <dgm:cxn modelId="{FD41C828-4B9F-441D-B50B-64342075EA95}" srcId="{7E058940-D60E-433A-8366-95037869A0E0}" destId="{7082748C-562F-48C3-B176-0A35AEDBD38C}" srcOrd="0" destOrd="0" parTransId="{F0D099A8-2987-465F-AA9F-295D7C7FAF5C}" sibTransId="{AB6C640E-C7F4-44F2-A7C7-BA32359186E3}"/>
    <dgm:cxn modelId="{3512C641-0D45-4F0C-A0AC-C402A1448D11}" type="presOf" srcId="{C855830F-A971-4FA8-8467-89F68B686F0C}" destId="{A5F8A97F-5721-4643-94F5-B60EAB7109FE}" srcOrd="0" destOrd="0" presId="urn:microsoft.com/office/officeart/2005/8/layout/radial3"/>
    <dgm:cxn modelId="{3C6FC761-D306-40A4-AEF5-FBBA4EEF3A49}" type="presOf" srcId="{7E058940-D60E-433A-8366-95037869A0E0}" destId="{338B857A-1002-4A2B-B38B-E98C4CDD9908}" srcOrd="0" destOrd="0" presId="urn:microsoft.com/office/officeart/2005/8/layout/radial3"/>
    <dgm:cxn modelId="{E833E861-EAE6-45DD-8DBD-0A308D8477EE}" srcId="{7E058940-D60E-433A-8366-95037869A0E0}" destId="{A719B5C7-B709-42B1-A46D-55AE0EE70B56}" srcOrd="3" destOrd="0" parTransId="{8358A296-FB30-4587-A323-D58C0EC22806}" sibTransId="{5E4FAA0A-65D4-4DE8-9AB6-5416516E9B9D}"/>
    <dgm:cxn modelId="{5A8C8690-B6DA-4AF4-A2CF-B44AC2AB9233}" type="presOf" srcId="{7082748C-562F-48C3-B176-0A35AEDBD38C}" destId="{719D7436-D5D7-4935-9E56-252A8645771F}" srcOrd="0" destOrd="0" presId="urn:microsoft.com/office/officeart/2005/8/layout/radial3"/>
    <dgm:cxn modelId="{1661479A-00F8-4636-94D7-347C006A9B8B}" srcId="{7E058940-D60E-433A-8366-95037869A0E0}" destId="{C855830F-A971-4FA8-8467-89F68B686F0C}" srcOrd="1" destOrd="0" parTransId="{B09481B7-99CC-43E3-B802-E05431960157}" sibTransId="{A3505BCD-3273-4E8D-AE38-EDA5E00EC648}"/>
    <dgm:cxn modelId="{2FB4B6AB-5ABB-4E37-B12E-3BF1EE708515}" srcId="{2DB817A3-6560-4E40-B5E6-9F77376FAC01}" destId="{7E058940-D60E-433A-8366-95037869A0E0}" srcOrd="0" destOrd="0" parTransId="{5B3D2E23-28F5-474F-A225-4DBEF277F2C0}" sibTransId="{F86A5458-6B0B-4B5B-B963-25DA196AA55A}"/>
    <dgm:cxn modelId="{03AC52B0-6B71-496E-8160-60D66953620C}" type="presOf" srcId="{2DB817A3-6560-4E40-B5E6-9F77376FAC01}" destId="{65A0CAA8-600D-4677-97C3-54067FE3CEA9}" srcOrd="0" destOrd="0" presId="urn:microsoft.com/office/officeart/2005/8/layout/radial3"/>
    <dgm:cxn modelId="{C79DE9D3-5EE4-445A-9047-8F67097D36B2}" type="presOf" srcId="{A719B5C7-B709-42B1-A46D-55AE0EE70B56}" destId="{6CAE125C-54EA-442F-A41E-79E1D21ECD03}" srcOrd="0" destOrd="0" presId="urn:microsoft.com/office/officeart/2005/8/layout/radial3"/>
    <dgm:cxn modelId="{714EA6C3-C61D-4757-ADDF-1F13FB65A54A}" type="presParOf" srcId="{65A0CAA8-600D-4677-97C3-54067FE3CEA9}" destId="{789F5C1A-AB06-4FB8-A7CA-0ACF406087B2}" srcOrd="0" destOrd="0" presId="urn:microsoft.com/office/officeart/2005/8/layout/radial3"/>
    <dgm:cxn modelId="{45C27610-54D0-492F-AC43-87D88BC97F9A}" type="presParOf" srcId="{789F5C1A-AB06-4FB8-A7CA-0ACF406087B2}" destId="{338B857A-1002-4A2B-B38B-E98C4CDD9908}" srcOrd="0" destOrd="0" presId="urn:microsoft.com/office/officeart/2005/8/layout/radial3"/>
    <dgm:cxn modelId="{FB1F7EE8-B4F7-4676-A562-0D8AE0059753}" type="presParOf" srcId="{789F5C1A-AB06-4FB8-A7CA-0ACF406087B2}" destId="{719D7436-D5D7-4935-9E56-252A8645771F}" srcOrd="1" destOrd="0" presId="urn:microsoft.com/office/officeart/2005/8/layout/radial3"/>
    <dgm:cxn modelId="{EDE0EA58-2E56-4A5A-B6FC-B654CAF897E9}" type="presParOf" srcId="{789F5C1A-AB06-4FB8-A7CA-0ACF406087B2}" destId="{A5F8A97F-5721-4643-94F5-B60EAB7109FE}" srcOrd="2" destOrd="0" presId="urn:microsoft.com/office/officeart/2005/8/layout/radial3"/>
    <dgm:cxn modelId="{6A7D6FE4-354F-4A79-8D94-D1194B4FE347}" type="presParOf" srcId="{789F5C1A-AB06-4FB8-A7CA-0ACF406087B2}" destId="{735FE0F7-469A-4621-8AC0-A9526E176170}" srcOrd="3" destOrd="0" presId="urn:microsoft.com/office/officeart/2005/8/layout/radial3"/>
    <dgm:cxn modelId="{65022A3D-1F93-4292-8DA9-C27BD1F9AFB8}" type="presParOf" srcId="{789F5C1A-AB06-4FB8-A7CA-0ACF406087B2}" destId="{6CAE125C-54EA-442F-A41E-79E1D21ECD03}" srcOrd="4" destOrd="0" presId="urn:microsoft.com/office/officeart/2005/8/layout/radial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03CC5-9C37-468A-805B-384576C9BDD9}">
      <dsp:nvSpPr>
        <dsp:cNvPr id="0" name=""/>
        <dsp:cNvSpPr/>
      </dsp:nvSpPr>
      <dsp:spPr>
        <a:xfrm>
          <a:off x="3525096" y="708257"/>
          <a:ext cx="4680379" cy="4680379"/>
        </a:xfrm>
        <a:prstGeom prst="blockArc">
          <a:avLst>
            <a:gd name="adj1" fmla="val 11880000"/>
            <a:gd name="adj2" fmla="val 1620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4ECD55-7E9F-4DC9-8E3F-B423AC907CF2}">
      <dsp:nvSpPr>
        <dsp:cNvPr id="0" name=""/>
        <dsp:cNvSpPr/>
      </dsp:nvSpPr>
      <dsp:spPr>
        <a:xfrm>
          <a:off x="3525096" y="708257"/>
          <a:ext cx="4680379" cy="4680379"/>
        </a:xfrm>
        <a:prstGeom prst="blockArc">
          <a:avLst>
            <a:gd name="adj1" fmla="val 7560000"/>
            <a:gd name="adj2" fmla="val 1188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5E5608-2B3B-4208-A3B0-0F6E4B2D2831}">
      <dsp:nvSpPr>
        <dsp:cNvPr id="0" name=""/>
        <dsp:cNvSpPr/>
      </dsp:nvSpPr>
      <dsp:spPr>
        <a:xfrm>
          <a:off x="3525096" y="708257"/>
          <a:ext cx="4680379" cy="4680379"/>
        </a:xfrm>
        <a:prstGeom prst="blockArc">
          <a:avLst>
            <a:gd name="adj1" fmla="val 3240000"/>
            <a:gd name="adj2" fmla="val 756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058561-0BD4-408C-A3D3-3B09DEE74ABD}">
      <dsp:nvSpPr>
        <dsp:cNvPr id="0" name=""/>
        <dsp:cNvSpPr/>
      </dsp:nvSpPr>
      <dsp:spPr>
        <a:xfrm>
          <a:off x="3525096" y="708257"/>
          <a:ext cx="4680379" cy="4680379"/>
        </a:xfrm>
        <a:prstGeom prst="blockArc">
          <a:avLst>
            <a:gd name="adj1" fmla="val 20520000"/>
            <a:gd name="adj2" fmla="val 324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5B0EBD-7A87-4FEC-9B1F-8BF68D95D9E7}">
      <dsp:nvSpPr>
        <dsp:cNvPr id="0" name=""/>
        <dsp:cNvSpPr/>
      </dsp:nvSpPr>
      <dsp:spPr>
        <a:xfrm>
          <a:off x="3525096" y="708257"/>
          <a:ext cx="4680379" cy="4680379"/>
        </a:xfrm>
        <a:prstGeom prst="blockArc">
          <a:avLst>
            <a:gd name="adj1" fmla="val 16200000"/>
            <a:gd name="adj2" fmla="val 20520000"/>
            <a:gd name="adj3" fmla="val 464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F88FD-B510-43CA-B23B-D9F47C72BC28}">
      <dsp:nvSpPr>
        <dsp:cNvPr id="0" name=""/>
        <dsp:cNvSpPr/>
      </dsp:nvSpPr>
      <dsp:spPr>
        <a:xfrm>
          <a:off x="4508106" y="1869140"/>
          <a:ext cx="2714359" cy="235861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C" sz="2400" kern="1200" dirty="0">
              <a:solidFill>
                <a:schemeClr val="accent2">
                  <a:lumMod val="75000"/>
                </a:schemeClr>
              </a:solidFill>
              <a:latin typeface="Times New Roman" panose="02020603050405020304" pitchFamily="18" charset="0"/>
              <a:cs typeface="Times New Roman" panose="02020603050405020304" pitchFamily="18" charset="0"/>
            </a:rPr>
            <a:t>Medios de Comunicación </a:t>
          </a:r>
          <a:r>
            <a:rPr lang="es-EC" sz="2400" kern="1200" dirty="0">
              <a:latin typeface="Times New Roman" panose="02020603050405020304" pitchFamily="18" charset="0"/>
              <a:cs typeface="Times New Roman" panose="02020603050405020304" pitchFamily="18" charset="0"/>
            </a:rPr>
            <a:t>------------------</a:t>
          </a:r>
          <a:r>
            <a:rPr lang="es-EC" sz="2400" kern="1200" dirty="0">
              <a:solidFill>
                <a:schemeClr val="accent6">
                  <a:lumMod val="50000"/>
                </a:schemeClr>
              </a:solidFill>
              <a:latin typeface="Times New Roman" panose="02020603050405020304" pitchFamily="18" charset="0"/>
              <a:cs typeface="Times New Roman" panose="02020603050405020304" pitchFamily="18" charset="0"/>
            </a:rPr>
            <a:t>Empresas Productos Naturales    </a:t>
          </a:r>
        </a:p>
      </dsp:txBody>
      <dsp:txXfrm>
        <a:off x="4905615" y="2214551"/>
        <a:ext cx="1919341" cy="1667791"/>
      </dsp:txXfrm>
    </dsp:sp>
    <dsp:sp modelId="{63CA1ED6-BAF7-4C5C-864A-940E337D574D}">
      <dsp:nvSpPr>
        <dsp:cNvPr id="0" name=""/>
        <dsp:cNvSpPr/>
      </dsp:nvSpPr>
      <dsp:spPr>
        <a:xfrm>
          <a:off x="5130713" y="-1673"/>
          <a:ext cx="1469145" cy="1528441"/>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mes New Roman" panose="02020603050405020304" pitchFamily="18" charset="0"/>
              <a:cs typeface="Times New Roman" panose="02020603050405020304" pitchFamily="18" charset="0"/>
            </a:rPr>
            <a:t>Creciente demanda Publicitaria</a:t>
          </a:r>
          <a:endParaRPr lang="es-EC" sz="1600" kern="1200" dirty="0">
            <a:latin typeface="Times New Roman" panose="02020603050405020304" pitchFamily="18" charset="0"/>
            <a:cs typeface="Times New Roman" panose="02020603050405020304" pitchFamily="18" charset="0"/>
          </a:endParaRPr>
        </a:p>
      </dsp:txBody>
      <dsp:txXfrm>
        <a:off x="5345864" y="222162"/>
        <a:ext cx="1038843" cy="1080771"/>
      </dsp:txXfrm>
    </dsp:sp>
    <dsp:sp modelId="{F4F2D265-7FBB-47C2-BE6B-4C01758F824E}">
      <dsp:nvSpPr>
        <dsp:cNvPr id="0" name=""/>
        <dsp:cNvSpPr/>
      </dsp:nvSpPr>
      <dsp:spPr>
        <a:xfrm>
          <a:off x="7137349" y="1521662"/>
          <a:ext cx="1803914" cy="1640805"/>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a:latin typeface="Times New Roman" panose="02020603050405020304" pitchFamily="18" charset="0"/>
              <a:cs typeface="Times New Roman" panose="02020603050405020304" pitchFamily="18" charset="0"/>
            </a:rPr>
            <a:t>Oportunidades de Marca en el mercado, Servicio y Beneficios</a:t>
          </a:r>
          <a:endParaRPr lang="es-EC" sz="1600" kern="1200" dirty="0">
            <a:latin typeface="Times New Roman" panose="02020603050405020304" pitchFamily="18" charset="0"/>
            <a:cs typeface="Times New Roman" panose="02020603050405020304" pitchFamily="18" charset="0"/>
          </a:endParaRPr>
        </a:p>
      </dsp:txBody>
      <dsp:txXfrm>
        <a:off x="7401526" y="1761952"/>
        <a:ext cx="1275560" cy="1160225"/>
      </dsp:txXfrm>
    </dsp:sp>
    <dsp:sp modelId="{C085293D-DDDC-41DC-A871-7D43125742DB}">
      <dsp:nvSpPr>
        <dsp:cNvPr id="0" name=""/>
        <dsp:cNvSpPr/>
      </dsp:nvSpPr>
      <dsp:spPr>
        <a:xfrm>
          <a:off x="6317519" y="4143760"/>
          <a:ext cx="1782771" cy="150803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Tipos de Empresas</a:t>
          </a:r>
        </a:p>
      </dsp:txBody>
      <dsp:txXfrm>
        <a:off x="6578600" y="4364607"/>
        <a:ext cx="1260609" cy="1066343"/>
      </dsp:txXfrm>
    </dsp:sp>
    <dsp:sp modelId="{731C1949-8B74-48B3-8FF0-7726C3EA0D2C}">
      <dsp:nvSpPr>
        <dsp:cNvPr id="0" name=""/>
        <dsp:cNvSpPr/>
      </dsp:nvSpPr>
      <dsp:spPr>
        <a:xfrm>
          <a:off x="3704537" y="4143760"/>
          <a:ext cx="1634260" cy="150803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Tipos de Publicidad</a:t>
          </a:r>
        </a:p>
      </dsp:txBody>
      <dsp:txXfrm>
        <a:off x="3943869" y="4364607"/>
        <a:ext cx="1155596" cy="1066343"/>
      </dsp:txXfrm>
    </dsp:sp>
    <dsp:sp modelId="{AF5CC191-DBA1-4598-A603-93A509187C22}">
      <dsp:nvSpPr>
        <dsp:cNvPr id="0" name=""/>
        <dsp:cNvSpPr/>
      </dsp:nvSpPr>
      <dsp:spPr>
        <a:xfrm>
          <a:off x="2903263" y="1588046"/>
          <a:ext cx="1576004" cy="150803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Entes de Control (Cordicom, MSP)</a:t>
          </a:r>
        </a:p>
      </dsp:txBody>
      <dsp:txXfrm>
        <a:off x="3134063" y="1808893"/>
        <a:ext cx="1114404" cy="1066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9DAA6-BAF2-4BAF-B76D-81F6F5F2D965}">
      <dsp:nvSpPr>
        <dsp:cNvPr id="0" name=""/>
        <dsp:cNvSpPr/>
      </dsp:nvSpPr>
      <dsp:spPr>
        <a:xfrm>
          <a:off x="2738437" y="2220173"/>
          <a:ext cx="7885568" cy="591779"/>
        </a:xfrm>
        <a:custGeom>
          <a:avLst/>
          <a:gdLst/>
          <a:ahLst/>
          <a:cxnLst/>
          <a:rect l="0" t="0" r="0" b="0"/>
          <a:pathLst>
            <a:path>
              <a:moveTo>
                <a:pt x="0" y="0"/>
              </a:moveTo>
              <a:lnTo>
                <a:pt x="7885568" y="0"/>
              </a:lnTo>
              <a:lnTo>
                <a:pt x="7885568" y="59177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BA0DEB-BE1F-4447-9CE1-FC348B80E336}">
      <dsp:nvSpPr>
        <dsp:cNvPr id="0" name=""/>
        <dsp:cNvSpPr/>
      </dsp:nvSpPr>
      <dsp:spPr>
        <a:xfrm>
          <a:off x="2738437" y="2220173"/>
          <a:ext cx="6516350" cy="1845828"/>
        </a:xfrm>
        <a:custGeom>
          <a:avLst/>
          <a:gdLst/>
          <a:ahLst/>
          <a:cxnLst/>
          <a:rect l="0" t="0" r="0" b="0"/>
          <a:pathLst>
            <a:path>
              <a:moveTo>
                <a:pt x="0" y="0"/>
              </a:moveTo>
              <a:lnTo>
                <a:pt x="6516350" y="0"/>
              </a:lnTo>
              <a:lnTo>
                <a:pt x="6516350" y="184582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448F8E-B4ED-402A-8F5B-CAC13239383E}">
      <dsp:nvSpPr>
        <dsp:cNvPr id="0" name=""/>
        <dsp:cNvSpPr/>
      </dsp:nvSpPr>
      <dsp:spPr>
        <a:xfrm>
          <a:off x="2738437" y="2220173"/>
          <a:ext cx="4982825" cy="547387"/>
        </a:xfrm>
        <a:custGeom>
          <a:avLst/>
          <a:gdLst/>
          <a:ahLst/>
          <a:cxnLst/>
          <a:rect l="0" t="0" r="0" b="0"/>
          <a:pathLst>
            <a:path>
              <a:moveTo>
                <a:pt x="0" y="0"/>
              </a:moveTo>
              <a:lnTo>
                <a:pt x="4982825" y="0"/>
              </a:lnTo>
              <a:lnTo>
                <a:pt x="4982825" y="54738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8A945-F2FC-49C3-93B9-A41A4FC57A87}">
      <dsp:nvSpPr>
        <dsp:cNvPr id="0" name=""/>
        <dsp:cNvSpPr/>
      </dsp:nvSpPr>
      <dsp:spPr>
        <a:xfrm>
          <a:off x="2738437" y="2220173"/>
          <a:ext cx="3357562" cy="1864846"/>
        </a:xfrm>
        <a:custGeom>
          <a:avLst/>
          <a:gdLst/>
          <a:ahLst/>
          <a:cxnLst/>
          <a:rect l="0" t="0" r="0" b="0"/>
          <a:pathLst>
            <a:path>
              <a:moveTo>
                <a:pt x="0" y="0"/>
              </a:moveTo>
              <a:lnTo>
                <a:pt x="3357562" y="0"/>
              </a:lnTo>
              <a:lnTo>
                <a:pt x="3357562" y="186484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CA5DEC-CA54-4991-A660-D75C5E0F0E7A}">
      <dsp:nvSpPr>
        <dsp:cNvPr id="0" name=""/>
        <dsp:cNvSpPr/>
      </dsp:nvSpPr>
      <dsp:spPr>
        <a:xfrm>
          <a:off x="2738437" y="2220173"/>
          <a:ext cx="232485" cy="1798794"/>
        </a:xfrm>
        <a:custGeom>
          <a:avLst/>
          <a:gdLst/>
          <a:ahLst/>
          <a:cxnLst/>
          <a:rect l="0" t="0" r="0" b="0"/>
          <a:pathLst>
            <a:path>
              <a:moveTo>
                <a:pt x="0" y="0"/>
              </a:moveTo>
              <a:lnTo>
                <a:pt x="232485" y="0"/>
              </a:lnTo>
              <a:lnTo>
                <a:pt x="232485" y="179879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500DFF-1ED7-4681-BFE4-C1C21586CC6C}">
      <dsp:nvSpPr>
        <dsp:cNvPr id="0" name=""/>
        <dsp:cNvSpPr/>
      </dsp:nvSpPr>
      <dsp:spPr>
        <a:xfrm>
          <a:off x="2738437" y="2220173"/>
          <a:ext cx="1919882" cy="474951"/>
        </a:xfrm>
        <a:custGeom>
          <a:avLst/>
          <a:gdLst/>
          <a:ahLst/>
          <a:cxnLst/>
          <a:rect l="0" t="0" r="0" b="0"/>
          <a:pathLst>
            <a:path>
              <a:moveTo>
                <a:pt x="0" y="0"/>
              </a:moveTo>
              <a:lnTo>
                <a:pt x="1919882" y="0"/>
              </a:lnTo>
              <a:lnTo>
                <a:pt x="1919882" y="4749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B5C8DD-ABC6-4540-B712-0A9E2693D2B4}">
      <dsp:nvSpPr>
        <dsp:cNvPr id="0" name=""/>
        <dsp:cNvSpPr/>
      </dsp:nvSpPr>
      <dsp:spPr>
        <a:xfrm>
          <a:off x="2741414" y="371891"/>
          <a:ext cx="4946001" cy="91440"/>
        </a:xfrm>
        <a:custGeom>
          <a:avLst/>
          <a:gdLst/>
          <a:ahLst/>
          <a:cxnLst/>
          <a:rect l="0" t="0" r="0" b="0"/>
          <a:pathLst>
            <a:path>
              <a:moveTo>
                <a:pt x="0" y="45720"/>
              </a:moveTo>
              <a:lnTo>
                <a:pt x="4946001" y="45720"/>
              </a:lnTo>
              <a:lnTo>
                <a:pt x="4946001" y="1058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505C5C-CD9D-4637-9F40-DE5D997AC5C9}">
      <dsp:nvSpPr>
        <dsp:cNvPr id="0" name=""/>
        <dsp:cNvSpPr/>
      </dsp:nvSpPr>
      <dsp:spPr>
        <a:xfrm>
          <a:off x="2976" y="0"/>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Times New Roman" panose="02020603050405020304" pitchFamily="18" charset="0"/>
              <a:cs typeface="Times New Roman" panose="02020603050405020304" pitchFamily="18" charset="0"/>
            </a:rPr>
            <a:t>Objetivo General</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2976" y="0"/>
        <a:ext cx="2738437" cy="835223"/>
      </dsp:txXfrm>
    </dsp:sp>
    <dsp:sp modelId="{62502F4C-6418-4B8F-A851-C6D017CCAF5F}">
      <dsp:nvSpPr>
        <dsp:cNvPr id="0" name=""/>
        <dsp:cNvSpPr/>
      </dsp:nvSpPr>
      <dsp:spPr>
        <a:xfrm>
          <a:off x="3279763" y="477727"/>
          <a:ext cx="8815304" cy="10704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latin typeface="Times New Roman" panose="02020603050405020304" pitchFamily="18" charset="0"/>
              <a:cs typeface="Times New Roman" panose="02020603050405020304" pitchFamily="18" charset="0"/>
            </a:rPr>
            <a:t>Conocer el impacto en los comerciantes de productos naturales, sobre el uso de la publicidad en medios ATL, BTL, TTL, mediante el análisis de los resultados de las entrevistas, con la finalidad de determinar las principales causas que motivan la aceptación del producto y el retorno esperado por parte de la empresa.</a:t>
          </a:r>
        </a:p>
      </dsp:txBody>
      <dsp:txXfrm>
        <a:off x="3279763" y="477727"/>
        <a:ext cx="8815304" cy="1070414"/>
      </dsp:txXfrm>
    </dsp:sp>
    <dsp:sp modelId="{E6E987AD-76D5-4CED-9F48-63BF6328929B}">
      <dsp:nvSpPr>
        <dsp:cNvPr id="0" name=""/>
        <dsp:cNvSpPr/>
      </dsp:nvSpPr>
      <dsp:spPr>
        <a:xfrm>
          <a:off x="0" y="1802561"/>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tx1"/>
              </a:solidFill>
              <a:latin typeface="Times New Roman" panose="02020603050405020304" pitchFamily="18" charset="0"/>
              <a:cs typeface="Times New Roman" panose="02020603050405020304" pitchFamily="18" charset="0"/>
            </a:rPr>
            <a:t>Objetivos Específicos</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0" y="1802561"/>
        <a:ext cx="2738437" cy="835223"/>
      </dsp:txXfrm>
    </dsp:sp>
    <dsp:sp modelId="{92294127-149E-41EB-ABD1-947D33260E19}">
      <dsp:nvSpPr>
        <dsp:cNvPr id="0" name=""/>
        <dsp:cNvSpPr/>
      </dsp:nvSpPr>
      <dsp:spPr>
        <a:xfrm>
          <a:off x="3289101" y="2695125"/>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Times New Roman" panose="02020603050405020304" pitchFamily="18" charset="0"/>
              <a:cs typeface="Times New Roman" panose="02020603050405020304" pitchFamily="18" charset="0"/>
            </a:rPr>
            <a:t>Identificar los principales comerciantes de productos naturales en el cantón Santo Domingo.</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3289101" y="2695125"/>
        <a:ext cx="2738437" cy="835223"/>
      </dsp:txXfrm>
    </dsp:sp>
    <dsp:sp modelId="{707FE40E-EADB-45CA-8B40-0AB4BD3AE9A8}">
      <dsp:nvSpPr>
        <dsp:cNvPr id="0" name=""/>
        <dsp:cNvSpPr/>
      </dsp:nvSpPr>
      <dsp:spPr>
        <a:xfrm>
          <a:off x="1601703" y="4018967"/>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solidFill>
                <a:schemeClr val="tx1"/>
              </a:solidFill>
              <a:latin typeface="Times New Roman" panose="02020603050405020304" pitchFamily="18" charset="0"/>
              <a:cs typeface="Times New Roman" panose="02020603050405020304" pitchFamily="18" charset="0"/>
            </a:rPr>
            <a:t>Identificar los principales medios de comunicación local en el cantón Santo Domingo.</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1601703" y="4018967"/>
        <a:ext cx="2738437" cy="835223"/>
      </dsp:txXfrm>
    </dsp:sp>
    <dsp:sp modelId="{BC1838C3-A6C7-44E3-BA0D-807B56B71C01}">
      <dsp:nvSpPr>
        <dsp:cNvPr id="0" name=""/>
        <dsp:cNvSpPr/>
      </dsp:nvSpPr>
      <dsp:spPr>
        <a:xfrm>
          <a:off x="4726781" y="4085020"/>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Times New Roman" panose="02020603050405020304" pitchFamily="18" charset="0"/>
              <a:cs typeface="Times New Roman" panose="02020603050405020304" pitchFamily="18" charset="0"/>
            </a:rPr>
            <a:t>Determinar los precios por anuncios publicitarios.</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4726781" y="4085020"/>
        <a:ext cx="2738437" cy="835223"/>
      </dsp:txXfrm>
    </dsp:sp>
    <dsp:sp modelId="{53C7FB5F-EB76-407C-BB5A-F58B3D4D8414}">
      <dsp:nvSpPr>
        <dsp:cNvPr id="0" name=""/>
        <dsp:cNvSpPr/>
      </dsp:nvSpPr>
      <dsp:spPr>
        <a:xfrm>
          <a:off x="6352043" y="2767560"/>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Times New Roman" panose="02020603050405020304" pitchFamily="18" charset="0"/>
              <a:cs typeface="Times New Roman" panose="02020603050405020304" pitchFamily="18" charset="0"/>
            </a:rPr>
            <a:t>Conocer horario adecuado de pauta publicitaria.</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6352043" y="2767560"/>
        <a:ext cx="2738437" cy="835223"/>
      </dsp:txXfrm>
    </dsp:sp>
    <dsp:sp modelId="{C466135F-6978-4AA5-9CC5-26F11136CBC6}">
      <dsp:nvSpPr>
        <dsp:cNvPr id="0" name=""/>
        <dsp:cNvSpPr/>
      </dsp:nvSpPr>
      <dsp:spPr>
        <a:xfrm>
          <a:off x="7885568" y="4066002"/>
          <a:ext cx="2738437"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a:solidFill>
                <a:schemeClr val="tx1"/>
              </a:solidFill>
              <a:latin typeface="Times New Roman" panose="02020603050405020304" pitchFamily="18" charset="0"/>
              <a:cs typeface="Times New Roman" panose="02020603050405020304" pitchFamily="18" charset="0"/>
            </a:rPr>
            <a:t>Conocer el ROI empresarial.</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7885568" y="4066002"/>
        <a:ext cx="2738437" cy="835223"/>
      </dsp:txXfrm>
    </dsp:sp>
    <dsp:sp modelId="{4AC72BF1-D7D7-4BB1-B8F7-9EEDEB2A52C3}">
      <dsp:nvSpPr>
        <dsp:cNvPr id="0" name=""/>
        <dsp:cNvSpPr/>
      </dsp:nvSpPr>
      <dsp:spPr>
        <a:xfrm>
          <a:off x="9324234" y="2811952"/>
          <a:ext cx="2599543" cy="83522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s-ES" sz="1600" kern="1200" dirty="0">
              <a:solidFill>
                <a:schemeClr val="tx1"/>
              </a:solidFill>
              <a:latin typeface="Times New Roman" panose="02020603050405020304" pitchFamily="18" charset="0"/>
              <a:cs typeface="Times New Roman" panose="02020603050405020304" pitchFamily="18" charset="0"/>
            </a:rPr>
            <a:t>Conocer el impacto de la aplicación de las políticas públicas CORDICOM.</a:t>
          </a:r>
          <a:endParaRPr lang="es-EC" sz="1600" kern="1200" dirty="0">
            <a:solidFill>
              <a:schemeClr val="tx1"/>
            </a:solidFill>
            <a:latin typeface="Times New Roman" panose="02020603050405020304" pitchFamily="18" charset="0"/>
            <a:cs typeface="Times New Roman" panose="02020603050405020304" pitchFamily="18" charset="0"/>
          </a:endParaRPr>
        </a:p>
      </dsp:txBody>
      <dsp:txXfrm>
        <a:off x="9324234" y="2811952"/>
        <a:ext cx="2599543" cy="83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2227D-5FC0-4B13-BC97-4A0E0289A077}">
      <dsp:nvSpPr>
        <dsp:cNvPr id="0" name=""/>
        <dsp:cNvSpPr/>
      </dsp:nvSpPr>
      <dsp:spPr>
        <a:xfrm>
          <a:off x="2314" y="1698"/>
          <a:ext cx="6266122" cy="179941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EC" sz="2400" b="1" kern="1200" dirty="0">
            <a:latin typeface="Times New Roman" panose="02020603050405020304" pitchFamily="18" charset="0"/>
            <a:cs typeface="Times New Roman" panose="02020603050405020304" pitchFamily="18" charset="0"/>
          </a:endParaRPr>
        </a:p>
      </dsp:txBody>
      <dsp:txXfrm>
        <a:off x="55017" y="54401"/>
        <a:ext cx="6160716" cy="1694011"/>
      </dsp:txXfrm>
    </dsp:sp>
    <dsp:sp modelId="{A9DA5D52-A672-44E0-8C91-F28CCF744F9F}">
      <dsp:nvSpPr>
        <dsp:cNvPr id="0" name=""/>
        <dsp:cNvSpPr/>
      </dsp:nvSpPr>
      <dsp:spPr>
        <a:xfrm>
          <a:off x="2314" y="1913426"/>
          <a:ext cx="3006776" cy="179941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Dependiente</a:t>
          </a:r>
        </a:p>
      </dsp:txBody>
      <dsp:txXfrm>
        <a:off x="55017" y="1966129"/>
        <a:ext cx="2901370" cy="1694011"/>
      </dsp:txXfrm>
    </dsp:sp>
    <dsp:sp modelId="{A181016B-BEC1-452E-82A1-ECBC1C1F140F}">
      <dsp:nvSpPr>
        <dsp:cNvPr id="0" name=""/>
        <dsp:cNvSpPr/>
      </dsp:nvSpPr>
      <dsp:spPr>
        <a:xfrm>
          <a:off x="2314" y="3825153"/>
          <a:ext cx="3006776" cy="179941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S" sz="2400" kern="1200" dirty="0">
              <a:latin typeface="Times New Roman" panose="02020603050405020304" pitchFamily="18" charset="0"/>
              <a:cs typeface="Times New Roman" panose="02020603050405020304" pitchFamily="18" charset="0"/>
            </a:rPr>
            <a:t>Impacto de la Publicidad en oferta de productos naturales.</a:t>
          </a:r>
          <a:endParaRPr lang="es-EC" sz="2400" kern="1200" dirty="0">
            <a:latin typeface="Times New Roman" panose="02020603050405020304" pitchFamily="18" charset="0"/>
            <a:cs typeface="Times New Roman" panose="02020603050405020304" pitchFamily="18" charset="0"/>
          </a:endParaRPr>
        </a:p>
      </dsp:txBody>
      <dsp:txXfrm>
        <a:off x="55017" y="3877856"/>
        <a:ext cx="2901370" cy="1694011"/>
      </dsp:txXfrm>
    </dsp:sp>
    <dsp:sp modelId="{05671CE2-E6A8-4163-A20C-7A048FC9D735}">
      <dsp:nvSpPr>
        <dsp:cNvPr id="0" name=""/>
        <dsp:cNvSpPr/>
      </dsp:nvSpPr>
      <dsp:spPr>
        <a:xfrm>
          <a:off x="3261660" y="1913426"/>
          <a:ext cx="3006776" cy="179941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C" sz="2400" b="1" kern="1200" dirty="0">
              <a:latin typeface="Times New Roman" panose="02020603050405020304" pitchFamily="18" charset="0"/>
              <a:cs typeface="Times New Roman" panose="02020603050405020304" pitchFamily="18" charset="0"/>
            </a:rPr>
            <a:t>Independiente</a:t>
          </a:r>
        </a:p>
      </dsp:txBody>
      <dsp:txXfrm>
        <a:off x="3314363" y="1966129"/>
        <a:ext cx="2901370" cy="1694011"/>
      </dsp:txXfrm>
    </dsp:sp>
    <dsp:sp modelId="{51A9790D-FD49-4A1A-A073-C7BA14D0D7C1}">
      <dsp:nvSpPr>
        <dsp:cNvPr id="0" name=""/>
        <dsp:cNvSpPr/>
      </dsp:nvSpPr>
      <dsp:spPr>
        <a:xfrm>
          <a:off x="3261660" y="3825153"/>
          <a:ext cx="3006776" cy="1799417"/>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s-ES" sz="2400" kern="1200" dirty="0">
              <a:latin typeface="Times New Roman" panose="02020603050405020304" pitchFamily="18" charset="0"/>
              <a:cs typeface="Times New Roman" panose="02020603050405020304" pitchFamily="18" charset="0"/>
            </a:rPr>
            <a:t>Utilización de medios de publicidad ATL, BTL, TTL.</a:t>
          </a:r>
          <a:endParaRPr lang="es-EC" sz="2400" kern="1200" dirty="0">
            <a:latin typeface="Times New Roman" panose="02020603050405020304" pitchFamily="18" charset="0"/>
            <a:cs typeface="Times New Roman" panose="02020603050405020304" pitchFamily="18" charset="0"/>
          </a:endParaRPr>
        </a:p>
      </dsp:txBody>
      <dsp:txXfrm>
        <a:off x="3314363" y="3877856"/>
        <a:ext cx="2901370" cy="1694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BB76E-C987-49AB-94EB-BBEF05C79DBD}">
      <dsp:nvSpPr>
        <dsp:cNvPr id="0" name=""/>
        <dsp:cNvSpPr/>
      </dsp:nvSpPr>
      <dsp:spPr>
        <a:xfrm>
          <a:off x="1" y="0"/>
          <a:ext cx="5106262" cy="589076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DDA2A-7A39-46F9-8D8D-D90D5B9FEE92}">
      <dsp:nvSpPr>
        <dsp:cNvPr id="0" name=""/>
        <dsp:cNvSpPr/>
      </dsp:nvSpPr>
      <dsp:spPr>
        <a:xfrm>
          <a:off x="1" y="1593052"/>
          <a:ext cx="3867277" cy="268835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latin typeface="Times New Roman" panose="02020603050405020304" pitchFamily="18" charset="0"/>
              <a:cs typeface="Times New Roman" panose="02020603050405020304" pitchFamily="18" charset="0"/>
            </a:rPr>
            <a:t>El impacto esperado por los oferentes de productos naturales con la utilización de medios de publicidad ATL, BTL, TTL, depende del mensaje y la estrategia de comunicación realizada.</a:t>
          </a:r>
        </a:p>
      </dsp:txBody>
      <dsp:txXfrm>
        <a:off x="131236" y="1724287"/>
        <a:ext cx="3604807" cy="2425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74374-85BA-4C7F-9E71-2F8FF6F91F43}">
      <dsp:nvSpPr>
        <dsp:cNvPr id="0" name=""/>
        <dsp:cNvSpPr/>
      </dsp:nvSpPr>
      <dsp:spPr>
        <a:xfrm>
          <a:off x="0" y="0"/>
          <a:ext cx="3934098" cy="31078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43BCE-D637-4465-BDDC-D2F047A7616B}">
      <dsp:nvSpPr>
        <dsp:cNvPr id="0" name=""/>
        <dsp:cNvSpPr/>
      </dsp:nvSpPr>
      <dsp:spPr>
        <a:xfrm>
          <a:off x="100050" y="932355"/>
          <a:ext cx="3386787" cy="124314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C" sz="1200" b="1" kern="1200" dirty="0">
              <a:latin typeface="Times New Roman" panose="02020603050405020304" pitchFamily="18" charset="0"/>
              <a:cs typeface="Times New Roman" panose="02020603050405020304" pitchFamily="18" charset="0"/>
            </a:rPr>
            <a:t>Implementar los beneficios </a:t>
          </a:r>
          <a:r>
            <a:rPr lang="es-EC" sz="1200" kern="1200" dirty="0"/>
            <a:t>que ofrecen los medios de comunicación ubicados en el cantón Santo Domingo, para ser más atractivo generando el interés de los anunciantes de publicidad en diferentes tipos de productos o servicios.</a:t>
          </a:r>
        </a:p>
      </dsp:txBody>
      <dsp:txXfrm>
        <a:off x="160735" y="993040"/>
        <a:ext cx="3265417" cy="11217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B984-07D6-4342-BBA9-06486AD0D01B}">
      <dsp:nvSpPr>
        <dsp:cNvPr id="0" name=""/>
        <dsp:cNvSpPr/>
      </dsp:nvSpPr>
      <dsp:spPr>
        <a:xfrm>
          <a:off x="-562389" y="1670473"/>
          <a:ext cx="3438216" cy="343821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F307D-42F7-4F9F-BB0F-33C76BB218CF}">
      <dsp:nvSpPr>
        <dsp:cNvPr id="0" name=""/>
        <dsp:cNvSpPr/>
      </dsp:nvSpPr>
      <dsp:spPr>
        <a:xfrm>
          <a:off x="-180460" y="2052402"/>
          <a:ext cx="2674359" cy="267435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93FD2-C129-408A-A259-D1540C8BECC7}">
      <dsp:nvSpPr>
        <dsp:cNvPr id="0" name=""/>
        <dsp:cNvSpPr/>
      </dsp:nvSpPr>
      <dsp:spPr>
        <a:xfrm>
          <a:off x="201468" y="2434330"/>
          <a:ext cx="1910502" cy="19105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141A8-4C9E-4D2A-AF79-84713BEF41D9}">
      <dsp:nvSpPr>
        <dsp:cNvPr id="0" name=""/>
        <dsp:cNvSpPr/>
      </dsp:nvSpPr>
      <dsp:spPr>
        <a:xfrm>
          <a:off x="583683" y="2816545"/>
          <a:ext cx="1146072" cy="11460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42F43F-CE8B-478B-8153-A7C8989502D9}">
      <dsp:nvSpPr>
        <dsp:cNvPr id="0" name=""/>
        <dsp:cNvSpPr/>
      </dsp:nvSpPr>
      <dsp:spPr>
        <a:xfrm>
          <a:off x="965611" y="3198474"/>
          <a:ext cx="382215" cy="3822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BB03C0-30A4-43E2-BBFB-EEC62676C6CE}">
      <dsp:nvSpPr>
        <dsp:cNvPr id="0" name=""/>
        <dsp:cNvSpPr/>
      </dsp:nvSpPr>
      <dsp:spPr>
        <a:xfrm>
          <a:off x="1772079" y="803786"/>
          <a:ext cx="3968664" cy="660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S" sz="1400" kern="1200" dirty="0">
              <a:latin typeface="Times New Roman" panose="02020603050405020304" pitchFamily="18" charset="0"/>
              <a:cs typeface="Times New Roman" panose="02020603050405020304" pitchFamily="18" charset="0"/>
            </a:rPr>
            <a:t>Crear un nivel de </a:t>
          </a:r>
          <a:r>
            <a:rPr lang="es-ES" sz="1400" b="1" kern="1200" dirty="0">
              <a:latin typeface="Times New Roman" panose="02020603050405020304" pitchFamily="18" charset="0"/>
              <a:cs typeface="Times New Roman" panose="02020603050405020304" pitchFamily="18" charset="0"/>
            </a:rPr>
            <a:t>alianzas estratégicas </a:t>
          </a:r>
          <a:r>
            <a:rPr lang="es-ES" sz="1400" kern="1200" dirty="0">
              <a:latin typeface="Times New Roman" panose="02020603050405020304" pitchFamily="18" charset="0"/>
              <a:cs typeface="Times New Roman" panose="02020603050405020304" pitchFamily="18" charset="0"/>
            </a:rPr>
            <a:t>con empresas, comercializadoras, comerciantes en diferentes líneas de negocio.</a:t>
          </a:r>
          <a:endParaRPr lang="es-EC" sz="1400" kern="1200" dirty="0">
            <a:latin typeface="Times New Roman" panose="02020603050405020304" pitchFamily="18" charset="0"/>
            <a:cs typeface="Times New Roman" panose="02020603050405020304" pitchFamily="18" charset="0"/>
          </a:endParaRPr>
        </a:p>
      </dsp:txBody>
      <dsp:txXfrm>
        <a:off x="1772079" y="803786"/>
        <a:ext cx="3968664" cy="660748"/>
      </dsp:txXfrm>
    </dsp:sp>
    <dsp:sp modelId="{5B7D7889-0427-403B-8438-E7F9D607171A}">
      <dsp:nvSpPr>
        <dsp:cNvPr id="0" name=""/>
        <dsp:cNvSpPr/>
      </dsp:nvSpPr>
      <dsp:spPr>
        <a:xfrm>
          <a:off x="3019086" y="1120359"/>
          <a:ext cx="42977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A9D8CE-DD12-445A-A0FA-9A35AE2941F3}">
      <dsp:nvSpPr>
        <dsp:cNvPr id="0" name=""/>
        <dsp:cNvSpPr/>
      </dsp:nvSpPr>
      <dsp:spPr>
        <a:xfrm rot="5400000">
          <a:off x="951858" y="1325219"/>
          <a:ext cx="2269222" cy="1859502"/>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9C1757-193B-4B3A-AE2E-4F5DA82EC109}">
      <dsp:nvSpPr>
        <dsp:cNvPr id="0" name=""/>
        <dsp:cNvSpPr/>
      </dsp:nvSpPr>
      <dsp:spPr>
        <a:xfrm>
          <a:off x="2864942" y="1458679"/>
          <a:ext cx="2886950" cy="6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Contar con proveedores que manejen </a:t>
          </a:r>
          <a:r>
            <a:rPr lang="es-EC" sz="1400" b="1" kern="1200" dirty="0">
              <a:latin typeface="Times New Roman" panose="02020603050405020304" pitchFamily="18" charset="0"/>
              <a:cs typeface="Times New Roman" panose="02020603050405020304" pitchFamily="18" charset="0"/>
            </a:rPr>
            <a:t>el sistema de comunicación y ampliación de red </a:t>
          </a:r>
          <a:r>
            <a:rPr lang="es-EC" sz="1400" kern="1200" dirty="0">
              <a:latin typeface="Times New Roman" panose="02020603050405020304" pitchFamily="18" charset="0"/>
              <a:cs typeface="Times New Roman" panose="02020603050405020304" pitchFamily="18" charset="0"/>
            </a:rPr>
            <a:t>para lograr mayor cobertura y audiencia</a:t>
          </a:r>
        </a:p>
      </dsp:txBody>
      <dsp:txXfrm>
        <a:off x="2864942" y="1458679"/>
        <a:ext cx="2886950" cy="606959"/>
      </dsp:txXfrm>
    </dsp:sp>
    <dsp:sp modelId="{6306C541-9BF2-4242-990C-9BF455BB5979}">
      <dsp:nvSpPr>
        <dsp:cNvPr id="0" name=""/>
        <dsp:cNvSpPr/>
      </dsp:nvSpPr>
      <dsp:spPr>
        <a:xfrm>
          <a:off x="3019086" y="1762159"/>
          <a:ext cx="42977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DC9D2A-89C3-41BA-A432-ADD7DDD8D494}">
      <dsp:nvSpPr>
        <dsp:cNvPr id="0" name=""/>
        <dsp:cNvSpPr/>
      </dsp:nvSpPr>
      <dsp:spPr>
        <a:xfrm rot="5400000">
          <a:off x="1285308" y="1918254"/>
          <a:ext cx="1889414" cy="1575849"/>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B75244-20B2-4FA2-AB5C-98B9EAF2ABD2}">
      <dsp:nvSpPr>
        <dsp:cNvPr id="0" name=""/>
        <dsp:cNvSpPr/>
      </dsp:nvSpPr>
      <dsp:spPr>
        <a:xfrm>
          <a:off x="3448863" y="2100479"/>
          <a:ext cx="1719108" cy="6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Fijar precios estándares</a:t>
          </a:r>
        </a:p>
      </dsp:txBody>
      <dsp:txXfrm>
        <a:off x="3448863" y="2100479"/>
        <a:ext cx="1719108" cy="606959"/>
      </dsp:txXfrm>
    </dsp:sp>
    <dsp:sp modelId="{36C56D44-F6C6-4BB2-9ADC-091F15F7A40B}">
      <dsp:nvSpPr>
        <dsp:cNvPr id="0" name=""/>
        <dsp:cNvSpPr/>
      </dsp:nvSpPr>
      <dsp:spPr>
        <a:xfrm>
          <a:off x="3019086" y="2403959"/>
          <a:ext cx="42977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F3F6E0-7EE8-4691-A151-48847A991430}">
      <dsp:nvSpPr>
        <dsp:cNvPr id="0" name=""/>
        <dsp:cNvSpPr/>
      </dsp:nvSpPr>
      <dsp:spPr>
        <a:xfrm rot="5400000">
          <a:off x="1612282" y="2487050"/>
          <a:ext cx="1489893" cy="1323713"/>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44D04-282F-4DB4-8E30-B57DE92C75AE}">
      <dsp:nvSpPr>
        <dsp:cNvPr id="0" name=""/>
        <dsp:cNvSpPr/>
      </dsp:nvSpPr>
      <dsp:spPr>
        <a:xfrm>
          <a:off x="2802960" y="2715107"/>
          <a:ext cx="3010915" cy="60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Crear </a:t>
          </a:r>
          <a:r>
            <a:rPr lang="es-EC" sz="1400" b="1" kern="1200" dirty="0">
              <a:latin typeface="Times New Roman" panose="02020603050405020304" pitchFamily="18" charset="0"/>
              <a:cs typeface="Times New Roman" panose="02020603050405020304" pitchFamily="18" charset="0"/>
            </a:rPr>
            <a:t>plataformas mixtas </a:t>
          </a:r>
          <a:r>
            <a:rPr lang="es-EC" sz="1400" kern="1200" dirty="0">
              <a:latin typeface="Times New Roman" panose="02020603050405020304" pitchFamily="18" charset="0"/>
              <a:cs typeface="Times New Roman" panose="02020603050405020304" pitchFamily="18" charset="0"/>
            </a:rPr>
            <a:t>de publicidad en línea que brinden resultados a corto plazo, y que sus costos sean de menor valor para el anunciante</a:t>
          </a:r>
        </a:p>
      </dsp:txBody>
      <dsp:txXfrm>
        <a:off x="2802960" y="2715107"/>
        <a:ext cx="3010915" cy="606959"/>
      </dsp:txXfrm>
    </dsp:sp>
    <dsp:sp modelId="{AC36C8B8-4CBE-4F4E-9CFB-1680B83C440D}">
      <dsp:nvSpPr>
        <dsp:cNvPr id="0" name=""/>
        <dsp:cNvSpPr/>
      </dsp:nvSpPr>
      <dsp:spPr>
        <a:xfrm>
          <a:off x="3019086" y="3032007"/>
          <a:ext cx="42977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CA2B0-A16A-414B-97E1-74CE7F919DF3}">
      <dsp:nvSpPr>
        <dsp:cNvPr id="0" name=""/>
        <dsp:cNvSpPr/>
      </dsp:nvSpPr>
      <dsp:spPr>
        <a:xfrm rot="5400000">
          <a:off x="1937767" y="3087591"/>
          <a:ext cx="1136903" cy="1025734"/>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30670-072A-42A7-BCF3-ACB0D12240DA}">
      <dsp:nvSpPr>
        <dsp:cNvPr id="0" name=""/>
        <dsp:cNvSpPr/>
      </dsp:nvSpPr>
      <dsp:spPr>
        <a:xfrm>
          <a:off x="3067892" y="3484670"/>
          <a:ext cx="2662468" cy="1086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S" sz="1400" kern="1200" dirty="0">
              <a:latin typeface="Times New Roman" panose="02020603050405020304" pitchFamily="18" charset="0"/>
              <a:cs typeface="Times New Roman" panose="02020603050405020304" pitchFamily="18" charset="0"/>
            </a:rPr>
            <a:t>Fijación </a:t>
          </a:r>
          <a:r>
            <a:rPr lang="es-ES" sz="1400" b="1" kern="1200" dirty="0">
              <a:latin typeface="Times New Roman" panose="02020603050405020304" pitchFamily="18" charset="0"/>
              <a:cs typeface="Times New Roman" panose="02020603050405020304" pitchFamily="18" charset="0"/>
            </a:rPr>
            <a:t>logística </a:t>
          </a:r>
          <a:r>
            <a:rPr lang="es-ES" sz="1400" kern="1200" dirty="0">
              <a:latin typeface="Times New Roman" panose="02020603050405020304" pitchFamily="18" charset="0"/>
              <a:cs typeface="Times New Roman" panose="02020603050405020304" pitchFamily="18" charset="0"/>
            </a:rPr>
            <a:t>en lugar estratégico de tráfico peatonal</a:t>
          </a:r>
          <a:endParaRPr lang="es-EC" sz="1400" kern="1200" dirty="0">
            <a:latin typeface="Times New Roman" panose="02020603050405020304" pitchFamily="18" charset="0"/>
            <a:cs typeface="Times New Roman" panose="02020603050405020304" pitchFamily="18" charset="0"/>
          </a:endParaRPr>
        </a:p>
      </dsp:txBody>
      <dsp:txXfrm>
        <a:off x="3067892" y="3484670"/>
        <a:ext cx="2662468" cy="1086913"/>
      </dsp:txXfrm>
    </dsp:sp>
    <dsp:sp modelId="{C3A862C6-E7E2-4BBA-98B9-FC18D4B987CF}">
      <dsp:nvSpPr>
        <dsp:cNvPr id="0" name=""/>
        <dsp:cNvSpPr/>
      </dsp:nvSpPr>
      <dsp:spPr>
        <a:xfrm>
          <a:off x="3026899" y="3689624"/>
          <a:ext cx="213951" cy="5049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C3E81-D905-4E33-93E3-A459C42019CB}">
      <dsp:nvSpPr>
        <dsp:cNvPr id="0" name=""/>
        <dsp:cNvSpPr/>
      </dsp:nvSpPr>
      <dsp:spPr>
        <a:xfrm rot="5400000">
          <a:off x="2245487" y="3670369"/>
          <a:ext cx="802250" cy="74494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CE995-C0F0-48FB-865E-DF1D0430BB36}">
      <dsp:nvSpPr>
        <dsp:cNvPr id="0" name=""/>
        <dsp:cNvSpPr/>
      </dsp:nvSpPr>
      <dsp:spPr>
        <a:xfrm>
          <a:off x="1688401" y="2920253"/>
          <a:ext cx="1924507" cy="1652545"/>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Posesión del mercado</a:t>
          </a:r>
        </a:p>
      </dsp:txBody>
      <dsp:txXfrm>
        <a:off x="1986489" y="3176216"/>
        <a:ext cx="1328331" cy="1140619"/>
      </dsp:txXfrm>
    </dsp:sp>
    <dsp:sp modelId="{E51F108B-3F38-4991-A9F1-D3809AB791BC}">
      <dsp:nvSpPr>
        <dsp:cNvPr id="0" name=""/>
        <dsp:cNvSpPr/>
      </dsp:nvSpPr>
      <dsp:spPr>
        <a:xfrm>
          <a:off x="1734320" y="3659269"/>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4991D-1772-4993-9D2F-927DA9B59048}">
      <dsp:nvSpPr>
        <dsp:cNvPr id="0" name=""/>
        <dsp:cNvSpPr/>
      </dsp:nvSpPr>
      <dsp:spPr>
        <a:xfrm>
          <a:off x="-32264" y="2145174"/>
          <a:ext cx="2053564" cy="137564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2E4581-E4D1-40DE-9D8A-949A3A42336F}">
      <dsp:nvSpPr>
        <dsp:cNvPr id="0" name=""/>
        <dsp:cNvSpPr/>
      </dsp:nvSpPr>
      <dsp:spPr>
        <a:xfrm>
          <a:off x="1350643" y="3440065"/>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890990"/>
              <a:satOff val="-3707"/>
              <a:lumOff val="8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0D4E1-56C0-46A5-89E3-E315779AB645}">
      <dsp:nvSpPr>
        <dsp:cNvPr id="0" name=""/>
        <dsp:cNvSpPr/>
      </dsp:nvSpPr>
      <dsp:spPr>
        <a:xfrm>
          <a:off x="3344539" y="2001936"/>
          <a:ext cx="1924507" cy="1652545"/>
        </a:xfrm>
        <a:prstGeom prst="hexagon">
          <a:avLst>
            <a:gd name="adj" fmla="val 25000"/>
            <a:gd name="vf" fmla="val 115470"/>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Publicidad Efectiva</a:t>
          </a:r>
        </a:p>
      </dsp:txBody>
      <dsp:txXfrm>
        <a:off x="3642627" y="2257899"/>
        <a:ext cx="1328331" cy="1140619"/>
      </dsp:txXfrm>
    </dsp:sp>
    <dsp:sp modelId="{D159E1A0-74ED-43CD-A59C-0D4D4CC3B05D}">
      <dsp:nvSpPr>
        <dsp:cNvPr id="0" name=""/>
        <dsp:cNvSpPr/>
      </dsp:nvSpPr>
      <dsp:spPr>
        <a:xfrm>
          <a:off x="4669041" y="3431020"/>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1781980"/>
              <a:satOff val="-7414"/>
              <a:lumOff val="17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217BB1-A243-4ADB-B890-5ABA8BA9094D}">
      <dsp:nvSpPr>
        <dsp:cNvPr id="0" name=""/>
        <dsp:cNvSpPr/>
      </dsp:nvSpPr>
      <dsp:spPr>
        <a:xfrm>
          <a:off x="4999656" y="2917061"/>
          <a:ext cx="1924507" cy="165254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2700" cap="flat" cmpd="sng" algn="ctr">
          <a:solidFill>
            <a:schemeClr val="accent4">
              <a:hueOff val="1960178"/>
              <a:satOff val="-8155"/>
              <a:lumOff val="1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69CA8-DD89-4796-9937-0763978F8E4A}">
      <dsp:nvSpPr>
        <dsp:cNvPr id="0" name=""/>
        <dsp:cNvSpPr/>
      </dsp:nvSpPr>
      <dsp:spPr>
        <a:xfrm>
          <a:off x="5046595" y="3652353"/>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2672970"/>
              <a:satOff val="-11121"/>
              <a:lumOff val="26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DC0CDD-41C8-4FF5-8FE9-72B86129B983}">
      <dsp:nvSpPr>
        <dsp:cNvPr id="0" name=""/>
        <dsp:cNvSpPr/>
      </dsp:nvSpPr>
      <dsp:spPr>
        <a:xfrm>
          <a:off x="1688401" y="1093728"/>
          <a:ext cx="1924507" cy="1652545"/>
        </a:xfrm>
        <a:prstGeom prst="hexagon">
          <a:avLst>
            <a:gd name="adj" fmla="val 25000"/>
            <a:gd name="vf" fmla="val 115470"/>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Tecnología – Innovación</a:t>
          </a:r>
        </a:p>
      </dsp:txBody>
      <dsp:txXfrm>
        <a:off x="1986489" y="1349691"/>
        <a:ext cx="1328331" cy="1140619"/>
      </dsp:txXfrm>
    </dsp:sp>
    <dsp:sp modelId="{59A12CCB-0C6D-419B-A0FA-C475DA9F687B}">
      <dsp:nvSpPr>
        <dsp:cNvPr id="0" name=""/>
        <dsp:cNvSpPr/>
      </dsp:nvSpPr>
      <dsp:spPr>
        <a:xfrm>
          <a:off x="3006781" y="1125118"/>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3563960"/>
              <a:satOff val="-14828"/>
              <a:lumOff val="34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F53CD3-AD44-41D5-B8F2-A166D13838DA}">
      <dsp:nvSpPr>
        <dsp:cNvPr id="0" name=""/>
        <dsp:cNvSpPr/>
      </dsp:nvSpPr>
      <dsp:spPr>
        <a:xfrm>
          <a:off x="3344539" y="174878"/>
          <a:ext cx="1924507" cy="165254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accent4">
              <a:hueOff val="3920356"/>
              <a:satOff val="-16311"/>
              <a:lumOff val="3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AFDB1-2CDB-434E-A51F-F7E175568BAB}">
      <dsp:nvSpPr>
        <dsp:cNvPr id="0" name=""/>
        <dsp:cNvSpPr/>
      </dsp:nvSpPr>
      <dsp:spPr>
        <a:xfrm>
          <a:off x="3398621" y="906978"/>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4454951"/>
              <a:satOff val="-18535"/>
              <a:lumOff val="43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1B7EB-112A-48BE-9CA8-5A34326220A1}">
      <dsp:nvSpPr>
        <dsp:cNvPr id="0" name=""/>
        <dsp:cNvSpPr/>
      </dsp:nvSpPr>
      <dsp:spPr>
        <a:xfrm>
          <a:off x="4999656" y="1090003"/>
          <a:ext cx="1924507" cy="1652545"/>
        </a:xfrm>
        <a:prstGeom prst="hexagon">
          <a:avLst>
            <a:gd name="adj" fmla="val 25000"/>
            <a:gd name="vf" fmla="val 115470"/>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Nomina de clientes</a:t>
          </a:r>
        </a:p>
      </dsp:txBody>
      <dsp:txXfrm>
        <a:off x="5297744" y="1345966"/>
        <a:ext cx="1328331" cy="1140619"/>
      </dsp:txXfrm>
    </dsp:sp>
    <dsp:sp modelId="{BE226486-5EE3-4868-B106-3D9F2E2D5472}">
      <dsp:nvSpPr>
        <dsp:cNvPr id="0" name=""/>
        <dsp:cNvSpPr/>
      </dsp:nvSpPr>
      <dsp:spPr>
        <a:xfrm>
          <a:off x="6664977" y="1822103"/>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5345940"/>
              <a:satOff val="-22242"/>
              <a:lumOff val="52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B728F-6A1F-42CF-89AC-12D83EA5BFCC}">
      <dsp:nvSpPr>
        <dsp:cNvPr id="0" name=""/>
        <dsp:cNvSpPr/>
      </dsp:nvSpPr>
      <dsp:spPr>
        <a:xfrm>
          <a:off x="6655793" y="2018961"/>
          <a:ext cx="1924507" cy="16525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12700" cap="flat" cmpd="sng" algn="ctr">
          <a:solidFill>
            <a:schemeClr val="accent4">
              <a:hueOff val="5880535"/>
              <a:satOff val="-24466"/>
              <a:lumOff val="5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600DDC-C213-4041-9F2B-5B06BB73AAAF}">
      <dsp:nvSpPr>
        <dsp:cNvPr id="0" name=""/>
        <dsp:cNvSpPr/>
      </dsp:nvSpPr>
      <dsp:spPr>
        <a:xfrm>
          <a:off x="7031307" y="2048756"/>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6236930"/>
              <a:satOff val="-25949"/>
              <a:lumOff val="61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A7F1B-5B6D-40FE-9B6D-E7F979679B1A}">
      <dsp:nvSpPr>
        <dsp:cNvPr id="0" name=""/>
        <dsp:cNvSpPr/>
      </dsp:nvSpPr>
      <dsp:spPr>
        <a:xfrm>
          <a:off x="6655793" y="192436"/>
          <a:ext cx="1924507" cy="1652545"/>
        </a:xfrm>
        <a:prstGeom prst="hexagon">
          <a:avLst>
            <a:gd name="adj" fmla="val 25000"/>
            <a:gd name="vf" fmla="val 115470"/>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Realidad económica </a:t>
          </a:r>
        </a:p>
      </dsp:txBody>
      <dsp:txXfrm>
        <a:off x="6953881" y="448399"/>
        <a:ext cx="1328331" cy="1140619"/>
      </dsp:txXfrm>
    </dsp:sp>
    <dsp:sp modelId="{43CC2581-E4C6-4329-BD26-97533ED1BD32}">
      <dsp:nvSpPr>
        <dsp:cNvPr id="0" name=""/>
        <dsp:cNvSpPr/>
      </dsp:nvSpPr>
      <dsp:spPr>
        <a:xfrm>
          <a:off x="8321114" y="933049"/>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7127921"/>
              <a:satOff val="-29656"/>
              <a:lumOff val="69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A8DE24-D12F-440F-AB5B-B468252CED7C}">
      <dsp:nvSpPr>
        <dsp:cNvPr id="0" name=""/>
        <dsp:cNvSpPr/>
      </dsp:nvSpPr>
      <dsp:spPr>
        <a:xfrm>
          <a:off x="8311931" y="1114477"/>
          <a:ext cx="1924507" cy="1652545"/>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w="12700" cap="flat" cmpd="sng" algn="ctr">
          <a:solidFill>
            <a:schemeClr val="accent4">
              <a:hueOff val="7840713"/>
              <a:satOff val="-32622"/>
              <a:lumOff val="768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4E412-2699-4B5F-9C25-E3B9813F1F8E}">
      <dsp:nvSpPr>
        <dsp:cNvPr id="0" name=""/>
        <dsp:cNvSpPr/>
      </dsp:nvSpPr>
      <dsp:spPr>
        <a:xfrm>
          <a:off x="8695608" y="1151189"/>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8018910"/>
              <a:satOff val="-33363"/>
              <a:lumOff val="78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9FAB0-D91D-4A1A-8AB0-0969F798D57D}">
      <dsp:nvSpPr>
        <dsp:cNvPr id="0" name=""/>
        <dsp:cNvSpPr/>
      </dsp:nvSpPr>
      <dsp:spPr>
        <a:xfrm>
          <a:off x="8311931" y="2938343"/>
          <a:ext cx="1924507" cy="1652545"/>
        </a:xfrm>
        <a:prstGeom prst="hexagon">
          <a:avLst>
            <a:gd name="adj" fmla="val 25000"/>
            <a:gd name="vf" fmla="val 11547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latin typeface="Times New Roman" panose="02020603050405020304" pitchFamily="18" charset="0"/>
              <a:cs typeface="Times New Roman" panose="02020603050405020304" pitchFamily="18" charset="0"/>
            </a:rPr>
            <a:t>Ser éticos – entes de control.</a:t>
          </a:r>
        </a:p>
      </dsp:txBody>
      <dsp:txXfrm>
        <a:off x="8610019" y="3194306"/>
        <a:ext cx="1328331" cy="1140619"/>
      </dsp:txXfrm>
    </dsp:sp>
    <dsp:sp modelId="{C8A53247-8CDB-4E63-8CA9-570900CF7BCA}">
      <dsp:nvSpPr>
        <dsp:cNvPr id="0" name=""/>
        <dsp:cNvSpPr/>
      </dsp:nvSpPr>
      <dsp:spPr>
        <a:xfrm>
          <a:off x="8693567" y="4385517"/>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8909901"/>
              <a:satOff val="-37070"/>
              <a:lumOff val="87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CF607F-FC54-4E42-9144-550BB116FBBF}">
      <dsp:nvSpPr>
        <dsp:cNvPr id="0" name=""/>
        <dsp:cNvSpPr/>
      </dsp:nvSpPr>
      <dsp:spPr>
        <a:xfrm>
          <a:off x="6655793" y="3842826"/>
          <a:ext cx="1924507" cy="1652545"/>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4000" b="-34000"/>
          </a:stretch>
        </a:blip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48CBE-AD85-4AD6-9272-1E6C37D6D869}">
      <dsp:nvSpPr>
        <dsp:cNvPr id="0" name=""/>
        <dsp:cNvSpPr/>
      </dsp:nvSpPr>
      <dsp:spPr>
        <a:xfrm>
          <a:off x="8336421" y="4568010"/>
          <a:ext cx="224491" cy="193665"/>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E5617-488A-466C-8A1A-BDD7660F0DA8}">
      <dsp:nvSpPr>
        <dsp:cNvPr id="0" name=""/>
        <dsp:cNvSpPr/>
      </dsp:nvSpPr>
      <dsp:spPr>
        <a:xfrm>
          <a:off x="585484" y="0"/>
          <a:ext cx="3383868" cy="5737443"/>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464B1-CE77-42F3-AF1C-18642EE02397}">
      <dsp:nvSpPr>
        <dsp:cNvPr id="0" name=""/>
        <dsp:cNvSpPr/>
      </dsp:nvSpPr>
      <dsp:spPr>
        <a:xfrm>
          <a:off x="1756452" y="576425"/>
          <a:ext cx="3241446" cy="4120106"/>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C" sz="2800" kern="1200">
              <a:latin typeface="Times New Roman" panose="02020603050405020304" pitchFamily="18" charset="0"/>
              <a:cs typeface="Times New Roman" panose="02020603050405020304" pitchFamily="18" charset="0"/>
            </a:rPr>
            <a:t>Analizar la experiencia realidad en compra vs la publicidad inteligente en 3D expuesta en la tienda virtual.</a:t>
          </a:r>
        </a:p>
      </dsp:txBody>
      <dsp:txXfrm>
        <a:off x="1914686" y="734659"/>
        <a:ext cx="2924978" cy="38036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B857A-1002-4A2B-B38B-E98C4CDD9908}">
      <dsp:nvSpPr>
        <dsp:cNvPr id="0" name=""/>
        <dsp:cNvSpPr/>
      </dsp:nvSpPr>
      <dsp:spPr>
        <a:xfrm>
          <a:off x="1876174" y="1206500"/>
          <a:ext cx="3005666" cy="3005666"/>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s-EC" sz="3700" b="1" kern="1200" dirty="0">
              <a:latin typeface="Times New Roman" panose="02020603050405020304" pitchFamily="18" charset="0"/>
              <a:cs typeface="Times New Roman" panose="02020603050405020304" pitchFamily="18" charset="0"/>
            </a:rPr>
            <a:t>Generales </a:t>
          </a:r>
        </a:p>
      </dsp:txBody>
      <dsp:txXfrm>
        <a:off x="2316344" y="1646670"/>
        <a:ext cx="2125326" cy="2125326"/>
      </dsp:txXfrm>
    </dsp:sp>
    <dsp:sp modelId="{719D7436-D5D7-4935-9E56-252A8645771F}">
      <dsp:nvSpPr>
        <dsp:cNvPr id="0" name=""/>
        <dsp:cNvSpPr/>
      </dsp:nvSpPr>
      <dsp:spPr>
        <a:xfrm>
          <a:off x="3609805" y="194769"/>
          <a:ext cx="1502833" cy="150283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latin typeface="Times New Roman" panose="02020603050405020304" pitchFamily="18" charset="0"/>
              <a:cs typeface="Times New Roman" panose="02020603050405020304" pitchFamily="18" charset="0"/>
            </a:rPr>
            <a:t>Alianzas Estrategias</a:t>
          </a:r>
        </a:p>
      </dsp:txBody>
      <dsp:txXfrm>
        <a:off x="3829890" y="414854"/>
        <a:ext cx="1062663" cy="1062663"/>
      </dsp:txXfrm>
    </dsp:sp>
    <dsp:sp modelId="{A5F8A97F-5721-4643-94F5-B60EAB7109FE}">
      <dsp:nvSpPr>
        <dsp:cNvPr id="0" name=""/>
        <dsp:cNvSpPr/>
      </dsp:nvSpPr>
      <dsp:spPr>
        <a:xfrm>
          <a:off x="4220272" y="3394300"/>
          <a:ext cx="1502833" cy="150283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latin typeface="Times New Roman" panose="02020603050405020304" pitchFamily="18" charset="0"/>
              <a:cs typeface="Times New Roman" panose="02020603050405020304" pitchFamily="18" charset="0"/>
            </a:rPr>
            <a:t>Proveedores</a:t>
          </a:r>
        </a:p>
      </dsp:txBody>
      <dsp:txXfrm>
        <a:off x="4440357" y="3614385"/>
        <a:ext cx="1062663" cy="1062663"/>
      </dsp:txXfrm>
    </dsp:sp>
    <dsp:sp modelId="{735FE0F7-469A-4621-8AC0-A9526E176170}">
      <dsp:nvSpPr>
        <dsp:cNvPr id="0" name=""/>
        <dsp:cNvSpPr/>
      </dsp:nvSpPr>
      <dsp:spPr>
        <a:xfrm>
          <a:off x="1428817" y="3743011"/>
          <a:ext cx="1502833" cy="150283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latin typeface="Times New Roman" panose="02020603050405020304" pitchFamily="18" charset="0"/>
              <a:cs typeface="Times New Roman" panose="02020603050405020304" pitchFamily="18" charset="0"/>
            </a:rPr>
            <a:t>Precios Promocionales</a:t>
          </a:r>
        </a:p>
      </dsp:txBody>
      <dsp:txXfrm>
        <a:off x="1648902" y="3963096"/>
        <a:ext cx="1062663" cy="1062663"/>
      </dsp:txXfrm>
    </dsp:sp>
    <dsp:sp modelId="{6CAE125C-54EA-442F-A41E-79E1D21ECD03}">
      <dsp:nvSpPr>
        <dsp:cNvPr id="0" name=""/>
        <dsp:cNvSpPr/>
      </dsp:nvSpPr>
      <dsp:spPr>
        <a:xfrm>
          <a:off x="867522" y="910399"/>
          <a:ext cx="1502833" cy="1502833"/>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latin typeface="Times New Roman" panose="02020603050405020304" pitchFamily="18" charset="0"/>
              <a:cs typeface="Times New Roman" panose="02020603050405020304" pitchFamily="18" charset="0"/>
            </a:rPr>
            <a:t>Uso de redes sociales</a:t>
          </a:r>
        </a:p>
      </dsp:txBody>
      <dsp:txXfrm>
        <a:off x="1087607" y="1130484"/>
        <a:ext cx="1062663" cy="106266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70D4CD-00EE-4218-9B7B-370BE5376D6C}" type="datetimeFigureOut">
              <a:rPr lang="es-EC" smtClean="0"/>
              <a:t>21/06/2018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93FDB-D1FA-41DC-ACF9-F4830B3941AC}" type="slidenum">
              <a:rPr lang="es-EC" smtClean="0"/>
              <a:t>‹Nº›</a:t>
            </a:fld>
            <a:endParaRPr lang="es-EC"/>
          </a:p>
        </p:txBody>
      </p:sp>
    </p:spTree>
    <p:extLst>
      <p:ext uri="{BB962C8B-B14F-4D97-AF65-F5344CB8AC3E}">
        <p14:creationId xmlns:p14="http://schemas.microsoft.com/office/powerpoint/2010/main" val="328236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66E31-5252-40D8-896B-AA00BFE461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1C1A1346-BA08-4C2D-B8C0-DAEC7132C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911BB71-006C-4654-B809-CC7E2E114841}"/>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Marcador de pie de página 4">
            <a:extLst>
              <a:ext uri="{FF2B5EF4-FFF2-40B4-BE49-F238E27FC236}">
                <a16:creationId xmlns:a16="http://schemas.microsoft.com/office/drawing/2014/main" id="{3AEA2D29-142D-448A-9F48-7B78DE9D4240}"/>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664F9EC2-B160-4318-9D26-ADF46CC3A881}"/>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797922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DE6FF-386A-4375-84D7-B41297B19F3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90E81DE-8F94-4536-992F-297FFF45786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13B43FF-2FAD-41A2-A9E5-48EB1B767DF4}"/>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Marcador de pie de página 4">
            <a:extLst>
              <a:ext uri="{FF2B5EF4-FFF2-40B4-BE49-F238E27FC236}">
                <a16:creationId xmlns:a16="http://schemas.microsoft.com/office/drawing/2014/main" id="{578C417B-57CD-471A-B7D4-62ACBBC8CF6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05D7F034-232B-4E85-9E62-106030728EAF}"/>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13128847"/>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B395E3-4BF7-42B6-ADCE-240CA32A69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43A2274-D5EA-49FB-91BC-DEE24B898FE7}"/>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7D5C27A-3AEE-4D3F-92E5-8D07E895795B}"/>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Marcador de pie de página 4">
            <a:extLst>
              <a:ext uri="{FF2B5EF4-FFF2-40B4-BE49-F238E27FC236}">
                <a16:creationId xmlns:a16="http://schemas.microsoft.com/office/drawing/2014/main" id="{2E0D2CCE-0BCE-4368-9CB5-D21845E26F84}"/>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72208165-003A-4040-8820-1B1F69E503E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092088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DEE72-933D-4458-97CC-A496D0B3B12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C39B38E-7944-4B66-B9D0-767119EC3735}"/>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EC366BEE-9E66-49EC-A838-F608D4128BCE}"/>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Marcador de pie de página 4">
            <a:extLst>
              <a:ext uri="{FF2B5EF4-FFF2-40B4-BE49-F238E27FC236}">
                <a16:creationId xmlns:a16="http://schemas.microsoft.com/office/drawing/2014/main" id="{885CA98E-A072-42F8-9CAE-C7BF97CD28C5}"/>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4AA1EC45-F795-418E-A904-DCBF4FC1E484}"/>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602123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9BEA1-E331-4B8B-802D-F6ADDA9A046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FB37183-C5DF-4354-B4F4-ECF756D7CA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2EEF0E7-A28F-4B9F-AE44-28C9139C1F4C}"/>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5" name="Marcador de pie de página 4">
            <a:extLst>
              <a:ext uri="{FF2B5EF4-FFF2-40B4-BE49-F238E27FC236}">
                <a16:creationId xmlns:a16="http://schemas.microsoft.com/office/drawing/2014/main" id="{A6C27E40-EEB8-46B6-A948-B2FDB429574D}"/>
              </a:ext>
            </a:extLst>
          </p:cNvPr>
          <p:cNvSpPr>
            <a:spLocks noGrp="1"/>
          </p:cNvSpPr>
          <p:nvPr>
            <p:ph type="ftr" sz="quarter" idx="11"/>
          </p:nvPr>
        </p:nvSpPr>
        <p:spPr/>
        <p:txBody>
          <a:bodyPr/>
          <a:lstStyle/>
          <a:p>
            <a:endParaRPr lang="en-US" dirty="0"/>
          </a:p>
        </p:txBody>
      </p:sp>
      <p:sp>
        <p:nvSpPr>
          <p:cNvPr id="6" name="Marcador de número de diapositiva 5">
            <a:extLst>
              <a:ext uri="{FF2B5EF4-FFF2-40B4-BE49-F238E27FC236}">
                <a16:creationId xmlns:a16="http://schemas.microsoft.com/office/drawing/2014/main" id="{A0E15685-D4A7-4002-8C27-6C302FF7449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6352710"/>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E2F6EC-D680-46E6-B30A-74ADEA18B58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37D2EDBD-5C0D-4157-A752-5E6275054CD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BB61BFB3-72BA-4433-847E-311A624692F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E859D736-9909-4744-906D-258D6536E539}"/>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6" name="Marcador de pie de página 5">
            <a:extLst>
              <a:ext uri="{FF2B5EF4-FFF2-40B4-BE49-F238E27FC236}">
                <a16:creationId xmlns:a16="http://schemas.microsoft.com/office/drawing/2014/main" id="{856BFDF2-64D2-44C5-843B-ED911FFB8795}"/>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7362554A-B58D-48FD-9901-14CEF3F677E5}"/>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8950028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C0FA96-1015-4F18-BFDE-1D3D3C00230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923F670-744B-4319-BC44-E5CF40E5C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612FD886-6BDB-49A7-93DB-FDC0939C3FA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EC9E7D57-6244-4E6C-906C-C6D983819E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BA24DA40-9D71-4AFC-8570-C8175BD7F1D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D508D51-1039-4FC6-9D34-44C7382C3B5C}"/>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8" name="Marcador de pie de página 7">
            <a:extLst>
              <a:ext uri="{FF2B5EF4-FFF2-40B4-BE49-F238E27FC236}">
                <a16:creationId xmlns:a16="http://schemas.microsoft.com/office/drawing/2014/main" id="{BAB92271-FF0B-4545-87CD-9B76CCB15A61}"/>
              </a:ext>
            </a:extLst>
          </p:cNvPr>
          <p:cNvSpPr>
            <a:spLocks noGrp="1"/>
          </p:cNvSpPr>
          <p:nvPr>
            <p:ph type="ftr" sz="quarter" idx="11"/>
          </p:nvPr>
        </p:nvSpPr>
        <p:spPr/>
        <p:txBody>
          <a:bodyPr/>
          <a:lstStyle/>
          <a:p>
            <a:endParaRPr lang="en-US" dirty="0"/>
          </a:p>
        </p:txBody>
      </p:sp>
      <p:sp>
        <p:nvSpPr>
          <p:cNvPr id="9" name="Marcador de número de diapositiva 8">
            <a:extLst>
              <a:ext uri="{FF2B5EF4-FFF2-40B4-BE49-F238E27FC236}">
                <a16:creationId xmlns:a16="http://schemas.microsoft.com/office/drawing/2014/main" id="{42EB93E7-0B2A-41D9-89F4-D876808BEED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398228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2CD15-E78D-4BBB-8C42-D97C10CF426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91E3960-D5DF-42F2-BFF9-8D4D53460539}"/>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4" name="Marcador de pie de página 3">
            <a:extLst>
              <a:ext uri="{FF2B5EF4-FFF2-40B4-BE49-F238E27FC236}">
                <a16:creationId xmlns:a16="http://schemas.microsoft.com/office/drawing/2014/main" id="{5C4667CD-77E1-409A-9F21-51603DF576C9}"/>
              </a:ext>
            </a:extLst>
          </p:cNvPr>
          <p:cNvSpPr>
            <a:spLocks noGrp="1"/>
          </p:cNvSpPr>
          <p:nvPr>
            <p:ph type="ftr" sz="quarter" idx="11"/>
          </p:nvPr>
        </p:nvSpPr>
        <p:spPr/>
        <p:txBody>
          <a:bodyPr/>
          <a:lstStyle/>
          <a:p>
            <a:endParaRPr lang="en-US" dirty="0"/>
          </a:p>
        </p:txBody>
      </p:sp>
      <p:sp>
        <p:nvSpPr>
          <p:cNvPr id="5" name="Marcador de número de diapositiva 4">
            <a:extLst>
              <a:ext uri="{FF2B5EF4-FFF2-40B4-BE49-F238E27FC236}">
                <a16:creationId xmlns:a16="http://schemas.microsoft.com/office/drawing/2014/main" id="{E18068DA-CD91-4316-9C8A-596EC1C5A15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14940573"/>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354F723-0759-4DBD-83DE-C5C043A1F18E}"/>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3" name="Marcador de pie de página 2">
            <a:extLst>
              <a:ext uri="{FF2B5EF4-FFF2-40B4-BE49-F238E27FC236}">
                <a16:creationId xmlns:a16="http://schemas.microsoft.com/office/drawing/2014/main" id="{FB4684CC-9EFC-4AC5-8296-56F32E151CB8}"/>
              </a:ext>
            </a:extLst>
          </p:cNvPr>
          <p:cNvSpPr>
            <a:spLocks noGrp="1"/>
          </p:cNvSpPr>
          <p:nvPr>
            <p:ph type="ftr" sz="quarter" idx="11"/>
          </p:nvPr>
        </p:nvSpPr>
        <p:spPr/>
        <p:txBody>
          <a:bodyPr/>
          <a:lstStyle/>
          <a:p>
            <a:endParaRPr lang="en-US" dirty="0"/>
          </a:p>
        </p:txBody>
      </p:sp>
      <p:sp>
        <p:nvSpPr>
          <p:cNvPr id="4" name="Marcador de número de diapositiva 3">
            <a:extLst>
              <a:ext uri="{FF2B5EF4-FFF2-40B4-BE49-F238E27FC236}">
                <a16:creationId xmlns:a16="http://schemas.microsoft.com/office/drawing/2014/main" id="{C6E52B9B-FC47-400F-A2D2-63D1E40D945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02443549"/>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A5E47-2796-457D-99B3-BBA7F4B95A3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575F302-7FE4-4763-B8F7-9ACFC70E5E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C9B65DE-F71C-4831-B2EC-2665ED36B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F94583A-274A-4FAB-9BBB-8E5D73D85957}"/>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6" name="Marcador de pie de página 5">
            <a:extLst>
              <a:ext uri="{FF2B5EF4-FFF2-40B4-BE49-F238E27FC236}">
                <a16:creationId xmlns:a16="http://schemas.microsoft.com/office/drawing/2014/main" id="{D888062E-07CB-4C04-B37F-70C03772B7D0}"/>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D8E1109F-0DA1-4E7C-9ACD-86E349AD544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4833060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7CD19-5055-4548-974C-CC24116686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A66694B-B391-46DB-8F74-CE0BB069F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3DC8E857-4877-4BF5-81C8-0390D38BC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7C74434-F9A5-42EC-91A2-EE889BBAAB17}"/>
              </a:ext>
            </a:extLst>
          </p:cNvPr>
          <p:cNvSpPr>
            <a:spLocks noGrp="1"/>
          </p:cNvSpPr>
          <p:nvPr>
            <p:ph type="dt" sz="half" idx="10"/>
          </p:nvPr>
        </p:nvSpPr>
        <p:spPr/>
        <p:txBody>
          <a:bodyPr/>
          <a:lstStyle/>
          <a:p>
            <a:fld id="{B61BEF0D-F0BB-DE4B-95CE-6DB70DBA9567}" type="datetimeFigureOut">
              <a:rPr lang="en-US" smtClean="0"/>
              <a:pPr/>
              <a:t>6/21/2018</a:t>
            </a:fld>
            <a:endParaRPr lang="en-US" dirty="0"/>
          </a:p>
        </p:txBody>
      </p:sp>
      <p:sp>
        <p:nvSpPr>
          <p:cNvPr id="6" name="Marcador de pie de página 5">
            <a:extLst>
              <a:ext uri="{FF2B5EF4-FFF2-40B4-BE49-F238E27FC236}">
                <a16:creationId xmlns:a16="http://schemas.microsoft.com/office/drawing/2014/main" id="{66640350-78D3-4E6B-BDB9-89D2139D27EA}"/>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38C40B9F-5139-45B6-B9B9-3BF3D2AD7DF8}"/>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440081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21C3F5C-AD3F-4688-972F-5EAB333E00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7E85E60-F8F4-4D08-8F38-C6FAFDA2C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C0B1F08-0770-4BB2-9172-D202BB98C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6/21/2018</a:t>
            </a:fld>
            <a:endParaRPr lang="en-US" dirty="0"/>
          </a:p>
        </p:txBody>
      </p:sp>
      <p:sp>
        <p:nvSpPr>
          <p:cNvPr id="5" name="Marcador de pie de página 4">
            <a:extLst>
              <a:ext uri="{FF2B5EF4-FFF2-40B4-BE49-F238E27FC236}">
                <a16:creationId xmlns:a16="http://schemas.microsoft.com/office/drawing/2014/main" id="{0D138E6D-928A-4BC6-B180-D6DD7CB72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a:extLst>
              <a:ext uri="{FF2B5EF4-FFF2-40B4-BE49-F238E27FC236}">
                <a16:creationId xmlns:a16="http://schemas.microsoft.com/office/drawing/2014/main" id="{81E1D8FD-7CDB-4B40-B213-1EDDEB04D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489379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g"/><Relationship Id="rId7"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gif"/><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 Id="rId14" Type="http://schemas.openxmlformats.org/officeDocument/2006/relationships/image" Target="../media/image29.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image" Target="../media/image36.gif"/><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QuickStyle" Target="../diagrams/quickStyle9.xml"/><Relationship Id="rId3" Type="http://schemas.openxmlformats.org/officeDocument/2006/relationships/image" Target="../media/image44.png"/><Relationship Id="rId7" Type="http://schemas.openxmlformats.org/officeDocument/2006/relationships/diagramQuickStyle" Target="../diagrams/quickStyle8.xml"/><Relationship Id="rId12" Type="http://schemas.openxmlformats.org/officeDocument/2006/relationships/diagramLayout" Target="../diagrams/layout9.xml"/><Relationship Id="rId2"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Data" Target="../diagrams/data9.xml"/><Relationship Id="rId5" Type="http://schemas.openxmlformats.org/officeDocument/2006/relationships/diagramData" Target="../diagrams/data8.xml"/><Relationship Id="rId15" Type="http://schemas.microsoft.com/office/2007/relationships/diagramDrawing" Target="../diagrams/drawing9.xml"/><Relationship Id="rId10" Type="http://schemas.openxmlformats.org/officeDocument/2006/relationships/image" Target="../media/image45.gif"/><Relationship Id="rId4" Type="http://schemas.openxmlformats.org/officeDocument/2006/relationships/image" Target="../media/image1.png"/><Relationship Id="rId9" Type="http://schemas.microsoft.com/office/2007/relationships/diagramDrawing" Target="../diagrams/drawing8.xml"/><Relationship Id="rId14" Type="http://schemas.openxmlformats.org/officeDocument/2006/relationships/diagramColors" Target="../diagrams/colors9.xml"/></Relationships>
</file>

<file path=ppt/slides/_rels/slide1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GIF"/><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390E83-8DC1-418F-B663-569EBF4A57E7}"/>
              </a:ext>
            </a:extLst>
          </p:cNvPr>
          <p:cNvSpPr/>
          <p:nvPr/>
        </p:nvSpPr>
        <p:spPr>
          <a:xfrm>
            <a:off x="2400818" y="1078181"/>
            <a:ext cx="9264118" cy="5684569"/>
          </a:xfrm>
          <a:prstGeom prst="rect">
            <a:avLst/>
          </a:prstGeom>
        </p:spPr>
        <p:txBody>
          <a:bodyPr wrap="square">
            <a:spAutoFit/>
          </a:bodyPr>
          <a:lstStyle/>
          <a:p>
            <a:pPr indent="180340" algn="just">
              <a:lnSpc>
                <a:spcPct val="200000"/>
              </a:lnSpc>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 </a:t>
            </a:r>
          </a:p>
          <a:p>
            <a:pPr indent="180340" algn="just">
              <a:lnSpc>
                <a:spcPct val="200000"/>
              </a:lnSpc>
              <a:spcAft>
                <a:spcPts val="0"/>
              </a:spcAft>
            </a:pPr>
            <a:endParaRPr lang="es-EC" sz="1600" dirty="0">
              <a:latin typeface="Arial" panose="020B0604020202020204" pitchFamily="34"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DEPARTAMENTO DE CIENCIAS ECONÓMICAS ADMINISTRATIVAS Y DE COMERCIO</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b="1"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b="1"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CARRERA DE COMERCIO Y MARKETING</a:t>
            </a:r>
            <a:endParaRPr lang="es-EC" sz="1400" b="1"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600" b="1" cap="all" dirty="0">
                <a:latin typeface="Times New Roman" panose="02020603050405020304" pitchFamily="18" charset="0"/>
                <a:ea typeface="Calibri" panose="020F0502020204030204" pitchFamily="34" charset="0"/>
                <a:cs typeface="Times New Roman" panose="02020603050405020304" pitchFamily="18" charset="0"/>
              </a:rPr>
              <a:t>Tema: “ANÁLISIS DEL </a:t>
            </a:r>
            <a:r>
              <a:rPr lang="es-EC" sz="1600" b="1" dirty="0">
                <a:latin typeface="Times New Roman" panose="02020603050405020304" pitchFamily="18" charset="0"/>
                <a:ea typeface="Calibri" panose="020F0502020204030204" pitchFamily="34" charset="0"/>
                <a:cs typeface="Times New Roman" panose="02020603050405020304" pitchFamily="18" charset="0"/>
              </a:rPr>
              <a:t>IMPACTO DE LA PUBLICIDAD ATL, BTL, TTL, DE PRODUCTOS NATURALES EN EL CANTÓN SANTO DOMINGO”.</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AUTOR</a:t>
            </a:r>
            <a:r>
              <a:rPr lang="es-EC" sz="1600" dirty="0">
                <a:latin typeface="Times New Roman" panose="02020603050405020304" pitchFamily="18" charset="0"/>
                <a:ea typeface="Calibri" panose="020F0502020204030204" pitchFamily="34" charset="0"/>
                <a:cs typeface="Times New Roman" panose="02020603050405020304" pitchFamily="18" charset="0"/>
              </a:rPr>
              <a:t>: CHUVA OSTAIZA, JORGE ABRAHAM </a:t>
            </a:r>
          </a:p>
          <a:p>
            <a:pPr indent="180340" algn="ctr">
              <a:lnSpc>
                <a:spcPct val="115000"/>
              </a:lnSpc>
              <a:spcAft>
                <a:spcPts val="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ctr">
              <a:lnSpc>
                <a:spcPct val="115000"/>
              </a:lnSpc>
              <a:spcAft>
                <a:spcPts val="0"/>
              </a:spcAft>
            </a:pPr>
            <a:r>
              <a:rPr lang="es-EC" sz="1600" b="1" dirty="0">
                <a:latin typeface="Times New Roman" panose="02020603050405020304" pitchFamily="18" charset="0"/>
                <a:ea typeface="Calibri" panose="020F0502020204030204" pitchFamily="34" charset="0"/>
                <a:cs typeface="Times New Roman" panose="02020603050405020304" pitchFamily="18" charset="0"/>
              </a:rPr>
              <a:t>DIRECTOR</a:t>
            </a:r>
            <a:r>
              <a:rPr lang="es-EC" sz="1600" dirty="0">
                <a:latin typeface="Times New Roman" panose="02020603050405020304" pitchFamily="18" charset="0"/>
                <a:ea typeface="Calibri" panose="020F0502020204030204" pitchFamily="34" charset="0"/>
                <a:cs typeface="Times New Roman" panose="02020603050405020304" pitchFamily="18" charset="0"/>
              </a:rPr>
              <a:t>: ING. PAZMIÑO REYES, ANDRÉS GABRIEL </a:t>
            </a:r>
          </a:p>
          <a:p>
            <a:pPr indent="180340" algn="just">
              <a:lnSpc>
                <a:spcPct val="115000"/>
              </a:lnSpc>
              <a:spcAft>
                <a:spcPts val="0"/>
              </a:spcAft>
            </a:pPr>
            <a:r>
              <a:rPr lang="es-EC" sz="1400" dirty="0">
                <a:latin typeface="Arial" panose="020B0604020202020204" pitchFamily="34" charset="0"/>
                <a:ea typeface="Calibri" panose="020F0502020204030204" pitchFamily="34" charset="0"/>
                <a:cs typeface="Times New Roman" panose="02020603050405020304" pitchFamily="18" charset="0"/>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 name="Imagen 40" descr="http://nivelacion.espe.edu.ec/wp-content/uploads/2015/03/LOGO-PRINCIPAL-ESPE2.png">
            <a:extLst>
              <a:ext uri="{FF2B5EF4-FFF2-40B4-BE49-F238E27FC236}">
                <a16:creationId xmlns:a16="http://schemas.microsoft.com/office/drawing/2014/main" id="{A8489509-7932-4F7E-B996-2D862D40434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04193" y="500663"/>
            <a:ext cx="4345305" cy="934720"/>
          </a:xfrm>
          <a:prstGeom prst="rect">
            <a:avLst/>
          </a:prstGeom>
          <a:noFill/>
          <a:ln>
            <a:noFill/>
          </a:ln>
        </p:spPr>
      </p:pic>
      <p:pic>
        <p:nvPicPr>
          <p:cNvPr id="2054" name="Picture 6" descr="Imagen relacionada">
            <a:extLst>
              <a:ext uri="{FF2B5EF4-FFF2-40B4-BE49-F238E27FC236}">
                <a16:creationId xmlns:a16="http://schemas.microsoft.com/office/drawing/2014/main" id="{40597558-1DAB-4227-9DF7-EB1D9DE932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51760"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93606"/>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nivelacion.espe.edu.ec/wp-content/uploads/2015/03/LOGO-PRINCIPAL-ESPE2.png">
            <a:extLst>
              <a:ext uri="{FF2B5EF4-FFF2-40B4-BE49-F238E27FC236}">
                <a16:creationId xmlns:a16="http://schemas.microsoft.com/office/drawing/2014/main" id="{C34355C9-5C5A-447A-9C0E-01DB29C17E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2" name="Rectángulo 1">
            <a:extLst>
              <a:ext uri="{FF2B5EF4-FFF2-40B4-BE49-F238E27FC236}">
                <a16:creationId xmlns:a16="http://schemas.microsoft.com/office/drawing/2014/main" id="{610A1E80-16B8-4E80-A83C-A6D556D0AAA9}"/>
              </a:ext>
            </a:extLst>
          </p:cNvPr>
          <p:cNvSpPr/>
          <p:nvPr/>
        </p:nvSpPr>
        <p:spPr>
          <a:xfrm>
            <a:off x="3843649" y="-23590"/>
            <a:ext cx="4276107" cy="584775"/>
          </a:xfrm>
          <a:prstGeom prst="rect">
            <a:avLst/>
          </a:prstGeom>
        </p:spPr>
        <p:txBody>
          <a:bodyPr wrap="none">
            <a:spAutoFit/>
          </a:bodyPr>
          <a:lstStyle/>
          <a:p>
            <a:r>
              <a:rPr lang="es-EC" sz="3200" b="1" dirty="0">
                <a:solidFill>
                  <a:srgbClr val="FF0000"/>
                </a:solidFill>
                <a:latin typeface="Times New Roman" panose="02020603050405020304" pitchFamily="18" charset="0"/>
                <a:ea typeface="Calibri" panose="020F0502020204030204" pitchFamily="34" charset="0"/>
              </a:rPr>
              <a:t>ANÁLISIS DE DATOS</a:t>
            </a:r>
            <a:endParaRPr lang="es-EC" sz="3200" b="1" dirty="0">
              <a:solidFill>
                <a:srgbClr val="FF0000"/>
              </a:solidFill>
            </a:endParaRPr>
          </a:p>
        </p:txBody>
      </p:sp>
      <p:pic>
        <p:nvPicPr>
          <p:cNvPr id="5" name="Imagen 4" descr="Imagen que contiene captura de pantalla&#10;&#10;Descripción generada con confianza muy alta">
            <a:extLst>
              <a:ext uri="{FF2B5EF4-FFF2-40B4-BE49-F238E27FC236}">
                <a16:creationId xmlns:a16="http://schemas.microsoft.com/office/drawing/2014/main" id="{95229D50-46BF-4D72-959A-20E1BEAB0CC8}"/>
              </a:ext>
            </a:extLst>
          </p:cNvPr>
          <p:cNvPicPr/>
          <p:nvPr/>
        </p:nvPicPr>
        <p:blipFill>
          <a:blip r:embed="rId3">
            <a:extLst>
              <a:ext uri="{28A0092B-C50C-407E-A947-70E740481C1C}">
                <a14:useLocalDpi xmlns:a14="http://schemas.microsoft.com/office/drawing/2010/main" val="0"/>
              </a:ext>
            </a:extLst>
          </a:blip>
          <a:stretch>
            <a:fillRect/>
          </a:stretch>
        </p:blipFill>
        <p:spPr>
          <a:xfrm>
            <a:off x="325272" y="1154971"/>
            <a:ext cx="3706402" cy="5480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ángulo 2">
            <a:extLst>
              <a:ext uri="{FF2B5EF4-FFF2-40B4-BE49-F238E27FC236}">
                <a16:creationId xmlns:a16="http://schemas.microsoft.com/office/drawing/2014/main" id="{978D83E3-172C-45C8-9132-A8398934E858}"/>
              </a:ext>
            </a:extLst>
          </p:cNvPr>
          <p:cNvSpPr/>
          <p:nvPr/>
        </p:nvSpPr>
        <p:spPr>
          <a:xfrm>
            <a:off x="7986811" y="524876"/>
            <a:ext cx="2803460" cy="461665"/>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 </a:t>
            </a:r>
            <a:r>
              <a:rPr lang="es-EC" sz="2400" b="1" dirty="0">
                <a:latin typeface="Times New Roman" panose="02020603050405020304" pitchFamily="18" charset="0"/>
                <a:ea typeface="Calibri" panose="020F0502020204030204" pitchFamily="34" charset="0"/>
              </a:rPr>
              <a:t>Software ATLAS.ti</a:t>
            </a:r>
            <a:r>
              <a:rPr lang="es-EC" dirty="0">
                <a:latin typeface="Times New Roman" panose="02020603050405020304" pitchFamily="18" charset="0"/>
                <a:ea typeface="Calibri" panose="020F0502020204030204" pitchFamily="34" charset="0"/>
              </a:rPr>
              <a:t>.</a:t>
            </a:r>
            <a:endParaRPr lang="es-EC" dirty="0"/>
          </a:p>
        </p:txBody>
      </p:sp>
      <p:pic>
        <p:nvPicPr>
          <p:cNvPr id="6" name="Imagen 5" descr="Imagen que contiene texto, mapa&#10;&#10;Descripción generada con confianza muy alta">
            <a:extLst>
              <a:ext uri="{FF2B5EF4-FFF2-40B4-BE49-F238E27FC236}">
                <a16:creationId xmlns:a16="http://schemas.microsoft.com/office/drawing/2014/main" id="{567D83C8-F909-4AC3-B32C-4BA7B48A5ED0}"/>
              </a:ext>
            </a:extLst>
          </p:cNvPr>
          <p:cNvPicPr/>
          <p:nvPr/>
        </p:nvPicPr>
        <p:blipFill>
          <a:blip r:embed="rId4">
            <a:extLst>
              <a:ext uri="{28A0092B-C50C-407E-A947-70E740481C1C}">
                <a14:useLocalDpi xmlns:a14="http://schemas.microsoft.com/office/drawing/2010/main" val="0"/>
              </a:ext>
            </a:extLst>
          </a:blip>
          <a:stretch>
            <a:fillRect/>
          </a:stretch>
        </p:blipFill>
        <p:spPr>
          <a:xfrm>
            <a:off x="4031675" y="870499"/>
            <a:ext cx="3497410" cy="5764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descr="Imagen que contiene texto, mapa&#10;&#10;Descripción generada con confianza muy alta">
            <a:extLst>
              <a:ext uri="{FF2B5EF4-FFF2-40B4-BE49-F238E27FC236}">
                <a16:creationId xmlns:a16="http://schemas.microsoft.com/office/drawing/2014/main" id="{6878753D-3489-4BD7-8CF9-AF2EE164235C}"/>
              </a:ext>
            </a:extLst>
          </p:cNvPr>
          <p:cNvPicPr/>
          <p:nvPr/>
        </p:nvPicPr>
        <p:blipFill>
          <a:blip r:embed="rId5">
            <a:extLst>
              <a:ext uri="{28A0092B-C50C-407E-A947-70E740481C1C}">
                <a14:useLocalDpi xmlns:a14="http://schemas.microsoft.com/office/drawing/2010/main" val="0"/>
              </a:ext>
            </a:extLst>
          </a:blip>
          <a:stretch>
            <a:fillRect/>
          </a:stretch>
        </p:blipFill>
        <p:spPr>
          <a:xfrm>
            <a:off x="7529084" y="934084"/>
            <a:ext cx="4662916" cy="5704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a:extLst>
              <a:ext uri="{FF2B5EF4-FFF2-40B4-BE49-F238E27FC236}">
                <a16:creationId xmlns:a16="http://schemas.microsoft.com/office/drawing/2014/main" id="{60062AE9-29A8-4FAD-A9B3-050649BF9C49}"/>
              </a:ext>
            </a:extLst>
          </p:cNvPr>
          <p:cNvPicPr>
            <a:picLocks noChangeAspect="1"/>
          </p:cNvPicPr>
          <p:nvPr/>
        </p:nvPicPr>
        <p:blipFill>
          <a:blip r:embed="rId6"/>
          <a:stretch>
            <a:fillRect/>
          </a:stretch>
        </p:blipFill>
        <p:spPr>
          <a:xfrm>
            <a:off x="1031533" y="950127"/>
            <a:ext cx="1146940" cy="204844"/>
          </a:xfrm>
          <a:prstGeom prst="rect">
            <a:avLst/>
          </a:prstGeom>
        </p:spPr>
      </p:pic>
      <p:pic>
        <p:nvPicPr>
          <p:cNvPr id="9" name="Imagen 8">
            <a:extLst>
              <a:ext uri="{FF2B5EF4-FFF2-40B4-BE49-F238E27FC236}">
                <a16:creationId xmlns:a16="http://schemas.microsoft.com/office/drawing/2014/main" id="{F72ED2B8-4BF1-4407-AB45-7D1C6C4790D0}"/>
              </a:ext>
            </a:extLst>
          </p:cNvPr>
          <p:cNvPicPr>
            <a:picLocks noChangeAspect="1"/>
          </p:cNvPicPr>
          <p:nvPr/>
        </p:nvPicPr>
        <p:blipFill>
          <a:blip r:embed="rId7"/>
          <a:stretch>
            <a:fillRect/>
          </a:stretch>
        </p:blipFill>
        <p:spPr>
          <a:xfrm>
            <a:off x="4949060" y="745283"/>
            <a:ext cx="1146940" cy="204844"/>
          </a:xfrm>
          <a:prstGeom prst="rect">
            <a:avLst/>
          </a:prstGeom>
        </p:spPr>
      </p:pic>
      <p:pic>
        <p:nvPicPr>
          <p:cNvPr id="10" name="Imagen 9">
            <a:extLst>
              <a:ext uri="{FF2B5EF4-FFF2-40B4-BE49-F238E27FC236}">
                <a16:creationId xmlns:a16="http://schemas.microsoft.com/office/drawing/2014/main" id="{1CAA8298-C989-4A8E-B378-DAF48C884DFA}"/>
              </a:ext>
            </a:extLst>
          </p:cNvPr>
          <p:cNvPicPr>
            <a:picLocks noChangeAspect="1"/>
          </p:cNvPicPr>
          <p:nvPr/>
        </p:nvPicPr>
        <p:blipFill>
          <a:blip r:embed="rId8"/>
          <a:stretch>
            <a:fillRect/>
          </a:stretch>
        </p:blipFill>
        <p:spPr>
          <a:xfrm>
            <a:off x="10916165" y="1022984"/>
            <a:ext cx="1146940" cy="204844"/>
          </a:xfrm>
          <a:prstGeom prst="rect">
            <a:avLst/>
          </a:prstGeom>
        </p:spPr>
      </p:pic>
    </p:spTree>
    <p:extLst>
      <p:ext uri="{BB962C8B-B14F-4D97-AF65-F5344CB8AC3E}">
        <p14:creationId xmlns:p14="http://schemas.microsoft.com/office/powerpoint/2010/main" val="22633059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nivelacion.espe.edu.ec/wp-content/uploads/2015/03/LOGO-PRINCIPAL-ESPE2.png">
            <a:extLst>
              <a:ext uri="{FF2B5EF4-FFF2-40B4-BE49-F238E27FC236}">
                <a16:creationId xmlns:a16="http://schemas.microsoft.com/office/drawing/2014/main" id="{ED16F4DA-29A4-4235-AD30-9C57DCE3CF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pic>
        <p:nvPicPr>
          <p:cNvPr id="5" name="Imagen 4" descr="Imagen que contiene texto, mapa&#10;&#10;Descripción generada con confianza muy alta">
            <a:extLst>
              <a:ext uri="{FF2B5EF4-FFF2-40B4-BE49-F238E27FC236}">
                <a16:creationId xmlns:a16="http://schemas.microsoft.com/office/drawing/2014/main" id="{450D0217-8FEA-4B0A-A326-915F42B7CBCA}"/>
              </a:ext>
            </a:extLst>
          </p:cNvPr>
          <p:cNvPicPr/>
          <p:nvPr/>
        </p:nvPicPr>
        <p:blipFill>
          <a:blip r:embed="rId3">
            <a:extLst>
              <a:ext uri="{28A0092B-C50C-407E-A947-70E740481C1C}">
                <a14:useLocalDpi xmlns:a14="http://schemas.microsoft.com/office/drawing/2010/main" val="0"/>
              </a:ext>
            </a:extLst>
          </a:blip>
          <a:stretch>
            <a:fillRect/>
          </a:stretch>
        </p:blipFill>
        <p:spPr>
          <a:xfrm>
            <a:off x="172871" y="932687"/>
            <a:ext cx="11846258" cy="58604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ángulo 5">
            <a:extLst>
              <a:ext uri="{FF2B5EF4-FFF2-40B4-BE49-F238E27FC236}">
                <a16:creationId xmlns:a16="http://schemas.microsoft.com/office/drawing/2014/main" id="{04DFCE24-6030-4A23-8309-AEAB73CEA858}"/>
              </a:ext>
            </a:extLst>
          </p:cNvPr>
          <p:cNvSpPr/>
          <p:nvPr/>
        </p:nvSpPr>
        <p:spPr>
          <a:xfrm>
            <a:off x="1731263" y="64869"/>
            <a:ext cx="10287865" cy="707886"/>
          </a:xfrm>
          <a:prstGeom prst="rect">
            <a:avLst/>
          </a:prstGeom>
        </p:spPr>
        <p:txBody>
          <a:bodyPr wrap="square">
            <a:spAutoFit/>
          </a:bodyPr>
          <a:lstStyle/>
          <a:p>
            <a:pPr algn="ctr"/>
            <a:r>
              <a:rPr lang="es-EC" sz="2000" b="1" dirty="0">
                <a:latin typeface="Times New Roman" panose="02020603050405020304" pitchFamily="18" charset="0"/>
                <a:ea typeface="Calibri" panose="020F0502020204030204" pitchFamily="34" charset="0"/>
              </a:rPr>
              <a:t>Red Semántica  Correlacional de las empresas de Medios de Comunicación y Productos Naturales</a:t>
            </a:r>
            <a:endParaRPr lang="es-EC" sz="2000" dirty="0"/>
          </a:p>
        </p:txBody>
      </p:sp>
      <p:sp>
        <p:nvSpPr>
          <p:cNvPr id="3" name="CuadroTexto 2">
            <a:extLst>
              <a:ext uri="{FF2B5EF4-FFF2-40B4-BE49-F238E27FC236}">
                <a16:creationId xmlns:a16="http://schemas.microsoft.com/office/drawing/2014/main" id="{A3DEE61C-FFB4-4B4E-AD78-E29165886078}"/>
              </a:ext>
            </a:extLst>
          </p:cNvPr>
          <p:cNvSpPr txBox="1"/>
          <p:nvPr/>
        </p:nvSpPr>
        <p:spPr>
          <a:xfrm>
            <a:off x="7447722" y="4678017"/>
            <a:ext cx="4227443" cy="1842053"/>
          </a:xfrm>
          <a:prstGeom prst="rect">
            <a:avLst/>
          </a:prstGeom>
          <a:solidFill>
            <a:schemeClr val="bg1"/>
          </a:solidFill>
          <a:ln>
            <a:solidFill>
              <a:schemeClr val="bg1"/>
            </a:solidFill>
          </a:ln>
        </p:spPr>
        <p:txBody>
          <a:bodyPr wrap="square" rtlCol="0">
            <a:spAutoFit/>
          </a:bodyPr>
          <a:lstStyle/>
          <a:p>
            <a:endParaRPr lang="es-EC" dirty="0"/>
          </a:p>
        </p:txBody>
      </p:sp>
      <p:graphicFrame>
        <p:nvGraphicFramePr>
          <p:cNvPr id="7" name="Tabla 6">
            <a:extLst>
              <a:ext uri="{FF2B5EF4-FFF2-40B4-BE49-F238E27FC236}">
                <a16:creationId xmlns:a16="http://schemas.microsoft.com/office/drawing/2014/main" id="{50C97BF4-3586-4CCE-851E-9284D4CABC50}"/>
              </a:ext>
            </a:extLst>
          </p:cNvPr>
          <p:cNvGraphicFramePr>
            <a:graphicFrameLocks noGrp="1"/>
          </p:cNvGraphicFramePr>
          <p:nvPr>
            <p:extLst>
              <p:ext uri="{D42A27DB-BD31-4B8C-83A1-F6EECF244321}">
                <p14:modId xmlns:p14="http://schemas.microsoft.com/office/powerpoint/2010/main" val="2509013950"/>
              </p:ext>
            </p:extLst>
          </p:nvPr>
        </p:nvGraphicFramePr>
        <p:xfrm>
          <a:off x="7447722" y="4678016"/>
          <a:ext cx="4227443" cy="1842053"/>
        </p:xfrm>
        <a:graphic>
          <a:graphicData uri="http://schemas.openxmlformats.org/drawingml/2006/table">
            <a:tbl>
              <a:tblPr/>
              <a:tblGrid>
                <a:gridCol w="2050760">
                  <a:extLst>
                    <a:ext uri="{9D8B030D-6E8A-4147-A177-3AD203B41FA5}">
                      <a16:colId xmlns:a16="http://schemas.microsoft.com/office/drawing/2014/main" val="3002537414"/>
                    </a:ext>
                  </a:extLst>
                </a:gridCol>
                <a:gridCol w="2176683">
                  <a:extLst>
                    <a:ext uri="{9D8B030D-6E8A-4147-A177-3AD203B41FA5}">
                      <a16:colId xmlns:a16="http://schemas.microsoft.com/office/drawing/2014/main" val="1695543070"/>
                    </a:ext>
                  </a:extLst>
                </a:gridCol>
              </a:tblGrid>
              <a:tr h="399652">
                <a:tc>
                  <a:txBody>
                    <a:bodyPr/>
                    <a:lstStyle/>
                    <a:p>
                      <a:pPr algn="l" fontAlgn="b"/>
                      <a:r>
                        <a:rPr lang="es-EC" sz="1200" b="1" i="0" u="none" strike="noStrike">
                          <a:solidFill>
                            <a:srgbClr val="000000"/>
                          </a:solidFill>
                          <a:effectLst/>
                          <a:latin typeface="Times New Roman" panose="02020603050405020304" pitchFamily="18" charset="0"/>
                        </a:rPr>
                        <a:t>Identificación de empresas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a:solidFill>
                            <a:srgbClr val="000000"/>
                          </a:solidFill>
                          <a:effectLst/>
                          <a:latin typeface="Times New Roman" panose="02020603050405020304" pitchFamily="18" charset="0"/>
                        </a:rPr>
                        <a:t>Retorno Económico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320490180"/>
                  </a:ext>
                </a:extLst>
              </a:tr>
              <a:tr h="204898">
                <a:tc>
                  <a:txBody>
                    <a:bodyPr/>
                    <a:lstStyle/>
                    <a:p>
                      <a:pPr algn="l" fontAlgn="b"/>
                      <a:r>
                        <a:rPr lang="es-EC" sz="1200" b="1" i="0" u="none" strike="noStrike">
                          <a:solidFill>
                            <a:srgbClr val="000000"/>
                          </a:solidFill>
                          <a:effectLst/>
                          <a:latin typeface="Times New Roman" panose="02020603050405020304" pitchFamily="18" charset="0"/>
                        </a:rPr>
                        <a:t>Inversión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dirty="0">
                          <a:solidFill>
                            <a:srgbClr val="000000"/>
                          </a:solidFill>
                          <a:effectLst/>
                          <a:latin typeface="Times New Roman" panose="02020603050405020304" pitchFamily="18" charset="0"/>
                        </a:rPr>
                        <a:t>Capacitación RRHH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854393698"/>
                  </a:ext>
                </a:extLst>
              </a:tr>
              <a:tr h="204898">
                <a:tc>
                  <a:txBody>
                    <a:bodyPr/>
                    <a:lstStyle/>
                    <a:p>
                      <a:pPr algn="l" fontAlgn="b"/>
                      <a:r>
                        <a:rPr lang="es-EC" sz="1200" b="1" i="0" u="none" strike="noStrike">
                          <a:solidFill>
                            <a:srgbClr val="000000"/>
                          </a:solidFill>
                          <a:effectLst/>
                          <a:latin typeface="Times New Roman" panose="02020603050405020304" pitchFamily="18" charset="0"/>
                        </a:rPr>
                        <a:t>Competidores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a:solidFill>
                            <a:srgbClr val="000000"/>
                          </a:solidFill>
                          <a:effectLst/>
                          <a:latin typeface="Times New Roman" panose="02020603050405020304" pitchFamily="18" charset="0"/>
                        </a:rPr>
                        <a:t>Local Adecuado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194941519"/>
                  </a:ext>
                </a:extLst>
              </a:tr>
              <a:tr h="204898">
                <a:tc>
                  <a:txBody>
                    <a:bodyPr/>
                    <a:lstStyle/>
                    <a:p>
                      <a:pPr algn="l" fontAlgn="b"/>
                      <a:r>
                        <a:rPr lang="es-EC" sz="1200" b="1" i="0" u="none" strike="noStrike">
                          <a:solidFill>
                            <a:srgbClr val="000000"/>
                          </a:solidFill>
                          <a:effectLst/>
                          <a:latin typeface="Times New Roman" panose="02020603050405020304" pitchFamily="18" charset="0"/>
                        </a:rPr>
                        <a:t>Servicios y Productos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dirty="0">
                          <a:solidFill>
                            <a:srgbClr val="000000"/>
                          </a:solidFill>
                          <a:effectLst/>
                          <a:latin typeface="Times New Roman" panose="02020603050405020304" pitchFamily="18" charset="0"/>
                        </a:rPr>
                        <a:t>Tipos de clientes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711925461"/>
                  </a:ext>
                </a:extLst>
              </a:tr>
              <a:tr h="204898">
                <a:tc>
                  <a:txBody>
                    <a:bodyPr/>
                    <a:lstStyle/>
                    <a:p>
                      <a:pPr algn="l" fontAlgn="b"/>
                      <a:r>
                        <a:rPr lang="es-EC" sz="1200" b="1" i="0" u="none" strike="noStrike">
                          <a:solidFill>
                            <a:srgbClr val="000000"/>
                          </a:solidFill>
                          <a:effectLst/>
                          <a:latin typeface="Times New Roman" panose="02020603050405020304" pitchFamily="18" charset="0"/>
                        </a:rPr>
                        <a:t>Publicidad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a:solidFill>
                            <a:srgbClr val="000000"/>
                          </a:solidFill>
                          <a:effectLst/>
                          <a:latin typeface="Times New Roman" panose="02020603050405020304" pitchFamily="18" charset="0"/>
                        </a:rPr>
                        <a:t>Lineas de Producto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1407621602"/>
                  </a:ext>
                </a:extLst>
              </a:tr>
              <a:tr h="204898">
                <a:tc>
                  <a:txBody>
                    <a:bodyPr/>
                    <a:lstStyle/>
                    <a:p>
                      <a:pPr algn="l" fontAlgn="b"/>
                      <a:r>
                        <a:rPr lang="es-EC" sz="1200" b="1" i="0" u="none" strike="noStrike">
                          <a:solidFill>
                            <a:srgbClr val="000000"/>
                          </a:solidFill>
                          <a:effectLst/>
                          <a:latin typeface="Times New Roman" panose="02020603050405020304" pitchFamily="18" charset="0"/>
                        </a:rPr>
                        <a:t>Precios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a:solidFill>
                            <a:srgbClr val="000000"/>
                          </a:solidFill>
                          <a:effectLst/>
                          <a:latin typeface="Times New Roman" panose="02020603050405020304" pitchFamily="18" charset="0"/>
                        </a:rPr>
                        <a:t>Aproyo Proveedores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751890789"/>
                  </a:ext>
                </a:extLst>
              </a:tr>
              <a:tr h="204898">
                <a:tc>
                  <a:txBody>
                    <a:bodyPr/>
                    <a:lstStyle/>
                    <a:p>
                      <a:pPr algn="l" fontAlgn="b"/>
                      <a:r>
                        <a:rPr lang="es-EC" sz="1200" b="1" i="0" u="none" strike="noStrike">
                          <a:solidFill>
                            <a:srgbClr val="000000"/>
                          </a:solidFill>
                          <a:effectLst/>
                          <a:latin typeface="Times New Roman" panose="02020603050405020304" pitchFamily="18" charset="0"/>
                        </a:rPr>
                        <a:t>Horario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a:solidFill>
                            <a:srgbClr val="000000"/>
                          </a:solidFill>
                          <a:effectLst/>
                          <a:latin typeface="Times New Roman" panose="02020603050405020304" pitchFamily="18" charset="0"/>
                        </a:rPr>
                        <a:t>Rentabilidad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21246299"/>
                  </a:ext>
                </a:extLst>
              </a:tr>
              <a:tr h="213013">
                <a:tc>
                  <a:txBody>
                    <a:bodyPr/>
                    <a:lstStyle/>
                    <a:p>
                      <a:pPr algn="l" fontAlgn="b"/>
                      <a:r>
                        <a:rPr lang="es-EC" sz="1200" b="1" i="0" u="none" strike="noStrike">
                          <a:solidFill>
                            <a:srgbClr val="000000"/>
                          </a:solidFill>
                          <a:effectLst/>
                          <a:latin typeface="Times New Roman" panose="02020603050405020304" pitchFamily="18" charset="0"/>
                        </a:rPr>
                        <a:t>Criterio Publicitario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l" fontAlgn="b"/>
                      <a:r>
                        <a:rPr lang="es-EC" sz="1200" b="1" i="0" u="none" strike="noStrike" dirty="0">
                          <a:solidFill>
                            <a:srgbClr val="000000"/>
                          </a:solidFill>
                          <a:effectLst/>
                          <a:latin typeface="Times New Roman" panose="02020603050405020304" pitchFamily="18" charset="0"/>
                        </a:rPr>
                        <a:t>Restricciones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893295788"/>
                  </a:ext>
                </a:extLst>
              </a:tr>
            </a:tbl>
          </a:graphicData>
        </a:graphic>
      </p:graphicFrame>
    </p:spTree>
    <p:extLst>
      <p:ext uri="{BB962C8B-B14F-4D97-AF65-F5344CB8AC3E}">
        <p14:creationId xmlns:p14="http://schemas.microsoft.com/office/powerpoint/2010/main" val="1637996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nivelacion.espe.edu.ec/wp-content/uploads/2015/03/LOGO-PRINCIPAL-ESPE2.png">
            <a:extLst>
              <a:ext uri="{FF2B5EF4-FFF2-40B4-BE49-F238E27FC236}">
                <a16:creationId xmlns:a16="http://schemas.microsoft.com/office/drawing/2014/main" id="{ED16F4DA-29A4-4235-AD30-9C57DCE3CF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2" name="Rectángulo 1">
            <a:extLst>
              <a:ext uri="{FF2B5EF4-FFF2-40B4-BE49-F238E27FC236}">
                <a16:creationId xmlns:a16="http://schemas.microsoft.com/office/drawing/2014/main" id="{2AB5E5B6-986D-490C-B620-57B33BE0E11F}"/>
              </a:ext>
            </a:extLst>
          </p:cNvPr>
          <p:cNvSpPr/>
          <p:nvPr/>
        </p:nvSpPr>
        <p:spPr>
          <a:xfrm>
            <a:off x="4538196" y="64869"/>
            <a:ext cx="3677225" cy="646331"/>
          </a:xfrm>
          <a:prstGeom prst="rect">
            <a:avLst/>
          </a:prstGeom>
        </p:spPr>
        <p:txBody>
          <a:bodyPr wrap="none">
            <a:spAutoFit/>
          </a:bodyPr>
          <a:lstStyle/>
          <a:p>
            <a:r>
              <a:rPr lang="es-EC" sz="3600" b="1" dirty="0">
                <a:solidFill>
                  <a:srgbClr val="FF0000"/>
                </a:solidFill>
                <a:latin typeface="Times New Roman" panose="02020603050405020304" pitchFamily="18" charset="0"/>
                <a:ea typeface="Calibri" panose="020F0502020204030204" pitchFamily="34" charset="0"/>
              </a:rPr>
              <a:t>LA PROPUESTA</a:t>
            </a:r>
            <a:endParaRPr lang="es-EC" sz="3600" b="1" dirty="0">
              <a:solidFill>
                <a:srgbClr val="FF0000"/>
              </a:solidFill>
            </a:endParaRPr>
          </a:p>
        </p:txBody>
      </p:sp>
      <p:graphicFrame>
        <p:nvGraphicFramePr>
          <p:cNvPr id="3" name="Tabla 2">
            <a:extLst>
              <a:ext uri="{FF2B5EF4-FFF2-40B4-BE49-F238E27FC236}">
                <a16:creationId xmlns:a16="http://schemas.microsoft.com/office/drawing/2014/main" id="{BA79C5D7-4996-4254-A19E-1DB51C6FF6B1}"/>
              </a:ext>
            </a:extLst>
          </p:cNvPr>
          <p:cNvGraphicFramePr>
            <a:graphicFrameLocks noGrp="1"/>
          </p:cNvGraphicFramePr>
          <p:nvPr>
            <p:extLst>
              <p:ext uri="{D42A27DB-BD31-4B8C-83A1-F6EECF244321}">
                <p14:modId xmlns:p14="http://schemas.microsoft.com/office/powerpoint/2010/main" val="699017708"/>
              </p:ext>
            </p:extLst>
          </p:nvPr>
        </p:nvGraphicFramePr>
        <p:xfrm>
          <a:off x="0" y="1253330"/>
          <a:ext cx="5724144" cy="5844160"/>
        </p:xfrm>
        <a:graphic>
          <a:graphicData uri="http://schemas.openxmlformats.org/drawingml/2006/table">
            <a:tbl>
              <a:tblPr firstRow="1" firstCol="1" bandRow="1">
                <a:tableStyleId>{5940675A-B579-460E-94D1-54222C63F5DA}</a:tableStyleId>
              </a:tblPr>
              <a:tblGrid>
                <a:gridCol w="2862072">
                  <a:extLst>
                    <a:ext uri="{9D8B030D-6E8A-4147-A177-3AD203B41FA5}">
                      <a16:colId xmlns:a16="http://schemas.microsoft.com/office/drawing/2014/main" val="520351353"/>
                    </a:ext>
                  </a:extLst>
                </a:gridCol>
                <a:gridCol w="2862072">
                  <a:extLst>
                    <a:ext uri="{9D8B030D-6E8A-4147-A177-3AD203B41FA5}">
                      <a16:colId xmlns:a16="http://schemas.microsoft.com/office/drawing/2014/main" val="81995654"/>
                    </a:ext>
                  </a:extLst>
                </a:gridCol>
              </a:tblGrid>
              <a:tr h="2268163">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Fortalezas</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-Infraestructura propia.</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-Tecnología.</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-Red de Frecuencia.</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-Posicionamiento en el mercado.</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574" marR="59574" marT="0" marB="0"/>
                </a:tc>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Oportunidades</a:t>
                      </a:r>
                    </a:p>
                    <a:p>
                      <a:pPr marL="342900" lvl="0" indent="-342900" algn="just">
                        <a:lnSpc>
                          <a:spcPct val="115000"/>
                        </a:lnSpc>
                        <a:spcAft>
                          <a:spcPts val="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Nuevos anunciantes de productos.</a:t>
                      </a:r>
                      <a:endParaRPr lang="es-EC" sz="1400" dirty="0">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Ampliación de Cobertura.</a:t>
                      </a:r>
                      <a:endParaRPr lang="es-EC" sz="1400" dirty="0">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Nuevos aliados estratégicos.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4243294908"/>
                  </a:ext>
                </a:extLst>
              </a:tr>
              <a:tr h="3043899">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Debilidades</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Cambios o sustitución de los entes de control.</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No manejar los mismos precios en publicidad.</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Implementación de personal que transmita mensajes en otros idiomas.</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574" marR="59574" marT="0" marB="0"/>
                </a:tc>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Amenazas</a:t>
                      </a:r>
                    </a:p>
                    <a:p>
                      <a:pPr marL="342900" lvl="0" indent="-342900" algn="just">
                        <a:lnSpc>
                          <a:spcPct val="115000"/>
                        </a:lnSpc>
                        <a:spcAft>
                          <a:spcPts val="100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Incremento de Competencias.</a:t>
                      </a:r>
                      <a:endParaRPr lang="es-EC" sz="1400" dirty="0">
                        <a:effectLst/>
                        <a:latin typeface="Times New Roman" panose="02020603050405020304" pitchFamily="18" charset="0"/>
                        <a:cs typeface="Times New Roman" panose="02020603050405020304" pitchFamily="18" charset="0"/>
                      </a:endParaRP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Clausura o cierre del medio de comunicación por multas o denuncias.</a:t>
                      </a:r>
                      <a:endParaRPr lang="es-EC" sz="1400" dirty="0">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marL="457200" algn="just">
                        <a:lnSpc>
                          <a:spcPct val="115000"/>
                        </a:lnSpc>
                        <a:spcAft>
                          <a:spcPts val="100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574" marR="59574" marT="0" marB="0"/>
                </a:tc>
                <a:extLst>
                  <a:ext uri="{0D108BD9-81ED-4DB2-BD59-A6C34878D82A}">
                    <a16:rowId xmlns:a16="http://schemas.microsoft.com/office/drawing/2014/main" val="1483575193"/>
                  </a:ext>
                </a:extLst>
              </a:tr>
            </a:tbl>
          </a:graphicData>
        </a:graphic>
      </p:graphicFrame>
      <p:graphicFrame>
        <p:nvGraphicFramePr>
          <p:cNvPr id="5" name="Tabla 4">
            <a:extLst>
              <a:ext uri="{FF2B5EF4-FFF2-40B4-BE49-F238E27FC236}">
                <a16:creationId xmlns:a16="http://schemas.microsoft.com/office/drawing/2014/main" id="{A122E4D9-1C13-4146-A0F9-61A1843B0989}"/>
              </a:ext>
            </a:extLst>
          </p:cNvPr>
          <p:cNvGraphicFramePr>
            <a:graphicFrameLocks noGrp="1"/>
          </p:cNvGraphicFramePr>
          <p:nvPr>
            <p:extLst>
              <p:ext uri="{D42A27DB-BD31-4B8C-83A1-F6EECF244321}">
                <p14:modId xmlns:p14="http://schemas.microsoft.com/office/powerpoint/2010/main" val="896779085"/>
              </p:ext>
            </p:extLst>
          </p:nvPr>
        </p:nvGraphicFramePr>
        <p:xfrm>
          <a:off x="5870447" y="1253331"/>
          <a:ext cx="6148682" cy="5618100"/>
        </p:xfrm>
        <a:graphic>
          <a:graphicData uri="http://schemas.openxmlformats.org/drawingml/2006/table">
            <a:tbl>
              <a:tblPr firstRow="1" firstCol="1" bandRow="1">
                <a:tableStyleId>{5940675A-B579-460E-94D1-54222C63F5DA}</a:tableStyleId>
              </a:tblPr>
              <a:tblGrid>
                <a:gridCol w="3074341">
                  <a:extLst>
                    <a:ext uri="{9D8B030D-6E8A-4147-A177-3AD203B41FA5}">
                      <a16:colId xmlns:a16="http://schemas.microsoft.com/office/drawing/2014/main" val="709567575"/>
                    </a:ext>
                  </a:extLst>
                </a:gridCol>
                <a:gridCol w="3074341">
                  <a:extLst>
                    <a:ext uri="{9D8B030D-6E8A-4147-A177-3AD203B41FA5}">
                      <a16:colId xmlns:a16="http://schemas.microsoft.com/office/drawing/2014/main" val="681524870"/>
                    </a:ext>
                  </a:extLst>
                </a:gridCol>
              </a:tblGrid>
              <a:tr h="2859674">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Fortalezas</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Infraestructura propia.</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Proveedores.</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Equipamiento tecnológico con software.</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Personal adecuado.</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23" marR="66523" marT="0" marB="0"/>
                </a:tc>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Oportunidades</a:t>
                      </a:r>
                    </a:p>
                    <a:p>
                      <a:pPr marL="342900" lvl="0" indent="-342900" algn="just">
                        <a:lnSpc>
                          <a:spcPct val="115000"/>
                        </a:lnSpc>
                        <a:spcAft>
                          <a:spcPts val="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Lanzamiento de nuevos de productos.</a:t>
                      </a:r>
                      <a:endParaRPr lang="es-EC" sz="1400" dirty="0">
                        <a:effectLst/>
                        <a:latin typeface="Times New Roman" panose="02020603050405020304" pitchFamily="18" charset="0"/>
                        <a:cs typeface="Times New Roman" panose="02020603050405020304" pitchFamily="18" charset="0"/>
                      </a:endParaRPr>
                    </a:p>
                    <a:p>
                      <a:pPr marL="457200" algn="just">
                        <a:lnSpc>
                          <a:spcPct val="115000"/>
                        </a:lnSpc>
                        <a:spcAft>
                          <a:spcPts val="0"/>
                        </a:spcAft>
                      </a:pPr>
                      <a:r>
                        <a:rPr lang="es-ES"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Población Tradicional que consume productos de origen natural.</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23" marR="66523" marT="0" marB="0"/>
                </a:tc>
                <a:extLst>
                  <a:ext uri="{0D108BD9-81ED-4DB2-BD59-A6C34878D82A}">
                    <a16:rowId xmlns:a16="http://schemas.microsoft.com/office/drawing/2014/main" val="328200478"/>
                  </a:ext>
                </a:extLst>
              </a:tr>
              <a:tr h="2680126">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Debilidades</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Regulación constante de los ministerios de Salud Pública.</a:t>
                      </a: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Existencia de diferentes laboratorios en el mercado, No manejar los mismos precios en los productos.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23" marR="66523" marT="0" marB="0"/>
                </a:tc>
                <a:tc>
                  <a:txBody>
                    <a:bodyPr/>
                    <a:lstStyle/>
                    <a:p>
                      <a:pPr indent="180340" algn="ctr">
                        <a:lnSpc>
                          <a:spcPct val="200000"/>
                        </a:lnSpc>
                        <a:spcAft>
                          <a:spcPts val="0"/>
                        </a:spcAft>
                      </a:pPr>
                      <a:r>
                        <a:rPr lang="es-EC" sz="1400" b="1" dirty="0">
                          <a:effectLst/>
                          <a:latin typeface="Times New Roman" panose="02020603050405020304" pitchFamily="18" charset="0"/>
                          <a:cs typeface="Times New Roman" panose="02020603050405020304" pitchFamily="18" charset="0"/>
                        </a:rPr>
                        <a:t>Amenazas</a:t>
                      </a:r>
                    </a:p>
                    <a:p>
                      <a:pPr marL="342900" lvl="0" indent="-342900" algn="just">
                        <a:lnSpc>
                          <a:spcPct val="115000"/>
                        </a:lnSpc>
                        <a:spcAft>
                          <a:spcPts val="100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Incremento de Competencias.</a:t>
                      </a:r>
                      <a:endParaRPr lang="es-EC" sz="1400" dirty="0">
                        <a:effectLst/>
                        <a:latin typeface="Times New Roman" panose="02020603050405020304" pitchFamily="18" charset="0"/>
                        <a:cs typeface="Times New Roman" panose="02020603050405020304" pitchFamily="18" charset="0"/>
                      </a:endParaRP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a:t>
                      </a:r>
                    </a:p>
                    <a:p>
                      <a:pPr marL="342900" lvl="0" indent="-342900" algn="just">
                        <a:lnSpc>
                          <a:spcPct val="115000"/>
                        </a:lnSpc>
                        <a:spcAft>
                          <a:spcPts val="1000"/>
                        </a:spcAft>
                        <a:buFont typeface="Times New Roman" panose="02020603050405020304" pitchFamily="18" charset="0"/>
                        <a:buChar char="-"/>
                      </a:pPr>
                      <a:r>
                        <a:rPr lang="es-ES" sz="1400" dirty="0">
                          <a:effectLst/>
                          <a:latin typeface="Times New Roman" panose="02020603050405020304" pitchFamily="18" charset="0"/>
                          <a:cs typeface="Times New Roman" panose="02020603050405020304" pitchFamily="18" charset="0"/>
                        </a:rPr>
                        <a:t>Implementación de nuevas líneas de farmacia mixta, que ofrezca la línea de productos naturales y medicina no tradicional.</a:t>
                      </a:r>
                      <a:endParaRPr lang="es-EC" sz="1400" dirty="0">
                        <a:effectLst/>
                        <a:latin typeface="Times New Roman" panose="02020603050405020304" pitchFamily="18" charset="0"/>
                        <a:cs typeface="Times New Roman" panose="02020603050405020304" pitchFamily="18" charset="0"/>
                      </a:endParaRPr>
                    </a:p>
                    <a:p>
                      <a:pPr indent="180340" algn="just">
                        <a:lnSpc>
                          <a:spcPct val="200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523" marR="66523" marT="0" marB="0"/>
                </a:tc>
                <a:extLst>
                  <a:ext uri="{0D108BD9-81ED-4DB2-BD59-A6C34878D82A}">
                    <a16:rowId xmlns:a16="http://schemas.microsoft.com/office/drawing/2014/main" val="549080349"/>
                  </a:ext>
                </a:extLst>
              </a:tr>
            </a:tbl>
          </a:graphicData>
        </a:graphic>
      </p:graphicFrame>
      <p:sp>
        <p:nvSpPr>
          <p:cNvPr id="6" name="Rectángulo 5">
            <a:extLst>
              <a:ext uri="{FF2B5EF4-FFF2-40B4-BE49-F238E27FC236}">
                <a16:creationId xmlns:a16="http://schemas.microsoft.com/office/drawing/2014/main" id="{BD25EDE5-B8FC-4325-978D-A085AD6F1DCE}"/>
              </a:ext>
            </a:extLst>
          </p:cNvPr>
          <p:cNvSpPr/>
          <p:nvPr/>
        </p:nvSpPr>
        <p:spPr>
          <a:xfrm>
            <a:off x="6096000" y="883998"/>
            <a:ext cx="4338495" cy="400110"/>
          </a:xfrm>
          <a:prstGeom prst="rect">
            <a:avLst/>
          </a:prstGeom>
        </p:spPr>
        <p:txBody>
          <a:bodyPr wrap="none">
            <a:spAutoFit/>
          </a:bodyPr>
          <a:lstStyle/>
          <a:p>
            <a:r>
              <a:rPr lang="es-EC" sz="2000" b="1" dirty="0">
                <a:latin typeface="Times New Roman" panose="02020603050405020304" pitchFamily="18" charset="0"/>
                <a:ea typeface="Calibri" panose="020F0502020204030204" pitchFamily="34" charset="0"/>
              </a:rPr>
              <a:t>Matriz FODA de Productos Naturales</a:t>
            </a:r>
            <a:endParaRPr lang="es-EC" sz="2000" b="1" dirty="0"/>
          </a:p>
        </p:txBody>
      </p:sp>
      <p:sp>
        <p:nvSpPr>
          <p:cNvPr id="7" name="Rectángulo 6">
            <a:extLst>
              <a:ext uri="{FF2B5EF4-FFF2-40B4-BE49-F238E27FC236}">
                <a16:creationId xmlns:a16="http://schemas.microsoft.com/office/drawing/2014/main" id="{5B5A555E-DDA3-4A97-8032-A4F8E2A992F7}"/>
              </a:ext>
            </a:extLst>
          </p:cNvPr>
          <p:cNvSpPr/>
          <p:nvPr/>
        </p:nvSpPr>
        <p:spPr>
          <a:xfrm>
            <a:off x="490589" y="883998"/>
            <a:ext cx="4862485" cy="400110"/>
          </a:xfrm>
          <a:prstGeom prst="rect">
            <a:avLst/>
          </a:prstGeom>
        </p:spPr>
        <p:txBody>
          <a:bodyPr wrap="none">
            <a:spAutoFit/>
          </a:bodyPr>
          <a:lstStyle/>
          <a:p>
            <a:r>
              <a:rPr lang="es-EC" sz="2000" b="1" dirty="0">
                <a:latin typeface="Times New Roman" panose="02020603050405020304" pitchFamily="18" charset="0"/>
                <a:ea typeface="Calibri" panose="020F0502020204030204" pitchFamily="34" charset="0"/>
              </a:rPr>
              <a:t>Matriz FODA de Medios de Comunicación</a:t>
            </a:r>
            <a:endParaRPr lang="es-EC" sz="2000" b="1" dirty="0"/>
          </a:p>
        </p:txBody>
      </p:sp>
    </p:spTree>
    <p:extLst>
      <p:ext uri="{BB962C8B-B14F-4D97-AF65-F5344CB8AC3E}">
        <p14:creationId xmlns:p14="http://schemas.microsoft.com/office/powerpoint/2010/main" val="255122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nivelacion.espe.edu.ec/wp-content/uploads/2015/03/LOGO-PRINCIPAL-ESPE2.png">
            <a:extLst>
              <a:ext uri="{FF2B5EF4-FFF2-40B4-BE49-F238E27FC236}">
                <a16:creationId xmlns:a16="http://schemas.microsoft.com/office/drawing/2014/main" id="{ED16F4DA-29A4-4235-AD30-9C57DCE3CF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graphicFrame>
        <p:nvGraphicFramePr>
          <p:cNvPr id="2" name="Diagrama 1">
            <a:extLst>
              <a:ext uri="{FF2B5EF4-FFF2-40B4-BE49-F238E27FC236}">
                <a16:creationId xmlns:a16="http://schemas.microsoft.com/office/drawing/2014/main" id="{C1850499-D5F8-462A-A995-2223C3904E66}"/>
              </a:ext>
            </a:extLst>
          </p:cNvPr>
          <p:cNvGraphicFramePr/>
          <p:nvPr>
            <p:extLst>
              <p:ext uri="{D42A27DB-BD31-4B8C-83A1-F6EECF244321}">
                <p14:modId xmlns:p14="http://schemas.microsoft.com/office/powerpoint/2010/main" val="3415336922"/>
              </p:ext>
            </p:extLst>
          </p:nvPr>
        </p:nvGraphicFramePr>
        <p:xfrm>
          <a:off x="887282" y="896113"/>
          <a:ext cx="3934100" cy="3107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EC34B44D-A67B-4EC6-9E69-DDED16D30D18}"/>
              </a:ext>
            </a:extLst>
          </p:cNvPr>
          <p:cNvSpPr/>
          <p:nvPr/>
        </p:nvSpPr>
        <p:spPr>
          <a:xfrm>
            <a:off x="172871" y="622012"/>
            <a:ext cx="4790286" cy="400110"/>
          </a:xfrm>
          <a:prstGeom prst="rect">
            <a:avLst/>
          </a:prstGeom>
        </p:spPr>
        <p:txBody>
          <a:bodyPr wrap="none">
            <a:spAutoFit/>
          </a:bodyPr>
          <a:lstStyle/>
          <a:p>
            <a:pPr lvl="0"/>
            <a:r>
              <a:rPr lang="es-ES" sz="2000" b="1" dirty="0">
                <a:latin typeface="Times New Roman" panose="02020603050405020304" pitchFamily="18" charset="0"/>
                <a:cs typeface="Times New Roman" panose="02020603050405020304" pitchFamily="18" charset="0"/>
              </a:rPr>
              <a:t>Objetivo de la Propuesta de Investigación.</a:t>
            </a:r>
            <a:endParaRPr lang="es-EC" sz="2000" dirty="0">
              <a:latin typeface="Times New Roman" panose="02020603050405020304" pitchFamily="18" charset="0"/>
              <a:cs typeface="Times New Roman" panose="02020603050405020304" pitchFamily="18" charset="0"/>
            </a:endParaRPr>
          </a:p>
        </p:txBody>
      </p:sp>
      <p:pic>
        <p:nvPicPr>
          <p:cNvPr id="19458" name="Picture 2" descr="Imagen relacionada">
            <a:extLst>
              <a:ext uri="{FF2B5EF4-FFF2-40B4-BE49-F238E27FC236}">
                <a16:creationId xmlns:a16="http://schemas.microsoft.com/office/drawing/2014/main" id="{5B1A39F2-8C41-4903-B89C-2B8FB0660F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308" y="1485984"/>
            <a:ext cx="1755422" cy="1943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a 5">
            <a:extLst>
              <a:ext uri="{FF2B5EF4-FFF2-40B4-BE49-F238E27FC236}">
                <a16:creationId xmlns:a16="http://schemas.microsoft.com/office/drawing/2014/main" id="{586B40C0-F02E-4B23-82DA-8224A30801A5}"/>
              </a:ext>
            </a:extLst>
          </p:cNvPr>
          <p:cNvGraphicFramePr/>
          <p:nvPr>
            <p:extLst>
              <p:ext uri="{D42A27DB-BD31-4B8C-83A1-F6EECF244321}">
                <p14:modId xmlns:p14="http://schemas.microsoft.com/office/powerpoint/2010/main" val="2760776879"/>
              </p:ext>
            </p:extLst>
          </p:nvPr>
        </p:nvGraphicFramePr>
        <p:xfrm>
          <a:off x="5976730" y="896113"/>
          <a:ext cx="5730361" cy="5898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7" name="Picture 4" descr="Resultado de imagen para estrategias gifs animados">
            <a:extLst>
              <a:ext uri="{FF2B5EF4-FFF2-40B4-BE49-F238E27FC236}">
                <a16:creationId xmlns:a16="http://schemas.microsoft.com/office/drawing/2014/main" id="{1272BB42-0EA2-484F-ACB6-0AC0B5B6FF38}"/>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3519332" y="4356922"/>
            <a:ext cx="1642491" cy="1642491"/>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EFF4C9EF-742A-4D47-B1F3-FB079CD75BA2}"/>
              </a:ext>
            </a:extLst>
          </p:cNvPr>
          <p:cNvSpPr/>
          <p:nvPr/>
        </p:nvSpPr>
        <p:spPr>
          <a:xfrm>
            <a:off x="6765642" y="649844"/>
            <a:ext cx="4455066" cy="369332"/>
          </a:xfrm>
          <a:prstGeom prst="rect">
            <a:avLst/>
          </a:prstGeom>
        </p:spPr>
        <p:txBody>
          <a:bodyPr wrap="none">
            <a:spAutoFit/>
          </a:bodyPr>
          <a:lstStyle/>
          <a:p>
            <a:r>
              <a:rPr lang="es-EC" b="1" i="1" dirty="0">
                <a:latin typeface="Times New Roman" panose="02020603050405020304" pitchFamily="18" charset="0"/>
                <a:ea typeface="Calibri" panose="020F0502020204030204" pitchFamily="34" charset="0"/>
              </a:rPr>
              <a:t>Estrategias de la Propuesta de Investigación.</a:t>
            </a:r>
            <a:endParaRPr lang="es-EC" b="1" i="1" dirty="0"/>
          </a:p>
        </p:txBody>
      </p:sp>
    </p:spTree>
    <p:extLst>
      <p:ext uri="{BB962C8B-B14F-4D97-AF65-F5344CB8AC3E}">
        <p14:creationId xmlns:p14="http://schemas.microsoft.com/office/powerpoint/2010/main" val="2085354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779C02A-2FD0-4A3B-8C1E-85F164FB66C4}"/>
              </a:ext>
            </a:extLst>
          </p:cNvPr>
          <p:cNvPicPr>
            <a:picLocks noChangeAspect="1"/>
          </p:cNvPicPr>
          <p:nvPr/>
        </p:nvPicPr>
        <p:blipFill rotWithShape="1">
          <a:blip r:embed="rId2"/>
          <a:srcRect l="18748" t="25855" r="20801" b="11181"/>
          <a:stretch/>
        </p:blipFill>
        <p:spPr>
          <a:xfrm>
            <a:off x="172870" y="928256"/>
            <a:ext cx="6602003" cy="5694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ángulo 5">
            <a:extLst>
              <a:ext uri="{FF2B5EF4-FFF2-40B4-BE49-F238E27FC236}">
                <a16:creationId xmlns:a16="http://schemas.microsoft.com/office/drawing/2014/main" id="{9DD9B282-778D-4C3F-856C-DE821DFD34BF}"/>
              </a:ext>
            </a:extLst>
          </p:cNvPr>
          <p:cNvSpPr/>
          <p:nvPr/>
        </p:nvSpPr>
        <p:spPr>
          <a:xfrm>
            <a:off x="960581" y="591964"/>
            <a:ext cx="5907578" cy="400110"/>
          </a:xfrm>
          <a:prstGeom prst="rect">
            <a:avLst/>
          </a:prstGeom>
        </p:spPr>
        <p:txBody>
          <a:bodyPr wrap="square">
            <a:spAutoFit/>
          </a:bodyPr>
          <a:lstStyle/>
          <a:p>
            <a:r>
              <a:rPr lang="es-EC" sz="2000" b="1" dirty="0">
                <a:latin typeface="Times New Roman" panose="02020603050405020304" pitchFamily="18" charset="0"/>
                <a:ea typeface="Calibri" panose="020F0502020204030204" pitchFamily="34" charset="0"/>
              </a:rPr>
              <a:t>Matriz de Propuestas aplicado el modelo de Canvas</a:t>
            </a:r>
            <a:r>
              <a:rPr lang="es-EC" b="1" dirty="0">
                <a:latin typeface="Times New Roman" panose="02020603050405020304" pitchFamily="18" charset="0"/>
                <a:ea typeface="Calibri" panose="020F0502020204030204" pitchFamily="34" charset="0"/>
              </a:rPr>
              <a:t>.</a:t>
            </a:r>
            <a:endParaRPr lang="es-EC" b="1" dirty="0"/>
          </a:p>
        </p:txBody>
      </p:sp>
      <p:pic>
        <p:nvPicPr>
          <p:cNvPr id="7" name="Imagen 6" descr="http://nivelacion.espe.edu.ec/wp-content/uploads/2015/03/LOGO-PRINCIPAL-ESPE2.png">
            <a:extLst>
              <a:ext uri="{FF2B5EF4-FFF2-40B4-BE49-F238E27FC236}">
                <a16:creationId xmlns:a16="http://schemas.microsoft.com/office/drawing/2014/main" id="{252A587D-549A-4286-91A5-957DD5F4B3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pic>
        <p:nvPicPr>
          <p:cNvPr id="8" name="Imagen 7" descr="Imagen que contiene texto&#10;&#10;Descripción generada con confianza muy alta">
            <a:extLst>
              <a:ext uri="{FF2B5EF4-FFF2-40B4-BE49-F238E27FC236}">
                <a16:creationId xmlns:a16="http://schemas.microsoft.com/office/drawing/2014/main" id="{23B1E238-B11C-483E-BEB0-521AA65C840F}"/>
              </a:ext>
            </a:extLst>
          </p:cNvPr>
          <p:cNvPicPr/>
          <p:nvPr/>
        </p:nvPicPr>
        <p:blipFill>
          <a:blip r:embed="rId4">
            <a:extLst>
              <a:ext uri="{28A0092B-C50C-407E-A947-70E740481C1C}">
                <a14:useLocalDpi xmlns:a14="http://schemas.microsoft.com/office/drawing/2010/main" val="0"/>
              </a:ext>
            </a:extLst>
          </a:blip>
          <a:stretch>
            <a:fillRect/>
          </a:stretch>
        </p:blipFill>
        <p:spPr>
          <a:xfrm>
            <a:off x="7135090" y="1302326"/>
            <a:ext cx="4166893" cy="5354505"/>
          </a:xfrm>
          <a:prstGeom prst="rect">
            <a:avLst/>
          </a:prstGeom>
        </p:spPr>
      </p:pic>
      <p:pic>
        <p:nvPicPr>
          <p:cNvPr id="9" name="Picture 2" descr="Resultado de imagen para ciclos gif">
            <a:extLst>
              <a:ext uri="{FF2B5EF4-FFF2-40B4-BE49-F238E27FC236}">
                <a16:creationId xmlns:a16="http://schemas.microsoft.com/office/drawing/2014/main" id="{7F6C67BB-26BA-4F6D-9B4A-E1C214E432D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01062" y="928256"/>
            <a:ext cx="2857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9B983241-E2B3-444B-86E5-794FBE2F14BD}"/>
              </a:ext>
            </a:extLst>
          </p:cNvPr>
          <p:cNvSpPr/>
          <p:nvPr/>
        </p:nvSpPr>
        <p:spPr>
          <a:xfrm>
            <a:off x="7921482" y="602037"/>
            <a:ext cx="2594108" cy="400110"/>
          </a:xfrm>
          <a:prstGeom prst="rect">
            <a:avLst/>
          </a:prstGeom>
        </p:spPr>
        <p:txBody>
          <a:bodyPr wrap="none">
            <a:spAutoFit/>
          </a:bodyPr>
          <a:lstStyle/>
          <a:p>
            <a:r>
              <a:rPr lang="es-EC" sz="2000" b="1" i="1" dirty="0">
                <a:latin typeface="Times New Roman" panose="02020603050405020304" pitchFamily="18" charset="0"/>
                <a:ea typeface="Calibri" panose="020F0502020204030204" pitchFamily="34" charset="0"/>
              </a:rPr>
              <a:t>Tiempos Ciclo Deming</a:t>
            </a:r>
            <a:endParaRPr lang="es-EC" sz="2000" b="1" i="1" dirty="0"/>
          </a:p>
        </p:txBody>
      </p:sp>
    </p:spTree>
    <p:extLst>
      <p:ext uri="{BB962C8B-B14F-4D97-AF65-F5344CB8AC3E}">
        <p14:creationId xmlns:p14="http://schemas.microsoft.com/office/powerpoint/2010/main" val="3189531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B3DDC9-0F5D-4AFB-8EE4-8F00BE0FB4FB}"/>
              </a:ext>
            </a:extLst>
          </p:cNvPr>
          <p:cNvPicPr>
            <a:picLocks noChangeAspect="1"/>
          </p:cNvPicPr>
          <p:nvPr/>
        </p:nvPicPr>
        <p:blipFill rotWithShape="1">
          <a:blip r:embed="rId2"/>
          <a:srcRect l="54601" t="20786" r="8649" b="9314"/>
          <a:stretch/>
        </p:blipFill>
        <p:spPr>
          <a:xfrm>
            <a:off x="493776" y="100584"/>
            <a:ext cx="4313751" cy="65357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n 5" descr="http://nivelacion.espe.edu.ec/wp-content/uploads/2015/03/LOGO-PRINCIPAL-ESPE2.png">
            <a:extLst>
              <a:ext uri="{FF2B5EF4-FFF2-40B4-BE49-F238E27FC236}">
                <a16:creationId xmlns:a16="http://schemas.microsoft.com/office/drawing/2014/main" id="{9815482C-7526-4313-A808-4C5136776B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pic>
        <p:nvPicPr>
          <p:cNvPr id="5" name="Imagen 4">
            <a:extLst>
              <a:ext uri="{FF2B5EF4-FFF2-40B4-BE49-F238E27FC236}">
                <a16:creationId xmlns:a16="http://schemas.microsoft.com/office/drawing/2014/main" id="{007AFAF0-3140-4C90-AEF9-F856566BB0E9}"/>
              </a:ext>
            </a:extLst>
          </p:cNvPr>
          <p:cNvPicPr>
            <a:picLocks noChangeAspect="1"/>
          </p:cNvPicPr>
          <p:nvPr/>
        </p:nvPicPr>
        <p:blipFill rotWithShape="1">
          <a:blip r:embed="rId4"/>
          <a:srcRect l="22200" t="21853" r="25900" b="14382"/>
          <a:stretch/>
        </p:blipFill>
        <p:spPr>
          <a:xfrm>
            <a:off x="6096000" y="0"/>
            <a:ext cx="5882640" cy="67307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2" descr="Resultado de imagen para presupuesto gif">
            <a:extLst>
              <a:ext uri="{FF2B5EF4-FFF2-40B4-BE49-F238E27FC236}">
                <a16:creationId xmlns:a16="http://schemas.microsoft.com/office/drawing/2014/main" id="{2FC4A166-12C5-4D1D-AB00-AB477974225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91390" y="355600"/>
            <a:ext cx="2474012" cy="2474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59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082BB255-5A1B-4FDE-90C7-1E593B8D1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50" y="0"/>
            <a:ext cx="3042839" cy="197688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http://nivelacion.espe.edu.ec/wp-content/uploads/2015/03/LOGO-PRINCIPAL-ESPE2.png">
            <a:extLst>
              <a:ext uri="{FF2B5EF4-FFF2-40B4-BE49-F238E27FC236}">
                <a16:creationId xmlns:a16="http://schemas.microsoft.com/office/drawing/2014/main" id="{B9B209B5-9627-4E4A-BC50-DA999725885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2" name="CuadroTexto 1">
            <a:extLst>
              <a:ext uri="{FF2B5EF4-FFF2-40B4-BE49-F238E27FC236}">
                <a16:creationId xmlns:a16="http://schemas.microsoft.com/office/drawing/2014/main" id="{9E5C7278-FF70-4731-937A-2BB3057D1310}"/>
              </a:ext>
            </a:extLst>
          </p:cNvPr>
          <p:cNvSpPr txBox="1"/>
          <p:nvPr/>
        </p:nvSpPr>
        <p:spPr>
          <a:xfrm>
            <a:off x="3366052" y="92765"/>
            <a:ext cx="5022574" cy="584775"/>
          </a:xfrm>
          <a:prstGeom prst="rect">
            <a:avLst/>
          </a:prstGeom>
          <a:noFill/>
        </p:spPr>
        <p:txBody>
          <a:bodyPr wrap="square" rtlCol="0">
            <a:spAutoFit/>
          </a:bodyPr>
          <a:lstStyle/>
          <a:p>
            <a:pPr algn="ctr"/>
            <a:r>
              <a:rPr lang="es-EC" sz="3200" b="1" dirty="0">
                <a:solidFill>
                  <a:srgbClr val="FF0000"/>
                </a:solidFill>
              </a:rPr>
              <a:t>CONCLUSIONES</a:t>
            </a:r>
          </a:p>
        </p:txBody>
      </p:sp>
      <p:graphicFrame>
        <p:nvGraphicFramePr>
          <p:cNvPr id="3" name="Diagrama 2">
            <a:extLst>
              <a:ext uri="{FF2B5EF4-FFF2-40B4-BE49-F238E27FC236}">
                <a16:creationId xmlns:a16="http://schemas.microsoft.com/office/drawing/2014/main" id="{452F6813-32AA-4C79-949E-81DA158CC40C}"/>
              </a:ext>
            </a:extLst>
          </p:cNvPr>
          <p:cNvGraphicFramePr/>
          <p:nvPr>
            <p:extLst>
              <p:ext uri="{D42A27DB-BD31-4B8C-83A1-F6EECF244321}">
                <p14:modId xmlns:p14="http://schemas.microsoft.com/office/powerpoint/2010/main" val="3498761847"/>
              </p:ext>
            </p:extLst>
          </p:nvPr>
        </p:nvGraphicFramePr>
        <p:xfrm>
          <a:off x="901148" y="677540"/>
          <a:ext cx="10204174" cy="5670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89810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n relacionada">
            <a:extLst>
              <a:ext uri="{FF2B5EF4-FFF2-40B4-BE49-F238E27FC236}">
                <a16:creationId xmlns:a16="http://schemas.microsoft.com/office/drawing/2014/main" id="{5746ACB7-4DA7-4047-BB2F-6ECE1CCA3FA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7169" y="2899975"/>
            <a:ext cx="2687563" cy="26875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n relacionada">
            <a:extLst>
              <a:ext uri="{FF2B5EF4-FFF2-40B4-BE49-F238E27FC236}">
                <a16:creationId xmlns:a16="http://schemas.microsoft.com/office/drawing/2014/main" id="{0ECCE352-EB99-4273-92A8-E838861B0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2357437"/>
            <a:ext cx="3024188" cy="302418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9D444ED-F810-4177-A4B7-405523D7C087}"/>
              </a:ext>
            </a:extLst>
          </p:cNvPr>
          <p:cNvSpPr/>
          <p:nvPr/>
        </p:nvSpPr>
        <p:spPr>
          <a:xfrm>
            <a:off x="1791817" y="164593"/>
            <a:ext cx="4496744" cy="927177"/>
          </a:xfrm>
          <a:prstGeom prst="rect">
            <a:avLst/>
          </a:prstGeom>
        </p:spPr>
        <p:txBody>
          <a:bodyPr wrap="none">
            <a:spAutoFit/>
          </a:bodyPr>
          <a:lstStyle/>
          <a:p>
            <a:pPr>
              <a:lnSpc>
                <a:spcPct val="200000"/>
              </a:lnSpc>
              <a:spcAft>
                <a:spcPts val="0"/>
              </a:spcAft>
            </a:pPr>
            <a:r>
              <a:rPr lang="es-E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RECOMENDACIONES</a:t>
            </a:r>
            <a:endParaRPr lang="es-EC"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Imagen 5" descr="http://nivelacion.espe.edu.ec/wp-content/uploads/2015/03/LOGO-PRINCIPAL-ESPE2.png">
            <a:extLst>
              <a:ext uri="{FF2B5EF4-FFF2-40B4-BE49-F238E27FC236}">
                <a16:creationId xmlns:a16="http://schemas.microsoft.com/office/drawing/2014/main" id="{F723ADAB-42A0-4276-8AC7-A9CC6125188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graphicFrame>
        <p:nvGraphicFramePr>
          <p:cNvPr id="7" name="Marcador de contenido 5">
            <a:extLst>
              <a:ext uri="{FF2B5EF4-FFF2-40B4-BE49-F238E27FC236}">
                <a16:creationId xmlns:a16="http://schemas.microsoft.com/office/drawing/2014/main" id="{60810753-083D-49C3-ADC4-A2FC4B5DC5E9}"/>
              </a:ext>
            </a:extLst>
          </p:cNvPr>
          <p:cNvGraphicFramePr>
            <a:graphicFrameLocks/>
          </p:cNvGraphicFramePr>
          <p:nvPr>
            <p:extLst>
              <p:ext uri="{D42A27DB-BD31-4B8C-83A1-F6EECF244321}">
                <p14:modId xmlns:p14="http://schemas.microsoft.com/office/powerpoint/2010/main" val="2749801625"/>
              </p:ext>
            </p:extLst>
          </p:nvPr>
        </p:nvGraphicFramePr>
        <p:xfrm>
          <a:off x="6608618" y="1122218"/>
          <a:ext cx="5583383" cy="5737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2" descr="Resultado de imagen para 3d gifs animados">
            <a:extLst>
              <a:ext uri="{FF2B5EF4-FFF2-40B4-BE49-F238E27FC236}">
                <a16:creationId xmlns:a16="http://schemas.microsoft.com/office/drawing/2014/main" id="{4473D5C0-BFFA-42F6-8DE2-1BE9E5A089AB}"/>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48538" y="2713759"/>
            <a:ext cx="1457325" cy="1962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3BDCBF00-FBF8-4292-93C5-92040B8ED83C}"/>
              </a:ext>
            </a:extLst>
          </p:cNvPr>
          <p:cNvSpPr/>
          <p:nvPr/>
        </p:nvSpPr>
        <p:spPr>
          <a:xfrm>
            <a:off x="7625785" y="530006"/>
            <a:ext cx="3807453" cy="523220"/>
          </a:xfrm>
          <a:prstGeom prst="rect">
            <a:avLst/>
          </a:prstGeom>
        </p:spPr>
        <p:txBody>
          <a:bodyPr wrap="none">
            <a:spAutoFit/>
          </a:bodyPr>
          <a:lstStyle/>
          <a:p>
            <a:r>
              <a:rPr lang="es-EC" sz="2800" b="1" dirty="0">
                <a:solidFill>
                  <a:srgbClr val="FF0000"/>
                </a:solidFill>
                <a:latin typeface="Times New Roman" panose="02020603050405020304" pitchFamily="18" charset="0"/>
                <a:ea typeface="Calibri" panose="020F0502020204030204" pitchFamily="34" charset="0"/>
              </a:rPr>
              <a:t>FUTUROS ESTUDIOS</a:t>
            </a:r>
            <a:endParaRPr lang="es-EC" sz="2800" b="1" dirty="0">
              <a:solidFill>
                <a:srgbClr val="FF0000"/>
              </a:solidFill>
            </a:endParaRPr>
          </a:p>
        </p:txBody>
      </p:sp>
      <p:graphicFrame>
        <p:nvGraphicFramePr>
          <p:cNvPr id="2" name="Diagrama 1">
            <a:extLst>
              <a:ext uri="{FF2B5EF4-FFF2-40B4-BE49-F238E27FC236}">
                <a16:creationId xmlns:a16="http://schemas.microsoft.com/office/drawing/2014/main" id="{039B3BBB-96F0-44D1-8502-47CF7594F587}"/>
              </a:ext>
            </a:extLst>
          </p:cNvPr>
          <p:cNvGraphicFramePr/>
          <p:nvPr>
            <p:extLst>
              <p:ext uri="{D42A27DB-BD31-4B8C-83A1-F6EECF244321}">
                <p14:modId xmlns:p14="http://schemas.microsoft.com/office/powerpoint/2010/main" val="2832621515"/>
              </p:ext>
            </p:extLst>
          </p:nvPr>
        </p:nvGraphicFramePr>
        <p:xfrm>
          <a:off x="172871" y="1281606"/>
          <a:ext cx="6758016" cy="5418667"/>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0461508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nivelacion.espe.edu.ec/wp-content/uploads/2015/03/LOGO-PRINCIPAL-ESPE2.png">
            <a:extLst>
              <a:ext uri="{FF2B5EF4-FFF2-40B4-BE49-F238E27FC236}">
                <a16:creationId xmlns:a16="http://schemas.microsoft.com/office/drawing/2014/main" id="{0BF59A1B-5200-4F17-9811-36FBC3424C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pic>
        <p:nvPicPr>
          <p:cNvPr id="30722" name="Picture 2" descr="Resultado de imagen para gracias  gifs animados">
            <a:extLst>
              <a:ext uri="{FF2B5EF4-FFF2-40B4-BE49-F238E27FC236}">
                <a16:creationId xmlns:a16="http://schemas.microsoft.com/office/drawing/2014/main" id="{90AAE405-8C63-4565-8804-3884BDDBC51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1694" y="355600"/>
            <a:ext cx="9272015" cy="476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91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 fill="hold"/>
                                        <p:tgtEl>
                                          <p:spTgt spid="30722"/>
                                        </p:tgtEl>
                                        <p:attrNameLst>
                                          <p:attrName>ppt_w</p:attrName>
                                        </p:attrNameLst>
                                      </p:cBhvr>
                                      <p:tavLst>
                                        <p:tav tm="0" fmla="#ppt_w*sin(2.5*pi*$)">
                                          <p:val>
                                            <p:fltVal val="0"/>
                                          </p:val>
                                        </p:tav>
                                        <p:tav tm="100000">
                                          <p:val>
                                            <p:fltVal val="1"/>
                                          </p:val>
                                        </p:tav>
                                      </p:tavLst>
                                    </p:anim>
                                    <p:anim calcmode="lin" valueType="num">
                                      <p:cBhvr>
                                        <p:cTn id="8" dur="10" fill="hold"/>
                                        <p:tgtEl>
                                          <p:spTgt spid="307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nivelacion.espe.edu.ec/wp-content/uploads/2015/03/LOGO-PRINCIPAL-ESPE2.png">
            <a:extLst>
              <a:ext uri="{FF2B5EF4-FFF2-40B4-BE49-F238E27FC236}">
                <a16:creationId xmlns:a16="http://schemas.microsoft.com/office/drawing/2014/main" id="{BFAC625A-AF16-4DC3-9A43-BC810E1EB7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3" name="Título 1">
            <a:extLst>
              <a:ext uri="{FF2B5EF4-FFF2-40B4-BE49-F238E27FC236}">
                <a16:creationId xmlns:a16="http://schemas.microsoft.com/office/drawing/2014/main" id="{7A288A19-8B4E-4DAD-B41E-94213AC292E6}"/>
              </a:ext>
            </a:extLst>
          </p:cNvPr>
          <p:cNvSpPr txBox="1">
            <a:spLocks/>
          </p:cNvSpPr>
          <p:nvPr/>
        </p:nvSpPr>
        <p:spPr>
          <a:xfrm>
            <a:off x="2410045" y="272662"/>
            <a:ext cx="8911687" cy="660026"/>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i="1" dirty="0">
                <a:latin typeface="Times New Roman" panose="02020603050405020304" pitchFamily="18" charset="0"/>
                <a:cs typeface="Times New Roman" panose="02020603050405020304" pitchFamily="18" charset="0"/>
              </a:rPr>
              <a:t>Factores que motivan la Investigación</a:t>
            </a:r>
          </a:p>
        </p:txBody>
      </p:sp>
      <p:graphicFrame>
        <p:nvGraphicFramePr>
          <p:cNvPr id="4" name="Diagrama 3">
            <a:extLst>
              <a:ext uri="{FF2B5EF4-FFF2-40B4-BE49-F238E27FC236}">
                <a16:creationId xmlns:a16="http://schemas.microsoft.com/office/drawing/2014/main" id="{6CDEE584-3B08-45E1-A097-9D17BF534321}"/>
              </a:ext>
            </a:extLst>
          </p:cNvPr>
          <p:cNvGraphicFramePr/>
          <p:nvPr>
            <p:extLst>
              <p:ext uri="{D42A27DB-BD31-4B8C-83A1-F6EECF244321}">
                <p14:modId xmlns:p14="http://schemas.microsoft.com/office/powerpoint/2010/main" val="2020962251"/>
              </p:ext>
            </p:extLst>
          </p:nvPr>
        </p:nvGraphicFramePr>
        <p:xfrm>
          <a:off x="347472" y="1219679"/>
          <a:ext cx="11844528" cy="5691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D75E5248-C07E-4B9D-A7CD-31190DCF1448}"/>
              </a:ext>
            </a:extLst>
          </p:cNvPr>
          <p:cNvPicPr>
            <a:picLocks noChangeAspect="1"/>
          </p:cNvPicPr>
          <p:nvPr/>
        </p:nvPicPr>
        <p:blipFill>
          <a:blip r:embed="rId8"/>
          <a:stretch>
            <a:fillRect/>
          </a:stretch>
        </p:blipFill>
        <p:spPr>
          <a:xfrm>
            <a:off x="474872" y="973357"/>
            <a:ext cx="3028950" cy="1514475"/>
          </a:xfrm>
          <a:prstGeom prst="rect">
            <a:avLst/>
          </a:prstGeom>
        </p:spPr>
      </p:pic>
      <p:pic>
        <p:nvPicPr>
          <p:cNvPr id="11" name="Imagen 10">
            <a:extLst>
              <a:ext uri="{FF2B5EF4-FFF2-40B4-BE49-F238E27FC236}">
                <a16:creationId xmlns:a16="http://schemas.microsoft.com/office/drawing/2014/main" id="{84C82C40-5B5A-4EA7-AAB7-BACB9D5CF7BF}"/>
              </a:ext>
            </a:extLst>
          </p:cNvPr>
          <p:cNvPicPr>
            <a:picLocks noChangeAspect="1"/>
          </p:cNvPicPr>
          <p:nvPr/>
        </p:nvPicPr>
        <p:blipFill>
          <a:blip r:embed="rId9"/>
          <a:stretch>
            <a:fillRect/>
          </a:stretch>
        </p:blipFill>
        <p:spPr>
          <a:xfrm>
            <a:off x="1533582" y="4299338"/>
            <a:ext cx="3048000" cy="2286000"/>
          </a:xfrm>
          <a:prstGeom prst="rect">
            <a:avLst/>
          </a:prstGeom>
        </p:spPr>
      </p:pic>
      <p:pic>
        <p:nvPicPr>
          <p:cNvPr id="6" name="Imagen 5">
            <a:extLst>
              <a:ext uri="{FF2B5EF4-FFF2-40B4-BE49-F238E27FC236}">
                <a16:creationId xmlns:a16="http://schemas.microsoft.com/office/drawing/2014/main" id="{70F1ABB0-00E8-4D1F-A31A-52E6B18CB68F}"/>
              </a:ext>
            </a:extLst>
          </p:cNvPr>
          <p:cNvPicPr>
            <a:picLocks noChangeAspect="1"/>
          </p:cNvPicPr>
          <p:nvPr/>
        </p:nvPicPr>
        <p:blipFill>
          <a:blip r:embed="rId10"/>
          <a:stretch>
            <a:fillRect/>
          </a:stretch>
        </p:blipFill>
        <p:spPr>
          <a:xfrm>
            <a:off x="8989661" y="932688"/>
            <a:ext cx="1926256" cy="1479365"/>
          </a:xfrm>
          <a:prstGeom prst="rect">
            <a:avLst/>
          </a:prstGeom>
        </p:spPr>
      </p:pic>
      <p:pic>
        <p:nvPicPr>
          <p:cNvPr id="9" name="Imagen 8">
            <a:extLst>
              <a:ext uri="{FF2B5EF4-FFF2-40B4-BE49-F238E27FC236}">
                <a16:creationId xmlns:a16="http://schemas.microsoft.com/office/drawing/2014/main" id="{286FDF17-63D3-4D53-A8D3-9110FFF766F7}"/>
              </a:ext>
            </a:extLst>
          </p:cNvPr>
          <p:cNvPicPr>
            <a:picLocks noChangeAspect="1"/>
          </p:cNvPicPr>
          <p:nvPr/>
        </p:nvPicPr>
        <p:blipFill>
          <a:blip r:embed="rId11"/>
          <a:stretch>
            <a:fillRect/>
          </a:stretch>
        </p:blipFill>
        <p:spPr>
          <a:xfrm>
            <a:off x="10001250" y="2757073"/>
            <a:ext cx="2190750" cy="2085975"/>
          </a:xfrm>
          <a:prstGeom prst="rect">
            <a:avLst/>
          </a:prstGeom>
        </p:spPr>
      </p:pic>
      <p:pic>
        <p:nvPicPr>
          <p:cNvPr id="10" name="Imagen 9">
            <a:extLst>
              <a:ext uri="{FF2B5EF4-FFF2-40B4-BE49-F238E27FC236}">
                <a16:creationId xmlns:a16="http://schemas.microsoft.com/office/drawing/2014/main" id="{748FA9A5-0350-4C2E-9379-5F9BAFC57CD6}"/>
              </a:ext>
            </a:extLst>
          </p:cNvPr>
          <p:cNvPicPr>
            <a:picLocks noChangeAspect="1"/>
          </p:cNvPicPr>
          <p:nvPr/>
        </p:nvPicPr>
        <p:blipFill>
          <a:blip r:embed="rId12"/>
          <a:stretch>
            <a:fillRect/>
          </a:stretch>
        </p:blipFill>
        <p:spPr>
          <a:xfrm>
            <a:off x="3424235" y="932688"/>
            <a:ext cx="1775875" cy="1147903"/>
          </a:xfrm>
          <a:prstGeom prst="rect">
            <a:avLst/>
          </a:prstGeom>
        </p:spPr>
      </p:pic>
      <p:pic>
        <p:nvPicPr>
          <p:cNvPr id="12" name="Imagen 11">
            <a:extLst>
              <a:ext uri="{FF2B5EF4-FFF2-40B4-BE49-F238E27FC236}">
                <a16:creationId xmlns:a16="http://schemas.microsoft.com/office/drawing/2014/main" id="{E2EF63F3-FA2E-4F5F-8CA4-13B2C07B7E7F}"/>
              </a:ext>
            </a:extLst>
          </p:cNvPr>
          <p:cNvPicPr>
            <a:picLocks noChangeAspect="1"/>
          </p:cNvPicPr>
          <p:nvPr/>
        </p:nvPicPr>
        <p:blipFill>
          <a:blip r:embed="rId13"/>
          <a:stretch>
            <a:fillRect/>
          </a:stretch>
        </p:blipFill>
        <p:spPr>
          <a:xfrm>
            <a:off x="722522" y="2560419"/>
            <a:ext cx="2533650" cy="1809750"/>
          </a:xfrm>
          <a:prstGeom prst="rect">
            <a:avLst/>
          </a:prstGeom>
        </p:spPr>
      </p:pic>
      <p:pic>
        <p:nvPicPr>
          <p:cNvPr id="13" name="Imagen 12">
            <a:extLst>
              <a:ext uri="{FF2B5EF4-FFF2-40B4-BE49-F238E27FC236}">
                <a16:creationId xmlns:a16="http://schemas.microsoft.com/office/drawing/2014/main" id="{80B4F66E-908A-4097-8F83-DA0AE830E6A1}"/>
              </a:ext>
            </a:extLst>
          </p:cNvPr>
          <p:cNvPicPr>
            <a:picLocks noChangeAspect="1"/>
          </p:cNvPicPr>
          <p:nvPr/>
        </p:nvPicPr>
        <p:blipFill>
          <a:blip r:embed="rId14"/>
          <a:stretch>
            <a:fillRect/>
          </a:stretch>
        </p:blipFill>
        <p:spPr>
          <a:xfrm>
            <a:off x="8591817" y="4806240"/>
            <a:ext cx="2324100" cy="1971675"/>
          </a:xfrm>
          <a:prstGeom prst="rect">
            <a:avLst/>
          </a:prstGeom>
        </p:spPr>
      </p:pic>
      <p:cxnSp>
        <p:nvCxnSpPr>
          <p:cNvPr id="16" name="Conector: curvado 15">
            <a:extLst>
              <a:ext uri="{FF2B5EF4-FFF2-40B4-BE49-F238E27FC236}">
                <a16:creationId xmlns:a16="http://schemas.microsoft.com/office/drawing/2014/main" id="{0A7A18EB-6015-4963-A86D-39A0874B90A8}"/>
              </a:ext>
            </a:extLst>
          </p:cNvPr>
          <p:cNvCxnSpPr/>
          <p:nvPr/>
        </p:nvCxnSpPr>
        <p:spPr>
          <a:xfrm rot="16200000" flipH="1">
            <a:off x="7143469" y="3826016"/>
            <a:ext cx="1474305" cy="1422391"/>
          </a:xfrm>
          <a:prstGeom prst="curvedConnector3">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8" name="Conector: curvado 17">
            <a:extLst>
              <a:ext uri="{FF2B5EF4-FFF2-40B4-BE49-F238E27FC236}">
                <a16:creationId xmlns:a16="http://schemas.microsoft.com/office/drawing/2014/main" id="{1BF736A5-EA22-4F64-BDAA-914F9C60D145}"/>
              </a:ext>
            </a:extLst>
          </p:cNvPr>
          <p:cNvCxnSpPr>
            <a:cxnSpLocks/>
          </p:cNvCxnSpPr>
          <p:nvPr/>
        </p:nvCxnSpPr>
        <p:spPr>
          <a:xfrm rot="10800000" flipV="1">
            <a:off x="3503822" y="4537211"/>
            <a:ext cx="1888820" cy="905126"/>
          </a:xfrm>
          <a:prstGeom prst="curvedConnector3">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91389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fractur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
                                        <p:tgtEl>
                                          <p:spTgt spid="3"/>
                                        </p:tgtEl>
                                      </p:cBhvr>
                                    </p:animEffect>
                                  </p:childTnLst>
                                </p:cTn>
                              </p:par>
                            </p:childTnLst>
                          </p:cTn>
                        </p:par>
                        <p:par>
                          <p:cTn id="8" fill="hold">
                            <p:stCondLst>
                              <p:cond delay="1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750"/>
                                        <p:tgtEl>
                                          <p:spTgt spid="6"/>
                                        </p:tgtEl>
                                      </p:cBhvr>
                                    </p:animEffect>
                                  </p:childTnLst>
                                </p:cTn>
                              </p:par>
                            </p:childTnLst>
                          </p:cTn>
                        </p:par>
                        <p:par>
                          <p:cTn id="17" fill="hold">
                            <p:stCondLst>
                              <p:cond delay="1750"/>
                            </p:stCondLst>
                            <p:childTnLst>
                              <p:par>
                                <p:cTn id="18" presetID="9"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1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plus(in)">
                                      <p:cBhvr>
                                        <p:cTn id="25" dur="32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anim calcmode="lin" valueType="num">
                                      <p:cBhvr>
                                        <p:cTn id="31" dur="2000" fill="hold"/>
                                        <p:tgtEl>
                                          <p:spTgt spid="12"/>
                                        </p:tgtEl>
                                        <p:attrNameLst>
                                          <p:attrName>ppt_w</p:attrName>
                                        </p:attrNameLst>
                                      </p:cBhvr>
                                      <p:tavLst>
                                        <p:tav tm="0" fmla="#ppt_w*sin(2.5*pi*$)">
                                          <p:val>
                                            <p:fltVal val="0"/>
                                          </p:val>
                                        </p:tav>
                                        <p:tav tm="100000">
                                          <p:val>
                                            <p:fltVal val="1"/>
                                          </p:val>
                                        </p:tav>
                                      </p:tavLst>
                                    </p:anim>
                                    <p:anim calcmode="lin" valueType="num">
                                      <p:cBhvr>
                                        <p:cTn id="32"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250" fill="hold"/>
                                        <p:tgtEl>
                                          <p:spTgt spid="4"/>
                                        </p:tgtEl>
                                        <p:attrNameLst>
                                          <p:attrName>ppt_w</p:attrName>
                                        </p:attrNameLst>
                                      </p:cBhvr>
                                      <p:tavLst>
                                        <p:tav tm="0">
                                          <p:val>
                                            <p:strVal val="#ppt_w+.3"/>
                                          </p:val>
                                        </p:tav>
                                        <p:tav tm="100000">
                                          <p:val>
                                            <p:strVal val="#ppt_w"/>
                                          </p:val>
                                        </p:tav>
                                      </p:tavLst>
                                    </p:anim>
                                    <p:anim calcmode="lin" valueType="num">
                                      <p:cBhvr>
                                        <p:cTn id="38" dur="1250" fill="hold"/>
                                        <p:tgtEl>
                                          <p:spTgt spid="4"/>
                                        </p:tgtEl>
                                        <p:attrNameLst>
                                          <p:attrName>ppt_h</p:attrName>
                                        </p:attrNameLst>
                                      </p:cBhvr>
                                      <p:tavLst>
                                        <p:tav tm="0">
                                          <p:val>
                                            <p:strVal val="#ppt_h"/>
                                          </p:val>
                                        </p:tav>
                                        <p:tav tm="100000">
                                          <p:val>
                                            <p:strVal val="#ppt_h"/>
                                          </p:val>
                                        </p:tav>
                                      </p:tavLst>
                                    </p:anim>
                                    <p:animEffect transition="in" filter="fade">
                                      <p:cBhvr>
                                        <p:cTn id="39" dur="1250"/>
                                        <p:tgtEl>
                                          <p:spTgt spid="4"/>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10"/>
                                        <p:tgtEl>
                                          <p:spTgt spid="16"/>
                                        </p:tgtEl>
                                      </p:cBhvr>
                                    </p:animEffect>
                                  </p:childTnLst>
                                </p:cTn>
                              </p:par>
                              <p:par>
                                <p:cTn id="43" presetID="3" presetClass="entr" presetSubtype="1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250"/>
                                        <p:tgtEl>
                                          <p:spTgt spid="13"/>
                                        </p:tgtEl>
                                      </p:cBhvr>
                                    </p:animEffect>
                                  </p:childTnLst>
                                </p:cTn>
                              </p:par>
                              <p:par>
                                <p:cTn id="46" presetID="17" presetClass="entr" presetSubtype="1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10" fill="hold"/>
                                        <p:tgtEl>
                                          <p:spTgt spid="18"/>
                                        </p:tgtEl>
                                        <p:attrNameLst>
                                          <p:attrName>ppt_w</p:attrName>
                                        </p:attrNameLst>
                                      </p:cBhvr>
                                      <p:tavLst>
                                        <p:tav tm="0">
                                          <p:val>
                                            <p:fltVal val="0"/>
                                          </p:val>
                                        </p:tav>
                                        <p:tav tm="100000">
                                          <p:val>
                                            <p:strVal val="#ppt_w"/>
                                          </p:val>
                                        </p:tav>
                                      </p:tavLst>
                                    </p:anim>
                                    <p:anim calcmode="lin" valueType="num">
                                      <p:cBhvr>
                                        <p:cTn id="49" dur="10" fill="hold"/>
                                        <p:tgtEl>
                                          <p:spTgt spid="18"/>
                                        </p:tgtEl>
                                        <p:attrNameLst>
                                          <p:attrName>ppt_h</p:attrName>
                                        </p:attrNameLst>
                                      </p:cBhvr>
                                      <p:tavLst>
                                        <p:tav tm="0">
                                          <p:val>
                                            <p:strVal val="#ppt_h"/>
                                          </p:val>
                                        </p:tav>
                                        <p:tav tm="100000">
                                          <p:val>
                                            <p:strVal val="#ppt_h"/>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
                                        <p:tgtEl>
                                          <p:spTgt spid="11"/>
                                        </p:tgtEl>
                                      </p:cBhvr>
                                    </p:animEffect>
                                    <p:anim calcmode="lin" valueType="num">
                                      <p:cBhvr>
                                        <p:cTn id="53" dur="10" fill="hold"/>
                                        <p:tgtEl>
                                          <p:spTgt spid="11"/>
                                        </p:tgtEl>
                                        <p:attrNameLst>
                                          <p:attrName>ppt_x</p:attrName>
                                        </p:attrNameLst>
                                      </p:cBhvr>
                                      <p:tavLst>
                                        <p:tav tm="0">
                                          <p:val>
                                            <p:strVal val="#ppt_x"/>
                                          </p:val>
                                        </p:tav>
                                        <p:tav tm="100000">
                                          <p:val>
                                            <p:strVal val="#ppt_x"/>
                                          </p:val>
                                        </p:tav>
                                      </p:tavLst>
                                    </p:anim>
                                    <p:anim calcmode="lin" valueType="num">
                                      <p:cBhvr>
                                        <p:cTn id="54" dur="1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nivelacion.espe.edu.ec/wp-content/uploads/2015/03/LOGO-PRINCIPAL-ESPE2.png">
            <a:extLst>
              <a:ext uri="{FF2B5EF4-FFF2-40B4-BE49-F238E27FC236}">
                <a16:creationId xmlns:a16="http://schemas.microsoft.com/office/drawing/2014/main" id="{327DB893-52B3-4E41-B857-43829C7277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4" name="Rectángulo 3">
            <a:extLst>
              <a:ext uri="{FF2B5EF4-FFF2-40B4-BE49-F238E27FC236}">
                <a16:creationId xmlns:a16="http://schemas.microsoft.com/office/drawing/2014/main" id="{A8C02A12-F0C8-4CFF-B944-B4A3642032F1}"/>
              </a:ext>
            </a:extLst>
          </p:cNvPr>
          <p:cNvSpPr/>
          <p:nvPr/>
        </p:nvSpPr>
        <p:spPr>
          <a:xfrm>
            <a:off x="887282" y="978505"/>
            <a:ext cx="3794629" cy="400110"/>
          </a:xfrm>
          <a:prstGeom prst="rect">
            <a:avLst/>
          </a:prstGeom>
        </p:spPr>
        <p:txBody>
          <a:bodyPr wrap="none">
            <a:spAutoFit/>
          </a:bodyPr>
          <a:lstStyle/>
          <a:p>
            <a:r>
              <a:rPr lang="es-ES" sz="2000" b="1" dirty="0">
                <a:latin typeface="Times New Roman" panose="02020603050405020304" pitchFamily="18" charset="0"/>
                <a:ea typeface="Calibri" panose="020F0502020204030204" pitchFamily="34" charset="0"/>
              </a:rPr>
              <a:t>La espina de pescado (Ishikawa) </a:t>
            </a:r>
            <a:endParaRPr lang="es-EC" sz="2000" b="1" dirty="0"/>
          </a:p>
        </p:txBody>
      </p:sp>
      <p:pic>
        <p:nvPicPr>
          <p:cNvPr id="5" name="Imagen 4">
            <a:extLst>
              <a:ext uri="{FF2B5EF4-FFF2-40B4-BE49-F238E27FC236}">
                <a16:creationId xmlns:a16="http://schemas.microsoft.com/office/drawing/2014/main" id="{8B208984-641F-4F13-9251-62FFE5327CD9}"/>
              </a:ext>
            </a:extLst>
          </p:cNvPr>
          <p:cNvPicPr/>
          <p:nvPr/>
        </p:nvPicPr>
        <p:blipFill>
          <a:blip r:embed="rId3">
            <a:extLst>
              <a:ext uri="{28A0092B-C50C-407E-A947-70E740481C1C}">
                <a14:useLocalDpi xmlns:a14="http://schemas.microsoft.com/office/drawing/2010/main" val="0"/>
              </a:ext>
            </a:extLst>
          </a:blip>
          <a:stretch>
            <a:fillRect/>
          </a:stretch>
        </p:blipFill>
        <p:spPr>
          <a:xfrm>
            <a:off x="172871" y="1645920"/>
            <a:ext cx="11851352" cy="50474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ítulo 1">
            <a:extLst>
              <a:ext uri="{FF2B5EF4-FFF2-40B4-BE49-F238E27FC236}">
                <a16:creationId xmlns:a16="http://schemas.microsoft.com/office/drawing/2014/main" id="{E88CF6CE-5A10-4454-9991-0FF7AC2D2C32}"/>
              </a:ext>
            </a:extLst>
          </p:cNvPr>
          <p:cNvSpPr txBox="1">
            <a:spLocks/>
          </p:cNvSpPr>
          <p:nvPr/>
        </p:nvSpPr>
        <p:spPr>
          <a:xfrm>
            <a:off x="2129099" y="0"/>
            <a:ext cx="8911687" cy="7673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4000" b="1" dirty="0">
                <a:latin typeface="Times New Roman" panose="02020603050405020304" pitchFamily="18" charset="0"/>
                <a:cs typeface="Times New Roman" panose="02020603050405020304" pitchFamily="18" charset="0"/>
              </a:rPr>
              <a:t>Planteamiento del Problema</a:t>
            </a:r>
          </a:p>
        </p:txBody>
      </p:sp>
      <p:pic>
        <p:nvPicPr>
          <p:cNvPr id="2050" name="Picture 2" descr="Resultado de imagen para causa de investigación animada">
            <a:extLst>
              <a:ext uri="{FF2B5EF4-FFF2-40B4-BE49-F238E27FC236}">
                <a16:creationId xmlns:a16="http://schemas.microsoft.com/office/drawing/2014/main" id="{F0922871-01D3-471C-9D47-00FCE7C09F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52046" y="1645920"/>
            <a:ext cx="1918667" cy="87898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92C6D0A6-99D5-4F8B-896A-2506A0701F2F}"/>
              </a:ext>
            </a:extLst>
          </p:cNvPr>
          <p:cNvSpPr txBox="1"/>
          <p:nvPr/>
        </p:nvSpPr>
        <p:spPr>
          <a:xfrm>
            <a:off x="9457899" y="1645920"/>
            <a:ext cx="2074459" cy="369332"/>
          </a:xfrm>
          <a:prstGeom prst="rect">
            <a:avLst/>
          </a:prstGeom>
          <a:noFill/>
        </p:spPr>
        <p:txBody>
          <a:bodyPr wrap="square" rtlCol="0">
            <a:spAutoFit/>
          </a:bodyPr>
          <a:lstStyle/>
          <a:p>
            <a:pPr algn="ctr"/>
            <a:r>
              <a:rPr lang="es-EC" dirty="0">
                <a:effectLst>
                  <a:outerShdw blurRad="38100" dist="38100" dir="2700000" algn="tl">
                    <a:srgbClr val="000000">
                      <a:alpha val="43137"/>
                    </a:srgbClr>
                  </a:outerShdw>
                </a:effectLst>
                <a:latin typeface="Algerian" panose="04020705040A02060702" pitchFamily="82" charset="0"/>
              </a:rPr>
              <a:t>Efectos</a:t>
            </a:r>
          </a:p>
        </p:txBody>
      </p:sp>
    </p:spTree>
    <p:extLst>
      <p:ext uri="{BB962C8B-B14F-4D97-AF65-F5344CB8AC3E}">
        <p14:creationId xmlns:p14="http://schemas.microsoft.com/office/powerpoint/2010/main" val="654514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nivelacion.espe.edu.ec/wp-content/uploads/2015/03/LOGO-PRINCIPAL-ESPE2.png">
            <a:extLst>
              <a:ext uri="{FF2B5EF4-FFF2-40B4-BE49-F238E27FC236}">
                <a16:creationId xmlns:a16="http://schemas.microsoft.com/office/drawing/2014/main" id="{063DE76A-9ACA-4A27-B443-C4D0965100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graphicFrame>
        <p:nvGraphicFramePr>
          <p:cNvPr id="4" name="Diagrama 3">
            <a:extLst>
              <a:ext uri="{FF2B5EF4-FFF2-40B4-BE49-F238E27FC236}">
                <a16:creationId xmlns:a16="http://schemas.microsoft.com/office/drawing/2014/main" id="{1A7918C8-FDF6-4596-ABFC-9873BFBB09A7}"/>
              </a:ext>
            </a:extLst>
          </p:cNvPr>
          <p:cNvGraphicFramePr/>
          <p:nvPr>
            <p:extLst>
              <p:ext uri="{D42A27DB-BD31-4B8C-83A1-F6EECF244321}">
                <p14:modId xmlns:p14="http://schemas.microsoft.com/office/powerpoint/2010/main" val="1866504762"/>
              </p:ext>
            </p:extLst>
          </p:nvPr>
        </p:nvGraphicFramePr>
        <p:xfrm>
          <a:off x="0" y="867716"/>
          <a:ext cx="12192000" cy="5990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a:extLst>
              <a:ext uri="{FF2B5EF4-FFF2-40B4-BE49-F238E27FC236}">
                <a16:creationId xmlns:a16="http://schemas.microsoft.com/office/drawing/2014/main" id="{7FB78678-7546-485B-B1A8-B91CD49F72CD}"/>
              </a:ext>
            </a:extLst>
          </p:cNvPr>
          <p:cNvSpPr/>
          <p:nvPr/>
        </p:nvSpPr>
        <p:spPr>
          <a:xfrm>
            <a:off x="3279754" y="149251"/>
            <a:ext cx="6486038" cy="718466"/>
          </a:xfrm>
          <a:prstGeom prst="rect">
            <a:avLst/>
          </a:prstGeom>
        </p:spPr>
        <p:txBody>
          <a:bodyPr wrap="square">
            <a:spAutoFit/>
          </a:bodyPr>
          <a:lstStyle/>
          <a:p>
            <a:pPr algn="ctr">
              <a:lnSpc>
                <a:spcPct val="200000"/>
              </a:lnSpc>
              <a:spcAft>
                <a:spcPts val="0"/>
              </a:spcAft>
            </a:pP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Objetivos de Estudio</a:t>
            </a:r>
            <a:endParaRPr lang="es-EC"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0D934471-D875-4553-865C-9E73BBDF82B2}"/>
              </a:ext>
            </a:extLst>
          </p:cNvPr>
          <p:cNvPicPr>
            <a:picLocks noChangeAspect="1"/>
          </p:cNvPicPr>
          <p:nvPr/>
        </p:nvPicPr>
        <p:blipFill>
          <a:blip r:embed="rId8"/>
          <a:stretch>
            <a:fillRect/>
          </a:stretch>
        </p:blipFill>
        <p:spPr>
          <a:xfrm>
            <a:off x="8480869" y="149251"/>
            <a:ext cx="2143125" cy="1185773"/>
          </a:xfrm>
          <a:prstGeom prst="rect">
            <a:avLst/>
          </a:prstGeom>
        </p:spPr>
      </p:pic>
    </p:spTree>
    <p:extLst>
      <p:ext uri="{BB962C8B-B14F-4D97-AF65-F5344CB8AC3E}">
        <p14:creationId xmlns:p14="http://schemas.microsoft.com/office/powerpoint/2010/main" val="3985501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
                                        <p:tgtEl>
                                          <p:spTgt spid="5"/>
                                        </p:tgtEl>
                                      </p:cBhvr>
                                    </p:animEffect>
                                    <p:anim calcmode="lin" valueType="num">
                                      <p:cBhvr>
                                        <p:cTn id="8" dur="10" fill="hold"/>
                                        <p:tgtEl>
                                          <p:spTgt spid="5"/>
                                        </p:tgtEl>
                                        <p:attrNameLst>
                                          <p:attrName>ppt_x</p:attrName>
                                        </p:attrNameLst>
                                      </p:cBhvr>
                                      <p:tavLst>
                                        <p:tav tm="0">
                                          <p:val>
                                            <p:strVal val="#ppt_x"/>
                                          </p:val>
                                        </p:tav>
                                        <p:tav tm="100000">
                                          <p:val>
                                            <p:strVal val="#ppt_x"/>
                                          </p:val>
                                        </p:tav>
                                      </p:tavLst>
                                    </p:anim>
                                    <p:anim calcmode="lin" valueType="num">
                                      <p:cBhvr>
                                        <p:cTn id="9" dur="10" fill="hold"/>
                                        <p:tgtEl>
                                          <p:spTgt spid="5"/>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strVal val="#ppt_w*0.70"/>
                                          </p:val>
                                        </p:tav>
                                        <p:tav tm="100000">
                                          <p:val>
                                            <p:strVal val="#ppt_w"/>
                                          </p:val>
                                        </p:tav>
                                      </p:tavLst>
                                    </p:anim>
                                    <p:anim calcmode="lin" valueType="num">
                                      <p:cBhvr>
                                        <p:cTn id="18" dur="250" fill="hold"/>
                                        <p:tgtEl>
                                          <p:spTgt spid="4"/>
                                        </p:tgtEl>
                                        <p:attrNameLst>
                                          <p:attrName>ppt_h</p:attrName>
                                        </p:attrNameLst>
                                      </p:cBhvr>
                                      <p:tavLst>
                                        <p:tav tm="0">
                                          <p:val>
                                            <p:strVal val="#ppt_h"/>
                                          </p:val>
                                        </p:tav>
                                        <p:tav tm="100000">
                                          <p:val>
                                            <p:strVal val="#ppt_h"/>
                                          </p:val>
                                        </p:tav>
                                      </p:tavLst>
                                    </p:anim>
                                    <p:animEffect transition="in" filter="fade">
                                      <p:cBhvr>
                                        <p:cTn id="19"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nivelacion.espe.edu.ec/wp-content/uploads/2015/03/LOGO-PRINCIPAL-ESPE2.png">
            <a:extLst>
              <a:ext uri="{FF2B5EF4-FFF2-40B4-BE49-F238E27FC236}">
                <a16:creationId xmlns:a16="http://schemas.microsoft.com/office/drawing/2014/main" id="{F9329507-1544-4806-84CA-C2DF119881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graphicFrame>
        <p:nvGraphicFramePr>
          <p:cNvPr id="5" name="Diagrama 4">
            <a:extLst>
              <a:ext uri="{FF2B5EF4-FFF2-40B4-BE49-F238E27FC236}">
                <a16:creationId xmlns:a16="http://schemas.microsoft.com/office/drawing/2014/main" id="{1BB2EE8E-06FF-4500-9726-10FE113943CF}"/>
              </a:ext>
            </a:extLst>
          </p:cNvPr>
          <p:cNvGraphicFramePr/>
          <p:nvPr>
            <p:extLst>
              <p:ext uri="{D42A27DB-BD31-4B8C-83A1-F6EECF244321}">
                <p14:modId xmlns:p14="http://schemas.microsoft.com/office/powerpoint/2010/main" val="4071515810"/>
              </p:ext>
            </p:extLst>
          </p:nvPr>
        </p:nvGraphicFramePr>
        <p:xfrm>
          <a:off x="312928" y="975698"/>
          <a:ext cx="6270752" cy="5626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54DB0789-44BA-48B6-8B3B-B7923224C684}"/>
              </a:ext>
            </a:extLst>
          </p:cNvPr>
          <p:cNvGraphicFramePr/>
          <p:nvPr>
            <p:extLst>
              <p:ext uri="{D42A27DB-BD31-4B8C-83A1-F6EECF244321}">
                <p14:modId xmlns:p14="http://schemas.microsoft.com/office/powerpoint/2010/main" val="2744012593"/>
              </p:ext>
            </p:extLst>
          </p:nvPr>
        </p:nvGraphicFramePr>
        <p:xfrm>
          <a:off x="6912863" y="711200"/>
          <a:ext cx="5106265" cy="5890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ángulo 6">
            <a:extLst>
              <a:ext uri="{FF2B5EF4-FFF2-40B4-BE49-F238E27FC236}">
                <a16:creationId xmlns:a16="http://schemas.microsoft.com/office/drawing/2014/main" id="{3B1AA42E-36AE-4427-BE45-623D5D5D2C7F}"/>
              </a:ext>
            </a:extLst>
          </p:cNvPr>
          <p:cNvSpPr/>
          <p:nvPr/>
        </p:nvSpPr>
        <p:spPr>
          <a:xfrm>
            <a:off x="7074040" y="975698"/>
            <a:ext cx="2946640" cy="718466"/>
          </a:xfrm>
          <a:prstGeom prst="rect">
            <a:avLst/>
          </a:prstGeom>
        </p:spPr>
        <p:txBody>
          <a:bodyPr wrap="none">
            <a:spAutoFit/>
          </a:bodyPr>
          <a:lstStyle/>
          <a:p>
            <a:pPr>
              <a:lnSpc>
                <a:spcPct val="200000"/>
              </a:lnSpc>
              <a:spcAft>
                <a:spcPts val="0"/>
              </a:spcAft>
            </a:pPr>
            <a:r>
              <a:rPr lang="es-ES" sz="2400" b="1" dirty="0">
                <a:latin typeface="Times New Roman" panose="02020603050405020304" pitchFamily="18" charset="0"/>
                <a:ea typeface="Times New Roman" panose="02020603050405020304" pitchFamily="18" charset="0"/>
                <a:cs typeface="Times New Roman" panose="02020603050405020304" pitchFamily="18" charset="0"/>
              </a:rPr>
              <a:t>Hipótesis  de Estudio</a:t>
            </a:r>
            <a:endParaRPr lang="es-EC" sz="2400"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4576AB02-0CDE-46AB-93CD-2DFE00913EB5}"/>
              </a:ext>
            </a:extLst>
          </p:cNvPr>
          <p:cNvPicPr>
            <a:picLocks noChangeAspect="1"/>
          </p:cNvPicPr>
          <p:nvPr/>
        </p:nvPicPr>
        <p:blipFill>
          <a:blip r:embed="rId13"/>
          <a:stretch>
            <a:fillRect/>
          </a:stretch>
        </p:blipFill>
        <p:spPr>
          <a:xfrm>
            <a:off x="10805527" y="427339"/>
            <a:ext cx="1213601" cy="1708031"/>
          </a:xfrm>
          <a:prstGeom prst="rect">
            <a:avLst/>
          </a:prstGeom>
        </p:spPr>
      </p:pic>
      <p:sp>
        <p:nvSpPr>
          <p:cNvPr id="2" name="Rectángulo 1">
            <a:extLst>
              <a:ext uri="{FF2B5EF4-FFF2-40B4-BE49-F238E27FC236}">
                <a16:creationId xmlns:a16="http://schemas.microsoft.com/office/drawing/2014/main" id="{DE60B078-DAB0-45C8-85A7-470CA001C8FC}"/>
              </a:ext>
            </a:extLst>
          </p:cNvPr>
          <p:cNvSpPr/>
          <p:nvPr/>
        </p:nvSpPr>
        <p:spPr>
          <a:xfrm>
            <a:off x="1351128" y="1569493"/>
            <a:ext cx="3753135" cy="461665"/>
          </a:xfrm>
          <a:prstGeom prst="rect">
            <a:avLst/>
          </a:prstGeom>
        </p:spPr>
        <p:txBody>
          <a:bodyPr wrap="square">
            <a:spAutoFit/>
          </a:bodyPr>
          <a:lstStyle/>
          <a:p>
            <a:pPr lvl="0" algn="ctr"/>
            <a:r>
              <a:rPr lang="es-EC" sz="2400" b="1" dirty="0">
                <a:latin typeface="Times New Roman" panose="02020603050405020304" pitchFamily="18" charset="0"/>
                <a:cs typeface="Times New Roman" panose="02020603050405020304" pitchFamily="18" charset="0"/>
              </a:rPr>
              <a:t>Variables de Estudio</a:t>
            </a:r>
          </a:p>
        </p:txBody>
      </p:sp>
    </p:spTree>
    <p:extLst>
      <p:ext uri="{BB962C8B-B14F-4D97-AF65-F5344CB8AC3E}">
        <p14:creationId xmlns:p14="http://schemas.microsoft.com/office/powerpoint/2010/main" val="21159182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anim calcmode="lin" valueType="num">
                                      <p:cBhvr>
                                        <p:cTn id="8" dur="10" fill="hold"/>
                                        <p:tgtEl>
                                          <p:spTgt spid="2"/>
                                        </p:tgtEl>
                                        <p:attrNameLst>
                                          <p:attrName>ppt_x</p:attrName>
                                        </p:attrNameLst>
                                      </p:cBhvr>
                                      <p:tavLst>
                                        <p:tav tm="0">
                                          <p:val>
                                            <p:strVal val="#ppt_x"/>
                                          </p:val>
                                        </p:tav>
                                        <p:tav tm="100000">
                                          <p:val>
                                            <p:strVal val="#ppt_x"/>
                                          </p:val>
                                        </p:tav>
                                      </p:tavLst>
                                    </p:anim>
                                    <p:anim calcmode="lin" valueType="num">
                                      <p:cBhvr>
                                        <p:cTn id="9" dur="9"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9"/>
                                          </p:stCondLst>
                                        </p:cTn>
                                        <p:tgtEl>
                                          <p:spTgt spid="2"/>
                                        </p:tgtEl>
                                        <p:attrNameLst>
                                          <p:attrName>ppt_y</p:attrName>
                                        </p:attrNameLst>
                                      </p:cBhvr>
                                      <p:tavLst>
                                        <p:tav tm="0">
                                          <p:val>
                                            <p:strVal val="#ppt_y-.03"/>
                                          </p:val>
                                        </p:tav>
                                        <p:tav tm="100000">
                                          <p:val>
                                            <p:strVal val="#ppt_y"/>
                                          </p:val>
                                        </p:tav>
                                      </p:tavLst>
                                    </p:anim>
                                  </p:childTnLst>
                                </p:cTn>
                              </p:par>
                              <p:par>
                                <p:cTn id="11" presetID="50"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ppt_w</p:attrName>
                                        </p:attrNameLst>
                                      </p:cBhvr>
                                      <p:tavLst>
                                        <p:tav tm="0">
                                          <p:val>
                                            <p:strVal val="#ppt_w+.3"/>
                                          </p:val>
                                        </p:tav>
                                        <p:tav tm="100000">
                                          <p:val>
                                            <p:strVal val="#ppt_w"/>
                                          </p:val>
                                        </p:tav>
                                      </p:tavLst>
                                    </p:anim>
                                    <p:anim calcmode="lin" valueType="num">
                                      <p:cBhvr>
                                        <p:cTn id="14" dur="250" fill="hold"/>
                                        <p:tgtEl>
                                          <p:spTgt spid="5"/>
                                        </p:tgtEl>
                                        <p:attrNameLst>
                                          <p:attrName>ppt_h</p:attrName>
                                        </p:attrNameLst>
                                      </p:cBhvr>
                                      <p:tavLst>
                                        <p:tav tm="0">
                                          <p:val>
                                            <p:strVal val="#ppt_h"/>
                                          </p:val>
                                        </p:tav>
                                        <p:tav tm="100000">
                                          <p:val>
                                            <p:strVal val="#ppt_h"/>
                                          </p:val>
                                        </p:tav>
                                      </p:tavLst>
                                    </p:anim>
                                    <p:animEffect transition="in" filter="fade">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10"/>
                                        <p:tgtEl>
                                          <p:spTgt spid="7"/>
                                        </p:tgtEl>
                                      </p:cBhvr>
                                    </p:animEffect>
                                  </p:childTnLst>
                                </p:cTn>
                              </p:par>
                              <p:par>
                                <p:cTn id="21" presetID="18" presetClass="entr" presetSubtype="1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1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AC20943-084D-4CEC-8738-EEDB3CB358D7}"/>
              </a:ext>
            </a:extLst>
          </p:cNvPr>
          <p:cNvPicPr>
            <a:picLocks noChangeAspect="1"/>
          </p:cNvPicPr>
          <p:nvPr/>
        </p:nvPicPr>
        <p:blipFill>
          <a:blip r:embed="rId2"/>
          <a:stretch>
            <a:fillRect/>
          </a:stretch>
        </p:blipFill>
        <p:spPr>
          <a:xfrm rot="10800000" flipV="1">
            <a:off x="8891570" y="4055812"/>
            <a:ext cx="703004" cy="384436"/>
          </a:xfrm>
          <a:prstGeom prst="rect">
            <a:avLst/>
          </a:prstGeom>
        </p:spPr>
      </p:pic>
      <p:pic>
        <p:nvPicPr>
          <p:cNvPr id="3" name="Imagen 2" descr="http://nivelacion.espe.edu.ec/wp-content/uploads/2015/03/LOGO-PRINCIPAL-ESPE2.png">
            <a:extLst>
              <a:ext uri="{FF2B5EF4-FFF2-40B4-BE49-F238E27FC236}">
                <a16:creationId xmlns:a16="http://schemas.microsoft.com/office/drawing/2014/main" id="{69A6E4B9-B0D4-4764-8B27-2A7D64A978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graphicFrame>
        <p:nvGraphicFramePr>
          <p:cNvPr id="2" name="Tabla 1">
            <a:extLst>
              <a:ext uri="{FF2B5EF4-FFF2-40B4-BE49-F238E27FC236}">
                <a16:creationId xmlns:a16="http://schemas.microsoft.com/office/drawing/2014/main" id="{5CBD5D86-6264-494B-B512-88D3D8EC7B70}"/>
              </a:ext>
            </a:extLst>
          </p:cNvPr>
          <p:cNvGraphicFramePr>
            <a:graphicFrameLocks noGrp="1"/>
          </p:cNvGraphicFramePr>
          <p:nvPr>
            <p:extLst>
              <p:ext uri="{D42A27DB-BD31-4B8C-83A1-F6EECF244321}">
                <p14:modId xmlns:p14="http://schemas.microsoft.com/office/powerpoint/2010/main" val="2835754990"/>
              </p:ext>
            </p:extLst>
          </p:nvPr>
        </p:nvGraphicFramePr>
        <p:xfrm>
          <a:off x="172871" y="812945"/>
          <a:ext cx="2464904" cy="5925784"/>
        </p:xfrm>
        <a:graphic>
          <a:graphicData uri="http://schemas.openxmlformats.org/drawingml/2006/table">
            <a:tbl>
              <a:tblPr/>
              <a:tblGrid>
                <a:gridCol w="1352274">
                  <a:extLst>
                    <a:ext uri="{9D8B030D-6E8A-4147-A177-3AD203B41FA5}">
                      <a16:colId xmlns:a16="http://schemas.microsoft.com/office/drawing/2014/main" val="2864925967"/>
                    </a:ext>
                  </a:extLst>
                </a:gridCol>
                <a:gridCol w="1112630">
                  <a:extLst>
                    <a:ext uri="{9D8B030D-6E8A-4147-A177-3AD203B41FA5}">
                      <a16:colId xmlns:a16="http://schemas.microsoft.com/office/drawing/2014/main" val="350803262"/>
                    </a:ext>
                  </a:extLst>
                </a:gridCol>
              </a:tblGrid>
              <a:tr h="279123">
                <a:tc gridSpan="2">
                  <a:txBody>
                    <a:bodyPr/>
                    <a:lstStyle/>
                    <a:p>
                      <a:pPr algn="ctr" fontAlgn="b"/>
                      <a:r>
                        <a:rPr lang="es-EC" sz="1400" b="1" i="1" u="none" strike="noStrike" dirty="0">
                          <a:solidFill>
                            <a:srgbClr val="000000"/>
                          </a:solidFill>
                          <a:effectLst/>
                          <a:latin typeface="Times New Roman" panose="02020603050405020304" pitchFamily="18" charset="0"/>
                          <a:cs typeface="Times New Roman" panose="02020603050405020304" pitchFamily="18" charset="0"/>
                        </a:rPr>
                        <a:t>Teorías de Soporte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extLst>
                  <a:ext uri="{0D108BD9-81ED-4DB2-BD59-A6C34878D82A}">
                    <a16:rowId xmlns:a16="http://schemas.microsoft.com/office/drawing/2014/main" val="1814751258"/>
                  </a:ext>
                </a:extLst>
              </a:tr>
              <a:tr h="641983">
                <a:tc>
                  <a:txBody>
                    <a:bodyPr/>
                    <a:lstStyle/>
                    <a:p>
                      <a:pPr algn="ctr"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Publicidad (ACTAS 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Información - Persuasión, Estilo de vida.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543939"/>
                  </a:ext>
                </a:extLst>
              </a:tr>
              <a:tr h="641983">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Consumo de Productos Naturales (Gouveia, E.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Origen - uso, proceso, salud , tecnología.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673019"/>
                  </a:ext>
                </a:extLst>
              </a:tr>
              <a:tr h="1487727">
                <a:tc>
                  <a:txBody>
                    <a:bodyPr/>
                    <a:lstStyle/>
                    <a:p>
                      <a:pPr algn="l"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Comunicación (Valdés, 2017)</a:t>
                      </a:r>
                      <a:br>
                        <a:rPr lang="es-EC" sz="1100" b="0" i="0" u="none" strike="noStrike" dirty="0">
                          <a:solidFill>
                            <a:srgbClr val="000000"/>
                          </a:solidFill>
                          <a:effectLst/>
                          <a:latin typeface="Times New Roman" panose="02020603050405020304" pitchFamily="18" charset="0"/>
                          <a:cs typeface="Times New Roman" panose="02020603050405020304" pitchFamily="18" charset="0"/>
                        </a:rPr>
                      </a:b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Gestión de mensajes, calidad, responsabilidad, medios digitales.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6564742"/>
                  </a:ext>
                </a:extLst>
              </a:tr>
              <a:tr h="641983">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Kaleckiana de la Inversión (Rey ,2017)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Inversión, incremento de capital, riesgos.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520290"/>
                  </a:ext>
                </a:extLst>
              </a:tr>
              <a:tr h="1270010">
                <a:tc>
                  <a:txBody>
                    <a:bodyPr/>
                    <a:lstStyle/>
                    <a:p>
                      <a:pPr algn="l"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Multinivel del Agente (Lara,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Intermediario, Asesor personalizado, Experiencia, confort, toma de decisiones.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866387"/>
                  </a:ext>
                </a:extLst>
              </a:tr>
              <a:tr h="962975">
                <a:tc>
                  <a:txBody>
                    <a:bodyPr/>
                    <a:lstStyle/>
                    <a:p>
                      <a:pPr algn="l"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Autodeterminación (Nuñez,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Confianza, aprendizaje, motivación, comportamiento.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265219"/>
                  </a:ext>
                </a:extLst>
              </a:tr>
            </a:tbl>
          </a:graphicData>
        </a:graphic>
      </p:graphicFrame>
      <p:graphicFrame>
        <p:nvGraphicFramePr>
          <p:cNvPr id="5" name="Tabla 4">
            <a:extLst>
              <a:ext uri="{FF2B5EF4-FFF2-40B4-BE49-F238E27FC236}">
                <a16:creationId xmlns:a16="http://schemas.microsoft.com/office/drawing/2014/main" id="{A60E6D31-CC83-4249-8BBB-DBAF8DC1D704}"/>
              </a:ext>
            </a:extLst>
          </p:cNvPr>
          <p:cNvGraphicFramePr>
            <a:graphicFrameLocks noGrp="1"/>
          </p:cNvGraphicFramePr>
          <p:nvPr>
            <p:extLst>
              <p:ext uri="{D42A27DB-BD31-4B8C-83A1-F6EECF244321}">
                <p14:modId xmlns:p14="http://schemas.microsoft.com/office/powerpoint/2010/main" val="2119766579"/>
              </p:ext>
            </p:extLst>
          </p:nvPr>
        </p:nvGraphicFramePr>
        <p:xfrm>
          <a:off x="2770253" y="554683"/>
          <a:ext cx="8931413" cy="5166415"/>
        </p:xfrm>
        <a:graphic>
          <a:graphicData uri="http://schemas.openxmlformats.org/drawingml/2006/table">
            <a:tbl>
              <a:tblPr/>
              <a:tblGrid>
                <a:gridCol w="1463862">
                  <a:extLst>
                    <a:ext uri="{9D8B030D-6E8A-4147-A177-3AD203B41FA5}">
                      <a16:colId xmlns:a16="http://schemas.microsoft.com/office/drawing/2014/main" val="1291437868"/>
                    </a:ext>
                  </a:extLst>
                </a:gridCol>
                <a:gridCol w="111179">
                  <a:extLst>
                    <a:ext uri="{9D8B030D-6E8A-4147-A177-3AD203B41FA5}">
                      <a16:colId xmlns:a16="http://schemas.microsoft.com/office/drawing/2014/main" val="3190909721"/>
                    </a:ext>
                  </a:extLst>
                </a:gridCol>
                <a:gridCol w="1500922">
                  <a:extLst>
                    <a:ext uri="{9D8B030D-6E8A-4147-A177-3AD203B41FA5}">
                      <a16:colId xmlns:a16="http://schemas.microsoft.com/office/drawing/2014/main" val="610184011"/>
                    </a:ext>
                  </a:extLst>
                </a:gridCol>
                <a:gridCol w="1704751">
                  <a:extLst>
                    <a:ext uri="{9D8B030D-6E8A-4147-A177-3AD203B41FA5}">
                      <a16:colId xmlns:a16="http://schemas.microsoft.com/office/drawing/2014/main" val="432833570"/>
                    </a:ext>
                  </a:extLst>
                </a:gridCol>
                <a:gridCol w="1204444">
                  <a:extLst>
                    <a:ext uri="{9D8B030D-6E8A-4147-A177-3AD203B41FA5}">
                      <a16:colId xmlns:a16="http://schemas.microsoft.com/office/drawing/2014/main" val="1491046511"/>
                    </a:ext>
                  </a:extLst>
                </a:gridCol>
                <a:gridCol w="1445333">
                  <a:extLst>
                    <a:ext uri="{9D8B030D-6E8A-4147-A177-3AD203B41FA5}">
                      <a16:colId xmlns:a16="http://schemas.microsoft.com/office/drawing/2014/main" val="3950628401"/>
                    </a:ext>
                  </a:extLst>
                </a:gridCol>
                <a:gridCol w="1500922">
                  <a:extLst>
                    <a:ext uri="{9D8B030D-6E8A-4147-A177-3AD203B41FA5}">
                      <a16:colId xmlns:a16="http://schemas.microsoft.com/office/drawing/2014/main" val="141923391"/>
                    </a:ext>
                  </a:extLst>
                </a:gridCol>
              </a:tblGrid>
              <a:tr h="15121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EC" sz="1200" b="1" i="1" u="none" strike="noStrike" dirty="0">
                          <a:solidFill>
                            <a:srgbClr val="000000"/>
                          </a:solidFill>
                          <a:effectLst/>
                          <a:latin typeface="Times New Roman" panose="02020603050405020304" pitchFamily="18" charset="0"/>
                          <a:cs typeface="Times New Roman" panose="02020603050405020304" pitchFamily="18" charset="0"/>
                        </a:rPr>
                        <a:t>Paper Base</a:t>
                      </a:r>
                    </a:p>
                    <a:p>
                      <a:pPr algn="l" fontAlgn="b"/>
                      <a:endParaRPr lang="es-EC" sz="120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EC"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s-EC" sz="1200" b="1" i="1" u="none" strike="noStrike" dirty="0">
                          <a:solidFill>
                            <a:srgbClr val="000000"/>
                          </a:solidFill>
                          <a:effectLst/>
                          <a:latin typeface="Times New Roman" panose="02020603050405020304" pitchFamily="18" charset="0"/>
                          <a:cs typeface="Times New Roman" panose="02020603050405020304" pitchFamily="18" charset="0"/>
                        </a:rPr>
                        <a:t>Paper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1" u="none" strike="noStrike" dirty="0">
                          <a:solidFill>
                            <a:srgbClr val="000000"/>
                          </a:solidFill>
                          <a:effectLst/>
                          <a:latin typeface="Times New Roman" panose="02020603050405020304" pitchFamily="18" charset="0"/>
                          <a:cs typeface="Times New Roman" panose="02020603050405020304" pitchFamily="18" charset="0"/>
                        </a:rPr>
                        <a:t>Paper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1" u="none" strike="noStrike">
                          <a:solidFill>
                            <a:srgbClr val="000000"/>
                          </a:solidFill>
                          <a:effectLst/>
                          <a:latin typeface="Times New Roman" panose="02020603050405020304" pitchFamily="18" charset="0"/>
                          <a:cs typeface="Times New Roman" panose="02020603050405020304" pitchFamily="18" charset="0"/>
                        </a:rPr>
                        <a:t>Paper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1" u="none" strike="noStrike">
                          <a:solidFill>
                            <a:srgbClr val="000000"/>
                          </a:solidFill>
                          <a:effectLst/>
                          <a:latin typeface="Times New Roman" panose="02020603050405020304" pitchFamily="18" charset="0"/>
                          <a:cs typeface="Times New Roman" panose="02020603050405020304" pitchFamily="18" charset="0"/>
                        </a:rPr>
                        <a:t>Paper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1" u="none" strike="noStrike" dirty="0">
                          <a:solidFill>
                            <a:srgbClr val="000000"/>
                          </a:solidFill>
                          <a:effectLst/>
                          <a:latin typeface="Times New Roman" panose="02020603050405020304" pitchFamily="18" charset="0"/>
                          <a:cs typeface="Times New Roman" panose="02020603050405020304" pitchFamily="18" charset="0"/>
                        </a:rPr>
                        <a:t>Paper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90446001"/>
                  </a:ext>
                </a:extLst>
              </a:tr>
              <a:tr h="1473611">
                <a:tc>
                  <a:txBody>
                    <a:bodyPr/>
                    <a:lstStyle/>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¿Cuál es el perfil del consumidor más propenso al uso de los folletos publicitarios? </a:t>
                      </a:r>
                    </a:p>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Autores: Juan Gázquez &amp; Francisco </a:t>
                      </a:r>
                      <a:r>
                        <a:rPr lang="es-EC" sz="1100" b="0" i="0" u="none" strike="noStrike" dirty="0" err="1">
                          <a:solidFill>
                            <a:srgbClr val="000000"/>
                          </a:solidFill>
                          <a:effectLst/>
                          <a:latin typeface="Times New Roman" panose="02020603050405020304" pitchFamily="18" charset="0"/>
                          <a:cs typeface="Times New Roman" panose="02020603050405020304" pitchFamily="18" charset="0"/>
                        </a:rPr>
                        <a:t>Matínez</a:t>
                      </a:r>
                      <a:r>
                        <a:rPr lang="es-EC" sz="11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La efectividad de la publicidad oposicional.</a:t>
                      </a:r>
                    </a:p>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Autor: Pablo Farías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Publicidad conjunta marca-causa: el papel de la implicación del individuo hacia la publicidad en la comprensión y evaluación del mensaje.</a:t>
                      </a:r>
                    </a:p>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Autor: Rubén Huertas García.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El uso estratégico de la publicidad política de ataque en la elección federal intermedia de 2015 en México.</a:t>
                      </a:r>
                    </a:p>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Autores: </a:t>
                      </a:r>
                      <a:r>
                        <a:rPr lang="es-EC" sz="1100" b="0" i="0" u="none" strike="noStrike" dirty="0" err="1">
                          <a:solidFill>
                            <a:srgbClr val="000000"/>
                          </a:solidFill>
                          <a:effectLst/>
                          <a:latin typeface="Times New Roman" panose="02020603050405020304" pitchFamily="18" charset="0"/>
                          <a:cs typeface="Times New Roman" panose="02020603050405020304" pitchFamily="18" charset="0"/>
                        </a:rPr>
                        <a:t>Oniel</a:t>
                      </a:r>
                      <a:r>
                        <a:rPr lang="es-EC" sz="1100" b="0" i="0" u="none" strike="noStrike" dirty="0">
                          <a:solidFill>
                            <a:srgbClr val="000000"/>
                          </a:solidFill>
                          <a:effectLst/>
                          <a:latin typeface="Times New Roman" panose="02020603050405020304" pitchFamily="18" charset="0"/>
                          <a:cs typeface="Times New Roman" panose="02020603050405020304" pitchFamily="18" charset="0"/>
                        </a:rPr>
                        <a:t> Diaz  &amp; Miguel Alva.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Análisis de contenido de la publicidad de productos alimenticios dirigidos a la población infantil.</a:t>
                      </a:r>
                    </a:p>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Autores: José Ponce &amp; Manuel Pabón.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La modificación de productos naturales para uso medico. </a:t>
                      </a:r>
                    </a:p>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Autor: Zongru Guo.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402073"/>
                  </a:ext>
                </a:extLst>
              </a:tr>
              <a:tr h="722934">
                <a:tc>
                  <a:txBody>
                    <a:bodyPr/>
                    <a:lstStyle/>
                    <a:p>
                      <a:pPr algn="l" fontAlgn="b"/>
                      <a:r>
                        <a:rPr lang="es-EC" sz="1100" b="0" i="0" u="none" strike="noStrike">
                          <a:solidFill>
                            <a:srgbClr val="000000"/>
                          </a:solidFill>
                          <a:effectLst/>
                          <a:latin typeface="Times New Roman" panose="02020603050405020304" pitchFamily="18" charset="0"/>
                          <a:cs typeface="Times New Roman" panose="02020603050405020304" pitchFamily="18" charset="0"/>
                        </a:rPr>
                        <a:t>CEDE (Cuaderno de la Economía y Dirección de la Empresa ) España 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Universidad ICESI, Chile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 DEE (Dirección y Economia de la Empresa) España 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100" b="0" i="0" u="none" strike="noStrike">
                          <a:solidFill>
                            <a:srgbClr val="000000"/>
                          </a:solidFill>
                          <a:effectLst/>
                          <a:latin typeface="Times New Roman" panose="02020603050405020304" pitchFamily="18" charset="0"/>
                          <a:cs typeface="Times New Roman" panose="02020603050405020304" pitchFamily="18" charset="0"/>
                        </a:rPr>
                        <a:t>México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(Universitarios SESPAS) España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(Acta </a:t>
                      </a:r>
                      <a:r>
                        <a:rPr lang="es-EC" sz="1100" b="0" i="0" u="none" strike="noStrike" dirty="0" err="1">
                          <a:solidFill>
                            <a:srgbClr val="000000"/>
                          </a:solidFill>
                          <a:effectLst/>
                          <a:latin typeface="Times New Roman" panose="02020603050405020304" pitchFamily="18" charset="0"/>
                          <a:cs typeface="Times New Roman" panose="02020603050405020304" pitchFamily="18" charset="0"/>
                        </a:rPr>
                        <a:t>Pharmaceutica</a:t>
                      </a:r>
                      <a:r>
                        <a:rPr lang="es-EC" sz="1100" b="0" i="0" u="none" strike="noStrike" dirty="0">
                          <a:solidFill>
                            <a:srgbClr val="000000"/>
                          </a:solidFill>
                          <a:effectLst/>
                          <a:latin typeface="Times New Roman" panose="02020603050405020304" pitchFamily="18" charset="0"/>
                          <a:cs typeface="Times New Roman" panose="02020603050405020304" pitchFamily="18" charset="0"/>
                        </a:rPr>
                        <a:t> Sínica B) China 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880803"/>
                  </a:ext>
                </a:extLst>
              </a:tr>
              <a:tr h="232558">
                <a:tc>
                  <a:txBody>
                    <a:bodyPr/>
                    <a:lstStyle/>
                    <a:p>
                      <a:pPr algn="ctr" fontAlgn="ctr"/>
                      <a:r>
                        <a:rPr lang="es-EC" sz="1400" b="1" i="1" u="none" strike="noStrike">
                          <a:solidFill>
                            <a:srgbClr val="000000"/>
                          </a:solidFill>
                          <a:effectLst/>
                          <a:latin typeface="Times New Roman" panose="02020603050405020304" pitchFamily="18" charset="0"/>
                          <a:cs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b"/>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C" sz="1400" b="1" i="1" u="none" strike="noStrike">
                          <a:solidFill>
                            <a:srgbClr val="000000"/>
                          </a:solidFill>
                          <a:effectLst/>
                          <a:latin typeface="Times New Roman" panose="02020603050405020304" pitchFamily="18" charset="0"/>
                          <a:cs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ctr"/>
                      <a:r>
                        <a:rPr lang="es-EC" sz="1400" b="1" i="1" u="none" strike="noStrike">
                          <a:solidFill>
                            <a:srgbClr val="000000"/>
                          </a:solidFill>
                          <a:effectLst/>
                          <a:latin typeface="Times New Roman" panose="02020603050405020304" pitchFamily="18" charset="0"/>
                          <a:cs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ctr"/>
                      <a:r>
                        <a:rPr lang="es-EC" sz="1400" b="1" i="1" u="none" strike="noStrike">
                          <a:solidFill>
                            <a:srgbClr val="000000"/>
                          </a:solidFill>
                          <a:effectLst/>
                          <a:latin typeface="Times New Roman" panose="02020603050405020304" pitchFamily="18" charset="0"/>
                          <a:cs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ctr"/>
                      <a:r>
                        <a:rPr lang="es-EC" sz="1400" b="1" i="1" u="none" strike="noStrike">
                          <a:solidFill>
                            <a:srgbClr val="000000"/>
                          </a:solidFill>
                          <a:effectLst/>
                          <a:latin typeface="Times New Roman" panose="02020603050405020304" pitchFamily="18" charset="0"/>
                          <a:cs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tc>
                  <a:txBody>
                    <a:bodyPr/>
                    <a:lstStyle/>
                    <a:p>
                      <a:pPr algn="ctr" fontAlgn="ctr"/>
                      <a:r>
                        <a:rPr lang="es-EC" sz="1400" b="1" i="1" u="none" strike="noStrike" dirty="0">
                          <a:solidFill>
                            <a:srgbClr val="000000"/>
                          </a:solidFill>
                          <a:effectLst/>
                          <a:latin typeface="Times New Roman" panose="02020603050405020304" pitchFamily="18" charset="0"/>
                          <a:cs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CC"/>
                    </a:solidFill>
                  </a:tcPr>
                </a:tc>
                <a:extLst>
                  <a:ext uri="{0D108BD9-81ED-4DB2-BD59-A6C34878D82A}">
                    <a16:rowId xmlns:a16="http://schemas.microsoft.com/office/drawing/2014/main" val="3089867597"/>
                  </a:ext>
                </a:extLst>
              </a:tr>
              <a:tr h="316489">
                <a:tc>
                  <a:txBody>
                    <a:bodyPr/>
                    <a:lstStyle/>
                    <a:p>
                      <a:pPr algn="l" fontAlgn="b"/>
                      <a:r>
                        <a:rPr lang="es-EC" sz="1050" b="0" i="0" u="none" strike="noStrike" dirty="0">
                          <a:solidFill>
                            <a:srgbClr val="000000"/>
                          </a:solidFill>
                          <a:effectLst/>
                          <a:latin typeface="Times New Roman" panose="02020603050405020304" pitchFamily="18" charset="0"/>
                          <a:cs typeface="Times New Roman" panose="02020603050405020304" pitchFamily="18" charset="0"/>
                        </a:rPr>
                        <a:t>Económica - gestión de Marketing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050" b="0" i="0" u="none" strike="noStrike">
                          <a:solidFill>
                            <a:srgbClr val="000000"/>
                          </a:solidFill>
                          <a:effectLst/>
                          <a:latin typeface="Times New Roman" panose="02020603050405020304" pitchFamily="18" charset="0"/>
                          <a:cs typeface="Times New Roman" panose="02020603050405020304" pitchFamily="18" charset="0"/>
                        </a:rPr>
                        <a:t>Publicidad oposicional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Marketing con causa (MCC)</a:t>
                      </a:r>
                    </a:p>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Actitud sobre el anuncio.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Campañas en medios de comunicación. Estrategias de campañas.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Tipo de alimento anunciado.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Modificación estratégica.</a:t>
                      </a:r>
                    </a:p>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Farrmacinetica, Aspectos físicas-</a:t>
                      </a:r>
                      <a:r>
                        <a:rPr lang="es-EC" sz="1050" b="0" i="0" u="none" strike="noStrike" dirty="0" err="1">
                          <a:solidFill>
                            <a:srgbClr val="000000"/>
                          </a:solidFill>
                          <a:effectLst/>
                          <a:latin typeface="Times New Roman" panose="02020603050405020304" pitchFamily="18" charset="0"/>
                          <a:cs typeface="Times New Roman" panose="02020603050405020304" pitchFamily="18" charset="0"/>
                        </a:rPr>
                        <a:t>Quimicas</a:t>
                      </a:r>
                      <a:r>
                        <a:rPr lang="es-EC"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66074"/>
                  </a:ext>
                </a:extLst>
              </a:tr>
              <a:tr h="316489">
                <a:tc>
                  <a:txBody>
                    <a:bodyPr/>
                    <a:lstStyle/>
                    <a:p>
                      <a:pPr algn="l" fontAlgn="b"/>
                      <a:r>
                        <a:rPr lang="es-EC" sz="1050" b="0" i="0" u="none" strike="noStrike" dirty="0">
                          <a:solidFill>
                            <a:srgbClr val="000000"/>
                          </a:solidFill>
                          <a:effectLst/>
                          <a:latin typeface="Times New Roman" panose="02020603050405020304" pitchFamily="18" charset="0"/>
                          <a:cs typeface="Times New Roman" panose="02020603050405020304" pitchFamily="18" charset="0"/>
                        </a:rPr>
                        <a:t>Proceso de compra -folletos publicitarios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endParaRPr lang="es-EC" sz="105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endParaRPr lang="es-EC" sz="105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endParaRPr lang="es-EC" sz="105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Publicidad  no oposicional.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rowSpan="2">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Producto de alimento procesado.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extLst>
                  <a:ext uri="{0D108BD9-81ED-4DB2-BD59-A6C34878D82A}">
                    <a16:rowId xmlns:a16="http://schemas.microsoft.com/office/drawing/2014/main" val="523183543"/>
                  </a:ext>
                </a:extLst>
              </a:tr>
              <a:tr h="470362">
                <a:tc>
                  <a:txBody>
                    <a:bodyPr/>
                    <a:lstStyle/>
                    <a:p>
                      <a:pPr algn="l" fontAlgn="b"/>
                      <a:r>
                        <a:rPr lang="es-EC" sz="1050" b="0" i="0" u="none" strike="noStrike" dirty="0">
                          <a:solidFill>
                            <a:srgbClr val="000000"/>
                          </a:solidFill>
                          <a:effectLst/>
                          <a:latin typeface="Times New Roman" panose="02020603050405020304" pitchFamily="18" charset="0"/>
                          <a:cs typeface="Times New Roman" panose="02020603050405020304" pitchFamily="18" charset="0"/>
                        </a:rPr>
                        <a:t>Socio Demográfico -Uso frecuente del Consumidor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37083118"/>
                  </a:ext>
                </a:extLst>
              </a:tr>
              <a:tr h="234621">
                <a:tc>
                  <a:txBody>
                    <a:bodyPr/>
                    <a:lstStyle/>
                    <a:p>
                      <a:pPr algn="l" fontAlgn="b"/>
                      <a:r>
                        <a:rPr lang="es-EC" sz="1200" b="1" i="1" u="none" strike="noStrike" dirty="0">
                          <a:solidFill>
                            <a:srgbClr val="000000"/>
                          </a:solidFill>
                          <a:effectLst/>
                          <a:latin typeface="Times New Roman" panose="02020603050405020304" pitchFamily="18" charset="0"/>
                          <a:cs typeface="Times New Roman" panose="02020603050405020304" pitchFamily="18" charset="0"/>
                        </a:rPr>
                        <a:t>Metodología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200" b="1" i="1" u="none" strike="noStrike" dirty="0">
                          <a:solidFill>
                            <a:srgbClr val="000000"/>
                          </a:solidFill>
                          <a:effectLst/>
                          <a:latin typeface="Times New Roman" panose="02020603050405020304" pitchFamily="18" charset="0"/>
                          <a:cs typeface="Times New Roman" panose="02020603050405020304" pitchFamily="18" charset="0"/>
                        </a:rPr>
                        <a:t>Metodología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latin typeface="Times New Roman" panose="02020603050405020304" pitchFamily="18" charset="0"/>
                          <a:cs typeface="Times New Roman" panose="02020603050405020304" pitchFamily="18" charset="0"/>
                        </a:rPr>
                        <a:t>Metodología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latin typeface="Times New Roman" panose="02020603050405020304" pitchFamily="18" charset="0"/>
                          <a:cs typeface="Times New Roman" panose="02020603050405020304" pitchFamily="18" charset="0"/>
                        </a:rPr>
                        <a:t>Metodología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latin typeface="Times New Roman" panose="02020603050405020304" pitchFamily="18" charset="0"/>
                          <a:cs typeface="Times New Roman" panose="02020603050405020304" pitchFamily="18" charset="0"/>
                        </a:rPr>
                        <a:t>Metodología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latin typeface="Times New Roman" panose="02020603050405020304" pitchFamily="18" charset="0"/>
                          <a:cs typeface="Times New Roman" panose="02020603050405020304" pitchFamily="18" charset="0"/>
                        </a:rPr>
                        <a:t>Metodología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362523812"/>
                  </a:ext>
                </a:extLst>
              </a:tr>
              <a:tr h="469856">
                <a:tc>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Análisis empírico desarrollado.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Experimental controlado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Emperico, encuesta 278, muestreo aleatorio.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Análisis de contenido encuestas 278,  muestreo.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Análisis de contenido Publicitario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Análisis RAE, y el diseño de nuevas estructuras, </a:t>
                      </a:r>
                      <a:r>
                        <a:rPr lang="es-EC" sz="1050" b="0" i="0" u="none" strike="noStrike" dirty="0" err="1">
                          <a:solidFill>
                            <a:srgbClr val="000000"/>
                          </a:solidFill>
                          <a:effectLst/>
                          <a:latin typeface="Times New Roman" panose="02020603050405020304" pitchFamily="18" charset="0"/>
                          <a:cs typeface="Times New Roman" panose="02020603050405020304" pitchFamily="18" charset="0"/>
                        </a:rPr>
                        <a:t>expeimental</a:t>
                      </a:r>
                      <a:r>
                        <a:rPr lang="es-EC"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219526"/>
                  </a:ext>
                </a:extLst>
              </a:tr>
              <a:tr h="316489">
                <a:tc>
                  <a:txBody>
                    <a:bodyPr/>
                    <a:lstStyle/>
                    <a:p>
                      <a:pPr algn="ctr"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Encuestas 225  muestreo aleatorio.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8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050" b="0" i="0" u="none" strike="noStrike" dirty="0">
                          <a:solidFill>
                            <a:srgbClr val="000000"/>
                          </a:solidFill>
                          <a:effectLst/>
                          <a:latin typeface="Times New Roman" panose="02020603050405020304" pitchFamily="18" charset="0"/>
                          <a:cs typeface="Times New Roman" panose="02020603050405020304" pitchFamily="18" charset="0"/>
                        </a:rPr>
                        <a:t>Muestreo por conveniencia </a:t>
                      </a:r>
                      <a:r>
                        <a:rPr lang="es-EC" sz="1050" b="0" i="0" u="none" strike="noStrike" dirty="0" err="1">
                          <a:solidFill>
                            <a:srgbClr val="000000"/>
                          </a:solidFill>
                          <a:effectLst/>
                          <a:latin typeface="Times New Roman" panose="02020603050405020304" pitchFamily="18" charset="0"/>
                          <a:cs typeface="Times New Roman" panose="02020603050405020304" pitchFamily="18" charset="0"/>
                        </a:rPr>
                        <a:t>homogénias</a:t>
                      </a:r>
                      <a:r>
                        <a:rPr lang="es-EC" sz="1050" b="0" i="0" u="none" strike="noStrike" dirty="0">
                          <a:solidFill>
                            <a:srgbClr val="000000"/>
                          </a:solidFill>
                          <a:effectLst/>
                          <a:latin typeface="Times New Roman" panose="02020603050405020304" pitchFamily="18" charset="0"/>
                          <a:cs typeface="Times New Roman" panose="02020603050405020304" pitchFamily="18" charset="0"/>
                        </a:rPr>
                        <a:t>. Aleatorio 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a:txBody>
                    <a:bodyPr/>
                    <a:lstStyle/>
                    <a:p>
                      <a:pPr algn="just" fontAlgn="ctr"/>
                      <a:r>
                        <a:rPr lang="es-EC" sz="1050" b="0" i="0" u="none" strike="noStrike" dirty="0">
                          <a:solidFill>
                            <a:srgbClr val="000000"/>
                          </a:solidFill>
                          <a:effectLst/>
                          <a:latin typeface="Times New Roman" panose="02020603050405020304" pitchFamily="18" charset="0"/>
                          <a:cs typeface="Times New Roman" panose="02020603050405020304" pitchFamily="18" charset="0"/>
                        </a:rPr>
                        <a:t>Descriptico, y Analítico Observacional (Andalucía, 60 . Tv (416)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050" b="0" i="0" u="none" strike="noStrike" dirty="0">
                          <a:solidFill>
                            <a:srgbClr val="000000"/>
                          </a:solidFill>
                          <a:effectLst/>
                          <a:latin typeface="Times New Roman" panose="02020603050405020304" pitchFamily="18" charset="0"/>
                          <a:cs typeface="Times New Roman" panose="02020603050405020304" pitchFamily="18" charset="0"/>
                        </a:rPr>
                        <a:t> método de medica clásica, Tamaño – Propiedades, (Cuantitativa)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124729"/>
                  </a:ext>
                </a:extLst>
              </a:tr>
            </a:tbl>
          </a:graphicData>
        </a:graphic>
      </p:graphicFrame>
      <p:sp>
        <p:nvSpPr>
          <p:cNvPr id="6" name="Rectángulo 5">
            <a:extLst>
              <a:ext uri="{FF2B5EF4-FFF2-40B4-BE49-F238E27FC236}">
                <a16:creationId xmlns:a16="http://schemas.microsoft.com/office/drawing/2014/main" id="{01B9B61B-C4A3-42A0-BF42-4729B42E37DF}"/>
              </a:ext>
            </a:extLst>
          </p:cNvPr>
          <p:cNvSpPr/>
          <p:nvPr/>
        </p:nvSpPr>
        <p:spPr>
          <a:xfrm>
            <a:off x="7388289" y="-7266"/>
            <a:ext cx="4630840" cy="561949"/>
          </a:xfrm>
          <a:prstGeom prst="rect">
            <a:avLst/>
          </a:prstGeom>
        </p:spPr>
        <p:txBody>
          <a:bodyPr wrap="square">
            <a:spAutoFit/>
          </a:bodyPr>
          <a:lstStyle/>
          <a:p>
            <a:pPr algn="ctr">
              <a:lnSpc>
                <a:spcPct val="200000"/>
              </a:lnSpc>
              <a:spcAft>
                <a:spcPts val="0"/>
              </a:spcAft>
            </a:pPr>
            <a:r>
              <a:rPr lang="es-ES" b="1" i="1" dirty="0">
                <a:latin typeface="Times New Roman" panose="02020603050405020304" pitchFamily="18" charset="0"/>
                <a:ea typeface="Times New Roman" panose="02020603050405020304" pitchFamily="18" charset="0"/>
                <a:cs typeface="Times New Roman" panose="02020603050405020304" pitchFamily="18" charset="0"/>
              </a:rPr>
              <a:t>Estado del Arte </a:t>
            </a:r>
            <a:endParaRPr lang="es-EC" b="1"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ángulo 6">
            <a:extLst>
              <a:ext uri="{FF2B5EF4-FFF2-40B4-BE49-F238E27FC236}">
                <a16:creationId xmlns:a16="http://schemas.microsoft.com/office/drawing/2014/main" id="{A09D4109-F304-4A0C-B27D-856C6A09BF23}"/>
              </a:ext>
            </a:extLst>
          </p:cNvPr>
          <p:cNvSpPr/>
          <p:nvPr/>
        </p:nvSpPr>
        <p:spPr>
          <a:xfrm>
            <a:off x="2319333" y="-58731"/>
            <a:ext cx="4630840" cy="561949"/>
          </a:xfrm>
          <a:prstGeom prst="rect">
            <a:avLst/>
          </a:prstGeom>
        </p:spPr>
        <p:txBody>
          <a:bodyPr wrap="square">
            <a:spAutoFit/>
          </a:bodyPr>
          <a:lstStyle/>
          <a:p>
            <a:pPr algn="ctr">
              <a:lnSpc>
                <a:spcPct val="200000"/>
              </a:lnSpc>
              <a:spcAft>
                <a:spcPts val="0"/>
              </a:spcAft>
            </a:pPr>
            <a:r>
              <a:rPr lang="es-ES"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MARCO TEÓRICO</a:t>
            </a:r>
            <a:endParaRPr lang="es-EC"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E64FF5E3-DBCD-41EF-9B71-26DD6A91231E}"/>
              </a:ext>
            </a:extLst>
          </p:cNvPr>
          <p:cNvGraphicFramePr>
            <a:graphicFrameLocks noGrp="1"/>
          </p:cNvGraphicFramePr>
          <p:nvPr>
            <p:extLst>
              <p:ext uri="{D42A27DB-BD31-4B8C-83A1-F6EECF244321}">
                <p14:modId xmlns:p14="http://schemas.microsoft.com/office/powerpoint/2010/main" val="2945898252"/>
              </p:ext>
            </p:extLst>
          </p:nvPr>
        </p:nvGraphicFramePr>
        <p:xfrm>
          <a:off x="2770254" y="5701369"/>
          <a:ext cx="8931413" cy="1140114"/>
        </p:xfrm>
        <a:graphic>
          <a:graphicData uri="http://schemas.openxmlformats.org/drawingml/2006/table">
            <a:tbl>
              <a:tblPr/>
              <a:tblGrid>
                <a:gridCol w="1463862">
                  <a:extLst>
                    <a:ext uri="{9D8B030D-6E8A-4147-A177-3AD203B41FA5}">
                      <a16:colId xmlns:a16="http://schemas.microsoft.com/office/drawing/2014/main" val="3047425582"/>
                    </a:ext>
                  </a:extLst>
                </a:gridCol>
                <a:gridCol w="111179">
                  <a:extLst>
                    <a:ext uri="{9D8B030D-6E8A-4147-A177-3AD203B41FA5}">
                      <a16:colId xmlns:a16="http://schemas.microsoft.com/office/drawing/2014/main" val="3330540372"/>
                    </a:ext>
                  </a:extLst>
                </a:gridCol>
                <a:gridCol w="1500922">
                  <a:extLst>
                    <a:ext uri="{9D8B030D-6E8A-4147-A177-3AD203B41FA5}">
                      <a16:colId xmlns:a16="http://schemas.microsoft.com/office/drawing/2014/main" val="3431791630"/>
                    </a:ext>
                  </a:extLst>
                </a:gridCol>
                <a:gridCol w="1704751">
                  <a:extLst>
                    <a:ext uri="{9D8B030D-6E8A-4147-A177-3AD203B41FA5}">
                      <a16:colId xmlns:a16="http://schemas.microsoft.com/office/drawing/2014/main" val="3419135530"/>
                    </a:ext>
                  </a:extLst>
                </a:gridCol>
                <a:gridCol w="1204444">
                  <a:extLst>
                    <a:ext uri="{9D8B030D-6E8A-4147-A177-3AD203B41FA5}">
                      <a16:colId xmlns:a16="http://schemas.microsoft.com/office/drawing/2014/main" val="547163200"/>
                    </a:ext>
                  </a:extLst>
                </a:gridCol>
                <a:gridCol w="1445333">
                  <a:extLst>
                    <a:ext uri="{9D8B030D-6E8A-4147-A177-3AD203B41FA5}">
                      <a16:colId xmlns:a16="http://schemas.microsoft.com/office/drawing/2014/main" val="281685707"/>
                    </a:ext>
                  </a:extLst>
                </a:gridCol>
                <a:gridCol w="1500922">
                  <a:extLst>
                    <a:ext uri="{9D8B030D-6E8A-4147-A177-3AD203B41FA5}">
                      <a16:colId xmlns:a16="http://schemas.microsoft.com/office/drawing/2014/main" val="1618371168"/>
                    </a:ext>
                  </a:extLst>
                </a:gridCol>
              </a:tblGrid>
              <a:tr h="282864">
                <a:tc>
                  <a:txBody>
                    <a:bodyPr/>
                    <a:lstStyle/>
                    <a:p>
                      <a:pPr algn="l" fontAlgn="b"/>
                      <a:r>
                        <a:rPr lang="es-EC" sz="1200" b="1" i="1"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Futuros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endParaRPr lang="es-EC" sz="1600" b="0" i="0" u="none" strike="noStrike">
                        <a:solidFill>
                          <a:srgbClr val="000000"/>
                        </a:solidFill>
                        <a:effectLst/>
                        <a:highlight>
                          <a:srgbClr val="FFFF00"/>
                        </a:highligh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200" b="1" i="1"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Futuros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Futuros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Futuros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Futuros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200" b="1" i="1"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Futuros estudios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1787572187"/>
                  </a:ext>
                </a:extLst>
              </a:tr>
              <a:tr h="469856">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El uso de folletos editados  Por grandes grupos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Publicidad 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Valoración de campañas publicitarias.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Política de medición de campañas.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Ninguno.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Ninguna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375577"/>
                  </a:ext>
                </a:extLst>
              </a:tr>
              <a:tr h="316489">
                <a:tc>
                  <a:txBody>
                    <a:bodyPr/>
                    <a:lstStyle/>
                    <a:p>
                      <a:pPr algn="ctr" fontAlgn="ctr"/>
                      <a:r>
                        <a:rPr lang="es-EC" sz="1100" b="0" i="0" u="none" strike="noStrike" dirty="0">
                          <a:solidFill>
                            <a:srgbClr val="000000"/>
                          </a:solidFill>
                          <a:effectLst/>
                          <a:latin typeface="Times New Roman" panose="02020603050405020304" pitchFamily="18" charset="0"/>
                          <a:cs typeface="Times New Roman" panose="02020603050405020304" pitchFamily="18" charset="0"/>
                        </a:rPr>
                        <a:t>distribución no alimentarias (</a:t>
                      </a:r>
                      <a:r>
                        <a:rPr lang="es-EC" sz="1100" b="0" i="0" u="none" strike="noStrike" dirty="0" err="1">
                          <a:solidFill>
                            <a:srgbClr val="000000"/>
                          </a:solidFill>
                          <a:effectLst/>
                          <a:latin typeface="Times New Roman" panose="02020603050405020304" pitchFamily="18" charset="0"/>
                          <a:cs typeface="Times New Roman" panose="02020603050405020304" pitchFamily="18" charset="0"/>
                        </a:rPr>
                        <a:t>GENAs</a:t>
                      </a:r>
                      <a:r>
                        <a:rPr lang="es-EC" sz="1100" b="0" i="0" u="none" strike="noStrike">
                          <a:solidFill>
                            <a:srgbClr val="000000"/>
                          </a:solidFill>
                          <a:effectLst/>
                          <a:latin typeface="Times New Roman" panose="02020603050405020304" pitchFamily="18" charset="0"/>
                          <a:cs typeface="Times New Roman" panose="02020603050405020304" pitchFamily="18" charset="0"/>
                        </a:rPr>
                        <a:t>)</a:t>
                      </a: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100" b="0" i="0" u="none" strike="noStrike" dirty="0">
                          <a:solidFill>
                            <a:srgbClr val="000000"/>
                          </a:solidFill>
                          <a:effectLst/>
                          <a:latin typeface="Times New Roman" panose="02020603050405020304" pitchFamily="18" charset="0"/>
                          <a:cs typeface="Times New Roman" panose="02020603050405020304" pitchFamily="18" charset="0"/>
                        </a:rPr>
                        <a:t>Conflicto de interés.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vMerge="1">
                  <a:txBody>
                    <a:bodyPr/>
                    <a:lstStyle/>
                    <a:p>
                      <a:endParaRPr lang="es-EC"/>
                    </a:p>
                  </a:txBody>
                  <a:tcPr/>
                </a:tc>
                <a:tc>
                  <a:txBody>
                    <a:bodyPr/>
                    <a:lstStyle/>
                    <a:p>
                      <a:pPr algn="just" fontAlgn="ctr"/>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80855"/>
                  </a:ext>
                </a:extLst>
              </a:tr>
            </a:tbl>
          </a:graphicData>
        </a:graphic>
      </p:graphicFrame>
      <p:pic>
        <p:nvPicPr>
          <p:cNvPr id="1026" name="Picture 2" descr="Resultado de imagen para publicidad en automoviles particulares">
            <a:extLst>
              <a:ext uri="{FF2B5EF4-FFF2-40B4-BE49-F238E27FC236}">
                <a16:creationId xmlns:a16="http://schemas.microsoft.com/office/drawing/2014/main" id="{07CDCF99-8DA0-4B4E-976C-6A4B158A0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5970" y="3697357"/>
            <a:ext cx="1085978" cy="42406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ACEE0301-0D2D-4D0E-9A1F-25735741F08A}"/>
              </a:ext>
            </a:extLst>
          </p:cNvPr>
          <p:cNvPicPr>
            <a:picLocks noChangeAspect="1"/>
          </p:cNvPicPr>
          <p:nvPr/>
        </p:nvPicPr>
        <p:blipFill rotWithShape="1">
          <a:blip r:embed="rId5"/>
          <a:srcRect l="13137" t="25715" r="17391" b="35247"/>
          <a:stretch/>
        </p:blipFill>
        <p:spPr>
          <a:xfrm>
            <a:off x="10307732" y="2011668"/>
            <a:ext cx="1393935" cy="561949"/>
          </a:xfrm>
          <a:prstGeom prst="rect">
            <a:avLst/>
          </a:prstGeom>
        </p:spPr>
      </p:pic>
    </p:spTree>
    <p:extLst>
      <p:ext uri="{BB962C8B-B14F-4D97-AF65-F5344CB8AC3E}">
        <p14:creationId xmlns:p14="http://schemas.microsoft.com/office/powerpoint/2010/main" val="264945359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nivelacion.espe.edu.ec/wp-content/uploads/2015/03/LOGO-PRINCIPAL-ESPE2.png">
            <a:extLst>
              <a:ext uri="{FF2B5EF4-FFF2-40B4-BE49-F238E27FC236}">
                <a16:creationId xmlns:a16="http://schemas.microsoft.com/office/drawing/2014/main" id="{17CF7C77-5310-4A83-A9AC-574A956A8B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graphicFrame>
        <p:nvGraphicFramePr>
          <p:cNvPr id="3" name="Tabla 2">
            <a:extLst>
              <a:ext uri="{FF2B5EF4-FFF2-40B4-BE49-F238E27FC236}">
                <a16:creationId xmlns:a16="http://schemas.microsoft.com/office/drawing/2014/main" id="{01CD96BE-2FFE-4326-AEA4-0687E1912792}"/>
              </a:ext>
            </a:extLst>
          </p:cNvPr>
          <p:cNvGraphicFramePr>
            <a:graphicFrameLocks noGrp="1"/>
          </p:cNvGraphicFramePr>
          <p:nvPr>
            <p:extLst>
              <p:ext uri="{D42A27DB-BD31-4B8C-83A1-F6EECF244321}">
                <p14:modId xmlns:p14="http://schemas.microsoft.com/office/powerpoint/2010/main" val="1916624978"/>
              </p:ext>
            </p:extLst>
          </p:nvPr>
        </p:nvGraphicFramePr>
        <p:xfrm>
          <a:off x="6037319" y="1192530"/>
          <a:ext cx="2729345" cy="3221663"/>
        </p:xfrm>
        <a:graphic>
          <a:graphicData uri="http://schemas.openxmlformats.org/drawingml/2006/table">
            <a:tbl>
              <a:tblPr firstRow="1" firstCol="1" bandRow="1">
                <a:tableStyleId>{EB9631B5-78F2-41C9-869B-9F39066F8104}</a:tableStyleId>
              </a:tblPr>
              <a:tblGrid>
                <a:gridCol w="683059">
                  <a:extLst>
                    <a:ext uri="{9D8B030D-6E8A-4147-A177-3AD203B41FA5}">
                      <a16:colId xmlns:a16="http://schemas.microsoft.com/office/drawing/2014/main" val="1146826860"/>
                    </a:ext>
                  </a:extLst>
                </a:gridCol>
                <a:gridCol w="2046286">
                  <a:extLst>
                    <a:ext uri="{9D8B030D-6E8A-4147-A177-3AD203B41FA5}">
                      <a16:colId xmlns:a16="http://schemas.microsoft.com/office/drawing/2014/main" val="3343777920"/>
                    </a:ext>
                  </a:extLst>
                </a:gridCol>
              </a:tblGrid>
              <a:tr h="748258">
                <a:tc>
                  <a:txBody>
                    <a:bodyPr/>
                    <a:lstStyle/>
                    <a:p>
                      <a:pPr indent="180340" algn="ctr">
                        <a:lnSpc>
                          <a:spcPct val="150000"/>
                        </a:lnSpc>
                        <a:spcAft>
                          <a:spcPts val="0"/>
                        </a:spcAft>
                      </a:pPr>
                      <a:r>
                        <a:rPr lang="es-EC" sz="800" dirty="0">
                          <a:solidFill>
                            <a:schemeClr val="tx1"/>
                          </a:solidFill>
                          <a:effectLst/>
                          <a:latin typeface="Times New Roman" panose="02020603050405020304" pitchFamily="18" charset="0"/>
                          <a:cs typeface="Times New Roman" panose="02020603050405020304" pitchFamily="18" charset="0"/>
                        </a:rPr>
                        <a:t>CIIU 4.0</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900" dirty="0">
                          <a:solidFill>
                            <a:schemeClr val="tx1"/>
                          </a:solidFill>
                          <a:effectLst/>
                          <a:latin typeface="Times New Roman" panose="02020603050405020304" pitchFamily="18" charset="0"/>
                          <a:cs typeface="Times New Roman" panose="02020603050405020304" pitchFamily="18" charset="0"/>
                        </a:rPr>
                        <a:t>Descripción: </a:t>
                      </a:r>
                      <a:r>
                        <a:rPr lang="es-EC" sz="1050" kern="1200" dirty="0">
                          <a:solidFill>
                            <a:schemeClr val="tx1"/>
                          </a:solidFill>
                          <a:effectLst/>
                          <a:latin typeface="Times New Roman" panose="02020603050405020304" pitchFamily="18" charset="0"/>
                          <a:cs typeface="Times New Roman" panose="02020603050405020304" pitchFamily="18" charset="0"/>
                        </a:rPr>
                        <a:t>Datos de medios publicitarios</a:t>
                      </a:r>
                    </a:p>
                    <a:p>
                      <a:pPr indent="180340" algn="ctr">
                        <a:lnSpc>
                          <a:spcPct val="150000"/>
                        </a:lnSpc>
                        <a:spcAft>
                          <a:spcPts val="0"/>
                        </a:spcAft>
                      </a:pP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389847"/>
                  </a:ext>
                </a:extLst>
              </a:tr>
              <a:tr h="1757784">
                <a:tc>
                  <a:txBody>
                    <a:bodyPr/>
                    <a:lstStyle/>
                    <a:p>
                      <a:pPr indent="180340" algn="just">
                        <a:lnSpc>
                          <a:spcPct val="150000"/>
                        </a:lnSpc>
                        <a:spcAft>
                          <a:spcPts val="0"/>
                        </a:spcAft>
                      </a:pPr>
                      <a:r>
                        <a:rPr lang="es-EC" sz="800" dirty="0">
                          <a:solidFill>
                            <a:schemeClr val="tx1"/>
                          </a:solidFill>
                          <a:effectLst/>
                          <a:latin typeface="Times New Roman" panose="02020603050405020304" pitchFamily="18" charset="0"/>
                          <a:cs typeface="Times New Roman" panose="02020603050405020304" pitchFamily="18" charset="0"/>
                        </a:rPr>
                        <a:t>J .- Información y Comunicación.</a:t>
                      </a:r>
                    </a:p>
                    <a:p>
                      <a:pPr indent="180340" algn="just">
                        <a:lnSpc>
                          <a:spcPct val="150000"/>
                        </a:lnSpc>
                        <a:spcAft>
                          <a:spcPts val="0"/>
                        </a:spcAft>
                      </a:pPr>
                      <a:r>
                        <a:rPr lang="es-EC" sz="800" dirty="0">
                          <a:solidFill>
                            <a:schemeClr val="tx1"/>
                          </a:solidFill>
                          <a:effectLst/>
                          <a:latin typeface="Times New Roman" panose="02020603050405020304" pitchFamily="18" charset="0"/>
                          <a:cs typeface="Times New Roman" panose="02020603050405020304" pitchFamily="18" charset="0"/>
                        </a:rPr>
                        <a:t> </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800" dirty="0">
                          <a:solidFill>
                            <a:schemeClr val="tx1"/>
                          </a:solidFill>
                          <a:effectLst/>
                          <a:latin typeface="Times New Roman" panose="02020603050405020304" pitchFamily="18" charset="0"/>
                          <a:cs typeface="Times New Roman" panose="02020603050405020304" pitchFamily="18" charset="0"/>
                        </a:rPr>
                        <a:t>Abarca la producción y distribución de información y de productos culturales y el suministro de los medios para transmitir o distribuir esos productos, así como datos o comunicaciones, actividades de tecnologías de la información y actividades de procesamiento de datos y otras actividades de servicios de información.</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8320562"/>
                  </a:ext>
                </a:extLst>
              </a:tr>
              <a:tr h="715621">
                <a:tc>
                  <a:txBody>
                    <a:bodyPr/>
                    <a:lstStyle/>
                    <a:p>
                      <a:pPr indent="180340" algn="just">
                        <a:lnSpc>
                          <a:spcPct val="150000"/>
                        </a:lnSpc>
                        <a:spcAft>
                          <a:spcPts val="0"/>
                        </a:spcAft>
                      </a:pPr>
                      <a:r>
                        <a:rPr lang="es-EC" sz="800">
                          <a:solidFill>
                            <a:schemeClr val="tx1"/>
                          </a:solidFill>
                          <a:effectLst/>
                          <a:latin typeface="Times New Roman" panose="02020603050405020304" pitchFamily="18" charset="0"/>
                          <a:cs typeface="Times New Roman" panose="02020603050405020304" pitchFamily="18" charset="0"/>
                        </a:rPr>
                        <a:t>J58.-Actividades de publicación</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800" dirty="0">
                          <a:solidFill>
                            <a:schemeClr val="tx1"/>
                          </a:solidFill>
                          <a:effectLst/>
                          <a:latin typeface="Times New Roman" panose="02020603050405020304" pitchFamily="18" charset="0"/>
                          <a:cs typeface="Times New Roman" panose="02020603050405020304" pitchFamily="18" charset="0"/>
                        </a:rPr>
                        <a:t>* 581 Publicación de libros, periódicos y otras actividades de publicación. (CIIU, 2012)</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5410483"/>
                  </a:ext>
                </a:extLst>
              </a:tr>
            </a:tbl>
          </a:graphicData>
        </a:graphic>
      </p:graphicFrame>
      <p:graphicFrame>
        <p:nvGraphicFramePr>
          <p:cNvPr id="4" name="Tabla 3">
            <a:extLst>
              <a:ext uri="{FF2B5EF4-FFF2-40B4-BE49-F238E27FC236}">
                <a16:creationId xmlns:a16="http://schemas.microsoft.com/office/drawing/2014/main" id="{CF61390A-4071-4213-86DA-2F04D9B2612B}"/>
              </a:ext>
            </a:extLst>
          </p:cNvPr>
          <p:cNvGraphicFramePr>
            <a:graphicFrameLocks noGrp="1"/>
          </p:cNvGraphicFramePr>
          <p:nvPr>
            <p:extLst>
              <p:ext uri="{D42A27DB-BD31-4B8C-83A1-F6EECF244321}">
                <p14:modId xmlns:p14="http://schemas.microsoft.com/office/powerpoint/2010/main" val="652620759"/>
              </p:ext>
            </p:extLst>
          </p:nvPr>
        </p:nvGraphicFramePr>
        <p:xfrm>
          <a:off x="8773439" y="1190946"/>
          <a:ext cx="3408219" cy="3221663"/>
        </p:xfrm>
        <a:graphic>
          <a:graphicData uri="http://schemas.openxmlformats.org/drawingml/2006/table">
            <a:tbl>
              <a:tblPr firstRow="1" firstCol="1" bandRow="1">
                <a:tableStyleId>{2A488322-F2BA-4B5B-9748-0D474271808F}</a:tableStyleId>
              </a:tblPr>
              <a:tblGrid>
                <a:gridCol w="852957">
                  <a:extLst>
                    <a:ext uri="{9D8B030D-6E8A-4147-A177-3AD203B41FA5}">
                      <a16:colId xmlns:a16="http://schemas.microsoft.com/office/drawing/2014/main" val="1571429257"/>
                    </a:ext>
                  </a:extLst>
                </a:gridCol>
                <a:gridCol w="2555262">
                  <a:extLst>
                    <a:ext uri="{9D8B030D-6E8A-4147-A177-3AD203B41FA5}">
                      <a16:colId xmlns:a16="http://schemas.microsoft.com/office/drawing/2014/main" val="1569254288"/>
                    </a:ext>
                  </a:extLst>
                </a:gridCol>
              </a:tblGrid>
              <a:tr h="758949">
                <a:tc>
                  <a:txBody>
                    <a:bodyPr/>
                    <a:lstStyle/>
                    <a:p>
                      <a:pPr indent="180340" algn="ctr">
                        <a:lnSpc>
                          <a:spcPct val="150000"/>
                        </a:lnSpc>
                        <a:spcAft>
                          <a:spcPts val="0"/>
                        </a:spcAft>
                      </a:pPr>
                      <a:r>
                        <a:rPr lang="es-EC" sz="700" dirty="0">
                          <a:solidFill>
                            <a:schemeClr val="tx1"/>
                          </a:solidFill>
                          <a:effectLst/>
                          <a:latin typeface="Times New Roman" panose="02020603050405020304" pitchFamily="18" charset="0"/>
                          <a:cs typeface="Times New Roman" panose="02020603050405020304" pitchFamily="18" charset="0"/>
                        </a:rPr>
                        <a:t>CIIU 4.0</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150000"/>
                        </a:lnSpc>
                        <a:spcAft>
                          <a:spcPts val="0"/>
                        </a:spcAft>
                      </a:pPr>
                      <a:r>
                        <a:rPr lang="es-EC" sz="700" dirty="0">
                          <a:solidFill>
                            <a:schemeClr val="tx1"/>
                          </a:solidFill>
                          <a:effectLst/>
                          <a:latin typeface="Times New Roman" panose="02020603050405020304" pitchFamily="18" charset="0"/>
                          <a:cs typeface="Times New Roman" panose="02020603050405020304" pitchFamily="18" charset="0"/>
                        </a:rPr>
                        <a:t>Descripción: </a:t>
                      </a:r>
                      <a:r>
                        <a:rPr lang="es-EC" sz="1050" kern="1200" dirty="0">
                          <a:solidFill>
                            <a:schemeClr val="tx1"/>
                          </a:solidFill>
                          <a:effectLst/>
                          <a:latin typeface="Times New Roman" panose="02020603050405020304" pitchFamily="18" charset="0"/>
                          <a:cs typeface="Times New Roman" panose="02020603050405020304" pitchFamily="18" charset="0"/>
                        </a:rPr>
                        <a:t>Datos de Productos Naturales </a:t>
                      </a:r>
                      <a:r>
                        <a:rPr lang="es-EC" sz="700" dirty="0">
                          <a:solidFill>
                            <a:schemeClr val="tx1"/>
                          </a:solidFill>
                          <a:effectLst/>
                          <a:latin typeface="Times New Roman" panose="02020603050405020304" pitchFamily="18" charset="0"/>
                          <a:cs typeface="Times New Roman" panose="02020603050405020304" pitchFamily="18" charset="0"/>
                        </a:rPr>
                        <a:t> </a:t>
                      </a:r>
                      <a:endParaRPr lang="es-EC" sz="800" dirty="0">
                        <a:solidFill>
                          <a:schemeClr val="tx1"/>
                        </a:solidFill>
                        <a:effectLst/>
                        <a:latin typeface="Times New Roman" panose="02020603050405020304" pitchFamily="18" charset="0"/>
                        <a:cs typeface="Times New Roman" panose="02020603050405020304" pitchFamily="18" charset="0"/>
                      </a:endParaRPr>
                    </a:p>
                    <a:p>
                      <a:pPr indent="180340" algn="ctr">
                        <a:lnSpc>
                          <a:spcPct val="150000"/>
                        </a:lnSpc>
                        <a:spcAft>
                          <a:spcPts val="0"/>
                        </a:spcAft>
                      </a:pPr>
                      <a:endParaRPr lang="es-EC" sz="7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4116566"/>
                  </a:ext>
                </a:extLst>
              </a:tr>
              <a:tr h="1426983">
                <a:tc>
                  <a:txBody>
                    <a:bodyPr/>
                    <a:lstStyle/>
                    <a:p>
                      <a:pPr indent="180340" algn="just">
                        <a:lnSpc>
                          <a:spcPct val="150000"/>
                        </a:lnSpc>
                        <a:spcAft>
                          <a:spcPts val="0"/>
                        </a:spcAft>
                      </a:pPr>
                      <a:r>
                        <a:rPr lang="es-EC" sz="700">
                          <a:solidFill>
                            <a:schemeClr val="tx1"/>
                          </a:solidFill>
                          <a:effectLst/>
                          <a:latin typeface="Times New Roman" panose="02020603050405020304" pitchFamily="18" charset="0"/>
                          <a:cs typeface="Times New Roman" panose="02020603050405020304" pitchFamily="18" charset="0"/>
                        </a:rPr>
                        <a:t>G. Comercio al por mayor y al por menor; reparación de vehículos automotores y motocicletas.</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700" dirty="0">
                          <a:solidFill>
                            <a:schemeClr val="tx1"/>
                          </a:solidFill>
                          <a:effectLst/>
                          <a:latin typeface="Times New Roman" panose="02020603050405020304" pitchFamily="18" charset="0"/>
                          <a:cs typeface="Times New Roman" panose="02020603050405020304" pitchFamily="18" charset="0"/>
                        </a:rPr>
                        <a:t>Comprende la venta al por mayor y al por menor (sin transformación) de todo tipo de productos y la prestación de servicios accesorios a la venta de esos productos. </a:t>
                      </a:r>
                      <a:endParaRPr lang="es-EC" sz="800" dirty="0">
                        <a:solidFill>
                          <a:schemeClr val="tx1"/>
                        </a:solidFill>
                        <a:effectLst/>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s-EC" sz="700" dirty="0">
                          <a:solidFill>
                            <a:schemeClr val="tx1"/>
                          </a:solidFill>
                          <a:effectLst/>
                          <a:latin typeface="Times New Roman" panose="02020603050405020304" pitchFamily="18" charset="0"/>
                          <a:cs typeface="Times New Roman" panose="02020603050405020304" pitchFamily="18" charset="0"/>
                        </a:rPr>
                        <a:t>La venta al por mayor y la venta al por menor son los estadios ­finales de la distribución de productos.</a:t>
                      </a:r>
                      <a:endParaRPr lang="es-EC" sz="800" dirty="0">
                        <a:solidFill>
                          <a:schemeClr val="tx1"/>
                        </a:solidFill>
                        <a:effectLst/>
                        <a:latin typeface="Times New Roman" panose="02020603050405020304" pitchFamily="18" charset="0"/>
                        <a:cs typeface="Times New Roman" panose="02020603050405020304" pitchFamily="18" charset="0"/>
                      </a:endParaRPr>
                    </a:p>
                    <a:p>
                      <a:pPr indent="180340" algn="just">
                        <a:lnSpc>
                          <a:spcPct val="150000"/>
                        </a:lnSpc>
                        <a:spcAft>
                          <a:spcPts val="0"/>
                        </a:spcAft>
                      </a:pPr>
                      <a:r>
                        <a:rPr lang="es-EC" sz="700" dirty="0">
                          <a:solidFill>
                            <a:schemeClr val="tx1"/>
                          </a:solidFill>
                          <a:effectLst/>
                          <a:latin typeface="Times New Roman" panose="02020603050405020304" pitchFamily="18" charset="0"/>
                          <a:cs typeface="Times New Roman" panose="02020603050405020304" pitchFamily="18" charset="0"/>
                        </a:rPr>
                        <a:t> Los productos comprados y vendidos se denominan también mercancías. Incluye también la reparación de vehículos automotores y motocicletas</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969635"/>
                  </a:ext>
                </a:extLst>
              </a:tr>
              <a:tr h="1035731">
                <a:tc>
                  <a:txBody>
                    <a:bodyPr/>
                    <a:lstStyle/>
                    <a:p>
                      <a:pPr indent="180340" algn="just">
                        <a:lnSpc>
                          <a:spcPct val="150000"/>
                        </a:lnSpc>
                        <a:spcAft>
                          <a:spcPts val="0"/>
                        </a:spcAft>
                      </a:pPr>
                      <a:r>
                        <a:rPr lang="es-EC" sz="700">
                          <a:solidFill>
                            <a:schemeClr val="tx1"/>
                          </a:solidFill>
                          <a:effectLst/>
                          <a:latin typeface="Times New Roman" panose="02020603050405020304" pitchFamily="18" charset="0"/>
                          <a:cs typeface="Times New Roman" panose="02020603050405020304" pitchFamily="18" charset="0"/>
                        </a:rPr>
                        <a:t>G47 Comercio al por menor, excepto el de vehículos automotores y motocicletas</a:t>
                      </a:r>
                      <a:endParaRPr lang="es-EC" sz="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just">
                        <a:lnSpc>
                          <a:spcPct val="150000"/>
                        </a:lnSpc>
                        <a:spcAft>
                          <a:spcPts val="0"/>
                        </a:spcAft>
                      </a:pPr>
                      <a:r>
                        <a:rPr lang="es-EC" sz="700" dirty="0">
                          <a:solidFill>
                            <a:schemeClr val="tx1"/>
                          </a:solidFill>
                          <a:effectLst/>
                          <a:latin typeface="Times New Roman" panose="02020603050405020304" pitchFamily="18" charset="0"/>
                          <a:cs typeface="Times New Roman" panose="02020603050405020304" pitchFamily="18" charset="0"/>
                        </a:rPr>
                        <a:t>* 477 Venta al por menor de otros productos en comercios especializados. (CIIU, 2012)</a:t>
                      </a:r>
                      <a:endParaRPr lang="es-EC" sz="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6679040"/>
                  </a:ext>
                </a:extLst>
              </a:tr>
            </a:tbl>
          </a:graphicData>
        </a:graphic>
      </p:graphicFrame>
      <p:sp>
        <p:nvSpPr>
          <p:cNvPr id="5" name="Rectángulo 4">
            <a:extLst>
              <a:ext uri="{FF2B5EF4-FFF2-40B4-BE49-F238E27FC236}">
                <a16:creationId xmlns:a16="http://schemas.microsoft.com/office/drawing/2014/main" id="{10F36EB0-51BC-466D-BE7F-7460B130AEF8}"/>
              </a:ext>
            </a:extLst>
          </p:cNvPr>
          <p:cNvSpPr/>
          <p:nvPr/>
        </p:nvSpPr>
        <p:spPr>
          <a:xfrm>
            <a:off x="3842885" y="17045"/>
            <a:ext cx="3416897" cy="584775"/>
          </a:xfrm>
          <a:prstGeom prst="rect">
            <a:avLst/>
          </a:prstGeom>
        </p:spPr>
        <p:txBody>
          <a:bodyPr wrap="none">
            <a:spAutoFit/>
          </a:bodyPr>
          <a:lstStyle/>
          <a:p>
            <a:r>
              <a:rPr lang="es-EC" sz="3200" b="1" u="sng" dirty="0">
                <a:solidFill>
                  <a:srgbClr val="FF0000"/>
                </a:solidFill>
                <a:latin typeface="Times New Roman" panose="02020603050405020304" pitchFamily="18" charset="0"/>
                <a:ea typeface="Calibri" panose="020F0502020204030204" pitchFamily="34" charset="0"/>
              </a:rPr>
              <a:t>METODOLOGÍA</a:t>
            </a:r>
            <a:endParaRPr lang="es-EC" sz="3200" b="1" u="sng" dirty="0">
              <a:solidFill>
                <a:srgbClr val="FF0000"/>
              </a:solidFill>
            </a:endParaRPr>
          </a:p>
        </p:txBody>
      </p:sp>
      <p:sp>
        <p:nvSpPr>
          <p:cNvPr id="6" name="Rectángulo 5">
            <a:extLst>
              <a:ext uri="{FF2B5EF4-FFF2-40B4-BE49-F238E27FC236}">
                <a16:creationId xmlns:a16="http://schemas.microsoft.com/office/drawing/2014/main" id="{8640765A-7698-441F-B22D-B1A0F82C5C67}"/>
              </a:ext>
            </a:extLst>
          </p:cNvPr>
          <p:cNvSpPr/>
          <p:nvPr/>
        </p:nvSpPr>
        <p:spPr>
          <a:xfrm>
            <a:off x="4275540" y="568913"/>
            <a:ext cx="2125903" cy="400110"/>
          </a:xfrm>
          <a:prstGeom prst="rect">
            <a:avLst/>
          </a:prstGeom>
        </p:spPr>
        <p:txBody>
          <a:bodyPr wrap="none">
            <a:spAutoFit/>
          </a:bodyPr>
          <a:lstStyle/>
          <a:p>
            <a:r>
              <a:rPr lang="es-EC" sz="2000" b="1" dirty="0">
                <a:latin typeface="Times New Roman" panose="02020603050405020304" pitchFamily="18" charset="0"/>
                <a:ea typeface="Calibri" panose="020F0502020204030204" pitchFamily="34" charset="0"/>
              </a:rPr>
              <a:t>Estadística básica</a:t>
            </a:r>
            <a:endParaRPr lang="es-EC" sz="2000" b="1" dirty="0"/>
          </a:p>
        </p:txBody>
      </p:sp>
      <p:graphicFrame>
        <p:nvGraphicFramePr>
          <p:cNvPr id="14" name="Tabla 13">
            <a:extLst>
              <a:ext uri="{FF2B5EF4-FFF2-40B4-BE49-F238E27FC236}">
                <a16:creationId xmlns:a16="http://schemas.microsoft.com/office/drawing/2014/main" id="{C612CF14-0D6F-4BDD-9377-39045A6309D1}"/>
              </a:ext>
            </a:extLst>
          </p:cNvPr>
          <p:cNvGraphicFramePr>
            <a:graphicFrameLocks noGrp="1"/>
          </p:cNvGraphicFramePr>
          <p:nvPr>
            <p:extLst>
              <p:ext uri="{D42A27DB-BD31-4B8C-83A1-F6EECF244321}">
                <p14:modId xmlns:p14="http://schemas.microsoft.com/office/powerpoint/2010/main" val="1880548084"/>
              </p:ext>
            </p:extLst>
          </p:nvPr>
        </p:nvGraphicFramePr>
        <p:xfrm>
          <a:off x="1861440" y="4224951"/>
          <a:ext cx="3477051" cy="2580414"/>
        </p:xfrm>
        <a:graphic>
          <a:graphicData uri="http://schemas.openxmlformats.org/drawingml/2006/table">
            <a:tbl>
              <a:tblPr firstRow="1" firstCol="1" bandRow="1"/>
              <a:tblGrid>
                <a:gridCol w="1333911">
                  <a:extLst>
                    <a:ext uri="{9D8B030D-6E8A-4147-A177-3AD203B41FA5}">
                      <a16:colId xmlns:a16="http://schemas.microsoft.com/office/drawing/2014/main" val="3451111119"/>
                    </a:ext>
                  </a:extLst>
                </a:gridCol>
                <a:gridCol w="1444944">
                  <a:extLst>
                    <a:ext uri="{9D8B030D-6E8A-4147-A177-3AD203B41FA5}">
                      <a16:colId xmlns:a16="http://schemas.microsoft.com/office/drawing/2014/main" val="3252029302"/>
                    </a:ext>
                  </a:extLst>
                </a:gridCol>
                <a:gridCol w="698196">
                  <a:extLst>
                    <a:ext uri="{9D8B030D-6E8A-4147-A177-3AD203B41FA5}">
                      <a16:colId xmlns:a16="http://schemas.microsoft.com/office/drawing/2014/main" val="2587887346"/>
                    </a:ext>
                  </a:extLst>
                </a:gridCol>
              </a:tblGrid>
              <a:tr h="391461">
                <a:tc gridSpan="3">
                  <a:txBody>
                    <a:bodyPr/>
                    <a:lstStyle/>
                    <a:p>
                      <a:pPr indent="180340" algn="just">
                        <a:lnSpc>
                          <a:spcPct val="200000"/>
                        </a:lnSpc>
                        <a:spcAft>
                          <a:spcPts val="0"/>
                        </a:spcAft>
                      </a:pPr>
                      <a:r>
                        <a:rPr lang="es-EC" sz="900" b="1" dirty="0">
                          <a:effectLst/>
                          <a:latin typeface="Times New Roman" panose="02020603050405020304" pitchFamily="18" charset="0"/>
                          <a:ea typeface="Times New Roman" panose="02020603050405020304" pitchFamily="18" charset="0"/>
                          <a:cs typeface="Times New Roman" panose="02020603050405020304" pitchFamily="18" charset="0"/>
                        </a:rPr>
                        <a:t>Ventas por actividad económica y participación en el total, año 2016</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420208591"/>
                  </a:ext>
                </a:extLst>
              </a:tr>
              <a:tr h="275774">
                <a:tc>
                  <a:txBody>
                    <a:bodyPr/>
                    <a:lstStyle/>
                    <a:p>
                      <a:pPr indent="180340" algn="just">
                        <a:lnSpc>
                          <a:spcPct val="200000"/>
                        </a:lnSpc>
                        <a:spcAft>
                          <a:spcPts val="0"/>
                        </a:spcAft>
                      </a:pPr>
                      <a:r>
                        <a:rPr lang="es-EC" sz="700" b="1">
                          <a:effectLst/>
                          <a:latin typeface="Times New Roman" panose="02020603050405020304" pitchFamily="18" charset="0"/>
                          <a:ea typeface="Times New Roman" panose="02020603050405020304" pitchFamily="18" charset="0"/>
                          <a:cs typeface="Times New Roman" panose="02020603050405020304" pitchFamily="18" charset="0"/>
                        </a:rPr>
                        <a:t>Actividad económica</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Aft>
                          <a:spcPts val="0"/>
                        </a:spcAft>
                      </a:pPr>
                      <a:r>
                        <a:rPr lang="es-EC" sz="700" b="1">
                          <a:effectLst/>
                          <a:latin typeface="Times New Roman" panose="02020603050405020304" pitchFamily="18" charset="0"/>
                          <a:ea typeface="Times New Roman" panose="02020603050405020304" pitchFamily="18" charset="0"/>
                          <a:cs typeface="Times New Roman" panose="02020603050405020304" pitchFamily="18" charset="0"/>
                        </a:rPr>
                        <a:t>Ventas totales en USD</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just">
                        <a:lnSpc>
                          <a:spcPct val="200000"/>
                        </a:lnSpc>
                        <a:spcAft>
                          <a:spcPts val="0"/>
                        </a:spcAft>
                      </a:pPr>
                      <a:r>
                        <a:rPr lang="es-EC" sz="700" b="1">
                          <a:effectLst/>
                          <a:latin typeface="Times New Roman" panose="02020603050405020304" pitchFamily="18" charset="0"/>
                          <a:ea typeface="Times New Roman" panose="02020603050405020304" pitchFamily="18" charset="0"/>
                          <a:cs typeface="Times New Roman" panose="02020603050405020304" pitchFamily="18" charset="0"/>
                        </a:rPr>
                        <a:t>% total</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0448377"/>
                  </a:ext>
                </a:extLst>
              </a:tr>
              <a:tr h="275774">
                <a:tc>
                  <a:txBody>
                    <a:bodyPr/>
                    <a:lstStyle/>
                    <a:p>
                      <a:pPr indent="180340" algn="just">
                        <a:lnSpc>
                          <a:spcPct val="200000"/>
                        </a:lnSpc>
                        <a:spcAft>
                          <a:spcPts val="0"/>
                        </a:spcAft>
                      </a:pPr>
                      <a:r>
                        <a:rPr lang="es-EC"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 =</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180340" algn="ctr">
                        <a:lnSpc>
                          <a:spcPct val="200000"/>
                        </a:lnSpc>
                        <a:spcAft>
                          <a:spcPts val="0"/>
                        </a:spcAft>
                      </a:pPr>
                      <a:r>
                        <a:rPr lang="es-EC" sz="700" b="1">
                          <a:effectLst/>
                          <a:latin typeface="Times New Roman" panose="02020603050405020304" pitchFamily="18" charset="0"/>
                          <a:ea typeface="Times New Roman" panose="02020603050405020304" pitchFamily="18" charset="0"/>
                          <a:cs typeface="Times New Roman" panose="02020603050405020304" pitchFamily="18" charset="0"/>
                        </a:rPr>
                        <a:t>147.000’.000.000</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180340" algn="just">
                        <a:lnSpc>
                          <a:spcPct val="200000"/>
                        </a:lnSpc>
                        <a:spcAft>
                          <a:spcPts val="0"/>
                        </a:spcAft>
                      </a:pPr>
                      <a:r>
                        <a:rPr lang="es-EC" sz="7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26756202"/>
                  </a:ext>
                </a:extLst>
              </a:tr>
              <a:tr h="1028241">
                <a:tc>
                  <a:txBody>
                    <a:bodyPr/>
                    <a:lstStyle/>
                    <a:p>
                      <a:pPr indent="180340" algn="just">
                        <a:lnSpc>
                          <a:spcPct val="200000"/>
                        </a:lnSpc>
                        <a:spcAft>
                          <a:spcPts val="0"/>
                        </a:spcAft>
                      </a:pPr>
                      <a:r>
                        <a:rPr lang="es-EC" sz="700">
                          <a:effectLst/>
                          <a:latin typeface="Times New Roman" panose="02020603050405020304" pitchFamily="18" charset="0"/>
                          <a:ea typeface="Times New Roman" panose="02020603050405020304" pitchFamily="18" charset="0"/>
                          <a:cs typeface="Times New Roman" panose="02020603050405020304" pitchFamily="18" charset="0"/>
                        </a:rPr>
                        <a:t>Comercio al por mayor y al por menor; reparación de vehículos automotores y motocicletas.</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180340" algn="ctr">
                        <a:lnSpc>
                          <a:spcPct val="200000"/>
                        </a:lnSpc>
                        <a:spcAft>
                          <a:spcPts val="0"/>
                        </a:spcAft>
                      </a:pPr>
                      <a:r>
                        <a:rPr lang="es-EC" sz="700">
                          <a:effectLst/>
                          <a:latin typeface="Times New Roman" panose="02020603050405020304" pitchFamily="18" charset="0"/>
                          <a:ea typeface="Times New Roman" panose="02020603050405020304" pitchFamily="18" charset="0"/>
                          <a:cs typeface="Times New Roman" panose="02020603050405020304" pitchFamily="18" charset="0"/>
                        </a:rPr>
                        <a:t>55.250’.860.000</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indent="180340" algn="just">
                        <a:lnSpc>
                          <a:spcPct val="200000"/>
                        </a:lnSpc>
                        <a:spcAft>
                          <a:spcPts val="0"/>
                        </a:spcAft>
                      </a:pPr>
                      <a:r>
                        <a:rPr lang="es-EC" sz="700" dirty="0">
                          <a:effectLst/>
                          <a:latin typeface="Times New Roman" panose="02020603050405020304" pitchFamily="18" charset="0"/>
                          <a:ea typeface="Times New Roman" panose="02020603050405020304" pitchFamily="18" charset="0"/>
                          <a:cs typeface="Times New Roman" panose="02020603050405020304" pitchFamily="18" charset="0"/>
                        </a:rPr>
                        <a:t> 37%</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50390290"/>
                  </a:ext>
                </a:extLst>
              </a:tr>
              <a:tr h="493768">
                <a:tc>
                  <a:txBody>
                    <a:bodyPr/>
                    <a:lstStyle/>
                    <a:p>
                      <a:pPr indent="180340" algn="just">
                        <a:lnSpc>
                          <a:spcPct val="200000"/>
                        </a:lnSpc>
                        <a:spcAft>
                          <a:spcPts val="0"/>
                        </a:spcAft>
                      </a:pPr>
                      <a:r>
                        <a:rPr lang="es-EC" sz="700">
                          <a:effectLst/>
                          <a:latin typeface="Times New Roman" panose="02020603050405020304" pitchFamily="18" charset="0"/>
                          <a:ea typeface="Times New Roman" panose="02020603050405020304" pitchFamily="18" charset="0"/>
                          <a:cs typeface="Times New Roman" panose="02020603050405020304" pitchFamily="18" charset="0"/>
                        </a:rPr>
                        <a:t>Información y comunicación.</a:t>
                      </a:r>
                      <a:endParaRPr lang="es-EC" sz="7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C" sz="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5.170’.000.000</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just">
                        <a:lnSpc>
                          <a:spcPct val="200000"/>
                        </a:lnSpc>
                        <a:spcAft>
                          <a:spcPts val="0"/>
                        </a:spcAft>
                      </a:pPr>
                      <a:r>
                        <a:rPr lang="es-EC" sz="700" dirty="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C"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946081"/>
                  </a:ext>
                </a:extLst>
              </a:tr>
            </a:tbl>
          </a:graphicData>
        </a:graphic>
      </p:graphicFrame>
      <p:sp>
        <p:nvSpPr>
          <p:cNvPr id="26" name="Globo: flecha hacia abajo 25">
            <a:extLst>
              <a:ext uri="{FF2B5EF4-FFF2-40B4-BE49-F238E27FC236}">
                <a16:creationId xmlns:a16="http://schemas.microsoft.com/office/drawing/2014/main" id="{BF9B6B37-F29F-4E20-93E5-42A650B1EAE0}"/>
              </a:ext>
            </a:extLst>
          </p:cNvPr>
          <p:cNvSpPr/>
          <p:nvPr/>
        </p:nvSpPr>
        <p:spPr>
          <a:xfrm>
            <a:off x="5980284" y="5115833"/>
            <a:ext cx="1325217" cy="795103"/>
          </a:xfrm>
          <a:prstGeom prst="downArrow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900" b="1" dirty="0">
                <a:solidFill>
                  <a:schemeClr val="tx1"/>
                </a:solidFill>
                <a:latin typeface="Times New Roman" panose="02020603050405020304" pitchFamily="18" charset="0"/>
                <a:cs typeface="Times New Roman" panose="02020603050405020304" pitchFamily="18" charset="0"/>
              </a:rPr>
              <a:t>Observar la siguiente lamina</a:t>
            </a:r>
          </a:p>
        </p:txBody>
      </p:sp>
      <p:pic>
        <p:nvPicPr>
          <p:cNvPr id="29" name="Imagen 28">
            <a:extLst>
              <a:ext uri="{FF2B5EF4-FFF2-40B4-BE49-F238E27FC236}">
                <a16:creationId xmlns:a16="http://schemas.microsoft.com/office/drawing/2014/main" id="{6C064FE7-CD7D-4F4D-8F09-A5743A887526}"/>
              </a:ext>
            </a:extLst>
          </p:cNvPr>
          <p:cNvPicPr>
            <a:picLocks noChangeAspect="1"/>
          </p:cNvPicPr>
          <p:nvPr/>
        </p:nvPicPr>
        <p:blipFill>
          <a:blip r:embed="rId3"/>
          <a:stretch>
            <a:fillRect/>
          </a:stretch>
        </p:blipFill>
        <p:spPr>
          <a:xfrm>
            <a:off x="3354628" y="1267555"/>
            <a:ext cx="2433989" cy="2580414"/>
          </a:xfrm>
          <a:prstGeom prst="rect">
            <a:avLst/>
          </a:prstGeom>
        </p:spPr>
      </p:pic>
      <p:pic>
        <p:nvPicPr>
          <p:cNvPr id="31" name="Imagen 30">
            <a:extLst>
              <a:ext uri="{FF2B5EF4-FFF2-40B4-BE49-F238E27FC236}">
                <a16:creationId xmlns:a16="http://schemas.microsoft.com/office/drawing/2014/main" id="{B431153F-5262-4403-8746-45697E388F58}"/>
              </a:ext>
            </a:extLst>
          </p:cNvPr>
          <p:cNvPicPr>
            <a:picLocks noChangeAspect="1"/>
          </p:cNvPicPr>
          <p:nvPr/>
        </p:nvPicPr>
        <p:blipFill>
          <a:blip r:embed="rId4"/>
          <a:stretch>
            <a:fillRect/>
          </a:stretch>
        </p:blipFill>
        <p:spPr>
          <a:xfrm>
            <a:off x="8289478" y="950200"/>
            <a:ext cx="1209663" cy="195938"/>
          </a:xfrm>
          <a:prstGeom prst="rect">
            <a:avLst/>
          </a:prstGeom>
        </p:spPr>
      </p:pic>
      <p:graphicFrame>
        <p:nvGraphicFramePr>
          <p:cNvPr id="33" name="Tabla 32">
            <a:extLst>
              <a:ext uri="{FF2B5EF4-FFF2-40B4-BE49-F238E27FC236}">
                <a16:creationId xmlns:a16="http://schemas.microsoft.com/office/drawing/2014/main" id="{8A16310E-7A44-46D2-8ED4-1C012B0E40BE}"/>
              </a:ext>
            </a:extLst>
          </p:cNvPr>
          <p:cNvGraphicFramePr>
            <a:graphicFrameLocks noGrp="1"/>
          </p:cNvGraphicFramePr>
          <p:nvPr>
            <p:extLst>
              <p:ext uri="{D42A27DB-BD31-4B8C-83A1-F6EECF244321}">
                <p14:modId xmlns:p14="http://schemas.microsoft.com/office/powerpoint/2010/main" val="2325794032"/>
              </p:ext>
            </p:extLst>
          </p:nvPr>
        </p:nvGraphicFramePr>
        <p:xfrm>
          <a:off x="133238" y="1202014"/>
          <a:ext cx="2635759" cy="1431036"/>
        </p:xfrm>
        <a:graphic>
          <a:graphicData uri="http://schemas.openxmlformats.org/drawingml/2006/table">
            <a:tbl>
              <a:tblPr/>
              <a:tblGrid>
                <a:gridCol w="1530192">
                  <a:extLst>
                    <a:ext uri="{9D8B030D-6E8A-4147-A177-3AD203B41FA5}">
                      <a16:colId xmlns:a16="http://schemas.microsoft.com/office/drawing/2014/main" val="2870809138"/>
                    </a:ext>
                  </a:extLst>
                </a:gridCol>
                <a:gridCol w="1105567">
                  <a:extLst>
                    <a:ext uri="{9D8B030D-6E8A-4147-A177-3AD203B41FA5}">
                      <a16:colId xmlns:a16="http://schemas.microsoft.com/office/drawing/2014/main" val="2530554489"/>
                    </a:ext>
                  </a:extLst>
                </a:gridCol>
              </a:tblGrid>
              <a:tr h="433351">
                <a:tc rowSpan="2">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Variable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sucursales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2067707"/>
                  </a:ext>
                </a:extLst>
              </a:tr>
              <a:tr h="442845">
                <a:tc vMerge="1">
                  <a:txBody>
                    <a:bodyPr/>
                    <a:lstStyle/>
                    <a:p>
                      <a:endParaRPr lang="es-EC"/>
                    </a:p>
                  </a:txBody>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Empresa Matriz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5140769"/>
                  </a:ext>
                </a:extLst>
              </a:tr>
              <a:tr h="554840">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Tipo de Variable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l" fontAlgn="b"/>
                      <a:r>
                        <a:rPr lang="es-EC" sz="1400" b="0" i="0" u="none" strike="noStrike" dirty="0">
                          <a:solidFill>
                            <a:srgbClr val="000000"/>
                          </a:solidFill>
                          <a:effectLst/>
                          <a:latin typeface="Times New Roman" panose="02020603050405020304" pitchFamily="18" charset="0"/>
                          <a:cs typeface="Times New Roman" panose="02020603050405020304" pitchFamily="18" charset="0"/>
                        </a:rPr>
                        <a:t>Cuantitativa - discreta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505326"/>
                  </a:ext>
                </a:extLst>
              </a:tr>
            </a:tbl>
          </a:graphicData>
        </a:graphic>
      </p:graphicFrame>
      <p:graphicFrame>
        <p:nvGraphicFramePr>
          <p:cNvPr id="35" name="Tabla 34">
            <a:extLst>
              <a:ext uri="{FF2B5EF4-FFF2-40B4-BE49-F238E27FC236}">
                <a16:creationId xmlns:a16="http://schemas.microsoft.com/office/drawing/2014/main" id="{794FFD6B-E220-4326-BAA6-56F19CE6B889}"/>
              </a:ext>
            </a:extLst>
          </p:cNvPr>
          <p:cNvGraphicFramePr>
            <a:graphicFrameLocks noGrp="1"/>
          </p:cNvGraphicFramePr>
          <p:nvPr>
            <p:extLst>
              <p:ext uri="{D42A27DB-BD31-4B8C-83A1-F6EECF244321}">
                <p14:modId xmlns:p14="http://schemas.microsoft.com/office/powerpoint/2010/main" val="762599870"/>
              </p:ext>
            </p:extLst>
          </p:nvPr>
        </p:nvGraphicFramePr>
        <p:xfrm>
          <a:off x="133238" y="2660624"/>
          <a:ext cx="2635759" cy="1431036"/>
        </p:xfrm>
        <a:graphic>
          <a:graphicData uri="http://schemas.openxmlformats.org/drawingml/2006/table">
            <a:tbl>
              <a:tblPr/>
              <a:tblGrid>
                <a:gridCol w="1523560">
                  <a:extLst>
                    <a:ext uri="{9D8B030D-6E8A-4147-A177-3AD203B41FA5}">
                      <a16:colId xmlns:a16="http://schemas.microsoft.com/office/drawing/2014/main" val="3182203234"/>
                    </a:ext>
                  </a:extLst>
                </a:gridCol>
                <a:gridCol w="1112199">
                  <a:extLst>
                    <a:ext uri="{9D8B030D-6E8A-4147-A177-3AD203B41FA5}">
                      <a16:colId xmlns:a16="http://schemas.microsoft.com/office/drawing/2014/main" val="3617437712"/>
                    </a:ext>
                  </a:extLst>
                </a:gridCol>
              </a:tblGrid>
              <a:tr h="477012">
                <a:tc rowSpan="2">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Variable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400" b="0" i="0" u="none" strike="noStrike" dirty="0">
                          <a:solidFill>
                            <a:srgbClr val="000000"/>
                          </a:solidFill>
                          <a:effectLst/>
                          <a:latin typeface="Times New Roman" panose="02020603050405020304" pitchFamily="18" charset="0"/>
                          <a:cs typeface="Times New Roman" panose="02020603050405020304" pitchFamily="18" charset="0"/>
                        </a:rPr>
                        <a:t>Tipos de servicios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0466792"/>
                  </a:ext>
                </a:extLst>
              </a:tr>
              <a:tr h="477012">
                <a:tc vMerge="1">
                  <a:txBody>
                    <a:bodyPr/>
                    <a:lstStyle/>
                    <a:p>
                      <a:endParaRPr lang="es-EC"/>
                    </a:p>
                  </a:txBody>
                  <a:tcPr/>
                </a:tc>
                <a:tc>
                  <a:txBody>
                    <a:bodyPr/>
                    <a:lstStyle/>
                    <a:p>
                      <a:pPr algn="l" fontAlgn="b"/>
                      <a:r>
                        <a:rPr lang="es-EC" sz="1400" b="0" i="0" u="none" strike="noStrike" dirty="0">
                          <a:solidFill>
                            <a:srgbClr val="000000"/>
                          </a:solidFill>
                          <a:effectLst/>
                          <a:latin typeface="Times New Roman" panose="02020603050405020304" pitchFamily="18" charset="0"/>
                          <a:cs typeface="Times New Roman" panose="02020603050405020304" pitchFamily="18" charset="0"/>
                        </a:rPr>
                        <a:t>Revisión de documentación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874039"/>
                  </a:ext>
                </a:extLst>
              </a:tr>
              <a:tr h="477012">
                <a:tc>
                  <a:txBody>
                    <a:bodyPr/>
                    <a:lstStyle/>
                    <a:p>
                      <a:pPr algn="ctr" fontAlgn="ctr"/>
                      <a:r>
                        <a:rPr lang="es-EC" sz="1400" b="1" i="0" u="none" strike="noStrike" dirty="0">
                          <a:solidFill>
                            <a:srgbClr val="000000"/>
                          </a:solidFill>
                          <a:effectLst/>
                          <a:latin typeface="Times New Roman" panose="02020603050405020304" pitchFamily="18" charset="0"/>
                          <a:cs typeface="Times New Roman" panose="02020603050405020304" pitchFamily="18" charset="0"/>
                        </a:rPr>
                        <a:t>Tipo de Variable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s-EC" sz="1400" b="0" i="0" u="none" strike="noStrike" dirty="0">
                          <a:solidFill>
                            <a:srgbClr val="000000"/>
                          </a:solidFill>
                          <a:effectLst/>
                          <a:latin typeface="Times New Roman" panose="02020603050405020304" pitchFamily="18" charset="0"/>
                          <a:cs typeface="Times New Roman" panose="02020603050405020304" pitchFamily="18" charset="0"/>
                        </a:rPr>
                        <a:t>Cualitativo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059980"/>
                  </a:ext>
                </a:extLst>
              </a:tr>
            </a:tbl>
          </a:graphicData>
        </a:graphic>
      </p:graphicFrame>
      <p:graphicFrame>
        <p:nvGraphicFramePr>
          <p:cNvPr id="40" name="Tabla 39">
            <a:extLst>
              <a:ext uri="{FF2B5EF4-FFF2-40B4-BE49-F238E27FC236}">
                <a16:creationId xmlns:a16="http://schemas.microsoft.com/office/drawing/2014/main" id="{3110593F-8DAC-459F-9D6C-E351D27F25F6}"/>
              </a:ext>
            </a:extLst>
          </p:cNvPr>
          <p:cNvGraphicFramePr>
            <a:graphicFrameLocks noGrp="1"/>
          </p:cNvGraphicFramePr>
          <p:nvPr>
            <p:extLst>
              <p:ext uri="{D42A27DB-BD31-4B8C-83A1-F6EECF244321}">
                <p14:modId xmlns:p14="http://schemas.microsoft.com/office/powerpoint/2010/main" val="2084649054"/>
              </p:ext>
            </p:extLst>
          </p:nvPr>
        </p:nvGraphicFramePr>
        <p:xfrm>
          <a:off x="9089953" y="4879406"/>
          <a:ext cx="1754225" cy="1431036"/>
        </p:xfrm>
        <a:graphic>
          <a:graphicData uri="http://schemas.openxmlformats.org/drawingml/2006/table">
            <a:tbl>
              <a:tblPr/>
              <a:tblGrid>
                <a:gridCol w="1754225">
                  <a:extLst>
                    <a:ext uri="{9D8B030D-6E8A-4147-A177-3AD203B41FA5}">
                      <a16:colId xmlns:a16="http://schemas.microsoft.com/office/drawing/2014/main" val="240406988"/>
                    </a:ext>
                  </a:extLst>
                </a:gridCol>
              </a:tblGrid>
              <a:tr h="477012">
                <a:tc>
                  <a:txBody>
                    <a:bodyPr/>
                    <a:lstStyle/>
                    <a:p>
                      <a:pPr algn="l" fontAlgn="b"/>
                      <a:r>
                        <a:rPr lang="es-EC" sz="1400" b="1" i="0" u="none" strike="noStrike" dirty="0">
                          <a:solidFill>
                            <a:srgbClr val="000000"/>
                          </a:solidFill>
                          <a:effectLst/>
                          <a:latin typeface="Times New Roman" panose="02020603050405020304" pitchFamily="18" charset="0"/>
                        </a:rPr>
                        <a:t>Alternativa de Respuesta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942496689"/>
                  </a:ext>
                </a:extLst>
              </a:tr>
              <a:tr h="477012">
                <a:tc>
                  <a:txBody>
                    <a:bodyPr/>
                    <a:lstStyle/>
                    <a:p>
                      <a:pPr algn="l" fontAlgn="b"/>
                      <a:r>
                        <a:rPr lang="es-EC" sz="1400" b="0" i="0" u="none" strike="noStrike">
                          <a:solidFill>
                            <a:srgbClr val="000000"/>
                          </a:solidFill>
                          <a:effectLst/>
                          <a:latin typeface="Times New Roman" panose="02020603050405020304" pitchFamily="18" charset="0"/>
                        </a:rPr>
                        <a:t>Administradores o Dueños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48076"/>
                  </a:ext>
                </a:extLst>
              </a:tr>
              <a:tr h="477012">
                <a:tc>
                  <a:txBody>
                    <a:bodyPr/>
                    <a:lstStyle/>
                    <a:p>
                      <a:pPr algn="l" fontAlgn="b"/>
                      <a:r>
                        <a:rPr lang="es-EC" sz="1400" b="0" i="0" u="none" strike="noStrike" dirty="0">
                          <a:solidFill>
                            <a:srgbClr val="000000"/>
                          </a:solidFill>
                          <a:effectLst/>
                          <a:latin typeface="Times New Roman" panose="02020603050405020304" pitchFamily="18" charset="0"/>
                        </a:rPr>
                        <a:t>Instrumento: Entrevista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501915"/>
                  </a:ext>
                </a:extLst>
              </a:tr>
            </a:tbl>
          </a:graphicData>
        </a:graphic>
      </p:graphicFrame>
      <p:graphicFrame>
        <p:nvGraphicFramePr>
          <p:cNvPr id="20" name="Tabla 19">
            <a:extLst>
              <a:ext uri="{FF2B5EF4-FFF2-40B4-BE49-F238E27FC236}">
                <a16:creationId xmlns:a16="http://schemas.microsoft.com/office/drawing/2014/main" id="{4B06FFA0-C7C1-4F0B-B6B0-B17B8620EEA1}"/>
              </a:ext>
            </a:extLst>
          </p:cNvPr>
          <p:cNvGraphicFramePr>
            <a:graphicFrameLocks noGrp="1"/>
          </p:cNvGraphicFramePr>
          <p:nvPr>
            <p:extLst>
              <p:ext uri="{D42A27DB-BD31-4B8C-83A1-F6EECF244321}">
                <p14:modId xmlns:p14="http://schemas.microsoft.com/office/powerpoint/2010/main" val="3796357566"/>
              </p:ext>
            </p:extLst>
          </p:nvPr>
        </p:nvGraphicFramePr>
        <p:xfrm>
          <a:off x="5980283" y="4881820"/>
          <a:ext cx="1325218" cy="213360"/>
        </p:xfrm>
        <a:graphic>
          <a:graphicData uri="http://schemas.openxmlformats.org/drawingml/2006/table">
            <a:tbl>
              <a:tblPr firstRow="1" bandRow="1">
                <a:tableStyleId>{E269D01E-BC32-4049-B463-5C60D7B0CCD2}</a:tableStyleId>
              </a:tblPr>
              <a:tblGrid>
                <a:gridCol w="662609">
                  <a:extLst>
                    <a:ext uri="{9D8B030D-6E8A-4147-A177-3AD203B41FA5}">
                      <a16:colId xmlns:a16="http://schemas.microsoft.com/office/drawing/2014/main" val="929004725"/>
                    </a:ext>
                  </a:extLst>
                </a:gridCol>
                <a:gridCol w="662609">
                  <a:extLst>
                    <a:ext uri="{9D8B030D-6E8A-4147-A177-3AD203B41FA5}">
                      <a16:colId xmlns:a16="http://schemas.microsoft.com/office/drawing/2014/main" val="2348908911"/>
                    </a:ext>
                  </a:extLst>
                </a:gridCol>
              </a:tblGrid>
              <a:tr h="120591">
                <a:tc>
                  <a:txBody>
                    <a:bodyPr/>
                    <a:lstStyle/>
                    <a:p>
                      <a:r>
                        <a:rPr lang="es-EC" sz="800" dirty="0">
                          <a:solidFill>
                            <a:schemeClr val="tx1"/>
                          </a:solidFill>
                          <a:latin typeface="Times New Roman" panose="02020603050405020304" pitchFamily="18" charset="0"/>
                          <a:cs typeface="Times New Roman" panose="02020603050405020304" pitchFamily="18" charset="0"/>
                        </a:rPr>
                        <a:t>3</a:t>
                      </a:r>
                    </a:p>
                  </a:txBody>
                  <a:tcPr/>
                </a:tc>
                <a:tc>
                  <a:txBody>
                    <a:bodyPr/>
                    <a:lstStyle/>
                    <a:p>
                      <a:r>
                        <a:rPr lang="es-EC" sz="800" dirty="0">
                          <a:solidFill>
                            <a:schemeClr val="tx1"/>
                          </a:solidFill>
                          <a:latin typeface="Times New Roman" panose="02020603050405020304" pitchFamily="18" charset="0"/>
                          <a:cs typeface="Times New Roman" panose="02020603050405020304" pitchFamily="18" charset="0"/>
                        </a:rPr>
                        <a:t>Muestra</a:t>
                      </a:r>
                    </a:p>
                  </a:txBody>
                  <a:tcPr/>
                </a:tc>
                <a:extLst>
                  <a:ext uri="{0D108BD9-81ED-4DB2-BD59-A6C34878D82A}">
                    <a16:rowId xmlns:a16="http://schemas.microsoft.com/office/drawing/2014/main" val="539255329"/>
                  </a:ext>
                </a:extLst>
              </a:tr>
            </a:tbl>
          </a:graphicData>
        </a:graphic>
      </p:graphicFrame>
      <p:graphicFrame>
        <p:nvGraphicFramePr>
          <p:cNvPr id="21" name="Tabla 20">
            <a:extLst>
              <a:ext uri="{FF2B5EF4-FFF2-40B4-BE49-F238E27FC236}">
                <a16:creationId xmlns:a16="http://schemas.microsoft.com/office/drawing/2014/main" id="{DC4C0157-2222-40E1-8177-40E67E7A95D5}"/>
              </a:ext>
            </a:extLst>
          </p:cNvPr>
          <p:cNvGraphicFramePr>
            <a:graphicFrameLocks noGrp="1"/>
          </p:cNvGraphicFramePr>
          <p:nvPr>
            <p:extLst>
              <p:ext uri="{D42A27DB-BD31-4B8C-83A1-F6EECF244321}">
                <p14:modId xmlns:p14="http://schemas.microsoft.com/office/powerpoint/2010/main" val="3798660971"/>
              </p:ext>
            </p:extLst>
          </p:nvPr>
        </p:nvGraphicFramePr>
        <p:xfrm>
          <a:off x="2909475" y="3972111"/>
          <a:ext cx="1325218" cy="252840"/>
        </p:xfrm>
        <a:graphic>
          <a:graphicData uri="http://schemas.openxmlformats.org/drawingml/2006/table">
            <a:tbl>
              <a:tblPr firstRow="1" bandRow="1">
                <a:tableStyleId>{E269D01E-BC32-4049-B463-5C60D7B0CCD2}</a:tableStyleId>
              </a:tblPr>
              <a:tblGrid>
                <a:gridCol w="662609">
                  <a:extLst>
                    <a:ext uri="{9D8B030D-6E8A-4147-A177-3AD203B41FA5}">
                      <a16:colId xmlns:a16="http://schemas.microsoft.com/office/drawing/2014/main" val="929004725"/>
                    </a:ext>
                  </a:extLst>
                </a:gridCol>
                <a:gridCol w="662609">
                  <a:extLst>
                    <a:ext uri="{9D8B030D-6E8A-4147-A177-3AD203B41FA5}">
                      <a16:colId xmlns:a16="http://schemas.microsoft.com/office/drawing/2014/main" val="2348908911"/>
                    </a:ext>
                  </a:extLst>
                </a:gridCol>
              </a:tblGrid>
              <a:tr h="252840">
                <a:tc>
                  <a:txBody>
                    <a:bodyPr/>
                    <a:lstStyle/>
                    <a:p>
                      <a:r>
                        <a:rPr lang="es-EC" sz="800" dirty="0">
                          <a:solidFill>
                            <a:schemeClr val="tx1"/>
                          </a:solidFill>
                          <a:latin typeface="Times New Roman" panose="02020603050405020304" pitchFamily="18" charset="0"/>
                          <a:cs typeface="Times New Roman" panose="02020603050405020304" pitchFamily="18" charset="0"/>
                        </a:rPr>
                        <a:t>2</a:t>
                      </a:r>
                    </a:p>
                  </a:txBody>
                  <a:tcPr/>
                </a:tc>
                <a:tc>
                  <a:txBody>
                    <a:bodyPr/>
                    <a:lstStyle/>
                    <a:p>
                      <a:r>
                        <a:rPr lang="es-EC" sz="800" dirty="0">
                          <a:solidFill>
                            <a:schemeClr val="tx1"/>
                          </a:solidFill>
                          <a:latin typeface="Times New Roman" panose="02020603050405020304" pitchFamily="18" charset="0"/>
                          <a:cs typeface="Times New Roman" panose="02020603050405020304" pitchFamily="18" charset="0"/>
                        </a:rPr>
                        <a:t>Individuo</a:t>
                      </a:r>
                    </a:p>
                  </a:txBody>
                  <a:tcPr/>
                </a:tc>
                <a:extLst>
                  <a:ext uri="{0D108BD9-81ED-4DB2-BD59-A6C34878D82A}">
                    <a16:rowId xmlns:a16="http://schemas.microsoft.com/office/drawing/2014/main" val="539255329"/>
                  </a:ext>
                </a:extLst>
              </a:tr>
            </a:tbl>
          </a:graphicData>
        </a:graphic>
      </p:graphicFrame>
      <p:graphicFrame>
        <p:nvGraphicFramePr>
          <p:cNvPr id="22" name="Tabla 21">
            <a:extLst>
              <a:ext uri="{FF2B5EF4-FFF2-40B4-BE49-F238E27FC236}">
                <a16:creationId xmlns:a16="http://schemas.microsoft.com/office/drawing/2014/main" id="{87EA90F7-FF8B-4CF3-AA0A-2FE0D94515C4}"/>
              </a:ext>
            </a:extLst>
          </p:cNvPr>
          <p:cNvGraphicFramePr>
            <a:graphicFrameLocks noGrp="1"/>
          </p:cNvGraphicFramePr>
          <p:nvPr>
            <p:extLst>
              <p:ext uri="{D42A27DB-BD31-4B8C-83A1-F6EECF244321}">
                <p14:modId xmlns:p14="http://schemas.microsoft.com/office/powerpoint/2010/main" val="1907581732"/>
              </p:ext>
            </p:extLst>
          </p:nvPr>
        </p:nvGraphicFramePr>
        <p:xfrm>
          <a:off x="887282" y="937546"/>
          <a:ext cx="1325218" cy="213360"/>
        </p:xfrm>
        <a:graphic>
          <a:graphicData uri="http://schemas.openxmlformats.org/drawingml/2006/table">
            <a:tbl>
              <a:tblPr firstRow="1" bandRow="1">
                <a:tableStyleId>{E269D01E-BC32-4049-B463-5C60D7B0CCD2}</a:tableStyleId>
              </a:tblPr>
              <a:tblGrid>
                <a:gridCol w="662609">
                  <a:extLst>
                    <a:ext uri="{9D8B030D-6E8A-4147-A177-3AD203B41FA5}">
                      <a16:colId xmlns:a16="http://schemas.microsoft.com/office/drawing/2014/main" val="929004725"/>
                    </a:ext>
                  </a:extLst>
                </a:gridCol>
                <a:gridCol w="662609">
                  <a:extLst>
                    <a:ext uri="{9D8B030D-6E8A-4147-A177-3AD203B41FA5}">
                      <a16:colId xmlns:a16="http://schemas.microsoft.com/office/drawing/2014/main" val="2348908911"/>
                    </a:ext>
                  </a:extLst>
                </a:gridCol>
              </a:tblGrid>
              <a:tr h="120591">
                <a:tc>
                  <a:txBody>
                    <a:bodyPr/>
                    <a:lstStyle/>
                    <a:p>
                      <a:r>
                        <a:rPr lang="es-EC" sz="800" dirty="0">
                          <a:solidFill>
                            <a:schemeClr val="tx1"/>
                          </a:solidFill>
                          <a:latin typeface="Times New Roman" panose="02020603050405020304" pitchFamily="18" charset="0"/>
                          <a:cs typeface="Times New Roman" panose="02020603050405020304" pitchFamily="18" charset="0"/>
                        </a:rPr>
                        <a:t>Enfoque</a:t>
                      </a:r>
                    </a:p>
                  </a:txBody>
                  <a:tcPr/>
                </a:tc>
                <a:tc>
                  <a:txBody>
                    <a:bodyPr/>
                    <a:lstStyle/>
                    <a:p>
                      <a:r>
                        <a:rPr lang="es-EC" sz="800" dirty="0">
                          <a:solidFill>
                            <a:schemeClr val="tx1"/>
                          </a:solidFill>
                          <a:latin typeface="Times New Roman" panose="02020603050405020304" pitchFamily="18" charset="0"/>
                          <a:cs typeface="Times New Roman" panose="02020603050405020304" pitchFamily="18" charset="0"/>
                        </a:rPr>
                        <a:t>Mixto</a:t>
                      </a:r>
                    </a:p>
                  </a:txBody>
                  <a:tcPr/>
                </a:tc>
                <a:extLst>
                  <a:ext uri="{0D108BD9-81ED-4DB2-BD59-A6C34878D82A}">
                    <a16:rowId xmlns:a16="http://schemas.microsoft.com/office/drawing/2014/main" val="539255329"/>
                  </a:ext>
                </a:extLst>
              </a:tr>
            </a:tbl>
          </a:graphicData>
        </a:graphic>
      </p:graphicFrame>
      <p:graphicFrame>
        <p:nvGraphicFramePr>
          <p:cNvPr id="23" name="Tabla 22">
            <a:extLst>
              <a:ext uri="{FF2B5EF4-FFF2-40B4-BE49-F238E27FC236}">
                <a16:creationId xmlns:a16="http://schemas.microsoft.com/office/drawing/2014/main" id="{FF653FEA-8266-4912-9C40-F6CDEC7D3C60}"/>
              </a:ext>
            </a:extLst>
          </p:cNvPr>
          <p:cNvGraphicFramePr>
            <a:graphicFrameLocks noGrp="1"/>
          </p:cNvGraphicFramePr>
          <p:nvPr>
            <p:extLst>
              <p:ext uri="{D42A27DB-BD31-4B8C-83A1-F6EECF244321}">
                <p14:modId xmlns:p14="http://schemas.microsoft.com/office/powerpoint/2010/main" val="2268000390"/>
              </p:ext>
            </p:extLst>
          </p:nvPr>
        </p:nvGraphicFramePr>
        <p:xfrm>
          <a:off x="9304456" y="4666046"/>
          <a:ext cx="1325218" cy="213360"/>
        </p:xfrm>
        <a:graphic>
          <a:graphicData uri="http://schemas.openxmlformats.org/drawingml/2006/table">
            <a:tbl>
              <a:tblPr firstRow="1" bandRow="1">
                <a:tableStyleId>{E269D01E-BC32-4049-B463-5C60D7B0CCD2}</a:tableStyleId>
              </a:tblPr>
              <a:tblGrid>
                <a:gridCol w="662609">
                  <a:extLst>
                    <a:ext uri="{9D8B030D-6E8A-4147-A177-3AD203B41FA5}">
                      <a16:colId xmlns:a16="http://schemas.microsoft.com/office/drawing/2014/main" val="929004725"/>
                    </a:ext>
                  </a:extLst>
                </a:gridCol>
                <a:gridCol w="662609">
                  <a:extLst>
                    <a:ext uri="{9D8B030D-6E8A-4147-A177-3AD203B41FA5}">
                      <a16:colId xmlns:a16="http://schemas.microsoft.com/office/drawing/2014/main" val="2348908911"/>
                    </a:ext>
                  </a:extLst>
                </a:gridCol>
              </a:tblGrid>
              <a:tr h="120591">
                <a:tc>
                  <a:txBody>
                    <a:bodyPr/>
                    <a:lstStyle/>
                    <a:p>
                      <a:r>
                        <a:rPr lang="es-EC" sz="800" dirty="0">
                          <a:solidFill>
                            <a:schemeClr val="tx1"/>
                          </a:solidFill>
                          <a:latin typeface="Times New Roman" panose="02020603050405020304" pitchFamily="18" charset="0"/>
                          <a:cs typeface="Times New Roman" panose="02020603050405020304" pitchFamily="18" charset="0"/>
                        </a:rPr>
                        <a:t>4</a:t>
                      </a:r>
                    </a:p>
                  </a:txBody>
                  <a:tcPr/>
                </a:tc>
                <a:tc>
                  <a:txBody>
                    <a:bodyPr/>
                    <a:lstStyle/>
                    <a:p>
                      <a:r>
                        <a:rPr lang="es-EC" sz="800" dirty="0">
                          <a:solidFill>
                            <a:schemeClr val="tx1"/>
                          </a:solidFill>
                          <a:latin typeface="Times New Roman" panose="02020603050405020304" pitchFamily="18" charset="0"/>
                          <a:cs typeface="Times New Roman" panose="02020603050405020304" pitchFamily="18" charset="0"/>
                        </a:rPr>
                        <a:t>Dato</a:t>
                      </a:r>
                    </a:p>
                  </a:txBody>
                  <a:tcPr/>
                </a:tc>
                <a:extLst>
                  <a:ext uri="{0D108BD9-81ED-4DB2-BD59-A6C34878D82A}">
                    <a16:rowId xmlns:a16="http://schemas.microsoft.com/office/drawing/2014/main" val="539255329"/>
                  </a:ext>
                </a:extLst>
              </a:tr>
            </a:tbl>
          </a:graphicData>
        </a:graphic>
      </p:graphicFrame>
      <p:graphicFrame>
        <p:nvGraphicFramePr>
          <p:cNvPr id="24" name="Tabla 23">
            <a:extLst>
              <a:ext uri="{FF2B5EF4-FFF2-40B4-BE49-F238E27FC236}">
                <a16:creationId xmlns:a16="http://schemas.microsoft.com/office/drawing/2014/main" id="{05C37737-ADD9-449C-B08E-13EDB8611A5D}"/>
              </a:ext>
            </a:extLst>
          </p:cNvPr>
          <p:cNvGraphicFramePr>
            <a:graphicFrameLocks noGrp="1"/>
          </p:cNvGraphicFramePr>
          <p:nvPr>
            <p:extLst>
              <p:ext uri="{D42A27DB-BD31-4B8C-83A1-F6EECF244321}">
                <p14:modId xmlns:p14="http://schemas.microsoft.com/office/powerpoint/2010/main" val="933139285"/>
              </p:ext>
            </p:extLst>
          </p:nvPr>
        </p:nvGraphicFramePr>
        <p:xfrm>
          <a:off x="3925771" y="1011609"/>
          <a:ext cx="1325218" cy="213360"/>
        </p:xfrm>
        <a:graphic>
          <a:graphicData uri="http://schemas.openxmlformats.org/drawingml/2006/table">
            <a:tbl>
              <a:tblPr firstRow="1" bandRow="1">
                <a:tableStyleId>{E269D01E-BC32-4049-B463-5C60D7B0CCD2}</a:tableStyleId>
              </a:tblPr>
              <a:tblGrid>
                <a:gridCol w="662609">
                  <a:extLst>
                    <a:ext uri="{9D8B030D-6E8A-4147-A177-3AD203B41FA5}">
                      <a16:colId xmlns:a16="http://schemas.microsoft.com/office/drawing/2014/main" val="929004725"/>
                    </a:ext>
                  </a:extLst>
                </a:gridCol>
                <a:gridCol w="662609">
                  <a:extLst>
                    <a:ext uri="{9D8B030D-6E8A-4147-A177-3AD203B41FA5}">
                      <a16:colId xmlns:a16="http://schemas.microsoft.com/office/drawing/2014/main" val="2348908911"/>
                    </a:ext>
                  </a:extLst>
                </a:gridCol>
              </a:tblGrid>
              <a:tr h="0">
                <a:tc>
                  <a:txBody>
                    <a:bodyPr/>
                    <a:lstStyle/>
                    <a:p>
                      <a:r>
                        <a:rPr lang="es-EC" sz="800" dirty="0">
                          <a:solidFill>
                            <a:schemeClr val="tx1"/>
                          </a:solidFill>
                          <a:latin typeface="Times New Roman" panose="02020603050405020304" pitchFamily="18" charset="0"/>
                          <a:cs typeface="Times New Roman" panose="02020603050405020304" pitchFamily="18" charset="0"/>
                        </a:rPr>
                        <a:t>1</a:t>
                      </a:r>
                    </a:p>
                  </a:txBody>
                  <a:tcPr/>
                </a:tc>
                <a:tc>
                  <a:txBody>
                    <a:bodyPr/>
                    <a:lstStyle/>
                    <a:p>
                      <a:r>
                        <a:rPr lang="es-EC" sz="800">
                          <a:solidFill>
                            <a:schemeClr val="tx1"/>
                          </a:solidFill>
                          <a:latin typeface="Times New Roman" panose="02020603050405020304" pitchFamily="18" charset="0"/>
                          <a:cs typeface="Times New Roman" panose="02020603050405020304" pitchFamily="18" charset="0"/>
                        </a:rPr>
                        <a:t>Población</a:t>
                      </a:r>
                      <a:endParaRPr lang="es-EC" sz="8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9255329"/>
                  </a:ext>
                </a:extLst>
              </a:tr>
            </a:tbl>
          </a:graphicData>
        </a:graphic>
      </p:graphicFrame>
    </p:spTree>
    <p:extLst>
      <p:ext uri="{BB962C8B-B14F-4D97-AF65-F5344CB8AC3E}">
        <p14:creationId xmlns:p14="http://schemas.microsoft.com/office/powerpoint/2010/main" val="123552909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nivelacion.espe.edu.ec/wp-content/uploads/2015/03/LOGO-PRINCIPAL-ESPE2.png">
            <a:extLst>
              <a:ext uri="{FF2B5EF4-FFF2-40B4-BE49-F238E27FC236}">
                <a16:creationId xmlns:a16="http://schemas.microsoft.com/office/drawing/2014/main" id="{17CF7C77-5310-4A83-A9AC-574A956A8B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3" name="Rectángulo 2">
            <a:extLst>
              <a:ext uri="{FF2B5EF4-FFF2-40B4-BE49-F238E27FC236}">
                <a16:creationId xmlns:a16="http://schemas.microsoft.com/office/drawing/2014/main" id="{8E2959CC-799F-46C9-9CDB-D1253D2A0C98}"/>
              </a:ext>
            </a:extLst>
          </p:cNvPr>
          <p:cNvSpPr/>
          <p:nvPr/>
        </p:nvSpPr>
        <p:spPr>
          <a:xfrm>
            <a:off x="4030923" y="124767"/>
            <a:ext cx="4049507" cy="584775"/>
          </a:xfrm>
          <a:prstGeom prst="rect">
            <a:avLst/>
          </a:prstGeom>
        </p:spPr>
        <p:txBody>
          <a:bodyPr wrap="none">
            <a:spAutoFit/>
          </a:bodyPr>
          <a:lstStyle/>
          <a:p>
            <a:r>
              <a:rPr lang="es-EC" sz="3200" b="1" dirty="0">
                <a:latin typeface="Times New Roman" panose="02020603050405020304" pitchFamily="18" charset="0"/>
                <a:ea typeface="Calibri" panose="020F0502020204030204" pitchFamily="34" charset="0"/>
              </a:rPr>
              <a:t>Calculo de la Muestra</a:t>
            </a:r>
            <a:endParaRPr lang="es-EC" sz="3200" b="1" dirty="0"/>
          </a:p>
        </p:txBody>
      </p:sp>
      <p:graphicFrame>
        <p:nvGraphicFramePr>
          <p:cNvPr id="4" name="Tabla 3">
            <a:extLst>
              <a:ext uri="{FF2B5EF4-FFF2-40B4-BE49-F238E27FC236}">
                <a16:creationId xmlns:a16="http://schemas.microsoft.com/office/drawing/2014/main" id="{BA3EEC62-3BD2-4B2F-BFF4-788CB4F0FC08}"/>
              </a:ext>
            </a:extLst>
          </p:cNvPr>
          <p:cNvGraphicFramePr>
            <a:graphicFrameLocks noGrp="1"/>
          </p:cNvGraphicFramePr>
          <p:nvPr>
            <p:extLst>
              <p:ext uri="{D42A27DB-BD31-4B8C-83A1-F6EECF244321}">
                <p14:modId xmlns:p14="http://schemas.microsoft.com/office/powerpoint/2010/main" val="874959073"/>
              </p:ext>
            </p:extLst>
          </p:nvPr>
        </p:nvGraphicFramePr>
        <p:xfrm>
          <a:off x="1" y="1089764"/>
          <a:ext cx="5913120" cy="3260565"/>
        </p:xfrm>
        <a:graphic>
          <a:graphicData uri="http://schemas.openxmlformats.org/drawingml/2006/table">
            <a:tbl>
              <a:tblPr firstRow="1" firstCol="1" bandRow="1">
                <a:tableStyleId>{0E3FDE45-AF77-4B5C-9715-49D594BDF05E}</a:tableStyleId>
              </a:tblPr>
              <a:tblGrid>
                <a:gridCol w="904192">
                  <a:extLst>
                    <a:ext uri="{9D8B030D-6E8A-4147-A177-3AD203B41FA5}">
                      <a16:colId xmlns:a16="http://schemas.microsoft.com/office/drawing/2014/main" val="3950065317"/>
                    </a:ext>
                  </a:extLst>
                </a:gridCol>
                <a:gridCol w="2598785">
                  <a:extLst>
                    <a:ext uri="{9D8B030D-6E8A-4147-A177-3AD203B41FA5}">
                      <a16:colId xmlns:a16="http://schemas.microsoft.com/office/drawing/2014/main" val="108061552"/>
                    </a:ext>
                  </a:extLst>
                </a:gridCol>
                <a:gridCol w="904114">
                  <a:extLst>
                    <a:ext uri="{9D8B030D-6E8A-4147-A177-3AD203B41FA5}">
                      <a16:colId xmlns:a16="http://schemas.microsoft.com/office/drawing/2014/main" val="4105496288"/>
                    </a:ext>
                  </a:extLst>
                </a:gridCol>
                <a:gridCol w="757048">
                  <a:extLst>
                    <a:ext uri="{9D8B030D-6E8A-4147-A177-3AD203B41FA5}">
                      <a16:colId xmlns:a16="http://schemas.microsoft.com/office/drawing/2014/main" val="583622095"/>
                    </a:ext>
                  </a:extLst>
                </a:gridCol>
                <a:gridCol w="748981">
                  <a:extLst>
                    <a:ext uri="{9D8B030D-6E8A-4147-A177-3AD203B41FA5}">
                      <a16:colId xmlns:a16="http://schemas.microsoft.com/office/drawing/2014/main" val="3963860491"/>
                    </a:ext>
                  </a:extLst>
                </a:gridCol>
              </a:tblGrid>
              <a:tr h="468867">
                <a:tc gridSpan="5">
                  <a:txBody>
                    <a:bodyPr/>
                    <a:lstStyle/>
                    <a:p>
                      <a:pPr indent="180340" algn="ctr">
                        <a:lnSpc>
                          <a:spcPct val="200000"/>
                        </a:lnSpc>
                        <a:spcAft>
                          <a:spcPts val="0"/>
                        </a:spcAf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94738516"/>
                  </a:ext>
                </a:extLst>
              </a:tr>
              <a:tr h="520023">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 Empresas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Nombre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Ingreso por ventas año 2016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Porcentaje por 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Porcentaje Acumulado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7492104"/>
                  </a:ext>
                </a:extLst>
              </a:tr>
              <a:tr h="259647">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n-US" sz="800">
                          <a:effectLst/>
                          <a:latin typeface="Times New Roman" panose="02020603050405020304" pitchFamily="18" charset="0"/>
                          <a:cs typeface="Times New Roman" panose="02020603050405020304" pitchFamily="18" charset="0"/>
                        </a:rPr>
                        <a:t>RADIO ZARACAY FMZARACAY C. 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1165124,85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47,33%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47,33%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6120950"/>
                  </a:ext>
                </a:extLst>
              </a:tr>
              <a:tr h="238560">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dirty="0">
                          <a:effectLst/>
                          <a:latin typeface="Times New Roman" panose="02020603050405020304" pitchFamily="18" charset="0"/>
                          <a:cs typeface="Times New Roman" panose="02020603050405020304" pitchFamily="18" charset="0"/>
                        </a:rPr>
                        <a:t>EDICENTRAL S.A.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dirty="0">
                          <a:effectLst/>
                          <a:latin typeface="Times New Roman" panose="02020603050405020304" pitchFamily="18" charset="0"/>
                          <a:cs typeface="Times New Roman" panose="02020603050405020304" pitchFamily="18" charset="0"/>
                        </a:rPr>
                        <a:t>893716,97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36,30%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83,6%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709583"/>
                  </a:ext>
                </a:extLst>
              </a:tr>
              <a:tr h="309590">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AZUCAMAJESTAD RADIO Y TELEVISIÓN S.A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179716,38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7,30%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90,9%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6120004"/>
                  </a:ext>
                </a:extLst>
              </a:tr>
              <a:tr h="284987">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RADIO MACARENA MAKARENAZOFM 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100120,3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4,07%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95,0%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0397501"/>
                  </a:ext>
                </a:extLst>
              </a:tr>
              <a:tr h="238560">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RADIOMEGACOM 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74906,8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3,04%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98,0%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685487"/>
                  </a:ext>
                </a:extLst>
              </a:tr>
              <a:tr h="238560">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n-US" sz="800">
                          <a:effectLst/>
                          <a:latin typeface="Times New Roman" panose="02020603050405020304" pitchFamily="18" charset="0"/>
                          <a:cs typeface="Times New Roman" panose="02020603050405020304" pitchFamily="18" charset="0"/>
                        </a:rPr>
                        <a:t>RADIO FLAMA PLUS RAFLAPSA S. 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43610,37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1,77%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99,8%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3886471"/>
                  </a:ext>
                </a:extLst>
              </a:tr>
              <a:tr h="284987">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RADIO LUZ CRISTIANA RADIODIFLUZ S.A.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4673,58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0,19%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100,0%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2350299"/>
                  </a:ext>
                </a:extLst>
              </a:tr>
              <a:tr h="416784">
                <a:tc>
                  <a:txBody>
                    <a:bodyPr/>
                    <a:lstStyle/>
                    <a:p>
                      <a:pPr indent="180340" algn="l">
                        <a:lnSpc>
                          <a:spcPct val="200000"/>
                        </a:lnSpc>
                        <a:spcAft>
                          <a:spcPts val="0"/>
                        </a:spcAft>
                      </a:pPr>
                      <a:r>
                        <a:rPr lang="es-EC" sz="1100">
                          <a:effectLst/>
                          <a:latin typeface="Times New Roman" panose="02020603050405020304" pitchFamily="18" charset="0"/>
                          <a:cs typeface="Times New Roman" panose="02020603050405020304" pitchFamily="18" charset="0"/>
                        </a:rPr>
                        <a:t>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Total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2461869,25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9487156"/>
                  </a:ext>
                </a:extLst>
              </a:tr>
            </a:tbl>
          </a:graphicData>
        </a:graphic>
      </p:graphicFrame>
      <p:sp>
        <p:nvSpPr>
          <p:cNvPr id="5" name="Rectángulo 4">
            <a:extLst>
              <a:ext uri="{FF2B5EF4-FFF2-40B4-BE49-F238E27FC236}">
                <a16:creationId xmlns:a16="http://schemas.microsoft.com/office/drawing/2014/main" id="{F4C69520-5E2E-4459-B8A9-3EE406137114}"/>
              </a:ext>
            </a:extLst>
          </p:cNvPr>
          <p:cNvSpPr/>
          <p:nvPr/>
        </p:nvSpPr>
        <p:spPr>
          <a:xfrm>
            <a:off x="172871" y="1089764"/>
            <a:ext cx="4558145" cy="379335"/>
          </a:xfrm>
          <a:prstGeom prst="rect">
            <a:avLst/>
          </a:prstGeom>
        </p:spPr>
        <p:txBody>
          <a:bodyPr wrap="square">
            <a:spAutoFit/>
          </a:bodyPr>
          <a:lstStyle/>
          <a:p>
            <a:pPr indent="180340" algn="ctr">
              <a:lnSpc>
                <a:spcPct val="200000"/>
              </a:lnSpc>
              <a:spcAft>
                <a:spcPts val="0"/>
              </a:spcAft>
            </a:pPr>
            <a:r>
              <a:rPr lang="es-EC" sz="1050" b="1" dirty="0">
                <a:latin typeface="Times New Roman" panose="02020603050405020304" pitchFamily="18" charset="0"/>
                <a:cs typeface="Times New Roman" panose="02020603050405020304" pitchFamily="18" charset="0"/>
              </a:rPr>
              <a:t>Medios de Comunicación y Publicidad</a:t>
            </a:r>
            <a:endParaRPr lang="es-EC" sz="1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n 5" descr="Imagen que contiene texto, mapa&#10;&#10;Descripción generada con confianza muy alta">
            <a:extLst>
              <a:ext uri="{FF2B5EF4-FFF2-40B4-BE49-F238E27FC236}">
                <a16:creationId xmlns:a16="http://schemas.microsoft.com/office/drawing/2014/main" id="{8438F083-9E75-4D2E-BB61-821EC744E785}"/>
              </a:ext>
            </a:extLst>
          </p:cNvPr>
          <p:cNvPicPr/>
          <p:nvPr/>
        </p:nvPicPr>
        <p:blipFill>
          <a:blip r:embed="rId3">
            <a:extLst>
              <a:ext uri="{28A0092B-C50C-407E-A947-70E740481C1C}">
                <a14:useLocalDpi xmlns:a14="http://schemas.microsoft.com/office/drawing/2010/main" val="0"/>
              </a:ext>
            </a:extLst>
          </a:blip>
          <a:stretch>
            <a:fillRect/>
          </a:stretch>
        </p:blipFill>
        <p:spPr>
          <a:xfrm>
            <a:off x="0" y="4447436"/>
            <a:ext cx="5913121" cy="22857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7" name="Tabla 6">
            <a:extLst>
              <a:ext uri="{FF2B5EF4-FFF2-40B4-BE49-F238E27FC236}">
                <a16:creationId xmlns:a16="http://schemas.microsoft.com/office/drawing/2014/main" id="{5038E108-43F1-47DF-AB84-26987E4C5867}"/>
              </a:ext>
            </a:extLst>
          </p:cNvPr>
          <p:cNvGraphicFramePr>
            <a:graphicFrameLocks noGrp="1"/>
          </p:cNvGraphicFramePr>
          <p:nvPr>
            <p:extLst>
              <p:ext uri="{D42A27DB-BD31-4B8C-83A1-F6EECF244321}">
                <p14:modId xmlns:p14="http://schemas.microsoft.com/office/powerpoint/2010/main" val="891201999"/>
              </p:ext>
            </p:extLst>
          </p:nvPr>
        </p:nvGraphicFramePr>
        <p:xfrm>
          <a:off x="6096000" y="1089764"/>
          <a:ext cx="5769865" cy="3260564"/>
        </p:xfrm>
        <a:graphic>
          <a:graphicData uri="http://schemas.openxmlformats.org/drawingml/2006/table">
            <a:tbl>
              <a:tblPr firstRow="1" firstCol="1" bandRow="1">
                <a:tableStyleId>{C083E6E3-FA7D-4D7B-A595-EF9225AFEA82}</a:tableStyleId>
              </a:tblPr>
              <a:tblGrid>
                <a:gridCol w="631881">
                  <a:extLst>
                    <a:ext uri="{9D8B030D-6E8A-4147-A177-3AD203B41FA5}">
                      <a16:colId xmlns:a16="http://schemas.microsoft.com/office/drawing/2014/main" val="475254775"/>
                    </a:ext>
                  </a:extLst>
                </a:gridCol>
                <a:gridCol w="2738992">
                  <a:extLst>
                    <a:ext uri="{9D8B030D-6E8A-4147-A177-3AD203B41FA5}">
                      <a16:colId xmlns:a16="http://schemas.microsoft.com/office/drawing/2014/main" val="2225195997"/>
                    </a:ext>
                  </a:extLst>
                </a:gridCol>
                <a:gridCol w="903500">
                  <a:extLst>
                    <a:ext uri="{9D8B030D-6E8A-4147-A177-3AD203B41FA5}">
                      <a16:colId xmlns:a16="http://schemas.microsoft.com/office/drawing/2014/main" val="240840193"/>
                    </a:ext>
                  </a:extLst>
                </a:gridCol>
                <a:gridCol w="752178">
                  <a:extLst>
                    <a:ext uri="{9D8B030D-6E8A-4147-A177-3AD203B41FA5}">
                      <a16:colId xmlns:a16="http://schemas.microsoft.com/office/drawing/2014/main" val="3355641613"/>
                    </a:ext>
                  </a:extLst>
                </a:gridCol>
                <a:gridCol w="743314">
                  <a:extLst>
                    <a:ext uri="{9D8B030D-6E8A-4147-A177-3AD203B41FA5}">
                      <a16:colId xmlns:a16="http://schemas.microsoft.com/office/drawing/2014/main" val="3780632645"/>
                    </a:ext>
                  </a:extLst>
                </a:gridCol>
              </a:tblGrid>
              <a:tr h="399280">
                <a:tc gridSpan="5">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Empresas Productos Naturales cantón Santo Domingo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620604410"/>
                  </a:ext>
                </a:extLst>
              </a:tr>
              <a:tr h="864884">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 Empresas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Empresa Productos Naturales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Ventas 2016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Porcentaje por Empresa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ctr">
                        <a:lnSpc>
                          <a:spcPct val="200000"/>
                        </a:lnSpc>
                        <a:spcAft>
                          <a:spcPts val="0"/>
                        </a:spcAft>
                      </a:pPr>
                      <a:r>
                        <a:rPr lang="es-EC" sz="800">
                          <a:effectLst/>
                          <a:latin typeface="Times New Roman" panose="02020603050405020304" pitchFamily="18" charset="0"/>
                          <a:cs typeface="Times New Roman" panose="02020603050405020304" pitchFamily="18" charset="0"/>
                        </a:rPr>
                        <a:t>Porcentaje Acumulado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9339767"/>
                  </a:ext>
                </a:extLst>
              </a:tr>
              <a:tr h="399280">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COMERCIALIZADORA JALEAREAL CIA. LTDA.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dirty="0">
                          <a:effectLst/>
                          <a:latin typeface="Times New Roman" panose="02020603050405020304" pitchFamily="18" charset="0"/>
                          <a:cs typeface="Times New Roman" panose="02020603050405020304" pitchFamily="18" charset="0"/>
                        </a:rPr>
                        <a:t>3034893,16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43,85%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43,85%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4493136"/>
                  </a:ext>
                </a:extLst>
              </a:tr>
              <a:tr h="399280">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MEDINATURAL CIA. LTDA.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2546756,89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36,80%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80,65%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845195"/>
                  </a:ext>
                </a:extLst>
              </a:tr>
              <a:tr h="399280">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a:effectLst/>
                          <a:latin typeface="Times New Roman" panose="02020603050405020304" pitchFamily="18" charset="0"/>
                          <a:cs typeface="Times New Roman" panose="02020603050405020304" pitchFamily="18" charset="0"/>
                        </a:rPr>
                        <a:t>CODIPRONA CIA. LTDA.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1067276,13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15,42%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96,07%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0428686"/>
                  </a:ext>
                </a:extLst>
              </a:tr>
              <a:tr h="399280">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dirty="0">
                          <a:effectLst/>
                          <a:latin typeface="Times New Roman" panose="02020603050405020304" pitchFamily="18" charset="0"/>
                          <a:cs typeface="Times New Roman" panose="02020603050405020304" pitchFamily="18" charset="0"/>
                        </a:rPr>
                        <a:t>APAYSAMI CIA LTDA.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271878,86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3,93%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737350"/>
                  </a:ext>
                </a:extLst>
              </a:tr>
              <a:tr h="399280">
                <a:tc gridSpan="2">
                  <a:txBody>
                    <a:bodyPr/>
                    <a:lstStyle/>
                    <a:p>
                      <a:pPr indent="180340" algn="ctr">
                        <a:lnSpc>
                          <a:spcPct val="200000"/>
                        </a:lnSpc>
                        <a:spcAft>
                          <a:spcPts val="0"/>
                        </a:spcAft>
                      </a:pPr>
                      <a:r>
                        <a:rPr lang="es-EC" sz="800" dirty="0">
                          <a:effectLst/>
                          <a:latin typeface="Times New Roman" panose="02020603050405020304" pitchFamily="18" charset="0"/>
                          <a:cs typeface="Times New Roman" panose="02020603050405020304" pitchFamily="18" charset="0"/>
                        </a:rPr>
                        <a:t>Total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indent="180340" algn="r">
                        <a:lnSpc>
                          <a:spcPct val="200000"/>
                        </a:lnSpc>
                        <a:spcAft>
                          <a:spcPts val="0"/>
                        </a:spcAft>
                      </a:pPr>
                      <a:r>
                        <a:rPr lang="es-EC" sz="800">
                          <a:effectLst/>
                          <a:latin typeface="Times New Roman" panose="02020603050405020304" pitchFamily="18" charset="0"/>
                          <a:cs typeface="Times New Roman" panose="02020603050405020304" pitchFamily="18" charset="0"/>
                        </a:rPr>
                        <a:t>6920805,04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r">
                        <a:lnSpc>
                          <a:spcPct val="200000"/>
                        </a:lnSpc>
                        <a:spcAft>
                          <a:spcPts val="0"/>
                        </a:spcAft>
                      </a:pPr>
                      <a:r>
                        <a:rPr lang="es-EC" sz="800" dirty="0">
                          <a:effectLst/>
                          <a:latin typeface="Times New Roman" panose="02020603050405020304" pitchFamily="18" charset="0"/>
                          <a:cs typeface="Times New Roman" panose="02020603050405020304" pitchFamily="18" charset="0"/>
                        </a:rPr>
                        <a:t>100,00%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800" dirty="0">
                          <a:effectLst/>
                          <a:latin typeface="Times New Roman" panose="02020603050405020304" pitchFamily="18" charset="0"/>
                          <a:cs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1118049"/>
                  </a:ext>
                </a:extLst>
              </a:tr>
            </a:tbl>
          </a:graphicData>
        </a:graphic>
      </p:graphicFrame>
      <p:pic>
        <p:nvPicPr>
          <p:cNvPr id="8" name="Imagen 7">
            <a:extLst>
              <a:ext uri="{FF2B5EF4-FFF2-40B4-BE49-F238E27FC236}">
                <a16:creationId xmlns:a16="http://schemas.microsoft.com/office/drawing/2014/main" id="{E8574F96-7879-445B-BB04-50A4CA552733}"/>
              </a:ext>
            </a:extLst>
          </p:cNvPr>
          <p:cNvPicPr/>
          <p:nvPr/>
        </p:nvPicPr>
        <p:blipFill>
          <a:blip r:embed="rId4">
            <a:extLst>
              <a:ext uri="{28A0092B-C50C-407E-A947-70E740481C1C}">
                <a14:useLocalDpi xmlns:a14="http://schemas.microsoft.com/office/drawing/2010/main" val="0"/>
              </a:ext>
            </a:extLst>
          </a:blip>
          <a:stretch>
            <a:fillRect/>
          </a:stretch>
        </p:blipFill>
        <p:spPr>
          <a:xfrm>
            <a:off x="6278881" y="4447436"/>
            <a:ext cx="5705475" cy="22857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Rectángulo 8">
            <a:extLst>
              <a:ext uri="{FF2B5EF4-FFF2-40B4-BE49-F238E27FC236}">
                <a16:creationId xmlns:a16="http://schemas.microsoft.com/office/drawing/2014/main" id="{5C654B0B-3E46-4C7D-8A20-2405AC1E9D32}"/>
              </a:ext>
            </a:extLst>
          </p:cNvPr>
          <p:cNvSpPr/>
          <p:nvPr/>
        </p:nvSpPr>
        <p:spPr>
          <a:xfrm>
            <a:off x="274320" y="576733"/>
            <a:ext cx="11484864" cy="415498"/>
          </a:xfrm>
          <a:prstGeom prst="rect">
            <a:avLst/>
          </a:prstGeom>
        </p:spPr>
        <p:txBody>
          <a:bodyPr wrap="square">
            <a:spAutoFit/>
          </a:bodyPr>
          <a:lstStyle/>
          <a:p>
            <a:pPr algn="ctr"/>
            <a:r>
              <a:rPr lang="es-EC" sz="1100" b="1" dirty="0">
                <a:latin typeface="Times New Roman" panose="02020603050405020304" pitchFamily="18" charset="0"/>
                <a:ea typeface="Calibri" panose="020F0502020204030204" pitchFamily="34" charset="0"/>
              </a:rPr>
              <a:t>“Diagrama de Pareto” Ing. Vilfredo Federico Pareto</a:t>
            </a:r>
            <a:r>
              <a:rPr lang="es-EC" sz="1000" dirty="0">
                <a:latin typeface="Times New Roman" panose="02020603050405020304" pitchFamily="18" charset="0"/>
                <a:ea typeface="Calibri" panose="020F0502020204030204" pitchFamily="34" charset="0"/>
              </a:rPr>
              <a:t>.</a:t>
            </a:r>
          </a:p>
          <a:p>
            <a:pPr algn="ctr"/>
            <a:r>
              <a:rPr lang="es-EC" sz="1000" dirty="0">
                <a:latin typeface="Times New Roman" panose="02020603050405020304" pitchFamily="18" charset="0"/>
                <a:ea typeface="Calibri" panose="020F0502020204030204" pitchFamily="34" charset="0"/>
              </a:rPr>
              <a:t>Regla 80-20. </a:t>
            </a:r>
            <a:endParaRPr lang="es-EC" sz="1000" dirty="0"/>
          </a:p>
        </p:txBody>
      </p:sp>
      <p:sp>
        <p:nvSpPr>
          <p:cNvPr id="10" name="Rectángulo 9">
            <a:extLst>
              <a:ext uri="{FF2B5EF4-FFF2-40B4-BE49-F238E27FC236}">
                <a16:creationId xmlns:a16="http://schemas.microsoft.com/office/drawing/2014/main" id="{33C07CE7-AA76-4B39-B3C6-6DBFBD9C1518}"/>
              </a:ext>
            </a:extLst>
          </p:cNvPr>
          <p:cNvSpPr/>
          <p:nvPr/>
        </p:nvSpPr>
        <p:spPr>
          <a:xfrm>
            <a:off x="4520188" y="6522563"/>
            <a:ext cx="2993127"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rPr>
              <a:t>Superintendencia de Compañías 2016</a:t>
            </a:r>
            <a:endParaRPr lang="es-EC" sz="1400" dirty="0"/>
          </a:p>
        </p:txBody>
      </p:sp>
      <p:graphicFrame>
        <p:nvGraphicFramePr>
          <p:cNvPr id="11" name="Tabla 10">
            <a:extLst>
              <a:ext uri="{FF2B5EF4-FFF2-40B4-BE49-F238E27FC236}">
                <a16:creationId xmlns:a16="http://schemas.microsoft.com/office/drawing/2014/main" id="{D845DFDD-4D59-4E64-8DF2-18CC3D5C55BF}"/>
              </a:ext>
            </a:extLst>
          </p:cNvPr>
          <p:cNvGraphicFramePr>
            <a:graphicFrameLocks noGrp="1"/>
          </p:cNvGraphicFramePr>
          <p:nvPr>
            <p:extLst>
              <p:ext uri="{D42A27DB-BD31-4B8C-83A1-F6EECF244321}">
                <p14:modId xmlns:p14="http://schemas.microsoft.com/office/powerpoint/2010/main" val="983002261"/>
              </p:ext>
            </p:extLst>
          </p:nvPr>
        </p:nvGraphicFramePr>
        <p:xfrm>
          <a:off x="8492318" y="5043454"/>
          <a:ext cx="3492038" cy="785982"/>
        </p:xfrm>
        <a:graphic>
          <a:graphicData uri="http://schemas.openxmlformats.org/drawingml/2006/table">
            <a:tbl>
              <a:tblPr firstRow="1" firstCol="1" bandRow="1">
                <a:tableStyleId>{C083E6E3-FA7D-4D7B-A595-EF9225AFEA82}</a:tableStyleId>
              </a:tblPr>
              <a:tblGrid>
                <a:gridCol w="654593">
                  <a:extLst>
                    <a:ext uri="{9D8B030D-6E8A-4147-A177-3AD203B41FA5}">
                      <a16:colId xmlns:a16="http://schemas.microsoft.com/office/drawing/2014/main" val="3104725773"/>
                    </a:ext>
                  </a:extLst>
                </a:gridCol>
                <a:gridCol w="2837445">
                  <a:extLst>
                    <a:ext uri="{9D8B030D-6E8A-4147-A177-3AD203B41FA5}">
                      <a16:colId xmlns:a16="http://schemas.microsoft.com/office/drawing/2014/main" val="3654479824"/>
                    </a:ext>
                  </a:extLst>
                </a:gridCol>
              </a:tblGrid>
              <a:tr h="243438">
                <a:tc>
                  <a:txBody>
                    <a:bodyPr/>
                    <a:lstStyle/>
                    <a:p>
                      <a:pPr indent="180340" algn="r">
                        <a:lnSpc>
                          <a:spcPct val="200000"/>
                        </a:lnSpc>
                        <a:spcAft>
                          <a:spcPts val="0"/>
                        </a:spcAft>
                      </a:pPr>
                      <a:r>
                        <a:rPr lang="es-EC" sz="700" dirty="0">
                          <a:effectLst/>
                          <a:latin typeface="Times New Roman" panose="02020603050405020304" pitchFamily="18" charset="0"/>
                          <a:cs typeface="Times New Roman" panose="02020603050405020304" pitchFamily="18" charset="0"/>
                        </a:rPr>
                        <a:t>1</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700" dirty="0">
                          <a:effectLst/>
                          <a:latin typeface="Times New Roman" panose="02020603050405020304" pitchFamily="18" charset="0"/>
                          <a:cs typeface="Times New Roman" panose="02020603050405020304" pitchFamily="18" charset="0"/>
                        </a:rPr>
                        <a:t>COMERCIALIZADORA JALEAREAL CIA. LTDA.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5166525"/>
                  </a:ext>
                </a:extLst>
              </a:tr>
              <a:tr h="155963">
                <a:tc>
                  <a:txBody>
                    <a:bodyPr/>
                    <a:lstStyle/>
                    <a:p>
                      <a:pPr indent="180340" algn="r">
                        <a:lnSpc>
                          <a:spcPct val="200000"/>
                        </a:lnSpc>
                        <a:spcAft>
                          <a:spcPts val="0"/>
                        </a:spcAft>
                      </a:pPr>
                      <a:r>
                        <a:rPr lang="es-EC" sz="700">
                          <a:effectLst/>
                          <a:latin typeface="Times New Roman" panose="02020603050405020304" pitchFamily="18" charset="0"/>
                          <a:cs typeface="Times New Roman" panose="02020603050405020304" pitchFamily="18" charset="0"/>
                        </a:rPr>
                        <a:t>2</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700">
                          <a:effectLst/>
                          <a:latin typeface="Times New Roman" panose="02020603050405020304" pitchFamily="18" charset="0"/>
                          <a:cs typeface="Times New Roman" panose="02020603050405020304" pitchFamily="18" charset="0"/>
                        </a:rPr>
                        <a:t>MEDINATURAL CIA. LTDA.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6392226"/>
                  </a:ext>
                </a:extLst>
              </a:tr>
              <a:tr h="155963">
                <a:tc>
                  <a:txBody>
                    <a:bodyPr/>
                    <a:lstStyle/>
                    <a:p>
                      <a:pPr indent="180340" algn="r">
                        <a:lnSpc>
                          <a:spcPct val="200000"/>
                        </a:lnSpc>
                        <a:spcAft>
                          <a:spcPts val="0"/>
                        </a:spcAft>
                      </a:pPr>
                      <a:r>
                        <a:rPr lang="es-EC" sz="700">
                          <a:effectLst/>
                          <a:latin typeface="Times New Roman" panose="02020603050405020304" pitchFamily="18" charset="0"/>
                          <a:cs typeface="Times New Roman" panose="02020603050405020304" pitchFamily="18" charset="0"/>
                        </a:rPr>
                        <a:t>3</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700">
                          <a:effectLst/>
                          <a:latin typeface="Times New Roman" panose="02020603050405020304" pitchFamily="18" charset="0"/>
                          <a:cs typeface="Times New Roman" panose="02020603050405020304" pitchFamily="18" charset="0"/>
                        </a:rPr>
                        <a:t>CODIPRONA CIA. LTDA.</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3132999"/>
                  </a:ext>
                </a:extLst>
              </a:tr>
              <a:tr h="155963">
                <a:tc>
                  <a:txBody>
                    <a:bodyPr/>
                    <a:lstStyle/>
                    <a:p>
                      <a:pPr indent="180340" algn="r">
                        <a:lnSpc>
                          <a:spcPct val="200000"/>
                        </a:lnSpc>
                        <a:spcAft>
                          <a:spcPts val="0"/>
                        </a:spcAft>
                      </a:pPr>
                      <a:r>
                        <a:rPr lang="es-EC" sz="700">
                          <a:effectLst/>
                          <a:latin typeface="Times New Roman" panose="02020603050405020304" pitchFamily="18" charset="0"/>
                          <a:cs typeface="Times New Roman" panose="02020603050405020304" pitchFamily="18" charset="0"/>
                        </a:rPr>
                        <a:t>4</a:t>
                      </a:r>
                      <a:endParaRPr lang="es-EC"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80340" algn="l">
                        <a:lnSpc>
                          <a:spcPct val="200000"/>
                        </a:lnSpc>
                        <a:spcAft>
                          <a:spcPts val="0"/>
                        </a:spcAft>
                      </a:pPr>
                      <a:r>
                        <a:rPr lang="es-EC" sz="700" dirty="0">
                          <a:effectLst/>
                          <a:latin typeface="Times New Roman" panose="02020603050405020304" pitchFamily="18" charset="0"/>
                          <a:cs typeface="Times New Roman" panose="02020603050405020304" pitchFamily="18" charset="0"/>
                        </a:rPr>
                        <a:t>APAYSAMI CIA LTDA.</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2069276"/>
                  </a:ext>
                </a:extLst>
              </a:tr>
            </a:tbl>
          </a:graphicData>
        </a:graphic>
      </p:graphicFrame>
      <p:graphicFrame>
        <p:nvGraphicFramePr>
          <p:cNvPr id="14" name="Tabla 13">
            <a:extLst>
              <a:ext uri="{FF2B5EF4-FFF2-40B4-BE49-F238E27FC236}">
                <a16:creationId xmlns:a16="http://schemas.microsoft.com/office/drawing/2014/main" id="{DCB0ECE4-0A5B-4343-AC78-A611DF5A5D54}"/>
              </a:ext>
            </a:extLst>
          </p:cNvPr>
          <p:cNvGraphicFramePr>
            <a:graphicFrameLocks noGrp="1"/>
          </p:cNvGraphicFramePr>
          <p:nvPr>
            <p:extLst>
              <p:ext uri="{D42A27DB-BD31-4B8C-83A1-F6EECF244321}">
                <p14:modId xmlns:p14="http://schemas.microsoft.com/office/powerpoint/2010/main" val="2338031493"/>
              </p:ext>
            </p:extLst>
          </p:nvPr>
        </p:nvGraphicFramePr>
        <p:xfrm>
          <a:off x="3379316" y="353206"/>
          <a:ext cx="544926" cy="252840"/>
        </p:xfrm>
        <a:graphic>
          <a:graphicData uri="http://schemas.openxmlformats.org/drawingml/2006/table">
            <a:tbl>
              <a:tblPr firstRow="1" bandRow="1">
                <a:tableStyleId>{E269D01E-BC32-4049-B463-5C60D7B0CCD2}</a:tableStyleId>
              </a:tblPr>
              <a:tblGrid>
                <a:gridCol w="272463">
                  <a:extLst>
                    <a:ext uri="{9D8B030D-6E8A-4147-A177-3AD203B41FA5}">
                      <a16:colId xmlns:a16="http://schemas.microsoft.com/office/drawing/2014/main" val="929004725"/>
                    </a:ext>
                  </a:extLst>
                </a:gridCol>
                <a:gridCol w="272463">
                  <a:extLst>
                    <a:ext uri="{9D8B030D-6E8A-4147-A177-3AD203B41FA5}">
                      <a16:colId xmlns:a16="http://schemas.microsoft.com/office/drawing/2014/main" val="2348908911"/>
                    </a:ext>
                  </a:extLst>
                </a:gridCol>
              </a:tblGrid>
              <a:tr h="252840">
                <a:tc>
                  <a:txBody>
                    <a:bodyPr/>
                    <a:lstStyle/>
                    <a:p>
                      <a:r>
                        <a:rPr lang="es-EC" sz="800" dirty="0">
                          <a:solidFill>
                            <a:schemeClr val="tx1"/>
                          </a:solidFill>
                          <a:latin typeface="Times New Roman" panose="02020603050405020304" pitchFamily="18" charset="0"/>
                          <a:cs typeface="Times New Roman" panose="02020603050405020304" pitchFamily="18" charset="0"/>
                        </a:rPr>
                        <a:t>3</a:t>
                      </a:r>
                    </a:p>
                  </a:txBody>
                  <a:tcPr/>
                </a:tc>
                <a:tc>
                  <a:txBody>
                    <a:bodyPr/>
                    <a:lstStyle/>
                    <a:p>
                      <a:r>
                        <a:rPr lang="es-EC" sz="1000" dirty="0">
                          <a:solidFill>
                            <a:schemeClr val="tx1"/>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539255329"/>
                  </a:ext>
                </a:extLst>
              </a:tr>
            </a:tbl>
          </a:graphicData>
        </a:graphic>
      </p:graphicFrame>
    </p:spTree>
    <p:extLst>
      <p:ext uri="{BB962C8B-B14F-4D97-AF65-F5344CB8AC3E}">
        <p14:creationId xmlns:p14="http://schemas.microsoft.com/office/powerpoint/2010/main" val="1094678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8920C59-735D-4796-ADB6-ECF1ED4FA745}"/>
              </a:ext>
            </a:extLst>
          </p:cNvPr>
          <p:cNvGraphicFramePr>
            <a:graphicFrameLocks noGrp="1"/>
          </p:cNvGraphicFramePr>
          <p:nvPr>
            <p:extLst>
              <p:ext uri="{D42A27DB-BD31-4B8C-83A1-F6EECF244321}">
                <p14:modId xmlns:p14="http://schemas.microsoft.com/office/powerpoint/2010/main" val="2010905352"/>
              </p:ext>
            </p:extLst>
          </p:nvPr>
        </p:nvGraphicFramePr>
        <p:xfrm>
          <a:off x="285472" y="711200"/>
          <a:ext cx="11873357" cy="6179314"/>
        </p:xfrm>
        <a:graphic>
          <a:graphicData uri="http://schemas.openxmlformats.org/drawingml/2006/table">
            <a:tbl>
              <a:tblPr/>
              <a:tblGrid>
                <a:gridCol w="2458156">
                  <a:extLst>
                    <a:ext uri="{9D8B030D-6E8A-4147-A177-3AD203B41FA5}">
                      <a16:colId xmlns:a16="http://schemas.microsoft.com/office/drawing/2014/main" val="1528037790"/>
                    </a:ext>
                  </a:extLst>
                </a:gridCol>
                <a:gridCol w="2458156">
                  <a:extLst>
                    <a:ext uri="{9D8B030D-6E8A-4147-A177-3AD203B41FA5}">
                      <a16:colId xmlns:a16="http://schemas.microsoft.com/office/drawing/2014/main" val="2930671303"/>
                    </a:ext>
                  </a:extLst>
                </a:gridCol>
                <a:gridCol w="1391409">
                  <a:extLst>
                    <a:ext uri="{9D8B030D-6E8A-4147-A177-3AD203B41FA5}">
                      <a16:colId xmlns:a16="http://schemas.microsoft.com/office/drawing/2014/main" val="2799056503"/>
                    </a:ext>
                  </a:extLst>
                </a:gridCol>
                <a:gridCol w="1391409">
                  <a:extLst>
                    <a:ext uri="{9D8B030D-6E8A-4147-A177-3AD203B41FA5}">
                      <a16:colId xmlns:a16="http://schemas.microsoft.com/office/drawing/2014/main" val="3430937393"/>
                    </a:ext>
                  </a:extLst>
                </a:gridCol>
                <a:gridCol w="1391409">
                  <a:extLst>
                    <a:ext uri="{9D8B030D-6E8A-4147-A177-3AD203B41FA5}">
                      <a16:colId xmlns:a16="http://schemas.microsoft.com/office/drawing/2014/main" val="451479923"/>
                    </a:ext>
                  </a:extLst>
                </a:gridCol>
                <a:gridCol w="1391409">
                  <a:extLst>
                    <a:ext uri="{9D8B030D-6E8A-4147-A177-3AD203B41FA5}">
                      <a16:colId xmlns:a16="http://schemas.microsoft.com/office/drawing/2014/main" val="11060930"/>
                    </a:ext>
                  </a:extLst>
                </a:gridCol>
                <a:gridCol w="1391409">
                  <a:extLst>
                    <a:ext uri="{9D8B030D-6E8A-4147-A177-3AD203B41FA5}">
                      <a16:colId xmlns:a16="http://schemas.microsoft.com/office/drawing/2014/main" val="1322691851"/>
                    </a:ext>
                  </a:extLst>
                </a:gridCol>
              </a:tblGrid>
              <a:tr h="277765">
                <a:tc>
                  <a:txBody>
                    <a:bodyPr/>
                    <a:lstStyle/>
                    <a:p>
                      <a:pPr algn="ctr" fontAlgn="ctr"/>
                      <a:r>
                        <a:rPr lang="es-EC" sz="800" b="1" i="0" u="none" strike="noStrike">
                          <a:solidFill>
                            <a:srgbClr val="000000"/>
                          </a:solidFill>
                          <a:effectLst/>
                          <a:latin typeface="Times New Roman" panose="02020603050405020304" pitchFamily="18" charset="0"/>
                        </a:rPr>
                        <a:t>OBJETIVOS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1" i="0" u="none" strike="noStrike">
                          <a:solidFill>
                            <a:srgbClr val="000000"/>
                          </a:solidFill>
                          <a:effectLst/>
                          <a:latin typeface="Times New Roman" panose="02020603050405020304" pitchFamily="18" charset="0"/>
                        </a:rPr>
                        <a:t>HIPOTESIS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1" i="0" u="none" strike="noStrike">
                          <a:solidFill>
                            <a:srgbClr val="000000"/>
                          </a:solidFill>
                          <a:effectLst/>
                          <a:latin typeface="Times New Roman" panose="02020603050405020304" pitchFamily="18" charset="0"/>
                        </a:rPr>
                        <a:t>DIMENSIONES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1" i="0" u="none" strike="noStrike">
                          <a:solidFill>
                            <a:srgbClr val="000000"/>
                          </a:solidFill>
                          <a:effectLst/>
                          <a:latin typeface="Times New Roman" panose="02020603050405020304" pitchFamily="18" charset="0"/>
                        </a:rPr>
                        <a:t>VARIABLES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1" i="0" u="none" strike="noStrike">
                          <a:solidFill>
                            <a:srgbClr val="000000"/>
                          </a:solidFill>
                          <a:effectLst/>
                          <a:latin typeface="Times New Roman" panose="02020603050405020304" pitchFamily="18" charset="0"/>
                        </a:rPr>
                        <a:t>INDICADORES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1" i="0" u="none" strike="noStrike">
                          <a:solidFill>
                            <a:srgbClr val="000000"/>
                          </a:solidFill>
                          <a:effectLst/>
                          <a:latin typeface="Times New Roman" panose="02020603050405020304" pitchFamily="18" charset="0"/>
                        </a:rPr>
                        <a:t>ITEMS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EC" sz="800" b="1" i="0" u="none" strike="noStrike" dirty="0">
                          <a:solidFill>
                            <a:srgbClr val="000000"/>
                          </a:solidFill>
                          <a:effectLst/>
                          <a:latin typeface="Times New Roman" panose="02020603050405020304" pitchFamily="18" charset="0"/>
                        </a:rPr>
                        <a:t>INSTRUMENTO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570361956"/>
                  </a:ext>
                </a:extLst>
              </a:tr>
              <a:tr h="490786">
                <a:tc rowSpan="2">
                  <a:txBody>
                    <a:bodyPr/>
                    <a:lstStyle/>
                    <a:p>
                      <a:pPr algn="just" fontAlgn="ctr"/>
                      <a:r>
                        <a:rPr lang="es-EC" sz="1050" b="0" i="0" u="none" strike="noStrike" dirty="0">
                          <a:solidFill>
                            <a:srgbClr val="000000"/>
                          </a:solidFill>
                          <a:effectLst/>
                          <a:latin typeface="Times New Roman" panose="02020603050405020304" pitchFamily="18" charset="0"/>
                        </a:rPr>
                        <a:t>Identificar los principales comerciantes de productos naturales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ctr" fontAlgn="ctr"/>
                      <a:r>
                        <a:rPr lang="es-EC" sz="1050" b="0" i="0" u="none" strike="noStrike">
                          <a:solidFill>
                            <a:srgbClr val="000000"/>
                          </a:solidFill>
                          <a:effectLst/>
                          <a:latin typeface="Times New Roman" panose="02020603050405020304" pitchFamily="18" charset="0"/>
                        </a:rPr>
                        <a:t>Los principales comerciantes de santo domingo cuentan con permisos legalizados para comercializar productos naturales.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Productos naturales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s-EC" sz="1050" b="0" i="0" u="none" strike="noStrike">
                          <a:solidFill>
                            <a:srgbClr val="000000"/>
                          </a:solidFill>
                          <a:effectLst/>
                          <a:latin typeface="Times New Roman" panose="02020603050405020304" pitchFamily="18" charset="0"/>
                        </a:rPr>
                        <a:t>Principales comerciantes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Número de Comerciantes de Productos Naturales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Comerciantes Grandes, medianos y pequeños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Entrevista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87124897"/>
                  </a:ext>
                </a:extLst>
              </a:tr>
              <a:tr h="42186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ctr"/>
                      <a:r>
                        <a:rPr lang="es-EC" sz="1050" b="0" i="0" u="none" strike="noStrike" dirty="0">
                          <a:solidFill>
                            <a:srgbClr val="000000"/>
                          </a:solidFill>
                          <a:effectLst/>
                          <a:latin typeface="Times New Roman" panose="02020603050405020304" pitchFamily="18" charset="0"/>
                        </a:rPr>
                        <a:t>Productos Naturales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967377738"/>
                  </a:ext>
                </a:extLst>
              </a:tr>
              <a:tr h="912653">
                <a:tc>
                  <a:txBody>
                    <a:bodyPr/>
                    <a:lstStyle/>
                    <a:p>
                      <a:pPr algn="just" fontAlgn="ctr"/>
                      <a:r>
                        <a:rPr lang="es-EC" sz="1050" b="0" i="0" u="none" strike="noStrike">
                          <a:solidFill>
                            <a:srgbClr val="000000"/>
                          </a:solidFill>
                          <a:effectLst/>
                          <a:latin typeface="Times New Roman" panose="02020603050405020304" pitchFamily="18" charset="0"/>
                        </a:rPr>
                        <a:t>Identificar los principales medios de comunicación local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s-EC" sz="1050" b="0" i="0" u="none" strike="noStrike">
                          <a:solidFill>
                            <a:srgbClr val="000000"/>
                          </a:solidFill>
                          <a:effectLst/>
                          <a:latin typeface="Times New Roman" panose="02020603050405020304" pitchFamily="18" charset="0"/>
                        </a:rPr>
                        <a:t>Los medios de comunicación en el cantón Santo Domingo, tienen equipos de ultima tecnología para brindar un buen servicio.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Medios de comunicación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Medios de 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Número de medios de 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Publicidad transmitida en los medios de comunicación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dirty="0">
                          <a:solidFill>
                            <a:srgbClr val="000000"/>
                          </a:solidFill>
                          <a:effectLst/>
                          <a:latin typeface="Times New Roman" panose="02020603050405020304" pitchFamily="18" charset="0"/>
                        </a:rPr>
                        <a:t>Entrevista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272498266"/>
                  </a:ext>
                </a:extLst>
              </a:tr>
              <a:tr h="396806">
                <a:tc rowSpan="2">
                  <a:txBody>
                    <a:bodyPr/>
                    <a:lstStyle/>
                    <a:p>
                      <a:pPr algn="just" fontAlgn="ctr"/>
                      <a:r>
                        <a:rPr lang="es-EC" sz="1050" b="0" i="0" u="none" strike="noStrike">
                          <a:solidFill>
                            <a:srgbClr val="000000"/>
                          </a:solidFill>
                          <a:effectLst/>
                          <a:latin typeface="Times New Roman" panose="02020603050405020304" pitchFamily="18" charset="0"/>
                        </a:rPr>
                        <a:t>Determinar los precios por anuncios publicitarios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ctr" fontAlgn="ctr"/>
                      <a:r>
                        <a:rPr lang="es-EC" sz="1050" b="0" i="0" u="none" strike="noStrike">
                          <a:solidFill>
                            <a:srgbClr val="000000"/>
                          </a:solidFill>
                          <a:effectLst/>
                          <a:latin typeface="Times New Roman" panose="02020603050405020304" pitchFamily="18" charset="0"/>
                        </a:rPr>
                        <a:t>Los precios para los anuncios publicitarios los fija el mercado.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Precios por anuncios publicitarios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fontAlgn="ctr"/>
                      <a:r>
                        <a:rPr lang="es-EC" sz="1050" b="0" i="0" u="none" strike="noStrike">
                          <a:solidFill>
                            <a:srgbClr val="000000"/>
                          </a:solidFill>
                          <a:effectLst/>
                          <a:latin typeface="Times New Roman" panose="02020603050405020304" pitchFamily="18" charset="0"/>
                        </a:rPr>
                        <a:t>Precios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Precio promedio de anuncio publicitario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Tipos de precios, según el tiempo de duración de publicidad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Entrevista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43071826"/>
                  </a:ext>
                </a:extLst>
              </a:tr>
              <a:tr h="46154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ctr"/>
                      <a:r>
                        <a:rPr lang="es-EC" sz="1050" b="0" i="0" u="none" strike="noStrike">
                          <a:solidFill>
                            <a:srgbClr val="000000"/>
                          </a:solidFill>
                          <a:effectLst/>
                          <a:latin typeface="Times New Roman" panose="02020603050405020304" pitchFamily="18" charset="0"/>
                        </a:rPr>
                        <a:t>Tipo de anuncio publicitario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73689151"/>
                  </a:ext>
                </a:extLst>
              </a:tr>
              <a:tr h="334152">
                <a:tc rowSpan="2">
                  <a:txBody>
                    <a:bodyPr/>
                    <a:lstStyle/>
                    <a:p>
                      <a:pPr algn="just" fontAlgn="ctr"/>
                      <a:r>
                        <a:rPr lang="es-EC" sz="1050" b="0" i="0" u="none" strike="noStrike">
                          <a:solidFill>
                            <a:srgbClr val="000000"/>
                          </a:solidFill>
                          <a:effectLst/>
                          <a:latin typeface="Times New Roman" panose="02020603050405020304" pitchFamily="18" charset="0"/>
                        </a:rPr>
                        <a:t>Conocer horario adecuado de pauta publicitaria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ctr" fontAlgn="ctr"/>
                      <a:r>
                        <a:rPr lang="es-EC" sz="1050" b="0" i="0" u="none" strike="noStrike">
                          <a:solidFill>
                            <a:srgbClr val="000000"/>
                          </a:solidFill>
                          <a:effectLst/>
                          <a:latin typeface="Times New Roman" panose="02020603050405020304" pitchFamily="18" charset="0"/>
                        </a:rPr>
                        <a:t>El horario que más usan para la pauta publicitaria es durante toda mañana.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Horario adecuado de pauta publicitaria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Horario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Tiempo promedio de pauta publicitaria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Tipos de horario, matutino, vespertino, nocturno, de pautar publicidad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Entrevista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93248185"/>
                  </a:ext>
                </a:extLst>
              </a:tr>
              <a:tr h="72886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fontAlgn="ctr"/>
                      <a:r>
                        <a:rPr lang="es-EC" sz="1050" b="0" i="0" u="none" strike="noStrike">
                          <a:solidFill>
                            <a:srgbClr val="000000"/>
                          </a:solidFill>
                          <a:effectLst/>
                          <a:latin typeface="Times New Roman" panose="02020603050405020304" pitchFamily="18" charset="0"/>
                        </a:rPr>
                        <a:t>Pauta publicitaria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300666437"/>
                  </a:ext>
                </a:extLst>
              </a:tr>
              <a:tr h="611916">
                <a:tc rowSpan="2">
                  <a:txBody>
                    <a:bodyPr/>
                    <a:lstStyle/>
                    <a:p>
                      <a:pPr algn="ctr" fontAlgn="ctr"/>
                      <a:r>
                        <a:rPr lang="es-EC" sz="1050" b="0" i="0" u="none" strike="noStrike">
                          <a:solidFill>
                            <a:srgbClr val="000000"/>
                          </a:solidFill>
                          <a:effectLst/>
                          <a:latin typeface="Times New Roman" panose="02020603050405020304" pitchFamily="18" charset="0"/>
                        </a:rPr>
                        <a:t>Conocer el ROI empresarial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just" fontAlgn="ctr"/>
                      <a:r>
                        <a:rPr lang="es-EC" sz="1050" b="0" i="0" u="none" strike="noStrike">
                          <a:solidFill>
                            <a:srgbClr val="000000"/>
                          </a:solidFill>
                          <a:effectLst/>
                          <a:latin typeface="Times New Roman" panose="02020603050405020304" pitchFamily="18" charset="0"/>
                        </a:rPr>
                        <a:t>Los comerciantes de productos naturales no conocen el retorno de inversión en publicidad.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Conocer la inversión en publicidad en el cantón Santo Domingo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Inversión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ROI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Crecimiento empresarial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rowSpan="2">
                  <a:txBody>
                    <a:bodyPr/>
                    <a:lstStyle/>
                    <a:p>
                      <a:pPr algn="just" fontAlgn="ctr"/>
                      <a:r>
                        <a:rPr lang="es-EC" sz="1050" b="0" i="0" u="none" strike="noStrike">
                          <a:solidFill>
                            <a:srgbClr val="000000"/>
                          </a:solidFill>
                          <a:effectLst/>
                          <a:latin typeface="Times New Roman" panose="02020603050405020304" pitchFamily="18" charset="0"/>
                        </a:rPr>
                        <a:t>Entrevista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98022628"/>
                  </a:ext>
                </a:extLst>
              </a:tr>
              <a:tr h="311179">
                <a:tc vMerge="1">
                  <a:txBody>
                    <a:bodyPr/>
                    <a:lstStyle/>
                    <a:p>
                      <a:endParaRPr lang="es-EC"/>
                    </a:p>
                  </a:txBody>
                  <a:tcPr/>
                </a:tc>
                <a:tc>
                  <a:txBody>
                    <a:bodyPr/>
                    <a:lstStyle/>
                    <a:p>
                      <a:pPr algn="just" fontAlgn="ctr"/>
                      <a:r>
                        <a:rPr lang="es-EC" sz="1050" b="0" i="0" u="none" strike="noStrike">
                          <a:solidFill>
                            <a:srgbClr val="000000"/>
                          </a:solidFill>
                          <a:effectLst/>
                          <a:latin typeface="Times New Roman" panose="02020603050405020304" pitchFamily="18" charset="0"/>
                        </a:rPr>
                        <a:t>A mayor inversión mayor utilidad para la 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577666121"/>
                  </a:ext>
                </a:extLst>
              </a:tr>
              <a:tr h="1213389">
                <a:tc>
                  <a:txBody>
                    <a:bodyPr/>
                    <a:lstStyle/>
                    <a:p>
                      <a:pPr algn="just" fontAlgn="ctr"/>
                      <a:r>
                        <a:rPr lang="es-EC" sz="1050" b="0" i="0" u="none" strike="noStrike">
                          <a:solidFill>
                            <a:srgbClr val="000000"/>
                          </a:solidFill>
                          <a:effectLst/>
                          <a:latin typeface="Times New Roman" panose="02020603050405020304" pitchFamily="18" charset="0"/>
                        </a:rPr>
                        <a:t>Conocer el impacto de la aplicación de las políticas públicas CORDICOM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Los medios de comunicación son los perjudicados directos por las sanciones de la CORDICOM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Implicación a nivel nacional de la implementación de las políticas públicas CORDICOM.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Entidades reguladoras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dirty="0">
                          <a:solidFill>
                            <a:srgbClr val="000000"/>
                          </a:solidFill>
                          <a:effectLst/>
                          <a:latin typeface="Times New Roman" panose="02020603050405020304" pitchFamily="18" charset="0"/>
                        </a:rPr>
                        <a:t>Número de medios de comunicación sancionados por la CORDICOM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a:solidFill>
                            <a:srgbClr val="000000"/>
                          </a:solidFill>
                          <a:effectLst/>
                          <a:latin typeface="Times New Roman" panose="02020603050405020304" pitchFamily="18" charset="0"/>
                        </a:rPr>
                        <a:t>Tipos de sanciones económicas y administrativas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just" fontAlgn="ctr"/>
                      <a:r>
                        <a:rPr lang="es-EC" sz="1050" b="0" i="0" u="none" strike="noStrike" dirty="0">
                          <a:solidFill>
                            <a:srgbClr val="000000"/>
                          </a:solidFill>
                          <a:effectLst/>
                          <a:latin typeface="Times New Roman" panose="02020603050405020304" pitchFamily="18" charset="0"/>
                        </a:rPr>
                        <a:t>Entrevista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173117045"/>
                  </a:ext>
                </a:extLst>
              </a:tr>
            </a:tbl>
          </a:graphicData>
        </a:graphic>
      </p:graphicFrame>
      <p:pic>
        <p:nvPicPr>
          <p:cNvPr id="5" name="Imagen 4" descr="http://nivelacion.espe.edu.ec/wp-content/uploads/2015/03/LOGO-PRINCIPAL-ESPE2.png">
            <a:extLst>
              <a:ext uri="{FF2B5EF4-FFF2-40B4-BE49-F238E27FC236}">
                <a16:creationId xmlns:a16="http://schemas.microsoft.com/office/drawing/2014/main" id="{6E288A97-2C21-469E-90DA-0C16161C75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871" y="0"/>
            <a:ext cx="1428823" cy="711200"/>
          </a:xfrm>
          <a:prstGeom prst="rect">
            <a:avLst/>
          </a:prstGeom>
          <a:noFill/>
          <a:ln>
            <a:noFill/>
          </a:ln>
        </p:spPr>
      </p:pic>
      <p:sp>
        <p:nvSpPr>
          <p:cNvPr id="6" name="Rectángulo 5">
            <a:extLst>
              <a:ext uri="{FF2B5EF4-FFF2-40B4-BE49-F238E27FC236}">
                <a16:creationId xmlns:a16="http://schemas.microsoft.com/office/drawing/2014/main" id="{DDF1D398-ACC6-44B7-8EC2-5B6E1486510D}"/>
              </a:ext>
            </a:extLst>
          </p:cNvPr>
          <p:cNvSpPr/>
          <p:nvPr/>
        </p:nvSpPr>
        <p:spPr>
          <a:xfrm>
            <a:off x="3549728" y="51617"/>
            <a:ext cx="4502451" cy="461665"/>
          </a:xfrm>
          <a:prstGeom prst="rect">
            <a:avLst/>
          </a:prstGeom>
        </p:spPr>
        <p:txBody>
          <a:bodyPr wrap="square">
            <a:spAutoFit/>
          </a:bodyPr>
          <a:lstStyle/>
          <a:p>
            <a:r>
              <a:rPr lang="es-EC" sz="2400" b="1" i="1" dirty="0">
                <a:latin typeface="Times New Roman" panose="02020603050405020304" pitchFamily="18" charset="0"/>
                <a:ea typeface="Calibri" panose="020F0502020204030204" pitchFamily="34" charset="0"/>
              </a:rPr>
              <a:t>Matriz de Variables de Estudio</a:t>
            </a:r>
            <a:endParaRPr lang="es-EC" sz="2400" b="1" i="1" dirty="0"/>
          </a:p>
        </p:txBody>
      </p:sp>
    </p:spTree>
    <p:extLst>
      <p:ext uri="{BB962C8B-B14F-4D97-AF65-F5344CB8AC3E}">
        <p14:creationId xmlns:p14="http://schemas.microsoft.com/office/powerpoint/2010/main" val="43490230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1663</TotalTime>
  <Words>1969</Words>
  <Application>Microsoft Office PowerPoint</Application>
  <PresentationFormat>Panorámica</PresentationFormat>
  <Paragraphs>421</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Algerian</vt:lpstr>
      <vt:lpstr>Arial</vt:lpstr>
      <vt:lpstr>Calibri</vt:lpstr>
      <vt:lpstr>Calibri Light</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Trabajo de Investigación</dc:title>
  <dc:creator>Jorge Chuva</dc:creator>
  <cp:lastModifiedBy>Jorge Chuva</cp:lastModifiedBy>
  <cp:revision>222</cp:revision>
  <dcterms:created xsi:type="dcterms:W3CDTF">2018-02-27T16:44:19Z</dcterms:created>
  <dcterms:modified xsi:type="dcterms:W3CDTF">2018-06-22T01:40:39Z</dcterms:modified>
</cp:coreProperties>
</file>