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39"/>
  </p:notesMasterIdLst>
  <p:handoutMasterIdLst>
    <p:handoutMasterId r:id="rId40"/>
  </p:handoutMasterIdLst>
  <p:sldIdLst>
    <p:sldId id="256" r:id="rId2"/>
    <p:sldId id="427" r:id="rId3"/>
    <p:sldId id="426" r:id="rId4"/>
    <p:sldId id="382" r:id="rId5"/>
    <p:sldId id="383" r:id="rId6"/>
    <p:sldId id="429" r:id="rId7"/>
    <p:sldId id="395" r:id="rId8"/>
    <p:sldId id="409" r:id="rId9"/>
    <p:sldId id="396" r:id="rId10"/>
    <p:sldId id="393" r:id="rId11"/>
    <p:sldId id="384" r:id="rId12"/>
    <p:sldId id="425" r:id="rId13"/>
    <p:sldId id="385" r:id="rId14"/>
    <p:sldId id="430" r:id="rId15"/>
    <p:sldId id="431" r:id="rId16"/>
    <p:sldId id="398" r:id="rId17"/>
    <p:sldId id="399" r:id="rId18"/>
    <p:sldId id="415" r:id="rId19"/>
    <p:sldId id="428" r:id="rId20"/>
    <p:sldId id="410" r:id="rId21"/>
    <p:sldId id="387" r:id="rId22"/>
    <p:sldId id="432" r:id="rId23"/>
    <p:sldId id="434" r:id="rId24"/>
    <p:sldId id="388" r:id="rId25"/>
    <p:sldId id="433" r:id="rId26"/>
    <p:sldId id="435" r:id="rId27"/>
    <p:sldId id="436" r:id="rId28"/>
    <p:sldId id="389" r:id="rId29"/>
    <p:sldId id="416" r:id="rId30"/>
    <p:sldId id="400" r:id="rId31"/>
    <p:sldId id="411" r:id="rId32"/>
    <p:sldId id="401" r:id="rId33"/>
    <p:sldId id="391" r:id="rId34"/>
    <p:sldId id="406" r:id="rId35"/>
    <p:sldId id="407" r:id="rId36"/>
    <p:sldId id="402" r:id="rId37"/>
    <p:sldId id="379" r:id="rId38"/>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EGO JARRIN" initials="D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FFCC"/>
    <a:srgbClr val="FFFFCC"/>
    <a:srgbClr val="FFFFFF"/>
    <a:srgbClr val="E5F5FF"/>
    <a:srgbClr val="FF9999"/>
    <a:srgbClr val="F5C7EE"/>
    <a:srgbClr val="FFCCFF"/>
    <a:srgbClr val="99FF6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97707" autoAdjust="0"/>
  </p:normalViewPr>
  <p:slideViewPr>
    <p:cSldViewPr>
      <p:cViewPr>
        <p:scale>
          <a:sx n="122" d="100"/>
          <a:sy n="122" d="100"/>
        </p:scale>
        <p:origin x="-1314"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EC"/>
              <a:t>Género del Encuestado</a:t>
            </a:r>
          </a:p>
        </c:rich>
      </c:tx>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DA18-437E-8B7E-FBB508E89945}"/>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DA18-437E-8B7E-FBB508E8994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Hoja2!$A$3:$A$4</c:f>
              <c:strCache>
                <c:ptCount val="2"/>
                <c:pt idx="0">
                  <c:v>Masculino</c:v>
                </c:pt>
                <c:pt idx="1">
                  <c:v>Femenino</c:v>
                </c:pt>
              </c:strCache>
            </c:strRef>
          </c:cat>
          <c:val>
            <c:numRef>
              <c:f>Hoja2!$B$3:$B$4</c:f>
              <c:numCache>
                <c:formatCode>General</c:formatCode>
                <c:ptCount val="2"/>
                <c:pt idx="0">
                  <c:v>160</c:v>
                </c:pt>
                <c:pt idx="1">
                  <c:v>225</c:v>
                </c:pt>
              </c:numCache>
            </c:numRef>
          </c:val>
          <c:extLst xmlns:c16r2="http://schemas.microsoft.com/office/drawing/2015/06/chart">
            <c:ext xmlns:c16="http://schemas.microsoft.com/office/drawing/2014/chart" uri="{C3380CC4-5D6E-409C-BE32-E72D297353CC}">
              <c16:uniqueId val="{00000004-DA18-437E-8B7E-FBB508E8994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Estilo de Vida</a:t>
            </a:r>
          </a:p>
        </c:rich>
      </c:tx>
      <c:overlay val="0"/>
    </c:title>
    <c:autoTitleDeleted val="0"/>
    <c:plotArea>
      <c:layout/>
      <c:barChart>
        <c:barDir val="col"/>
        <c:grouping val="clustered"/>
        <c:varyColors val="0"/>
        <c:ser>
          <c:idx val="0"/>
          <c:order val="0"/>
          <c:invertIfNegative val="0"/>
          <c:cat>
            <c:strRef>
              <c:f>Hoja3!$A$3:$A$7</c:f>
              <c:strCache>
                <c:ptCount val="5"/>
                <c:pt idx="0">
                  <c:v>Muy en desacuerdo</c:v>
                </c:pt>
                <c:pt idx="1">
                  <c:v>En desacuerdo</c:v>
                </c:pt>
                <c:pt idx="2">
                  <c:v>Indiferente</c:v>
                </c:pt>
                <c:pt idx="3">
                  <c:v>De acuerdo</c:v>
                </c:pt>
                <c:pt idx="4">
                  <c:v>Muy de acuerdo</c:v>
                </c:pt>
              </c:strCache>
            </c:strRef>
          </c:cat>
          <c:val>
            <c:numRef>
              <c:f>Hoja3!$D$3:$D$7</c:f>
              <c:numCache>
                <c:formatCode>General</c:formatCode>
                <c:ptCount val="5"/>
                <c:pt idx="0">
                  <c:v>4.4000000000000004</c:v>
                </c:pt>
                <c:pt idx="1">
                  <c:v>8.3000000000000007</c:v>
                </c:pt>
                <c:pt idx="2">
                  <c:v>22.3</c:v>
                </c:pt>
                <c:pt idx="3">
                  <c:v>44.9</c:v>
                </c:pt>
                <c:pt idx="4">
                  <c:v>20</c:v>
                </c:pt>
              </c:numCache>
            </c:numRef>
          </c:val>
          <c:extLst xmlns:c16r2="http://schemas.microsoft.com/office/drawing/2015/06/chart">
            <c:ext xmlns:c16="http://schemas.microsoft.com/office/drawing/2014/chart" uri="{C3380CC4-5D6E-409C-BE32-E72D297353CC}">
              <c16:uniqueId val="{00000000-B933-4B2A-B8C4-C8A9630741A5}"/>
            </c:ext>
          </c:extLst>
        </c:ser>
        <c:dLbls>
          <c:showLegendKey val="0"/>
          <c:showVal val="0"/>
          <c:showCatName val="0"/>
          <c:showSerName val="0"/>
          <c:showPercent val="0"/>
          <c:showBubbleSize val="0"/>
        </c:dLbls>
        <c:gapWidth val="150"/>
        <c:axId val="214626304"/>
        <c:axId val="214627840"/>
      </c:barChart>
      <c:catAx>
        <c:axId val="214626304"/>
        <c:scaling>
          <c:orientation val="minMax"/>
        </c:scaling>
        <c:delete val="0"/>
        <c:axPos val="b"/>
        <c:numFmt formatCode="General" sourceLinked="0"/>
        <c:majorTickMark val="none"/>
        <c:minorTickMark val="none"/>
        <c:tickLblPos val="nextTo"/>
        <c:crossAx val="214627840"/>
        <c:crosses val="autoZero"/>
        <c:auto val="1"/>
        <c:lblAlgn val="ctr"/>
        <c:lblOffset val="100"/>
        <c:noMultiLvlLbl val="0"/>
      </c:catAx>
      <c:valAx>
        <c:axId val="214627840"/>
        <c:scaling>
          <c:orientation val="minMax"/>
        </c:scaling>
        <c:delete val="0"/>
        <c:axPos val="l"/>
        <c:majorGridlines/>
        <c:title>
          <c:tx>
            <c:rich>
              <a:bodyPr/>
              <a:lstStyle/>
              <a:p>
                <a:pPr>
                  <a:defRPr/>
                </a:pPr>
                <a:r>
                  <a:rPr lang="es-EC"/>
                  <a:t>Porcentaje</a:t>
                </a:r>
              </a:p>
            </c:rich>
          </c:tx>
          <c:overlay val="0"/>
        </c:title>
        <c:numFmt formatCode="General" sourceLinked="1"/>
        <c:majorTickMark val="none"/>
        <c:minorTickMark val="none"/>
        <c:tickLblPos val="nextTo"/>
        <c:crossAx val="21462630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C"/>
              <a:t>Nivel de Percepción del tipo de alimentación</a:t>
            </a:r>
          </a:p>
        </c:rich>
      </c:tx>
      <c:overlay val="0"/>
    </c:title>
    <c:autoTitleDeleted val="0"/>
    <c:plotArea>
      <c:layout/>
      <c:barChart>
        <c:barDir val="col"/>
        <c:grouping val="clustered"/>
        <c:varyColors val="0"/>
        <c:ser>
          <c:idx val="0"/>
          <c:order val="0"/>
          <c:invertIfNegative val="0"/>
          <c:cat>
            <c:strRef>
              <c:f>Hoja5!$A$3:$A$7</c:f>
              <c:strCache>
                <c:ptCount val="5"/>
                <c:pt idx="0">
                  <c:v>Muy en desacuerdo</c:v>
                </c:pt>
                <c:pt idx="1">
                  <c:v>En desacuerdo</c:v>
                </c:pt>
                <c:pt idx="2">
                  <c:v>Indiferente</c:v>
                </c:pt>
                <c:pt idx="3">
                  <c:v>De acuerdo</c:v>
                </c:pt>
                <c:pt idx="4">
                  <c:v>Muy de acuerdo</c:v>
                </c:pt>
              </c:strCache>
            </c:strRef>
          </c:cat>
          <c:val>
            <c:numRef>
              <c:f>Hoja5!$D$3:$D$7</c:f>
              <c:numCache>
                <c:formatCode>General</c:formatCode>
                <c:ptCount val="5"/>
                <c:pt idx="0">
                  <c:v>5.7</c:v>
                </c:pt>
                <c:pt idx="1">
                  <c:v>5.7</c:v>
                </c:pt>
                <c:pt idx="2">
                  <c:v>7.3</c:v>
                </c:pt>
                <c:pt idx="3">
                  <c:v>22.3</c:v>
                </c:pt>
                <c:pt idx="4">
                  <c:v>59</c:v>
                </c:pt>
              </c:numCache>
            </c:numRef>
          </c:val>
          <c:extLst xmlns:c16r2="http://schemas.microsoft.com/office/drawing/2015/06/chart">
            <c:ext xmlns:c16="http://schemas.microsoft.com/office/drawing/2014/chart" uri="{C3380CC4-5D6E-409C-BE32-E72D297353CC}">
              <c16:uniqueId val="{00000000-3189-4907-AE72-918BB5A3DE3F}"/>
            </c:ext>
          </c:extLst>
        </c:ser>
        <c:dLbls>
          <c:showLegendKey val="0"/>
          <c:showVal val="0"/>
          <c:showCatName val="0"/>
          <c:showSerName val="0"/>
          <c:showPercent val="0"/>
          <c:showBubbleSize val="0"/>
        </c:dLbls>
        <c:gapWidth val="150"/>
        <c:axId val="214787200"/>
        <c:axId val="214788736"/>
      </c:barChart>
      <c:catAx>
        <c:axId val="214787200"/>
        <c:scaling>
          <c:orientation val="minMax"/>
        </c:scaling>
        <c:delete val="0"/>
        <c:axPos val="b"/>
        <c:numFmt formatCode="General" sourceLinked="0"/>
        <c:majorTickMark val="none"/>
        <c:minorTickMark val="none"/>
        <c:tickLblPos val="nextTo"/>
        <c:crossAx val="214788736"/>
        <c:crosses val="autoZero"/>
        <c:auto val="1"/>
        <c:lblAlgn val="ctr"/>
        <c:lblOffset val="100"/>
        <c:noMultiLvlLbl val="0"/>
      </c:catAx>
      <c:valAx>
        <c:axId val="214788736"/>
        <c:scaling>
          <c:orientation val="minMax"/>
        </c:scaling>
        <c:delete val="0"/>
        <c:axPos val="l"/>
        <c:majorGridlines/>
        <c:title>
          <c:tx>
            <c:rich>
              <a:bodyPr/>
              <a:lstStyle/>
              <a:p>
                <a:pPr>
                  <a:defRPr/>
                </a:pPr>
                <a:r>
                  <a:rPr lang="es-EC"/>
                  <a:t>Porcentaje</a:t>
                </a:r>
              </a:p>
            </c:rich>
          </c:tx>
          <c:overlay val="0"/>
        </c:title>
        <c:numFmt formatCode="General" sourceLinked="1"/>
        <c:majorTickMark val="none"/>
        <c:minorTickMark val="none"/>
        <c:tickLblPos val="nextTo"/>
        <c:crossAx val="21478720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s-EC"/>
              <a:t>Práctica Deportiva</a:t>
            </a:r>
          </a:p>
        </c:rich>
      </c:tx>
      <c:overlay val="0"/>
    </c:title>
    <c:autoTitleDeleted val="0"/>
    <c:plotArea>
      <c:layout/>
      <c:barChart>
        <c:barDir val="col"/>
        <c:grouping val="clustered"/>
        <c:varyColors val="0"/>
        <c:ser>
          <c:idx val="0"/>
          <c:order val="0"/>
          <c:invertIfNegative val="0"/>
          <c:cat>
            <c:strRef>
              <c:f>Hoja4!$A$3:$A$7</c:f>
              <c:strCache>
                <c:ptCount val="5"/>
                <c:pt idx="0">
                  <c:v>Muy en desacuerdo</c:v>
                </c:pt>
                <c:pt idx="1">
                  <c:v>En desacuerdo</c:v>
                </c:pt>
                <c:pt idx="2">
                  <c:v>Indiferente</c:v>
                </c:pt>
                <c:pt idx="3">
                  <c:v>De acuerdo</c:v>
                </c:pt>
                <c:pt idx="4">
                  <c:v>Muy de acuerdo</c:v>
                </c:pt>
              </c:strCache>
            </c:strRef>
          </c:cat>
          <c:val>
            <c:numRef>
              <c:f>Hoja4!$C$3:$C$7</c:f>
              <c:numCache>
                <c:formatCode>General</c:formatCode>
                <c:ptCount val="5"/>
                <c:pt idx="0">
                  <c:v>3.1</c:v>
                </c:pt>
                <c:pt idx="1">
                  <c:v>2.1</c:v>
                </c:pt>
                <c:pt idx="2">
                  <c:v>4.2</c:v>
                </c:pt>
                <c:pt idx="3">
                  <c:v>29.1</c:v>
                </c:pt>
                <c:pt idx="4">
                  <c:v>61.6</c:v>
                </c:pt>
              </c:numCache>
            </c:numRef>
          </c:val>
          <c:extLst xmlns:c16r2="http://schemas.microsoft.com/office/drawing/2015/06/chart">
            <c:ext xmlns:c16="http://schemas.microsoft.com/office/drawing/2014/chart" uri="{C3380CC4-5D6E-409C-BE32-E72D297353CC}">
              <c16:uniqueId val="{00000000-E1B9-4399-B458-C8175C5ECF18}"/>
            </c:ext>
          </c:extLst>
        </c:ser>
        <c:dLbls>
          <c:showLegendKey val="0"/>
          <c:showVal val="0"/>
          <c:showCatName val="0"/>
          <c:showSerName val="0"/>
          <c:showPercent val="0"/>
          <c:showBubbleSize val="0"/>
        </c:dLbls>
        <c:gapWidth val="150"/>
        <c:axId val="214903808"/>
        <c:axId val="214942464"/>
      </c:barChart>
      <c:catAx>
        <c:axId val="214903808"/>
        <c:scaling>
          <c:orientation val="minMax"/>
        </c:scaling>
        <c:delete val="0"/>
        <c:axPos val="b"/>
        <c:numFmt formatCode="General" sourceLinked="0"/>
        <c:majorTickMark val="none"/>
        <c:minorTickMark val="none"/>
        <c:tickLblPos val="nextTo"/>
        <c:crossAx val="214942464"/>
        <c:crosses val="autoZero"/>
        <c:auto val="1"/>
        <c:lblAlgn val="ctr"/>
        <c:lblOffset val="100"/>
        <c:noMultiLvlLbl val="0"/>
      </c:catAx>
      <c:valAx>
        <c:axId val="214942464"/>
        <c:scaling>
          <c:orientation val="minMax"/>
        </c:scaling>
        <c:delete val="0"/>
        <c:axPos val="l"/>
        <c:majorGridlines/>
        <c:title>
          <c:tx>
            <c:rich>
              <a:bodyPr/>
              <a:lstStyle/>
              <a:p>
                <a:pPr>
                  <a:defRPr/>
                </a:pPr>
                <a:r>
                  <a:rPr lang="es-EC"/>
                  <a:t>Porcentajes</a:t>
                </a:r>
              </a:p>
            </c:rich>
          </c:tx>
          <c:overlay val="0"/>
        </c:title>
        <c:numFmt formatCode="General" sourceLinked="1"/>
        <c:majorTickMark val="none"/>
        <c:minorTickMark val="none"/>
        <c:tickLblPos val="nextTo"/>
        <c:crossAx val="21490380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Estilo de Vida</a:t>
            </a:r>
          </a:p>
        </c:rich>
      </c:tx>
      <c:overlay val="0"/>
    </c:title>
    <c:autoTitleDeleted val="0"/>
    <c:plotArea>
      <c:layout/>
      <c:barChart>
        <c:barDir val="col"/>
        <c:grouping val="clustered"/>
        <c:varyColors val="0"/>
        <c:ser>
          <c:idx val="0"/>
          <c:order val="0"/>
          <c:invertIfNegative val="0"/>
          <c:cat>
            <c:strRef>
              <c:f>Hoja3!$A$3:$A$7</c:f>
              <c:strCache>
                <c:ptCount val="5"/>
                <c:pt idx="0">
                  <c:v>Muy en desacuerdo</c:v>
                </c:pt>
                <c:pt idx="1">
                  <c:v>En desacuerdo</c:v>
                </c:pt>
                <c:pt idx="2">
                  <c:v>Indiferente</c:v>
                </c:pt>
                <c:pt idx="3">
                  <c:v>De acuerdo</c:v>
                </c:pt>
                <c:pt idx="4">
                  <c:v>Muy de acuerdo</c:v>
                </c:pt>
              </c:strCache>
            </c:strRef>
          </c:cat>
          <c:val>
            <c:numRef>
              <c:f>Hoja3!$D$3:$D$7</c:f>
              <c:numCache>
                <c:formatCode>General</c:formatCode>
                <c:ptCount val="5"/>
                <c:pt idx="0">
                  <c:v>4.4000000000000004</c:v>
                </c:pt>
                <c:pt idx="1">
                  <c:v>8.3000000000000007</c:v>
                </c:pt>
                <c:pt idx="2">
                  <c:v>22.3</c:v>
                </c:pt>
                <c:pt idx="3">
                  <c:v>44.9</c:v>
                </c:pt>
                <c:pt idx="4">
                  <c:v>20</c:v>
                </c:pt>
              </c:numCache>
            </c:numRef>
          </c:val>
          <c:extLst xmlns:c16r2="http://schemas.microsoft.com/office/drawing/2015/06/chart">
            <c:ext xmlns:c16="http://schemas.microsoft.com/office/drawing/2014/chart" uri="{C3380CC4-5D6E-409C-BE32-E72D297353CC}">
              <c16:uniqueId val="{00000000-8560-4FD5-81E9-5BD948AB0C33}"/>
            </c:ext>
          </c:extLst>
        </c:ser>
        <c:dLbls>
          <c:showLegendKey val="0"/>
          <c:showVal val="0"/>
          <c:showCatName val="0"/>
          <c:showSerName val="0"/>
          <c:showPercent val="0"/>
          <c:showBubbleSize val="0"/>
        </c:dLbls>
        <c:gapWidth val="150"/>
        <c:axId val="215019520"/>
        <c:axId val="215021056"/>
      </c:barChart>
      <c:catAx>
        <c:axId val="215019520"/>
        <c:scaling>
          <c:orientation val="minMax"/>
        </c:scaling>
        <c:delete val="0"/>
        <c:axPos val="b"/>
        <c:numFmt formatCode="General" sourceLinked="0"/>
        <c:majorTickMark val="none"/>
        <c:minorTickMark val="none"/>
        <c:tickLblPos val="nextTo"/>
        <c:crossAx val="215021056"/>
        <c:crosses val="autoZero"/>
        <c:auto val="1"/>
        <c:lblAlgn val="ctr"/>
        <c:lblOffset val="100"/>
        <c:noMultiLvlLbl val="0"/>
      </c:catAx>
      <c:valAx>
        <c:axId val="215021056"/>
        <c:scaling>
          <c:orientation val="minMax"/>
        </c:scaling>
        <c:delete val="0"/>
        <c:axPos val="l"/>
        <c:majorGridlines/>
        <c:title>
          <c:tx>
            <c:rich>
              <a:bodyPr/>
              <a:lstStyle/>
              <a:p>
                <a:pPr>
                  <a:defRPr/>
                </a:pPr>
                <a:r>
                  <a:rPr lang="es-EC"/>
                  <a:t>Porcentaje</a:t>
                </a:r>
              </a:p>
            </c:rich>
          </c:tx>
          <c:overlay val="0"/>
        </c:title>
        <c:numFmt formatCode="General" sourceLinked="1"/>
        <c:majorTickMark val="none"/>
        <c:minorTickMark val="none"/>
        <c:tickLblPos val="nextTo"/>
        <c:crossAx val="21501952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C"/>
              <a:t>Nivel de Percepción del tipo de alimentación</a:t>
            </a:r>
          </a:p>
        </c:rich>
      </c:tx>
      <c:overlay val="0"/>
    </c:title>
    <c:autoTitleDeleted val="0"/>
    <c:plotArea>
      <c:layout/>
      <c:barChart>
        <c:barDir val="col"/>
        <c:grouping val="clustered"/>
        <c:varyColors val="0"/>
        <c:ser>
          <c:idx val="0"/>
          <c:order val="0"/>
          <c:invertIfNegative val="0"/>
          <c:cat>
            <c:strRef>
              <c:f>Hoja5!$A$3:$A$7</c:f>
              <c:strCache>
                <c:ptCount val="5"/>
                <c:pt idx="0">
                  <c:v>Muy en desacuerdo</c:v>
                </c:pt>
                <c:pt idx="1">
                  <c:v>En desacuerdo</c:v>
                </c:pt>
                <c:pt idx="2">
                  <c:v>Indiferente</c:v>
                </c:pt>
                <c:pt idx="3">
                  <c:v>De acuerdo</c:v>
                </c:pt>
                <c:pt idx="4">
                  <c:v>Muy de acuerdo</c:v>
                </c:pt>
              </c:strCache>
            </c:strRef>
          </c:cat>
          <c:val>
            <c:numRef>
              <c:f>Hoja5!$D$3:$D$7</c:f>
              <c:numCache>
                <c:formatCode>General</c:formatCode>
                <c:ptCount val="5"/>
                <c:pt idx="0">
                  <c:v>5.7</c:v>
                </c:pt>
                <c:pt idx="1">
                  <c:v>5.7</c:v>
                </c:pt>
                <c:pt idx="2">
                  <c:v>7.3</c:v>
                </c:pt>
                <c:pt idx="3">
                  <c:v>22.3</c:v>
                </c:pt>
                <c:pt idx="4">
                  <c:v>59</c:v>
                </c:pt>
              </c:numCache>
            </c:numRef>
          </c:val>
          <c:extLst xmlns:c16r2="http://schemas.microsoft.com/office/drawing/2015/06/chart">
            <c:ext xmlns:c16="http://schemas.microsoft.com/office/drawing/2014/chart" uri="{C3380CC4-5D6E-409C-BE32-E72D297353CC}">
              <c16:uniqueId val="{00000000-32C4-4FD7-98E9-69EDE8F31D3D}"/>
            </c:ext>
          </c:extLst>
        </c:ser>
        <c:dLbls>
          <c:showLegendKey val="0"/>
          <c:showVal val="0"/>
          <c:showCatName val="0"/>
          <c:showSerName val="0"/>
          <c:showPercent val="0"/>
          <c:showBubbleSize val="0"/>
        </c:dLbls>
        <c:gapWidth val="150"/>
        <c:axId val="215044864"/>
        <c:axId val="215046400"/>
      </c:barChart>
      <c:catAx>
        <c:axId val="215044864"/>
        <c:scaling>
          <c:orientation val="minMax"/>
        </c:scaling>
        <c:delete val="0"/>
        <c:axPos val="b"/>
        <c:numFmt formatCode="General" sourceLinked="0"/>
        <c:majorTickMark val="none"/>
        <c:minorTickMark val="none"/>
        <c:tickLblPos val="nextTo"/>
        <c:crossAx val="215046400"/>
        <c:crosses val="autoZero"/>
        <c:auto val="1"/>
        <c:lblAlgn val="ctr"/>
        <c:lblOffset val="100"/>
        <c:noMultiLvlLbl val="0"/>
      </c:catAx>
      <c:valAx>
        <c:axId val="215046400"/>
        <c:scaling>
          <c:orientation val="minMax"/>
        </c:scaling>
        <c:delete val="0"/>
        <c:axPos val="l"/>
        <c:majorGridlines/>
        <c:title>
          <c:tx>
            <c:rich>
              <a:bodyPr/>
              <a:lstStyle/>
              <a:p>
                <a:pPr>
                  <a:defRPr/>
                </a:pPr>
                <a:r>
                  <a:rPr lang="es-EC"/>
                  <a:t>Porcentaje</a:t>
                </a:r>
              </a:p>
            </c:rich>
          </c:tx>
          <c:overlay val="0"/>
        </c:title>
        <c:numFmt formatCode="General" sourceLinked="1"/>
        <c:majorTickMark val="none"/>
        <c:minorTickMark val="none"/>
        <c:tickLblPos val="nextTo"/>
        <c:crossAx val="21504486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ata8.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ED7735-7FC0-4FB5-9077-5EE04FE0527A}" type="doc">
      <dgm:prSet loTypeId="urn:microsoft.com/office/officeart/2008/layout/AlternatingPictureCircles" loCatId="picture" qsTypeId="urn:microsoft.com/office/officeart/2005/8/quickstyle/3d2" qsCatId="3D" csTypeId="urn:microsoft.com/office/officeart/2005/8/colors/colorful4" csCatId="colorful" phldr="1"/>
      <dgm:spPr/>
      <dgm:t>
        <a:bodyPr/>
        <a:lstStyle/>
        <a:p>
          <a:endParaRPr lang="es-EC"/>
        </a:p>
      </dgm:t>
    </dgm:pt>
    <dgm:pt modelId="{C6E20FDF-E135-4985-827A-219F99D0FB4F}">
      <dgm:prSet phldrT="[Texto]" custT="1"/>
      <dgm:spPr/>
      <dgm:t>
        <a:bodyPr/>
        <a:lstStyle/>
        <a:p>
          <a:pPr algn="ctr"/>
          <a:r>
            <a:rPr lang="es-EC" sz="1400" dirty="0"/>
            <a:t>EFECTOS</a:t>
          </a:r>
        </a:p>
        <a:p>
          <a:pPr algn="l"/>
          <a:r>
            <a:rPr lang="es-EC" sz="1400" dirty="0"/>
            <a:t>Obesidad</a:t>
          </a:r>
        </a:p>
        <a:p>
          <a:pPr algn="l"/>
          <a:r>
            <a:rPr lang="es-EC" sz="1400" dirty="0"/>
            <a:t>Desnutrición</a:t>
          </a:r>
        </a:p>
        <a:p>
          <a:pPr algn="l"/>
          <a:r>
            <a:rPr lang="es-EC" sz="1400" dirty="0"/>
            <a:t>Consumo de alimentos empacados</a:t>
          </a:r>
        </a:p>
        <a:p>
          <a:pPr algn="l"/>
          <a:r>
            <a:rPr lang="es-EC" sz="1400" dirty="0"/>
            <a:t> Inadecuados Hábitos de consumo adquiridos</a:t>
          </a:r>
        </a:p>
      </dgm:t>
    </dgm:pt>
    <dgm:pt modelId="{95C9DCAD-80FF-47F8-8883-2ECA158ADF12}" type="parTrans" cxnId="{8BCE2EF6-CEE3-4F2D-B506-95C66AA4092C}">
      <dgm:prSet/>
      <dgm:spPr/>
      <dgm:t>
        <a:bodyPr/>
        <a:lstStyle/>
        <a:p>
          <a:endParaRPr lang="es-EC"/>
        </a:p>
      </dgm:t>
    </dgm:pt>
    <dgm:pt modelId="{E3230907-AFD7-4414-901D-5C841B66D4C9}" type="sibTrans" cxnId="{8BCE2EF6-CEE3-4F2D-B506-95C66AA4092C}">
      <dgm:prSet/>
      <dgm:spPr/>
      <dgm:t>
        <a:bodyPr/>
        <a:lstStyle/>
        <a:p>
          <a:endParaRPr lang="es-EC"/>
        </a:p>
      </dgm:t>
    </dgm:pt>
    <dgm:pt modelId="{9DF60AD6-C8D5-48FE-9358-6BBD3AB59355}">
      <dgm:prSet phldrT="[Texto]" custT="1"/>
      <dgm:spPr/>
      <dgm:t>
        <a:bodyPr/>
        <a:lstStyle/>
        <a:p>
          <a:r>
            <a:rPr lang="es-EC" sz="1400" dirty="0"/>
            <a:t>CAUSAS </a:t>
          </a:r>
        </a:p>
        <a:p>
          <a:r>
            <a:rPr lang="es-EC" sz="1400" dirty="0"/>
            <a:t>Falta de información</a:t>
          </a:r>
        </a:p>
        <a:p>
          <a:r>
            <a:rPr lang="es-EC" sz="1400" dirty="0"/>
            <a:t>Consumo de alimentos procesados</a:t>
          </a:r>
        </a:p>
        <a:p>
          <a:r>
            <a:rPr lang="es-EC" sz="1400" dirty="0"/>
            <a:t>Hábitos alimenticios</a:t>
          </a:r>
        </a:p>
        <a:p>
          <a:r>
            <a:rPr lang="es-EC" sz="1400" dirty="0"/>
            <a:t>No realizar rutina de ejercicios a diario</a:t>
          </a:r>
        </a:p>
        <a:p>
          <a:r>
            <a:rPr lang="es-EC" sz="1400" dirty="0"/>
            <a:t>Falta de tiempo </a:t>
          </a:r>
        </a:p>
      </dgm:t>
    </dgm:pt>
    <dgm:pt modelId="{8F965B90-4592-442E-B68D-962C9E49A79E}" type="sibTrans" cxnId="{FDF66C67-73BF-49BC-BE20-831D8EA4790B}">
      <dgm:prSet/>
      <dgm:spPr/>
      <dgm:t>
        <a:bodyPr/>
        <a:lstStyle/>
        <a:p>
          <a:endParaRPr lang="es-EC"/>
        </a:p>
      </dgm:t>
    </dgm:pt>
    <dgm:pt modelId="{F0056D89-DB42-4423-B4C9-6822127D53EF}" type="parTrans" cxnId="{FDF66C67-73BF-49BC-BE20-831D8EA4790B}">
      <dgm:prSet/>
      <dgm:spPr/>
      <dgm:t>
        <a:bodyPr/>
        <a:lstStyle/>
        <a:p>
          <a:endParaRPr lang="es-EC"/>
        </a:p>
      </dgm:t>
    </dgm:pt>
    <dgm:pt modelId="{F61EAF21-153D-401E-8CCF-9E7FFF7DEB71}" type="pres">
      <dgm:prSet presAssocID="{96ED7735-7FC0-4FB5-9077-5EE04FE0527A}" presName="Name0" presStyleCnt="0">
        <dgm:presLayoutVars>
          <dgm:chMax/>
          <dgm:chPref/>
          <dgm:dir/>
        </dgm:presLayoutVars>
      </dgm:prSet>
      <dgm:spPr/>
      <dgm:t>
        <a:bodyPr/>
        <a:lstStyle/>
        <a:p>
          <a:endParaRPr lang="es-EC"/>
        </a:p>
      </dgm:t>
    </dgm:pt>
    <dgm:pt modelId="{22B88646-688A-404D-B9A4-4D155F530710}" type="pres">
      <dgm:prSet presAssocID="{9DF60AD6-C8D5-48FE-9358-6BBD3AB59355}" presName="composite" presStyleCnt="0"/>
      <dgm:spPr/>
    </dgm:pt>
    <dgm:pt modelId="{39246F4B-2783-475E-9A68-3E64C2D8A3FB}" type="pres">
      <dgm:prSet presAssocID="{9DF60AD6-C8D5-48FE-9358-6BBD3AB59355}" presName="Accent" presStyleLbl="alignNode1" presStyleIdx="0" presStyleCnt="3" custScaleX="188142" custScaleY="139262" custLinFactNeighborX="4643" custLinFactNeighborY="-12605">
        <dgm:presLayoutVars>
          <dgm:chMax val="0"/>
          <dgm:chPref val="0"/>
        </dgm:presLayoutVars>
      </dgm:prSet>
      <dgm:spPr/>
    </dgm:pt>
    <dgm:pt modelId="{C39B95B2-07E5-4818-9C2F-FF2EAC991837}" type="pres">
      <dgm:prSet presAssocID="{9DF60AD6-C8D5-48FE-9358-6BBD3AB59355}" presName="Image" presStyleLbl="bgImgPlace1" presStyleIdx="0" presStyleCnt="2">
        <dgm:presLayoutVars>
          <dgm:chMax val="0"/>
          <dgm:chPref val="0"/>
          <dgm:bulletEnabled val="1"/>
        </dgm:presLayoutVars>
      </dgm:prSet>
      <dgm:spPr>
        <a:blipFill rotWithShape="1">
          <a:blip xmlns:r="http://schemas.openxmlformats.org/officeDocument/2006/relationships" r:embed="rId1"/>
          <a:stretch>
            <a:fillRect/>
          </a:stretch>
        </a:blipFill>
      </dgm:spPr>
    </dgm:pt>
    <dgm:pt modelId="{F548ED25-4C00-4AE4-A4AE-5214F385000F}" type="pres">
      <dgm:prSet presAssocID="{9DF60AD6-C8D5-48FE-9358-6BBD3AB59355}" presName="Parent" presStyleLbl="fgAccFollowNode1" presStyleIdx="0" presStyleCnt="2" custScaleX="247050" custScaleY="199271" custLinFactNeighborX="4805" custLinFactNeighborY="816">
        <dgm:presLayoutVars>
          <dgm:chMax val="0"/>
          <dgm:chPref val="0"/>
          <dgm:bulletEnabled val="1"/>
        </dgm:presLayoutVars>
      </dgm:prSet>
      <dgm:spPr/>
      <dgm:t>
        <a:bodyPr/>
        <a:lstStyle/>
        <a:p>
          <a:endParaRPr lang="es-EC"/>
        </a:p>
      </dgm:t>
    </dgm:pt>
    <dgm:pt modelId="{7C1AED85-4DA2-4018-9D8E-D245C972873C}" type="pres">
      <dgm:prSet presAssocID="{9DF60AD6-C8D5-48FE-9358-6BBD3AB59355}" presName="Space" presStyleCnt="0">
        <dgm:presLayoutVars>
          <dgm:chMax val="0"/>
          <dgm:chPref val="0"/>
        </dgm:presLayoutVars>
      </dgm:prSet>
      <dgm:spPr/>
    </dgm:pt>
    <dgm:pt modelId="{937BB40E-07BE-47C3-887D-E7A129C502F2}" type="pres">
      <dgm:prSet presAssocID="{8F965B90-4592-442E-B68D-962C9E49A79E}" presName="ConnectorComposite" presStyleCnt="0"/>
      <dgm:spPr/>
    </dgm:pt>
    <dgm:pt modelId="{B041566E-6D27-491C-BD74-1F67D68E65CE}" type="pres">
      <dgm:prSet presAssocID="{8F965B90-4592-442E-B68D-962C9E49A79E}" presName="TopSpacing" presStyleCnt="0"/>
      <dgm:spPr/>
    </dgm:pt>
    <dgm:pt modelId="{1C4260B0-3450-41C7-A98F-D630FF9B7132}" type="pres">
      <dgm:prSet presAssocID="{8F965B90-4592-442E-B68D-962C9E49A79E}" presName="Connector" presStyleLbl="alignNode1" presStyleIdx="1" presStyleCnt="3"/>
      <dgm:spPr/>
    </dgm:pt>
    <dgm:pt modelId="{26C82FBC-9040-47AC-98D6-F61882F3E152}" type="pres">
      <dgm:prSet presAssocID="{8F965B90-4592-442E-B68D-962C9E49A79E}" presName="BottomSpacing" presStyleCnt="0"/>
      <dgm:spPr/>
    </dgm:pt>
    <dgm:pt modelId="{C707BCAD-79AA-4CB3-8E88-B5EAFB4C9D8E}" type="pres">
      <dgm:prSet presAssocID="{C6E20FDF-E135-4985-827A-219F99D0FB4F}" presName="composite" presStyleCnt="0"/>
      <dgm:spPr/>
    </dgm:pt>
    <dgm:pt modelId="{AC55E54F-7493-418A-950C-234920BB9C6B}" type="pres">
      <dgm:prSet presAssocID="{C6E20FDF-E135-4985-827A-219F99D0FB4F}" presName="Accent" presStyleLbl="alignNode1" presStyleIdx="2" presStyleCnt="3" custScaleX="185254" custScaleY="156996" custLinFactNeighborX="-3367" custLinFactNeighborY="6836">
        <dgm:presLayoutVars>
          <dgm:chMax val="0"/>
          <dgm:chPref val="0"/>
        </dgm:presLayoutVars>
      </dgm:prSet>
      <dgm:spPr/>
    </dgm:pt>
    <dgm:pt modelId="{77FD6CD8-6207-495A-AD51-344244AE5256}" type="pres">
      <dgm:prSet presAssocID="{C6E20FDF-E135-4985-827A-219F99D0FB4F}" presName="Image" presStyleLbl="bgImgPlace1" presStyleIdx="1" presStyleCnt="2" custLinFactNeighborX="16669" custLinFactNeighborY="-3008">
        <dgm:presLayoutVars>
          <dgm:chMax val="0"/>
          <dgm:chPref val="0"/>
          <dgm:bulletEnabled val="1"/>
        </dgm:presLayoutVars>
      </dgm:prSet>
      <dgm:spPr>
        <a:blipFill rotWithShape="1">
          <a:blip xmlns:r="http://schemas.openxmlformats.org/officeDocument/2006/relationships" r:embed="rId2"/>
          <a:stretch>
            <a:fillRect/>
          </a:stretch>
        </a:blipFill>
      </dgm:spPr>
    </dgm:pt>
    <dgm:pt modelId="{4880A5DF-DAD1-4609-A637-8F0656B1342D}" type="pres">
      <dgm:prSet presAssocID="{C6E20FDF-E135-4985-827A-219F99D0FB4F}" presName="Parent" presStyleLbl="fgAccFollowNode1" presStyleIdx="1" presStyleCnt="2" custScaleX="214312" custScaleY="164622">
        <dgm:presLayoutVars>
          <dgm:chMax val="0"/>
          <dgm:chPref val="0"/>
          <dgm:bulletEnabled val="1"/>
        </dgm:presLayoutVars>
      </dgm:prSet>
      <dgm:spPr/>
      <dgm:t>
        <a:bodyPr/>
        <a:lstStyle/>
        <a:p>
          <a:endParaRPr lang="es-EC"/>
        </a:p>
      </dgm:t>
    </dgm:pt>
    <dgm:pt modelId="{FAFF1F6D-95E7-4837-9865-855DF48F624B}" type="pres">
      <dgm:prSet presAssocID="{C6E20FDF-E135-4985-827A-219F99D0FB4F}" presName="Space" presStyleCnt="0">
        <dgm:presLayoutVars>
          <dgm:chMax val="0"/>
          <dgm:chPref val="0"/>
        </dgm:presLayoutVars>
      </dgm:prSet>
      <dgm:spPr/>
    </dgm:pt>
  </dgm:ptLst>
  <dgm:cxnLst>
    <dgm:cxn modelId="{8BCE2EF6-CEE3-4F2D-B506-95C66AA4092C}" srcId="{96ED7735-7FC0-4FB5-9077-5EE04FE0527A}" destId="{C6E20FDF-E135-4985-827A-219F99D0FB4F}" srcOrd="1" destOrd="0" parTransId="{95C9DCAD-80FF-47F8-8883-2ECA158ADF12}" sibTransId="{E3230907-AFD7-4414-901D-5C841B66D4C9}"/>
    <dgm:cxn modelId="{7C097BB4-0152-4AE0-95DD-C30705BDFCE5}" type="presOf" srcId="{C6E20FDF-E135-4985-827A-219F99D0FB4F}" destId="{4880A5DF-DAD1-4609-A637-8F0656B1342D}" srcOrd="0" destOrd="0" presId="urn:microsoft.com/office/officeart/2008/layout/AlternatingPictureCircles"/>
    <dgm:cxn modelId="{FDF66C67-73BF-49BC-BE20-831D8EA4790B}" srcId="{96ED7735-7FC0-4FB5-9077-5EE04FE0527A}" destId="{9DF60AD6-C8D5-48FE-9358-6BBD3AB59355}" srcOrd="0" destOrd="0" parTransId="{F0056D89-DB42-4423-B4C9-6822127D53EF}" sibTransId="{8F965B90-4592-442E-B68D-962C9E49A79E}"/>
    <dgm:cxn modelId="{8AC6AF93-E5F0-4228-ADB3-BAC575454186}" type="presOf" srcId="{96ED7735-7FC0-4FB5-9077-5EE04FE0527A}" destId="{F61EAF21-153D-401E-8CCF-9E7FFF7DEB71}" srcOrd="0" destOrd="0" presId="urn:microsoft.com/office/officeart/2008/layout/AlternatingPictureCircles"/>
    <dgm:cxn modelId="{68D151E5-17C2-4556-AC6E-7B37C9C54A11}" type="presOf" srcId="{9DF60AD6-C8D5-48FE-9358-6BBD3AB59355}" destId="{F548ED25-4C00-4AE4-A4AE-5214F385000F}" srcOrd="0" destOrd="0" presId="urn:microsoft.com/office/officeart/2008/layout/AlternatingPictureCircles"/>
    <dgm:cxn modelId="{43CAD324-F98F-4B0D-ACDA-D1AA4900DD91}" type="presParOf" srcId="{F61EAF21-153D-401E-8CCF-9E7FFF7DEB71}" destId="{22B88646-688A-404D-B9A4-4D155F530710}" srcOrd="0" destOrd="0" presId="urn:microsoft.com/office/officeart/2008/layout/AlternatingPictureCircles"/>
    <dgm:cxn modelId="{2124F10C-E9F8-4E73-9302-47D2FA24F228}" type="presParOf" srcId="{22B88646-688A-404D-B9A4-4D155F530710}" destId="{39246F4B-2783-475E-9A68-3E64C2D8A3FB}" srcOrd="0" destOrd="0" presId="urn:microsoft.com/office/officeart/2008/layout/AlternatingPictureCircles"/>
    <dgm:cxn modelId="{F7AE431B-3015-4FD7-B664-81841E73976C}" type="presParOf" srcId="{22B88646-688A-404D-B9A4-4D155F530710}" destId="{C39B95B2-07E5-4818-9C2F-FF2EAC991837}" srcOrd="1" destOrd="0" presId="urn:microsoft.com/office/officeart/2008/layout/AlternatingPictureCircles"/>
    <dgm:cxn modelId="{AD6EC6D2-61D0-4373-A4BF-A32F4D459559}" type="presParOf" srcId="{22B88646-688A-404D-B9A4-4D155F530710}" destId="{F548ED25-4C00-4AE4-A4AE-5214F385000F}" srcOrd="2" destOrd="0" presId="urn:microsoft.com/office/officeart/2008/layout/AlternatingPictureCircles"/>
    <dgm:cxn modelId="{25DEF99D-815B-43AD-951C-DAFDB1451D81}" type="presParOf" srcId="{22B88646-688A-404D-B9A4-4D155F530710}" destId="{7C1AED85-4DA2-4018-9D8E-D245C972873C}" srcOrd="3" destOrd="0" presId="urn:microsoft.com/office/officeart/2008/layout/AlternatingPictureCircles"/>
    <dgm:cxn modelId="{B7BF8068-C666-4C58-8F22-87AB8AF1D1FB}" type="presParOf" srcId="{F61EAF21-153D-401E-8CCF-9E7FFF7DEB71}" destId="{937BB40E-07BE-47C3-887D-E7A129C502F2}" srcOrd="1" destOrd="0" presId="urn:microsoft.com/office/officeart/2008/layout/AlternatingPictureCircles"/>
    <dgm:cxn modelId="{5F24FFAA-94A0-4834-80F2-D9FA05900D08}" type="presParOf" srcId="{937BB40E-07BE-47C3-887D-E7A129C502F2}" destId="{B041566E-6D27-491C-BD74-1F67D68E65CE}" srcOrd="0" destOrd="0" presId="urn:microsoft.com/office/officeart/2008/layout/AlternatingPictureCircles"/>
    <dgm:cxn modelId="{A7398DC3-C647-47E6-80DB-39E454709FED}" type="presParOf" srcId="{937BB40E-07BE-47C3-887D-E7A129C502F2}" destId="{1C4260B0-3450-41C7-A98F-D630FF9B7132}" srcOrd="1" destOrd="0" presId="urn:microsoft.com/office/officeart/2008/layout/AlternatingPictureCircles"/>
    <dgm:cxn modelId="{0D1F6AFE-65A2-45C7-AFD5-504F0C8DA770}" type="presParOf" srcId="{937BB40E-07BE-47C3-887D-E7A129C502F2}" destId="{26C82FBC-9040-47AC-98D6-F61882F3E152}" srcOrd="2" destOrd="0" presId="urn:microsoft.com/office/officeart/2008/layout/AlternatingPictureCircles"/>
    <dgm:cxn modelId="{6A5BCEDB-C442-452E-A357-96FC6DF9F4FD}" type="presParOf" srcId="{F61EAF21-153D-401E-8CCF-9E7FFF7DEB71}" destId="{C707BCAD-79AA-4CB3-8E88-B5EAFB4C9D8E}" srcOrd="2" destOrd="0" presId="urn:microsoft.com/office/officeart/2008/layout/AlternatingPictureCircles"/>
    <dgm:cxn modelId="{1DBCFF56-2A93-4722-B64D-666F488F0014}" type="presParOf" srcId="{C707BCAD-79AA-4CB3-8E88-B5EAFB4C9D8E}" destId="{AC55E54F-7493-418A-950C-234920BB9C6B}" srcOrd="0" destOrd="0" presId="urn:microsoft.com/office/officeart/2008/layout/AlternatingPictureCircles"/>
    <dgm:cxn modelId="{A736F6C6-2854-47F9-B496-1F4FC8DC81A3}" type="presParOf" srcId="{C707BCAD-79AA-4CB3-8E88-B5EAFB4C9D8E}" destId="{77FD6CD8-6207-495A-AD51-344244AE5256}" srcOrd="1" destOrd="0" presId="urn:microsoft.com/office/officeart/2008/layout/AlternatingPictureCircles"/>
    <dgm:cxn modelId="{523E20CB-22F8-427C-A9C4-4DAF828BE882}" type="presParOf" srcId="{C707BCAD-79AA-4CB3-8E88-B5EAFB4C9D8E}" destId="{4880A5DF-DAD1-4609-A637-8F0656B1342D}" srcOrd="2" destOrd="0" presId="urn:microsoft.com/office/officeart/2008/layout/AlternatingPictureCircles"/>
    <dgm:cxn modelId="{F2C66351-C13D-4398-85BA-4EF7235E3463}" type="presParOf" srcId="{C707BCAD-79AA-4CB3-8E88-B5EAFB4C9D8E}" destId="{FAFF1F6D-95E7-4837-9865-855DF48F624B}"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9BD4B-69D8-4FB0-A685-7E97C0ED542F}" type="doc">
      <dgm:prSet loTypeId="urn:microsoft.com/office/officeart/2005/8/layout/radial6" loCatId="cycle" qsTypeId="urn:microsoft.com/office/officeart/2005/8/quickstyle/3d1" qsCatId="3D" csTypeId="urn:microsoft.com/office/officeart/2005/8/colors/accent0_3" csCatId="mainScheme" phldr="1"/>
      <dgm:spPr/>
      <dgm:t>
        <a:bodyPr/>
        <a:lstStyle/>
        <a:p>
          <a:endParaRPr lang="es-EC"/>
        </a:p>
      </dgm:t>
    </dgm:pt>
    <dgm:pt modelId="{724420E1-80E9-48A0-8FA1-7B450026BC41}">
      <dgm:prSet phldrT="[Texto]"/>
      <dgm:spPr/>
      <dgm:t>
        <a:bodyPr/>
        <a:lstStyle/>
        <a:p>
          <a:r>
            <a:rPr lang="es-EC" dirty="0"/>
            <a:t>Analizar la incidencia de los estilos de vida saludable, con la finalidad de identificar las nuevas tendencias del mercado y generar alternativas de nuevos negocios</a:t>
          </a:r>
        </a:p>
      </dgm:t>
    </dgm:pt>
    <dgm:pt modelId="{830D5D81-2328-4DE6-9588-73EBCD2ECC16}" type="parTrans" cxnId="{4A0CC28B-12F4-4BFA-BE95-CF3139D3F3A7}">
      <dgm:prSet/>
      <dgm:spPr/>
      <dgm:t>
        <a:bodyPr/>
        <a:lstStyle/>
        <a:p>
          <a:endParaRPr lang="es-EC"/>
        </a:p>
      </dgm:t>
    </dgm:pt>
    <dgm:pt modelId="{25071A75-4BE9-4DC7-82D0-AC414E1EC7BE}" type="sibTrans" cxnId="{4A0CC28B-12F4-4BFA-BE95-CF3139D3F3A7}">
      <dgm:prSet/>
      <dgm:spPr/>
      <dgm:t>
        <a:bodyPr/>
        <a:lstStyle/>
        <a:p>
          <a:endParaRPr lang="es-EC"/>
        </a:p>
      </dgm:t>
    </dgm:pt>
    <dgm:pt modelId="{56674075-5AA8-4053-BED5-7E6DE08885C0}">
      <dgm:prSet phldrT="[Texto]" custT="1"/>
      <dgm:spPr/>
      <dgm:t>
        <a:bodyPr/>
        <a:lstStyle/>
        <a:p>
          <a:r>
            <a:rPr lang="es-EC" sz="1000" dirty="0"/>
            <a:t>Analizar el comportamiento del consumidor del Distrito Metropolitano de Quito en relación a la compra de productos orgánicos</a:t>
          </a:r>
        </a:p>
      </dgm:t>
    </dgm:pt>
    <dgm:pt modelId="{8B67B4A0-9EAE-4A88-8641-E4E170595A83}" type="parTrans" cxnId="{80838C0F-EBF1-4C71-8A96-DBBA21F5AC5E}">
      <dgm:prSet/>
      <dgm:spPr/>
      <dgm:t>
        <a:bodyPr/>
        <a:lstStyle/>
        <a:p>
          <a:endParaRPr lang="es-EC"/>
        </a:p>
      </dgm:t>
    </dgm:pt>
    <dgm:pt modelId="{60F449AC-D5B9-4D25-8A39-FD5082112471}" type="sibTrans" cxnId="{80838C0F-EBF1-4C71-8A96-DBBA21F5AC5E}">
      <dgm:prSet/>
      <dgm:spPr/>
      <dgm:t>
        <a:bodyPr/>
        <a:lstStyle/>
        <a:p>
          <a:endParaRPr lang="es-EC"/>
        </a:p>
      </dgm:t>
    </dgm:pt>
    <dgm:pt modelId="{4F40AF69-5B58-4D40-AEFC-C7299DF05E36}">
      <dgm:prSet/>
      <dgm:spPr/>
      <dgm:t>
        <a:bodyPr/>
        <a:lstStyle/>
        <a:p>
          <a:r>
            <a:rPr lang="es-EC" dirty="0"/>
            <a:t>Caracterizar los Estilos de vida Saludables en la Población del Distrito Metropolitano de Quito</a:t>
          </a:r>
        </a:p>
      </dgm:t>
    </dgm:pt>
    <dgm:pt modelId="{824B4E4C-1F31-4BCE-B789-6C916B9040CD}" type="parTrans" cxnId="{8BBE995B-ED3A-419F-A38B-C1D9DAD1EDFA}">
      <dgm:prSet/>
      <dgm:spPr/>
      <dgm:t>
        <a:bodyPr/>
        <a:lstStyle/>
        <a:p>
          <a:endParaRPr lang="es-EC"/>
        </a:p>
      </dgm:t>
    </dgm:pt>
    <dgm:pt modelId="{192EAF64-FE98-4D59-A156-EB2D6BF1FA9E}" type="sibTrans" cxnId="{8BBE995B-ED3A-419F-A38B-C1D9DAD1EDFA}">
      <dgm:prSet/>
      <dgm:spPr/>
      <dgm:t>
        <a:bodyPr/>
        <a:lstStyle/>
        <a:p>
          <a:endParaRPr lang="es-EC"/>
        </a:p>
      </dgm:t>
    </dgm:pt>
    <dgm:pt modelId="{97A609F2-B9B9-4964-9227-ABD0A4D0E87C}">
      <dgm:prSet custT="1"/>
      <dgm:spPr/>
      <dgm:t>
        <a:bodyPr/>
        <a:lstStyle/>
        <a:p>
          <a:r>
            <a:rPr lang="es-EC" sz="1000" dirty="0"/>
            <a:t>Identificar posibles alternativas de negocios relacionados con el consumo de productos orgánicos en el Distrito Metropolitano de Quito.</a:t>
          </a:r>
        </a:p>
      </dgm:t>
    </dgm:pt>
    <dgm:pt modelId="{6A44C127-8581-43C2-9349-91C2B9E1A850}" type="parTrans" cxnId="{7E50EC7D-2075-40E6-8DCE-6FB7BC1D9B63}">
      <dgm:prSet/>
      <dgm:spPr/>
      <dgm:t>
        <a:bodyPr/>
        <a:lstStyle/>
        <a:p>
          <a:endParaRPr lang="es-EC"/>
        </a:p>
      </dgm:t>
    </dgm:pt>
    <dgm:pt modelId="{45A710FE-CD4A-46A2-B152-F2528E4E2083}" type="sibTrans" cxnId="{7E50EC7D-2075-40E6-8DCE-6FB7BC1D9B63}">
      <dgm:prSet/>
      <dgm:spPr/>
      <dgm:t>
        <a:bodyPr/>
        <a:lstStyle/>
        <a:p>
          <a:endParaRPr lang="es-EC"/>
        </a:p>
      </dgm:t>
    </dgm:pt>
    <dgm:pt modelId="{41A159AD-066A-43A2-A7B0-4C1AF8B0DFC2}">
      <dgm:prSet/>
      <dgm:spPr/>
      <dgm:t>
        <a:bodyPr/>
        <a:lstStyle/>
        <a:p>
          <a:endParaRPr lang="es-EC"/>
        </a:p>
      </dgm:t>
    </dgm:pt>
    <dgm:pt modelId="{BAE9EC3C-F7BE-40F4-8154-2960F04203DB}" type="parTrans" cxnId="{F6BF0A30-6E73-43D5-96A3-00455F3F18BE}">
      <dgm:prSet/>
      <dgm:spPr/>
      <dgm:t>
        <a:bodyPr/>
        <a:lstStyle/>
        <a:p>
          <a:endParaRPr lang="es-EC"/>
        </a:p>
      </dgm:t>
    </dgm:pt>
    <dgm:pt modelId="{269B3DE1-1570-42F2-B833-4F4191F1C3CE}" type="sibTrans" cxnId="{F6BF0A30-6E73-43D5-96A3-00455F3F18BE}">
      <dgm:prSet/>
      <dgm:spPr/>
      <dgm:t>
        <a:bodyPr/>
        <a:lstStyle/>
        <a:p>
          <a:endParaRPr lang="es-EC"/>
        </a:p>
      </dgm:t>
    </dgm:pt>
    <dgm:pt modelId="{9EE14F85-4FB3-493B-83AF-3CAB2878AD57}" type="pres">
      <dgm:prSet presAssocID="{B5E9BD4B-69D8-4FB0-A685-7E97C0ED542F}" presName="Name0" presStyleCnt="0">
        <dgm:presLayoutVars>
          <dgm:chMax val="1"/>
          <dgm:dir/>
          <dgm:animLvl val="ctr"/>
          <dgm:resizeHandles val="exact"/>
        </dgm:presLayoutVars>
      </dgm:prSet>
      <dgm:spPr/>
      <dgm:t>
        <a:bodyPr/>
        <a:lstStyle/>
        <a:p>
          <a:endParaRPr lang="es-EC"/>
        </a:p>
      </dgm:t>
    </dgm:pt>
    <dgm:pt modelId="{68CEE931-5AA3-4424-95D5-7371840D0FE5}" type="pres">
      <dgm:prSet presAssocID="{724420E1-80E9-48A0-8FA1-7B450026BC41}" presName="centerShape" presStyleLbl="node0" presStyleIdx="0" presStyleCnt="1" custLinFactNeighborX="2548" custLinFactNeighborY="2588"/>
      <dgm:spPr/>
      <dgm:t>
        <a:bodyPr/>
        <a:lstStyle/>
        <a:p>
          <a:endParaRPr lang="es-EC"/>
        </a:p>
      </dgm:t>
    </dgm:pt>
    <dgm:pt modelId="{4FCB7D68-602E-41B9-9EB8-294D47B0C848}" type="pres">
      <dgm:prSet presAssocID="{56674075-5AA8-4053-BED5-7E6DE08885C0}" presName="node" presStyleLbl="node1" presStyleIdx="0" presStyleCnt="3" custScaleX="116804" custScaleY="110022">
        <dgm:presLayoutVars>
          <dgm:bulletEnabled val="1"/>
        </dgm:presLayoutVars>
      </dgm:prSet>
      <dgm:spPr/>
      <dgm:t>
        <a:bodyPr/>
        <a:lstStyle/>
        <a:p>
          <a:endParaRPr lang="es-EC"/>
        </a:p>
      </dgm:t>
    </dgm:pt>
    <dgm:pt modelId="{D939DA3C-3609-4C57-B2D3-83CCB1A7A019}" type="pres">
      <dgm:prSet presAssocID="{56674075-5AA8-4053-BED5-7E6DE08885C0}" presName="dummy" presStyleCnt="0"/>
      <dgm:spPr/>
    </dgm:pt>
    <dgm:pt modelId="{EA9385E2-0C80-4113-98E0-2AAE6BD02BAE}" type="pres">
      <dgm:prSet presAssocID="{60F449AC-D5B9-4D25-8A39-FD5082112471}" presName="sibTrans" presStyleLbl="sibTrans2D1" presStyleIdx="0" presStyleCnt="3"/>
      <dgm:spPr/>
      <dgm:t>
        <a:bodyPr/>
        <a:lstStyle/>
        <a:p>
          <a:endParaRPr lang="es-EC"/>
        </a:p>
      </dgm:t>
    </dgm:pt>
    <dgm:pt modelId="{5A181170-492E-4499-ABAD-99BCDFB84B43}" type="pres">
      <dgm:prSet presAssocID="{97A609F2-B9B9-4964-9227-ABD0A4D0E87C}" presName="node" presStyleLbl="node1" presStyleIdx="1" presStyleCnt="3" custScaleX="130540" custScaleY="109230" custRadScaleRad="118747" custRadScaleInc="12637">
        <dgm:presLayoutVars>
          <dgm:bulletEnabled val="1"/>
        </dgm:presLayoutVars>
      </dgm:prSet>
      <dgm:spPr/>
      <dgm:t>
        <a:bodyPr/>
        <a:lstStyle/>
        <a:p>
          <a:endParaRPr lang="es-EC"/>
        </a:p>
      </dgm:t>
    </dgm:pt>
    <dgm:pt modelId="{D54B0FB8-B5EC-4773-B823-6BD65D6D7646}" type="pres">
      <dgm:prSet presAssocID="{97A609F2-B9B9-4964-9227-ABD0A4D0E87C}" presName="dummy" presStyleCnt="0"/>
      <dgm:spPr/>
    </dgm:pt>
    <dgm:pt modelId="{4B76681B-219D-4704-B13F-CBC436D5ED0F}" type="pres">
      <dgm:prSet presAssocID="{45A710FE-CD4A-46A2-B152-F2528E4E2083}" presName="sibTrans" presStyleLbl="sibTrans2D1" presStyleIdx="1" presStyleCnt="3"/>
      <dgm:spPr/>
      <dgm:t>
        <a:bodyPr/>
        <a:lstStyle/>
        <a:p>
          <a:endParaRPr lang="es-EC"/>
        </a:p>
      </dgm:t>
    </dgm:pt>
    <dgm:pt modelId="{3448E17B-F220-4226-9501-873F67DD8A8F}" type="pres">
      <dgm:prSet presAssocID="{4F40AF69-5B58-4D40-AEFC-C7299DF05E36}" presName="node" presStyleLbl="node1" presStyleIdx="2" presStyleCnt="3" custRadScaleRad="104741" custRadScaleInc="-2783">
        <dgm:presLayoutVars>
          <dgm:bulletEnabled val="1"/>
        </dgm:presLayoutVars>
      </dgm:prSet>
      <dgm:spPr/>
      <dgm:t>
        <a:bodyPr/>
        <a:lstStyle/>
        <a:p>
          <a:endParaRPr lang="es-EC"/>
        </a:p>
      </dgm:t>
    </dgm:pt>
    <dgm:pt modelId="{669C4AE5-3B0B-4A7D-BE91-BC47D58F88C1}" type="pres">
      <dgm:prSet presAssocID="{4F40AF69-5B58-4D40-AEFC-C7299DF05E36}" presName="dummy" presStyleCnt="0"/>
      <dgm:spPr/>
    </dgm:pt>
    <dgm:pt modelId="{52245D18-686F-4493-9B71-661297B540C7}" type="pres">
      <dgm:prSet presAssocID="{192EAF64-FE98-4D59-A156-EB2D6BF1FA9E}" presName="sibTrans" presStyleLbl="sibTrans2D1" presStyleIdx="2" presStyleCnt="3"/>
      <dgm:spPr/>
      <dgm:t>
        <a:bodyPr/>
        <a:lstStyle/>
        <a:p>
          <a:endParaRPr lang="es-EC"/>
        </a:p>
      </dgm:t>
    </dgm:pt>
  </dgm:ptLst>
  <dgm:cxnLst>
    <dgm:cxn modelId="{DC4DECA1-2B74-4AA4-B5A0-81187B3FC883}" type="presOf" srcId="{97A609F2-B9B9-4964-9227-ABD0A4D0E87C}" destId="{5A181170-492E-4499-ABAD-99BCDFB84B43}" srcOrd="0" destOrd="0" presId="urn:microsoft.com/office/officeart/2005/8/layout/radial6"/>
    <dgm:cxn modelId="{CCE7DC4A-AE2A-46B7-888B-EE0372E4C0F4}" type="presOf" srcId="{4F40AF69-5B58-4D40-AEFC-C7299DF05E36}" destId="{3448E17B-F220-4226-9501-873F67DD8A8F}" srcOrd="0" destOrd="0" presId="urn:microsoft.com/office/officeart/2005/8/layout/radial6"/>
    <dgm:cxn modelId="{80838C0F-EBF1-4C71-8A96-DBBA21F5AC5E}" srcId="{724420E1-80E9-48A0-8FA1-7B450026BC41}" destId="{56674075-5AA8-4053-BED5-7E6DE08885C0}" srcOrd="0" destOrd="0" parTransId="{8B67B4A0-9EAE-4A88-8641-E4E170595A83}" sibTransId="{60F449AC-D5B9-4D25-8A39-FD5082112471}"/>
    <dgm:cxn modelId="{5A3B5317-E5A7-47D5-926E-69C37CFE0B23}" type="presOf" srcId="{56674075-5AA8-4053-BED5-7E6DE08885C0}" destId="{4FCB7D68-602E-41B9-9EB8-294D47B0C848}" srcOrd="0" destOrd="0" presId="urn:microsoft.com/office/officeart/2005/8/layout/radial6"/>
    <dgm:cxn modelId="{4EAF6944-45CE-4FDA-9897-C4D97204A765}" type="presOf" srcId="{192EAF64-FE98-4D59-A156-EB2D6BF1FA9E}" destId="{52245D18-686F-4493-9B71-661297B540C7}" srcOrd="0" destOrd="0" presId="urn:microsoft.com/office/officeart/2005/8/layout/radial6"/>
    <dgm:cxn modelId="{BAF809EC-0167-498F-9A83-B2FE0F8365B4}" type="presOf" srcId="{724420E1-80E9-48A0-8FA1-7B450026BC41}" destId="{68CEE931-5AA3-4424-95D5-7371840D0FE5}" srcOrd="0" destOrd="0" presId="urn:microsoft.com/office/officeart/2005/8/layout/radial6"/>
    <dgm:cxn modelId="{4A0CC28B-12F4-4BFA-BE95-CF3139D3F3A7}" srcId="{B5E9BD4B-69D8-4FB0-A685-7E97C0ED542F}" destId="{724420E1-80E9-48A0-8FA1-7B450026BC41}" srcOrd="0" destOrd="0" parTransId="{830D5D81-2328-4DE6-9588-73EBCD2ECC16}" sibTransId="{25071A75-4BE9-4DC7-82D0-AC414E1EC7BE}"/>
    <dgm:cxn modelId="{4438058C-19C3-456C-B7E4-8C12B59F08E3}" type="presOf" srcId="{60F449AC-D5B9-4D25-8A39-FD5082112471}" destId="{EA9385E2-0C80-4113-98E0-2AAE6BD02BAE}" srcOrd="0" destOrd="0" presId="urn:microsoft.com/office/officeart/2005/8/layout/radial6"/>
    <dgm:cxn modelId="{585884D4-8FD1-4C65-B97F-6CBCAF34B0E1}" type="presOf" srcId="{B5E9BD4B-69D8-4FB0-A685-7E97C0ED542F}" destId="{9EE14F85-4FB3-493B-83AF-3CAB2878AD57}" srcOrd="0" destOrd="0" presId="urn:microsoft.com/office/officeart/2005/8/layout/radial6"/>
    <dgm:cxn modelId="{F6BF0A30-6E73-43D5-96A3-00455F3F18BE}" srcId="{B5E9BD4B-69D8-4FB0-A685-7E97C0ED542F}" destId="{41A159AD-066A-43A2-A7B0-4C1AF8B0DFC2}" srcOrd="1" destOrd="0" parTransId="{BAE9EC3C-F7BE-40F4-8154-2960F04203DB}" sibTransId="{269B3DE1-1570-42F2-B833-4F4191F1C3CE}"/>
    <dgm:cxn modelId="{00049DF4-5AAB-41F0-8E94-29A0CAE69515}" type="presOf" srcId="{45A710FE-CD4A-46A2-B152-F2528E4E2083}" destId="{4B76681B-219D-4704-B13F-CBC436D5ED0F}" srcOrd="0" destOrd="0" presId="urn:microsoft.com/office/officeart/2005/8/layout/radial6"/>
    <dgm:cxn modelId="{8BBE995B-ED3A-419F-A38B-C1D9DAD1EDFA}" srcId="{724420E1-80E9-48A0-8FA1-7B450026BC41}" destId="{4F40AF69-5B58-4D40-AEFC-C7299DF05E36}" srcOrd="2" destOrd="0" parTransId="{824B4E4C-1F31-4BCE-B789-6C916B9040CD}" sibTransId="{192EAF64-FE98-4D59-A156-EB2D6BF1FA9E}"/>
    <dgm:cxn modelId="{7E50EC7D-2075-40E6-8DCE-6FB7BC1D9B63}" srcId="{724420E1-80E9-48A0-8FA1-7B450026BC41}" destId="{97A609F2-B9B9-4964-9227-ABD0A4D0E87C}" srcOrd="1" destOrd="0" parTransId="{6A44C127-8581-43C2-9349-91C2B9E1A850}" sibTransId="{45A710FE-CD4A-46A2-B152-F2528E4E2083}"/>
    <dgm:cxn modelId="{F2686C74-9F23-4177-80F2-F222B62D8342}" type="presParOf" srcId="{9EE14F85-4FB3-493B-83AF-3CAB2878AD57}" destId="{68CEE931-5AA3-4424-95D5-7371840D0FE5}" srcOrd="0" destOrd="0" presId="urn:microsoft.com/office/officeart/2005/8/layout/radial6"/>
    <dgm:cxn modelId="{062F0B1F-3998-4F72-87D4-A04817D615C0}" type="presParOf" srcId="{9EE14F85-4FB3-493B-83AF-3CAB2878AD57}" destId="{4FCB7D68-602E-41B9-9EB8-294D47B0C848}" srcOrd="1" destOrd="0" presId="urn:microsoft.com/office/officeart/2005/8/layout/radial6"/>
    <dgm:cxn modelId="{C563EFC0-7C37-4702-AD24-645A7211895B}" type="presParOf" srcId="{9EE14F85-4FB3-493B-83AF-3CAB2878AD57}" destId="{D939DA3C-3609-4C57-B2D3-83CCB1A7A019}" srcOrd="2" destOrd="0" presId="urn:microsoft.com/office/officeart/2005/8/layout/radial6"/>
    <dgm:cxn modelId="{7E6F9DBA-B52A-42D3-8377-B765C3B52045}" type="presParOf" srcId="{9EE14F85-4FB3-493B-83AF-3CAB2878AD57}" destId="{EA9385E2-0C80-4113-98E0-2AAE6BD02BAE}" srcOrd="3" destOrd="0" presId="urn:microsoft.com/office/officeart/2005/8/layout/radial6"/>
    <dgm:cxn modelId="{EA8CA4E6-9997-4896-A652-EF830FBF00E1}" type="presParOf" srcId="{9EE14F85-4FB3-493B-83AF-3CAB2878AD57}" destId="{5A181170-492E-4499-ABAD-99BCDFB84B43}" srcOrd="4" destOrd="0" presId="urn:microsoft.com/office/officeart/2005/8/layout/radial6"/>
    <dgm:cxn modelId="{4C877340-5EF7-45F0-888B-77C8E63C47FE}" type="presParOf" srcId="{9EE14F85-4FB3-493B-83AF-3CAB2878AD57}" destId="{D54B0FB8-B5EC-4773-B823-6BD65D6D7646}" srcOrd="5" destOrd="0" presId="urn:microsoft.com/office/officeart/2005/8/layout/radial6"/>
    <dgm:cxn modelId="{CCAE85BB-1665-4587-A07A-7CBC70043AD9}" type="presParOf" srcId="{9EE14F85-4FB3-493B-83AF-3CAB2878AD57}" destId="{4B76681B-219D-4704-B13F-CBC436D5ED0F}" srcOrd="6" destOrd="0" presId="urn:microsoft.com/office/officeart/2005/8/layout/radial6"/>
    <dgm:cxn modelId="{13B4886F-0B2E-479D-B8FB-0882C36C99F9}" type="presParOf" srcId="{9EE14F85-4FB3-493B-83AF-3CAB2878AD57}" destId="{3448E17B-F220-4226-9501-873F67DD8A8F}" srcOrd="7" destOrd="0" presId="urn:microsoft.com/office/officeart/2005/8/layout/radial6"/>
    <dgm:cxn modelId="{D27E0E73-6524-4688-859F-18E9DD5F38A0}" type="presParOf" srcId="{9EE14F85-4FB3-493B-83AF-3CAB2878AD57}" destId="{669C4AE5-3B0B-4A7D-BE91-BC47D58F88C1}" srcOrd="8" destOrd="0" presId="urn:microsoft.com/office/officeart/2005/8/layout/radial6"/>
    <dgm:cxn modelId="{E8B5832E-87BE-43F7-B139-D681896FD72A}" type="presParOf" srcId="{9EE14F85-4FB3-493B-83AF-3CAB2878AD57}" destId="{52245D18-686F-4493-9B71-661297B540C7}"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8059BF-D397-4603-BDFC-CFCA0A084EA6}"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04A15940-D206-4279-8EA2-C2BC8CB0ED98}">
      <dgm:prSet phldrT="[Texto]" custT="1"/>
      <dgm:spPr/>
      <dgm:t>
        <a:bodyPr/>
        <a:lstStyle/>
        <a:p>
          <a:pPr algn="ctr"/>
          <a:r>
            <a:rPr lang="es-EC" sz="1400" b="1" dirty="0">
              <a:latin typeface="Arial (Cuerpo)"/>
              <a:ea typeface="Calibri" panose="020F0502020204030204" pitchFamily="34" charset="0"/>
            </a:rPr>
            <a:t>1. Teoría del comportamiento del consumidor.</a:t>
          </a:r>
        </a:p>
      </dgm:t>
    </dgm:pt>
    <dgm:pt modelId="{949922B5-BCC7-469E-ADB7-7E191B08DFCA}" type="parTrans" cxnId="{2061AC08-8AEC-45D9-8BB8-3D0F17E91E10}">
      <dgm:prSet/>
      <dgm:spPr/>
      <dgm:t>
        <a:bodyPr/>
        <a:lstStyle/>
        <a:p>
          <a:endParaRPr lang="es-EC"/>
        </a:p>
      </dgm:t>
    </dgm:pt>
    <dgm:pt modelId="{7AAA78FE-89E6-42AA-B329-22AC77242FD9}" type="sibTrans" cxnId="{2061AC08-8AEC-45D9-8BB8-3D0F17E91E10}">
      <dgm:prSet/>
      <dgm:spPr/>
      <dgm:t>
        <a:bodyPr/>
        <a:lstStyle/>
        <a:p>
          <a:endParaRPr lang="es-EC"/>
        </a:p>
      </dgm:t>
    </dgm:pt>
    <dgm:pt modelId="{B39CE3F6-CA4A-4374-919B-2EBCFECA067E}">
      <dgm:prSet phldrT="[Texto]" custT="1"/>
      <dgm:spPr/>
      <dgm:t>
        <a:bodyPr/>
        <a:lstStyle/>
        <a:p>
          <a:pPr algn="ctr"/>
          <a:r>
            <a:rPr lang="es-EC" sz="1400" b="1" dirty="0">
              <a:latin typeface="Arial (Cuerpo)"/>
              <a:ea typeface="Times New Roman" panose="02020603050405020304" pitchFamily="18" charset="0"/>
              <a:cs typeface="Times New Roman" panose="02020603050405020304" pitchFamily="18" charset="0"/>
            </a:rPr>
            <a:t>2. T</a:t>
          </a:r>
          <a:r>
            <a:rPr lang="es-EC" sz="1400" b="1" dirty="0">
              <a:latin typeface="Arial (Cuerpo)"/>
              <a:ea typeface="Calibri" panose="020F0502020204030204" pitchFamily="34" charset="0"/>
            </a:rPr>
            <a:t>eoría de aprendizaje.</a:t>
          </a:r>
        </a:p>
      </dgm:t>
    </dgm:pt>
    <dgm:pt modelId="{04069E76-E64A-4678-A4AC-AEC772D0ED26}" type="parTrans" cxnId="{5DB30D19-694B-405C-AABA-5A5E1D8D0F43}">
      <dgm:prSet/>
      <dgm:spPr/>
      <dgm:t>
        <a:bodyPr/>
        <a:lstStyle/>
        <a:p>
          <a:endParaRPr lang="es-EC"/>
        </a:p>
      </dgm:t>
    </dgm:pt>
    <dgm:pt modelId="{B9E5CEC8-FE3C-4C76-8460-83E31734B57E}" type="sibTrans" cxnId="{5DB30D19-694B-405C-AABA-5A5E1D8D0F43}">
      <dgm:prSet/>
      <dgm:spPr/>
      <dgm:t>
        <a:bodyPr/>
        <a:lstStyle/>
        <a:p>
          <a:endParaRPr lang="es-EC"/>
        </a:p>
      </dgm:t>
    </dgm:pt>
    <dgm:pt modelId="{F4514874-D922-494D-945E-0556D5C14A52}">
      <dgm:prSet phldrT="[Texto]" custT="1"/>
      <dgm:spPr/>
      <dgm:t>
        <a:bodyPr/>
        <a:lstStyle/>
        <a:p>
          <a:pPr algn="ctr"/>
          <a:r>
            <a:rPr lang="es-EC" sz="1400" b="1" dirty="0"/>
            <a:t>3. Teoría Estilo de Vida Saludable.</a:t>
          </a:r>
          <a:endParaRPr lang="es-EC" sz="1400" b="1" dirty="0">
            <a:latin typeface="Arial (Cuerpo)"/>
            <a:ea typeface="Calibri" panose="020F0502020204030204" pitchFamily="34" charset="0"/>
          </a:endParaRPr>
        </a:p>
      </dgm:t>
    </dgm:pt>
    <dgm:pt modelId="{9A1DD474-1286-4B58-9556-ACBBBC6AE9B0}" type="parTrans" cxnId="{E371F2CF-A6A0-410C-B99B-30541334216B}">
      <dgm:prSet/>
      <dgm:spPr/>
      <dgm:t>
        <a:bodyPr/>
        <a:lstStyle/>
        <a:p>
          <a:endParaRPr lang="es-EC"/>
        </a:p>
      </dgm:t>
    </dgm:pt>
    <dgm:pt modelId="{DD079E68-B5AE-4630-8A0B-ECC19E599A2C}" type="sibTrans" cxnId="{E371F2CF-A6A0-410C-B99B-30541334216B}">
      <dgm:prSet/>
      <dgm:spPr/>
      <dgm:t>
        <a:bodyPr/>
        <a:lstStyle/>
        <a:p>
          <a:endParaRPr lang="es-EC"/>
        </a:p>
      </dgm:t>
    </dgm:pt>
    <dgm:pt modelId="{725FFB38-74AC-469C-B905-43F90D07C574}">
      <dgm:prSet phldrT="[Texto]" custT="1"/>
      <dgm:spPr/>
      <dgm:t>
        <a:bodyPr/>
        <a:lstStyle/>
        <a:p>
          <a:pPr algn="ctr"/>
          <a:r>
            <a:rPr lang="es-EC" sz="1400" b="1" dirty="0"/>
            <a:t>4. Teoría de aprendizaje para el diseño o institucional (Shiffman 1995)</a:t>
          </a:r>
          <a:endParaRPr lang="es-EC" sz="1400" b="1" dirty="0">
            <a:latin typeface="Arial (Cuerpo)"/>
            <a:ea typeface="Calibri" panose="020F0502020204030204" pitchFamily="34" charset="0"/>
          </a:endParaRPr>
        </a:p>
      </dgm:t>
    </dgm:pt>
    <dgm:pt modelId="{4B9EEEF5-C1E3-4CAE-9DEF-6186B1D1D88C}" type="parTrans" cxnId="{BF938DF8-0F17-4419-98F5-203996972565}">
      <dgm:prSet/>
      <dgm:spPr/>
      <dgm:t>
        <a:bodyPr/>
        <a:lstStyle/>
        <a:p>
          <a:endParaRPr lang="es-EC"/>
        </a:p>
      </dgm:t>
    </dgm:pt>
    <dgm:pt modelId="{DD9CDBD8-37B8-41FA-BA22-75C8E5741BD6}" type="sibTrans" cxnId="{BF938DF8-0F17-4419-98F5-203996972565}">
      <dgm:prSet/>
      <dgm:spPr/>
      <dgm:t>
        <a:bodyPr/>
        <a:lstStyle/>
        <a:p>
          <a:endParaRPr lang="es-EC"/>
        </a:p>
      </dgm:t>
    </dgm:pt>
    <dgm:pt modelId="{C4B6C0E1-27D8-40DA-9C1E-88A3F5F6C312}" type="pres">
      <dgm:prSet presAssocID="{C38059BF-D397-4603-BDFC-CFCA0A084EA6}" presName="Name0" presStyleCnt="0">
        <dgm:presLayoutVars>
          <dgm:chMax val="7"/>
          <dgm:chPref val="7"/>
          <dgm:dir/>
        </dgm:presLayoutVars>
      </dgm:prSet>
      <dgm:spPr/>
      <dgm:t>
        <a:bodyPr/>
        <a:lstStyle/>
        <a:p>
          <a:endParaRPr lang="es-EC"/>
        </a:p>
      </dgm:t>
    </dgm:pt>
    <dgm:pt modelId="{018C35B0-FDD1-4634-BD9B-351E04FAF419}" type="pres">
      <dgm:prSet presAssocID="{C38059BF-D397-4603-BDFC-CFCA0A084EA6}" presName="Name1" presStyleCnt="0"/>
      <dgm:spPr/>
    </dgm:pt>
    <dgm:pt modelId="{E4E135D3-4D65-4754-B04B-167CD8A747A8}" type="pres">
      <dgm:prSet presAssocID="{C38059BF-D397-4603-BDFC-CFCA0A084EA6}" presName="cycle" presStyleCnt="0"/>
      <dgm:spPr/>
    </dgm:pt>
    <dgm:pt modelId="{70AEA559-C9F0-40A1-A66E-7B0D3E2E2B74}" type="pres">
      <dgm:prSet presAssocID="{C38059BF-D397-4603-BDFC-CFCA0A084EA6}" presName="srcNode" presStyleLbl="node1" presStyleIdx="0" presStyleCnt="4"/>
      <dgm:spPr/>
    </dgm:pt>
    <dgm:pt modelId="{53046D4B-290F-484F-923A-430AEFE643A3}" type="pres">
      <dgm:prSet presAssocID="{C38059BF-D397-4603-BDFC-CFCA0A084EA6}" presName="conn" presStyleLbl="parChTrans1D2" presStyleIdx="0" presStyleCnt="1"/>
      <dgm:spPr/>
      <dgm:t>
        <a:bodyPr/>
        <a:lstStyle/>
        <a:p>
          <a:endParaRPr lang="es-EC"/>
        </a:p>
      </dgm:t>
    </dgm:pt>
    <dgm:pt modelId="{779C47D0-0B2B-4994-981A-5159968A95D2}" type="pres">
      <dgm:prSet presAssocID="{C38059BF-D397-4603-BDFC-CFCA0A084EA6}" presName="extraNode" presStyleLbl="node1" presStyleIdx="0" presStyleCnt="4"/>
      <dgm:spPr/>
    </dgm:pt>
    <dgm:pt modelId="{1BF67708-57A6-4A3A-A7A4-39D17F302F04}" type="pres">
      <dgm:prSet presAssocID="{C38059BF-D397-4603-BDFC-CFCA0A084EA6}" presName="dstNode" presStyleLbl="node1" presStyleIdx="0" presStyleCnt="4"/>
      <dgm:spPr/>
    </dgm:pt>
    <dgm:pt modelId="{B1232081-91EE-45E1-A0A2-E864452FFE03}" type="pres">
      <dgm:prSet presAssocID="{04A15940-D206-4279-8EA2-C2BC8CB0ED98}" presName="text_1" presStyleLbl="node1" presStyleIdx="0" presStyleCnt="4" custScaleY="128760">
        <dgm:presLayoutVars>
          <dgm:bulletEnabled val="1"/>
        </dgm:presLayoutVars>
      </dgm:prSet>
      <dgm:spPr/>
      <dgm:t>
        <a:bodyPr/>
        <a:lstStyle/>
        <a:p>
          <a:endParaRPr lang="es-EC"/>
        </a:p>
      </dgm:t>
    </dgm:pt>
    <dgm:pt modelId="{C01BEA59-68EC-48A6-AC4C-93B2F29B95D0}" type="pres">
      <dgm:prSet presAssocID="{04A15940-D206-4279-8EA2-C2BC8CB0ED98}" presName="accent_1" presStyleCnt="0"/>
      <dgm:spPr/>
    </dgm:pt>
    <dgm:pt modelId="{29270EEC-5E05-45D4-B0FF-799DAD113202}" type="pres">
      <dgm:prSet presAssocID="{04A15940-D206-4279-8EA2-C2BC8CB0ED98}" presName="accentRepeatNode" presStyleLbl="solidFgAcc1" presStyleIdx="0" presStyleCnt="4"/>
      <dgm:spPr/>
    </dgm:pt>
    <dgm:pt modelId="{FD5CDA54-995E-4BFC-89CA-1774C441A113}" type="pres">
      <dgm:prSet presAssocID="{B39CE3F6-CA4A-4374-919B-2EBCFECA067E}" presName="text_2" presStyleLbl="node1" presStyleIdx="1" presStyleCnt="4">
        <dgm:presLayoutVars>
          <dgm:bulletEnabled val="1"/>
        </dgm:presLayoutVars>
      </dgm:prSet>
      <dgm:spPr/>
      <dgm:t>
        <a:bodyPr/>
        <a:lstStyle/>
        <a:p>
          <a:endParaRPr lang="es-EC"/>
        </a:p>
      </dgm:t>
    </dgm:pt>
    <dgm:pt modelId="{AF2B6CEF-35F6-472F-BFEA-F38F733AD1FE}" type="pres">
      <dgm:prSet presAssocID="{B39CE3F6-CA4A-4374-919B-2EBCFECA067E}" presName="accent_2" presStyleCnt="0"/>
      <dgm:spPr/>
    </dgm:pt>
    <dgm:pt modelId="{0CE8883E-6A43-46AE-9AAF-9C7712AE3CF5}" type="pres">
      <dgm:prSet presAssocID="{B39CE3F6-CA4A-4374-919B-2EBCFECA067E}" presName="accentRepeatNode" presStyleLbl="solidFgAcc1" presStyleIdx="1" presStyleCnt="4"/>
      <dgm:spPr/>
    </dgm:pt>
    <dgm:pt modelId="{B658B92D-A5CC-4BC3-9678-86BDCDD231E3}" type="pres">
      <dgm:prSet presAssocID="{F4514874-D922-494D-945E-0556D5C14A52}" presName="text_3" presStyleLbl="node1" presStyleIdx="2" presStyleCnt="4">
        <dgm:presLayoutVars>
          <dgm:bulletEnabled val="1"/>
        </dgm:presLayoutVars>
      </dgm:prSet>
      <dgm:spPr/>
      <dgm:t>
        <a:bodyPr/>
        <a:lstStyle/>
        <a:p>
          <a:endParaRPr lang="es-EC"/>
        </a:p>
      </dgm:t>
    </dgm:pt>
    <dgm:pt modelId="{D8C3D79D-EBE9-44DE-A931-002BE6413C56}" type="pres">
      <dgm:prSet presAssocID="{F4514874-D922-494D-945E-0556D5C14A52}" presName="accent_3" presStyleCnt="0"/>
      <dgm:spPr/>
    </dgm:pt>
    <dgm:pt modelId="{11A70FFB-F848-4017-83F6-311896BDF6D5}" type="pres">
      <dgm:prSet presAssocID="{F4514874-D922-494D-945E-0556D5C14A52}" presName="accentRepeatNode" presStyleLbl="solidFgAcc1" presStyleIdx="2" presStyleCnt="4"/>
      <dgm:spPr/>
    </dgm:pt>
    <dgm:pt modelId="{0298EE36-6A4F-4DCE-B2D6-CCE76CFB7581}" type="pres">
      <dgm:prSet presAssocID="{725FFB38-74AC-469C-B905-43F90D07C574}" presName="text_4" presStyleLbl="node1" presStyleIdx="3" presStyleCnt="4">
        <dgm:presLayoutVars>
          <dgm:bulletEnabled val="1"/>
        </dgm:presLayoutVars>
      </dgm:prSet>
      <dgm:spPr/>
      <dgm:t>
        <a:bodyPr/>
        <a:lstStyle/>
        <a:p>
          <a:endParaRPr lang="es-EC"/>
        </a:p>
      </dgm:t>
    </dgm:pt>
    <dgm:pt modelId="{6C0AAD06-CC17-44E0-9E97-02591A06D3D6}" type="pres">
      <dgm:prSet presAssocID="{725FFB38-74AC-469C-B905-43F90D07C574}" presName="accent_4" presStyleCnt="0"/>
      <dgm:spPr/>
    </dgm:pt>
    <dgm:pt modelId="{41EA45C4-9B68-4944-98A2-F4A5FCFA7203}" type="pres">
      <dgm:prSet presAssocID="{725FFB38-74AC-469C-B905-43F90D07C574}" presName="accentRepeatNode" presStyleLbl="solidFgAcc1" presStyleIdx="3" presStyleCnt="4"/>
      <dgm:spPr/>
    </dgm:pt>
  </dgm:ptLst>
  <dgm:cxnLst>
    <dgm:cxn modelId="{2061AC08-8AEC-45D9-8BB8-3D0F17E91E10}" srcId="{C38059BF-D397-4603-BDFC-CFCA0A084EA6}" destId="{04A15940-D206-4279-8EA2-C2BC8CB0ED98}" srcOrd="0" destOrd="0" parTransId="{949922B5-BCC7-469E-ADB7-7E191B08DFCA}" sibTransId="{7AAA78FE-89E6-42AA-B329-22AC77242FD9}"/>
    <dgm:cxn modelId="{E371F2CF-A6A0-410C-B99B-30541334216B}" srcId="{C38059BF-D397-4603-BDFC-CFCA0A084EA6}" destId="{F4514874-D922-494D-945E-0556D5C14A52}" srcOrd="2" destOrd="0" parTransId="{9A1DD474-1286-4B58-9556-ACBBBC6AE9B0}" sibTransId="{DD079E68-B5AE-4630-8A0B-ECC19E599A2C}"/>
    <dgm:cxn modelId="{BF938DF8-0F17-4419-98F5-203996972565}" srcId="{C38059BF-D397-4603-BDFC-CFCA0A084EA6}" destId="{725FFB38-74AC-469C-B905-43F90D07C574}" srcOrd="3" destOrd="0" parTransId="{4B9EEEF5-C1E3-4CAE-9DEF-6186B1D1D88C}" sibTransId="{DD9CDBD8-37B8-41FA-BA22-75C8E5741BD6}"/>
    <dgm:cxn modelId="{F768ADE5-176E-418B-BB17-3E25498EE459}" type="presOf" srcId="{C38059BF-D397-4603-BDFC-CFCA0A084EA6}" destId="{C4B6C0E1-27D8-40DA-9C1E-88A3F5F6C312}" srcOrd="0" destOrd="0" presId="urn:microsoft.com/office/officeart/2008/layout/VerticalCurvedList"/>
    <dgm:cxn modelId="{864861A1-22B1-4780-AE61-EDA86C65D731}" type="presOf" srcId="{725FFB38-74AC-469C-B905-43F90D07C574}" destId="{0298EE36-6A4F-4DCE-B2D6-CCE76CFB7581}" srcOrd="0" destOrd="0" presId="urn:microsoft.com/office/officeart/2008/layout/VerticalCurvedList"/>
    <dgm:cxn modelId="{5DB30D19-694B-405C-AABA-5A5E1D8D0F43}" srcId="{C38059BF-D397-4603-BDFC-CFCA0A084EA6}" destId="{B39CE3F6-CA4A-4374-919B-2EBCFECA067E}" srcOrd="1" destOrd="0" parTransId="{04069E76-E64A-4678-A4AC-AEC772D0ED26}" sibTransId="{B9E5CEC8-FE3C-4C76-8460-83E31734B57E}"/>
    <dgm:cxn modelId="{BF7C9DD2-BB71-411A-A900-08BF35FDC697}" type="presOf" srcId="{F4514874-D922-494D-945E-0556D5C14A52}" destId="{B658B92D-A5CC-4BC3-9678-86BDCDD231E3}" srcOrd="0" destOrd="0" presId="urn:microsoft.com/office/officeart/2008/layout/VerticalCurvedList"/>
    <dgm:cxn modelId="{5DAF6DA3-3585-4C18-A4C8-74C2322E9740}" type="presOf" srcId="{B39CE3F6-CA4A-4374-919B-2EBCFECA067E}" destId="{FD5CDA54-995E-4BFC-89CA-1774C441A113}" srcOrd="0" destOrd="0" presId="urn:microsoft.com/office/officeart/2008/layout/VerticalCurvedList"/>
    <dgm:cxn modelId="{44DC50F1-68C9-4CEB-A589-85EA982C3AA4}" type="presOf" srcId="{04A15940-D206-4279-8EA2-C2BC8CB0ED98}" destId="{B1232081-91EE-45E1-A0A2-E864452FFE03}" srcOrd="0" destOrd="0" presId="urn:microsoft.com/office/officeart/2008/layout/VerticalCurvedList"/>
    <dgm:cxn modelId="{65109C3C-50C4-4F53-804E-5DD38B7ACF60}" type="presOf" srcId="{7AAA78FE-89E6-42AA-B329-22AC77242FD9}" destId="{53046D4B-290F-484F-923A-430AEFE643A3}" srcOrd="0" destOrd="0" presId="urn:microsoft.com/office/officeart/2008/layout/VerticalCurvedList"/>
    <dgm:cxn modelId="{24F8D131-B6A8-43B2-848B-D0B8DAD58A39}" type="presParOf" srcId="{C4B6C0E1-27D8-40DA-9C1E-88A3F5F6C312}" destId="{018C35B0-FDD1-4634-BD9B-351E04FAF419}" srcOrd="0" destOrd="0" presId="urn:microsoft.com/office/officeart/2008/layout/VerticalCurvedList"/>
    <dgm:cxn modelId="{ED04F270-1772-4BB9-A98A-4FBAEA65C8A9}" type="presParOf" srcId="{018C35B0-FDD1-4634-BD9B-351E04FAF419}" destId="{E4E135D3-4D65-4754-B04B-167CD8A747A8}" srcOrd="0" destOrd="0" presId="urn:microsoft.com/office/officeart/2008/layout/VerticalCurvedList"/>
    <dgm:cxn modelId="{D09CD3D0-48A5-43DD-81E4-C785CF0E1831}" type="presParOf" srcId="{E4E135D3-4D65-4754-B04B-167CD8A747A8}" destId="{70AEA559-C9F0-40A1-A66E-7B0D3E2E2B74}" srcOrd="0" destOrd="0" presId="urn:microsoft.com/office/officeart/2008/layout/VerticalCurvedList"/>
    <dgm:cxn modelId="{7D909CF4-FE45-488D-A417-B43B6BFFBC62}" type="presParOf" srcId="{E4E135D3-4D65-4754-B04B-167CD8A747A8}" destId="{53046D4B-290F-484F-923A-430AEFE643A3}" srcOrd="1" destOrd="0" presId="urn:microsoft.com/office/officeart/2008/layout/VerticalCurvedList"/>
    <dgm:cxn modelId="{0AA09ACF-560D-4D30-97E9-A8222FC6F9D8}" type="presParOf" srcId="{E4E135D3-4D65-4754-B04B-167CD8A747A8}" destId="{779C47D0-0B2B-4994-981A-5159968A95D2}" srcOrd="2" destOrd="0" presId="urn:microsoft.com/office/officeart/2008/layout/VerticalCurvedList"/>
    <dgm:cxn modelId="{3AF4C6F8-A429-4E73-ADEA-32C59647FF2D}" type="presParOf" srcId="{E4E135D3-4D65-4754-B04B-167CD8A747A8}" destId="{1BF67708-57A6-4A3A-A7A4-39D17F302F04}" srcOrd="3" destOrd="0" presId="urn:microsoft.com/office/officeart/2008/layout/VerticalCurvedList"/>
    <dgm:cxn modelId="{71459AED-055D-4514-A67C-C2202727628B}" type="presParOf" srcId="{018C35B0-FDD1-4634-BD9B-351E04FAF419}" destId="{B1232081-91EE-45E1-A0A2-E864452FFE03}" srcOrd="1" destOrd="0" presId="urn:microsoft.com/office/officeart/2008/layout/VerticalCurvedList"/>
    <dgm:cxn modelId="{07857F9F-D4FB-4596-A648-8D7299BEFCB7}" type="presParOf" srcId="{018C35B0-FDD1-4634-BD9B-351E04FAF419}" destId="{C01BEA59-68EC-48A6-AC4C-93B2F29B95D0}" srcOrd="2" destOrd="0" presId="urn:microsoft.com/office/officeart/2008/layout/VerticalCurvedList"/>
    <dgm:cxn modelId="{84A3B858-398B-4AAD-8BE1-6B4E2564F663}" type="presParOf" srcId="{C01BEA59-68EC-48A6-AC4C-93B2F29B95D0}" destId="{29270EEC-5E05-45D4-B0FF-799DAD113202}" srcOrd="0" destOrd="0" presId="urn:microsoft.com/office/officeart/2008/layout/VerticalCurvedList"/>
    <dgm:cxn modelId="{20D7B4FF-CBCE-4AF9-9852-55B2C03A3D2C}" type="presParOf" srcId="{018C35B0-FDD1-4634-BD9B-351E04FAF419}" destId="{FD5CDA54-995E-4BFC-89CA-1774C441A113}" srcOrd="3" destOrd="0" presId="urn:microsoft.com/office/officeart/2008/layout/VerticalCurvedList"/>
    <dgm:cxn modelId="{C1D42307-A02D-4981-98B8-D1B59FCEB93D}" type="presParOf" srcId="{018C35B0-FDD1-4634-BD9B-351E04FAF419}" destId="{AF2B6CEF-35F6-472F-BFEA-F38F733AD1FE}" srcOrd="4" destOrd="0" presId="urn:microsoft.com/office/officeart/2008/layout/VerticalCurvedList"/>
    <dgm:cxn modelId="{FFE9030F-F61B-4DBE-B6C5-5A2151ACE665}" type="presParOf" srcId="{AF2B6CEF-35F6-472F-BFEA-F38F733AD1FE}" destId="{0CE8883E-6A43-46AE-9AAF-9C7712AE3CF5}" srcOrd="0" destOrd="0" presId="urn:microsoft.com/office/officeart/2008/layout/VerticalCurvedList"/>
    <dgm:cxn modelId="{30D291A3-BDDF-4FD4-A63E-904E02A0F3AF}" type="presParOf" srcId="{018C35B0-FDD1-4634-BD9B-351E04FAF419}" destId="{B658B92D-A5CC-4BC3-9678-86BDCDD231E3}" srcOrd="5" destOrd="0" presId="urn:microsoft.com/office/officeart/2008/layout/VerticalCurvedList"/>
    <dgm:cxn modelId="{2B0E6B59-C18A-4CE4-A919-517DE57EC21A}" type="presParOf" srcId="{018C35B0-FDD1-4634-BD9B-351E04FAF419}" destId="{D8C3D79D-EBE9-44DE-A931-002BE6413C56}" srcOrd="6" destOrd="0" presId="urn:microsoft.com/office/officeart/2008/layout/VerticalCurvedList"/>
    <dgm:cxn modelId="{2951CADE-2FEA-4477-9316-3DBA512E9096}" type="presParOf" srcId="{D8C3D79D-EBE9-44DE-A931-002BE6413C56}" destId="{11A70FFB-F848-4017-83F6-311896BDF6D5}" srcOrd="0" destOrd="0" presId="urn:microsoft.com/office/officeart/2008/layout/VerticalCurvedList"/>
    <dgm:cxn modelId="{7D22C8BA-594A-4A75-8936-2A5AF47AC216}" type="presParOf" srcId="{018C35B0-FDD1-4634-BD9B-351E04FAF419}" destId="{0298EE36-6A4F-4DCE-B2D6-CCE76CFB7581}" srcOrd="7" destOrd="0" presId="urn:microsoft.com/office/officeart/2008/layout/VerticalCurvedList"/>
    <dgm:cxn modelId="{F2B6BC0C-5B0D-4633-9F15-0B735A8AF947}" type="presParOf" srcId="{018C35B0-FDD1-4634-BD9B-351E04FAF419}" destId="{6C0AAD06-CC17-44E0-9E97-02591A06D3D6}" srcOrd="8" destOrd="0" presId="urn:microsoft.com/office/officeart/2008/layout/VerticalCurvedList"/>
    <dgm:cxn modelId="{0FCFCBDD-BCA6-4392-B3E4-A186D2AB8C45}" type="presParOf" srcId="{6C0AAD06-CC17-44E0-9E97-02591A06D3D6}" destId="{41EA45C4-9B68-4944-98A2-F4A5FCFA720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8059BF-D397-4603-BDFC-CFCA0A084EA6}"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04A15940-D206-4279-8EA2-C2BC8CB0ED98}">
      <dgm:prSet phldrT="[Texto]" custT="1"/>
      <dgm:spPr/>
      <dgm:t>
        <a:bodyPr/>
        <a:lstStyle/>
        <a:p>
          <a:pPr algn="ctr"/>
          <a:r>
            <a:rPr lang="es-EC" sz="1400" b="1" dirty="0">
              <a:latin typeface="Arial (Cuerpo)"/>
              <a:ea typeface="Calibri" panose="020F0502020204030204" pitchFamily="34" charset="0"/>
            </a:rPr>
            <a:t>1. Teoría del comportamiento del consumidor.</a:t>
          </a:r>
        </a:p>
        <a:p>
          <a:pPr algn="just"/>
          <a:r>
            <a:rPr lang="es-EC" sz="1400" dirty="0">
              <a:latin typeface="Arial (Cuerpo)"/>
              <a:ea typeface="Calibri" panose="020F0502020204030204" pitchFamily="34" charset="0"/>
            </a:rPr>
            <a:t>Se fundamenta en el proceso de marketing que se percibe en el entorno y ayuda a determinar los pensamientos o formas de comportarse de las personas en función de lo que experimentan a través de la información.</a:t>
          </a:r>
          <a:endParaRPr lang="es-EC" sz="1400" dirty="0"/>
        </a:p>
      </dgm:t>
    </dgm:pt>
    <dgm:pt modelId="{949922B5-BCC7-469E-ADB7-7E191B08DFCA}" type="parTrans" cxnId="{2061AC08-8AEC-45D9-8BB8-3D0F17E91E10}">
      <dgm:prSet/>
      <dgm:spPr/>
      <dgm:t>
        <a:bodyPr/>
        <a:lstStyle/>
        <a:p>
          <a:endParaRPr lang="es-EC"/>
        </a:p>
      </dgm:t>
    </dgm:pt>
    <dgm:pt modelId="{7AAA78FE-89E6-42AA-B329-22AC77242FD9}" type="sibTrans" cxnId="{2061AC08-8AEC-45D9-8BB8-3D0F17E91E10}">
      <dgm:prSet/>
      <dgm:spPr/>
      <dgm:t>
        <a:bodyPr/>
        <a:lstStyle/>
        <a:p>
          <a:endParaRPr lang="es-EC"/>
        </a:p>
      </dgm:t>
    </dgm:pt>
    <dgm:pt modelId="{D7AEDD08-9D85-4B0A-91C1-B71E69876898}">
      <dgm:prSet phldrT="[Texto]" custT="1"/>
      <dgm:spPr/>
      <dgm:t>
        <a:bodyPr/>
        <a:lstStyle/>
        <a:p>
          <a:pPr>
            <a:buFont typeface="Symbol" panose="05050102010706020507" pitchFamily="18" charset="2"/>
            <a:buChar char=""/>
          </a:pPr>
          <a:r>
            <a:rPr lang="es-EC" sz="1400" b="1">
              <a:latin typeface="Arial (Cuerpo)"/>
              <a:ea typeface="Times New Roman" panose="02020603050405020304" pitchFamily="18" charset="0"/>
              <a:cs typeface="Times New Roman" panose="02020603050405020304" pitchFamily="18" charset="0"/>
            </a:rPr>
            <a:t>Enfoque antropológico </a:t>
          </a:r>
          <a:endParaRPr lang="es-EC" sz="1400" dirty="0">
            <a:latin typeface="Arial (Cuerpo)"/>
          </a:endParaRPr>
        </a:p>
      </dgm:t>
    </dgm:pt>
    <dgm:pt modelId="{9480505B-31ED-47AC-88BF-E0076D1F857E}" type="parTrans" cxnId="{C4617020-7123-4CBA-B6DD-96E1F2044252}">
      <dgm:prSet/>
      <dgm:spPr/>
      <dgm:t>
        <a:bodyPr/>
        <a:lstStyle/>
        <a:p>
          <a:endParaRPr lang="es-EC"/>
        </a:p>
      </dgm:t>
    </dgm:pt>
    <dgm:pt modelId="{8A5515AA-7EEB-41B5-9514-DC223839982A}" type="sibTrans" cxnId="{C4617020-7123-4CBA-B6DD-96E1F2044252}">
      <dgm:prSet/>
      <dgm:spPr/>
      <dgm:t>
        <a:bodyPr/>
        <a:lstStyle/>
        <a:p>
          <a:endParaRPr lang="es-EC" sz="2000"/>
        </a:p>
      </dgm:t>
    </dgm:pt>
    <dgm:pt modelId="{C0EB4702-463B-47F8-A9C5-D47FFA846951}">
      <dgm:prSet phldrT="[Texto]" custT="1"/>
      <dgm:spPr/>
      <dgm:t>
        <a:bodyPr/>
        <a:lstStyle/>
        <a:p>
          <a:pPr>
            <a:buFont typeface="Symbol" panose="05050102010706020507" pitchFamily="18" charset="2"/>
            <a:buChar char=""/>
          </a:pPr>
          <a:r>
            <a:rPr lang="es-EC" sz="1400" b="1" dirty="0">
              <a:latin typeface="Arial (Cuerpo)"/>
              <a:ea typeface="Times New Roman" panose="02020603050405020304" pitchFamily="18" charset="0"/>
              <a:cs typeface="Times New Roman" panose="02020603050405020304" pitchFamily="18" charset="0"/>
            </a:rPr>
            <a:t>Enfoque Psicológico</a:t>
          </a:r>
          <a:endParaRPr lang="es-EC" sz="1400" dirty="0">
            <a:latin typeface="Arial (Cuerpo)"/>
          </a:endParaRPr>
        </a:p>
      </dgm:t>
    </dgm:pt>
    <dgm:pt modelId="{24351AAE-5116-43E5-A579-2970E3F2320C}" type="parTrans" cxnId="{23EC7221-1C95-4110-8D66-74CC46B7AD2D}">
      <dgm:prSet/>
      <dgm:spPr/>
      <dgm:t>
        <a:bodyPr/>
        <a:lstStyle/>
        <a:p>
          <a:endParaRPr lang="es-EC"/>
        </a:p>
      </dgm:t>
    </dgm:pt>
    <dgm:pt modelId="{10B641F6-CEDD-40D8-89F7-680816E689EF}" type="sibTrans" cxnId="{23EC7221-1C95-4110-8D66-74CC46B7AD2D}">
      <dgm:prSet/>
      <dgm:spPr/>
      <dgm:t>
        <a:bodyPr/>
        <a:lstStyle/>
        <a:p>
          <a:endParaRPr lang="es-EC"/>
        </a:p>
      </dgm:t>
    </dgm:pt>
    <dgm:pt modelId="{B39CE3F6-CA4A-4374-919B-2EBCFECA067E}">
      <dgm:prSet phldrT="[Texto]" custT="1"/>
      <dgm:spPr/>
      <dgm:t>
        <a:bodyPr/>
        <a:lstStyle/>
        <a:p>
          <a:pPr algn="ctr"/>
          <a:r>
            <a:rPr lang="es-EC" sz="1400" b="1" dirty="0">
              <a:latin typeface="Arial (Cuerpo)"/>
              <a:ea typeface="Times New Roman" panose="02020603050405020304" pitchFamily="18" charset="0"/>
              <a:cs typeface="Times New Roman" panose="02020603050405020304" pitchFamily="18" charset="0"/>
            </a:rPr>
            <a:t>2. </a:t>
          </a:r>
          <a:r>
            <a:rPr lang="es-EC" sz="1400" b="1" dirty="0">
              <a:latin typeface="Arial (Cuerpo)"/>
              <a:ea typeface="Calibri" panose="020F0502020204030204" pitchFamily="34" charset="0"/>
            </a:rPr>
            <a:t>La teoría de aprendizaje.</a:t>
          </a:r>
        </a:p>
        <a:p>
          <a:pPr algn="just"/>
          <a:r>
            <a:rPr lang="es-EC" sz="1400" dirty="0">
              <a:latin typeface="Arial (Cuerpo)"/>
              <a:ea typeface="Calibri" panose="020F0502020204030204" pitchFamily="34" charset="0"/>
            </a:rPr>
            <a:t>Se centra en la decisión que hayan tomado las personas utilizando la teoría económica, lo cual servirá posteriormente de base para la toma de otras decisiones</a:t>
          </a:r>
          <a:endParaRPr lang="es-EC" sz="1400" dirty="0"/>
        </a:p>
      </dgm:t>
    </dgm:pt>
    <dgm:pt modelId="{04069E76-E64A-4678-A4AC-AEC772D0ED26}" type="parTrans" cxnId="{5DB30D19-694B-405C-AABA-5A5E1D8D0F43}">
      <dgm:prSet/>
      <dgm:spPr/>
      <dgm:t>
        <a:bodyPr/>
        <a:lstStyle/>
        <a:p>
          <a:endParaRPr lang="es-EC"/>
        </a:p>
      </dgm:t>
    </dgm:pt>
    <dgm:pt modelId="{B9E5CEC8-FE3C-4C76-8460-83E31734B57E}" type="sibTrans" cxnId="{5DB30D19-694B-405C-AABA-5A5E1D8D0F43}">
      <dgm:prSet/>
      <dgm:spPr/>
      <dgm:t>
        <a:bodyPr/>
        <a:lstStyle/>
        <a:p>
          <a:endParaRPr lang="es-EC"/>
        </a:p>
      </dgm:t>
    </dgm:pt>
    <dgm:pt modelId="{2EC4CB45-2E9A-4B59-BB18-A567B2895078}">
      <dgm:prSet phldrT="[Texto]" custT="1"/>
      <dgm:spPr/>
      <dgm:t>
        <a:bodyPr/>
        <a:lstStyle/>
        <a:p>
          <a:pPr>
            <a:buFont typeface="Symbol" panose="05050102010706020507" pitchFamily="18" charset="2"/>
            <a:buChar char=""/>
          </a:pPr>
          <a:r>
            <a:rPr lang="es-EC" sz="1400" b="1" dirty="0"/>
            <a:t>Enfoque del Neuromarketing </a:t>
          </a:r>
          <a:endParaRPr lang="es-EC" sz="1400" dirty="0"/>
        </a:p>
      </dgm:t>
    </dgm:pt>
    <dgm:pt modelId="{966618B2-CEC1-4403-8757-7EF698F40BDD}" type="parTrans" cxnId="{E4A28942-BAA9-4B3B-980A-F5AAC509360B}">
      <dgm:prSet/>
      <dgm:spPr/>
      <dgm:t>
        <a:bodyPr/>
        <a:lstStyle/>
        <a:p>
          <a:endParaRPr lang="es-EC"/>
        </a:p>
      </dgm:t>
    </dgm:pt>
    <dgm:pt modelId="{FC698EF1-64A1-49CD-91D4-27085A276EE7}" type="sibTrans" cxnId="{E4A28942-BAA9-4B3B-980A-F5AAC509360B}">
      <dgm:prSet/>
      <dgm:spPr/>
      <dgm:t>
        <a:bodyPr/>
        <a:lstStyle/>
        <a:p>
          <a:endParaRPr lang="es-EC"/>
        </a:p>
      </dgm:t>
    </dgm:pt>
    <dgm:pt modelId="{58612F3E-FFA9-4FCC-B6C1-5297C51CB491}">
      <dgm:prSet phldrT="[Texto]" custT="1"/>
      <dgm:spPr/>
      <dgm:t>
        <a:bodyPr/>
        <a:lstStyle/>
        <a:p>
          <a:pPr>
            <a:buFont typeface="Symbol" panose="05050102010706020507" pitchFamily="18" charset="2"/>
            <a:buChar char=""/>
          </a:pPr>
          <a:r>
            <a:rPr lang="es-EC" sz="1400" b="1" dirty="0">
              <a:latin typeface="Arial (Cuerpo)"/>
              <a:ea typeface="Times New Roman" panose="02020603050405020304" pitchFamily="18" charset="0"/>
              <a:cs typeface="Times New Roman" panose="02020603050405020304" pitchFamily="18" charset="0"/>
            </a:rPr>
            <a:t>Enfoque</a:t>
          </a:r>
          <a:r>
            <a:rPr lang="es-EC"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es-EC" sz="1400" b="1" dirty="0">
              <a:latin typeface="Arial (Cuerpo)"/>
              <a:ea typeface="Times New Roman" panose="02020603050405020304" pitchFamily="18" charset="0"/>
              <a:cs typeface="Times New Roman" panose="02020603050405020304" pitchFamily="18" charset="0"/>
            </a:rPr>
            <a:t>sociológico</a:t>
          </a:r>
          <a:endParaRPr lang="es-EC" sz="1400" dirty="0">
            <a:latin typeface="Arial (Cuerpo)"/>
          </a:endParaRPr>
        </a:p>
      </dgm:t>
    </dgm:pt>
    <dgm:pt modelId="{0F898A50-567D-4625-A71F-D4A9537EE8C5}" type="parTrans" cxnId="{5FC3221A-62F8-4850-9326-40D1D9FC63F3}">
      <dgm:prSet/>
      <dgm:spPr/>
      <dgm:t>
        <a:bodyPr/>
        <a:lstStyle/>
        <a:p>
          <a:endParaRPr lang="es-EC"/>
        </a:p>
      </dgm:t>
    </dgm:pt>
    <dgm:pt modelId="{6BCCD972-9A35-48CC-8A77-AA8BA7BEA384}" type="sibTrans" cxnId="{5FC3221A-62F8-4850-9326-40D1D9FC63F3}">
      <dgm:prSet/>
      <dgm:spPr/>
      <dgm:t>
        <a:bodyPr/>
        <a:lstStyle/>
        <a:p>
          <a:endParaRPr lang="es-EC"/>
        </a:p>
      </dgm:t>
    </dgm:pt>
    <dgm:pt modelId="{5B400497-886B-451A-80A7-C60A658B61E7}">
      <dgm:prSet phldrT="[Texto]" custT="1"/>
      <dgm:spPr/>
      <dgm:t>
        <a:bodyPr/>
        <a:lstStyle/>
        <a:p>
          <a:pPr>
            <a:buFont typeface="Symbol" panose="05050102010706020507" pitchFamily="18" charset="2"/>
            <a:buChar char=""/>
          </a:pPr>
          <a:r>
            <a:rPr lang="es-EC" sz="1400" b="1" dirty="0">
              <a:latin typeface="Arial (Cuerpo)"/>
              <a:ea typeface="Times New Roman" panose="02020603050405020304" pitchFamily="18" charset="0"/>
              <a:cs typeface="Times New Roman" panose="02020603050405020304" pitchFamily="18" charset="0"/>
            </a:rPr>
            <a:t>Enfoque Económico </a:t>
          </a:r>
          <a:endParaRPr lang="es-EC" sz="1400" dirty="0">
            <a:latin typeface="Arial (Cuerpo)"/>
          </a:endParaRPr>
        </a:p>
      </dgm:t>
    </dgm:pt>
    <dgm:pt modelId="{481532D1-ADFF-4151-B72D-4648AD96D1C6}" type="parTrans" cxnId="{E26B4015-48E2-421D-BCC3-122315EB1C78}">
      <dgm:prSet/>
      <dgm:spPr/>
      <dgm:t>
        <a:bodyPr/>
        <a:lstStyle/>
        <a:p>
          <a:endParaRPr lang="es-EC"/>
        </a:p>
      </dgm:t>
    </dgm:pt>
    <dgm:pt modelId="{03CA2998-0E7D-4DB3-A208-CC66CEA49595}" type="sibTrans" cxnId="{E26B4015-48E2-421D-BCC3-122315EB1C78}">
      <dgm:prSet/>
      <dgm:spPr/>
      <dgm:t>
        <a:bodyPr/>
        <a:lstStyle/>
        <a:p>
          <a:endParaRPr lang="es-EC"/>
        </a:p>
      </dgm:t>
    </dgm:pt>
    <dgm:pt modelId="{C4B6C0E1-27D8-40DA-9C1E-88A3F5F6C312}" type="pres">
      <dgm:prSet presAssocID="{C38059BF-D397-4603-BDFC-CFCA0A084EA6}" presName="Name0" presStyleCnt="0">
        <dgm:presLayoutVars>
          <dgm:chMax val="7"/>
          <dgm:chPref val="7"/>
          <dgm:dir/>
        </dgm:presLayoutVars>
      </dgm:prSet>
      <dgm:spPr/>
      <dgm:t>
        <a:bodyPr/>
        <a:lstStyle/>
        <a:p>
          <a:endParaRPr lang="es-EC"/>
        </a:p>
      </dgm:t>
    </dgm:pt>
    <dgm:pt modelId="{018C35B0-FDD1-4634-BD9B-351E04FAF419}" type="pres">
      <dgm:prSet presAssocID="{C38059BF-D397-4603-BDFC-CFCA0A084EA6}" presName="Name1" presStyleCnt="0"/>
      <dgm:spPr/>
    </dgm:pt>
    <dgm:pt modelId="{E4E135D3-4D65-4754-B04B-167CD8A747A8}" type="pres">
      <dgm:prSet presAssocID="{C38059BF-D397-4603-BDFC-CFCA0A084EA6}" presName="cycle" presStyleCnt="0"/>
      <dgm:spPr/>
    </dgm:pt>
    <dgm:pt modelId="{70AEA559-C9F0-40A1-A66E-7B0D3E2E2B74}" type="pres">
      <dgm:prSet presAssocID="{C38059BF-D397-4603-BDFC-CFCA0A084EA6}" presName="srcNode" presStyleLbl="node1" presStyleIdx="0" presStyleCnt="2"/>
      <dgm:spPr/>
    </dgm:pt>
    <dgm:pt modelId="{53046D4B-290F-484F-923A-430AEFE643A3}" type="pres">
      <dgm:prSet presAssocID="{C38059BF-D397-4603-BDFC-CFCA0A084EA6}" presName="conn" presStyleLbl="parChTrans1D2" presStyleIdx="0" presStyleCnt="1"/>
      <dgm:spPr/>
      <dgm:t>
        <a:bodyPr/>
        <a:lstStyle/>
        <a:p>
          <a:endParaRPr lang="es-EC"/>
        </a:p>
      </dgm:t>
    </dgm:pt>
    <dgm:pt modelId="{779C47D0-0B2B-4994-981A-5159968A95D2}" type="pres">
      <dgm:prSet presAssocID="{C38059BF-D397-4603-BDFC-CFCA0A084EA6}" presName="extraNode" presStyleLbl="node1" presStyleIdx="0" presStyleCnt="2"/>
      <dgm:spPr/>
    </dgm:pt>
    <dgm:pt modelId="{1BF67708-57A6-4A3A-A7A4-39D17F302F04}" type="pres">
      <dgm:prSet presAssocID="{C38059BF-D397-4603-BDFC-CFCA0A084EA6}" presName="dstNode" presStyleLbl="node1" presStyleIdx="0" presStyleCnt="2"/>
      <dgm:spPr/>
    </dgm:pt>
    <dgm:pt modelId="{B1232081-91EE-45E1-A0A2-E864452FFE03}" type="pres">
      <dgm:prSet presAssocID="{04A15940-D206-4279-8EA2-C2BC8CB0ED98}" presName="text_1" presStyleLbl="node1" presStyleIdx="0" presStyleCnt="2" custScaleY="128760">
        <dgm:presLayoutVars>
          <dgm:bulletEnabled val="1"/>
        </dgm:presLayoutVars>
      </dgm:prSet>
      <dgm:spPr/>
      <dgm:t>
        <a:bodyPr/>
        <a:lstStyle/>
        <a:p>
          <a:endParaRPr lang="es-EC"/>
        </a:p>
      </dgm:t>
    </dgm:pt>
    <dgm:pt modelId="{C01BEA59-68EC-48A6-AC4C-93B2F29B95D0}" type="pres">
      <dgm:prSet presAssocID="{04A15940-D206-4279-8EA2-C2BC8CB0ED98}" presName="accent_1" presStyleCnt="0"/>
      <dgm:spPr/>
    </dgm:pt>
    <dgm:pt modelId="{29270EEC-5E05-45D4-B0FF-799DAD113202}" type="pres">
      <dgm:prSet presAssocID="{04A15940-D206-4279-8EA2-C2BC8CB0ED98}" presName="accentRepeatNode" presStyleLbl="solidFgAcc1" presStyleIdx="0" presStyleCnt="2"/>
      <dgm:spPr/>
    </dgm:pt>
    <dgm:pt modelId="{FD5CDA54-995E-4BFC-89CA-1774C441A113}" type="pres">
      <dgm:prSet presAssocID="{B39CE3F6-CA4A-4374-919B-2EBCFECA067E}" presName="text_2" presStyleLbl="node1" presStyleIdx="1" presStyleCnt="2">
        <dgm:presLayoutVars>
          <dgm:bulletEnabled val="1"/>
        </dgm:presLayoutVars>
      </dgm:prSet>
      <dgm:spPr/>
      <dgm:t>
        <a:bodyPr/>
        <a:lstStyle/>
        <a:p>
          <a:endParaRPr lang="es-EC"/>
        </a:p>
      </dgm:t>
    </dgm:pt>
    <dgm:pt modelId="{AF2B6CEF-35F6-472F-BFEA-F38F733AD1FE}" type="pres">
      <dgm:prSet presAssocID="{B39CE3F6-CA4A-4374-919B-2EBCFECA067E}" presName="accent_2" presStyleCnt="0"/>
      <dgm:spPr/>
    </dgm:pt>
    <dgm:pt modelId="{0CE8883E-6A43-46AE-9AAF-9C7712AE3CF5}" type="pres">
      <dgm:prSet presAssocID="{B39CE3F6-CA4A-4374-919B-2EBCFECA067E}" presName="accentRepeatNode" presStyleLbl="solidFgAcc1" presStyleIdx="1" presStyleCnt="2"/>
      <dgm:spPr/>
    </dgm:pt>
  </dgm:ptLst>
  <dgm:cxnLst>
    <dgm:cxn modelId="{2061AC08-8AEC-45D9-8BB8-3D0F17E91E10}" srcId="{C38059BF-D397-4603-BDFC-CFCA0A084EA6}" destId="{04A15940-D206-4279-8EA2-C2BC8CB0ED98}" srcOrd="0" destOrd="0" parTransId="{949922B5-BCC7-469E-ADB7-7E191B08DFCA}" sibTransId="{7AAA78FE-89E6-42AA-B329-22AC77242FD9}"/>
    <dgm:cxn modelId="{5FC3221A-62F8-4850-9326-40D1D9FC63F3}" srcId="{04A15940-D206-4279-8EA2-C2BC8CB0ED98}" destId="{58612F3E-FFA9-4FCC-B6C1-5297C51CB491}" srcOrd="2" destOrd="0" parTransId="{0F898A50-567D-4625-A71F-D4A9537EE8C5}" sibTransId="{6BCCD972-9A35-48CC-8A77-AA8BA7BEA384}"/>
    <dgm:cxn modelId="{172CA751-61DE-45D4-A312-E3E9308B42B8}" type="presOf" srcId="{2EC4CB45-2E9A-4B59-BB18-A567B2895078}" destId="{FD5CDA54-995E-4BFC-89CA-1774C441A113}" srcOrd="0" destOrd="1" presId="urn:microsoft.com/office/officeart/2008/layout/VerticalCurvedList"/>
    <dgm:cxn modelId="{0FCEF07F-E165-42DC-99CA-12D60045014A}" type="presOf" srcId="{B39CE3F6-CA4A-4374-919B-2EBCFECA067E}" destId="{FD5CDA54-995E-4BFC-89CA-1774C441A113}" srcOrd="0" destOrd="0" presId="urn:microsoft.com/office/officeart/2008/layout/VerticalCurvedList"/>
    <dgm:cxn modelId="{C8603728-1048-4014-A8A3-B736D967C2BE}" type="presOf" srcId="{8A5515AA-7EEB-41B5-9514-DC223839982A}" destId="{53046D4B-290F-484F-923A-430AEFE643A3}" srcOrd="0" destOrd="0" presId="urn:microsoft.com/office/officeart/2008/layout/VerticalCurvedList"/>
    <dgm:cxn modelId="{79523C16-9319-40C0-B59B-D30111AF211B}" type="presOf" srcId="{C38059BF-D397-4603-BDFC-CFCA0A084EA6}" destId="{C4B6C0E1-27D8-40DA-9C1E-88A3F5F6C312}" srcOrd="0" destOrd="0" presId="urn:microsoft.com/office/officeart/2008/layout/VerticalCurvedList"/>
    <dgm:cxn modelId="{ADF41E36-D341-4D62-91FD-355DE526D3D3}" type="presOf" srcId="{04A15940-D206-4279-8EA2-C2BC8CB0ED98}" destId="{B1232081-91EE-45E1-A0A2-E864452FFE03}" srcOrd="0" destOrd="0" presId="urn:microsoft.com/office/officeart/2008/layout/VerticalCurvedList"/>
    <dgm:cxn modelId="{FC54236B-AFEE-4D99-BFC7-94132D586594}" type="presOf" srcId="{5B400497-886B-451A-80A7-C60A658B61E7}" destId="{B1232081-91EE-45E1-A0A2-E864452FFE03}" srcOrd="0" destOrd="4" presId="urn:microsoft.com/office/officeart/2008/layout/VerticalCurvedList"/>
    <dgm:cxn modelId="{86C47D73-A232-49C4-810B-9967737FC784}" type="presOf" srcId="{D7AEDD08-9D85-4B0A-91C1-B71E69876898}" destId="{B1232081-91EE-45E1-A0A2-E864452FFE03}" srcOrd="0" destOrd="1" presId="urn:microsoft.com/office/officeart/2008/layout/VerticalCurvedList"/>
    <dgm:cxn modelId="{E4A28942-BAA9-4B3B-980A-F5AAC509360B}" srcId="{B39CE3F6-CA4A-4374-919B-2EBCFECA067E}" destId="{2EC4CB45-2E9A-4B59-BB18-A567B2895078}" srcOrd="0" destOrd="0" parTransId="{966618B2-CEC1-4403-8757-7EF698F40BDD}" sibTransId="{FC698EF1-64A1-49CD-91D4-27085A276EE7}"/>
    <dgm:cxn modelId="{E26B4015-48E2-421D-BCC3-122315EB1C78}" srcId="{04A15940-D206-4279-8EA2-C2BC8CB0ED98}" destId="{5B400497-886B-451A-80A7-C60A658B61E7}" srcOrd="3" destOrd="0" parTransId="{481532D1-ADFF-4151-B72D-4648AD96D1C6}" sibTransId="{03CA2998-0E7D-4DB3-A208-CC66CEA49595}"/>
    <dgm:cxn modelId="{23EC7221-1C95-4110-8D66-74CC46B7AD2D}" srcId="{04A15940-D206-4279-8EA2-C2BC8CB0ED98}" destId="{C0EB4702-463B-47F8-A9C5-D47FFA846951}" srcOrd="1" destOrd="0" parTransId="{24351AAE-5116-43E5-A579-2970E3F2320C}" sibTransId="{10B641F6-CEDD-40D8-89F7-680816E689EF}"/>
    <dgm:cxn modelId="{5DB30D19-694B-405C-AABA-5A5E1D8D0F43}" srcId="{C38059BF-D397-4603-BDFC-CFCA0A084EA6}" destId="{B39CE3F6-CA4A-4374-919B-2EBCFECA067E}" srcOrd="1" destOrd="0" parTransId="{04069E76-E64A-4678-A4AC-AEC772D0ED26}" sibTransId="{B9E5CEC8-FE3C-4C76-8460-83E31734B57E}"/>
    <dgm:cxn modelId="{0872C6DF-EB3F-4F49-9144-34CE718683FC}" type="presOf" srcId="{58612F3E-FFA9-4FCC-B6C1-5297C51CB491}" destId="{B1232081-91EE-45E1-A0A2-E864452FFE03}" srcOrd="0" destOrd="3" presId="urn:microsoft.com/office/officeart/2008/layout/VerticalCurvedList"/>
    <dgm:cxn modelId="{0B48B2AD-4935-48F8-ACDD-6CCC18C1617E}" type="presOf" srcId="{C0EB4702-463B-47F8-A9C5-D47FFA846951}" destId="{B1232081-91EE-45E1-A0A2-E864452FFE03}" srcOrd="0" destOrd="2" presId="urn:microsoft.com/office/officeart/2008/layout/VerticalCurvedList"/>
    <dgm:cxn modelId="{C4617020-7123-4CBA-B6DD-96E1F2044252}" srcId="{04A15940-D206-4279-8EA2-C2BC8CB0ED98}" destId="{D7AEDD08-9D85-4B0A-91C1-B71E69876898}" srcOrd="0" destOrd="0" parTransId="{9480505B-31ED-47AC-88BF-E0076D1F857E}" sibTransId="{8A5515AA-7EEB-41B5-9514-DC223839982A}"/>
    <dgm:cxn modelId="{D7A7181E-856D-4D33-AE11-D9BD8D487855}" type="presParOf" srcId="{C4B6C0E1-27D8-40DA-9C1E-88A3F5F6C312}" destId="{018C35B0-FDD1-4634-BD9B-351E04FAF419}" srcOrd="0" destOrd="0" presId="urn:microsoft.com/office/officeart/2008/layout/VerticalCurvedList"/>
    <dgm:cxn modelId="{AD3BFFB3-81CB-40DA-8B27-C42FEC837418}" type="presParOf" srcId="{018C35B0-FDD1-4634-BD9B-351E04FAF419}" destId="{E4E135D3-4D65-4754-B04B-167CD8A747A8}" srcOrd="0" destOrd="0" presId="urn:microsoft.com/office/officeart/2008/layout/VerticalCurvedList"/>
    <dgm:cxn modelId="{5B8DDFC1-29D0-4FCD-828B-C346B393AF41}" type="presParOf" srcId="{E4E135D3-4D65-4754-B04B-167CD8A747A8}" destId="{70AEA559-C9F0-40A1-A66E-7B0D3E2E2B74}" srcOrd="0" destOrd="0" presId="urn:microsoft.com/office/officeart/2008/layout/VerticalCurvedList"/>
    <dgm:cxn modelId="{36C0722A-CD31-4184-9421-C90B82A7429C}" type="presParOf" srcId="{E4E135D3-4D65-4754-B04B-167CD8A747A8}" destId="{53046D4B-290F-484F-923A-430AEFE643A3}" srcOrd="1" destOrd="0" presId="urn:microsoft.com/office/officeart/2008/layout/VerticalCurvedList"/>
    <dgm:cxn modelId="{16FDAD39-AE7A-420B-87AB-C0CCBFA80762}" type="presParOf" srcId="{E4E135D3-4D65-4754-B04B-167CD8A747A8}" destId="{779C47D0-0B2B-4994-981A-5159968A95D2}" srcOrd="2" destOrd="0" presId="urn:microsoft.com/office/officeart/2008/layout/VerticalCurvedList"/>
    <dgm:cxn modelId="{D6B04650-0205-4735-A8C5-476CE1A32A1D}" type="presParOf" srcId="{E4E135D3-4D65-4754-B04B-167CD8A747A8}" destId="{1BF67708-57A6-4A3A-A7A4-39D17F302F04}" srcOrd="3" destOrd="0" presId="urn:microsoft.com/office/officeart/2008/layout/VerticalCurvedList"/>
    <dgm:cxn modelId="{45DC2C5B-A44F-4603-A3CC-F256F02916BE}" type="presParOf" srcId="{018C35B0-FDD1-4634-BD9B-351E04FAF419}" destId="{B1232081-91EE-45E1-A0A2-E864452FFE03}" srcOrd="1" destOrd="0" presId="urn:microsoft.com/office/officeart/2008/layout/VerticalCurvedList"/>
    <dgm:cxn modelId="{E9E8B5CD-6A93-45C0-945A-A8E9B4E004D6}" type="presParOf" srcId="{018C35B0-FDD1-4634-BD9B-351E04FAF419}" destId="{C01BEA59-68EC-48A6-AC4C-93B2F29B95D0}" srcOrd="2" destOrd="0" presId="urn:microsoft.com/office/officeart/2008/layout/VerticalCurvedList"/>
    <dgm:cxn modelId="{2C6967AC-F7D2-4BD8-807E-EDC684C26F39}" type="presParOf" srcId="{C01BEA59-68EC-48A6-AC4C-93B2F29B95D0}" destId="{29270EEC-5E05-45D4-B0FF-799DAD113202}" srcOrd="0" destOrd="0" presId="urn:microsoft.com/office/officeart/2008/layout/VerticalCurvedList"/>
    <dgm:cxn modelId="{D3D7C1E8-E719-4596-A79E-7CFAAD573817}" type="presParOf" srcId="{018C35B0-FDD1-4634-BD9B-351E04FAF419}" destId="{FD5CDA54-995E-4BFC-89CA-1774C441A113}" srcOrd="3" destOrd="0" presId="urn:microsoft.com/office/officeart/2008/layout/VerticalCurvedList"/>
    <dgm:cxn modelId="{1147E6C1-F27A-44D8-83AA-2C20F623432A}" type="presParOf" srcId="{018C35B0-FDD1-4634-BD9B-351E04FAF419}" destId="{AF2B6CEF-35F6-472F-BFEA-F38F733AD1FE}" srcOrd="4" destOrd="0" presId="urn:microsoft.com/office/officeart/2008/layout/VerticalCurvedList"/>
    <dgm:cxn modelId="{99EFD394-49BB-4015-A393-D9ECB5251E6C}" type="presParOf" srcId="{AF2B6CEF-35F6-472F-BFEA-F38F733AD1FE}" destId="{0CE8883E-6A43-46AE-9AAF-9C7712AE3CF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8BFC99-0AE1-4C59-B3E1-9F9110E430A6}"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AB84772D-63B8-47B4-B0CF-34E0F808F06D}">
      <dgm:prSet phldrT="[Texto]" custT="1"/>
      <dgm:spPr/>
      <dgm:t>
        <a:bodyPr/>
        <a:lstStyle/>
        <a:p>
          <a:r>
            <a:rPr lang="es-EC" sz="1300" b="1" dirty="0"/>
            <a:t>3. Teoría Estilo de Vida Saludable.</a:t>
          </a:r>
        </a:p>
        <a:p>
          <a:r>
            <a:rPr lang="es-EC" sz="1300" dirty="0"/>
            <a:t>Busca promocionar  y educar la salud en los consumidores, quienes a través de una nutrición adecuada, acompañada de ejercicios físicos contantes, y buscando la ayuda de profesionales en la salud para obtener éxito en el proceso</a:t>
          </a:r>
          <a:r>
            <a:rPr lang="es-EC" sz="1300" b="1" dirty="0"/>
            <a:t>.</a:t>
          </a:r>
          <a:endParaRPr lang="es-EC" sz="1300" dirty="0"/>
        </a:p>
      </dgm:t>
    </dgm:pt>
    <dgm:pt modelId="{0BF65977-2890-4CEB-9DE6-A4B6583BEC8F}" type="parTrans" cxnId="{3C550C51-858E-4915-BE34-79DC2BD3839F}">
      <dgm:prSet/>
      <dgm:spPr/>
      <dgm:t>
        <a:bodyPr/>
        <a:lstStyle/>
        <a:p>
          <a:endParaRPr lang="es-EC"/>
        </a:p>
      </dgm:t>
    </dgm:pt>
    <dgm:pt modelId="{E1F177FD-21DA-4482-BC91-937461817E0B}" type="sibTrans" cxnId="{3C550C51-858E-4915-BE34-79DC2BD3839F}">
      <dgm:prSet/>
      <dgm:spPr/>
      <dgm:t>
        <a:bodyPr/>
        <a:lstStyle/>
        <a:p>
          <a:endParaRPr lang="es-EC"/>
        </a:p>
      </dgm:t>
    </dgm:pt>
    <dgm:pt modelId="{F755DFED-19E7-42D4-B17F-EBA33A414301}">
      <dgm:prSet phldrT="[Texto]"/>
      <dgm:spPr/>
      <dgm:t>
        <a:bodyPr/>
        <a:lstStyle/>
        <a:p>
          <a:r>
            <a:rPr lang="es-EC" sz="1300" b="1" dirty="0"/>
            <a:t>4. Teoría de aprendizaje para el diseño o institucional (Shiffman 1995)</a:t>
          </a:r>
          <a:endParaRPr lang="es-EC" sz="1300" dirty="0"/>
        </a:p>
        <a:p>
          <a:r>
            <a:rPr lang="es-EC" sz="1300" dirty="0"/>
            <a:t>Permite conocer los paradigmas de la investigación del consumidor, se puede describir que el comportamiento del consumidor es indispensable analizar el método cuantitativo y su dirección al igual que el método cuantitativo.</a:t>
          </a:r>
        </a:p>
      </dgm:t>
    </dgm:pt>
    <dgm:pt modelId="{81810AE1-3C62-4F48-BF7C-EAC9FC12AE03}" type="parTrans" cxnId="{477C5E44-8BC8-4167-84C6-DC7E8E7B4733}">
      <dgm:prSet/>
      <dgm:spPr/>
      <dgm:t>
        <a:bodyPr/>
        <a:lstStyle/>
        <a:p>
          <a:endParaRPr lang="es-EC"/>
        </a:p>
      </dgm:t>
    </dgm:pt>
    <dgm:pt modelId="{30A88837-C157-4C22-A7AB-82E8ABC92825}" type="sibTrans" cxnId="{477C5E44-8BC8-4167-84C6-DC7E8E7B4733}">
      <dgm:prSet/>
      <dgm:spPr/>
      <dgm:t>
        <a:bodyPr/>
        <a:lstStyle/>
        <a:p>
          <a:endParaRPr lang="es-EC"/>
        </a:p>
      </dgm:t>
    </dgm:pt>
    <dgm:pt modelId="{6308CA0C-03E9-42B7-B6FA-D03FB0F7D1A8}">
      <dgm:prSet phldrT="[Texto]"/>
      <dgm:spPr/>
      <dgm:t>
        <a:bodyPr/>
        <a:lstStyle/>
        <a:p>
          <a:r>
            <a:rPr lang="es-EC" sz="1100" b="1" dirty="0"/>
            <a:t>Comportamiento del Consumidor, una mirada sociológica (Oscar llena &amp; Fernando Córdova 2007)</a:t>
          </a:r>
        </a:p>
        <a:p>
          <a:r>
            <a:rPr lang="es-EC" sz="1100" dirty="0"/>
            <a:t>El comportamiento del consumidor nace del individuo y busca satisfacer las necesidades y deseos, ya sea comprando, usando, evaluando, disponiendo de productos elaborados, servicios inmediatos e ideas innovadoras.</a:t>
          </a:r>
        </a:p>
      </dgm:t>
    </dgm:pt>
    <dgm:pt modelId="{494436E9-42EB-4E9E-AE33-F0EC9DD831D8}" type="parTrans" cxnId="{35EA5222-9381-4E16-92FB-E01DF7B75AE6}">
      <dgm:prSet/>
      <dgm:spPr/>
      <dgm:t>
        <a:bodyPr/>
        <a:lstStyle/>
        <a:p>
          <a:endParaRPr lang="es-EC"/>
        </a:p>
      </dgm:t>
    </dgm:pt>
    <dgm:pt modelId="{B52F76B4-F9B5-40BC-8904-252A1058F880}" type="sibTrans" cxnId="{35EA5222-9381-4E16-92FB-E01DF7B75AE6}">
      <dgm:prSet/>
      <dgm:spPr/>
      <dgm:t>
        <a:bodyPr/>
        <a:lstStyle/>
        <a:p>
          <a:endParaRPr lang="es-EC"/>
        </a:p>
      </dgm:t>
    </dgm:pt>
    <dgm:pt modelId="{400A17D2-F377-4AEA-9C5F-521C40855BFA}">
      <dgm:prSet phldrT="[Texto]" custT="1"/>
      <dgm:spPr/>
      <dgm:t>
        <a:bodyPr/>
        <a:lstStyle/>
        <a:p>
          <a:r>
            <a:rPr lang="es-EC" sz="1200" b="1" dirty="0"/>
            <a:t>Enfoque Método Mixto.</a:t>
          </a:r>
        </a:p>
      </dgm:t>
    </dgm:pt>
    <dgm:pt modelId="{19695FFB-7909-4444-AD38-A4937B3CFF11}" type="parTrans" cxnId="{AE8D0DB1-D62F-44CA-A814-2B5E46D6EF0B}">
      <dgm:prSet/>
      <dgm:spPr/>
      <dgm:t>
        <a:bodyPr/>
        <a:lstStyle/>
        <a:p>
          <a:endParaRPr lang="es-EC"/>
        </a:p>
      </dgm:t>
    </dgm:pt>
    <dgm:pt modelId="{9FDF1E90-8EF7-4BF7-BD50-3AA69D09311D}" type="sibTrans" cxnId="{AE8D0DB1-D62F-44CA-A814-2B5E46D6EF0B}">
      <dgm:prSet/>
      <dgm:spPr/>
      <dgm:t>
        <a:bodyPr/>
        <a:lstStyle/>
        <a:p>
          <a:endParaRPr lang="es-EC"/>
        </a:p>
      </dgm:t>
    </dgm:pt>
    <dgm:pt modelId="{1675DE08-91C6-4B06-981C-338538A4882E}">
      <dgm:prSet phldrT="[Texto]"/>
      <dgm:spPr/>
      <dgm:t>
        <a:bodyPr/>
        <a:lstStyle/>
        <a:p>
          <a:endParaRPr lang="es-EC" sz="1000" dirty="0">
            <a:solidFill>
              <a:schemeClr val="tx1"/>
            </a:solidFill>
          </a:endParaRPr>
        </a:p>
      </dgm:t>
    </dgm:pt>
    <dgm:pt modelId="{0227C0E4-8713-4685-921C-2C733DE07A90}" type="parTrans" cxnId="{F0FC0754-0FA1-4BDE-AE51-8A22AD5C4CF1}">
      <dgm:prSet/>
      <dgm:spPr/>
      <dgm:t>
        <a:bodyPr/>
        <a:lstStyle/>
        <a:p>
          <a:endParaRPr lang="es-EC"/>
        </a:p>
      </dgm:t>
    </dgm:pt>
    <dgm:pt modelId="{9390AB86-2EA3-4BF7-AA71-3C366008FDE2}" type="sibTrans" cxnId="{F0FC0754-0FA1-4BDE-AE51-8A22AD5C4CF1}">
      <dgm:prSet/>
      <dgm:spPr/>
      <dgm:t>
        <a:bodyPr/>
        <a:lstStyle/>
        <a:p>
          <a:endParaRPr lang="es-EC"/>
        </a:p>
      </dgm:t>
    </dgm:pt>
    <dgm:pt modelId="{ACB99F0D-6B0B-4539-A309-C953BC343AAC}">
      <dgm:prSet phldrT="[Texto]" custT="1"/>
      <dgm:spPr/>
      <dgm:t>
        <a:bodyPr/>
        <a:lstStyle/>
        <a:p>
          <a:r>
            <a:rPr lang="es-EC" sz="1200" b="1" dirty="0"/>
            <a:t>Análisis Estadístico.</a:t>
          </a:r>
        </a:p>
      </dgm:t>
    </dgm:pt>
    <dgm:pt modelId="{89F35A5C-A3E0-47D6-B102-BE05F7CDD4D0}" type="parTrans" cxnId="{F264E467-6CC7-4567-9759-1447126D2CAD}">
      <dgm:prSet/>
      <dgm:spPr/>
      <dgm:t>
        <a:bodyPr/>
        <a:lstStyle/>
        <a:p>
          <a:endParaRPr lang="es-EC"/>
        </a:p>
      </dgm:t>
    </dgm:pt>
    <dgm:pt modelId="{EAD7ED45-6CF2-4006-B09E-B138748A6446}" type="sibTrans" cxnId="{F264E467-6CC7-4567-9759-1447126D2CAD}">
      <dgm:prSet/>
      <dgm:spPr/>
      <dgm:t>
        <a:bodyPr/>
        <a:lstStyle/>
        <a:p>
          <a:endParaRPr lang="es-EC"/>
        </a:p>
      </dgm:t>
    </dgm:pt>
    <dgm:pt modelId="{B3F407ED-ADD1-484B-B6D5-B6C1487F21AB}">
      <dgm:prSet phldrT="[Texto]" custT="1"/>
      <dgm:spPr/>
      <dgm:t>
        <a:bodyPr/>
        <a:lstStyle/>
        <a:p>
          <a:r>
            <a:rPr lang="es-EC" sz="1100" b="1" dirty="0"/>
            <a:t>Enfoque en Planteamientos  psicosociológicos</a:t>
          </a:r>
        </a:p>
      </dgm:t>
    </dgm:pt>
    <dgm:pt modelId="{EEDB22C1-228D-4114-82D9-74D46188102F}" type="parTrans" cxnId="{296504AE-AB5E-4F36-9D8A-F385E7BA1AD8}">
      <dgm:prSet/>
      <dgm:spPr/>
      <dgm:t>
        <a:bodyPr/>
        <a:lstStyle/>
        <a:p>
          <a:endParaRPr lang="es-EC"/>
        </a:p>
      </dgm:t>
    </dgm:pt>
    <dgm:pt modelId="{32A2BAF1-22C6-4907-91E6-8AD9688347BF}" type="sibTrans" cxnId="{296504AE-AB5E-4F36-9D8A-F385E7BA1AD8}">
      <dgm:prSet/>
      <dgm:spPr/>
      <dgm:t>
        <a:bodyPr/>
        <a:lstStyle/>
        <a:p>
          <a:endParaRPr lang="es-EC"/>
        </a:p>
      </dgm:t>
    </dgm:pt>
    <dgm:pt modelId="{4C5FAD8A-14C7-4512-9968-2E7BAE8B5475}">
      <dgm:prSet phldrT="[Texto]" custT="1"/>
      <dgm:spPr/>
      <dgm:t>
        <a:bodyPr/>
        <a:lstStyle/>
        <a:p>
          <a:r>
            <a:rPr lang="es-EC" sz="1100" b="1"/>
            <a:t>Enfoque en Planteamiento de compra y consumo </a:t>
          </a:r>
          <a:endParaRPr lang="es-EC" sz="1100" b="1" dirty="0"/>
        </a:p>
      </dgm:t>
    </dgm:pt>
    <dgm:pt modelId="{E3BBBF35-160C-4901-B36F-B18E76F5F88C}" type="parTrans" cxnId="{A5AFDFEA-FA1E-4A93-BDB5-622DF1A5C8EA}">
      <dgm:prSet/>
      <dgm:spPr/>
      <dgm:t>
        <a:bodyPr/>
        <a:lstStyle/>
        <a:p>
          <a:endParaRPr lang="es-EC"/>
        </a:p>
      </dgm:t>
    </dgm:pt>
    <dgm:pt modelId="{92ED6727-04F0-4D64-AD38-40E38B416A20}" type="sibTrans" cxnId="{A5AFDFEA-FA1E-4A93-BDB5-622DF1A5C8EA}">
      <dgm:prSet/>
      <dgm:spPr/>
      <dgm:t>
        <a:bodyPr/>
        <a:lstStyle/>
        <a:p>
          <a:endParaRPr lang="es-EC"/>
        </a:p>
      </dgm:t>
    </dgm:pt>
    <dgm:pt modelId="{5E249874-0C48-48C9-9FA5-A0FEE1FE3EF8}" type="pres">
      <dgm:prSet presAssocID="{BC8BFC99-0AE1-4C59-B3E1-9F9110E430A6}" presName="Name0" presStyleCnt="0">
        <dgm:presLayoutVars>
          <dgm:chMax val="7"/>
          <dgm:chPref val="7"/>
          <dgm:dir/>
        </dgm:presLayoutVars>
      </dgm:prSet>
      <dgm:spPr/>
      <dgm:t>
        <a:bodyPr/>
        <a:lstStyle/>
        <a:p>
          <a:endParaRPr lang="es-EC"/>
        </a:p>
      </dgm:t>
    </dgm:pt>
    <dgm:pt modelId="{A42E4109-02EC-4D54-882D-90FA00EF1672}" type="pres">
      <dgm:prSet presAssocID="{BC8BFC99-0AE1-4C59-B3E1-9F9110E430A6}" presName="Name1" presStyleCnt="0"/>
      <dgm:spPr/>
    </dgm:pt>
    <dgm:pt modelId="{3E6CD6F6-0C84-46F7-A44A-4160829B641A}" type="pres">
      <dgm:prSet presAssocID="{BC8BFC99-0AE1-4C59-B3E1-9F9110E430A6}" presName="cycle" presStyleCnt="0"/>
      <dgm:spPr/>
    </dgm:pt>
    <dgm:pt modelId="{4AFC6BF4-ECBE-4F00-9DFD-DF25A2B0E9D2}" type="pres">
      <dgm:prSet presAssocID="{BC8BFC99-0AE1-4C59-B3E1-9F9110E430A6}" presName="srcNode" presStyleLbl="node1" presStyleIdx="0" presStyleCnt="3"/>
      <dgm:spPr/>
    </dgm:pt>
    <dgm:pt modelId="{9881D656-A986-4CFD-A4F3-1C37405E92F2}" type="pres">
      <dgm:prSet presAssocID="{BC8BFC99-0AE1-4C59-B3E1-9F9110E430A6}" presName="conn" presStyleLbl="parChTrans1D2" presStyleIdx="0" presStyleCnt="1"/>
      <dgm:spPr/>
      <dgm:t>
        <a:bodyPr/>
        <a:lstStyle/>
        <a:p>
          <a:endParaRPr lang="es-EC"/>
        </a:p>
      </dgm:t>
    </dgm:pt>
    <dgm:pt modelId="{FA5FC0C8-963C-44E2-AEE6-44BE6AA4647A}" type="pres">
      <dgm:prSet presAssocID="{BC8BFC99-0AE1-4C59-B3E1-9F9110E430A6}" presName="extraNode" presStyleLbl="node1" presStyleIdx="0" presStyleCnt="3"/>
      <dgm:spPr/>
    </dgm:pt>
    <dgm:pt modelId="{0303B8D5-529B-446A-A673-5A09C3DB6686}" type="pres">
      <dgm:prSet presAssocID="{BC8BFC99-0AE1-4C59-B3E1-9F9110E430A6}" presName="dstNode" presStyleLbl="node1" presStyleIdx="0" presStyleCnt="3"/>
      <dgm:spPr/>
    </dgm:pt>
    <dgm:pt modelId="{5009375B-8967-4D92-88E3-AD12B8729E94}" type="pres">
      <dgm:prSet presAssocID="{AB84772D-63B8-47B4-B0CF-34E0F808F06D}" presName="text_1" presStyleLbl="node1" presStyleIdx="0" presStyleCnt="3">
        <dgm:presLayoutVars>
          <dgm:bulletEnabled val="1"/>
        </dgm:presLayoutVars>
      </dgm:prSet>
      <dgm:spPr/>
      <dgm:t>
        <a:bodyPr/>
        <a:lstStyle/>
        <a:p>
          <a:endParaRPr lang="es-EC"/>
        </a:p>
      </dgm:t>
    </dgm:pt>
    <dgm:pt modelId="{83BAF799-82CE-4AA1-8AC6-D05FC4535C57}" type="pres">
      <dgm:prSet presAssocID="{AB84772D-63B8-47B4-B0CF-34E0F808F06D}" presName="accent_1" presStyleCnt="0"/>
      <dgm:spPr/>
    </dgm:pt>
    <dgm:pt modelId="{BE037E41-80BC-4618-B344-490B1626D9DD}" type="pres">
      <dgm:prSet presAssocID="{AB84772D-63B8-47B4-B0CF-34E0F808F06D}" presName="accentRepeatNode" presStyleLbl="solidFgAcc1" presStyleIdx="0" presStyleCnt="3"/>
      <dgm:spPr/>
    </dgm:pt>
    <dgm:pt modelId="{2A8B514D-BFD4-459B-91CB-6BC6D53C0796}" type="pres">
      <dgm:prSet presAssocID="{F755DFED-19E7-42D4-B17F-EBA33A414301}" presName="text_2" presStyleLbl="node1" presStyleIdx="1" presStyleCnt="3">
        <dgm:presLayoutVars>
          <dgm:bulletEnabled val="1"/>
        </dgm:presLayoutVars>
      </dgm:prSet>
      <dgm:spPr/>
      <dgm:t>
        <a:bodyPr/>
        <a:lstStyle/>
        <a:p>
          <a:endParaRPr lang="es-EC"/>
        </a:p>
      </dgm:t>
    </dgm:pt>
    <dgm:pt modelId="{03198EC1-901D-4744-A84C-820E197072E5}" type="pres">
      <dgm:prSet presAssocID="{F755DFED-19E7-42D4-B17F-EBA33A414301}" presName="accent_2" presStyleCnt="0"/>
      <dgm:spPr/>
    </dgm:pt>
    <dgm:pt modelId="{3F603C29-F44E-4063-9FC1-74937C7B2B2C}" type="pres">
      <dgm:prSet presAssocID="{F755DFED-19E7-42D4-B17F-EBA33A414301}" presName="accentRepeatNode" presStyleLbl="solidFgAcc1" presStyleIdx="1" presStyleCnt="3"/>
      <dgm:spPr/>
    </dgm:pt>
    <dgm:pt modelId="{C7A336EC-6297-4CA2-82E9-4D62581B8FBC}" type="pres">
      <dgm:prSet presAssocID="{6308CA0C-03E9-42B7-B6FA-D03FB0F7D1A8}" presName="text_3" presStyleLbl="node1" presStyleIdx="2" presStyleCnt="3" custLinFactNeighborX="1091" custLinFactNeighborY="390">
        <dgm:presLayoutVars>
          <dgm:bulletEnabled val="1"/>
        </dgm:presLayoutVars>
      </dgm:prSet>
      <dgm:spPr/>
      <dgm:t>
        <a:bodyPr/>
        <a:lstStyle/>
        <a:p>
          <a:endParaRPr lang="es-EC"/>
        </a:p>
      </dgm:t>
    </dgm:pt>
    <dgm:pt modelId="{E619E7C7-C626-4CD1-94E5-B0A26796A722}" type="pres">
      <dgm:prSet presAssocID="{6308CA0C-03E9-42B7-B6FA-D03FB0F7D1A8}" presName="accent_3" presStyleCnt="0"/>
      <dgm:spPr/>
    </dgm:pt>
    <dgm:pt modelId="{4E163744-1273-46F4-9A85-D5785E49E946}" type="pres">
      <dgm:prSet presAssocID="{6308CA0C-03E9-42B7-B6FA-D03FB0F7D1A8}" presName="accentRepeatNode" presStyleLbl="solidFgAcc1" presStyleIdx="2" presStyleCnt="3"/>
      <dgm:spPr/>
    </dgm:pt>
  </dgm:ptLst>
  <dgm:cxnLst>
    <dgm:cxn modelId="{F264E467-6CC7-4567-9759-1447126D2CAD}" srcId="{F755DFED-19E7-42D4-B17F-EBA33A414301}" destId="{ACB99F0D-6B0B-4539-A309-C953BC343AAC}" srcOrd="1" destOrd="0" parTransId="{89F35A5C-A3E0-47D6-B102-BE05F7CDD4D0}" sibTransId="{EAD7ED45-6CF2-4006-B09E-B138748A6446}"/>
    <dgm:cxn modelId="{3C550C51-858E-4915-BE34-79DC2BD3839F}" srcId="{BC8BFC99-0AE1-4C59-B3E1-9F9110E430A6}" destId="{AB84772D-63B8-47B4-B0CF-34E0F808F06D}" srcOrd="0" destOrd="0" parTransId="{0BF65977-2890-4CEB-9DE6-A4B6583BEC8F}" sibTransId="{E1F177FD-21DA-4482-BC91-937461817E0B}"/>
    <dgm:cxn modelId="{4E23FC59-4838-4A5C-91FA-E5D2BFBD010E}" type="presOf" srcId="{6308CA0C-03E9-42B7-B6FA-D03FB0F7D1A8}" destId="{C7A336EC-6297-4CA2-82E9-4D62581B8FBC}" srcOrd="0" destOrd="0" presId="urn:microsoft.com/office/officeart/2008/layout/VerticalCurvedList"/>
    <dgm:cxn modelId="{AE8D0DB1-D62F-44CA-A814-2B5E46D6EF0B}" srcId="{F755DFED-19E7-42D4-B17F-EBA33A414301}" destId="{400A17D2-F377-4AEA-9C5F-521C40855BFA}" srcOrd="0" destOrd="0" parTransId="{19695FFB-7909-4444-AD38-A4937B3CFF11}" sibTransId="{9FDF1E90-8EF7-4BF7-BD50-3AA69D09311D}"/>
    <dgm:cxn modelId="{7BC7857C-69AA-402E-967D-E713C25BDC73}" type="presOf" srcId="{F755DFED-19E7-42D4-B17F-EBA33A414301}" destId="{2A8B514D-BFD4-459B-91CB-6BC6D53C0796}" srcOrd="0" destOrd="0" presId="urn:microsoft.com/office/officeart/2008/layout/VerticalCurvedList"/>
    <dgm:cxn modelId="{4608D46B-0A61-472D-A2E5-0D76778DD38B}" type="presOf" srcId="{AB84772D-63B8-47B4-B0CF-34E0F808F06D}" destId="{5009375B-8967-4D92-88E3-AD12B8729E94}" srcOrd="0" destOrd="0" presId="urn:microsoft.com/office/officeart/2008/layout/VerticalCurvedList"/>
    <dgm:cxn modelId="{04B0CB8A-CE23-41BD-97D8-D2CC42888351}" type="presOf" srcId="{1675DE08-91C6-4B06-981C-338538A4882E}" destId="{2A8B514D-BFD4-459B-91CB-6BC6D53C0796}" srcOrd="0" destOrd="3" presId="urn:microsoft.com/office/officeart/2008/layout/VerticalCurvedList"/>
    <dgm:cxn modelId="{9A5C8196-4338-4693-83E4-6F0CC067E631}" type="presOf" srcId="{B3F407ED-ADD1-484B-B6D5-B6C1487F21AB}" destId="{C7A336EC-6297-4CA2-82E9-4D62581B8FBC}" srcOrd="0" destOrd="1" presId="urn:microsoft.com/office/officeart/2008/layout/VerticalCurvedList"/>
    <dgm:cxn modelId="{F0FC0754-0FA1-4BDE-AE51-8A22AD5C4CF1}" srcId="{F755DFED-19E7-42D4-B17F-EBA33A414301}" destId="{1675DE08-91C6-4B06-981C-338538A4882E}" srcOrd="2" destOrd="0" parTransId="{0227C0E4-8713-4685-921C-2C733DE07A90}" sibTransId="{9390AB86-2EA3-4BF7-AA71-3C366008FDE2}"/>
    <dgm:cxn modelId="{477C5E44-8BC8-4167-84C6-DC7E8E7B4733}" srcId="{BC8BFC99-0AE1-4C59-B3E1-9F9110E430A6}" destId="{F755DFED-19E7-42D4-B17F-EBA33A414301}" srcOrd="1" destOrd="0" parTransId="{81810AE1-3C62-4F48-BF7C-EAC9FC12AE03}" sibTransId="{30A88837-C157-4C22-A7AB-82E8ABC92825}"/>
    <dgm:cxn modelId="{296504AE-AB5E-4F36-9D8A-F385E7BA1AD8}" srcId="{6308CA0C-03E9-42B7-B6FA-D03FB0F7D1A8}" destId="{B3F407ED-ADD1-484B-B6D5-B6C1487F21AB}" srcOrd="0" destOrd="0" parTransId="{EEDB22C1-228D-4114-82D9-74D46188102F}" sibTransId="{32A2BAF1-22C6-4907-91E6-8AD9688347BF}"/>
    <dgm:cxn modelId="{A5AFDFEA-FA1E-4A93-BDB5-622DF1A5C8EA}" srcId="{6308CA0C-03E9-42B7-B6FA-D03FB0F7D1A8}" destId="{4C5FAD8A-14C7-4512-9968-2E7BAE8B5475}" srcOrd="1" destOrd="0" parTransId="{E3BBBF35-160C-4901-B36F-B18E76F5F88C}" sibTransId="{92ED6727-04F0-4D64-AD38-40E38B416A20}"/>
    <dgm:cxn modelId="{385001A0-0A1E-494E-8AFE-180C5E537A2E}" type="presOf" srcId="{BC8BFC99-0AE1-4C59-B3E1-9F9110E430A6}" destId="{5E249874-0C48-48C9-9FA5-A0FEE1FE3EF8}" srcOrd="0" destOrd="0" presId="urn:microsoft.com/office/officeart/2008/layout/VerticalCurvedList"/>
    <dgm:cxn modelId="{C9909241-4C15-46A8-9D73-F3A4C3F05BE2}" type="presOf" srcId="{ACB99F0D-6B0B-4539-A309-C953BC343AAC}" destId="{2A8B514D-BFD4-459B-91CB-6BC6D53C0796}" srcOrd="0" destOrd="2" presId="urn:microsoft.com/office/officeart/2008/layout/VerticalCurvedList"/>
    <dgm:cxn modelId="{0EBEB1D4-28D2-434C-9729-85B4ED4FEAE4}" type="presOf" srcId="{E1F177FD-21DA-4482-BC91-937461817E0B}" destId="{9881D656-A986-4CFD-A4F3-1C37405E92F2}" srcOrd="0" destOrd="0" presId="urn:microsoft.com/office/officeart/2008/layout/VerticalCurvedList"/>
    <dgm:cxn modelId="{AFEEB6CA-D810-40E8-80FA-644F2CADB802}" type="presOf" srcId="{400A17D2-F377-4AEA-9C5F-521C40855BFA}" destId="{2A8B514D-BFD4-459B-91CB-6BC6D53C0796}" srcOrd="0" destOrd="1" presId="urn:microsoft.com/office/officeart/2008/layout/VerticalCurvedList"/>
    <dgm:cxn modelId="{35EA5222-9381-4E16-92FB-E01DF7B75AE6}" srcId="{BC8BFC99-0AE1-4C59-B3E1-9F9110E430A6}" destId="{6308CA0C-03E9-42B7-B6FA-D03FB0F7D1A8}" srcOrd="2" destOrd="0" parTransId="{494436E9-42EB-4E9E-AE33-F0EC9DD831D8}" sibTransId="{B52F76B4-F9B5-40BC-8904-252A1058F880}"/>
    <dgm:cxn modelId="{CBEB4E6A-019C-429E-8418-1A25DB2FA965}" type="presOf" srcId="{4C5FAD8A-14C7-4512-9968-2E7BAE8B5475}" destId="{C7A336EC-6297-4CA2-82E9-4D62581B8FBC}" srcOrd="0" destOrd="2" presId="urn:microsoft.com/office/officeart/2008/layout/VerticalCurvedList"/>
    <dgm:cxn modelId="{1EEA0DBC-E0D4-433B-B1AA-844E3EAC4A71}" type="presParOf" srcId="{5E249874-0C48-48C9-9FA5-A0FEE1FE3EF8}" destId="{A42E4109-02EC-4D54-882D-90FA00EF1672}" srcOrd="0" destOrd="0" presId="urn:microsoft.com/office/officeart/2008/layout/VerticalCurvedList"/>
    <dgm:cxn modelId="{D242F927-BC29-488C-A590-CC0FCF215F24}" type="presParOf" srcId="{A42E4109-02EC-4D54-882D-90FA00EF1672}" destId="{3E6CD6F6-0C84-46F7-A44A-4160829B641A}" srcOrd="0" destOrd="0" presId="urn:microsoft.com/office/officeart/2008/layout/VerticalCurvedList"/>
    <dgm:cxn modelId="{E4B74999-ABB6-4C4A-945B-1ECCBEBFBC6D}" type="presParOf" srcId="{3E6CD6F6-0C84-46F7-A44A-4160829B641A}" destId="{4AFC6BF4-ECBE-4F00-9DFD-DF25A2B0E9D2}" srcOrd="0" destOrd="0" presId="urn:microsoft.com/office/officeart/2008/layout/VerticalCurvedList"/>
    <dgm:cxn modelId="{DAFD9751-E863-486F-B8FC-C09082F2FFD4}" type="presParOf" srcId="{3E6CD6F6-0C84-46F7-A44A-4160829B641A}" destId="{9881D656-A986-4CFD-A4F3-1C37405E92F2}" srcOrd="1" destOrd="0" presId="urn:microsoft.com/office/officeart/2008/layout/VerticalCurvedList"/>
    <dgm:cxn modelId="{7572B2EB-2505-4B78-A85F-56F3EC0E6226}" type="presParOf" srcId="{3E6CD6F6-0C84-46F7-A44A-4160829B641A}" destId="{FA5FC0C8-963C-44E2-AEE6-44BE6AA4647A}" srcOrd="2" destOrd="0" presId="urn:microsoft.com/office/officeart/2008/layout/VerticalCurvedList"/>
    <dgm:cxn modelId="{CEE9520A-AC5F-48BA-92D9-7BF6C2493ABC}" type="presParOf" srcId="{3E6CD6F6-0C84-46F7-A44A-4160829B641A}" destId="{0303B8D5-529B-446A-A673-5A09C3DB6686}" srcOrd="3" destOrd="0" presId="urn:microsoft.com/office/officeart/2008/layout/VerticalCurvedList"/>
    <dgm:cxn modelId="{FB1FB67A-78BD-41EE-A7CD-A2F2B7173636}" type="presParOf" srcId="{A42E4109-02EC-4D54-882D-90FA00EF1672}" destId="{5009375B-8967-4D92-88E3-AD12B8729E94}" srcOrd="1" destOrd="0" presId="urn:microsoft.com/office/officeart/2008/layout/VerticalCurvedList"/>
    <dgm:cxn modelId="{F69E7540-0BC0-4E7B-A702-36649F95DF0B}" type="presParOf" srcId="{A42E4109-02EC-4D54-882D-90FA00EF1672}" destId="{83BAF799-82CE-4AA1-8AC6-D05FC4535C57}" srcOrd="2" destOrd="0" presId="urn:microsoft.com/office/officeart/2008/layout/VerticalCurvedList"/>
    <dgm:cxn modelId="{03DBBF04-6E73-422A-AD11-BD8843EF3305}" type="presParOf" srcId="{83BAF799-82CE-4AA1-8AC6-D05FC4535C57}" destId="{BE037E41-80BC-4618-B344-490B1626D9DD}" srcOrd="0" destOrd="0" presId="urn:microsoft.com/office/officeart/2008/layout/VerticalCurvedList"/>
    <dgm:cxn modelId="{95BC9485-AEC3-499B-B1F6-C818F93EE164}" type="presParOf" srcId="{A42E4109-02EC-4D54-882D-90FA00EF1672}" destId="{2A8B514D-BFD4-459B-91CB-6BC6D53C0796}" srcOrd="3" destOrd="0" presId="urn:microsoft.com/office/officeart/2008/layout/VerticalCurvedList"/>
    <dgm:cxn modelId="{FF404640-D874-46E9-856A-DC44EA55BE8D}" type="presParOf" srcId="{A42E4109-02EC-4D54-882D-90FA00EF1672}" destId="{03198EC1-901D-4744-A84C-820E197072E5}" srcOrd="4" destOrd="0" presId="urn:microsoft.com/office/officeart/2008/layout/VerticalCurvedList"/>
    <dgm:cxn modelId="{51953678-98B4-4EB6-AD45-C6B3334083AE}" type="presParOf" srcId="{03198EC1-901D-4744-A84C-820E197072E5}" destId="{3F603C29-F44E-4063-9FC1-74937C7B2B2C}" srcOrd="0" destOrd="0" presId="urn:microsoft.com/office/officeart/2008/layout/VerticalCurvedList"/>
    <dgm:cxn modelId="{B2E57A89-2DA8-4352-88A6-BDDD67C1FC56}" type="presParOf" srcId="{A42E4109-02EC-4D54-882D-90FA00EF1672}" destId="{C7A336EC-6297-4CA2-82E9-4D62581B8FBC}" srcOrd="5" destOrd="0" presId="urn:microsoft.com/office/officeart/2008/layout/VerticalCurvedList"/>
    <dgm:cxn modelId="{04F8B9CB-C54C-4961-AE5D-E7FEA764BCA7}" type="presParOf" srcId="{A42E4109-02EC-4D54-882D-90FA00EF1672}" destId="{E619E7C7-C626-4CD1-94E5-B0A26796A722}" srcOrd="6" destOrd="0" presId="urn:microsoft.com/office/officeart/2008/layout/VerticalCurvedList"/>
    <dgm:cxn modelId="{7086C319-0EF6-4750-A69A-B055797D1546}" type="presParOf" srcId="{E619E7C7-C626-4CD1-94E5-B0A26796A722}" destId="{4E163744-1273-46F4-9A85-D5785E49E9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6F73C5-3CB2-4F59-8E25-F41B49AF33BA}" type="doc">
      <dgm:prSet loTypeId="urn:microsoft.com/office/officeart/2008/layout/HorizontalMultiLevelHierarchy" loCatId="hierarchy" qsTypeId="urn:microsoft.com/office/officeart/2005/8/quickstyle/3d1" qsCatId="3D" csTypeId="urn:microsoft.com/office/officeart/2005/8/colors/accent0_1" csCatId="mainScheme" phldr="1"/>
      <dgm:spPr/>
      <dgm:t>
        <a:bodyPr/>
        <a:lstStyle/>
        <a:p>
          <a:endParaRPr lang="es-EC"/>
        </a:p>
      </dgm:t>
    </dgm:pt>
    <dgm:pt modelId="{DBC15756-C84C-4827-B5CA-A7F43CB5AE0D}">
      <dgm:prSet phldrT="[Texto]" custT="1"/>
      <dgm:spPr/>
      <dgm:t>
        <a:bodyPr/>
        <a:lstStyle/>
        <a:p>
          <a:r>
            <a:rPr lang="es-EC" sz="1600" b="1"/>
            <a:t>COMPORTAMIENTO DEL CONSUMIDOR</a:t>
          </a:r>
        </a:p>
      </dgm:t>
    </dgm:pt>
    <dgm:pt modelId="{E2FEC46D-6CE7-4590-B538-4E5714D14A60}" type="parTrans" cxnId="{A0FA04F0-0869-4743-A213-B37C748FC725}">
      <dgm:prSet/>
      <dgm:spPr/>
      <dgm:t>
        <a:bodyPr/>
        <a:lstStyle/>
        <a:p>
          <a:endParaRPr lang="es-EC" sz="2400"/>
        </a:p>
      </dgm:t>
    </dgm:pt>
    <dgm:pt modelId="{61E48876-9A11-43A6-AA31-46EDF9F15735}" type="sibTrans" cxnId="{A0FA04F0-0869-4743-A213-B37C748FC725}">
      <dgm:prSet/>
      <dgm:spPr/>
      <dgm:t>
        <a:bodyPr/>
        <a:lstStyle/>
        <a:p>
          <a:endParaRPr lang="es-EC" sz="2400"/>
        </a:p>
      </dgm:t>
    </dgm:pt>
    <dgm:pt modelId="{AEA575F5-787E-4F63-BA3D-C87BE97AB00F}">
      <dgm:prSet phldrT="[Texto]" custT="1"/>
      <dgm:spPr/>
      <dgm:t>
        <a:bodyPr/>
        <a:lstStyle/>
        <a:p>
          <a:r>
            <a:rPr lang="es-EC" sz="1200" b="1"/>
            <a:t>DIMENCIONES</a:t>
          </a:r>
          <a:endParaRPr lang="es-EC" sz="1000" b="1"/>
        </a:p>
      </dgm:t>
    </dgm:pt>
    <dgm:pt modelId="{C91BFB51-5F83-4B81-B0F6-94216DCEB60C}" type="parTrans" cxnId="{97BA6C88-F8ED-48D5-9D8E-80B3BBAA38A3}">
      <dgm:prSet custT="1"/>
      <dgm:spPr/>
      <dgm:t>
        <a:bodyPr/>
        <a:lstStyle/>
        <a:p>
          <a:endParaRPr lang="es-EC" sz="1050"/>
        </a:p>
      </dgm:t>
    </dgm:pt>
    <dgm:pt modelId="{B788653B-B65E-42C7-A31E-6A4B137A4496}" type="sibTrans" cxnId="{97BA6C88-F8ED-48D5-9D8E-80B3BBAA38A3}">
      <dgm:prSet/>
      <dgm:spPr/>
      <dgm:t>
        <a:bodyPr/>
        <a:lstStyle/>
        <a:p>
          <a:endParaRPr lang="es-EC" sz="2400"/>
        </a:p>
      </dgm:t>
    </dgm:pt>
    <dgm:pt modelId="{DC6BEE56-E371-42D0-B49C-26E0FF170E70}">
      <dgm:prSet phldrT="[Texto]" custT="1"/>
      <dgm:spPr/>
      <dgm:t>
        <a:bodyPr/>
        <a:lstStyle/>
        <a:p>
          <a:r>
            <a:rPr lang="es-EC" sz="1000"/>
            <a:t>Económica</a:t>
          </a:r>
        </a:p>
      </dgm:t>
    </dgm:pt>
    <dgm:pt modelId="{16CF3F7E-8A84-43A6-B91B-EA869A5BF14A}" type="parTrans" cxnId="{70D7E64E-0EA1-4ED5-9E3F-86C803AE96A4}">
      <dgm:prSet custT="1"/>
      <dgm:spPr/>
      <dgm:t>
        <a:bodyPr/>
        <a:lstStyle/>
        <a:p>
          <a:endParaRPr lang="es-EC" sz="1000"/>
        </a:p>
      </dgm:t>
    </dgm:pt>
    <dgm:pt modelId="{5D1D0B3F-5837-4DE3-8DA8-10C31A0655C3}" type="sibTrans" cxnId="{70D7E64E-0EA1-4ED5-9E3F-86C803AE96A4}">
      <dgm:prSet/>
      <dgm:spPr/>
      <dgm:t>
        <a:bodyPr/>
        <a:lstStyle/>
        <a:p>
          <a:endParaRPr lang="es-EC" sz="2400"/>
        </a:p>
      </dgm:t>
    </dgm:pt>
    <dgm:pt modelId="{897B7369-90BF-498D-B16D-F792AFFE35EB}">
      <dgm:prSet phldrT="[Texto]" custT="1"/>
      <dgm:spPr/>
      <dgm:t>
        <a:bodyPr/>
        <a:lstStyle/>
        <a:p>
          <a:r>
            <a:rPr lang="es-EC" sz="1000"/>
            <a:t>Sociológica</a:t>
          </a:r>
        </a:p>
      </dgm:t>
    </dgm:pt>
    <dgm:pt modelId="{521C8740-3BCE-41BA-8032-E359D8B122CF}" type="parTrans" cxnId="{E4350050-0718-4C9B-8C12-9E1457A005EF}">
      <dgm:prSet custT="1"/>
      <dgm:spPr/>
      <dgm:t>
        <a:bodyPr/>
        <a:lstStyle/>
        <a:p>
          <a:endParaRPr lang="es-EC" sz="1000"/>
        </a:p>
      </dgm:t>
    </dgm:pt>
    <dgm:pt modelId="{0F2FAEFF-3D3B-49D5-A3D9-95F86A6F50F3}" type="sibTrans" cxnId="{E4350050-0718-4C9B-8C12-9E1457A005EF}">
      <dgm:prSet/>
      <dgm:spPr/>
      <dgm:t>
        <a:bodyPr/>
        <a:lstStyle/>
        <a:p>
          <a:endParaRPr lang="es-EC" sz="2400"/>
        </a:p>
      </dgm:t>
    </dgm:pt>
    <dgm:pt modelId="{9DD7E2BB-9A9F-4432-95A6-6190A5C39FCA}">
      <dgm:prSet custT="1"/>
      <dgm:spPr/>
      <dgm:t>
        <a:bodyPr/>
        <a:lstStyle/>
        <a:p>
          <a:r>
            <a:rPr lang="es-EC" sz="1000"/>
            <a:t>Cultural</a:t>
          </a:r>
        </a:p>
      </dgm:t>
    </dgm:pt>
    <dgm:pt modelId="{172ABFFC-AF22-437C-BB7C-98BB7D1F977E}" type="parTrans" cxnId="{842AF6F7-14D5-49EE-A721-76A58532A61A}">
      <dgm:prSet custT="1"/>
      <dgm:spPr/>
      <dgm:t>
        <a:bodyPr/>
        <a:lstStyle/>
        <a:p>
          <a:endParaRPr lang="es-EC" sz="1050"/>
        </a:p>
      </dgm:t>
    </dgm:pt>
    <dgm:pt modelId="{08A98581-BF4B-464C-95A4-1A80C6BFD0E2}" type="sibTrans" cxnId="{842AF6F7-14D5-49EE-A721-76A58532A61A}">
      <dgm:prSet/>
      <dgm:spPr/>
      <dgm:t>
        <a:bodyPr/>
        <a:lstStyle/>
        <a:p>
          <a:endParaRPr lang="es-EC" sz="2400"/>
        </a:p>
      </dgm:t>
    </dgm:pt>
    <dgm:pt modelId="{EC1F7FD0-26AE-4DC4-BACF-A3A77B542780}">
      <dgm:prSet custT="1"/>
      <dgm:spPr/>
      <dgm:t>
        <a:bodyPr/>
        <a:lstStyle/>
        <a:p>
          <a:r>
            <a:rPr lang="es-EC" sz="1000"/>
            <a:t>Psicológica</a:t>
          </a:r>
        </a:p>
      </dgm:t>
    </dgm:pt>
    <dgm:pt modelId="{8FAAEA38-E0B4-4C8F-AEE0-A87C9A81FDE1}" type="parTrans" cxnId="{AB1D9196-2888-456E-9782-FD3E482B3B19}">
      <dgm:prSet custT="1"/>
      <dgm:spPr/>
      <dgm:t>
        <a:bodyPr/>
        <a:lstStyle/>
        <a:p>
          <a:endParaRPr lang="es-EC" sz="1050"/>
        </a:p>
      </dgm:t>
    </dgm:pt>
    <dgm:pt modelId="{1AEB15AE-B2CA-4FAF-A1B9-27BC4CF75DE9}" type="sibTrans" cxnId="{AB1D9196-2888-456E-9782-FD3E482B3B19}">
      <dgm:prSet/>
      <dgm:spPr/>
      <dgm:t>
        <a:bodyPr/>
        <a:lstStyle/>
        <a:p>
          <a:endParaRPr lang="es-EC" sz="2400"/>
        </a:p>
      </dgm:t>
    </dgm:pt>
    <dgm:pt modelId="{C5177CD1-77C7-4575-8F70-7F896CAD1AC4}">
      <dgm:prSet custT="1"/>
      <dgm:spPr/>
      <dgm:t>
        <a:bodyPr/>
        <a:lstStyle/>
        <a:p>
          <a:r>
            <a:rPr lang="es-EC" sz="1000"/>
            <a:t>Antropológica</a:t>
          </a:r>
        </a:p>
      </dgm:t>
    </dgm:pt>
    <dgm:pt modelId="{72C2E607-0C45-41FE-8684-CEF6FBD6CD16}" type="parTrans" cxnId="{407DB95C-680F-4C01-9BE6-062DF83F447B}">
      <dgm:prSet custT="1"/>
      <dgm:spPr/>
      <dgm:t>
        <a:bodyPr/>
        <a:lstStyle/>
        <a:p>
          <a:endParaRPr lang="es-EC" sz="1050"/>
        </a:p>
      </dgm:t>
    </dgm:pt>
    <dgm:pt modelId="{1D3866F5-4400-4BFE-B954-E3D08CAF58BC}" type="sibTrans" cxnId="{407DB95C-680F-4C01-9BE6-062DF83F447B}">
      <dgm:prSet/>
      <dgm:spPr/>
      <dgm:t>
        <a:bodyPr/>
        <a:lstStyle/>
        <a:p>
          <a:endParaRPr lang="es-EC" sz="2400"/>
        </a:p>
      </dgm:t>
    </dgm:pt>
    <dgm:pt modelId="{4267C63C-4A12-4F46-99A5-2DFD830117FA}">
      <dgm:prSet custT="1"/>
      <dgm:spPr/>
      <dgm:t>
        <a:bodyPr/>
        <a:lstStyle/>
        <a:p>
          <a:r>
            <a:rPr lang="es-EC" sz="1200" b="1"/>
            <a:t>VARIABLES   </a:t>
          </a:r>
        </a:p>
      </dgm:t>
    </dgm:pt>
    <dgm:pt modelId="{1871381A-6143-4DE0-8C00-45157A681AE8}" type="parTrans" cxnId="{18A37A85-8432-4B72-B543-1C14673447D5}">
      <dgm:prSet custT="1"/>
      <dgm:spPr/>
      <dgm:t>
        <a:bodyPr/>
        <a:lstStyle/>
        <a:p>
          <a:endParaRPr lang="es-EC" sz="900"/>
        </a:p>
      </dgm:t>
    </dgm:pt>
    <dgm:pt modelId="{55BF03A1-9677-431B-B35B-994F1B5AB14A}" type="sibTrans" cxnId="{18A37A85-8432-4B72-B543-1C14673447D5}">
      <dgm:prSet/>
      <dgm:spPr/>
      <dgm:t>
        <a:bodyPr/>
        <a:lstStyle/>
        <a:p>
          <a:endParaRPr lang="es-EC" sz="2400"/>
        </a:p>
      </dgm:t>
    </dgm:pt>
    <dgm:pt modelId="{8C687D3A-56AC-4E1A-A8FA-96FB46C605A8}">
      <dgm:prSet custT="1"/>
      <dgm:spPr/>
      <dgm:t>
        <a:bodyPr/>
        <a:lstStyle/>
        <a:p>
          <a:r>
            <a:rPr lang="es-EC" sz="1000"/>
            <a:t>Nivel de incertidumbre</a:t>
          </a:r>
        </a:p>
      </dgm:t>
    </dgm:pt>
    <dgm:pt modelId="{C4A9FBBE-9A59-42F2-8FC1-A6A9989FAD6D}" type="parTrans" cxnId="{F3F06427-FBBE-437D-9F8A-4222035D17BF}">
      <dgm:prSet custT="1"/>
      <dgm:spPr/>
      <dgm:t>
        <a:bodyPr/>
        <a:lstStyle/>
        <a:p>
          <a:endParaRPr lang="es-EC" sz="900"/>
        </a:p>
      </dgm:t>
    </dgm:pt>
    <dgm:pt modelId="{2BF07489-D64C-4851-9635-9FD88379D047}" type="sibTrans" cxnId="{F3F06427-FBBE-437D-9F8A-4222035D17BF}">
      <dgm:prSet/>
      <dgm:spPr/>
      <dgm:t>
        <a:bodyPr/>
        <a:lstStyle/>
        <a:p>
          <a:endParaRPr lang="es-EC" sz="2400"/>
        </a:p>
      </dgm:t>
    </dgm:pt>
    <dgm:pt modelId="{9D2CE187-A5AC-4FB3-9FA2-2FA7D33BDB5D}">
      <dgm:prSet custT="1"/>
      <dgm:spPr/>
      <dgm:t>
        <a:bodyPr/>
        <a:lstStyle/>
        <a:p>
          <a:r>
            <a:rPr lang="es-EC" sz="1000"/>
            <a:t>Entorno Familiar</a:t>
          </a:r>
        </a:p>
      </dgm:t>
    </dgm:pt>
    <dgm:pt modelId="{D130106C-FFBC-492D-8616-3D10550C7ADE}" type="parTrans" cxnId="{1AB0D708-5A9D-4E6C-BE50-654D4F09091C}">
      <dgm:prSet custT="1"/>
      <dgm:spPr/>
      <dgm:t>
        <a:bodyPr/>
        <a:lstStyle/>
        <a:p>
          <a:endParaRPr lang="es-EC" sz="900"/>
        </a:p>
      </dgm:t>
    </dgm:pt>
    <dgm:pt modelId="{BDBA0245-6335-47DB-8EC6-2AAECE31B38F}" type="sibTrans" cxnId="{1AB0D708-5A9D-4E6C-BE50-654D4F09091C}">
      <dgm:prSet/>
      <dgm:spPr/>
      <dgm:t>
        <a:bodyPr/>
        <a:lstStyle/>
        <a:p>
          <a:endParaRPr lang="es-EC" sz="2400"/>
        </a:p>
      </dgm:t>
    </dgm:pt>
    <dgm:pt modelId="{4E73D60E-FDE6-4030-A00A-FC4E9D1F3B3D}">
      <dgm:prSet custT="1"/>
      <dgm:spPr/>
      <dgm:t>
        <a:bodyPr/>
        <a:lstStyle/>
        <a:p>
          <a:r>
            <a:rPr lang="es-EC" sz="1000"/>
            <a:t>Grupos de Refefencia</a:t>
          </a:r>
        </a:p>
      </dgm:t>
    </dgm:pt>
    <dgm:pt modelId="{050DBBA7-A3AB-4B5A-B3C9-9F8C6A7A69FC}" type="parTrans" cxnId="{C9BC9A8C-5607-4206-90DD-7DC7E16DFB75}">
      <dgm:prSet custT="1"/>
      <dgm:spPr/>
      <dgm:t>
        <a:bodyPr/>
        <a:lstStyle/>
        <a:p>
          <a:endParaRPr lang="es-EC" sz="900"/>
        </a:p>
      </dgm:t>
    </dgm:pt>
    <dgm:pt modelId="{C5F4D2AF-8E6D-4A12-8CA8-AB4C7CF1CC81}" type="sibTrans" cxnId="{C9BC9A8C-5607-4206-90DD-7DC7E16DFB75}">
      <dgm:prSet/>
      <dgm:spPr/>
      <dgm:t>
        <a:bodyPr/>
        <a:lstStyle/>
        <a:p>
          <a:endParaRPr lang="es-EC" sz="2400"/>
        </a:p>
      </dgm:t>
    </dgm:pt>
    <dgm:pt modelId="{ADD5E454-6A1D-4DA1-A540-BEDE506B9F4E}">
      <dgm:prSet custT="1"/>
      <dgm:spPr/>
      <dgm:t>
        <a:bodyPr/>
        <a:lstStyle/>
        <a:p>
          <a:r>
            <a:rPr lang="es-EC" sz="1000"/>
            <a:t>Nivel de Educación</a:t>
          </a:r>
        </a:p>
      </dgm:t>
    </dgm:pt>
    <dgm:pt modelId="{369883E4-9C4F-4006-9210-CA802B676FD2}" type="parTrans" cxnId="{85BE3090-BC94-4EDB-82FD-B02C45BBA2CA}">
      <dgm:prSet custT="1"/>
      <dgm:spPr/>
      <dgm:t>
        <a:bodyPr/>
        <a:lstStyle/>
        <a:p>
          <a:endParaRPr lang="es-EC" sz="900"/>
        </a:p>
      </dgm:t>
    </dgm:pt>
    <dgm:pt modelId="{59837117-15B4-4CC3-A19C-146F8D892DAB}" type="sibTrans" cxnId="{85BE3090-BC94-4EDB-82FD-B02C45BBA2CA}">
      <dgm:prSet/>
      <dgm:spPr/>
      <dgm:t>
        <a:bodyPr/>
        <a:lstStyle/>
        <a:p>
          <a:endParaRPr lang="es-EC" sz="2400"/>
        </a:p>
      </dgm:t>
    </dgm:pt>
    <dgm:pt modelId="{9C0E2BE4-8C8E-479B-BBD2-22DD4B4B826E}">
      <dgm:prSet custT="1"/>
      <dgm:spPr/>
      <dgm:t>
        <a:bodyPr/>
        <a:lstStyle/>
        <a:p>
          <a:r>
            <a:rPr lang="es-EC" sz="1000"/>
            <a:t>Costumbres y Tradiciones</a:t>
          </a:r>
        </a:p>
      </dgm:t>
    </dgm:pt>
    <dgm:pt modelId="{C6778120-1FAB-4044-8897-A25E66B448C3}" type="parTrans" cxnId="{396A2071-9E25-4A52-9EB3-46B7D9E28893}">
      <dgm:prSet custT="1"/>
      <dgm:spPr/>
      <dgm:t>
        <a:bodyPr/>
        <a:lstStyle/>
        <a:p>
          <a:endParaRPr lang="es-EC" sz="900"/>
        </a:p>
      </dgm:t>
    </dgm:pt>
    <dgm:pt modelId="{51B9890C-6280-4AF5-B54D-D1E47885A7C0}" type="sibTrans" cxnId="{396A2071-9E25-4A52-9EB3-46B7D9E28893}">
      <dgm:prSet/>
      <dgm:spPr/>
      <dgm:t>
        <a:bodyPr/>
        <a:lstStyle/>
        <a:p>
          <a:endParaRPr lang="es-EC" sz="2400"/>
        </a:p>
      </dgm:t>
    </dgm:pt>
    <dgm:pt modelId="{FCCA14C1-9A49-41C0-A6FC-1A84D1C21347}">
      <dgm:prSet custT="1"/>
      <dgm:spPr/>
      <dgm:t>
        <a:bodyPr/>
        <a:lstStyle/>
        <a:p>
          <a:r>
            <a:rPr lang="es-EC" sz="1000"/>
            <a:t>Valores éticos</a:t>
          </a:r>
        </a:p>
      </dgm:t>
    </dgm:pt>
    <dgm:pt modelId="{271823E5-801A-486E-8795-07309C356CD1}" type="parTrans" cxnId="{820DFDC3-532B-4744-9247-CC3773E08B42}">
      <dgm:prSet custT="1"/>
      <dgm:spPr/>
      <dgm:t>
        <a:bodyPr/>
        <a:lstStyle/>
        <a:p>
          <a:endParaRPr lang="es-EC" sz="900"/>
        </a:p>
      </dgm:t>
    </dgm:pt>
    <dgm:pt modelId="{6F571A28-78BF-49EC-8D11-DAA3C6BE8421}" type="sibTrans" cxnId="{820DFDC3-532B-4744-9247-CC3773E08B42}">
      <dgm:prSet/>
      <dgm:spPr/>
      <dgm:t>
        <a:bodyPr/>
        <a:lstStyle/>
        <a:p>
          <a:endParaRPr lang="es-EC" sz="2400"/>
        </a:p>
      </dgm:t>
    </dgm:pt>
    <dgm:pt modelId="{5B59B751-6B9E-449E-BFF7-EAEFF7DEF97B}">
      <dgm:prSet custT="1"/>
      <dgm:spPr/>
      <dgm:t>
        <a:bodyPr/>
        <a:lstStyle/>
        <a:p>
          <a:r>
            <a:rPr lang="es-EC" sz="1000"/>
            <a:t>Personalidad</a:t>
          </a:r>
        </a:p>
      </dgm:t>
    </dgm:pt>
    <dgm:pt modelId="{F802A3ED-37BC-4E74-A105-FDC6EA746131}" type="parTrans" cxnId="{58097C6C-A1A0-40D7-88D5-E0541ACE3691}">
      <dgm:prSet custT="1"/>
      <dgm:spPr/>
      <dgm:t>
        <a:bodyPr/>
        <a:lstStyle/>
        <a:p>
          <a:endParaRPr lang="es-EC" sz="900"/>
        </a:p>
      </dgm:t>
    </dgm:pt>
    <dgm:pt modelId="{CB69FC64-2E2F-40BD-970D-066791C23B44}" type="sibTrans" cxnId="{58097C6C-A1A0-40D7-88D5-E0541ACE3691}">
      <dgm:prSet/>
      <dgm:spPr/>
      <dgm:t>
        <a:bodyPr/>
        <a:lstStyle/>
        <a:p>
          <a:endParaRPr lang="es-EC" sz="2400"/>
        </a:p>
      </dgm:t>
    </dgm:pt>
    <dgm:pt modelId="{6D589BC0-0EDC-4E18-97BA-225B5D8CA227}">
      <dgm:prSet custT="1"/>
      <dgm:spPr/>
      <dgm:t>
        <a:bodyPr/>
        <a:lstStyle/>
        <a:p>
          <a:r>
            <a:rPr lang="es-EC" sz="1000"/>
            <a:t>Entorno</a:t>
          </a:r>
        </a:p>
      </dgm:t>
    </dgm:pt>
    <dgm:pt modelId="{6F7F5703-4F0F-455D-A886-76531CF6DD34}" type="parTrans" cxnId="{27F482E9-398E-49B9-88E4-82E1DBBF6DDB}">
      <dgm:prSet custT="1"/>
      <dgm:spPr/>
      <dgm:t>
        <a:bodyPr/>
        <a:lstStyle/>
        <a:p>
          <a:endParaRPr lang="es-EC" sz="900"/>
        </a:p>
      </dgm:t>
    </dgm:pt>
    <dgm:pt modelId="{26617308-842E-441C-85B0-994DAC7B83A9}" type="sibTrans" cxnId="{27F482E9-398E-49B9-88E4-82E1DBBF6DDB}">
      <dgm:prSet/>
      <dgm:spPr/>
      <dgm:t>
        <a:bodyPr/>
        <a:lstStyle/>
        <a:p>
          <a:endParaRPr lang="es-EC" sz="2400"/>
        </a:p>
      </dgm:t>
    </dgm:pt>
    <dgm:pt modelId="{95D719C4-B91F-4687-A4DD-67083C7F528A}">
      <dgm:prSet custT="1"/>
      <dgm:spPr/>
      <dgm:t>
        <a:bodyPr/>
        <a:lstStyle/>
        <a:p>
          <a:r>
            <a:rPr lang="es-EC" sz="1000"/>
            <a:t>Caracteristicas fisicas del hombre</a:t>
          </a:r>
        </a:p>
      </dgm:t>
    </dgm:pt>
    <dgm:pt modelId="{8783F653-49C8-43C7-9CBF-B294B41D9B57}" type="parTrans" cxnId="{6FFB3785-AAE9-42F1-BAB9-3F2C13120F9B}">
      <dgm:prSet custT="1"/>
      <dgm:spPr/>
      <dgm:t>
        <a:bodyPr/>
        <a:lstStyle/>
        <a:p>
          <a:endParaRPr lang="es-EC" sz="900"/>
        </a:p>
      </dgm:t>
    </dgm:pt>
    <dgm:pt modelId="{3BCCBB80-7C3D-4ED3-9B43-BD4A4DCB115A}" type="sibTrans" cxnId="{6FFB3785-AAE9-42F1-BAB9-3F2C13120F9B}">
      <dgm:prSet/>
      <dgm:spPr/>
      <dgm:t>
        <a:bodyPr/>
        <a:lstStyle/>
        <a:p>
          <a:endParaRPr lang="es-EC" sz="2400"/>
        </a:p>
      </dgm:t>
    </dgm:pt>
    <dgm:pt modelId="{52E95F3C-8726-4D77-924E-3D5FA2F5AC65}">
      <dgm:prSet phldrT="[Texto]" custT="1"/>
      <dgm:spPr/>
      <dgm:t>
        <a:bodyPr/>
        <a:lstStyle/>
        <a:p>
          <a:r>
            <a:rPr lang="es-EC" sz="1000" dirty="0"/>
            <a:t>Percepción y Experiencia</a:t>
          </a:r>
        </a:p>
      </dgm:t>
    </dgm:pt>
    <dgm:pt modelId="{0F3B16C1-EC7A-49CD-B530-33BD145B79E9}" type="parTrans" cxnId="{0E5C65DA-2540-462B-9D33-FFBE5CCFEC96}">
      <dgm:prSet custT="1"/>
      <dgm:spPr/>
      <dgm:t>
        <a:bodyPr/>
        <a:lstStyle/>
        <a:p>
          <a:endParaRPr lang="es-EC" sz="1050"/>
        </a:p>
      </dgm:t>
    </dgm:pt>
    <dgm:pt modelId="{0DBBF596-CC5E-4DA2-A05E-4CA80FF2D964}" type="sibTrans" cxnId="{0E5C65DA-2540-462B-9D33-FFBE5CCFEC96}">
      <dgm:prSet/>
      <dgm:spPr/>
      <dgm:t>
        <a:bodyPr/>
        <a:lstStyle/>
        <a:p>
          <a:endParaRPr lang="es-EC" sz="2400"/>
        </a:p>
      </dgm:t>
    </dgm:pt>
    <dgm:pt modelId="{326F8B54-C87F-41D9-9F7C-E33E27E88824}">
      <dgm:prSet phldrT="[Texto]" custT="1"/>
      <dgm:spPr/>
      <dgm:t>
        <a:bodyPr/>
        <a:lstStyle/>
        <a:p>
          <a:r>
            <a:rPr lang="es-EC" sz="1000"/>
            <a:t>Estudio de conducta</a:t>
          </a:r>
        </a:p>
      </dgm:t>
    </dgm:pt>
    <dgm:pt modelId="{EECAADAC-F270-4DFE-AE79-992B89E2EBEE}" type="parTrans" cxnId="{10CC6061-2054-457D-8267-8FA5460E6B68}">
      <dgm:prSet custT="1"/>
      <dgm:spPr/>
      <dgm:t>
        <a:bodyPr/>
        <a:lstStyle/>
        <a:p>
          <a:endParaRPr lang="es-EC" sz="900"/>
        </a:p>
      </dgm:t>
    </dgm:pt>
    <dgm:pt modelId="{72497830-5280-4441-B2EB-AC8822C11EE7}" type="sibTrans" cxnId="{10CC6061-2054-457D-8267-8FA5460E6B68}">
      <dgm:prSet/>
      <dgm:spPr/>
      <dgm:t>
        <a:bodyPr/>
        <a:lstStyle/>
        <a:p>
          <a:endParaRPr lang="es-EC" sz="2400"/>
        </a:p>
      </dgm:t>
    </dgm:pt>
    <dgm:pt modelId="{89DA9B9D-92DD-41BC-B25E-48A17A0088D6}">
      <dgm:prSet phldrT="[Texto]" custT="1"/>
      <dgm:spPr/>
      <dgm:t>
        <a:bodyPr/>
        <a:lstStyle/>
        <a:p>
          <a:r>
            <a:rPr lang="es-EC" sz="1000"/>
            <a:t>Observación y medición</a:t>
          </a:r>
        </a:p>
      </dgm:t>
    </dgm:pt>
    <dgm:pt modelId="{17EC9B6B-BBC1-443D-88C8-8FE1490C82D2}" type="parTrans" cxnId="{0FBCFFE6-D8CD-4330-9ACA-C0CA92B8D07C}">
      <dgm:prSet custT="1"/>
      <dgm:spPr/>
      <dgm:t>
        <a:bodyPr/>
        <a:lstStyle/>
        <a:p>
          <a:endParaRPr lang="es-EC" sz="900"/>
        </a:p>
      </dgm:t>
    </dgm:pt>
    <dgm:pt modelId="{78E33CB9-56FF-4219-B993-74F592ADF076}" type="sibTrans" cxnId="{0FBCFFE6-D8CD-4330-9ACA-C0CA92B8D07C}">
      <dgm:prSet/>
      <dgm:spPr/>
      <dgm:t>
        <a:bodyPr/>
        <a:lstStyle/>
        <a:p>
          <a:endParaRPr lang="es-EC" sz="2400"/>
        </a:p>
      </dgm:t>
    </dgm:pt>
    <dgm:pt modelId="{A4A7C52F-70D6-4380-82DB-523984AEFA41}">
      <dgm:prSet phldrT="[Texto]" custT="1"/>
      <dgm:spPr/>
      <dgm:t>
        <a:bodyPr/>
        <a:lstStyle/>
        <a:p>
          <a:r>
            <a:rPr lang="es-EC" sz="1000"/>
            <a:t>Necesidades Biologicas</a:t>
          </a:r>
        </a:p>
      </dgm:t>
    </dgm:pt>
    <dgm:pt modelId="{617FFEFC-F5AB-4A48-B1B3-3270B922A084}" type="parTrans" cxnId="{C8B6232C-53D7-43DE-B606-00242594B541}">
      <dgm:prSet custT="1"/>
      <dgm:spPr/>
      <dgm:t>
        <a:bodyPr/>
        <a:lstStyle/>
        <a:p>
          <a:endParaRPr lang="es-EC" sz="1050"/>
        </a:p>
      </dgm:t>
    </dgm:pt>
    <dgm:pt modelId="{BF37585F-1DD4-42DF-80F3-0AE4F9564D47}" type="sibTrans" cxnId="{C8B6232C-53D7-43DE-B606-00242594B541}">
      <dgm:prSet/>
      <dgm:spPr/>
      <dgm:t>
        <a:bodyPr/>
        <a:lstStyle/>
        <a:p>
          <a:endParaRPr lang="es-EC" sz="2400"/>
        </a:p>
      </dgm:t>
    </dgm:pt>
    <dgm:pt modelId="{9A507568-2DA7-400E-B35F-2142757E18FB}">
      <dgm:prSet phldrT="[Texto]" custT="1"/>
      <dgm:spPr/>
      <dgm:t>
        <a:bodyPr/>
        <a:lstStyle/>
        <a:p>
          <a:r>
            <a:rPr lang="es-EC" sz="1000"/>
            <a:t>Sobrevivencia * Protección * Movimiento * Valoración, Relación con los medios.</a:t>
          </a:r>
        </a:p>
      </dgm:t>
    </dgm:pt>
    <dgm:pt modelId="{2F1CED32-C1EA-4299-97A8-518BF31DB8D9}" type="parTrans" cxnId="{EBFA1C4F-FFF8-4724-A070-B468CA71E81A}">
      <dgm:prSet custT="1"/>
      <dgm:spPr/>
      <dgm:t>
        <a:bodyPr/>
        <a:lstStyle/>
        <a:p>
          <a:endParaRPr lang="es-EC" sz="900"/>
        </a:p>
      </dgm:t>
    </dgm:pt>
    <dgm:pt modelId="{F49D3EB1-97CA-4498-BEED-5EDE43A03202}" type="sibTrans" cxnId="{EBFA1C4F-FFF8-4724-A070-B468CA71E81A}">
      <dgm:prSet/>
      <dgm:spPr/>
      <dgm:t>
        <a:bodyPr/>
        <a:lstStyle/>
        <a:p>
          <a:endParaRPr lang="es-EC" sz="2400"/>
        </a:p>
      </dgm:t>
    </dgm:pt>
    <dgm:pt modelId="{3C0E689E-B3BA-40F4-896B-04382F885D3D}">
      <dgm:prSet phldrT="[Texto]" custT="1"/>
      <dgm:spPr/>
      <dgm:t>
        <a:bodyPr/>
        <a:lstStyle/>
        <a:p>
          <a:r>
            <a:rPr lang="es-EC" sz="1000"/>
            <a:t>Conducta Social</a:t>
          </a:r>
        </a:p>
      </dgm:t>
    </dgm:pt>
    <dgm:pt modelId="{03A5B9C0-30CD-4EC4-8302-F916B4D4D945}" type="parTrans" cxnId="{6109E663-D7D2-4098-8D07-85D94B5DB37C}">
      <dgm:prSet custT="1"/>
      <dgm:spPr/>
      <dgm:t>
        <a:bodyPr/>
        <a:lstStyle/>
        <a:p>
          <a:endParaRPr lang="es-EC" sz="1050"/>
        </a:p>
      </dgm:t>
    </dgm:pt>
    <dgm:pt modelId="{127C279C-D507-4A27-919A-E6D381B7A23D}" type="sibTrans" cxnId="{6109E663-D7D2-4098-8D07-85D94B5DB37C}">
      <dgm:prSet/>
      <dgm:spPr/>
      <dgm:t>
        <a:bodyPr/>
        <a:lstStyle/>
        <a:p>
          <a:endParaRPr lang="es-EC" sz="2400"/>
        </a:p>
      </dgm:t>
    </dgm:pt>
    <dgm:pt modelId="{6A7D1033-422D-48B6-9746-611D565BD22B}">
      <dgm:prSet phldrT="[Texto]" custT="1"/>
      <dgm:spPr/>
      <dgm:t>
        <a:bodyPr/>
        <a:lstStyle/>
        <a:p>
          <a:pPr algn="ctr"/>
          <a:r>
            <a:rPr lang="es-EC" sz="1000"/>
            <a:t>Pensamiento * Movimiento físico * Expresión oral y facial.</a:t>
          </a:r>
        </a:p>
      </dgm:t>
    </dgm:pt>
    <dgm:pt modelId="{031A9A86-B8E5-4FEF-8649-1F2FB8271503}" type="parTrans" cxnId="{AC19C05B-555C-4D70-9146-0E82C05BD271}">
      <dgm:prSet custT="1"/>
      <dgm:spPr/>
      <dgm:t>
        <a:bodyPr/>
        <a:lstStyle/>
        <a:p>
          <a:endParaRPr lang="es-EC" sz="900"/>
        </a:p>
      </dgm:t>
    </dgm:pt>
    <dgm:pt modelId="{F239D882-7CEE-4653-B906-77855AF91313}" type="sibTrans" cxnId="{AC19C05B-555C-4D70-9146-0E82C05BD271}">
      <dgm:prSet/>
      <dgm:spPr/>
      <dgm:t>
        <a:bodyPr/>
        <a:lstStyle/>
        <a:p>
          <a:endParaRPr lang="es-EC" sz="2400"/>
        </a:p>
      </dgm:t>
    </dgm:pt>
    <dgm:pt modelId="{6DF25DE6-9B1D-4EE7-919B-69D2F7170C9E}">
      <dgm:prSet phldrT="[Texto]" custT="1"/>
      <dgm:spPr/>
      <dgm:t>
        <a:bodyPr/>
        <a:lstStyle/>
        <a:p>
          <a:r>
            <a:rPr lang="es-EC" sz="1000"/>
            <a:t>Nivel de ingresos</a:t>
          </a:r>
        </a:p>
      </dgm:t>
    </dgm:pt>
    <dgm:pt modelId="{78D0B95E-131A-4235-BBF7-4934427A2364}" type="parTrans" cxnId="{4282DC5D-8A9C-4A16-9C56-AA9DCBA18FF3}">
      <dgm:prSet custT="1"/>
      <dgm:spPr/>
      <dgm:t>
        <a:bodyPr/>
        <a:lstStyle/>
        <a:p>
          <a:endParaRPr lang="es-EC" sz="900"/>
        </a:p>
      </dgm:t>
    </dgm:pt>
    <dgm:pt modelId="{248EF13C-80E2-403B-8AAF-9870B447B1A3}" type="sibTrans" cxnId="{4282DC5D-8A9C-4A16-9C56-AA9DCBA18FF3}">
      <dgm:prSet/>
      <dgm:spPr/>
      <dgm:t>
        <a:bodyPr/>
        <a:lstStyle/>
        <a:p>
          <a:endParaRPr lang="es-EC" sz="2400"/>
        </a:p>
      </dgm:t>
    </dgm:pt>
    <dgm:pt modelId="{6C45879D-E92B-4C9F-9954-2CE1314E8E2D}">
      <dgm:prSet custT="1"/>
      <dgm:spPr/>
      <dgm:t>
        <a:bodyPr/>
        <a:lstStyle/>
        <a:p>
          <a:r>
            <a:rPr lang="es-EC" sz="1000"/>
            <a:t>Conocimiento de la sociedad</a:t>
          </a:r>
        </a:p>
      </dgm:t>
    </dgm:pt>
    <dgm:pt modelId="{8BC86C43-8D30-4351-B053-8A78636FDF16}" type="parTrans" cxnId="{6EA53E16-A116-4D74-A085-5B69CB59293C}">
      <dgm:prSet custT="1"/>
      <dgm:spPr/>
      <dgm:t>
        <a:bodyPr/>
        <a:lstStyle/>
        <a:p>
          <a:endParaRPr lang="es-EC" sz="900"/>
        </a:p>
      </dgm:t>
    </dgm:pt>
    <dgm:pt modelId="{B955138B-2B32-44A9-B62A-596DB0F3FC1B}" type="sibTrans" cxnId="{6EA53E16-A116-4D74-A085-5B69CB59293C}">
      <dgm:prSet/>
      <dgm:spPr/>
      <dgm:t>
        <a:bodyPr/>
        <a:lstStyle/>
        <a:p>
          <a:endParaRPr lang="es-EC" sz="2400"/>
        </a:p>
      </dgm:t>
    </dgm:pt>
    <dgm:pt modelId="{18A42C32-F3BF-4F6C-BE11-6704458C59F5}" type="pres">
      <dgm:prSet presAssocID="{836F73C5-3CB2-4F59-8E25-F41B49AF33BA}" presName="Name0" presStyleCnt="0">
        <dgm:presLayoutVars>
          <dgm:chPref val="1"/>
          <dgm:dir/>
          <dgm:animOne val="branch"/>
          <dgm:animLvl val="lvl"/>
          <dgm:resizeHandles val="exact"/>
        </dgm:presLayoutVars>
      </dgm:prSet>
      <dgm:spPr/>
      <dgm:t>
        <a:bodyPr/>
        <a:lstStyle/>
        <a:p>
          <a:endParaRPr lang="es-EC"/>
        </a:p>
      </dgm:t>
    </dgm:pt>
    <dgm:pt modelId="{2D8E8285-372E-400E-9107-1666F4EAF987}" type="pres">
      <dgm:prSet presAssocID="{DBC15756-C84C-4827-B5CA-A7F43CB5AE0D}" presName="root1" presStyleCnt="0"/>
      <dgm:spPr/>
    </dgm:pt>
    <dgm:pt modelId="{3D20095B-5FA4-4365-A82F-5BC6151C7506}" type="pres">
      <dgm:prSet presAssocID="{DBC15756-C84C-4827-B5CA-A7F43CB5AE0D}" presName="LevelOneTextNode" presStyleLbl="node0" presStyleIdx="0" presStyleCnt="1" custScaleX="262556" custScaleY="176319" custLinFactX="-297298" custLinFactNeighborX="-300000" custLinFactNeighborY="-4082">
        <dgm:presLayoutVars>
          <dgm:chPref val="3"/>
        </dgm:presLayoutVars>
      </dgm:prSet>
      <dgm:spPr/>
      <dgm:t>
        <a:bodyPr/>
        <a:lstStyle/>
        <a:p>
          <a:endParaRPr lang="es-EC"/>
        </a:p>
      </dgm:t>
    </dgm:pt>
    <dgm:pt modelId="{2209763F-C074-4CF4-9CFE-F4F8D022E1CB}" type="pres">
      <dgm:prSet presAssocID="{DBC15756-C84C-4827-B5CA-A7F43CB5AE0D}" presName="level2hierChild" presStyleCnt="0"/>
      <dgm:spPr/>
    </dgm:pt>
    <dgm:pt modelId="{696EB13C-89E7-404F-8381-4A7DD1D5CE7F}" type="pres">
      <dgm:prSet presAssocID="{C91BFB51-5F83-4B81-B0F6-94216DCEB60C}" presName="conn2-1" presStyleLbl="parChTrans1D2" presStyleIdx="0" presStyleCnt="9"/>
      <dgm:spPr/>
      <dgm:t>
        <a:bodyPr/>
        <a:lstStyle/>
        <a:p>
          <a:endParaRPr lang="es-EC"/>
        </a:p>
      </dgm:t>
    </dgm:pt>
    <dgm:pt modelId="{3ABDF85B-743A-40E7-9EBA-19F51A3CF59F}" type="pres">
      <dgm:prSet presAssocID="{C91BFB51-5F83-4B81-B0F6-94216DCEB60C}" presName="connTx" presStyleLbl="parChTrans1D2" presStyleIdx="0" presStyleCnt="9"/>
      <dgm:spPr/>
      <dgm:t>
        <a:bodyPr/>
        <a:lstStyle/>
        <a:p>
          <a:endParaRPr lang="es-EC"/>
        </a:p>
      </dgm:t>
    </dgm:pt>
    <dgm:pt modelId="{2A090FD2-299D-438B-90E8-532E5E0FAC85}" type="pres">
      <dgm:prSet presAssocID="{AEA575F5-787E-4F63-BA3D-C87BE97AB00F}" presName="root2" presStyleCnt="0"/>
      <dgm:spPr/>
    </dgm:pt>
    <dgm:pt modelId="{E3F27092-587B-4EEA-9E49-49BC04A70F2D}" type="pres">
      <dgm:prSet presAssocID="{AEA575F5-787E-4F63-BA3D-C87BE97AB00F}" presName="LevelTwoTextNode" presStyleLbl="node2" presStyleIdx="0" presStyleCnt="9" custScaleX="169067" custScaleY="97065" custLinFactNeighborX="-65569" custLinFactNeighborY="-1931">
        <dgm:presLayoutVars>
          <dgm:chPref val="3"/>
        </dgm:presLayoutVars>
      </dgm:prSet>
      <dgm:spPr/>
      <dgm:t>
        <a:bodyPr/>
        <a:lstStyle/>
        <a:p>
          <a:endParaRPr lang="es-EC"/>
        </a:p>
      </dgm:t>
    </dgm:pt>
    <dgm:pt modelId="{9481A2B3-3AB1-4DCE-9CFE-28E5D425FA02}" type="pres">
      <dgm:prSet presAssocID="{AEA575F5-787E-4F63-BA3D-C87BE97AB00F}" presName="level3hierChild" presStyleCnt="0"/>
      <dgm:spPr/>
    </dgm:pt>
    <dgm:pt modelId="{8E00B6BB-4CFA-4153-9F3F-5D14E4EC9020}" type="pres">
      <dgm:prSet presAssocID="{1871381A-6143-4DE0-8C00-45157A681AE8}" presName="conn2-1" presStyleLbl="parChTrans1D3" presStyleIdx="0" presStyleCnt="16"/>
      <dgm:spPr/>
      <dgm:t>
        <a:bodyPr/>
        <a:lstStyle/>
        <a:p>
          <a:endParaRPr lang="es-EC"/>
        </a:p>
      </dgm:t>
    </dgm:pt>
    <dgm:pt modelId="{411FB3E8-38BB-415C-9044-9C0CAAE709C4}" type="pres">
      <dgm:prSet presAssocID="{1871381A-6143-4DE0-8C00-45157A681AE8}" presName="connTx" presStyleLbl="parChTrans1D3" presStyleIdx="0" presStyleCnt="16"/>
      <dgm:spPr/>
      <dgm:t>
        <a:bodyPr/>
        <a:lstStyle/>
        <a:p>
          <a:endParaRPr lang="es-EC"/>
        </a:p>
      </dgm:t>
    </dgm:pt>
    <dgm:pt modelId="{99C4570D-6675-4505-B4A8-61E4985C4C85}" type="pres">
      <dgm:prSet presAssocID="{4267C63C-4A12-4F46-99A5-2DFD830117FA}" presName="root2" presStyleCnt="0"/>
      <dgm:spPr/>
    </dgm:pt>
    <dgm:pt modelId="{76722F74-CA46-430C-BE73-555E06AC463E}" type="pres">
      <dgm:prSet presAssocID="{4267C63C-4A12-4F46-99A5-2DFD830117FA}" presName="LevelTwoTextNode" presStyleLbl="node3" presStyleIdx="0" presStyleCnt="16">
        <dgm:presLayoutVars>
          <dgm:chPref val="3"/>
        </dgm:presLayoutVars>
      </dgm:prSet>
      <dgm:spPr/>
      <dgm:t>
        <a:bodyPr/>
        <a:lstStyle/>
        <a:p>
          <a:endParaRPr lang="es-EC"/>
        </a:p>
      </dgm:t>
    </dgm:pt>
    <dgm:pt modelId="{9F6174B8-E5CC-49DF-946D-3A305DAEEE66}" type="pres">
      <dgm:prSet presAssocID="{4267C63C-4A12-4F46-99A5-2DFD830117FA}" presName="level3hierChild" presStyleCnt="0"/>
      <dgm:spPr/>
    </dgm:pt>
    <dgm:pt modelId="{2BFB7D73-DF9A-4498-B94A-D4B0924A6B72}" type="pres">
      <dgm:prSet presAssocID="{0F3B16C1-EC7A-49CD-B530-33BD145B79E9}" presName="conn2-1" presStyleLbl="parChTrans1D2" presStyleIdx="1" presStyleCnt="9"/>
      <dgm:spPr/>
      <dgm:t>
        <a:bodyPr/>
        <a:lstStyle/>
        <a:p>
          <a:endParaRPr lang="es-EC"/>
        </a:p>
      </dgm:t>
    </dgm:pt>
    <dgm:pt modelId="{1E7E1106-E1AC-4F25-8147-D8E90C926E72}" type="pres">
      <dgm:prSet presAssocID="{0F3B16C1-EC7A-49CD-B530-33BD145B79E9}" presName="connTx" presStyleLbl="parChTrans1D2" presStyleIdx="1" presStyleCnt="9"/>
      <dgm:spPr/>
      <dgm:t>
        <a:bodyPr/>
        <a:lstStyle/>
        <a:p>
          <a:endParaRPr lang="es-EC"/>
        </a:p>
      </dgm:t>
    </dgm:pt>
    <dgm:pt modelId="{19D05227-C795-45AB-934F-39AC0F267FCD}" type="pres">
      <dgm:prSet presAssocID="{52E95F3C-8726-4D77-924E-3D5FA2F5AC65}" presName="root2" presStyleCnt="0"/>
      <dgm:spPr/>
    </dgm:pt>
    <dgm:pt modelId="{85C7200B-C072-4E2F-BBCA-721519638A67}" type="pres">
      <dgm:prSet presAssocID="{52E95F3C-8726-4D77-924E-3D5FA2F5AC65}" presName="LevelTwoTextNode" presStyleLbl="node2" presStyleIdx="1" presStyleCnt="9">
        <dgm:presLayoutVars>
          <dgm:chPref val="3"/>
        </dgm:presLayoutVars>
      </dgm:prSet>
      <dgm:spPr/>
      <dgm:t>
        <a:bodyPr/>
        <a:lstStyle/>
        <a:p>
          <a:endParaRPr lang="es-EC"/>
        </a:p>
      </dgm:t>
    </dgm:pt>
    <dgm:pt modelId="{FDADD81F-9105-486D-A3F3-831BDEE6E931}" type="pres">
      <dgm:prSet presAssocID="{52E95F3C-8726-4D77-924E-3D5FA2F5AC65}" presName="level3hierChild" presStyleCnt="0"/>
      <dgm:spPr/>
    </dgm:pt>
    <dgm:pt modelId="{4B114E0F-4C7F-4198-9595-81027A53B946}" type="pres">
      <dgm:prSet presAssocID="{EECAADAC-F270-4DFE-AE79-992B89E2EBEE}" presName="conn2-1" presStyleLbl="parChTrans1D3" presStyleIdx="1" presStyleCnt="16"/>
      <dgm:spPr/>
      <dgm:t>
        <a:bodyPr/>
        <a:lstStyle/>
        <a:p>
          <a:endParaRPr lang="es-EC"/>
        </a:p>
      </dgm:t>
    </dgm:pt>
    <dgm:pt modelId="{ECE7221E-BB07-4F00-B528-45EAFFE031F5}" type="pres">
      <dgm:prSet presAssocID="{EECAADAC-F270-4DFE-AE79-992B89E2EBEE}" presName="connTx" presStyleLbl="parChTrans1D3" presStyleIdx="1" presStyleCnt="16"/>
      <dgm:spPr/>
      <dgm:t>
        <a:bodyPr/>
        <a:lstStyle/>
        <a:p>
          <a:endParaRPr lang="es-EC"/>
        </a:p>
      </dgm:t>
    </dgm:pt>
    <dgm:pt modelId="{475237F4-0B5C-4F6B-97EE-319C570C3A72}" type="pres">
      <dgm:prSet presAssocID="{326F8B54-C87F-41D9-9F7C-E33E27E88824}" presName="root2" presStyleCnt="0"/>
      <dgm:spPr/>
    </dgm:pt>
    <dgm:pt modelId="{AD68C4DB-56A0-4ABE-84BB-3DDAA4D4AAC1}" type="pres">
      <dgm:prSet presAssocID="{326F8B54-C87F-41D9-9F7C-E33E27E88824}" presName="LevelTwoTextNode" presStyleLbl="node3" presStyleIdx="1" presStyleCnt="16" custScaleX="223679" custScaleY="80152">
        <dgm:presLayoutVars>
          <dgm:chPref val="3"/>
        </dgm:presLayoutVars>
      </dgm:prSet>
      <dgm:spPr/>
      <dgm:t>
        <a:bodyPr/>
        <a:lstStyle/>
        <a:p>
          <a:endParaRPr lang="es-EC"/>
        </a:p>
      </dgm:t>
    </dgm:pt>
    <dgm:pt modelId="{A85E8D5F-EC31-4E85-BDC9-2AF20786D2B6}" type="pres">
      <dgm:prSet presAssocID="{326F8B54-C87F-41D9-9F7C-E33E27E88824}" presName="level3hierChild" presStyleCnt="0"/>
      <dgm:spPr/>
    </dgm:pt>
    <dgm:pt modelId="{37A44385-912F-4146-A881-DD850B9BFD1A}" type="pres">
      <dgm:prSet presAssocID="{17EC9B6B-BBC1-443D-88C8-8FE1490C82D2}" presName="conn2-1" presStyleLbl="parChTrans1D3" presStyleIdx="2" presStyleCnt="16"/>
      <dgm:spPr/>
      <dgm:t>
        <a:bodyPr/>
        <a:lstStyle/>
        <a:p>
          <a:endParaRPr lang="es-EC"/>
        </a:p>
      </dgm:t>
    </dgm:pt>
    <dgm:pt modelId="{257B1720-E087-4422-AB72-A437248F57AE}" type="pres">
      <dgm:prSet presAssocID="{17EC9B6B-BBC1-443D-88C8-8FE1490C82D2}" presName="connTx" presStyleLbl="parChTrans1D3" presStyleIdx="2" presStyleCnt="16"/>
      <dgm:spPr/>
      <dgm:t>
        <a:bodyPr/>
        <a:lstStyle/>
        <a:p>
          <a:endParaRPr lang="es-EC"/>
        </a:p>
      </dgm:t>
    </dgm:pt>
    <dgm:pt modelId="{36729EF1-215E-4448-A7DB-B5C9AA4703E7}" type="pres">
      <dgm:prSet presAssocID="{89DA9B9D-92DD-41BC-B25E-48A17A0088D6}" presName="root2" presStyleCnt="0"/>
      <dgm:spPr/>
    </dgm:pt>
    <dgm:pt modelId="{BAFB38D7-B151-4184-8622-DFA25D771D95}" type="pres">
      <dgm:prSet presAssocID="{89DA9B9D-92DD-41BC-B25E-48A17A0088D6}" presName="LevelTwoTextNode" presStyleLbl="node3" presStyleIdx="2" presStyleCnt="16" custScaleX="291509" custScaleY="57621">
        <dgm:presLayoutVars>
          <dgm:chPref val="3"/>
        </dgm:presLayoutVars>
      </dgm:prSet>
      <dgm:spPr/>
      <dgm:t>
        <a:bodyPr/>
        <a:lstStyle/>
        <a:p>
          <a:endParaRPr lang="es-EC"/>
        </a:p>
      </dgm:t>
    </dgm:pt>
    <dgm:pt modelId="{D7917A29-D785-4C52-B163-A6E5AF1E6221}" type="pres">
      <dgm:prSet presAssocID="{89DA9B9D-92DD-41BC-B25E-48A17A0088D6}" presName="level3hierChild" presStyleCnt="0"/>
      <dgm:spPr/>
    </dgm:pt>
    <dgm:pt modelId="{6260EF90-23BF-4F98-9F46-AFF05F1EE13B}" type="pres">
      <dgm:prSet presAssocID="{617FFEFC-F5AB-4A48-B1B3-3270B922A084}" presName="conn2-1" presStyleLbl="parChTrans1D2" presStyleIdx="2" presStyleCnt="9"/>
      <dgm:spPr/>
      <dgm:t>
        <a:bodyPr/>
        <a:lstStyle/>
        <a:p>
          <a:endParaRPr lang="es-EC"/>
        </a:p>
      </dgm:t>
    </dgm:pt>
    <dgm:pt modelId="{2F001E9D-C9A6-4109-BB65-C6B45F8775E2}" type="pres">
      <dgm:prSet presAssocID="{617FFEFC-F5AB-4A48-B1B3-3270B922A084}" presName="connTx" presStyleLbl="parChTrans1D2" presStyleIdx="2" presStyleCnt="9"/>
      <dgm:spPr/>
      <dgm:t>
        <a:bodyPr/>
        <a:lstStyle/>
        <a:p>
          <a:endParaRPr lang="es-EC"/>
        </a:p>
      </dgm:t>
    </dgm:pt>
    <dgm:pt modelId="{4C0051B2-A346-4D29-8B3B-AA5970DA5099}" type="pres">
      <dgm:prSet presAssocID="{A4A7C52F-70D6-4380-82DB-523984AEFA41}" presName="root2" presStyleCnt="0"/>
      <dgm:spPr/>
    </dgm:pt>
    <dgm:pt modelId="{DE31B954-CE51-473D-86DC-5DC2C7CA8D1D}" type="pres">
      <dgm:prSet presAssocID="{A4A7C52F-70D6-4380-82DB-523984AEFA41}" presName="LevelTwoTextNode" presStyleLbl="node2" presStyleIdx="2" presStyleCnt="9">
        <dgm:presLayoutVars>
          <dgm:chPref val="3"/>
        </dgm:presLayoutVars>
      </dgm:prSet>
      <dgm:spPr/>
      <dgm:t>
        <a:bodyPr/>
        <a:lstStyle/>
        <a:p>
          <a:endParaRPr lang="es-EC"/>
        </a:p>
      </dgm:t>
    </dgm:pt>
    <dgm:pt modelId="{0674DA18-0CFF-4520-BE49-00861130E49C}" type="pres">
      <dgm:prSet presAssocID="{A4A7C52F-70D6-4380-82DB-523984AEFA41}" presName="level3hierChild" presStyleCnt="0"/>
      <dgm:spPr/>
    </dgm:pt>
    <dgm:pt modelId="{AC4A28CD-9C97-4A8B-91CB-C2A1174AE900}" type="pres">
      <dgm:prSet presAssocID="{2F1CED32-C1EA-4299-97A8-518BF31DB8D9}" presName="conn2-1" presStyleLbl="parChTrans1D3" presStyleIdx="3" presStyleCnt="16"/>
      <dgm:spPr/>
      <dgm:t>
        <a:bodyPr/>
        <a:lstStyle/>
        <a:p>
          <a:endParaRPr lang="es-EC"/>
        </a:p>
      </dgm:t>
    </dgm:pt>
    <dgm:pt modelId="{98A88954-62D6-433B-8A69-0A66270405BC}" type="pres">
      <dgm:prSet presAssocID="{2F1CED32-C1EA-4299-97A8-518BF31DB8D9}" presName="connTx" presStyleLbl="parChTrans1D3" presStyleIdx="3" presStyleCnt="16"/>
      <dgm:spPr/>
      <dgm:t>
        <a:bodyPr/>
        <a:lstStyle/>
        <a:p>
          <a:endParaRPr lang="es-EC"/>
        </a:p>
      </dgm:t>
    </dgm:pt>
    <dgm:pt modelId="{82017376-C541-4CED-9F62-1A8438EFA1F3}" type="pres">
      <dgm:prSet presAssocID="{9A507568-2DA7-400E-B35F-2142757E18FB}" presName="root2" presStyleCnt="0"/>
      <dgm:spPr/>
    </dgm:pt>
    <dgm:pt modelId="{5A9039CA-9EB7-46FE-B17C-716919F52E66}" type="pres">
      <dgm:prSet presAssocID="{9A507568-2DA7-400E-B35F-2142757E18FB}" presName="LevelTwoTextNode" presStyleLbl="node3" presStyleIdx="3" presStyleCnt="16" custScaleX="271190" custScaleY="141525">
        <dgm:presLayoutVars>
          <dgm:chPref val="3"/>
        </dgm:presLayoutVars>
      </dgm:prSet>
      <dgm:spPr/>
      <dgm:t>
        <a:bodyPr/>
        <a:lstStyle/>
        <a:p>
          <a:endParaRPr lang="es-EC"/>
        </a:p>
      </dgm:t>
    </dgm:pt>
    <dgm:pt modelId="{B45707C5-B7C5-48E5-9CEC-9335399E1BA8}" type="pres">
      <dgm:prSet presAssocID="{9A507568-2DA7-400E-B35F-2142757E18FB}" presName="level3hierChild" presStyleCnt="0"/>
      <dgm:spPr/>
    </dgm:pt>
    <dgm:pt modelId="{E01E55FA-A386-44C5-BB84-604480ADA2F9}" type="pres">
      <dgm:prSet presAssocID="{03A5B9C0-30CD-4EC4-8302-F916B4D4D945}" presName="conn2-1" presStyleLbl="parChTrans1D2" presStyleIdx="3" presStyleCnt="9"/>
      <dgm:spPr/>
      <dgm:t>
        <a:bodyPr/>
        <a:lstStyle/>
        <a:p>
          <a:endParaRPr lang="es-EC"/>
        </a:p>
      </dgm:t>
    </dgm:pt>
    <dgm:pt modelId="{F595D48E-5569-4977-A7B4-EA361026EC96}" type="pres">
      <dgm:prSet presAssocID="{03A5B9C0-30CD-4EC4-8302-F916B4D4D945}" presName="connTx" presStyleLbl="parChTrans1D2" presStyleIdx="3" presStyleCnt="9"/>
      <dgm:spPr/>
      <dgm:t>
        <a:bodyPr/>
        <a:lstStyle/>
        <a:p>
          <a:endParaRPr lang="es-EC"/>
        </a:p>
      </dgm:t>
    </dgm:pt>
    <dgm:pt modelId="{4DB14C84-FFFD-4AED-867F-065F9DD7CE46}" type="pres">
      <dgm:prSet presAssocID="{3C0E689E-B3BA-40F4-896B-04382F885D3D}" presName="root2" presStyleCnt="0"/>
      <dgm:spPr/>
    </dgm:pt>
    <dgm:pt modelId="{D4BA2682-72C1-4509-A687-6C2D1AAD1A12}" type="pres">
      <dgm:prSet presAssocID="{3C0E689E-B3BA-40F4-896B-04382F885D3D}" presName="LevelTwoTextNode" presStyleLbl="node2" presStyleIdx="3" presStyleCnt="9">
        <dgm:presLayoutVars>
          <dgm:chPref val="3"/>
        </dgm:presLayoutVars>
      </dgm:prSet>
      <dgm:spPr/>
      <dgm:t>
        <a:bodyPr/>
        <a:lstStyle/>
        <a:p>
          <a:endParaRPr lang="es-EC"/>
        </a:p>
      </dgm:t>
    </dgm:pt>
    <dgm:pt modelId="{E4541034-83DA-4E83-8427-0D5B8D960255}" type="pres">
      <dgm:prSet presAssocID="{3C0E689E-B3BA-40F4-896B-04382F885D3D}" presName="level3hierChild" presStyleCnt="0"/>
      <dgm:spPr/>
    </dgm:pt>
    <dgm:pt modelId="{AA124B5A-1E83-4835-9AE8-38C56C941D17}" type="pres">
      <dgm:prSet presAssocID="{031A9A86-B8E5-4FEF-8649-1F2FB8271503}" presName="conn2-1" presStyleLbl="parChTrans1D3" presStyleIdx="4" presStyleCnt="16"/>
      <dgm:spPr/>
      <dgm:t>
        <a:bodyPr/>
        <a:lstStyle/>
        <a:p>
          <a:endParaRPr lang="es-EC"/>
        </a:p>
      </dgm:t>
    </dgm:pt>
    <dgm:pt modelId="{267AE8B9-830F-444A-B6E9-D0254EF8DC82}" type="pres">
      <dgm:prSet presAssocID="{031A9A86-B8E5-4FEF-8649-1F2FB8271503}" presName="connTx" presStyleLbl="parChTrans1D3" presStyleIdx="4" presStyleCnt="16"/>
      <dgm:spPr/>
      <dgm:t>
        <a:bodyPr/>
        <a:lstStyle/>
        <a:p>
          <a:endParaRPr lang="es-EC"/>
        </a:p>
      </dgm:t>
    </dgm:pt>
    <dgm:pt modelId="{D22E524F-6025-4D62-8962-6462A626ED30}" type="pres">
      <dgm:prSet presAssocID="{6A7D1033-422D-48B6-9746-611D565BD22B}" presName="root2" presStyleCnt="0"/>
      <dgm:spPr/>
    </dgm:pt>
    <dgm:pt modelId="{6810380E-2F11-486C-8991-EF45EF47DB4B}" type="pres">
      <dgm:prSet presAssocID="{6A7D1033-422D-48B6-9746-611D565BD22B}" presName="LevelTwoTextNode" presStyleLbl="node3" presStyleIdx="4" presStyleCnt="16" custScaleX="184066" custScaleY="168508">
        <dgm:presLayoutVars>
          <dgm:chPref val="3"/>
        </dgm:presLayoutVars>
      </dgm:prSet>
      <dgm:spPr/>
      <dgm:t>
        <a:bodyPr/>
        <a:lstStyle/>
        <a:p>
          <a:endParaRPr lang="es-EC"/>
        </a:p>
      </dgm:t>
    </dgm:pt>
    <dgm:pt modelId="{D25F1F10-9C42-439A-8DC8-CF73ED5A41F5}" type="pres">
      <dgm:prSet presAssocID="{6A7D1033-422D-48B6-9746-611D565BD22B}" presName="level3hierChild" presStyleCnt="0"/>
      <dgm:spPr/>
    </dgm:pt>
    <dgm:pt modelId="{CC7D3269-B4E5-4CF3-9328-9F303EF3EAB3}" type="pres">
      <dgm:prSet presAssocID="{16CF3F7E-8A84-43A6-B91B-EA869A5BF14A}" presName="conn2-1" presStyleLbl="parChTrans1D2" presStyleIdx="4" presStyleCnt="9"/>
      <dgm:spPr/>
      <dgm:t>
        <a:bodyPr/>
        <a:lstStyle/>
        <a:p>
          <a:endParaRPr lang="es-EC"/>
        </a:p>
      </dgm:t>
    </dgm:pt>
    <dgm:pt modelId="{898917F2-6C8D-4149-8584-916C51CDD4F5}" type="pres">
      <dgm:prSet presAssocID="{16CF3F7E-8A84-43A6-B91B-EA869A5BF14A}" presName="connTx" presStyleLbl="parChTrans1D2" presStyleIdx="4" presStyleCnt="9"/>
      <dgm:spPr/>
      <dgm:t>
        <a:bodyPr/>
        <a:lstStyle/>
        <a:p>
          <a:endParaRPr lang="es-EC"/>
        </a:p>
      </dgm:t>
    </dgm:pt>
    <dgm:pt modelId="{F6F50273-92B4-4662-A0BB-A6F116C1F43B}" type="pres">
      <dgm:prSet presAssocID="{DC6BEE56-E371-42D0-B49C-26E0FF170E70}" presName="root2" presStyleCnt="0"/>
      <dgm:spPr/>
    </dgm:pt>
    <dgm:pt modelId="{61D08BF2-F2C7-4E68-BA79-A917E369F2C3}" type="pres">
      <dgm:prSet presAssocID="{DC6BEE56-E371-42D0-B49C-26E0FF170E70}" presName="LevelTwoTextNode" presStyleLbl="node2" presStyleIdx="4" presStyleCnt="9">
        <dgm:presLayoutVars>
          <dgm:chPref val="3"/>
        </dgm:presLayoutVars>
      </dgm:prSet>
      <dgm:spPr/>
      <dgm:t>
        <a:bodyPr/>
        <a:lstStyle/>
        <a:p>
          <a:endParaRPr lang="es-EC"/>
        </a:p>
      </dgm:t>
    </dgm:pt>
    <dgm:pt modelId="{ED398554-15DB-4AD4-B806-96284F78C735}" type="pres">
      <dgm:prSet presAssocID="{DC6BEE56-E371-42D0-B49C-26E0FF170E70}" presName="level3hierChild" presStyleCnt="0"/>
      <dgm:spPr/>
    </dgm:pt>
    <dgm:pt modelId="{0AF2F314-7DC0-4AF3-A3AD-B4F25601A4BE}" type="pres">
      <dgm:prSet presAssocID="{78D0B95E-131A-4235-BBF7-4934427A2364}" presName="conn2-1" presStyleLbl="parChTrans1D3" presStyleIdx="5" presStyleCnt="16"/>
      <dgm:spPr/>
      <dgm:t>
        <a:bodyPr/>
        <a:lstStyle/>
        <a:p>
          <a:endParaRPr lang="es-EC"/>
        </a:p>
      </dgm:t>
    </dgm:pt>
    <dgm:pt modelId="{DFA7DFBA-FDD4-4BC0-B367-68E720FC79AD}" type="pres">
      <dgm:prSet presAssocID="{78D0B95E-131A-4235-BBF7-4934427A2364}" presName="connTx" presStyleLbl="parChTrans1D3" presStyleIdx="5" presStyleCnt="16"/>
      <dgm:spPr/>
      <dgm:t>
        <a:bodyPr/>
        <a:lstStyle/>
        <a:p>
          <a:endParaRPr lang="es-EC"/>
        </a:p>
      </dgm:t>
    </dgm:pt>
    <dgm:pt modelId="{6332AD04-A299-4048-8FF5-A49E23A7E9AA}" type="pres">
      <dgm:prSet presAssocID="{6DF25DE6-9B1D-4EE7-919B-69D2F7170C9E}" presName="root2" presStyleCnt="0"/>
      <dgm:spPr/>
    </dgm:pt>
    <dgm:pt modelId="{353E4E23-DC48-42BD-8858-6D092273A8FE}" type="pres">
      <dgm:prSet presAssocID="{6DF25DE6-9B1D-4EE7-919B-69D2F7170C9E}" presName="LevelTwoTextNode" presStyleLbl="node3" presStyleIdx="5" presStyleCnt="16" custScaleX="192671" custScaleY="98563">
        <dgm:presLayoutVars>
          <dgm:chPref val="3"/>
        </dgm:presLayoutVars>
      </dgm:prSet>
      <dgm:spPr/>
      <dgm:t>
        <a:bodyPr/>
        <a:lstStyle/>
        <a:p>
          <a:endParaRPr lang="es-EC"/>
        </a:p>
      </dgm:t>
    </dgm:pt>
    <dgm:pt modelId="{3D49B203-AAC2-44EF-A51C-B59013E9D6EA}" type="pres">
      <dgm:prSet presAssocID="{6DF25DE6-9B1D-4EE7-919B-69D2F7170C9E}" presName="level3hierChild" presStyleCnt="0"/>
      <dgm:spPr/>
    </dgm:pt>
    <dgm:pt modelId="{87EBEE06-D574-4A24-A49A-45901EFE0608}" type="pres">
      <dgm:prSet presAssocID="{C4A9FBBE-9A59-42F2-8FC1-A6A9989FAD6D}" presName="conn2-1" presStyleLbl="parChTrans1D3" presStyleIdx="6" presStyleCnt="16"/>
      <dgm:spPr/>
      <dgm:t>
        <a:bodyPr/>
        <a:lstStyle/>
        <a:p>
          <a:endParaRPr lang="es-EC"/>
        </a:p>
      </dgm:t>
    </dgm:pt>
    <dgm:pt modelId="{768C7E5D-5936-497E-B0B6-C67842B7CF75}" type="pres">
      <dgm:prSet presAssocID="{C4A9FBBE-9A59-42F2-8FC1-A6A9989FAD6D}" presName="connTx" presStyleLbl="parChTrans1D3" presStyleIdx="6" presStyleCnt="16"/>
      <dgm:spPr/>
      <dgm:t>
        <a:bodyPr/>
        <a:lstStyle/>
        <a:p>
          <a:endParaRPr lang="es-EC"/>
        </a:p>
      </dgm:t>
    </dgm:pt>
    <dgm:pt modelId="{C9F5F75E-D3A3-4329-B68B-45558345BA39}" type="pres">
      <dgm:prSet presAssocID="{8C687D3A-56AC-4E1A-A8FA-96FB46C605A8}" presName="root2" presStyleCnt="0"/>
      <dgm:spPr/>
    </dgm:pt>
    <dgm:pt modelId="{63A1C0F9-4319-42F7-8574-716EB0B5B6DC}" type="pres">
      <dgm:prSet presAssocID="{8C687D3A-56AC-4E1A-A8FA-96FB46C605A8}" presName="LevelTwoTextNode" presStyleLbl="node3" presStyleIdx="6" presStyleCnt="16" custScaleX="322588" custScaleY="107738">
        <dgm:presLayoutVars>
          <dgm:chPref val="3"/>
        </dgm:presLayoutVars>
      </dgm:prSet>
      <dgm:spPr/>
      <dgm:t>
        <a:bodyPr/>
        <a:lstStyle/>
        <a:p>
          <a:endParaRPr lang="es-EC"/>
        </a:p>
      </dgm:t>
    </dgm:pt>
    <dgm:pt modelId="{C06BB5D5-10D1-4526-95CA-CDB11CA79D9C}" type="pres">
      <dgm:prSet presAssocID="{8C687D3A-56AC-4E1A-A8FA-96FB46C605A8}" presName="level3hierChild" presStyleCnt="0"/>
      <dgm:spPr/>
    </dgm:pt>
    <dgm:pt modelId="{DFDEE298-DF98-4481-A482-DB91AA8BC006}" type="pres">
      <dgm:prSet presAssocID="{521C8740-3BCE-41BA-8032-E359D8B122CF}" presName="conn2-1" presStyleLbl="parChTrans1D2" presStyleIdx="5" presStyleCnt="9"/>
      <dgm:spPr/>
      <dgm:t>
        <a:bodyPr/>
        <a:lstStyle/>
        <a:p>
          <a:endParaRPr lang="es-EC"/>
        </a:p>
      </dgm:t>
    </dgm:pt>
    <dgm:pt modelId="{C14FB269-567E-4ED8-B983-50F8E3971807}" type="pres">
      <dgm:prSet presAssocID="{521C8740-3BCE-41BA-8032-E359D8B122CF}" presName="connTx" presStyleLbl="parChTrans1D2" presStyleIdx="5" presStyleCnt="9"/>
      <dgm:spPr/>
      <dgm:t>
        <a:bodyPr/>
        <a:lstStyle/>
        <a:p>
          <a:endParaRPr lang="es-EC"/>
        </a:p>
      </dgm:t>
    </dgm:pt>
    <dgm:pt modelId="{A6B70F08-A2A0-4172-A300-22B92AED4B91}" type="pres">
      <dgm:prSet presAssocID="{897B7369-90BF-498D-B16D-F792AFFE35EB}" presName="root2" presStyleCnt="0"/>
      <dgm:spPr/>
    </dgm:pt>
    <dgm:pt modelId="{956CC0DC-70F9-4D69-AA9A-49CAAF5440AC}" type="pres">
      <dgm:prSet presAssocID="{897B7369-90BF-498D-B16D-F792AFFE35EB}" presName="LevelTwoTextNode" presStyleLbl="node2" presStyleIdx="5" presStyleCnt="9">
        <dgm:presLayoutVars>
          <dgm:chPref val="3"/>
        </dgm:presLayoutVars>
      </dgm:prSet>
      <dgm:spPr/>
      <dgm:t>
        <a:bodyPr/>
        <a:lstStyle/>
        <a:p>
          <a:endParaRPr lang="es-EC"/>
        </a:p>
      </dgm:t>
    </dgm:pt>
    <dgm:pt modelId="{4526984F-6864-40FA-A880-9735568BC7DD}" type="pres">
      <dgm:prSet presAssocID="{897B7369-90BF-498D-B16D-F792AFFE35EB}" presName="level3hierChild" presStyleCnt="0"/>
      <dgm:spPr/>
    </dgm:pt>
    <dgm:pt modelId="{37785CE0-811B-499B-B798-B3F4AB0ECEFD}" type="pres">
      <dgm:prSet presAssocID="{D130106C-FFBC-492D-8616-3D10550C7ADE}" presName="conn2-1" presStyleLbl="parChTrans1D3" presStyleIdx="7" presStyleCnt="16"/>
      <dgm:spPr/>
      <dgm:t>
        <a:bodyPr/>
        <a:lstStyle/>
        <a:p>
          <a:endParaRPr lang="es-EC"/>
        </a:p>
      </dgm:t>
    </dgm:pt>
    <dgm:pt modelId="{A5065DD7-3887-466C-8EBF-0615D9C3F353}" type="pres">
      <dgm:prSet presAssocID="{D130106C-FFBC-492D-8616-3D10550C7ADE}" presName="connTx" presStyleLbl="parChTrans1D3" presStyleIdx="7" presStyleCnt="16"/>
      <dgm:spPr/>
      <dgm:t>
        <a:bodyPr/>
        <a:lstStyle/>
        <a:p>
          <a:endParaRPr lang="es-EC"/>
        </a:p>
      </dgm:t>
    </dgm:pt>
    <dgm:pt modelId="{C5A82AD2-06D6-4B1B-999F-BAC850EF7708}" type="pres">
      <dgm:prSet presAssocID="{9D2CE187-A5AC-4FB3-9FA2-2FA7D33BDB5D}" presName="root2" presStyleCnt="0"/>
      <dgm:spPr/>
    </dgm:pt>
    <dgm:pt modelId="{F15F8568-1520-4895-B40D-8EA70E98B1B3}" type="pres">
      <dgm:prSet presAssocID="{9D2CE187-A5AC-4FB3-9FA2-2FA7D33BDB5D}" presName="LevelTwoTextNode" presStyleLbl="node3" presStyleIdx="7" presStyleCnt="16" custScaleX="265674" custScaleY="89906">
        <dgm:presLayoutVars>
          <dgm:chPref val="3"/>
        </dgm:presLayoutVars>
      </dgm:prSet>
      <dgm:spPr/>
      <dgm:t>
        <a:bodyPr/>
        <a:lstStyle/>
        <a:p>
          <a:endParaRPr lang="es-EC"/>
        </a:p>
      </dgm:t>
    </dgm:pt>
    <dgm:pt modelId="{393366C6-1228-443D-AF75-0B3DECC034CB}" type="pres">
      <dgm:prSet presAssocID="{9D2CE187-A5AC-4FB3-9FA2-2FA7D33BDB5D}" presName="level3hierChild" presStyleCnt="0"/>
      <dgm:spPr/>
    </dgm:pt>
    <dgm:pt modelId="{3E22B0F5-3F50-4B62-A9ED-C90C750B286D}" type="pres">
      <dgm:prSet presAssocID="{050DBBA7-A3AB-4B5A-B3C9-9F8C6A7A69FC}" presName="conn2-1" presStyleLbl="parChTrans1D3" presStyleIdx="8" presStyleCnt="16"/>
      <dgm:spPr/>
      <dgm:t>
        <a:bodyPr/>
        <a:lstStyle/>
        <a:p>
          <a:endParaRPr lang="es-EC"/>
        </a:p>
      </dgm:t>
    </dgm:pt>
    <dgm:pt modelId="{789CD93C-1085-4B3C-BEDE-A38632467042}" type="pres">
      <dgm:prSet presAssocID="{050DBBA7-A3AB-4B5A-B3C9-9F8C6A7A69FC}" presName="connTx" presStyleLbl="parChTrans1D3" presStyleIdx="8" presStyleCnt="16"/>
      <dgm:spPr/>
      <dgm:t>
        <a:bodyPr/>
        <a:lstStyle/>
        <a:p>
          <a:endParaRPr lang="es-EC"/>
        </a:p>
      </dgm:t>
    </dgm:pt>
    <dgm:pt modelId="{BD678BB0-2B7F-4FB1-B47A-E6630781873A}" type="pres">
      <dgm:prSet presAssocID="{4E73D60E-FDE6-4030-A00A-FC4E9D1F3B3D}" presName="root2" presStyleCnt="0"/>
      <dgm:spPr/>
    </dgm:pt>
    <dgm:pt modelId="{FF0F8093-5566-409D-B294-5F8E3132D89B}" type="pres">
      <dgm:prSet presAssocID="{4E73D60E-FDE6-4030-A00A-FC4E9D1F3B3D}" presName="LevelTwoTextNode" presStyleLbl="node3" presStyleIdx="8" presStyleCnt="16" custScaleX="293675" custScaleY="100019">
        <dgm:presLayoutVars>
          <dgm:chPref val="3"/>
        </dgm:presLayoutVars>
      </dgm:prSet>
      <dgm:spPr/>
      <dgm:t>
        <a:bodyPr/>
        <a:lstStyle/>
        <a:p>
          <a:endParaRPr lang="es-EC"/>
        </a:p>
      </dgm:t>
    </dgm:pt>
    <dgm:pt modelId="{B25F4F4A-5604-4BD5-8810-D1AA65A76873}" type="pres">
      <dgm:prSet presAssocID="{4E73D60E-FDE6-4030-A00A-FC4E9D1F3B3D}" presName="level3hierChild" presStyleCnt="0"/>
      <dgm:spPr/>
    </dgm:pt>
    <dgm:pt modelId="{C6DD657B-E76C-475A-8744-F7B0A3AC237B}" type="pres">
      <dgm:prSet presAssocID="{369883E4-9C4F-4006-9210-CA802B676FD2}" presName="conn2-1" presStyleLbl="parChTrans1D3" presStyleIdx="9" presStyleCnt="16"/>
      <dgm:spPr/>
      <dgm:t>
        <a:bodyPr/>
        <a:lstStyle/>
        <a:p>
          <a:endParaRPr lang="es-EC"/>
        </a:p>
      </dgm:t>
    </dgm:pt>
    <dgm:pt modelId="{76790EEA-2BDD-43DD-B100-580498F750E5}" type="pres">
      <dgm:prSet presAssocID="{369883E4-9C4F-4006-9210-CA802B676FD2}" presName="connTx" presStyleLbl="parChTrans1D3" presStyleIdx="9" presStyleCnt="16"/>
      <dgm:spPr/>
      <dgm:t>
        <a:bodyPr/>
        <a:lstStyle/>
        <a:p>
          <a:endParaRPr lang="es-EC"/>
        </a:p>
      </dgm:t>
    </dgm:pt>
    <dgm:pt modelId="{3BA00A2C-5E79-47EF-85E0-46FF6A670E6B}" type="pres">
      <dgm:prSet presAssocID="{ADD5E454-6A1D-4DA1-A540-BEDE506B9F4E}" presName="root2" presStyleCnt="0"/>
      <dgm:spPr/>
    </dgm:pt>
    <dgm:pt modelId="{9B9510FE-C195-426C-9DF4-E330643D1FB7}" type="pres">
      <dgm:prSet presAssocID="{ADD5E454-6A1D-4DA1-A540-BEDE506B9F4E}" presName="LevelTwoTextNode" presStyleLbl="node3" presStyleIdx="9" presStyleCnt="16" custScaleX="331618" custScaleY="92619">
        <dgm:presLayoutVars>
          <dgm:chPref val="3"/>
        </dgm:presLayoutVars>
      </dgm:prSet>
      <dgm:spPr/>
      <dgm:t>
        <a:bodyPr/>
        <a:lstStyle/>
        <a:p>
          <a:endParaRPr lang="es-EC"/>
        </a:p>
      </dgm:t>
    </dgm:pt>
    <dgm:pt modelId="{4589284C-4BE4-4399-99B4-5EAF9ED0D056}" type="pres">
      <dgm:prSet presAssocID="{ADD5E454-6A1D-4DA1-A540-BEDE506B9F4E}" presName="level3hierChild" presStyleCnt="0"/>
      <dgm:spPr/>
    </dgm:pt>
    <dgm:pt modelId="{0B8F1DB3-92C5-4737-8EDE-01EAA56717F5}" type="pres">
      <dgm:prSet presAssocID="{172ABFFC-AF22-437C-BB7C-98BB7D1F977E}" presName="conn2-1" presStyleLbl="parChTrans1D2" presStyleIdx="6" presStyleCnt="9"/>
      <dgm:spPr/>
      <dgm:t>
        <a:bodyPr/>
        <a:lstStyle/>
        <a:p>
          <a:endParaRPr lang="es-EC"/>
        </a:p>
      </dgm:t>
    </dgm:pt>
    <dgm:pt modelId="{BB296683-5E31-4DD6-A73A-4F8EB9AC32C5}" type="pres">
      <dgm:prSet presAssocID="{172ABFFC-AF22-437C-BB7C-98BB7D1F977E}" presName="connTx" presStyleLbl="parChTrans1D2" presStyleIdx="6" presStyleCnt="9"/>
      <dgm:spPr/>
      <dgm:t>
        <a:bodyPr/>
        <a:lstStyle/>
        <a:p>
          <a:endParaRPr lang="es-EC"/>
        </a:p>
      </dgm:t>
    </dgm:pt>
    <dgm:pt modelId="{9B091BB7-85EA-445F-A23F-BA6ED219C08F}" type="pres">
      <dgm:prSet presAssocID="{9DD7E2BB-9A9F-4432-95A6-6190A5C39FCA}" presName="root2" presStyleCnt="0"/>
      <dgm:spPr/>
    </dgm:pt>
    <dgm:pt modelId="{FFD13454-5C44-4ED3-A07A-4377A05338C3}" type="pres">
      <dgm:prSet presAssocID="{9DD7E2BB-9A9F-4432-95A6-6190A5C39FCA}" presName="LevelTwoTextNode" presStyleLbl="node2" presStyleIdx="6" presStyleCnt="9">
        <dgm:presLayoutVars>
          <dgm:chPref val="3"/>
        </dgm:presLayoutVars>
      </dgm:prSet>
      <dgm:spPr/>
      <dgm:t>
        <a:bodyPr/>
        <a:lstStyle/>
        <a:p>
          <a:endParaRPr lang="es-EC"/>
        </a:p>
      </dgm:t>
    </dgm:pt>
    <dgm:pt modelId="{7A712CA9-E3E9-4A5B-8BC8-DF7121C362F9}" type="pres">
      <dgm:prSet presAssocID="{9DD7E2BB-9A9F-4432-95A6-6190A5C39FCA}" presName="level3hierChild" presStyleCnt="0"/>
      <dgm:spPr/>
    </dgm:pt>
    <dgm:pt modelId="{EEA6112F-E8E7-4EFB-9844-2C86934C27B1}" type="pres">
      <dgm:prSet presAssocID="{C6778120-1FAB-4044-8897-A25E66B448C3}" presName="conn2-1" presStyleLbl="parChTrans1D3" presStyleIdx="10" presStyleCnt="16"/>
      <dgm:spPr/>
      <dgm:t>
        <a:bodyPr/>
        <a:lstStyle/>
        <a:p>
          <a:endParaRPr lang="es-EC"/>
        </a:p>
      </dgm:t>
    </dgm:pt>
    <dgm:pt modelId="{58956F2C-7D1E-4387-941C-8523115EB4F5}" type="pres">
      <dgm:prSet presAssocID="{C6778120-1FAB-4044-8897-A25E66B448C3}" presName="connTx" presStyleLbl="parChTrans1D3" presStyleIdx="10" presStyleCnt="16"/>
      <dgm:spPr/>
      <dgm:t>
        <a:bodyPr/>
        <a:lstStyle/>
        <a:p>
          <a:endParaRPr lang="es-EC"/>
        </a:p>
      </dgm:t>
    </dgm:pt>
    <dgm:pt modelId="{AD71318D-23C5-4C7E-B5A4-E5548969EFBD}" type="pres">
      <dgm:prSet presAssocID="{9C0E2BE4-8C8E-479B-BBD2-22DD4B4B826E}" presName="root2" presStyleCnt="0"/>
      <dgm:spPr/>
    </dgm:pt>
    <dgm:pt modelId="{C3A95915-241B-4B32-8D92-5CA16D4AC763}" type="pres">
      <dgm:prSet presAssocID="{9C0E2BE4-8C8E-479B-BBD2-22DD4B4B826E}" presName="LevelTwoTextNode" presStyleLbl="node3" presStyleIdx="10" presStyleCnt="16" custScaleX="367128" custScaleY="108541">
        <dgm:presLayoutVars>
          <dgm:chPref val="3"/>
        </dgm:presLayoutVars>
      </dgm:prSet>
      <dgm:spPr/>
      <dgm:t>
        <a:bodyPr/>
        <a:lstStyle/>
        <a:p>
          <a:endParaRPr lang="es-EC"/>
        </a:p>
      </dgm:t>
    </dgm:pt>
    <dgm:pt modelId="{664F4BC9-2547-493F-AA88-E17773CBBCA0}" type="pres">
      <dgm:prSet presAssocID="{9C0E2BE4-8C8E-479B-BBD2-22DD4B4B826E}" presName="level3hierChild" presStyleCnt="0"/>
      <dgm:spPr/>
    </dgm:pt>
    <dgm:pt modelId="{9FE53138-F7CC-4366-9E20-2EFA5D7DB365}" type="pres">
      <dgm:prSet presAssocID="{271823E5-801A-486E-8795-07309C356CD1}" presName="conn2-1" presStyleLbl="parChTrans1D3" presStyleIdx="11" presStyleCnt="16"/>
      <dgm:spPr/>
      <dgm:t>
        <a:bodyPr/>
        <a:lstStyle/>
        <a:p>
          <a:endParaRPr lang="es-EC"/>
        </a:p>
      </dgm:t>
    </dgm:pt>
    <dgm:pt modelId="{B949939A-B5E0-4662-814F-7A0C22B9CCFF}" type="pres">
      <dgm:prSet presAssocID="{271823E5-801A-486E-8795-07309C356CD1}" presName="connTx" presStyleLbl="parChTrans1D3" presStyleIdx="11" presStyleCnt="16"/>
      <dgm:spPr/>
      <dgm:t>
        <a:bodyPr/>
        <a:lstStyle/>
        <a:p>
          <a:endParaRPr lang="es-EC"/>
        </a:p>
      </dgm:t>
    </dgm:pt>
    <dgm:pt modelId="{CB86815F-7490-42AE-A1F4-38A1DD494DAF}" type="pres">
      <dgm:prSet presAssocID="{FCCA14C1-9A49-41C0-A6FC-1A84D1C21347}" presName="root2" presStyleCnt="0"/>
      <dgm:spPr/>
    </dgm:pt>
    <dgm:pt modelId="{4E5602A3-FA23-41EA-9FDD-312F4913CEDA}" type="pres">
      <dgm:prSet presAssocID="{FCCA14C1-9A49-41C0-A6FC-1A84D1C21347}" presName="LevelTwoTextNode" presStyleLbl="node3" presStyleIdx="11" presStyleCnt="16" custScaleX="398492" custScaleY="107934">
        <dgm:presLayoutVars>
          <dgm:chPref val="3"/>
        </dgm:presLayoutVars>
      </dgm:prSet>
      <dgm:spPr/>
      <dgm:t>
        <a:bodyPr/>
        <a:lstStyle/>
        <a:p>
          <a:endParaRPr lang="es-EC"/>
        </a:p>
      </dgm:t>
    </dgm:pt>
    <dgm:pt modelId="{09159C3D-26B5-409A-A6D3-66EB1F01C4E1}" type="pres">
      <dgm:prSet presAssocID="{FCCA14C1-9A49-41C0-A6FC-1A84D1C21347}" presName="level3hierChild" presStyleCnt="0"/>
      <dgm:spPr/>
    </dgm:pt>
    <dgm:pt modelId="{C186A2CB-1242-4088-8F2D-ACD126529E8C}" type="pres">
      <dgm:prSet presAssocID="{8FAAEA38-E0B4-4C8F-AEE0-A87C9A81FDE1}" presName="conn2-1" presStyleLbl="parChTrans1D2" presStyleIdx="7" presStyleCnt="9"/>
      <dgm:spPr/>
      <dgm:t>
        <a:bodyPr/>
        <a:lstStyle/>
        <a:p>
          <a:endParaRPr lang="es-EC"/>
        </a:p>
      </dgm:t>
    </dgm:pt>
    <dgm:pt modelId="{C553EA16-3781-4AC3-BD7E-6EED4B801BDC}" type="pres">
      <dgm:prSet presAssocID="{8FAAEA38-E0B4-4C8F-AEE0-A87C9A81FDE1}" presName="connTx" presStyleLbl="parChTrans1D2" presStyleIdx="7" presStyleCnt="9"/>
      <dgm:spPr/>
      <dgm:t>
        <a:bodyPr/>
        <a:lstStyle/>
        <a:p>
          <a:endParaRPr lang="es-EC"/>
        </a:p>
      </dgm:t>
    </dgm:pt>
    <dgm:pt modelId="{5EA9162C-228B-4C02-B6F8-413DA7249D1B}" type="pres">
      <dgm:prSet presAssocID="{EC1F7FD0-26AE-4DC4-BACF-A3A77B542780}" presName="root2" presStyleCnt="0"/>
      <dgm:spPr/>
    </dgm:pt>
    <dgm:pt modelId="{9713FFE8-F12A-4A09-8558-EB9F42C1BCA0}" type="pres">
      <dgm:prSet presAssocID="{EC1F7FD0-26AE-4DC4-BACF-A3A77B542780}" presName="LevelTwoTextNode" presStyleLbl="node2" presStyleIdx="7" presStyleCnt="9">
        <dgm:presLayoutVars>
          <dgm:chPref val="3"/>
        </dgm:presLayoutVars>
      </dgm:prSet>
      <dgm:spPr/>
      <dgm:t>
        <a:bodyPr/>
        <a:lstStyle/>
        <a:p>
          <a:endParaRPr lang="es-EC"/>
        </a:p>
      </dgm:t>
    </dgm:pt>
    <dgm:pt modelId="{8423A9FE-65F1-4686-B9B9-31CC1EDCEF30}" type="pres">
      <dgm:prSet presAssocID="{EC1F7FD0-26AE-4DC4-BACF-A3A77B542780}" presName="level3hierChild" presStyleCnt="0"/>
      <dgm:spPr/>
    </dgm:pt>
    <dgm:pt modelId="{B0194A90-3D1C-4ABD-BA65-87D649815C4E}" type="pres">
      <dgm:prSet presAssocID="{F802A3ED-37BC-4E74-A105-FDC6EA746131}" presName="conn2-1" presStyleLbl="parChTrans1D3" presStyleIdx="12" presStyleCnt="16"/>
      <dgm:spPr/>
      <dgm:t>
        <a:bodyPr/>
        <a:lstStyle/>
        <a:p>
          <a:endParaRPr lang="es-EC"/>
        </a:p>
      </dgm:t>
    </dgm:pt>
    <dgm:pt modelId="{DFDA6343-F4CF-4B48-BB0B-E11AC332C6FB}" type="pres">
      <dgm:prSet presAssocID="{F802A3ED-37BC-4E74-A105-FDC6EA746131}" presName="connTx" presStyleLbl="parChTrans1D3" presStyleIdx="12" presStyleCnt="16"/>
      <dgm:spPr/>
      <dgm:t>
        <a:bodyPr/>
        <a:lstStyle/>
        <a:p>
          <a:endParaRPr lang="es-EC"/>
        </a:p>
      </dgm:t>
    </dgm:pt>
    <dgm:pt modelId="{A5A22E2D-8524-4795-87E7-62279CF4D3EA}" type="pres">
      <dgm:prSet presAssocID="{5B59B751-6B9E-449E-BFF7-EAEFF7DEF97B}" presName="root2" presStyleCnt="0"/>
      <dgm:spPr/>
    </dgm:pt>
    <dgm:pt modelId="{69F85419-1B80-4B44-A4C4-F030C98A1293}" type="pres">
      <dgm:prSet presAssocID="{5B59B751-6B9E-449E-BFF7-EAEFF7DEF97B}" presName="LevelTwoTextNode" presStyleLbl="node3" presStyleIdx="12" presStyleCnt="16" custScaleX="326074" custScaleY="85290">
        <dgm:presLayoutVars>
          <dgm:chPref val="3"/>
        </dgm:presLayoutVars>
      </dgm:prSet>
      <dgm:spPr/>
      <dgm:t>
        <a:bodyPr/>
        <a:lstStyle/>
        <a:p>
          <a:endParaRPr lang="es-EC"/>
        </a:p>
      </dgm:t>
    </dgm:pt>
    <dgm:pt modelId="{AEF6255D-DDE8-450F-8B2E-59BE1029230C}" type="pres">
      <dgm:prSet presAssocID="{5B59B751-6B9E-449E-BFF7-EAEFF7DEF97B}" presName="level3hierChild" presStyleCnt="0"/>
      <dgm:spPr/>
    </dgm:pt>
    <dgm:pt modelId="{D73477D3-1632-4E61-81FD-A9CAE75CE50E}" type="pres">
      <dgm:prSet presAssocID="{6F7F5703-4F0F-455D-A886-76531CF6DD34}" presName="conn2-1" presStyleLbl="parChTrans1D3" presStyleIdx="13" presStyleCnt="16"/>
      <dgm:spPr/>
      <dgm:t>
        <a:bodyPr/>
        <a:lstStyle/>
        <a:p>
          <a:endParaRPr lang="es-EC"/>
        </a:p>
      </dgm:t>
    </dgm:pt>
    <dgm:pt modelId="{4E50CFA1-C16E-449E-B9DC-47B1FDEB4250}" type="pres">
      <dgm:prSet presAssocID="{6F7F5703-4F0F-455D-A886-76531CF6DD34}" presName="connTx" presStyleLbl="parChTrans1D3" presStyleIdx="13" presStyleCnt="16"/>
      <dgm:spPr/>
      <dgm:t>
        <a:bodyPr/>
        <a:lstStyle/>
        <a:p>
          <a:endParaRPr lang="es-EC"/>
        </a:p>
      </dgm:t>
    </dgm:pt>
    <dgm:pt modelId="{62B9E6FE-3AD5-4F6D-8749-6DF09C194141}" type="pres">
      <dgm:prSet presAssocID="{6D589BC0-0EDC-4E18-97BA-225B5D8CA227}" presName="root2" presStyleCnt="0"/>
      <dgm:spPr/>
    </dgm:pt>
    <dgm:pt modelId="{B0678126-6190-423D-820A-E7725CD90F5A}" type="pres">
      <dgm:prSet presAssocID="{6D589BC0-0EDC-4E18-97BA-225B5D8CA227}" presName="LevelTwoTextNode" presStyleLbl="node3" presStyleIdx="13" presStyleCnt="16" custScaleX="301505" custScaleY="62956">
        <dgm:presLayoutVars>
          <dgm:chPref val="3"/>
        </dgm:presLayoutVars>
      </dgm:prSet>
      <dgm:spPr/>
      <dgm:t>
        <a:bodyPr/>
        <a:lstStyle/>
        <a:p>
          <a:endParaRPr lang="es-EC"/>
        </a:p>
      </dgm:t>
    </dgm:pt>
    <dgm:pt modelId="{260A58B4-EFA7-432C-9B62-FF369BEBF276}" type="pres">
      <dgm:prSet presAssocID="{6D589BC0-0EDC-4E18-97BA-225B5D8CA227}" presName="level3hierChild" presStyleCnt="0"/>
      <dgm:spPr/>
    </dgm:pt>
    <dgm:pt modelId="{AD6838B0-C0EF-4800-915F-B13335C8881B}" type="pres">
      <dgm:prSet presAssocID="{72C2E607-0C45-41FE-8684-CEF6FBD6CD16}" presName="conn2-1" presStyleLbl="parChTrans1D2" presStyleIdx="8" presStyleCnt="9"/>
      <dgm:spPr/>
      <dgm:t>
        <a:bodyPr/>
        <a:lstStyle/>
        <a:p>
          <a:endParaRPr lang="es-EC"/>
        </a:p>
      </dgm:t>
    </dgm:pt>
    <dgm:pt modelId="{35A12A56-3913-4BFB-B92B-6935701E7205}" type="pres">
      <dgm:prSet presAssocID="{72C2E607-0C45-41FE-8684-CEF6FBD6CD16}" presName="connTx" presStyleLbl="parChTrans1D2" presStyleIdx="8" presStyleCnt="9"/>
      <dgm:spPr/>
      <dgm:t>
        <a:bodyPr/>
        <a:lstStyle/>
        <a:p>
          <a:endParaRPr lang="es-EC"/>
        </a:p>
      </dgm:t>
    </dgm:pt>
    <dgm:pt modelId="{A6C55863-B503-4897-BB14-EB921AFD71A4}" type="pres">
      <dgm:prSet presAssocID="{C5177CD1-77C7-4575-8F70-7F896CAD1AC4}" presName="root2" presStyleCnt="0"/>
      <dgm:spPr/>
    </dgm:pt>
    <dgm:pt modelId="{C3435D54-B4F8-43D9-9AFC-88F47C1C92D4}" type="pres">
      <dgm:prSet presAssocID="{C5177CD1-77C7-4575-8F70-7F896CAD1AC4}" presName="LevelTwoTextNode" presStyleLbl="node2" presStyleIdx="8" presStyleCnt="9">
        <dgm:presLayoutVars>
          <dgm:chPref val="3"/>
        </dgm:presLayoutVars>
      </dgm:prSet>
      <dgm:spPr/>
      <dgm:t>
        <a:bodyPr/>
        <a:lstStyle/>
        <a:p>
          <a:endParaRPr lang="es-EC"/>
        </a:p>
      </dgm:t>
    </dgm:pt>
    <dgm:pt modelId="{49D65C75-46D7-4454-A49E-EA6BFEF1DDF8}" type="pres">
      <dgm:prSet presAssocID="{C5177CD1-77C7-4575-8F70-7F896CAD1AC4}" presName="level3hierChild" presStyleCnt="0"/>
      <dgm:spPr/>
    </dgm:pt>
    <dgm:pt modelId="{A75F1AFB-909E-4791-80CE-F2EA7E693547}" type="pres">
      <dgm:prSet presAssocID="{8783F653-49C8-43C7-9CBF-B294B41D9B57}" presName="conn2-1" presStyleLbl="parChTrans1D3" presStyleIdx="14" presStyleCnt="16"/>
      <dgm:spPr/>
      <dgm:t>
        <a:bodyPr/>
        <a:lstStyle/>
        <a:p>
          <a:endParaRPr lang="es-EC"/>
        </a:p>
      </dgm:t>
    </dgm:pt>
    <dgm:pt modelId="{F6FD079E-70AE-4622-957B-343010BD8E49}" type="pres">
      <dgm:prSet presAssocID="{8783F653-49C8-43C7-9CBF-B294B41D9B57}" presName="connTx" presStyleLbl="parChTrans1D3" presStyleIdx="14" presStyleCnt="16"/>
      <dgm:spPr/>
      <dgm:t>
        <a:bodyPr/>
        <a:lstStyle/>
        <a:p>
          <a:endParaRPr lang="es-EC"/>
        </a:p>
      </dgm:t>
    </dgm:pt>
    <dgm:pt modelId="{A4BE3D0A-2588-4FB8-A0EB-1ED3A7746ADC}" type="pres">
      <dgm:prSet presAssocID="{95D719C4-B91F-4687-A4DD-67083C7F528A}" presName="root2" presStyleCnt="0"/>
      <dgm:spPr/>
    </dgm:pt>
    <dgm:pt modelId="{81F534CC-1281-4A61-A2BA-266F4D251285}" type="pres">
      <dgm:prSet presAssocID="{95D719C4-B91F-4687-A4DD-67083C7F528A}" presName="LevelTwoTextNode" presStyleLbl="node3" presStyleIdx="14" presStyleCnt="16" custScaleX="420727" custScaleY="76392">
        <dgm:presLayoutVars>
          <dgm:chPref val="3"/>
        </dgm:presLayoutVars>
      </dgm:prSet>
      <dgm:spPr/>
      <dgm:t>
        <a:bodyPr/>
        <a:lstStyle/>
        <a:p>
          <a:endParaRPr lang="es-EC"/>
        </a:p>
      </dgm:t>
    </dgm:pt>
    <dgm:pt modelId="{1C064E59-3823-4F85-B214-7AB17DA471F7}" type="pres">
      <dgm:prSet presAssocID="{95D719C4-B91F-4687-A4DD-67083C7F528A}" presName="level3hierChild" presStyleCnt="0"/>
      <dgm:spPr/>
    </dgm:pt>
    <dgm:pt modelId="{B1C1CBCB-5310-45C4-87D3-827B15CFCA9C}" type="pres">
      <dgm:prSet presAssocID="{8BC86C43-8D30-4351-B053-8A78636FDF16}" presName="conn2-1" presStyleLbl="parChTrans1D3" presStyleIdx="15" presStyleCnt="16"/>
      <dgm:spPr/>
      <dgm:t>
        <a:bodyPr/>
        <a:lstStyle/>
        <a:p>
          <a:endParaRPr lang="es-EC"/>
        </a:p>
      </dgm:t>
    </dgm:pt>
    <dgm:pt modelId="{6285BF87-B91E-42A9-8E7C-D5603321B861}" type="pres">
      <dgm:prSet presAssocID="{8BC86C43-8D30-4351-B053-8A78636FDF16}" presName="connTx" presStyleLbl="parChTrans1D3" presStyleIdx="15" presStyleCnt="16"/>
      <dgm:spPr/>
      <dgm:t>
        <a:bodyPr/>
        <a:lstStyle/>
        <a:p>
          <a:endParaRPr lang="es-EC"/>
        </a:p>
      </dgm:t>
    </dgm:pt>
    <dgm:pt modelId="{23F9DFB6-9DAD-451C-9E4B-8A4E9BEFE8C8}" type="pres">
      <dgm:prSet presAssocID="{6C45879D-E92B-4C9F-9954-2CE1314E8E2D}" presName="root2" presStyleCnt="0"/>
      <dgm:spPr/>
    </dgm:pt>
    <dgm:pt modelId="{17A7062C-45DF-4006-92B9-2E8F43CA9623}" type="pres">
      <dgm:prSet presAssocID="{6C45879D-E92B-4C9F-9954-2CE1314E8E2D}" presName="LevelTwoTextNode" presStyleLbl="node3" presStyleIdx="15" presStyleCnt="16" custScaleX="373495" custScaleY="70803">
        <dgm:presLayoutVars>
          <dgm:chPref val="3"/>
        </dgm:presLayoutVars>
      </dgm:prSet>
      <dgm:spPr/>
      <dgm:t>
        <a:bodyPr/>
        <a:lstStyle/>
        <a:p>
          <a:endParaRPr lang="es-EC"/>
        </a:p>
      </dgm:t>
    </dgm:pt>
    <dgm:pt modelId="{157F8017-7510-4509-AC65-D214CFF80FFE}" type="pres">
      <dgm:prSet presAssocID="{6C45879D-E92B-4C9F-9954-2CE1314E8E2D}" presName="level3hierChild" presStyleCnt="0"/>
      <dgm:spPr/>
    </dgm:pt>
  </dgm:ptLst>
  <dgm:cxnLst>
    <dgm:cxn modelId="{EBFA1C4F-FFF8-4724-A070-B468CA71E81A}" srcId="{A4A7C52F-70D6-4380-82DB-523984AEFA41}" destId="{9A507568-2DA7-400E-B35F-2142757E18FB}" srcOrd="0" destOrd="0" parTransId="{2F1CED32-C1EA-4299-97A8-518BF31DB8D9}" sibTransId="{F49D3EB1-97CA-4498-BEED-5EDE43A03202}"/>
    <dgm:cxn modelId="{72B70F21-822B-40F5-BEB3-8194A8CB6345}" type="presOf" srcId="{050DBBA7-A3AB-4B5A-B3C9-9F8C6A7A69FC}" destId="{3E22B0F5-3F50-4B62-A9ED-C90C750B286D}" srcOrd="0" destOrd="0" presId="urn:microsoft.com/office/officeart/2008/layout/HorizontalMultiLevelHierarchy"/>
    <dgm:cxn modelId="{6EA53E16-A116-4D74-A085-5B69CB59293C}" srcId="{C5177CD1-77C7-4575-8F70-7F896CAD1AC4}" destId="{6C45879D-E92B-4C9F-9954-2CE1314E8E2D}" srcOrd="1" destOrd="0" parTransId="{8BC86C43-8D30-4351-B053-8A78636FDF16}" sibTransId="{B955138B-2B32-44A9-B62A-596DB0F3FC1B}"/>
    <dgm:cxn modelId="{C2309D9C-08A3-4182-A35A-20076176DA58}" type="presOf" srcId="{172ABFFC-AF22-437C-BB7C-98BB7D1F977E}" destId="{0B8F1DB3-92C5-4737-8EDE-01EAA56717F5}" srcOrd="0" destOrd="0" presId="urn:microsoft.com/office/officeart/2008/layout/HorizontalMultiLevelHierarchy"/>
    <dgm:cxn modelId="{18A37A85-8432-4B72-B543-1C14673447D5}" srcId="{AEA575F5-787E-4F63-BA3D-C87BE97AB00F}" destId="{4267C63C-4A12-4F46-99A5-2DFD830117FA}" srcOrd="0" destOrd="0" parTransId="{1871381A-6143-4DE0-8C00-45157A681AE8}" sibTransId="{55BF03A1-9677-431B-B35B-994F1B5AB14A}"/>
    <dgm:cxn modelId="{94370FB5-51D3-4F6D-B901-0B9C73B96087}" type="presOf" srcId="{17EC9B6B-BBC1-443D-88C8-8FE1490C82D2}" destId="{37A44385-912F-4146-A881-DD850B9BFD1A}" srcOrd="0" destOrd="0" presId="urn:microsoft.com/office/officeart/2008/layout/HorizontalMultiLevelHierarchy"/>
    <dgm:cxn modelId="{AB1D9196-2888-456E-9782-FD3E482B3B19}" srcId="{DBC15756-C84C-4827-B5CA-A7F43CB5AE0D}" destId="{EC1F7FD0-26AE-4DC4-BACF-A3A77B542780}" srcOrd="7" destOrd="0" parTransId="{8FAAEA38-E0B4-4C8F-AEE0-A87C9A81FDE1}" sibTransId="{1AEB15AE-B2CA-4FAF-A1B9-27BC4CF75DE9}"/>
    <dgm:cxn modelId="{2AE32706-06FB-43EF-A14D-8C59328BF01A}" type="presOf" srcId="{031A9A86-B8E5-4FEF-8649-1F2FB8271503}" destId="{267AE8B9-830F-444A-B6E9-D0254EF8DC82}" srcOrd="1" destOrd="0" presId="urn:microsoft.com/office/officeart/2008/layout/HorizontalMultiLevelHierarchy"/>
    <dgm:cxn modelId="{97BA6C88-F8ED-48D5-9D8E-80B3BBAA38A3}" srcId="{DBC15756-C84C-4827-B5CA-A7F43CB5AE0D}" destId="{AEA575F5-787E-4F63-BA3D-C87BE97AB00F}" srcOrd="0" destOrd="0" parTransId="{C91BFB51-5F83-4B81-B0F6-94216DCEB60C}" sibTransId="{B788653B-B65E-42C7-A31E-6A4B137A4496}"/>
    <dgm:cxn modelId="{2005D27F-DF48-4717-BB9E-E8DA9731B189}" type="presOf" srcId="{95D719C4-B91F-4687-A4DD-67083C7F528A}" destId="{81F534CC-1281-4A61-A2BA-266F4D251285}" srcOrd="0" destOrd="0" presId="urn:microsoft.com/office/officeart/2008/layout/HorizontalMultiLevelHierarchy"/>
    <dgm:cxn modelId="{AC19C05B-555C-4D70-9146-0E82C05BD271}" srcId="{3C0E689E-B3BA-40F4-896B-04382F885D3D}" destId="{6A7D1033-422D-48B6-9746-611D565BD22B}" srcOrd="0" destOrd="0" parTransId="{031A9A86-B8E5-4FEF-8649-1F2FB8271503}" sibTransId="{F239D882-7CEE-4653-B906-77855AF91313}"/>
    <dgm:cxn modelId="{5AAD09F0-DED6-4C23-808A-4F84F5DA7B1B}" type="presOf" srcId="{5B59B751-6B9E-449E-BFF7-EAEFF7DEF97B}" destId="{69F85419-1B80-4B44-A4C4-F030C98A1293}" srcOrd="0" destOrd="0" presId="urn:microsoft.com/office/officeart/2008/layout/HorizontalMultiLevelHierarchy"/>
    <dgm:cxn modelId="{6FFB3785-AAE9-42F1-BAB9-3F2C13120F9B}" srcId="{C5177CD1-77C7-4575-8F70-7F896CAD1AC4}" destId="{95D719C4-B91F-4687-A4DD-67083C7F528A}" srcOrd="0" destOrd="0" parTransId="{8783F653-49C8-43C7-9CBF-B294B41D9B57}" sibTransId="{3BCCBB80-7C3D-4ED3-9B43-BD4A4DCB115A}"/>
    <dgm:cxn modelId="{767F0DC4-3977-4E95-A8B2-82C4787D9F92}" type="presOf" srcId="{617FFEFC-F5AB-4A48-B1B3-3270B922A084}" destId="{6260EF90-23BF-4F98-9F46-AFF05F1EE13B}" srcOrd="0" destOrd="0" presId="urn:microsoft.com/office/officeart/2008/layout/HorizontalMultiLevelHierarchy"/>
    <dgm:cxn modelId="{3498C483-44E8-4A52-8558-25B6F323EDE5}" type="presOf" srcId="{0F3B16C1-EC7A-49CD-B530-33BD145B79E9}" destId="{1E7E1106-E1AC-4F25-8147-D8E90C926E72}" srcOrd="1" destOrd="0" presId="urn:microsoft.com/office/officeart/2008/layout/HorizontalMultiLevelHierarchy"/>
    <dgm:cxn modelId="{A2F5C438-F038-4938-B44E-FE6103F7CDD9}" type="presOf" srcId="{8BC86C43-8D30-4351-B053-8A78636FDF16}" destId="{6285BF87-B91E-42A9-8E7C-D5603321B861}" srcOrd="1" destOrd="0" presId="urn:microsoft.com/office/officeart/2008/layout/HorizontalMultiLevelHierarchy"/>
    <dgm:cxn modelId="{A52AAD9D-33A4-4E4B-8CB2-652D6361B661}" type="presOf" srcId="{521C8740-3BCE-41BA-8032-E359D8B122CF}" destId="{C14FB269-567E-4ED8-B983-50F8E3971807}" srcOrd="1" destOrd="0" presId="urn:microsoft.com/office/officeart/2008/layout/HorizontalMultiLevelHierarchy"/>
    <dgm:cxn modelId="{396A2071-9E25-4A52-9EB3-46B7D9E28893}" srcId="{9DD7E2BB-9A9F-4432-95A6-6190A5C39FCA}" destId="{9C0E2BE4-8C8E-479B-BBD2-22DD4B4B826E}" srcOrd="0" destOrd="0" parTransId="{C6778120-1FAB-4044-8897-A25E66B448C3}" sibTransId="{51B9890C-6280-4AF5-B54D-D1E47885A7C0}"/>
    <dgm:cxn modelId="{65CAFEF4-63DF-4482-8DF1-C0088FE23863}" type="presOf" srcId="{9A507568-2DA7-400E-B35F-2142757E18FB}" destId="{5A9039CA-9EB7-46FE-B17C-716919F52E66}" srcOrd="0" destOrd="0" presId="urn:microsoft.com/office/officeart/2008/layout/HorizontalMultiLevelHierarchy"/>
    <dgm:cxn modelId="{A0FA04F0-0869-4743-A213-B37C748FC725}" srcId="{836F73C5-3CB2-4F59-8E25-F41B49AF33BA}" destId="{DBC15756-C84C-4827-B5CA-A7F43CB5AE0D}" srcOrd="0" destOrd="0" parTransId="{E2FEC46D-6CE7-4590-B538-4E5714D14A60}" sibTransId="{61E48876-9A11-43A6-AA31-46EDF9F15735}"/>
    <dgm:cxn modelId="{5819DCBA-D2AC-4D8C-8E03-0043A6F733BC}" type="presOf" srcId="{369883E4-9C4F-4006-9210-CA802B676FD2}" destId="{C6DD657B-E76C-475A-8744-F7B0A3AC237B}" srcOrd="0" destOrd="0" presId="urn:microsoft.com/office/officeart/2008/layout/HorizontalMultiLevelHierarchy"/>
    <dgm:cxn modelId="{710BD7B7-FC3C-4AB2-9911-2866017D5446}" type="presOf" srcId="{C4A9FBBE-9A59-42F2-8FC1-A6A9989FAD6D}" destId="{768C7E5D-5936-497E-B0B6-C67842B7CF75}" srcOrd="1" destOrd="0" presId="urn:microsoft.com/office/officeart/2008/layout/HorizontalMultiLevelHierarchy"/>
    <dgm:cxn modelId="{1AB0D708-5A9D-4E6C-BE50-654D4F09091C}" srcId="{897B7369-90BF-498D-B16D-F792AFFE35EB}" destId="{9D2CE187-A5AC-4FB3-9FA2-2FA7D33BDB5D}" srcOrd="0" destOrd="0" parTransId="{D130106C-FFBC-492D-8616-3D10550C7ADE}" sibTransId="{BDBA0245-6335-47DB-8EC6-2AAECE31B38F}"/>
    <dgm:cxn modelId="{0E5C65DA-2540-462B-9D33-FFBE5CCFEC96}" srcId="{DBC15756-C84C-4827-B5CA-A7F43CB5AE0D}" destId="{52E95F3C-8726-4D77-924E-3D5FA2F5AC65}" srcOrd="1" destOrd="0" parTransId="{0F3B16C1-EC7A-49CD-B530-33BD145B79E9}" sibTransId="{0DBBF596-CC5E-4DA2-A05E-4CA80FF2D964}"/>
    <dgm:cxn modelId="{185A8AD2-9349-4A56-84DD-8E1991C896A1}" type="presOf" srcId="{172ABFFC-AF22-437C-BB7C-98BB7D1F977E}" destId="{BB296683-5E31-4DD6-A73A-4F8EB9AC32C5}" srcOrd="1" destOrd="0" presId="urn:microsoft.com/office/officeart/2008/layout/HorizontalMultiLevelHierarchy"/>
    <dgm:cxn modelId="{463E6D2C-8976-43DB-8958-57B1AEBE93DA}" type="presOf" srcId="{6F7F5703-4F0F-455D-A886-76531CF6DD34}" destId="{D73477D3-1632-4E61-81FD-A9CAE75CE50E}" srcOrd="0" destOrd="0" presId="urn:microsoft.com/office/officeart/2008/layout/HorizontalMultiLevelHierarchy"/>
    <dgm:cxn modelId="{842AF6F7-14D5-49EE-A721-76A58532A61A}" srcId="{DBC15756-C84C-4827-B5CA-A7F43CB5AE0D}" destId="{9DD7E2BB-9A9F-4432-95A6-6190A5C39FCA}" srcOrd="6" destOrd="0" parTransId="{172ABFFC-AF22-437C-BB7C-98BB7D1F977E}" sibTransId="{08A98581-BF4B-464C-95A4-1A80C6BFD0E2}"/>
    <dgm:cxn modelId="{F2FD0D25-3ACF-40ED-8BC5-9F01CBDEA515}" type="presOf" srcId="{6DF25DE6-9B1D-4EE7-919B-69D2F7170C9E}" destId="{353E4E23-DC48-42BD-8858-6D092273A8FE}" srcOrd="0" destOrd="0" presId="urn:microsoft.com/office/officeart/2008/layout/HorizontalMultiLevelHierarchy"/>
    <dgm:cxn modelId="{94861CAC-8D0B-4765-8113-D909F92FA6FE}" type="presOf" srcId="{FCCA14C1-9A49-41C0-A6FC-1A84D1C21347}" destId="{4E5602A3-FA23-41EA-9FDD-312F4913CEDA}" srcOrd="0" destOrd="0" presId="urn:microsoft.com/office/officeart/2008/layout/HorizontalMultiLevelHierarchy"/>
    <dgm:cxn modelId="{EFBDCD02-B7C5-45CB-8C8E-D85AE306EB5D}" type="presOf" srcId="{8783F653-49C8-43C7-9CBF-B294B41D9B57}" destId="{A75F1AFB-909E-4791-80CE-F2EA7E693547}" srcOrd="0" destOrd="0" presId="urn:microsoft.com/office/officeart/2008/layout/HorizontalMultiLevelHierarchy"/>
    <dgm:cxn modelId="{F740D64B-C4A7-4D5F-B114-848F4CF21CD6}" type="presOf" srcId="{D130106C-FFBC-492D-8616-3D10550C7ADE}" destId="{A5065DD7-3887-466C-8EBF-0615D9C3F353}" srcOrd="1" destOrd="0" presId="urn:microsoft.com/office/officeart/2008/layout/HorizontalMultiLevelHierarchy"/>
    <dgm:cxn modelId="{7F418D1E-9012-4127-B415-763E2DD64734}" type="presOf" srcId="{326F8B54-C87F-41D9-9F7C-E33E27E88824}" destId="{AD68C4DB-56A0-4ABE-84BB-3DDAA4D4AAC1}" srcOrd="0" destOrd="0" presId="urn:microsoft.com/office/officeart/2008/layout/HorizontalMultiLevelHierarchy"/>
    <dgm:cxn modelId="{22EEA075-82A3-4FD8-8159-64051418A353}" type="presOf" srcId="{1871381A-6143-4DE0-8C00-45157A681AE8}" destId="{411FB3E8-38BB-415C-9044-9C0CAAE709C4}" srcOrd="1" destOrd="0" presId="urn:microsoft.com/office/officeart/2008/layout/HorizontalMultiLevelHierarchy"/>
    <dgm:cxn modelId="{0EAE4D14-263B-4168-88A9-D9B07C5519DE}" type="presOf" srcId="{8C687D3A-56AC-4E1A-A8FA-96FB46C605A8}" destId="{63A1C0F9-4319-42F7-8574-716EB0B5B6DC}" srcOrd="0" destOrd="0" presId="urn:microsoft.com/office/officeart/2008/layout/HorizontalMultiLevelHierarchy"/>
    <dgm:cxn modelId="{F32A1A1C-7312-434D-AA71-42726E184EA2}" type="presOf" srcId="{836F73C5-3CB2-4F59-8E25-F41B49AF33BA}" destId="{18A42C32-F3BF-4F6C-BE11-6704458C59F5}" srcOrd="0" destOrd="0" presId="urn:microsoft.com/office/officeart/2008/layout/HorizontalMultiLevelHierarchy"/>
    <dgm:cxn modelId="{E4350050-0718-4C9B-8C12-9E1457A005EF}" srcId="{DBC15756-C84C-4827-B5CA-A7F43CB5AE0D}" destId="{897B7369-90BF-498D-B16D-F792AFFE35EB}" srcOrd="5" destOrd="0" parTransId="{521C8740-3BCE-41BA-8032-E359D8B122CF}" sibTransId="{0F2FAEFF-3D3B-49D5-A3D9-95F86A6F50F3}"/>
    <dgm:cxn modelId="{C6C0B50E-736F-428B-9D23-A2BEFE2A775C}" type="presOf" srcId="{6A7D1033-422D-48B6-9746-611D565BD22B}" destId="{6810380E-2F11-486C-8991-EF45EF47DB4B}" srcOrd="0" destOrd="0" presId="urn:microsoft.com/office/officeart/2008/layout/HorizontalMultiLevelHierarchy"/>
    <dgm:cxn modelId="{E119EDB9-33B8-430C-9EEC-B484AECBCD70}" type="presOf" srcId="{031A9A86-B8E5-4FEF-8649-1F2FB8271503}" destId="{AA124B5A-1E83-4835-9AE8-38C56C941D17}" srcOrd="0" destOrd="0" presId="urn:microsoft.com/office/officeart/2008/layout/HorizontalMultiLevelHierarchy"/>
    <dgm:cxn modelId="{58097C6C-A1A0-40D7-88D5-E0541ACE3691}" srcId="{EC1F7FD0-26AE-4DC4-BACF-A3A77B542780}" destId="{5B59B751-6B9E-449E-BFF7-EAEFF7DEF97B}" srcOrd="0" destOrd="0" parTransId="{F802A3ED-37BC-4E74-A105-FDC6EA746131}" sibTransId="{CB69FC64-2E2F-40BD-970D-066791C23B44}"/>
    <dgm:cxn modelId="{021D78D0-80F1-4526-B770-DDE9C313C7E8}" type="presOf" srcId="{C4A9FBBE-9A59-42F2-8FC1-A6A9989FAD6D}" destId="{87EBEE06-D574-4A24-A49A-45901EFE0608}" srcOrd="0" destOrd="0" presId="urn:microsoft.com/office/officeart/2008/layout/HorizontalMultiLevelHierarchy"/>
    <dgm:cxn modelId="{AB8A6D47-B029-4D6C-9AAD-C43D05D768E0}" type="presOf" srcId="{C6778120-1FAB-4044-8897-A25E66B448C3}" destId="{EEA6112F-E8E7-4EFB-9844-2C86934C27B1}" srcOrd="0" destOrd="0" presId="urn:microsoft.com/office/officeart/2008/layout/HorizontalMultiLevelHierarchy"/>
    <dgm:cxn modelId="{AF5A03C7-B7CE-45B8-B20F-5AF7668225F5}" type="presOf" srcId="{C5177CD1-77C7-4575-8F70-7F896CAD1AC4}" destId="{C3435D54-B4F8-43D9-9AFC-88F47C1C92D4}" srcOrd="0" destOrd="0" presId="urn:microsoft.com/office/officeart/2008/layout/HorizontalMultiLevelHierarchy"/>
    <dgm:cxn modelId="{BFDA3618-46C3-49CC-85CF-87F4B65F18E3}" type="presOf" srcId="{78D0B95E-131A-4235-BBF7-4934427A2364}" destId="{DFA7DFBA-FDD4-4BC0-B367-68E720FC79AD}" srcOrd="1" destOrd="0" presId="urn:microsoft.com/office/officeart/2008/layout/HorizontalMultiLevelHierarchy"/>
    <dgm:cxn modelId="{1C88A01C-6E7C-427C-A47B-0488FA000F78}" type="presOf" srcId="{271823E5-801A-486E-8795-07309C356CD1}" destId="{9FE53138-F7CC-4366-9E20-2EFA5D7DB365}" srcOrd="0" destOrd="0" presId="urn:microsoft.com/office/officeart/2008/layout/HorizontalMultiLevelHierarchy"/>
    <dgm:cxn modelId="{1AEFC91E-7828-4998-9462-B8A620F5B259}" type="presOf" srcId="{897B7369-90BF-498D-B16D-F792AFFE35EB}" destId="{956CC0DC-70F9-4D69-AA9A-49CAAF5440AC}" srcOrd="0" destOrd="0" presId="urn:microsoft.com/office/officeart/2008/layout/HorizontalMultiLevelHierarchy"/>
    <dgm:cxn modelId="{820DFDC3-532B-4744-9247-CC3773E08B42}" srcId="{9DD7E2BB-9A9F-4432-95A6-6190A5C39FCA}" destId="{FCCA14C1-9A49-41C0-A6FC-1A84D1C21347}" srcOrd="1" destOrd="0" parTransId="{271823E5-801A-486E-8795-07309C356CD1}" sibTransId="{6F571A28-78BF-49EC-8D11-DAA3C6BE8421}"/>
    <dgm:cxn modelId="{10CC6061-2054-457D-8267-8FA5460E6B68}" srcId="{52E95F3C-8726-4D77-924E-3D5FA2F5AC65}" destId="{326F8B54-C87F-41D9-9F7C-E33E27E88824}" srcOrd="0" destOrd="0" parTransId="{EECAADAC-F270-4DFE-AE79-992B89E2EBEE}" sibTransId="{72497830-5280-4441-B2EB-AC8822C11EE7}"/>
    <dgm:cxn modelId="{B380B5D3-4029-4394-B6A9-8CEBC9378AC9}" type="presOf" srcId="{0F3B16C1-EC7A-49CD-B530-33BD145B79E9}" destId="{2BFB7D73-DF9A-4498-B94A-D4B0924A6B72}" srcOrd="0" destOrd="0" presId="urn:microsoft.com/office/officeart/2008/layout/HorizontalMultiLevelHierarchy"/>
    <dgm:cxn modelId="{4282DC5D-8A9C-4A16-9C56-AA9DCBA18FF3}" srcId="{DC6BEE56-E371-42D0-B49C-26E0FF170E70}" destId="{6DF25DE6-9B1D-4EE7-919B-69D2F7170C9E}" srcOrd="0" destOrd="0" parTransId="{78D0B95E-131A-4235-BBF7-4934427A2364}" sibTransId="{248EF13C-80E2-403B-8AAF-9870B447B1A3}"/>
    <dgm:cxn modelId="{D1440F22-ECC2-4009-BC23-DE9C7B88E771}" type="presOf" srcId="{9C0E2BE4-8C8E-479B-BBD2-22DD4B4B826E}" destId="{C3A95915-241B-4B32-8D92-5CA16D4AC763}" srcOrd="0" destOrd="0" presId="urn:microsoft.com/office/officeart/2008/layout/HorizontalMultiLevelHierarchy"/>
    <dgm:cxn modelId="{89D85939-223B-4536-9ED8-08B0FC3DCAD3}" type="presOf" srcId="{4E73D60E-FDE6-4030-A00A-FC4E9D1F3B3D}" destId="{FF0F8093-5566-409D-B294-5F8E3132D89B}" srcOrd="0" destOrd="0" presId="urn:microsoft.com/office/officeart/2008/layout/HorizontalMultiLevelHierarchy"/>
    <dgm:cxn modelId="{B4304166-0CC5-4035-9A72-E64BE49EDAC4}" type="presOf" srcId="{8FAAEA38-E0B4-4C8F-AEE0-A87C9A81FDE1}" destId="{C553EA16-3781-4AC3-BD7E-6EED4B801BDC}" srcOrd="1" destOrd="0" presId="urn:microsoft.com/office/officeart/2008/layout/HorizontalMultiLevelHierarchy"/>
    <dgm:cxn modelId="{84AB8A34-3046-4491-84D8-C5AA1D95FA87}" type="presOf" srcId="{72C2E607-0C45-41FE-8684-CEF6FBD6CD16}" destId="{AD6838B0-C0EF-4800-915F-B13335C8881B}" srcOrd="0" destOrd="0" presId="urn:microsoft.com/office/officeart/2008/layout/HorizontalMultiLevelHierarchy"/>
    <dgm:cxn modelId="{580ACD92-69F4-4FC0-95D7-87132A1229E5}" type="presOf" srcId="{17EC9B6B-BBC1-443D-88C8-8FE1490C82D2}" destId="{257B1720-E087-4422-AB72-A437248F57AE}" srcOrd="1" destOrd="0" presId="urn:microsoft.com/office/officeart/2008/layout/HorizontalMultiLevelHierarchy"/>
    <dgm:cxn modelId="{19F8CED5-5EE8-47EB-B1A6-43733C85A008}" type="presOf" srcId="{C6778120-1FAB-4044-8897-A25E66B448C3}" destId="{58956F2C-7D1E-4387-941C-8523115EB4F5}" srcOrd="1" destOrd="0" presId="urn:microsoft.com/office/officeart/2008/layout/HorizontalMultiLevelHierarchy"/>
    <dgm:cxn modelId="{2D765ABE-EB8B-40FF-BFC8-5BAA28DA1119}" type="presOf" srcId="{617FFEFC-F5AB-4A48-B1B3-3270B922A084}" destId="{2F001E9D-C9A6-4109-BB65-C6B45F8775E2}" srcOrd="1" destOrd="0" presId="urn:microsoft.com/office/officeart/2008/layout/HorizontalMultiLevelHierarchy"/>
    <dgm:cxn modelId="{288E11E0-2E94-4A8F-B471-B691DC0F5046}" type="presOf" srcId="{EECAADAC-F270-4DFE-AE79-992B89E2EBEE}" destId="{ECE7221E-BB07-4F00-B528-45EAFFE031F5}" srcOrd="1" destOrd="0" presId="urn:microsoft.com/office/officeart/2008/layout/HorizontalMultiLevelHierarchy"/>
    <dgm:cxn modelId="{B079707A-5FD3-43B9-AB5A-887CDA9AB3E6}" type="presOf" srcId="{9DD7E2BB-9A9F-4432-95A6-6190A5C39FCA}" destId="{FFD13454-5C44-4ED3-A07A-4377A05338C3}" srcOrd="0" destOrd="0" presId="urn:microsoft.com/office/officeart/2008/layout/HorizontalMultiLevelHierarchy"/>
    <dgm:cxn modelId="{C9F25C29-CE44-453B-A76F-17F9F6A00402}" type="presOf" srcId="{DBC15756-C84C-4827-B5CA-A7F43CB5AE0D}" destId="{3D20095B-5FA4-4365-A82F-5BC6151C7506}" srcOrd="0" destOrd="0" presId="urn:microsoft.com/office/officeart/2008/layout/HorizontalMultiLevelHierarchy"/>
    <dgm:cxn modelId="{283B99A8-5C10-4FF7-87D8-FBB4911DC0F1}" type="presOf" srcId="{8BC86C43-8D30-4351-B053-8A78636FDF16}" destId="{B1C1CBCB-5310-45C4-87D3-827B15CFCA9C}" srcOrd="0" destOrd="0" presId="urn:microsoft.com/office/officeart/2008/layout/HorizontalMultiLevelHierarchy"/>
    <dgm:cxn modelId="{F3F06427-FBBE-437D-9F8A-4222035D17BF}" srcId="{DC6BEE56-E371-42D0-B49C-26E0FF170E70}" destId="{8C687D3A-56AC-4E1A-A8FA-96FB46C605A8}" srcOrd="1" destOrd="0" parTransId="{C4A9FBBE-9A59-42F2-8FC1-A6A9989FAD6D}" sibTransId="{2BF07489-D64C-4851-9635-9FD88379D047}"/>
    <dgm:cxn modelId="{0EB2EBDD-8D61-42ED-B9A2-1C464A8B7225}" type="presOf" srcId="{03A5B9C0-30CD-4EC4-8302-F916B4D4D945}" destId="{E01E55FA-A386-44C5-BB84-604480ADA2F9}" srcOrd="0" destOrd="0" presId="urn:microsoft.com/office/officeart/2008/layout/HorizontalMultiLevelHierarchy"/>
    <dgm:cxn modelId="{CB72F54B-3580-4385-BDD3-CA1D0BEACCD0}" type="presOf" srcId="{C91BFB51-5F83-4B81-B0F6-94216DCEB60C}" destId="{696EB13C-89E7-404F-8381-4A7DD1D5CE7F}" srcOrd="0" destOrd="0" presId="urn:microsoft.com/office/officeart/2008/layout/HorizontalMultiLevelHierarchy"/>
    <dgm:cxn modelId="{85BE3090-BC94-4EDB-82FD-B02C45BBA2CA}" srcId="{897B7369-90BF-498D-B16D-F792AFFE35EB}" destId="{ADD5E454-6A1D-4DA1-A540-BEDE506B9F4E}" srcOrd="2" destOrd="0" parTransId="{369883E4-9C4F-4006-9210-CA802B676FD2}" sibTransId="{59837117-15B4-4CC3-A19C-146F8D892DAB}"/>
    <dgm:cxn modelId="{E5BD61A6-96FD-43C4-9EE4-F31276EDF263}" type="presOf" srcId="{EECAADAC-F270-4DFE-AE79-992B89E2EBEE}" destId="{4B114E0F-4C7F-4198-9595-81027A53B946}" srcOrd="0" destOrd="0" presId="urn:microsoft.com/office/officeart/2008/layout/HorizontalMultiLevelHierarchy"/>
    <dgm:cxn modelId="{B0F321E9-4A11-406B-9C4E-6249A347E141}" type="presOf" srcId="{78D0B95E-131A-4235-BBF7-4934427A2364}" destId="{0AF2F314-7DC0-4AF3-A3AD-B4F25601A4BE}" srcOrd="0" destOrd="0" presId="urn:microsoft.com/office/officeart/2008/layout/HorizontalMultiLevelHierarchy"/>
    <dgm:cxn modelId="{BA8A8E69-FBEC-4A4F-86BC-B03E0646CEB1}" type="presOf" srcId="{271823E5-801A-486E-8795-07309C356CD1}" destId="{B949939A-B5E0-4662-814F-7A0C22B9CCFF}" srcOrd="1" destOrd="0" presId="urn:microsoft.com/office/officeart/2008/layout/HorizontalMultiLevelHierarchy"/>
    <dgm:cxn modelId="{4CEE96EE-F6CF-4A76-AF25-9AFBB32EA500}" type="presOf" srcId="{1871381A-6143-4DE0-8C00-45157A681AE8}" destId="{8E00B6BB-4CFA-4153-9F3F-5D14E4EC9020}" srcOrd="0" destOrd="0" presId="urn:microsoft.com/office/officeart/2008/layout/HorizontalMultiLevelHierarchy"/>
    <dgm:cxn modelId="{38CC0FC7-ED53-4873-B6F5-2A5E48994E6C}" type="presOf" srcId="{C91BFB51-5F83-4B81-B0F6-94216DCEB60C}" destId="{3ABDF85B-743A-40E7-9EBA-19F51A3CF59F}" srcOrd="1" destOrd="0" presId="urn:microsoft.com/office/officeart/2008/layout/HorizontalMultiLevelHierarchy"/>
    <dgm:cxn modelId="{0D7519BF-3667-451E-AEDA-2EC113BDEECC}" type="presOf" srcId="{D130106C-FFBC-492D-8616-3D10550C7ADE}" destId="{37785CE0-811B-499B-B798-B3F4AB0ECEFD}" srcOrd="0" destOrd="0" presId="urn:microsoft.com/office/officeart/2008/layout/HorizontalMultiLevelHierarchy"/>
    <dgm:cxn modelId="{8709723F-6935-46F2-B5E7-8EA70262469E}" type="presOf" srcId="{AEA575F5-787E-4F63-BA3D-C87BE97AB00F}" destId="{E3F27092-587B-4EEA-9E49-49BC04A70F2D}" srcOrd="0" destOrd="0" presId="urn:microsoft.com/office/officeart/2008/layout/HorizontalMultiLevelHierarchy"/>
    <dgm:cxn modelId="{B3A9CDC2-333E-47EC-BA24-3150C8FEFB9A}" type="presOf" srcId="{6D589BC0-0EDC-4E18-97BA-225B5D8CA227}" destId="{B0678126-6190-423D-820A-E7725CD90F5A}" srcOrd="0" destOrd="0" presId="urn:microsoft.com/office/officeart/2008/layout/HorizontalMultiLevelHierarchy"/>
    <dgm:cxn modelId="{551C3974-F2CF-4201-BB66-404E1B634383}" type="presOf" srcId="{16CF3F7E-8A84-43A6-B91B-EA869A5BF14A}" destId="{898917F2-6C8D-4149-8584-916C51CDD4F5}" srcOrd="1" destOrd="0" presId="urn:microsoft.com/office/officeart/2008/layout/HorizontalMultiLevelHierarchy"/>
    <dgm:cxn modelId="{C6C710E9-4C9B-4466-BE49-BB6EB58E6975}" type="presOf" srcId="{72C2E607-0C45-41FE-8684-CEF6FBD6CD16}" destId="{35A12A56-3913-4BFB-B92B-6935701E7205}" srcOrd="1" destOrd="0" presId="urn:microsoft.com/office/officeart/2008/layout/HorizontalMultiLevelHierarchy"/>
    <dgm:cxn modelId="{13344A1A-E80B-4A96-A400-57EB157E2A7C}" type="presOf" srcId="{03A5B9C0-30CD-4EC4-8302-F916B4D4D945}" destId="{F595D48E-5569-4977-A7B4-EA361026EC96}" srcOrd="1" destOrd="0" presId="urn:microsoft.com/office/officeart/2008/layout/HorizontalMultiLevelHierarchy"/>
    <dgm:cxn modelId="{D9C2C00C-0891-4AC3-B49E-0816F614386E}" type="presOf" srcId="{89DA9B9D-92DD-41BC-B25E-48A17A0088D6}" destId="{BAFB38D7-B151-4184-8622-DFA25D771D95}" srcOrd="0" destOrd="0" presId="urn:microsoft.com/office/officeart/2008/layout/HorizontalMultiLevelHierarchy"/>
    <dgm:cxn modelId="{E42E77F1-F13A-4102-B73E-E7E98FB57321}" type="presOf" srcId="{16CF3F7E-8A84-43A6-B91B-EA869A5BF14A}" destId="{CC7D3269-B4E5-4CF3-9328-9F303EF3EAB3}" srcOrd="0" destOrd="0" presId="urn:microsoft.com/office/officeart/2008/layout/HorizontalMultiLevelHierarchy"/>
    <dgm:cxn modelId="{CED7B1CC-9955-4443-8148-7E8E8101756C}" type="presOf" srcId="{9D2CE187-A5AC-4FB3-9FA2-2FA7D33BDB5D}" destId="{F15F8568-1520-4895-B40D-8EA70E98B1B3}" srcOrd="0" destOrd="0" presId="urn:microsoft.com/office/officeart/2008/layout/HorizontalMultiLevelHierarchy"/>
    <dgm:cxn modelId="{C8B6232C-53D7-43DE-B606-00242594B541}" srcId="{DBC15756-C84C-4827-B5CA-A7F43CB5AE0D}" destId="{A4A7C52F-70D6-4380-82DB-523984AEFA41}" srcOrd="2" destOrd="0" parTransId="{617FFEFC-F5AB-4A48-B1B3-3270B922A084}" sibTransId="{BF37585F-1DD4-42DF-80F3-0AE4F9564D47}"/>
    <dgm:cxn modelId="{34049197-FC4A-4A32-9232-C44551011906}" type="presOf" srcId="{F802A3ED-37BC-4E74-A105-FDC6EA746131}" destId="{B0194A90-3D1C-4ABD-BA65-87D649815C4E}" srcOrd="0" destOrd="0" presId="urn:microsoft.com/office/officeart/2008/layout/HorizontalMultiLevelHierarchy"/>
    <dgm:cxn modelId="{7AE1D946-5FC6-4C11-86BA-C40CDD894A61}" type="presOf" srcId="{521C8740-3BCE-41BA-8032-E359D8B122CF}" destId="{DFDEE298-DF98-4481-A482-DB91AA8BC006}" srcOrd="0" destOrd="0" presId="urn:microsoft.com/office/officeart/2008/layout/HorizontalMultiLevelHierarchy"/>
    <dgm:cxn modelId="{E279C66A-5A36-4702-A8FE-D49D8D228D0E}" type="presOf" srcId="{ADD5E454-6A1D-4DA1-A540-BEDE506B9F4E}" destId="{9B9510FE-C195-426C-9DF4-E330643D1FB7}" srcOrd="0" destOrd="0" presId="urn:microsoft.com/office/officeart/2008/layout/HorizontalMultiLevelHierarchy"/>
    <dgm:cxn modelId="{70D7E64E-0EA1-4ED5-9E3F-86C803AE96A4}" srcId="{DBC15756-C84C-4827-B5CA-A7F43CB5AE0D}" destId="{DC6BEE56-E371-42D0-B49C-26E0FF170E70}" srcOrd="4" destOrd="0" parTransId="{16CF3F7E-8A84-43A6-B91B-EA869A5BF14A}" sibTransId="{5D1D0B3F-5837-4DE3-8DA8-10C31A0655C3}"/>
    <dgm:cxn modelId="{F959824C-7B5A-41DB-8519-F70B4D9F5639}" type="presOf" srcId="{050DBBA7-A3AB-4B5A-B3C9-9F8C6A7A69FC}" destId="{789CD93C-1085-4B3C-BEDE-A38632467042}" srcOrd="1" destOrd="0" presId="urn:microsoft.com/office/officeart/2008/layout/HorizontalMultiLevelHierarchy"/>
    <dgm:cxn modelId="{BD91A306-7ACD-48A7-9A6A-40EABDEB5954}" type="presOf" srcId="{3C0E689E-B3BA-40F4-896B-04382F885D3D}" destId="{D4BA2682-72C1-4509-A687-6C2D1AAD1A12}" srcOrd="0" destOrd="0" presId="urn:microsoft.com/office/officeart/2008/layout/HorizontalMultiLevelHierarchy"/>
    <dgm:cxn modelId="{6109E663-D7D2-4098-8D07-85D94B5DB37C}" srcId="{DBC15756-C84C-4827-B5CA-A7F43CB5AE0D}" destId="{3C0E689E-B3BA-40F4-896B-04382F885D3D}" srcOrd="3" destOrd="0" parTransId="{03A5B9C0-30CD-4EC4-8302-F916B4D4D945}" sibTransId="{127C279C-D507-4A27-919A-E6D381B7A23D}"/>
    <dgm:cxn modelId="{778AD335-CA02-429C-A564-B0B2AAF710D5}" type="presOf" srcId="{52E95F3C-8726-4D77-924E-3D5FA2F5AC65}" destId="{85C7200B-C072-4E2F-BBCA-721519638A67}" srcOrd="0" destOrd="0" presId="urn:microsoft.com/office/officeart/2008/layout/HorizontalMultiLevelHierarchy"/>
    <dgm:cxn modelId="{F4529B67-FE98-459C-B69F-290EA364EFAD}" type="presOf" srcId="{369883E4-9C4F-4006-9210-CA802B676FD2}" destId="{76790EEA-2BDD-43DD-B100-580498F750E5}" srcOrd="1" destOrd="0" presId="urn:microsoft.com/office/officeart/2008/layout/HorizontalMultiLevelHierarchy"/>
    <dgm:cxn modelId="{0FBCFFE6-D8CD-4330-9ACA-C0CA92B8D07C}" srcId="{52E95F3C-8726-4D77-924E-3D5FA2F5AC65}" destId="{89DA9B9D-92DD-41BC-B25E-48A17A0088D6}" srcOrd="1" destOrd="0" parTransId="{17EC9B6B-BBC1-443D-88C8-8FE1490C82D2}" sibTransId="{78E33CB9-56FF-4219-B993-74F592ADF076}"/>
    <dgm:cxn modelId="{37B369BF-FAB7-4EBA-9621-49667E75F4C4}" type="presOf" srcId="{DC6BEE56-E371-42D0-B49C-26E0FF170E70}" destId="{61D08BF2-F2C7-4E68-BA79-A917E369F2C3}" srcOrd="0" destOrd="0" presId="urn:microsoft.com/office/officeart/2008/layout/HorizontalMultiLevelHierarchy"/>
    <dgm:cxn modelId="{AD364C46-96E7-428E-AE46-9BF869C468D3}" type="presOf" srcId="{6F7F5703-4F0F-455D-A886-76531CF6DD34}" destId="{4E50CFA1-C16E-449E-B9DC-47B1FDEB4250}" srcOrd="1" destOrd="0" presId="urn:microsoft.com/office/officeart/2008/layout/HorizontalMultiLevelHierarchy"/>
    <dgm:cxn modelId="{CE19C020-EB5C-4162-81D6-E7EC31BC0C4A}" type="presOf" srcId="{EC1F7FD0-26AE-4DC4-BACF-A3A77B542780}" destId="{9713FFE8-F12A-4A09-8558-EB9F42C1BCA0}" srcOrd="0" destOrd="0" presId="urn:microsoft.com/office/officeart/2008/layout/HorizontalMultiLevelHierarchy"/>
    <dgm:cxn modelId="{E0B805A3-83EC-46F5-BD51-5B82FE4854FD}" type="presOf" srcId="{2F1CED32-C1EA-4299-97A8-518BF31DB8D9}" destId="{98A88954-62D6-433B-8A69-0A66270405BC}" srcOrd="1" destOrd="0" presId="urn:microsoft.com/office/officeart/2008/layout/HorizontalMultiLevelHierarchy"/>
    <dgm:cxn modelId="{8FFFE51B-F76A-4D5A-B8DA-9F1F10D8347B}" type="presOf" srcId="{8783F653-49C8-43C7-9CBF-B294B41D9B57}" destId="{F6FD079E-70AE-4622-957B-343010BD8E49}" srcOrd="1" destOrd="0" presId="urn:microsoft.com/office/officeart/2008/layout/HorizontalMultiLevelHierarchy"/>
    <dgm:cxn modelId="{376746DF-931D-4235-8EA9-12CCFB1AB9D8}" type="presOf" srcId="{8FAAEA38-E0B4-4C8F-AEE0-A87C9A81FDE1}" destId="{C186A2CB-1242-4088-8F2D-ACD126529E8C}" srcOrd="0" destOrd="0" presId="urn:microsoft.com/office/officeart/2008/layout/HorizontalMultiLevelHierarchy"/>
    <dgm:cxn modelId="{3F156561-BF54-44B8-BBDF-F54AA36C4668}" type="presOf" srcId="{4267C63C-4A12-4F46-99A5-2DFD830117FA}" destId="{76722F74-CA46-430C-BE73-555E06AC463E}" srcOrd="0" destOrd="0" presId="urn:microsoft.com/office/officeart/2008/layout/HorizontalMultiLevelHierarchy"/>
    <dgm:cxn modelId="{098419AC-388E-4CF9-8EB4-330EFFCA7478}" type="presOf" srcId="{2F1CED32-C1EA-4299-97A8-518BF31DB8D9}" destId="{AC4A28CD-9C97-4A8B-91CB-C2A1174AE900}" srcOrd="0" destOrd="0" presId="urn:microsoft.com/office/officeart/2008/layout/HorizontalMultiLevelHierarchy"/>
    <dgm:cxn modelId="{7D772AE0-A04D-409A-A64A-D217AF89B77D}" type="presOf" srcId="{A4A7C52F-70D6-4380-82DB-523984AEFA41}" destId="{DE31B954-CE51-473D-86DC-5DC2C7CA8D1D}" srcOrd="0" destOrd="0" presId="urn:microsoft.com/office/officeart/2008/layout/HorizontalMultiLevelHierarchy"/>
    <dgm:cxn modelId="{407DB95C-680F-4C01-9BE6-062DF83F447B}" srcId="{DBC15756-C84C-4827-B5CA-A7F43CB5AE0D}" destId="{C5177CD1-77C7-4575-8F70-7F896CAD1AC4}" srcOrd="8" destOrd="0" parTransId="{72C2E607-0C45-41FE-8684-CEF6FBD6CD16}" sibTransId="{1D3866F5-4400-4BFE-B954-E3D08CAF58BC}"/>
    <dgm:cxn modelId="{27F482E9-398E-49B9-88E4-82E1DBBF6DDB}" srcId="{EC1F7FD0-26AE-4DC4-BACF-A3A77B542780}" destId="{6D589BC0-0EDC-4E18-97BA-225B5D8CA227}" srcOrd="1" destOrd="0" parTransId="{6F7F5703-4F0F-455D-A886-76531CF6DD34}" sibTransId="{26617308-842E-441C-85B0-994DAC7B83A9}"/>
    <dgm:cxn modelId="{29759518-8E72-4063-BAF7-59F21C60133D}" type="presOf" srcId="{F802A3ED-37BC-4E74-A105-FDC6EA746131}" destId="{DFDA6343-F4CF-4B48-BB0B-E11AC332C6FB}" srcOrd="1" destOrd="0" presId="urn:microsoft.com/office/officeart/2008/layout/HorizontalMultiLevelHierarchy"/>
    <dgm:cxn modelId="{C9BC9A8C-5607-4206-90DD-7DC7E16DFB75}" srcId="{897B7369-90BF-498D-B16D-F792AFFE35EB}" destId="{4E73D60E-FDE6-4030-A00A-FC4E9D1F3B3D}" srcOrd="1" destOrd="0" parTransId="{050DBBA7-A3AB-4B5A-B3C9-9F8C6A7A69FC}" sibTransId="{C5F4D2AF-8E6D-4A12-8CA8-AB4C7CF1CC81}"/>
    <dgm:cxn modelId="{F9607164-102A-49A2-845E-D1FD031BD4C9}" type="presOf" srcId="{6C45879D-E92B-4C9F-9954-2CE1314E8E2D}" destId="{17A7062C-45DF-4006-92B9-2E8F43CA9623}" srcOrd="0" destOrd="0" presId="urn:microsoft.com/office/officeart/2008/layout/HorizontalMultiLevelHierarchy"/>
    <dgm:cxn modelId="{AA289060-0BC7-4942-BF0D-24B2ADB7F619}" type="presParOf" srcId="{18A42C32-F3BF-4F6C-BE11-6704458C59F5}" destId="{2D8E8285-372E-400E-9107-1666F4EAF987}" srcOrd="0" destOrd="0" presId="urn:microsoft.com/office/officeart/2008/layout/HorizontalMultiLevelHierarchy"/>
    <dgm:cxn modelId="{8F5294A4-D1A6-4043-BBEC-B3C33A67304C}" type="presParOf" srcId="{2D8E8285-372E-400E-9107-1666F4EAF987}" destId="{3D20095B-5FA4-4365-A82F-5BC6151C7506}" srcOrd="0" destOrd="0" presId="urn:microsoft.com/office/officeart/2008/layout/HorizontalMultiLevelHierarchy"/>
    <dgm:cxn modelId="{8B129152-9EA3-4791-9FFD-2FA8DCFFDE50}" type="presParOf" srcId="{2D8E8285-372E-400E-9107-1666F4EAF987}" destId="{2209763F-C074-4CF4-9CFE-F4F8D022E1CB}" srcOrd="1" destOrd="0" presId="urn:microsoft.com/office/officeart/2008/layout/HorizontalMultiLevelHierarchy"/>
    <dgm:cxn modelId="{7C106D5B-67F6-4451-BC86-CDF14D85C1E6}" type="presParOf" srcId="{2209763F-C074-4CF4-9CFE-F4F8D022E1CB}" destId="{696EB13C-89E7-404F-8381-4A7DD1D5CE7F}" srcOrd="0" destOrd="0" presId="urn:microsoft.com/office/officeart/2008/layout/HorizontalMultiLevelHierarchy"/>
    <dgm:cxn modelId="{21046B74-C960-4562-ABD5-BCCCAD60D511}" type="presParOf" srcId="{696EB13C-89E7-404F-8381-4A7DD1D5CE7F}" destId="{3ABDF85B-743A-40E7-9EBA-19F51A3CF59F}" srcOrd="0" destOrd="0" presId="urn:microsoft.com/office/officeart/2008/layout/HorizontalMultiLevelHierarchy"/>
    <dgm:cxn modelId="{198192E5-6FA1-451D-A860-826C7D2FB610}" type="presParOf" srcId="{2209763F-C074-4CF4-9CFE-F4F8D022E1CB}" destId="{2A090FD2-299D-438B-90E8-532E5E0FAC85}" srcOrd="1" destOrd="0" presId="urn:microsoft.com/office/officeart/2008/layout/HorizontalMultiLevelHierarchy"/>
    <dgm:cxn modelId="{7903A776-9488-4EB5-A9EC-AD909C74722C}" type="presParOf" srcId="{2A090FD2-299D-438B-90E8-532E5E0FAC85}" destId="{E3F27092-587B-4EEA-9E49-49BC04A70F2D}" srcOrd="0" destOrd="0" presId="urn:microsoft.com/office/officeart/2008/layout/HorizontalMultiLevelHierarchy"/>
    <dgm:cxn modelId="{C46C36DD-DE62-4CAB-9B12-AA23A6CE60DA}" type="presParOf" srcId="{2A090FD2-299D-438B-90E8-532E5E0FAC85}" destId="{9481A2B3-3AB1-4DCE-9CFE-28E5D425FA02}" srcOrd="1" destOrd="0" presId="urn:microsoft.com/office/officeart/2008/layout/HorizontalMultiLevelHierarchy"/>
    <dgm:cxn modelId="{A94C0BBA-12C6-41F0-9864-C6D8D1BCAE0D}" type="presParOf" srcId="{9481A2B3-3AB1-4DCE-9CFE-28E5D425FA02}" destId="{8E00B6BB-4CFA-4153-9F3F-5D14E4EC9020}" srcOrd="0" destOrd="0" presId="urn:microsoft.com/office/officeart/2008/layout/HorizontalMultiLevelHierarchy"/>
    <dgm:cxn modelId="{8CA799A9-A73E-469A-B472-4AE9BF351EA3}" type="presParOf" srcId="{8E00B6BB-4CFA-4153-9F3F-5D14E4EC9020}" destId="{411FB3E8-38BB-415C-9044-9C0CAAE709C4}" srcOrd="0" destOrd="0" presId="urn:microsoft.com/office/officeart/2008/layout/HorizontalMultiLevelHierarchy"/>
    <dgm:cxn modelId="{D06A76D2-4018-4583-A44A-06A33384D277}" type="presParOf" srcId="{9481A2B3-3AB1-4DCE-9CFE-28E5D425FA02}" destId="{99C4570D-6675-4505-B4A8-61E4985C4C85}" srcOrd="1" destOrd="0" presId="urn:microsoft.com/office/officeart/2008/layout/HorizontalMultiLevelHierarchy"/>
    <dgm:cxn modelId="{71B1FD5D-FD06-451C-AFD4-9AE960C4EE3F}" type="presParOf" srcId="{99C4570D-6675-4505-B4A8-61E4985C4C85}" destId="{76722F74-CA46-430C-BE73-555E06AC463E}" srcOrd="0" destOrd="0" presId="urn:microsoft.com/office/officeart/2008/layout/HorizontalMultiLevelHierarchy"/>
    <dgm:cxn modelId="{0D839880-EEAC-47AB-8058-8F24EC79B65F}" type="presParOf" srcId="{99C4570D-6675-4505-B4A8-61E4985C4C85}" destId="{9F6174B8-E5CC-49DF-946D-3A305DAEEE66}" srcOrd="1" destOrd="0" presId="urn:microsoft.com/office/officeart/2008/layout/HorizontalMultiLevelHierarchy"/>
    <dgm:cxn modelId="{EED0E245-ED64-4F10-8A53-939033734CEF}" type="presParOf" srcId="{2209763F-C074-4CF4-9CFE-F4F8D022E1CB}" destId="{2BFB7D73-DF9A-4498-B94A-D4B0924A6B72}" srcOrd="2" destOrd="0" presId="urn:microsoft.com/office/officeart/2008/layout/HorizontalMultiLevelHierarchy"/>
    <dgm:cxn modelId="{E80D86CB-67E6-4B52-BD31-D4B50EB2243C}" type="presParOf" srcId="{2BFB7D73-DF9A-4498-B94A-D4B0924A6B72}" destId="{1E7E1106-E1AC-4F25-8147-D8E90C926E72}" srcOrd="0" destOrd="0" presId="urn:microsoft.com/office/officeart/2008/layout/HorizontalMultiLevelHierarchy"/>
    <dgm:cxn modelId="{D5611161-77BD-4D49-980E-9F9B7B0F5C4D}" type="presParOf" srcId="{2209763F-C074-4CF4-9CFE-F4F8D022E1CB}" destId="{19D05227-C795-45AB-934F-39AC0F267FCD}" srcOrd="3" destOrd="0" presId="urn:microsoft.com/office/officeart/2008/layout/HorizontalMultiLevelHierarchy"/>
    <dgm:cxn modelId="{6B35145A-C3BD-454A-AB1B-4510B2C2B957}" type="presParOf" srcId="{19D05227-C795-45AB-934F-39AC0F267FCD}" destId="{85C7200B-C072-4E2F-BBCA-721519638A67}" srcOrd="0" destOrd="0" presId="urn:microsoft.com/office/officeart/2008/layout/HorizontalMultiLevelHierarchy"/>
    <dgm:cxn modelId="{0891BA53-4D7F-4495-B269-2238C15F29B8}" type="presParOf" srcId="{19D05227-C795-45AB-934F-39AC0F267FCD}" destId="{FDADD81F-9105-486D-A3F3-831BDEE6E931}" srcOrd="1" destOrd="0" presId="urn:microsoft.com/office/officeart/2008/layout/HorizontalMultiLevelHierarchy"/>
    <dgm:cxn modelId="{5AB135C0-2AF5-4D03-B48A-6D2535C9C6B8}" type="presParOf" srcId="{FDADD81F-9105-486D-A3F3-831BDEE6E931}" destId="{4B114E0F-4C7F-4198-9595-81027A53B946}" srcOrd="0" destOrd="0" presId="urn:microsoft.com/office/officeart/2008/layout/HorizontalMultiLevelHierarchy"/>
    <dgm:cxn modelId="{CA8DF361-A805-48D4-A38D-E883D776106A}" type="presParOf" srcId="{4B114E0F-4C7F-4198-9595-81027A53B946}" destId="{ECE7221E-BB07-4F00-B528-45EAFFE031F5}" srcOrd="0" destOrd="0" presId="urn:microsoft.com/office/officeart/2008/layout/HorizontalMultiLevelHierarchy"/>
    <dgm:cxn modelId="{74780A25-E2A6-42AC-B1FA-79DB5A246BFD}" type="presParOf" srcId="{FDADD81F-9105-486D-A3F3-831BDEE6E931}" destId="{475237F4-0B5C-4F6B-97EE-319C570C3A72}" srcOrd="1" destOrd="0" presId="urn:microsoft.com/office/officeart/2008/layout/HorizontalMultiLevelHierarchy"/>
    <dgm:cxn modelId="{C6EDA23A-DFDF-4CA0-8D9E-FE92F977ABF9}" type="presParOf" srcId="{475237F4-0B5C-4F6B-97EE-319C570C3A72}" destId="{AD68C4DB-56A0-4ABE-84BB-3DDAA4D4AAC1}" srcOrd="0" destOrd="0" presId="urn:microsoft.com/office/officeart/2008/layout/HorizontalMultiLevelHierarchy"/>
    <dgm:cxn modelId="{FF7859AE-6725-487B-9EDD-23E0772582E4}" type="presParOf" srcId="{475237F4-0B5C-4F6B-97EE-319C570C3A72}" destId="{A85E8D5F-EC31-4E85-BDC9-2AF20786D2B6}" srcOrd="1" destOrd="0" presId="urn:microsoft.com/office/officeart/2008/layout/HorizontalMultiLevelHierarchy"/>
    <dgm:cxn modelId="{F4268038-02ED-43EE-BCBB-5ECD115EBC32}" type="presParOf" srcId="{FDADD81F-9105-486D-A3F3-831BDEE6E931}" destId="{37A44385-912F-4146-A881-DD850B9BFD1A}" srcOrd="2" destOrd="0" presId="urn:microsoft.com/office/officeart/2008/layout/HorizontalMultiLevelHierarchy"/>
    <dgm:cxn modelId="{A769711E-EE45-48AE-BD95-14652AD4F4FF}" type="presParOf" srcId="{37A44385-912F-4146-A881-DD850B9BFD1A}" destId="{257B1720-E087-4422-AB72-A437248F57AE}" srcOrd="0" destOrd="0" presId="urn:microsoft.com/office/officeart/2008/layout/HorizontalMultiLevelHierarchy"/>
    <dgm:cxn modelId="{DA9CEE68-FADC-4C67-8E65-446AB928D84A}" type="presParOf" srcId="{FDADD81F-9105-486D-A3F3-831BDEE6E931}" destId="{36729EF1-215E-4448-A7DB-B5C9AA4703E7}" srcOrd="3" destOrd="0" presId="urn:microsoft.com/office/officeart/2008/layout/HorizontalMultiLevelHierarchy"/>
    <dgm:cxn modelId="{F46BEE86-D083-4854-B588-83E1A4F14A25}" type="presParOf" srcId="{36729EF1-215E-4448-A7DB-B5C9AA4703E7}" destId="{BAFB38D7-B151-4184-8622-DFA25D771D95}" srcOrd="0" destOrd="0" presId="urn:microsoft.com/office/officeart/2008/layout/HorizontalMultiLevelHierarchy"/>
    <dgm:cxn modelId="{4FF728BB-9F0B-485A-AC8A-E9344D4FF7E7}" type="presParOf" srcId="{36729EF1-215E-4448-A7DB-B5C9AA4703E7}" destId="{D7917A29-D785-4C52-B163-A6E5AF1E6221}" srcOrd="1" destOrd="0" presId="urn:microsoft.com/office/officeart/2008/layout/HorizontalMultiLevelHierarchy"/>
    <dgm:cxn modelId="{35C3963A-07B3-46A7-9429-94680613779E}" type="presParOf" srcId="{2209763F-C074-4CF4-9CFE-F4F8D022E1CB}" destId="{6260EF90-23BF-4F98-9F46-AFF05F1EE13B}" srcOrd="4" destOrd="0" presId="urn:microsoft.com/office/officeart/2008/layout/HorizontalMultiLevelHierarchy"/>
    <dgm:cxn modelId="{AC08CF65-BB30-49FF-A288-A012968FD0CB}" type="presParOf" srcId="{6260EF90-23BF-4F98-9F46-AFF05F1EE13B}" destId="{2F001E9D-C9A6-4109-BB65-C6B45F8775E2}" srcOrd="0" destOrd="0" presId="urn:microsoft.com/office/officeart/2008/layout/HorizontalMultiLevelHierarchy"/>
    <dgm:cxn modelId="{E859A9A1-CFD4-4581-B4DB-222AAA13A35B}" type="presParOf" srcId="{2209763F-C074-4CF4-9CFE-F4F8D022E1CB}" destId="{4C0051B2-A346-4D29-8B3B-AA5970DA5099}" srcOrd="5" destOrd="0" presId="urn:microsoft.com/office/officeart/2008/layout/HorizontalMultiLevelHierarchy"/>
    <dgm:cxn modelId="{D7AE6ACF-E5A0-475D-A85B-426C5E306A9B}" type="presParOf" srcId="{4C0051B2-A346-4D29-8B3B-AA5970DA5099}" destId="{DE31B954-CE51-473D-86DC-5DC2C7CA8D1D}" srcOrd="0" destOrd="0" presId="urn:microsoft.com/office/officeart/2008/layout/HorizontalMultiLevelHierarchy"/>
    <dgm:cxn modelId="{5A107D33-3082-4BE3-9673-3020F4DF67EE}" type="presParOf" srcId="{4C0051B2-A346-4D29-8B3B-AA5970DA5099}" destId="{0674DA18-0CFF-4520-BE49-00861130E49C}" srcOrd="1" destOrd="0" presId="urn:microsoft.com/office/officeart/2008/layout/HorizontalMultiLevelHierarchy"/>
    <dgm:cxn modelId="{9ECFCE3C-7C4F-4A95-9906-AD35F19CCBDD}" type="presParOf" srcId="{0674DA18-0CFF-4520-BE49-00861130E49C}" destId="{AC4A28CD-9C97-4A8B-91CB-C2A1174AE900}" srcOrd="0" destOrd="0" presId="urn:microsoft.com/office/officeart/2008/layout/HorizontalMultiLevelHierarchy"/>
    <dgm:cxn modelId="{F852D51F-0B38-478D-8765-1E102C060A51}" type="presParOf" srcId="{AC4A28CD-9C97-4A8B-91CB-C2A1174AE900}" destId="{98A88954-62D6-433B-8A69-0A66270405BC}" srcOrd="0" destOrd="0" presId="urn:microsoft.com/office/officeart/2008/layout/HorizontalMultiLevelHierarchy"/>
    <dgm:cxn modelId="{8C430470-2F37-4E7B-9BDF-0BAA6B85F2C1}" type="presParOf" srcId="{0674DA18-0CFF-4520-BE49-00861130E49C}" destId="{82017376-C541-4CED-9F62-1A8438EFA1F3}" srcOrd="1" destOrd="0" presId="urn:microsoft.com/office/officeart/2008/layout/HorizontalMultiLevelHierarchy"/>
    <dgm:cxn modelId="{D2C03F54-B52A-4E7B-B9C8-716E25ED71CE}" type="presParOf" srcId="{82017376-C541-4CED-9F62-1A8438EFA1F3}" destId="{5A9039CA-9EB7-46FE-B17C-716919F52E66}" srcOrd="0" destOrd="0" presId="urn:microsoft.com/office/officeart/2008/layout/HorizontalMultiLevelHierarchy"/>
    <dgm:cxn modelId="{B3384DE1-7C73-49C2-8598-23D1EA7C061F}" type="presParOf" srcId="{82017376-C541-4CED-9F62-1A8438EFA1F3}" destId="{B45707C5-B7C5-48E5-9CEC-9335399E1BA8}" srcOrd="1" destOrd="0" presId="urn:microsoft.com/office/officeart/2008/layout/HorizontalMultiLevelHierarchy"/>
    <dgm:cxn modelId="{62D8E822-BA63-48D9-9FEF-7DD014B292E4}" type="presParOf" srcId="{2209763F-C074-4CF4-9CFE-F4F8D022E1CB}" destId="{E01E55FA-A386-44C5-BB84-604480ADA2F9}" srcOrd="6" destOrd="0" presId="urn:microsoft.com/office/officeart/2008/layout/HorizontalMultiLevelHierarchy"/>
    <dgm:cxn modelId="{248686BC-9968-45EF-8B53-59286EAD5D99}" type="presParOf" srcId="{E01E55FA-A386-44C5-BB84-604480ADA2F9}" destId="{F595D48E-5569-4977-A7B4-EA361026EC96}" srcOrd="0" destOrd="0" presId="urn:microsoft.com/office/officeart/2008/layout/HorizontalMultiLevelHierarchy"/>
    <dgm:cxn modelId="{FA55D0DC-42F1-4AA9-A133-32404E1BB6BE}" type="presParOf" srcId="{2209763F-C074-4CF4-9CFE-F4F8D022E1CB}" destId="{4DB14C84-FFFD-4AED-867F-065F9DD7CE46}" srcOrd="7" destOrd="0" presId="urn:microsoft.com/office/officeart/2008/layout/HorizontalMultiLevelHierarchy"/>
    <dgm:cxn modelId="{7A76635B-7351-4F40-B9AF-D0C4B5D91011}" type="presParOf" srcId="{4DB14C84-FFFD-4AED-867F-065F9DD7CE46}" destId="{D4BA2682-72C1-4509-A687-6C2D1AAD1A12}" srcOrd="0" destOrd="0" presId="urn:microsoft.com/office/officeart/2008/layout/HorizontalMultiLevelHierarchy"/>
    <dgm:cxn modelId="{BED6CF67-7287-4FBB-BACC-EAC5F1781ECD}" type="presParOf" srcId="{4DB14C84-FFFD-4AED-867F-065F9DD7CE46}" destId="{E4541034-83DA-4E83-8427-0D5B8D960255}" srcOrd="1" destOrd="0" presId="urn:microsoft.com/office/officeart/2008/layout/HorizontalMultiLevelHierarchy"/>
    <dgm:cxn modelId="{8BAE98F3-0B21-4287-883B-0600F971C798}" type="presParOf" srcId="{E4541034-83DA-4E83-8427-0D5B8D960255}" destId="{AA124B5A-1E83-4835-9AE8-38C56C941D17}" srcOrd="0" destOrd="0" presId="urn:microsoft.com/office/officeart/2008/layout/HorizontalMultiLevelHierarchy"/>
    <dgm:cxn modelId="{5EFAC904-2E98-4609-853B-02E9EEEECB95}" type="presParOf" srcId="{AA124B5A-1E83-4835-9AE8-38C56C941D17}" destId="{267AE8B9-830F-444A-B6E9-D0254EF8DC82}" srcOrd="0" destOrd="0" presId="urn:microsoft.com/office/officeart/2008/layout/HorizontalMultiLevelHierarchy"/>
    <dgm:cxn modelId="{A4395A8B-A794-4D71-9A1F-BC6C98F206D9}" type="presParOf" srcId="{E4541034-83DA-4E83-8427-0D5B8D960255}" destId="{D22E524F-6025-4D62-8962-6462A626ED30}" srcOrd="1" destOrd="0" presId="urn:microsoft.com/office/officeart/2008/layout/HorizontalMultiLevelHierarchy"/>
    <dgm:cxn modelId="{0F4E80C5-56D8-49A9-BE44-B7BCE9459B71}" type="presParOf" srcId="{D22E524F-6025-4D62-8962-6462A626ED30}" destId="{6810380E-2F11-486C-8991-EF45EF47DB4B}" srcOrd="0" destOrd="0" presId="urn:microsoft.com/office/officeart/2008/layout/HorizontalMultiLevelHierarchy"/>
    <dgm:cxn modelId="{A603B6CD-BEAB-4BE6-BACC-7E03F06A9CDC}" type="presParOf" srcId="{D22E524F-6025-4D62-8962-6462A626ED30}" destId="{D25F1F10-9C42-439A-8DC8-CF73ED5A41F5}" srcOrd="1" destOrd="0" presId="urn:microsoft.com/office/officeart/2008/layout/HorizontalMultiLevelHierarchy"/>
    <dgm:cxn modelId="{0423B4AE-2FED-4CE2-BEB7-532EE8E3A3D4}" type="presParOf" srcId="{2209763F-C074-4CF4-9CFE-F4F8D022E1CB}" destId="{CC7D3269-B4E5-4CF3-9328-9F303EF3EAB3}" srcOrd="8" destOrd="0" presId="urn:microsoft.com/office/officeart/2008/layout/HorizontalMultiLevelHierarchy"/>
    <dgm:cxn modelId="{5ACDD0B8-DADE-4208-A8B2-24978AD3897A}" type="presParOf" srcId="{CC7D3269-B4E5-4CF3-9328-9F303EF3EAB3}" destId="{898917F2-6C8D-4149-8584-916C51CDD4F5}" srcOrd="0" destOrd="0" presId="urn:microsoft.com/office/officeart/2008/layout/HorizontalMultiLevelHierarchy"/>
    <dgm:cxn modelId="{4D912780-83FD-4E95-8BED-A3DE382A1711}" type="presParOf" srcId="{2209763F-C074-4CF4-9CFE-F4F8D022E1CB}" destId="{F6F50273-92B4-4662-A0BB-A6F116C1F43B}" srcOrd="9" destOrd="0" presId="urn:microsoft.com/office/officeart/2008/layout/HorizontalMultiLevelHierarchy"/>
    <dgm:cxn modelId="{C4261227-1045-4743-B1E2-DC1A80079F52}" type="presParOf" srcId="{F6F50273-92B4-4662-A0BB-A6F116C1F43B}" destId="{61D08BF2-F2C7-4E68-BA79-A917E369F2C3}" srcOrd="0" destOrd="0" presId="urn:microsoft.com/office/officeart/2008/layout/HorizontalMultiLevelHierarchy"/>
    <dgm:cxn modelId="{8CB7393A-5F58-40C1-BFDF-6C2791B0B7F9}" type="presParOf" srcId="{F6F50273-92B4-4662-A0BB-A6F116C1F43B}" destId="{ED398554-15DB-4AD4-B806-96284F78C735}" srcOrd="1" destOrd="0" presId="urn:microsoft.com/office/officeart/2008/layout/HorizontalMultiLevelHierarchy"/>
    <dgm:cxn modelId="{6DFBB928-A4F7-48D3-8D0B-EB9F38C15003}" type="presParOf" srcId="{ED398554-15DB-4AD4-B806-96284F78C735}" destId="{0AF2F314-7DC0-4AF3-A3AD-B4F25601A4BE}" srcOrd="0" destOrd="0" presId="urn:microsoft.com/office/officeart/2008/layout/HorizontalMultiLevelHierarchy"/>
    <dgm:cxn modelId="{470A90CC-1D80-4D2A-9520-07A573CD55A9}" type="presParOf" srcId="{0AF2F314-7DC0-4AF3-A3AD-B4F25601A4BE}" destId="{DFA7DFBA-FDD4-4BC0-B367-68E720FC79AD}" srcOrd="0" destOrd="0" presId="urn:microsoft.com/office/officeart/2008/layout/HorizontalMultiLevelHierarchy"/>
    <dgm:cxn modelId="{2B460E47-3F6F-4234-9C1C-D4A1C5461392}" type="presParOf" srcId="{ED398554-15DB-4AD4-B806-96284F78C735}" destId="{6332AD04-A299-4048-8FF5-A49E23A7E9AA}" srcOrd="1" destOrd="0" presId="urn:microsoft.com/office/officeart/2008/layout/HorizontalMultiLevelHierarchy"/>
    <dgm:cxn modelId="{5569FC15-592B-41AA-A788-887737F31CF9}" type="presParOf" srcId="{6332AD04-A299-4048-8FF5-A49E23A7E9AA}" destId="{353E4E23-DC48-42BD-8858-6D092273A8FE}" srcOrd="0" destOrd="0" presId="urn:microsoft.com/office/officeart/2008/layout/HorizontalMultiLevelHierarchy"/>
    <dgm:cxn modelId="{2439D957-4713-4BB7-A765-B3306A973EAE}" type="presParOf" srcId="{6332AD04-A299-4048-8FF5-A49E23A7E9AA}" destId="{3D49B203-AAC2-44EF-A51C-B59013E9D6EA}" srcOrd="1" destOrd="0" presId="urn:microsoft.com/office/officeart/2008/layout/HorizontalMultiLevelHierarchy"/>
    <dgm:cxn modelId="{2447920A-06B2-44BE-9B2F-5166D51BECE7}" type="presParOf" srcId="{ED398554-15DB-4AD4-B806-96284F78C735}" destId="{87EBEE06-D574-4A24-A49A-45901EFE0608}" srcOrd="2" destOrd="0" presId="urn:microsoft.com/office/officeart/2008/layout/HorizontalMultiLevelHierarchy"/>
    <dgm:cxn modelId="{50A93E9E-6138-4D98-8A06-20EA229D6E37}" type="presParOf" srcId="{87EBEE06-D574-4A24-A49A-45901EFE0608}" destId="{768C7E5D-5936-497E-B0B6-C67842B7CF75}" srcOrd="0" destOrd="0" presId="urn:microsoft.com/office/officeart/2008/layout/HorizontalMultiLevelHierarchy"/>
    <dgm:cxn modelId="{4E1E0938-253B-4BC1-8552-F8EC15A231A4}" type="presParOf" srcId="{ED398554-15DB-4AD4-B806-96284F78C735}" destId="{C9F5F75E-D3A3-4329-B68B-45558345BA39}" srcOrd="3" destOrd="0" presId="urn:microsoft.com/office/officeart/2008/layout/HorizontalMultiLevelHierarchy"/>
    <dgm:cxn modelId="{47F4D691-19BE-407C-B60F-FB286CBAF627}" type="presParOf" srcId="{C9F5F75E-D3A3-4329-B68B-45558345BA39}" destId="{63A1C0F9-4319-42F7-8574-716EB0B5B6DC}" srcOrd="0" destOrd="0" presId="urn:microsoft.com/office/officeart/2008/layout/HorizontalMultiLevelHierarchy"/>
    <dgm:cxn modelId="{6B8F0341-20A1-4762-9CE2-C465DBB8DEAD}" type="presParOf" srcId="{C9F5F75E-D3A3-4329-B68B-45558345BA39}" destId="{C06BB5D5-10D1-4526-95CA-CDB11CA79D9C}" srcOrd="1" destOrd="0" presId="urn:microsoft.com/office/officeart/2008/layout/HorizontalMultiLevelHierarchy"/>
    <dgm:cxn modelId="{651AD7B0-63DC-4290-93DF-D5777FF43E1D}" type="presParOf" srcId="{2209763F-C074-4CF4-9CFE-F4F8D022E1CB}" destId="{DFDEE298-DF98-4481-A482-DB91AA8BC006}" srcOrd="10" destOrd="0" presId="urn:microsoft.com/office/officeart/2008/layout/HorizontalMultiLevelHierarchy"/>
    <dgm:cxn modelId="{BFA5C856-7F7A-45C9-A852-A0D259C7B3F1}" type="presParOf" srcId="{DFDEE298-DF98-4481-A482-DB91AA8BC006}" destId="{C14FB269-567E-4ED8-B983-50F8E3971807}" srcOrd="0" destOrd="0" presId="urn:microsoft.com/office/officeart/2008/layout/HorizontalMultiLevelHierarchy"/>
    <dgm:cxn modelId="{AB22A21A-95C6-471A-B5A6-70431A1C82EE}" type="presParOf" srcId="{2209763F-C074-4CF4-9CFE-F4F8D022E1CB}" destId="{A6B70F08-A2A0-4172-A300-22B92AED4B91}" srcOrd="11" destOrd="0" presId="urn:microsoft.com/office/officeart/2008/layout/HorizontalMultiLevelHierarchy"/>
    <dgm:cxn modelId="{8BCA82E1-0564-4238-B265-5972C465C608}" type="presParOf" srcId="{A6B70F08-A2A0-4172-A300-22B92AED4B91}" destId="{956CC0DC-70F9-4D69-AA9A-49CAAF5440AC}" srcOrd="0" destOrd="0" presId="urn:microsoft.com/office/officeart/2008/layout/HorizontalMultiLevelHierarchy"/>
    <dgm:cxn modelId="{A092A688-17BA-456B-93BD-823209DDBE38}" type="presParOf" srcId="{A6B70F08-A2A0-4172-A300-22B92AED4B91}" destId="{4526984F-6864-40FA-A880-9735568BC7DD}" srcOrd="1" destOrd="0" presId="urn:microsoft.com/office/officeart/2008/layout/HorizontalMultiLevelHierarchy"/>
    <dgm:cxn modelId="{58813746-454A-40FD-A9EA-DCFFEE64F0A8}" type="presParOf" srcId="{4526984F-6864-40FA-A880-9735568BC7DD}" destId="{37785CE0-811B-499B-B798-B3F4AB0ECEFD}" srcOrd="0" destOrd="0" presId="urn:microsoft.com/office/officeart/2008/layout/HorizontalMultiLevelHierarchy"/>
    <dgm:cxn modelId="{ABFF5C88-E37E-4955-8B53-0AFDBFCBDFF6}" type="presParOf" srcId="{37785CE0-811B-499B-B798-B3F4AB0ECEFD}" destId="{A5065DD7-3887-466C-8EBF-0615D9C3F353}" srcOrd="0" destOrd="0" presId="urn:microsoft.com/office/officeart/2008/layout/HorizontalMultiLevelHierarchy"/>
    <dgm:cxn modelId="{3ABEC03D-A8E0-4A77-B533-21DE02F5CFB0}" type="presParOf" srcId="{4526984F-6864-40FA-A880-9735568BC7DD}" destId="{C5A82AD2-06D6-4B1B-999F-BAC850EF7708}" srcOrd="1" destOrd="0" presId="urn:microsoft.com/office/officeart/2008/layout/HorizontalMultiLevelHierarchy"/>
    <dgm:cxn modelId="{B8507598-AC83-4A9B-AAE7-06B86AE12076}" type="presParOf" srcId="{C5A82AD2-06D6-4B1B-999F-BAC850EF7708}" destId="{F15F8568-1520-4895-B40D-8EA70E98B1B3}" srcOrd="0" destOrd="0" presId="urn:microsoft.com/office/officeart/2008/layout/HorizontalMultiLevelHierarchy"/>
    <dgm:cxn modelId="{EBC40B0D-B9AC-47A4-AD97-8ED2C8565C3C}" type="presParOf" srcId="{C5A82AD2-06D6-4B1B-999F-BAC850EF7708}" destId="{393366C6-1228-443D-AF75-0B3DECC034CB}" srcOrd="1" destOrd="0" presId="urn:microsoft.com/office/officeart/2008/layout/HorizontalMultiLevelHierarchy"/>
    <dgm:cxn modelId="{4D148957-07B6-468F-B666-FD8F01F05898}" type="presParOf" srcId="{4526984F-6864-40FA-A880-9735568BC7DD}" destId="{3E22B0F5-3F50-4B62-A9ED-C90C750B286D}" srcOrd="2" destOrd="0" presId="urn:microsoft.com/office/officeart/2008/layout/HorizontalMultiLevelHierarchy"/>
    <dgm:cxn modelId="{28055464-487D-489C-A12F-1A198096CAE6}" type="presParOf" srcId="{3E22B0F5-3F50-4B62-A9ED-C90C750B286D}" destId="{789CD93C-1085-4B3C-BEDE-A38632467042}" srcOrd="0" destOrd="0" presId="urn:microsoft.com/office/officeart/2008/layout/HorizontalMultiLevelHierarchy"/>
    <dgm:cxn modelId="{ECBA230D-750A-4917-82BF-04509ED694DB}" type="presParOf" srcId="{4526984F-6864-40FA-A880-9735568BC7DD}" destId="{BD678BB0-2B7F-4FB1-B47A-E6630781873A}" srcOrd="3" destOrd="0" presId="urn:microsoft.com/office/officeart/2008/layout/HorizontalMultiLevelHierarchy"/>
    <dgm:cxn modelId="{8BFF3060-F9E5-43F1-8D59-5AC35023CD93}" type="presParOf" srcId="{BD678BB0-2B7F-4FB1-B47A-E6630781873A}" destId="{FF0F8093-5566-409D-B294-5F8E3132D89B}" srcOrd="0" destOrd="0" presId="urn:microsoft.com/office/officeart/2008/layout/HorizontalMultiLevelHierarchy"/>
    <dgm:cxn modelId="{0F88F7C2-52DE-40FE-BC44-0B09FE41F075}" type="presParOf" srcId="{BD678BB0-2B7F-4FB1-B47A-E6630781873A}" destId="{B25F4F4A-5604-4BD5-8810-D1AA65A76873}" srcOrd="1" destOrd="0" presId="urn:microsoft.com/office/officeart/2008/layout/HorizontalMultiLevelHierarchy"/>
    <dgm:cxn modelId="{08A794AE-26B2-4BD7-868A-3CEF511F23EC}" type="presParOf" srcId="{4526984F-6864-40FA-A880-9735568BC7DD}" destId="{C6DD657B-E76C-475A-8744-F7B0A3AC237B}" srcOrd="4" destOrd="0" presId="urn:microsoft.com/office/officeart/2008/layout/HorizontalMultiLevelHierarchy"/>
    <dgm:cxn modelId="{1059FCB5-6B0A-4132-91E8-EDA79B4711FC}" type="presParOf" srcId="{C6DD657B-E76C-475A-8744-F7B0A3AC237B}" destId="{76790EEA-2BDD-43DD-B100-580498F750E5}" srcOrd="0" destOrd="0" presId="urn:microsoft.com/office/officeart/2008/layout/HorizontalMultiLevelHierarchy"/>
    <dgm:cxn modelId="{67ACEA07-B58D-480F-A618-FD65F0F1AE81}" type="presParOf" srcId="{4526984F-6864-40FA-A880-9735568BC7DD}" destId="{3BA00A2C-5E79-47EF-85E0-46FF6A670E6B}" srcOrd="5" destOrd="0" presId="urn:microsoft.com/office/officeart/2008/layout/HorizontalMultiLevelHierarchy"/>
    <dgm:cxn modelId="{0CD8704A-4297-4504-8259-C73A42C3E6DB}" type="presParOf" srcId="{3BA00A2C-5E79-47EF-85E0-46FF6A670E6B}" destId="{9B9510FE-C195-426C-9DF4-E330643D1FB7}" srcOrd="0" destOrd="0" presId="urn:microsoft.com/office/officeart/2008/layout/HorizontalMultiLevelHierarchy"/>
    <dgm:cxn modelId="{A348FF84-F887-44DA-B271-691240CD746D}" type="presParOf" srcId="{3BA00A2C-5E79-47EF-85E0-46FF6A670E6B}" destId="{4589284C-4BE4-4399-99B4-5EAF9ED0D056}" srcOrd="1" destOrd="0" presId="urn:microsoft.com/office/officeart/2008/layout/HorizontalMultiLevelHierarchy"/>
    <dgm:cxn modelId="{ECB289F3-B936-4C0B-9D0F-7AC6B7CD0F15}" type="presParOf" srcId="{2209763F-C074-4CF4-9CFE-F4F8D022E1CB}" destId="{0B8F1DB3-92C5-4737-8EDE-01EAA56717F5}" srcOrd="12" destOrd="0" presId="urn:microsoft.com/office/officeart/2008/layout/HorizontalMultiLevelHierarchy"/>
    <dgm:cxn modelId="{DCA3B844-75E2-4D86-B25A-AE5FB2AA1F9D}" type="presParOf" srcId="{0B8F1DB3-92C5-4737-8EDE-01EAA56717F5}" destId="{BB296683-5E31-4DD6-A73A-4F8EB9AC32C5}" srcOrd="0" destOrd="0" presId="urn:microsoft.com/office/officeart/2008/layout/HorizontalMultiLevelHierarchy"/>
    <dgm:cxn modelId="{0367FB03-D914-4D7A-AB41-805D67AC5793}" type="presParOf" srcId="{2209763F-C074-4CF4-9CFE-F4F8D022E1CB}" destId="{9B091BB7-85EA-445F-A23F-BA6ED219C08F}" srcOrd="13" destOrd="0" presId="urn:microsoft.com/office/officeart/2008/layout/HorizontalMultiLevelHierarchy"/>
    <dgm:cxn modelId="{D87355BE-BF90-4A40-B022-5B9F0E2AEE1E}" type="presParOf" srcId="{9B091BB7-85EA-445F-A23F-BA6ED219C08F}" destId="{FFD13454-5C44-4ED3-A07A-4377A05338C3}" srcOrd="0" destOrd="0" presId="urn:microsoft.com/office/officeart/2008/layout/HorizontalMultiLevelHierarchy"/>
    <dgm:cxn modelId="{6AF8D597-51A8-4E8C-9716-0FD1B76E68AC}" type="presParOf" srcId="{9B091BB7-85EA-445F-A23F-BA6ED219C08F}" destId="{7A712CA9-E3E9-4A5B-8BC8-DF7121C362F9}" srcOrd="1" destOrd="0" presId="urn:microsoft.com/office/officeart/2008/layout/HorizontalMultiLevelHierarchy"/>
    <dgm:cxn modelId="{3D481319-E5C0-4FBC-9B17-C5C08C0D74A2}" type="presParOf" srcId="{7A712CA9-E3E9-4A5B-8BC8-DF7121C362F9}" destId="{EEA6112F-E8E7-4EFB-9844-2C86934C27B1}" srcOrd="0" destOrd="0" presId="urn:microsoft.com/office/officeart/2008/layout/HorizontalMultiLevelHierarchy"/>
    <dgm:cxn modelId="{08C37AAE-64C4-47B2-9268-F0EE975F51C5}" type="presParOf" srcId="{EEA6112F-E8E7-4EFB-9844-2C86934C27B1}" destId="{58956F2C-7D1E-4387-941C-8523115EB4F5}" srcOrd="0" destOrd="0" presId="urn:microsoft.com/office/officeart/2008/layout/HorizontalMultiLevelHierarchy"/>
    <dgm:cxn modelId="{AC070ECF-1873-4B6A-8763-C12A32B3D107}" type="presParOf" srcId="{7A712CA9-E3E9-4A5B-8BC8-DF7121C362F9}" destId="{AD71318D-23C5-4C7E-B5A4-E5548969EFBD}" srcOrd="1" destOrd="0" presId="urn:microsoft.com/office/officeart/2008/layout/HorizontalMultiLevelHierarchy"/>
    <dgm:cxn modelId="{9F5B4484-A449-4EBB-9C74-E1064B32A60C}" type="presParOf" srcId="{AD71318D-23C5-4C7E-B5A4-E5548969EFBD}" destId="{C3A95915-241B-4B32-8D92-5CA16D4AC763}" srcOrd="0" destOrd="0" presId="urn:microsoft.com/office/officeart/2008/layout/HorizontalMultiLevelHierarchy"/>
    <dgm:cxn modelId="{DD9D1AD2-4B62-438A-AEA0-D4D8D2F2653A}" type="presParOf" srcId="{AD71318D-23C5-4C7E-B5A4-E5548969EFBD}" destId="{664F4BC9-2547-493F-AA88-E17773CBBCA0}" srcOrd="1" destOrd="0" presId="urn:microsoft.com/office/officeart/2008/layout/HorizontalMultiLevelHierarchy"/>
    <dgm:cxn modelId="{59D669A2-962C-4EEE-A72E-978E2FA252CB}" type="presParOf" srcId="{7A712CA9-E3E9-4A5B-8BC8-DF7121C362F9}" destId="{9FE53138-F7CC-4366-9E20-2EFA5D7DB365}" srcOrd="2" destOrd="0" presId="urn:microsoft.com/office/officeart/2008/layout/HorizontalMultiLevelHierarchy"/>
    <dgm:cxn modelId="{A1A9364E-42B2-4ED7-AC1F-9C5C1C50D8D8}" type="presParOf" srcId="{9FE53138-F7CC-4366-9E20-2EFA5D7DB365}" destId="{B949939A-B5E0-4662-814F-7A0C22B9CCFF}" srcOrd="0" destOrd="0" presId="urn:microsoft.com/office/officeart/2008/layout/HorizontalMultiLevelHierarchy"/>
    <dgm:cxn modelId="{03833E09-5B26-477D-86E1-533217CE71F8}" type="presParOf" srcId="{7A712CA9-E3E9-4A5B-8BC8-DF7121C362F9}" destId="{CB86815F-7490-42AE-A1F4-38A1DD494DAF}" srcOrd="3" destOrd="0" presId="urn:microsoft.com/office/officeart/2008/layout/HorizontalMultiLevelHierarchy"/>
    <dgm:cxn modelId="{E1DBC452-2FBF-4D34-97FF-91AE99190E00}" type="presParOf" srcId="{CB86815F-7490-42AE-A1F4-38A1DD494DAF}" destId="{4E5602A3-FA23-41EA-9FDD-312F4913CEDA}" srcOrd="0" destOrd="0" presId="urn:microsoft.com/office/officeart/2008/layout/HorizontalMultiLevelHierarchy"/>
    <dgm:cxn modelId="{E8EC5B83-A75E-4F92-8575-0952204ED57D}" type="presParOf" srcId="{CB86815F-7490-42AE-A1F4-38A1DD494DAF}" destId="{09159C3D-26B5-409A-A6D3-66EB1F01C4E1}" srcOrd="1" destOrd="0" presId="urn:microsoft.com/office/officeart/2008/layout/HorizontalMultiLevelHierarchy"/>
    <dgm:cxn modelId="{E44E3C45-2F24-405F-9A5F-DB5EB93C1D3D}" type="presParOf" srcId="{2209763F-C074-4CF4-9CFE-F4F8D022E1CB}" destId="{C186A2CB-1242-4088-8F2D-ACD126529E8C}" srcOrd="14" destOrd="0" presId="urn:microsoft.com/office/officeart/2008/layout/HorizontalMultiLevelHierarchy"/>
    <dgm:cxn modelId="{A4B8FDA7-9315-456E-8C53-9B3CA29AD41B}" type="presParOf" srcId="{C186A2CB-1242-4088-8F2D-ACD126529E8C}" destId="{C553EA16-3781-4AC3-BD7E-6EED4B801BDC}" srcOrd="0" destOrd="0" presId="urn:microsoft.com/office/officeart/2008/layout/HorizontalMultiLevelHierarchy"/>
    <dgm:cxn modelId="{8EF3FB61-FDBA-4F52-88BA-303F8F6FDDC0}" type="presParOf" srcId="{2209763F-C074-4CF4-9CFE-F4F8D022E1CB}" destId="{5EA9162C-228B-4C02-B6F8-413DA7249D1B}" srcOrd="15" destOrd="0" presId="urn:microsoft.com/office/officeart/2008/layout/HorizontalMultiLevelHierarchy"/>
    <dgm:cxn modelId="{7CA2C866-A7A7-4E09-8381-DBD5EC09C3A7}" type="presParOf" srcId="{5EA9162C-228B-4C02-B6F8-413DA7249D1B}" destId="{9713FFE8-F12A-4A09-8558-EB9F42C1BCA0}" srcOrd="0" destOrd="0" presId="urn:microsoft.com/office/officeart/2008/layout/HorizontalMultiLevelHierarchy"/>
    <dgm:cxn modelId="{23239956-4D4A-4113-9260-5377ADE9485B}" type="presParOf" srcId="{5EA9162C-228B-4C02-B6F8-413DA7249D1B}" destId="{8423A9FE-65F1-4686-B9B9-31CC1EDCEF30}" srcOrd="1" destOrd="0" presId="urn:microsoft.com/office/officeart/2008/layout/HorizontalMultiLevelHierarchy"/>
    <dgm:cxn modelId="{CBDEC27F-D2A5-44AC-9B38-A97B44115F8C}" type="presParOf" srcId="{8423A9FE-65F1-4686-B9B9-31CC1EDCEF30}" destId="{B0194A90-3D1C-4ABD-BA65-87D649815C4E}" srcOrd="0" destOrd="0" presId="urn:microsoft.com/office/officeart/2008/layout/HorizontalMultiLevelHierarchy"/>
    <dgm:cxn modelId="{5139F30C-632E-452E-B270-CE03492E1E20}" type="presParOf" srcId="{B0194A90-3D1C-4ABD-BA65-87D649815C4E}" destId="{DFDA6343-F4CF-4B48-BB0B-E11AC332C6FB}" srcOrd="0" destOrd="0" presId="urn:microsoft.com/office/officeart/2008/layout/HorizontalMultiLevelHierarchy"/>
    <dgm:cxn modelId="{B7B3F5FC-7EAB-4DF7-8704-7D79CDCDBDB6}" type="presParOf" srcId="{8423A9FE-65F1-4686-B9B9-31CC1EDCEF30}" destId="{A5A22E2D-8524-4795-87E7-62279CF4D3EA}" srcOrd="1" destOrd="0" presId="urn:microsoft.com/office/officeart/2008/layout/HorizontalMultiLevelHierarchy"/>
    <dgm:cxn modelId="{480C82C1-F41E-40E6-A8E3-974C6CCDCF36}" type="presParOf" srcId="{A5A22E2D-8524-4795-87E7-62279CF4D3EA}" destId="{69F85419-1B80-4B44-A4C4-F030C98A1293}" srcOrd="0" destOrd="0" presId="urn:microsoft.com/office/officeart/2008/layout/HorizontalMultiLevelHierarchy"/>
    <dgm:cxn modelId="{64ECDBD3-F5E8-470E-A911-6E1C6C94BD19}" type="presParOf" srcId="{A5A22E2D-8524-4795-87E7-62279CF4D3EA}" destId="{AEF6255D-DDE8-450F-8B2E-59BE1029230C}" srcOrd="1" destOrd="0" presId="urn:microsoft.com/office/officeart/2008/layout/HorizontalMultiLevelHierarchy"/>
    <dgm:cxn modelId="{4AA6B400-7E16-41C3-A22E-6051F18FC094}" type="presParOf" srcId="{8423A9FE-65F1-4686-B9B9-31CC1EDCEF30}" destId="{D73477D3-1632-4E61-81FD-A9CAE75CE50E}" srcOrd="2" destOrd="0" presId="urn:microsoft.com/office/officeart/2008/layout/HorizontalMultiLevelHierarchy"/>
    <dgm:cxn modelId="{B7A92B63-0B06-41C7-AB75-B708A9022F15}" type="presParOf" srcId="{D73477D3-1632-4E61-81FD-A9CAE75CE50E}" destId="{4E50CFA1-C16E-449E-B9DC-47B1FDEB4250}" srcOrd="0" destOrd="0" presId="urn:microsoft.com/office/officeart/2008/layout/HorizontalMultiLevelHierarchy"/>
    <dgm:cxn modelId="{D69A59AB-60C8-4F16-8E98-600952A964B1}" type="presParOf" srcId="{8423A9FE-65F1-4686-B9B9-31CC1EDCEF30}" destId="{62B9E6FE-3AD5-4F6D-8749-6DF09C194141}" srcOrd="3" destOrd="0" presId="urn:microsoft.com/office/officeart/2008/layout/HorizontalMultiLevelHierarchy"/>
    <dgm:cxn modelId="{9CFE9EF8-A9CA-43CA-A21D-55F83BFBF2EE}" type="presParOf" srcId="{62B9E6FE-3AD5-4F6D-8749-6DF09C194141}" destId="{B0678126-6190-423D-820A-E7725CD90F5A}" srcOrd="0" destOrd="0" presId="urn:microsoft.com/office/officeart/2008/layout/HorizontalMultiLevelHierarchy"/>
    <dgm:cxn modelId="{012B77DE-F764-4574-95B8-57CCB443F9CC}" type="presParOf" srcId="{62B9E6FE-3AD5-4F6D-8749-6DF09C194141}" destId="{260A58B4-EFA7-432C-9B62-FF369BEBF276}" srcOrd="1" destOrd="0" presId="urn:microsoft.com/office/officeart/2008/layout/HorizontalMultiLevelHierarchy"/>
    <dgm:cxn modelId="{178C86AF-5779-4529-9F80-8EB5D27CE657}" type="presParOf" srcId="{2209763F-C074-4CF4-9CFE-F4F8D022E1CB}" destId="{AD6838B0-C0EF-4800-915F-B13335C8881B}" srcOrd="16" destOrd="0" presId="urn:microsoft.com/office/officeart/2008/layout/HorizontalMultiLevelHierarchy"/>
    <dgm:cxn modelId="{D4D35B72-68A5-4DD3-93B3-C5F4717F1D4B}" type="presParOf" srcId="{AD6838B0-C0EF-4800-915F-B13335C8881B}" destId="{35A12A56-3913-4BFB-B92B-6935701E7205}" srcOrd="0" destOrd="0" presId="urn:microsoft.com/office/officeart/2008/layout/HorizontalMultiLevelHierarchy"/>
    <dgm:cxn modelId="{839635C9-5526-4970-91D9-06295442620B}" type="presParOf" srcId="{2209763F-C074-4CF4-9CFE-F4F8D022E1CB}" destId="{A6C55863-B503-4897-BB14-EB921AFD71A4}" srcOrd="17" destOrd="0" presId="urn:microsoft.com/office/officeart/2008/layout/HorizontalMultiLevelHierarchy"/>
    <dgm:cxn modelId="{E50536F9-E885-4B25-A909-67FA00AF5C2A}" type="presParOf" srcId="{A6C55863-B503-4897-BB14-EB921AFD71A4}" destId="{C3435D54-B4F8-43D9-9AFC-88F47C1C92D4}" srcOrd="0" destOrd="0" presId="urn:microsoft.com/office/officeart/2008/layout/HorizontalMultiLevelHierarchy"/>
    <dgm:cxn modelId="{837B028D-813F-4342-A235-39E97BC40B1A}" type="presParOf" srcId="{A6C55863-B503-4897-BB14-EB921AFD71A4}" destId="{49D65C75-46D7-4454-A49E-EA6BFEF1DDF8}" srcOrd="1" destOrd="0" presId="urn:microsoft.com/office/officeart/2008/layout/HorizontalMultiLevelHierarchy"/>
    <dgm:cxn modelId="{86261B92-A3A1-488F-A56D-8397273CA1BC}" type="presParOf" srcId="{49D65C75-46D7-4454-A49E-EA6BFEF1DDF8}" destId="{A75F1AFB-909E-4791-80CE-F2EA7E693547}" srcOrd="0" destOrd="0" presId="urn:microsoft.com/office/officeart/2008/layout/HorizontalMultiLevelHierarchy"/>
    <dgm:cxn modelId="{A8C29E1E-382C-4252-9EA1-B7B17AB691B8}" type="presParOf" srcId="{A75F1AFB-909E-4791-80CE-F2EA7E693547}" destId="{F6FD079E-70AE-4622-957B-343010BD8E49}" srcOrd="0" destOrd="0" presId="urn:microsoft.com/office/officeart/2008/layout/HorizontalMultiLevelHierarchy"/>
    <dgm:cxn modelId="{7F7DCDB1-2330-464B-9103-1131782B3AE7}" type="presParOf" srcId="{49D65C75-46D7-4454-A49E-EA6BFEF1DDF8}" destId="{A4BE3D0A-2588-4FB8-A0EB-1ED3A7746ADC}" srcOrd="1" destOrd="0" presId="urn:microsoft.com/office/officeart/2008/layout/HorizontalMultiLevelHierarchy"/>
    <dgm:cxn modelId="{17B84CDA-196E-471A-A19D-A61394F1B0B3}" type="presParOf" srcId="{A4BE3D0A-2588-4FB8-A0EB-1ED3A7746ADC}" destId="{81F534CC-1281-4A61-A2BA-266F4D251285}" srcOrd="0" destOrd="0" presId="urn:microsoft.com/office/officeart/2008/layout/HorizontalMultiLevelHierarchy"/>
    <dgm:cxn modelId="{004BA647-45BB-488A-A1E0-3646958A3DD2}" type="presParOf" srcId="{A4BE3D0A-2588-4FB8-A0EB-1ED3A7746ADC}" destId="{1C064E59-3823-4F85-B214-7AB17DA471F7}" srcOrd="1" destOrd="0" presId="urn:microsoft.com/office/officeart/2008/layout/HorizontalMultiLevelHierarchy"/>
    <dgm:cxn modelId="{753086D9-70A8-4D3F-9749-B084B88ACF26}" type="presParOf" srcId="{49D65C75-46D7-4454-A49E-EA6BFEF1DDF8}" destId="{B1C1CBCB-5310-45C4-87D3-827B15CFCA9C}" srcOrd="2" destOrd="0" presId="urn:microsoft.com/office/officeart/2008/layout/HorizontalMultiLevelHierarchy"/>
    <dgm:cxn modelId="{FFEB84AC-65FE-4C28-A288-2F7A05DF0440}" type="presParOf" srcId="{B1C1CBCB-5310-45C4-87D3-827B15CFCA9C}" destId="{6285BF87-B91E-42A9-8E7C-D5603321B861}" srcOrd="0" destOrd="0" presId="urn:microsoft.com/office/officeart/2008/layout/HorizontalMultiLevelHierarchy"/>
    <dgm:cxn modelId="{419C8531-E84E-428A-9462-773FFE23E713}" type="presParOf" srcId="{49D65C75-46D7-4454-A49E-EA6BFEF1DDF8}" destId="{23F9DFB6-9DAD-451C-9E4B-8A4E9BEFE8C8}" srcOrd="3" destOrd="0" presId="urn:microsoft.com/office/officeart/2008/layout/HorizontalMultiLevelHierarchy"/>
    <dgm:cxn modelId="{A3B92552-83CF-4F5A-BCD9-8B9481ADFDDC}" type="presParOf" srcId="{23F9DFB6-9DAD-451C-9E4B-8A4E9BEFE8C8}" destId="{17A7062C-45DF-4006-92B9-2E8F43CA9623}" srcOrd="0" destOrd="0" presId="urn:microsoft.com/office/officeart/2008/layout/HorizontalMultiLevelHierarchy"/>
    <dgm:cxn modelId="{81242D5A-1A1B-4CBD-8E70-8CCCE9694B1D}" type="presParOf" srcId="{23F9DFB6-9DAD-451C-9E4B-8A4E9BEFE8C8}" destId="{157F8017-7510-4509-AC65-D214CFF80FF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088DEC-6114-4BE3-AECC-CC17CC048003}" type="doc">
      <dgm:prSet loTypeId="urn:microsoft.com/office/officeart/2005/8/layout/cycle4" loCatId="matrix" qsTypeId="urn:microsoft.com/office/officeart/2005/8/quickstyle/3d2" qsCatId="3D" csTypeId="urn:microsoft.com/office/officeart/2005/8/colors/colorful5" csCatId="colorful" phldr="1"/>
      <dgm:spPr/>
      <dgm:t>
        <a:bodyPr/>
        <a:lstStyle/>
        <a:p>
          <a:endParaRPr lang="es-EC"/>
        </a:p>
      </dgm:t>
    </dgm:pt>
    <dgm:pt modelId="{09435435-306D-4B9F-83C0-FD7713895B86}">
      <dgm:prSet phldrT="[Texto]"/>
      <dgm:spPr/>
      <dgm:t>
        <a:bodyPr/>
        <a:lstStyle/>
        <a:p>
          <a:r>
            <a:rPr lang="es-EC" dirty="0">
              <a:solidFill>
                <a:schemeClr val="tx1"/>
              </a:solidFill>
            </a:rPr>
            <a:t>SOCIOS CLAVE</a:t>
          </a:r>
        </a:p>
      </dgm:t>
    </dgm:pt>
    <dgm:pt modelId="{BF991608-FA5E-4251-AD7B-AEB66EDD519D}" type="parTrans" cxnId="{F6B3E655-5424-4D74-9158-EEECFC08CC1A}">
      <dgm:prSet/>
      <dgm:spPr/>
      <dgm:t>
        <a:bodyPr/>
        <a:lstStyle/>
        <a:p>
          <a:endParaRPr lang="es-EC"/>
        </a:p>
      </dgm:t>
    </dgm:pt>
    <dgm:pt modelId="{587FEED9-45AC-44B9-802C-8C9CA203B675}" type="sibTrans" cxnId="{F6B3E655-5424-4D74-9158-EEECFC08CC1A}">
      <dgm:prSet/>
      <dgm:spPr/>
      <dgm:t>
        <a:bodyPr/>
        <a:lstStyle/>
        <a:p>
          <a:endParaRPr lang="es-EC"/>
        </a:p>
      </dgm:t>
    </dgm:pt>
    <dgm:pt modelId="{5F3D063A-7E2F-4E51-AD5A-676274079612}">
      <dgm:prSet phldrT="[Texto]"/>
      <dgm:spPr>
        <a:blipFill rotWithShape="0">
          <a:blip xmlns:r="http://schemas.openxmlformats.org/officeDocument/2006/relationships" r:embed="rId1"/>
          <a:stretch>
            <a:fillRect/>
          </a:stretch>
        </a:blipFill>
      </dgm:spPr>
      <dgm:t>
        <a:bodyPr/>
        <a:lstStyle/>
        <a:p>
          <a:endParaRPr lang="es-EC"/>
        </a:p>
      </dgm:t>
    </dgm:pt>
    <dgm:pt modelId="{FB1CCA20-9488-4BCC-A26D-1D04E6151A3C}" type="parTrans" cxnId="{AB721FF5-C13F-46CF-AA63-2CE1A561C76A}">
      <dgm:prSet/>
      <dgm:spPr/>
      <dgm:t>
        <a:bodyPr/>
        <a:lstStyle/>
        <a:p>
          <a:endParaRPr lang="es-EC"/>
        </a:p>
      </dgm:t>
    </dgm:pt>
    <dgm:pt modelId="{3A1B51A1-B38E-4D8E-A90D-B83D6DCD93DE}" type="sibTrans" cxnId="{AB721FF5-C13F-46CF-AA63-2CE1A561C76A}">
      <dgm:prSet/>
      <dgm:spPr/>
      <dgm:t>
        <a:bodyPr/>
        <a:lstStyle/>
        <a:p>
          <a:endParaRPr lang="es-EC"/>
        </a:p>
      </dgm:t>
    </dgm:pt>
    <dgm:pt modelId="{98C5F15A-8A84-431D-A43B-E529ECA17C6E}">
      <dgm:prSet phldrT="[Texto]"/>
      <dgm:spPr/>
      <dgm:t>
        <a:bodyPr/>
        <a:lstStyle/>
        <a:p>
          <a:r>
            <a:rPr lang="es-EC" dirty="0">
              <a:solidFill>
                <a:schemeClr val="tx1"/>
              </a:solidFill>
            </a:rPr>
            <a:t>ACTIVIDADES CLAVE</a:t>
          </a:r>
        </a:p>
      </dgm:t>
    </dgm:pt>
    <dgm:pt modelId="{8BBCF386-9A95-4E51-A8DB-8878BD5AFBCF}" type="parTrans" cxnId="{91809933-DD42-4078-AF56-DBC2CA6AB273}">
      <dgm:prSet/>
      <dgm:spPr/>
      <dgm:t>
        <a:bodyPr/>
        <a:lstStyle/>
        <a:p>
          <a:endParaRPr lang="es-EC"/>
        </a:p>
      </dgm:t>
    </dgm:pt>
    <dgm:pt modelId="{7E2A0F15-3AB3-42FC-8A9B-D386624C3295}" type="sibTrans" cxnId="{91809933-DD42-4078-AF56-DBC2CA6AB273}">
      <dgm:prSet/>
      <dgm:spPr/>
      <dgm:t>
        <a:bodyPr/>
        <a:lstStyle/>
        <a:p>
          <a:endParaRPr lang="es-EC"/>
        </a:p>
      </dgm:t>
    </dgm:pt>
    <dgm:pt modelId="{610ABF38-9BBD-4EC8-927A-C937175E619B}">
      <dgm:prSet phldrT="[Texto]"/>
      <dgm:spPr/>
      <dgm:t>
        <a:bodyPr/>
        <a:lstStyle/>
        <a:p>
          <a:r>
            <a:rPr lang="es-EC" dirty="0">
              <a:solidFill>
                <a:schemeClr val="tx1"/>
              </a:solidFill>
            </a:rPr>
            <a:t>PROPUESTA DE VALOR</a:t>
          </a:r>
        </a:p>
      </dgm:t>
    </dgm:pt>
    <dgm:pt modelId="{CF49E673-0755-407E-AEF8-721FA64A6F1D}" type="parTrans" cxnId="{2C2A18D4-7ADC-4B63-AA91-E7A88541A068}">
      <dgm:prSet/>
      <dgm:spPr/>
      <dgm:t>
        <a:bodyPr/>
        <a:lstStyle/>
        <a:p>
          <a:endParaRPr lang="es-EC"/>
        </a:p>
      </dgm:t>
    </dgm:pt>
    <dgm:pt modelId="{D0BCD90E-C691-4872-849E-68F773BFF007}" type="sibTrans" cxnId="{2C2A18D4-7ADC-4B63-AA91-E7A88541A068}">
      <dgm:prSet/>
      <dgm:spPr/>
      <dgm:t>
        <a:bodyPr/>
        <a:lstStyle/>
        <a:p>
          <a:endParaRPr lang="es-EC"/>
        </a:p>
      </dgm:t>
    </dgm:pt>
    <dgm:pt modelId="{61700377-54A2-4FF0-80CB-D2CBAF3EC8E9}">
      <dgm:prSet phldrT="[Texto]"/>
      <dgm:spPr>
        <a:blipFill rotWithShape="0">
          <a:blip xmlns:r="http://schemas.openxmlformats.org/officeDocument/2006/relationships" r:embed="rId2"/>
          <a:stretch>
            <a:fillRect/>
          </a:stretch>
        </a:blipFill>
      </dgm:spPr>
      <dgm:t>
        <a:bodyPr/>
        <a:lstStyle/>
        <a:p>
          <a:endParaRPr lang="es-EC"/>
        </a:p>
      </dgm:t>
    </dgm:pt>
    <dgm:pt modelId="{1BCEE59D-BBAC-4E9E-9F26-ED0536BF4BA4}" type="parTrans" cxnId="{E71B7988-8FF0-4EFA-9181-2B3AEA78385C}">
      <dgm:prSet/>
      <dgm:spPr/>
      <dgm:t>
        <a:bodyPr/>
        <a:lstStyle/>
        <a:p>
          <a:endParaRPr lang="es-EC"/>
        </a:p>
      </dgm:t>
    </dgm:pt>
    <dgm:pt modelId="{386C6356-B744-40A9-864A-3A4E1158DF5F}" type="sibTrans" cxnId="{E71B7988-8FF0-4EFA-9181-2B3AEA78385C}">
      <dgm:prSet/>
      <dgm:spPr/>
      <dgm:t>
        <a:bodyPr/>
        <a:lstStyle/>
        <a:p>
          <a:endParaRPr lang="es-EC"/>
        </a:p>
      </dgm:t>
    </dgm:pt>
    <dgm:pt modelId="{E150DED5-262D-4DF7-AD7B-B358EE99DFB9}">
      <dgm:prSet phldrT="[Texto]"/>
      <dgm:spPr/>
      <dgm:t>
        <a:bodyPr/>
        <a:lstStyle/>
        <a:p>
          <a:r>
            <a:rPr lang="es-EC" dirty="0">
              <a:solidFill>
                <a:schemeClr val="tx1"/>
              </a:solidFill>
            </a:rPr>
            <a:t>RECURSOS CLAVE </a:t>
          </a:r>
        </a:p>
      </dgm:t>
    </dgm:pt>
    <dgm:pt modelId="{F6EA2528-2E42-4DF8-9B9E-BF2FC923550E}" type="parTrans" cxnId="{034436BA-E2D0-405E-ADA2-04ED7ED5D4B2}">
      <dgm:prSet/>
      <dgm:spPr/>
      <dgm:t>
        <a:bodyPr/>
        <a:lstStyle/>
        <a:p>
          <a:endParaRPr lang="es-EC"/>
        </a:p>
      </dgm:t>
    </dgm:pt>
    <dgm:pt modelId="{CC9579FE-C060-4063-B1FC-D183F96BCEC5}" type="sibTrans" cxnId="{034436BA-E2D0-405E-ADA2-04ED7ED5D4B2}">
      <dgm:prSet/>
      <dgm:spPr/>
      <dgm:t>
        <a:bodyPr/>
        <a:lstStyle/>
        <a:p>
          <a:endParaRPr lang="es-EC"/>
        </a:p>
      </dgm:t>
    </dgm:pt>
    <dgm:pt modelId="{826D794A-319F-4189-90BD-2B8FE5150D31}" type="pres">
      <dgm:prSet presAssocID="{2E088DEC-6114-4BE3-AECC-CC17CC048003}" presName="cycleMatrixDiagram" presStyleCnt="0">
        <dgm:presLayoutVars>
          <dgm:chMax val="1"/>
          <dgm:dir/>
          <dgm:animLvl val="lvl"/>
          <dgm:resizeHandles val="exact"/>
        </dgm:presLayoutVars>
      </dgm:prSet>
      <dgm:spPr/>
      <dgm:t>
        <a:bodyPr/>
        <a:lstStyle/>
        <a:p>
          <a:endParaRPr lang="es-EC"/>
        </a:p>
      </dgm:t>
    </dgm:pt>
    <dgm:pt modelId="{047012A2-C4E5-491B-A783-23BC1D2F4476}" type="pres">
      <dgm:prSet presAssocID="{2E088DEC-6114-4BE3-AECC-CC17CC048003}" presName="children" presStyleCnt="0"/>
      <dgm:spPr/>
    </dgm:pt>
    <dgm:pt modelId="{33A30030-EFA1-4D0A-B8F9-DD731FABCAEA}" type="pres">
      <dgm:prSet presAssocID="{2E088DEC-6114-4BE3-AECC-CC17CC048003}" presName="child1group" presStyleCnt="0"/>
      <dgm:spPr/>
    </dgm:pt>
    <dgm:pt modelId="{FE84A3F7-B992-4053-867B-E5196D8BDDD2}" type="pres">
      <dgm:prSet presAssocID="{2E088DEC-6114-4BE3-AECC-CC17CC048003}" presName="child1" presStyleLbl="bgAcc1" presStyleIdx="0" presStyleCnt="2"/>
      <dgm:spPr/>
      <dgm:t>
        <a:bodyPr/>
        <a:lstStyle/>
        <a:p>
          <a:endParaRPr lang="es-EC"/>
        </a:p>
      </dgm:t>
    </dgm:pt>
    <dgm:pt modelId="{1C42CFEF-9C81-4FBB-BF52-0661AD336445}" type="pres">
      <dgm:prSet presAssocID="{2E088DEC-6114-4BE3-AECC-CC17CC048003}" presName="child1Text" presStyleLbl="bgAcc1" presStyleIdx="0" presStyleCnt="2">
        <dgm:presLayoutVars>
          <dgm:bulletEnabled val="1"/>
        </dgm:presLayoutVars>
      </dgm:prSet>
      <dgm:spPr/>
      <dgm:t>
        <a:bodyPr/>
        <a:lstStyle/>
        <a:p>
          <a:endParaRPr lang="es-EC"/>
        </a:p>
      </dgm:t>
    </dgm:pt>
    <dgm:pt modelId="{A00EC729-E550-4660-A82D-24A09E2F0B43}" type="pres">
      <dgm:prSet presAssocID="{2E088DEC-6114-4BE3-AECC-CC17CC048003}" presName="child3group" presStyleCnt="0"/>
      <dgm:spPr/>
    </dgm:pt>
    <dgm:pt modelId="{58A5119C-BBCE-45E6-B835-85E9F4DD2FF3}" type="pres">
      <dgm:prSet presAssocID="{2E088DEC-6114-4BE3-AECC-CC17CC048003}" presName="child3" presStyleLbl="bgAcc1" presStyleIdx="1" presStyleCnt="2"/>
      <dgm:spPr/>
      <dgm:t>
        <a:bodyPr/>
        <a:lstStyle/>
        <a:p>
          <a:endParaRPr lang="es-EC"/>
        </a:p>
      </dgm:t>
    </dgm:pt>
    <dgm:pt modelId="{57519CE1-F6AF-4E98-A5B7-507F57CE3920}" type="pres">
      <dgm:prSet presAssocID="{2E088DEC-6114-4BE3-AECC-CC17CC048003}" presName="child3Text" presStyleLbl="bgAcc1" presStyleIdx="1" presStyleCnt="2">
        <dgm:presLayoutVars>
          <dgm:bulletEnabled val="1"/>
        </dgm:presLayoutVars>
      </dgm:prSet>
      <dgm:spPr/>
      <dgm:t>
        <a:bodyPr/>
        <a:lstStyle/>
        <a:p>
          <a:endParaRPr lang="es-EC"/>
        </a:p>
      </dgm:t>
    </dgm:pt>
    <dgm:pt modelId="{799B3F80-422A-4F67-BECD-F533028855F9}" type="pres">
      <dgm:prSet presAssocID="{2E088DEC-6114-4BE3-AECC-CC17CC048003}" presName="childPlaceholder" presStyleCnt="0"/>
      <dgm:spPr/>
    </dgm:pt>
    <dgm:pt modelId="{738101E6-52F8-48C8-8F8C-56011449DEF3}" type="pres">
      <dgm:prSet presAssocID="{2E088DEC-6114-4BE3-AECC-CC17CC048003}" presName="circle" presStyleCnt="0"/>
      <dgm:spPr/>
    </dgm:pt>
    <dgm:pt modelId="{2B6A4313-0457-476E-A530-36D3ED2E112E}" type="pres">
      <dgm:prSet presAssocID="{2E088DEC-6114-4BE3-AECC-CC17CC048003}" presName="quadrant1" presStyleLbl="node1" presStyleIdx="0" presStyleCnt="4">
        <dgm:presLayoutVars>
          <dgm:chMax val="1"/>
          <dgm:bulletEnabled val="1"/>
        </dgm:presLayoutVars>
      </dgm:prSet>
      <dgm:spPr/>
      <dgm:t>
        <a:bodyPr/>
        <a:lstStyle/>
        <a:p>
          <a:endParaRPr lang="es-EC"/>
        </a:p>
      </dgm:t>
    </dgm:pt>
    <dgm:pt modelId="{941FA14D-5359-41FA-895C-BDF297D34CEA}" type="pres">
      <dgm:prSet presAssocID="{2E088DEC-6114-4BE3-AECC-CC17CC048003}" presName="quadrant2" presStyleLbl="node1" presStyleIdx="1" presStyleCnt="4">
        <dgm:presLayoutVars>
          <dgm:chMax val="1"/>
          <dgm:bulletEnabled val="1"/>
        </dgm:presLayoutVars>
      </dgm:prSet>
      <dgm:spPr/>
      <dgm:t>
        <a:bodyPr/>
        <a:lstStyle/>
        <a:p>
          <a:endParaRPr lang="es-EC"/>
        </a:p>
      </dgm:t>
    </dgm:pt>
    <dgm:pt modelId="{DFA0E486-A0CE-451D-9A5D-F78CF8479749}" type="pres">
      <dgm:prSet presAssocID="{2E088DEC-6114-4BE3-AECC-CC17CC048003}" presName="quadrant3" presStyleLbl="node1" presStyleIdx="2" presStyleCnt="4">
        <dgm:presLayoutVars>
          <dgm:chMax val="1"/>
          <dgm:bulletEnabled val="1"/>
        </dgm:presLayoutVars>
      </dgm:prSet>
      <dgm:spPr/>
      <dgm:t>
        <a:bodyPr/>
        <a:lstStyle/>
        <a:p>
          <a:endParaRPr lang="es-EC"/>
        </a:p>
      </dgm:t>
    </dgm:pt>
    <dgm:pt modelId="{C1416E3F-11D4-4063-8E57-FC6DF338E6EE}" type="pres">
      <dgm:prSet presAssocID="{2E088DEC-6114-4BE3-AECC-CC17CC048003}" presName="quadrant4" presStyleLbl="node1" presStyleIdx="3" presStyleCnt="4" custLinFactNeighborX="2310" custLinFactNeighborY="-822">
        <dgm:presLayoutVars>
          <dgm:chMax val="1"/>
          <dgm:bulletEnabled val="1"/>
        </dgm:presLayoutVars>
      </dgm:prSet>
      <dgm:spPr/>
      <dgm:t>
        <a:bodyPr/>
        <a:lstStyle/>
        <a:p>
          <a:endParaRPr lang="es-EC"/>
        </a:p>
      </dgm:t>
    </dgm:pt>
    <dgm:pt modelId="{1DE44295-8674-405A-95DA-714F7C449DA9}" type="pres">
      <dgm:prSet presAssocID="{2E088DEC-6114-4BE3-AECC-CC17CC048003}" presName="quadrantPlaceholder" presStyleCnt="0"/>
      <dgm:spPr/>
    </dgm:pt>
    <dgm:pt modelId="{537109D6-8B2A-463C-BFE3-4ACFE19142E9}" type="pres">
      <dgm:prSet presAssocID="{2E088DEC-6114-4BE3-AECC-CC17CC048003}" presName="center1" presStyleLbl="fgShp" presStyleIdx="0" presStyleCnt="2"/>
      <dgm:spPr/>
    </dgm:pt>
    <dgm:pt modelId="{27A5EEEC-1097-4F2D-B262-4B47579CF010}" type="pres">
      <dgm:prSet presAssocID="{2E088DEC-6114-4BE3-AECC-CC17CC048003}" presName="center2" presStyleLbl="fgShp" presStyleIdx="1" presStyleCnt="2"/>
      <dgm:spPr/>
    </dgm:pt>
  </dgm:ptLst>
  <dgm:cxnLst>
    <dgm:cxn modelId="{91809933-DD42-4078-AF56-DBC2CA6AB273}" srcId="{2E088DEC-6114-4BE3-AECC-CC17CC048003}" destId="{98C5F15A-8A84-431D-A43B-E529ECA17C6E}" srcOrd="1" destOrd="0" parTransId="{8BBCF386-9A95-4E51-A8DB-8878BD5AFBCF}" sibTransId="{7E2A0F15-3AB3-42FC-8A9B-D386624C3295}"/>
    <dgm:cxn modelId="{AB721FF5-C13F-46CF-AA63-2CE1A561C76A}" srcId="{09435435-306D-4B9F-83C0-FD7713895B86}" destId="{5F3D063A-7E2F-4E51-AD5A-676274079612}" srcOrd="0" destOrd="0" parTransId="{FB1CCA20-9488-4BCC-A26D-1D04E6151A3C}" sibTransId="{3A1B51A1-B38E-4D8E-A90D-B83D6DCD93DE}"/>
    <dgm:cxn modelId="{E71B7988-8FF0-4EFA-9181-2B3AEA78385C}" srcId="{610ABF38-9BBD-4EC8-927A-C937175E619B}" destId="{61700377-54A2-4FF0-80CB-D2CBAF3EC8E9}" srcOrd="0" destOrd="0" parTransId="{1BCEE59D-BBAC-4E9E-9F26-ED0536BF4BA4}" sibTransId="{386C6356-B744-40A9-864A-3A4E1158DF5F}"/>
    <dgm:cxn modelId="{D82266FD-10CA-4D8E-9EC3-D42323DC0BA6}" type="presOf" srcId="{5F3D063A-7E2F-4E51-AD5A-676274079612}" destId="{1C42CFEF-9C81-4FBB-BF52-0661AD336445}" srcOrd="1" destOrd="0" presId="urn:microsoft.com/office/officeart/2005/8/layout/cycle4"/>
    <dgm:cxn modelId="{F6B3E655-5424-4D74-9158-EEECFC08CC1A}" srcId="{2E088DEC-6114-4BE3-AECC-CC17CC048003}" destId="{09435435-306D-4B9F-83C0-FD7713895B86}" srcOrd="0" destOrd="0" parTransId="{BF991608-FA5E-4251-AD7B-AEB66EDD519D}" sibTransId="{587FEED9-45AC-44B9-802C-8C9CA203B675}"/>
    <dgm:cxn modelId="{5918510C-008C-44FF-BBFA-A07CBDA53A57}" type="presOf" srcId="{5F3D063A-7E2F-4E51-AD5A-676274079612}" destId="{FE84A3F7-B992-4053-867B-E5196D8BDDD2}" srcOrd="0" destOrd="0" presId="urn:microsoft.com/office/officeart/2005/8/layout/cycle4"/>
    <dgm:cxn modelId="{67BB9989-9EF5-45D9-BBC5-B3CA49F7A226}" type="presOf" srcId="{61700377-54A2-4FF0-80CB-D2CBAF3EC8E9}" destId="{57519CE1-F6AF-4E98-A5B7-507F57CE3920}" srcOrd="1" destOrd="0" presId="urn:microsoft.com/office/officeart/2005/8/layout/cycle4"/>
    <dgm:cxn modelId="{6DB47363-C28B-4554-938D-02D1CDFABB81}" type="presOf" srcId="{610ABF38-9BBD-4EC8-927A-C937175E619B}" destId="{DFA0E486-A0CE-451D-9A5D-F78CF8479749}" srcOrd="0" destOrd="0" presId="urn:microsoft.com/office/officeart/2005/8/layout/cycle4"/>
    <dgm:cxn modelId="{75205D46-C8D7-44A9-8EAF-A76BEC7AB75B}" type="presOf" srcId="{2E088DEC-6114-4BE3-AECC-CC17CC048003}" destId="{826D794A-319F-4189-90BD-2B8FE5150D31}" srcOrd="0" destOrd="0" presId="urn:microsoft.com/office/officeart/2005/8/layout/cycle4"/>
    <dgm:cxn modelId="{2C2A18D4-7ADC-4B63-AA91-E7A88541A068}" srcId="{2E088DEC-6114-4BE3-AECC-CC17CC048003}" destId="{610ABF38-9BBD-4EC8-927A-C937175E619B}" srcOrd="2" destOrd="0" parTransId="{CF49E673-0755-407E-AEF8-721FA64A6F1D}" sibTransId="{D0BCD90E-C691-4872-849E-68F773BFF007}"/>
    <dgm:cxn modelId="{034436BA-E2D0-405E-ADA2-04ED7ED5D4B2}" srcId="{2E088DEC-6114-4BE3-AECC-CC17CC048003}" destId="{E150DED5-262D-4DF7-AD7B-B358EE99DFB9}" srcOrd="3" destOrd="0" parTransId="{F6EA2528-2E42-4DF8-9B9E-BF2FC923550E}" sibTransId="{CC9579FE-C060-4063-B1FC-D183F96BCEC5}"/>
    <dgm:cxn modelId="{CB002484-45BB-4C0D-90CC-DC380996E91A}" type="presOf" srcId="{09435435-306D-4B9F-83C0-FD7713895B86}" destId="{2B6A4313-0457-476E-A530-36D3ED2E112E}" srcOrd="0" destOrd="0" presId="urn:microsoft.com/office/officeart/2005/8/layout/cycle4"/>
    <dgm:cxn modelId="{066B22BD-1E28-407B-B5D3-9FB682E7C025}" type="presOf" srcId="{98C5F15A-8A84-431D-A43B-E529ECA17C6E}" destId="{941FA14D-5359-41FA-895C-BDF297D34CEA}" srcOrd="0" destOrd="0" presId="urn:microsoft.com/office/officeart/2005/8/layout/cycle4"/>
    <dgm:cxn modelId="{A2AF9F53-A3FF-4266-8FEC-EE10BBC307A5}" type="presOf" srcId="{E150DED5-262D-4DF7-AD7B-B358EE99DFB9}" destId="{C1416E3F-11D4-4063-8E57-FC6DF338E6EE}" srcOrd="0" destOrd="0" presId="urn:microsoft.com/office/officeart/2005/8/layout/cycle4"/>
    <dgm:cxn modelId="{42E1C364-70AA-4C71-B299-1C94A6F4A25A}" type="presOf" srcId="{61700377-54A2-4FF0-80CB-D2CBAF3EC8E9}" destId="{58A5119C-BBCE-45E6-B835-85E9F4DD2FF3}" srcOrd="0" destOrd="0" presId="urn:microsoft.com/office/officeart/2005/8/layout/cycle4"/>
    <dgm:cxn modelId="{9543A119-A76A-4F4F-B60E-8270081AA3E2}" type="presParOf" srcId="{826D794A-319F-4189-90BD-2B8FE5150D31}" destId="{047012A2-C4E5-491B-A783-23BC1D2F4476}" srcOrd="0" destOrd="0" presId="urn:microsoft.com/office/officeart/2005/8/layout/cycle4"/>
    <dgm:cxn modelId="{E7F258C1-4647-4CC4-AAF7-16457CB6F5B1}" type="presParOf" srcId="{047012A2-C4E5-491B-A783-23BC1D2F4476}" destId="{33A30030-EFA1-4D0A-B8F9-DD731FABCAEA}" srcOrd="0" destOrd="0" presId="urn:microsoft.com/office/officeart/2005/8/layout/cycle4"/>
    <dgm:cxn modelId="{B69A6AD6-3E22-4CBE-9D70-83EF1A93BE47}" type="presParOf" srcId="{33A30030-EFA1-4D0A-B8F9-DD731FABCAEA}" destId="{FE84A3F7-B992-4053-867B-E5196D8BDDD2}" srcOrd="0" destOrd="0" presId="urn:microsoft.com/office/officeart/2005/8/layout/cycle4"/>
    <dgm:cxn modelId="{8D22A6A0-0B30-4733-BDEA-A46B1BF8703E}" type="presParOf" srcId="{33A30030-EFA1-4D0A-B8F9-DD731FABCAEA}" destId="{1C42CFEF-9C81-4FBB-BF52-0661AD336445}" srcOrd="1" destOrd="0" presId="urn:microsoft.com/office/officeart/2005/8/layout/cycle4"/>
    <dgm:cxn modelId="{1C50FD79-A199-460B-8339-465ED21C381F}" type="presParOf" srcId="{047012A2-C4E5-491B-A783-23BC1D2F4476}" destId="{A00EC729-E550-4660-A82D-24A09E2F0B43}" srcOrd="1" destOrd="0" presId="urn:microsoft.com/office/officeart/2005/8/layout/cycle4"/>
    <dgm:cxn modelId="{1A027C35-C638-4613-9F21-07E80BC68C65}" type="presParOf" srcId="{A00EC729-E550-4660-A82D-24A09E2F0B43}" destId="{58A5119C-BBCE-45E6-B835-85E9F4DD2FF3}" srcOrd="0" destOrd="0" presId="urn:microsoft.com/office/officeart/2005/8/layout/cycle4"/>
    <dgm:cxn modelId="{4AC8FEE2-0DB7-4E1D-A2EF-C15A4084FED1}" type="presParOf" srcId="{A00EC729-E550-4660-A82D-24A09E2F0B43}" destId="{57519CE1-F6AF-4E98-A5B7-507F57CE3920}" srcOrd="1" destOrd="0" presId="urn:microsoft.com/office/officeart/2005/8/layout/cycle4"/>
    <dgm:cxn modelId="{8333D003-FE37-430A-8A43-135F3AD457CF}" type="presParOf" srcId="{047012A2-C4E5-491B-A783-23BC1D2F4476}" destId="{799B3F80-422A-4F67-BECD-F533028855F9}" srcOrd="2" destOrd="0" presId="urn:microsoft.com/office/officeart/2005/8/layout/cycle4"/>
    <dgm:cxn modelId="{9072A10B-9D77-4686-9D61-33ABC4DEBDDC}" type="presParOf" srcId="{826D794A-319F-4189-90BD-2B8FE5150D31}" destId="{738101E6-52F8-48C8-8F8C-56011449DEF3}" srcOrd="1" destOrd="0" presId="urn:microsoft.com/office/officeart/2005/8/layout/cycle4"/>
    <dgm:cxn modelId="{528BED72-CA3A-42BE-AA8B-5A4F6C16996A}" type="presParOf" srcId="{738101E6-52F8-48C8-8F8C-56011449DEF3}" destId="{2B6A4313-0457-476E-A530-36D3ED2E112E}" srcOrd="0" destOrd="0" presId="urn:microsoft.com/office/officeart/2005/8/layout/cycle4"/>
    <dgm:cxn modelId="{096392B8-9731-4E8E-BD20-07E1B9FA0BB8}" type="presParOf" srcId="{738101E6-52F8-48C8-8F8C-56011449DEF3}" destId="{941FA14D-5359-41FA-895C-BDF297D34CEA}" srcOrd="1" destOrd="0" presId="urn:microsoft.com/office/officeart/2005/8/layout/cycle4"/>
    <dgm:cxn modelId="{4FE288B0-4B08-47D1-B668-85C2DC6F55C9}" type="presParOf" srcId="{738101E6-52F8-48C8-8F8C-56011449DEF3}" destId="{DFA0E486-A0CE-451D-9A5D-F78CF8479749}" srcOrd="2" destOrd="0" presId="urn:microsoft.com/office/officeart/2005/8/layout/cycle4"/>
    <dgm:cxn modelId="{411CA86D-402D-437C-8A46-24FBD4AC8A0A}" type="presParOf" srcId="{738101E6-52F8-48C8-8F8C-56011449DEF3}" destId="{C1416E3F-11D4-4063-8E57-FC6DF338E6EE}" srcOrd="3" destOrd="0" presId="urn:microsoft.com/office/officeart/2005/8/layout/cycle4"/>
    <dgm:cxn modelId="{6EA9C871-359D-480E-B193-953C160908B9}" type="presParOf" srcId="{738101E6-52F8-48C8-8F8C-56011449DEF3}" destId="{1DE44295-8674-405A-95DA-714F7C449DA9}" srcOrd="4" destOrd="0" presId="urn:microsoft.com/office/officeart/2005/8/layout/cycle4"/>
    <dgm:cxn modelId="{ADF848C5-078A-4186-9DC3-852107629F0B}" type="presParOf" srcId="{826D794A-319F-4189-90BD-2B8FE5150D31}" destId="{537109D6-8B2A-463C-BFE3-4ACFE19142E9}" srcOrd="2" destOrd="0" presId="urn:microsoft.com/office/officeart/2005/8/layout/cycle4"/>
    <dgm:cxn modelId="{33C115A3-29DA-4FDC-B7BD-185398B88A53}" type="presParOf" srcId="{826D794A-319F-4189-90BD-2B8FE5150D31}" destId="{27A5EEEC-1097-4F2D-B262-4B47579CF01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088DEC-6114-4BE3-AECC-CC17CC048003}" type="doc">
      <dgm:prSet loTypeId="urn:microsoft.com/office/officeart/2005/8/layout/gear1" loCatId="relationship" qsTypeId="urn:microsoft.com/office/officeart/2005/8/quickstyle/3d2" qsCatId="3D" csTypeId="urn:microsoft.com/office/officeart/2005/8/colors/colorful5" csCatId="colorful" phldr="1"/>
      <dgm:spPr/>
      <dgm:t>
        <a:bodyPr/>
        <a:lstStyle/>
        <a:p>
          <a:endParaRPr lang="es-EC"/>
        </a:p>
      </dgm:t>
    </dgm:pt>
    <dgm:pt modelId="{09435435-306D-4B9F-83C0-FD7713895B86}">
      <dgm:prSet phldrT="[Texto]"/>
      <dgm:spPr/>
      <dgm:t>
        <a:bodyPr/>
        <a:lstStyle/>
        <a:p>
          <a:r>
            <a:rPr lang="es-EC" dirty="0">
              <a:solidFill>
                <a:schemeClr val="tx1"/>
              </a:solidFill>
            </a:rPr>
            <a:t>CANALES</a:t>
          </a:r>
        </a:p>
      </dgm:t>
    </dgm:pt>
    <dgm:pt modelId="{BF991608-FA5E-4251-AD7B-AEB66EDD519D}" type="parTrans" cxnId="{F6B3E655-5424-4D74-9158-EEECFC08CC1A}">
      <dgm:prSet/>
      <dgm:spPr/>
      <dgm:t>
        <a:bodyPr/>
        <a:lstStyle/>
        <a:p>
          <a:endParaRPr lang="es-EC"/>
        </a:p>
      </dgm:t>
    </dgm:pt>
    <dgm:pt modelId="{587FEED9-45AC-44B9-802C-8C9CA203B675}" type="sibTrans" cxnId="{F6B3E655-5424-4D74-9158-EEECFC08CC1A}">
      <dgm:prSet/>
      <dgm:spPr/>
      <dgm:t>
        <a:bodyPr/>
        <a:lstStyle/>
        <a:p>
          <a:endParaRPr lang="es-EC"/>
        </a:p>
      </dgm:t>
    </dgm:pt>
    <dgm:pt modelId="{5F3D063A-7E2F-4E51-AD5A-676274079612}">
      <dgm:prSet phldrT="[Texto]"/>
      <dgm:spPr>
        <a:blipFill rotWithShape="0">
          <a:blip xmlns:r="http://schemas.openxmlformats.org/officeDocument/2006/relationships" r:embed="rId1"/>
          <a:stretch>
            <a:fillRect/>
          </a:stretch>
        </a:blipFill>
      </dgm:spPr>
      <dgm:t>
        <a:bodyPr/>
        <a:lstStyle/>
        <a:p>
          <a:endParaRPr lang="es-EC"/>
        </a:p>
      </dgm:t>
    </dgm:pt>
    <dgm:pt modelId="{FB1CCA20-9488-4BCC-A26D-1D04E6151A3C}" type="parTrans" cxnId="{AB721FF5-C13F-46CF-AA63-2CE1A561C76A}">
      <dgm:prSet/>
      <dgm:spPr/>
      <dgm:t>
        <a:bodyPr/>
        <a:lstStyle/>
        <a:p>
          <a:endParaRPr lang="es-EC"/>
        </a:p>
      </dgm:t>
    </dgm:pt>
    <dgm:pt modelId="{3A1B51A1-B38E-4D8E-A90D-B83D6DCD93DE}" type="sibTrans" cxnId="{AB721FF5-C13F-46CF-AA63-2CE1A561C76A}">
      <dgm:prSet/>
      <dgm:spPr/>
      <dgm:t>
        <a:bodyPr/>
        <a:lstStyle/>
        <a:p>
          <a:endParaRPr lang="es-EC"/>
        </a:p>
      </dgm:t>
    </dgm:pt>
    <dgm:pt modelId="{98C5F15A-8A84-431D-A43B-E529ECA17C6E}">
      <dgm:prSet phldrT="[Texto]"/>
      <dgm:spPr/>
      <dgm:t>
        <a:bodyPr/>
        <a:lstStyle/>
        <a:p>
          <a:r>
            <a:rPr lang="es-EC" dirty="0">
              <a:solidFill>
                <a:schemeClr val="tx1"/>
              </a:solidFill>
            </a:rPr>
            <a:t>SEGMENTO DE CLIENTES</a:t>
          </a:r>
        </a:p>
      </dgm:t>
    </dgm:pt>
    <dgm:pt modelId="{8BBCF386-9A95-4E51-A8DB-8878BD5AFBCF}" type="parTrans" cxnId="{91809933-DD42-4078-AF56-DBC2CA6AB273}">
      <dgm:prSet/>
      <dgm:spPr/>
      <dgm:t>
        <a:bodyPr/>
        <a:lstStyle/>
        <a:p>
          <a:endParaRPr lang="es-EC"/>
        </a:p>
      </dgm:t>
    </dgm:pt>
    <dgm:pt modelId="{7E2A0F15-3AB3-42FC-8A9B-D386624C3295}" type="sibTrans" cxnId="{91809933-DD42-4078-AF56-DBC2CA6AB273}">
      <dgm:prSet/>
      <dgm:spPr/>
      <dgm:t>
        <a:bodyPr/>
        <a:lstStyle/>
        <a:p>
          <a:endParaRPr lang="es-EC"/>
        </a:p>
      </dgm:t>
    </dgm:pt>
    <dgm:pt modelId="{61700377-54A2-4FF0-80CB-D2CBAF3EC8E9}">
      <dgm:prSet phldrT="[Texto]"/>
      <dgm:spPr/>
      <dgm:t>
        <a:bodyPr/>
        <a:lstStyle/>
        <a:p>
          <a:endParaRPr lang="es-EC"/>
        </a:p>
      </dgm:t>
    </dgm:pt>
    <dgm:pt modelId="{1BCEE59D-BBAC-4E9E-9F26-ED0536BF4BA4}" type="parTrans" cxnId="{E71B7988-8FF0-4EFA-9181-2B3AEA78385C}">
      <dgm:prSet/>
      <dgm:spPr/>
      <dgm:t>
        <a:bodyPr/>
        <a:lstStyle/>
        <a:p>
          <a:endParaRPr lang="es-EC"/>
        </a:p>
      </dgm:t>
    </dgm:pt>
    <dgm:pt modelId="{386C6356-B744-40A9-864A-3A4E1158DF5F}" type="sibTrans" cxnId="{E71B7988-8FF0-4EFA-9181-2B3AEA78385C}">
      <dgm:prSet/>
      <dgm:spPr/>
      <dgm:t>
        <a:bodyPr/>
        <a:lstStyle/>
        <a:p>
          <a:endParaRPr lang="es-EC"/>
        </a:p>
      </dgm:t>
    </dgm:pt>
    <dgm:pt modelId="{E150DED5-262D-4DF7-AD7B-B358EE99DFB9}">
      <dgm:prSet phldrT="[Texto]"/>
      <dgm:spPr/>
      <dgm:t>
        <a:bodyPr/>
        <a:lstStyle/>
        <a:p>
          <a:endParaRPr lang="es-EC"/>
        </a:p>
      </dgm:t>
    </dgm:pt>
    <dgm:pt modelId="{F6EA2528-2E42-4DF8-9B9E-BF2FC923550E}" type="parTrans" cxnId="{034436BA-E2D0-405E-ADA2-04ED7ED5D4B2}">
      <dgm:prSet/>
      <dgm:spPr/>
      <dgm:t>
        <a:bodyPr/>
        <a:lstStyle/>
        <a:p>
          <a:endParaRPr lang="es-EC"/>
        </a:p>
      </dgm:t>
    </dgm:pt>
    <dgm:pt modelId="{CC9579FE-C060-4063-B1FC-D183F96BCEC5}" type="sibTrans" cxnId="{034436BA-E2D0-405E-ADA2-04ED7ED5D4B2}">
      <dgm:prSet/>
      <dgm:spPr/>
      <dgm:t>
        <a:bodyPr/>
        <a:lstStyle/>
        <a:p>
          <a:endParaRPr lang="es-EC"/>
        </a:p>
      </dgm:t>
    </dgm:pt>
    <dgm:pt modelId="{352E95F9-B02E-42D2-ADBD-383EB8E598E0}">
      <dgm:prSet phldrT="[Texto]"/>
      <dgm:spPr/>
      <dgm:t>
        <a:bodyPr/>
        <a:lstStyle/>
        <a:p>
          <a:endParaRPr lang="es-EC"/>
        </a:p>
      </dgm:t>
    </dgm:pt>
    <dgm:pt modelId="{E44FC389-4442-4192-8296-AC27F4929B6E}" type="parTrans" cxnId="{3D17055B-7DA6-439A-9BCD-3DD23FAB42C3}">
      <dgm:prSet/>
      <dgm:spPr/>
      <dgm:t>
        <a:bodyPr/>
        <a:lstStyle/>
        <a:p>
          <a:endParaRPr lang="es-EC"/>
        </a:p>
      </dgm:t>
    </dgm:pt>
    <dgm:pt modelId="{70B63B51-174F-418B-8DB0-A834EFD2D2EA}" type="sibTrans" cxnId="{3D17055B-7DA6-439A-9BCD-3DD23FAB42C3}">
      <dgm:prSet/>
      <dgm:spPr/>
      <dgm:t>
        <a:bodyPr/>
        <a:lstStyle/>
        <a:p>
          <a:endParaRPr lang="es-EC"/>
        </a:p>
      </dgm:t>
    </dgm:pt>
    <dgm:pt modelId="{560EB660-7393-48CC-A263-379CE12CF555}">
      <dgm:prSet phldrT="[Texto]"/>
      <dgm:spPr/>
      <dgm:t>
        <a:bodyPr/>
        <a:lstStyle/>
        <a:p>
          <a:r>
            <a:rPr lang="es-EC" dirty="0">
              <a:solidFill>
                <a:schemeClr val="tx1"/>
              </a:solidFill>
            </a:rPr>
            <a:t>RELACIÓN CLIENTES</a:t>
          </a:r>
        </a:p>
      </dgm:t>
    </dgm:pt>
    <dgm:pt modelId="{E2053BAB-F3BF-405F-815E-0BB75B31EA1B}" type="parTrans" cxnId="{ACEB0EF1-4A79-45BC-9A5C-A0AEE6000A70}">
      <dgm:prSet/>
      <dgm:spPr/>
      <dgm:t>
        <a:bodyPr/>
        <a:lstStyle/>
        <a:p>
          <a:endParaRPr lang="es-EC"/>
        </a:p>
      </dgm:t>
    </dgm:pt>
    <dgm:pt modelId="{115F5B7A-1CDB-4186-A42A-FCECA8090F8F}" type="sibTrans" cxnId="{ACEB0EF1-4A79-45BC-9A5C-A0AEE6000A70}">
      <dgm:prSet/>
      <dgm:spPr/>
      <dgm:t>
        <a:bodyPr/>
        <a:lstStyle/>
        <a:p>
          <a:endParaRPr lang="es-EC"/>
        </a:p>
      </dgm:t>
    </dgm:pt>
    <dgm:pt modelId="{5CC1FF6C-D4AA-41B3-8E33-007886D81212}">
      <dgm:prSet phldrT="[Texto]"/>
      <dgm:spPr/>
      <dgm:t>
        <a:bodyPr/>
        <a:lstStyle/>
        <a:p>
          <a:endParaRPr lang="es-EC" b="1">
            <a:solidFill>
              <a:sysClr val="windowText" lastClr="000000"/>
            </a:solidFill>
          </a:endParaRPr>
        </a:p>
      </dgm:t>
    </dgm:pt>
    <dgm:pt modelId="{38C0360B-E00F-4A5B-A631-93EF9952FC62}" type="parTrans" cxnId="{08644A43-F464-4D66-B12D-AFE85218D505}">
      <dgm:prSet/>
      <dgm:spPr/>
      <dgm:t>
        <a:bodyPr/>
        <a:lstStyle/>
        <a:p>
          <a:endParaRPr lang="es-EC"/>
        </a:p>
      </dgm:t>
    </dgm:pt>
    <dgm:pt modelId="{191F5315-9EB3-4BE1-BD8B-81C4EB3C7982}" type="sibTrans" cxnId="{08644A43-F464-4D66-B12D-AFE85218D505}">
      <dgm:prSet/>
      <dgm:spPr/>
      <dgm:t>
        <a:bodyPr/>
        <a:lstStyle/>
        <a:p>
          <a:endParaRPr lang="es-EC"/>
        </a:p>
      </dgm:t>
    </dgm:pt>
    <dgm:pt modelId="{F877C453-A19C-45EF-9AF8-E8D4005FBBFA}" type="pres">
      <dgm:prSet presAssocID="{2E088DEC-6114-4BE3-AECC-CC17CC048003}" presName="composite" presStyleCnt="0">
        <dgm:presLayoutVars>
          <dgm:chMax val="3"/>
          <dgm:animLvl val="lvl"/>
          <dgm:resizeHandles val="exact"/>
        </dgm:presLayoutVars>
      </dgm:prSet>
      <dgm:spPr/>
      <dgm:t>
        <a:bodyPr/>
        <a:lstStyle/>
        <a:p>
          <a:endParaRPr lang="es-EC"/>
        </a:p>
      </dgm:t>
    </dgm:pt>
    <dgm:pt modelId="{081A4A96-7884-498E-91BF-3FFC379C120A}" type="pres">
      <dgm:prSet presAssocID="{09435435-306D-4B9F-83C0-FD7713895B86}" presName="gear1" presStyleLbl="node1" presStyleIdx="0" presStyleCnt="3" custLinFactX="105238" custLinFactNeighborX="200000" custLinFactNeighborY="88707">
        <dgm:presLayoutVars>
          <dgm:chMax val="1"/>
          <dgm:bulletEnabled val="1"/>
        </dgm:presLayoutVars>
      </dgm:prSet>
      <dgm:spPr/>
      <dgm:t>
        <a:bodyPr/>
        <a:lstStyle/>
        <a:p>
          <a:endParaRPr lang="es-EC"/>
        </a:p>
      </dgm:t>
    </dgm:pt>
    <dgm:pt modelId="{FB3052B1-4788-4BD4-A11F-DE874C49CDBC}" type="pres">
      <dgm:prSet presAssocID="{09435435-306D-4B9F-83C0-FD7713895B86}" presName="gear1srcNode" presStyleLbl="node1" presStyleIdx="0" presStyleCnt="3"/>
      <dgm:spPr/>
      <dgm:t>
        <a:bodyPr/>
        <a:lstStyle/>
        <a:p>
          <a:endParaRPr lang="es-EC"/>
        </a:p>
      </dgm:t>
    </dgm:pt>
    <dgm:pt modelId="{0E20660A-F2C3-4EB6-A244-4FFFE8590343}" type="pres">
      <dgm:prSet presAssocID="{09435435-306D-4B9F-83C0-FD7713895B86}" presName="gear1dstNode" presStyleLbl="node1" presStyleIdx="0" presStyleCnt="3"/>
      <dgm:spPr/>
      <dgm:t>
        <a:bodyPr/>
        <a:lstStyle/>
        <a:p>
          <a:endParaRPr lang="es-EC"/>
        </a:p>
      </dgm:t>
    </dgm:pt>
    <dgm:pt modelId="{0499C01F-D629-43A8-B77D-3C8E60DA58B9}" type="pres">
      <dgm:prSet presAssocID="{09435435-306D-4B9F-83C0-FD7713895B86}" presName="gear1ch" presStyleLbl="fgAcc1" presStyleIdx="0" presStyleCnt="1" custLinFactX="-40306" custLinFactY="-100000" custLinFactNeighborX="-100000" custLinFactNeighborY="-196202">
        <dgm:presLayoutVars>
          <dgm:chMax val="0"/>
          <dgm:bulletEnabled val="1"/>
        </dgm:presLayoutVars>
      </dgm:prSet>
      <dgm:spPr/>
      <dgm:t>
        <a:bodyPr/>
        <a:lstStyle/>
        <a:p>
          <a:endParaRPr lang="es-EC"/>
        </a:p>
      </dgm:t>
    </dgm:pt>
    <dgm:pt modelId="{788B39EF-F53B-4CA5-880F-7616B3A00501}" type="pres">
      <dgm:prSet presAssocID="{560EB660-7393-48CC-A263-379CE12CF555}" presName="gear2" presStyleLbl="node1" presStyleIdx="1" presStyleCnt="3">
        <dgm:presLayoutVars>
          <dgm:chMax val="1"/>
          <dgm:bulletEnabled val="1"/>
        </dgm:presLayoutVars>
      </dgm:prSet>
      <dgm:spPr/>
      <dgm:t>
        <a:bodyPr/>
        <a:lstStyle/>
        <a:p>
          <a:endParaRPr lang="es-EC"/>
        </a:p>
      </dgm:t>
    </dgm:pt>
    <dgm:pt modelId="{DDC3B9E5-5F4B-4D25-8074-29780D9D2FC9}" type="pres">
      <dgm:prSet presAssocID="{560EB660-7393-48CC-A263-379CE12CF555}" presName="gear2srcNode" presStyleLbl="node1" presStyleIdx="1" presStyleCnt="3"/>
      <dgm:spPr/>
      <dgm:t>
        <a:bodyPr/>
        <a:lstStyle/>
        <a:p>
          <a:endParaRPr lang="es-EC"/>
        </a:p>
      </dgm:t>
    </dgm:pt>
    <dgm:pt modelId="{0E726DE9-D14D-4F79-9598-05EA234C65BB}" type="pres">
      <dgm:prSet presAssocID="{560EB660-7393-48CC-A263-379CE12CF555}" presName="gear2dstNode" presStyleLbl="node1" presStyleIdx="1" presStyleCnt="3"/>
      <dgm:spPr/>
      <dgm:t>
        <a:bodyPr/>
        <a:lstStyle/>
        <a:p>
          <a:endParaRPr lang="es-EC"/>
        </a:p>
      </dgm:t>
    </dgm:pt>
    <dgm:pt modelId="{B572500A-78E1-4BD5-A6A2-5DB2CE2A1F9C}" type="pres">
      <dgm:prSet presAssocID="{98C5F15A-8A84-431D-A43B-E529ECA17C6E}" presName="gear3" presStyleLbl="node1" presStyleIdx="2" presStyleCnt="3"/>
      <dgm:spPr/>
      <dgm:t>
        <a:bodyPr/>
        <a:lstStyle/>
        <a:p>
          <a:endParaRPr lang="es-EC"/>
        </a:p>
      </dgm:t>
    </dgm:pt>
    <dgm:pt modelId="{0ADC1C59-EC51-4E98-A332-F79DEF61D9F4}" type="pres">
      <dgm:prSet presAssocID="{98C5F15A-8A84-431D-A43B-E529ECA17C6E}" presName="gear3tx" presStyleLbl="node1" presStyleIdx="2" presStyleCnt="3">
        <dgm:presLayoutVars>
          <dgm:chMax val="1"/>
          <dgm:bulletEnabled val="1"/>
        </dgm:presLayoutVars>
      </dgm:prSet>
      <dgm:spPr/>
      <dgm:t>
        <a:bodyPr/>
        <a:lstStyle/>
        <a:p>
          <a:endParaRPr lang="es-EC"/>
        </a:p>
      </dgm:t>
    </dgm:pt>
    <dgm:pt modelId="{273458E4-652B-442A-A5A2-D5145C883CB9}" type="pres">
      <dgm:prSet presAssocID="{98C5F15A-8A84-431D-A43B-E529ECA17C6E}" presName="gear3srcNode" presStyleLbl="node1" presStyleIdx="2" presStyleCnt="3"/>
      <dgm:spPr/>
      <dgm:t>
        <a:bodyPr/>
        <a:lstStyle/>
        <a:p>
          <a:endParaRPr lang="es-EC"/>
        </a:p>
      </dgm:t>
    </dgm:pt>
    <dgm:pt modelId="{58DB3193-88C0-452B-9FF4-3F6CA6E7AB84}" type="pres">
      <dgm:prSet presAssocID="{98C5F15A-8A84-431D-A43B-E529ECA17C6E}" presName="gear3dstNode" presStyleLbl="node1" presStyleIdx="2" presStyleCnt="3"/>
      <dgm:spPr/>
      <dgm:t>
        <a:bodyPr/>
        <a:lstStyle/>
        <a:p>
          <a:endParaRPr lang="es-EC"/>
        </a:p>
      </dgm:t>
    </dgm:pt>
    <dgm:pt modelId="{6615EB66-35F0-4CA4-AA40-28DB3677838A}" type="pres">
      <dgm:prSet presAssocID="{587FEED9-45AC-44B9-802C-8C9CA203B675}" presName="connector1" presStyleLbl="sibTrans2D1" presStyleIdx="0" presStyleCnt="3" custLinFactNeighborX="15500" custLinFactNeighborY="-6350"/>
      <dgm:spPr/>
      <dgm:t>
        <a:bodyPr/>
        <a:lstStyle/>
        <a:p>
          <a:endParaRPr lang="es-EC"/>
        </a:p>
      </dgm:t>
    </dgm:pt>
    <dgm:pt modelId="{DD7E4E33-E71D-460B-820F-0D2A7E797B15}" type="pres">
      <dgm:prSet presAssocID="{115F5B7A-1CDB-4186-A42A-FCECA8090F8F}" presName="connector2" presStyleLbl="sibTrans2D1" presStyleIdx="1" presStyleCnt="3"/>
      <dgm:spPr/>
      <dgm:t>
        <a:bodyPr/>
        <a:lstStyle/>
        <a:p>
          <a:endParaRPr lang="es-EC"/>
        </a:p>
      </dgm:t>
    </dgm:pt>
    <dgm:pt modelId="{6E220D21-836B-4E05-AAA4-ABA2F8F39883}" type="pres">
      <dgm:prSet presAssocID="{7E2A0F15-3AB3-42FC-8A9B-D386624C3295}" presName="connector3" presStyleLbl="sibTrans2D1" presStyleIdx="2" presStyleCnt="3"/>
      <dgm:spPr/>
      <dgm:t>
        <a:bodyPr/>
        <a:lstStyle/>
        <a:p>
          <a:endParaRPr lang="es-EC"/>
        </a:p>
      </dgm:t>
    </dgm:pt>
  </dgm:ptLst>
  <dgm:cxnLst>
    <dgm:cxn modelId="{034436BA-E2D0-405E-ADA2-04ED7ED5D4B2}" srcId="{2E088DEC-6114-4BE3-AECC-CC17CC048003}" destId="{E150DED5-262D-4DF7-AD7B-B358EE99DFB9}" srcOrd="6" destOrd="0" parTransId="{F6EA2528-2E42-4DF8-9B9E-BF2FC923550E}" sibTransId="{CC9579FE-C060-4063-B1FC-D183F96BCEC5}"/>
    <dgm:cxn modelId="{C052125B-5B4A-4D20-8020-3E9D86281D43}" type="presOf" srcId="{09435435-306D-4B9F-83C0-FD7713895B86}" destId="{0E20660A-F2C3-4EB6-A244-4FFFE8590343}" srcOrd="2" destOrd="0" presId="urn:microsoft.com/office/officeart/2005/8/layout/gear1"/>
    <dgm:cxn modelId="{91809933-DD42-4078-AF56-DBC2CA6AB273}" srcId="{2E088DEC-6114-4BE3-AECC-CC17CC048003}" destId="{98C5F15A-8A84-431D-A43B-E529ECA17C6E}" srcOrd="2" destOrd="0" parTransId="{8BBCF386-9A95-4E51-A8DB-8878BD5AFBCF}" sibTransId="{7E2A0F15-3AB3-42FC-8A9B-D386624C3295}"/>
    <dgm:cxn modelId="{17D95F39-5E38-4AB7-8181-8BCCBF506EF9}" type="presOf" srcId="{09435435-306D-4B9F-83C0-FD7713895B86}" destId="{FB3052B1-4788-4BD4-A11F-DE874C49CDBC}" srcOrd="1" destOrd="0" presId="urn:microsoft.com/office/officeart/2005/8/layout/gear1"/>
    <dgm:cxn modelId="{1A0F713E-ACC1-4A65-831B-33688E0FDF8F}" type="presOf" srcId="{7E2A0F15-3AB3-42FC-8A9B-D386624C3295}" destId="{6E220D21-836B-4E05-AAA4-ABA2F8F39883}" srcOrd="0" destOrd="0" presId="urn:microsoft.com/office/officeart/2005/8/layout/gear1"/>
    <dgm:cxn modelId="{C2DBA539-0DAF-4485-8E20-BACFE9C322BE}" type="presOf" srcId="{560EB660-7393-48CC-A263-379CE12CF555}" destId="{788B39EF-F53B-4CA5-880F-7616B3A00501}" srcOrd="0" destOrd="0" presId="urn:microsoft.com/office/officeart/2005/8/layout/gear1"/>
    <dgm:cxn modelId="{DF5105F9-57DF-4B36-91A7-D52A67219B5F}" type="presOf" srcId="{560EB660-7393-48CC-A263-379CE12CF555}" destId="{DDC3B9E5-5F4B-4D25-8074-29780D9D2FC9}" srcOrd="1" destOrd="0" presId="urn:microsoft.com/office/officeart/2005/8/layout/gear1"/>
    <dgm:cxn modelId="{30AE60D6-A120-4B7F-9857-A214B0709550}" type="presOf" srcId="{98C5F15A-8A84-431D-A43B-E529ECA17C6E}" destId="{58DB3193-88C0-452B-9FF4-3F6CA6E7AB84}" srcOrd="3" destOrd="0" presId="urn:microsoft.com/office/officeart/2005/8/layout/gear1"/>
    <dgm:cxn modelId="{F6B3E655-5424-4D74-9158-EEECFC08CC1A}" srcId="{2E088DEC-6114-4BE3-AECC-CC17CC048003}" destId="{09435435-306D-4B9F-83C0-FD7713895B86}" srcOrd="0" destOrd="0" parTransId="{BF991608-FA5E-4251-AD7B-AEB66EDD519D}" sibTransId="{587FEED9-45AC-44B9-802C-8C9CA203B675}"/>
    <dgm:cxn modelId="{08644A43-F464-4D66-B12D-AFE85218D505}" srcId="{2E088DEC-6114-4BE3-AECC-CC17CC048003}" destId="{5CC1FF6C-D4AA-41B3-8E33-007886D81212}" srcOrd="4" destOrd="0" parTransId="{38C0360B-E00F-4A5B-A631-93EF9952FC62}" sibTransId="{191F5315-9EB3-4BE1-BD8B-81C4EB3C7982}"/>
    <dgm:cxn modelId="{ACEB0EF1-4A79-45BC-9A5C-A0AEE6000A70}" srcId="{2E088DEC-6114-4BE3-AECC-CC17CC048003}" destId="{560EB660-7393-48CC-A263-379CE12CF555}" srcOrd="1" destOrd="0" parTransId="{E2053BAB-F3BF-405F-815E-0BB75B31EA1B}" sibTransId="{115F5B7A-1CDB-4186-A42A-FCECA8090F8F}"/>
    <dgm:cxn modelId="{AB721FF5-C13F-46CF-AA63-2CE1A561C76A}" srcId="{09435435-306D-4B9F-83C0-FD7713895B86}" destId="{5F3D063A-7E2F-4E51-AD5A-676274079612}" srcOrd="0" destOrd="0" parTransId="{FB1CCA20-9488-4BCC-A26D-1D04E6151A3C}" sibTransId="{3A1B51A1-B38E-4D8E-A90D-B83D6DCD93DE}"/>
    <dgm:cxn modelId="{E8FFAAFD-8884-4B91-954D-9260808FE47E}" type="presOf" srcId="{587FEED9-45AC-44B9-802C-8C9CA203B675}" destId="{6615EB66-35F0-4CA4-AA40-28DB3677838A}" srcOrd="0" destOrd="0" presId="urn:microsoft.com/office/officeart/2005/8/layout/gear1"/>
    <dgm:cxn modelId="{17973578-192B-4851-886C-80EB4F437534}" type="presOf" srcId="{98C5F15A-8A84-431D-A43B-E529ECA17C6E}" destId="{B572500A-78E1-4BD5-A6A2-5DB2CE2A1F9C}" srcOrd="0" destOrd="0" presId="urn:microsoft.com/office/officeart/2005/8/layout/gear1"/>
    <dgm:cxn modelId="{FC4E9678-B68C-43FC-86D2-92650885A193}" type="presOf" srcId="{560EB660-7393-48CC-A263-379CE12CF555}" destId="{0E726DE9-D14D-4F79-9598-05EA234C65BB}" srcOrd="2" destOrd="0" presId="urn:microsoft.com/office/officeart/2005/8/layout/gear1"/>
    <dgm:cxn modelId="{43C4B027-475A-45EE-9D84-0D7128648F4D}" type="presOf" srcId="{98C5F15A-8A84-431D-A43B-E529ECA17C6E}" destId="{273458E4-652B-442A-A5A2-D5145C883CB9}" srcOrd="2" destOrd="0" presId="urn:microsoft.com/office/officeart/2005/8/layout/gear1"/>
    <dgm:cxn modelId="{070D5101-DFFB-47F7-9EA3-7EB5961248C1}" type="presOf" srcId="{98C5F15A-8A84-431D-A43B-E529ECA17C6E}" destId="{0ADC1C59-EC51-4E98-A332-F79DEF61D9F4}" srcOrd="1" destOrd="0" presId="urn:microsoft.com/office/officeart/2005/8/layout/gear1"/>
    <dgm:cxn modelId="{64998B06-A1E7-4B72-A9A0-091CBDA28849}" type="presOf" srcId="{115F5B7A-1CDB-4186-A42A-FCECA8090F8F}" destId="{DD7E4E33-E71D-460B-820F-0D2A7E797B15}" srcOrd="0" destOrd="0" presId="urn:microsoft.com/office/officeart/2005/8/layout/gear1"/>
    <dgm:cxn modelId="{149DAD18-EB5B-4CAE-BBBA-7F3D68EE6E5C}" type="presOf" srcId="{5F3D063A-7E2F-4E51-AD5A-676274079612}" destId="{0499C01F-D629-43A8-B77D-3C8E60DA58B9}" srcOrd="0" destOrd="0" presId="urn:microsoft.com/office/officeart/2005/8/layout/gear1"/>
    <dgm:cxn modelId="{117B3C69-845A-4AD3-9B75-2F65747F1CDB}" type="presOf" srcId="{09435435-306D-4B9F-83C0-FD7713895B86}" destId="{081A4A96-7884-498E-91BF-3FFC379C120A}" srcOrd="0" destOrd="0" presId="urn:microsoft.com/office/officeart/2005/8/layout/gear1"/>
    <dgm:cxn modelId="{E71B7988-8FF0-4EFA-9181-2B3AEA78385C}" srcId="{2E088DEC-6114-4BE3-AECC-CC17CC048003}" destId="{61700377-54A2-4FF0-80CB-D2CBAF3EC8E9}" srcOrd="3" destOrd="0" parTransId="{1BCEE59D-BBAC-4E9E-9F26-ED0536BF4BA4}" sibTransId="{386C6356-B744-40A9-864A-3A4E1158DF5F}"/>
    <dgm:cxn modelId="{5E209CEE-425B-4286-BB97-A86FF6EEA3D0}" type="presOf" srcId="{2E088DEC-6114-4BE3-AECC-CC17CC048003}" destId="{F877C453-A19C-45EF-9AF8-E8D4005FBBFA}" srcOrd="0" destOrd="0" presId="urn:microsoft.com/office/officeart/2005/8/layout/gear1"/>
    <dgm:cxn modelId="{3D17055B-7DA6-439A-9BCD-3DD23FAB42C3}" srcId="{2E088DEC-6114-4BE3-AECC-CC17CC048003}" destId="{352E95F9-B02E-42D2-ADBD-383EB8E598E0}" srcOrd="5" destOrd="0" parTransId="{E44FC389-4442-4192-8296-AC27F4929B6E}" sibTransId="{70B63B51-174F-418B-8DB0-A834EFD2D2EA}"/>
    <dgm:cxn modelId="{D0FC8A3F-87EF-4744-A5CD-FF3C5F12501F}" type="presParOf" srcId="{F877C453-A19C-45EF-9AF8-E8D4005FBBFA}" destId="{081A4A96-7884-498E-91BF-3FFC379C120A}" srcOrd="0" destOrd="0" presId="urn:microsoft.com/office/officeart/2005/8/layout/gear1"/>
    <dgm:cxn modelId="{2F0D2AC4-5B62-42CC-BA6F-D8033E3D5C7D}" type="presParOf" srcId="{F877C453-A19C-45EF-9AF8-E8D4005FBBFA}" destId="{FB3052B1-4788-4BD4-A11F-DE874C49CDBC}" srcOrd="1" destOrd="0" presId="urn:microsoft.com/office/officeart/2005/8/layout/gear1"/>
    <dgm:cxn modelId="{03AFF398-DFA9-4929-9247-1E4D2058E13D}" type="presParOf" srcId="{F877C453-A19C-45EF-9AF8-E8D4005FBBFA}" destId="{0E20660A-F2C3-4EB6-A244-4FFFE8590343}" srcOrd="2" destOrd="0" presId="urn:microsoft.com/office/officeart/2005/8/layout/gear1"/>
    <dgm:cxn modelId="{882E29C6-5A21-44E7-A5FD-1226CFC4D4B6}" type="presParOf" srcId="{F877C453-A19C-45EF-9AF8-E8D4005FBBFA}" destId="{0499C01F-D629-43A8-B77D-3C8E60DA58B9}" srcOrd="3" destOrd="0" presId="urn:microsoft.com/office/officeart/2005/8/layout/gear1"/>
    <dgm:cxn modelId="{F978613D-054D-4E85-BC69-82F49466C5A2}" type="presParOf" srcId="{F877C453-A19C-45EF-9AF8-E8D4005FBBFA}" destId="{788B39EF-F53B-4CA5-880F-7616B3A00501}" srcOrd="4" destOrd="0" presId="urn:microsoft.com/office/officeart/2005/8/layout/gear1"/>
    <dgm:cxn modelId="{3750A95D-D78B-4862-8426-269887FDE988}" type="presParOf" srcId="{F877C453-A19C-45EF-9AF8-E8D4005FBBFA}" destId="{DDC3B9E5-5F4B-4D25-8074-29780D9D2FC9}" srcOrd="5" destOrd="0" presId="urn:microsoft.com/office/officeart/2005/8/layout/gear1"/>
    <dgm:cxn modelId="{6D5C93E6-2C3B-4057-B2B0-641ADEB5CE5B}" type="presParOf" srcId="{F877C453-A19C-45EF-9AF8-E8D4005FBBFA}" destId="{0E726DE9-D14D-4F79-9598-05EA234C65BB}" srcOrd="6" destOrd="0" presId="urn:microsoft.com/office/officeart/2005/8/layout/gear1"/>
    <dgm:cxn modelId="{E08E3577-A20C-442E-97B4-4C5D95F4C7D1}" type="presParOf" srcId="{F877C453-A19C-45EF-9AF8-E8D4005FBBFA}" destId="{B572500A-78E1-4BD5-A6A2-5DB2CE2A1F9C}" srcOrd="7" destOrd="0" presId="urn:microsoft.com/office/officeart/2005/8/layout/gear1"/>
    <dgm:cxn modelId="{18353461-C5DC-4714-88CF-163978B057FC}" type="presParOf" srcId="{F877C453-A19C-45EF-9AF8-E8D4005FBBFA}" destId="{0ADC1C59-EC51-4E98-A332-F79DEF61D9F4}" srcOrd="8" destOrd="0" presId="urn:microsoft.com/office/officeart/2005/8/layout/gear1"/>
    <dgm:cxn modelId="{25E45247-A4CF-43A0-A7EB-0FAA8DA0281F}" type="presParOf" srcId="{F877C453-A19C-45EF-9AF8-E8D4005FBBFA}" destId="{273458E4-652B-442A-A5A2-D5145C883CB9}" srcOrd="9" destOrd="0" presId="urn:microsoft.com/office/officeart/2005/8/layout/gear1"/>
    <dgm:cxn modelId="{C4235954-F3FC-4C3B-B452-D703A0005273}" type="presParOf" srcId="{F877C453-A19C-45EF-9AF8-E8D4005FBBFA}" destId="{58DB3193-88C0-452B-9FF4-3F6CA6E7AB84}" srcOrd="10" destOrd="0" presId="urn:microsoft.com/office/officeart/2005/8/layout/gear1"/>
    <dgm:cxn modelId="{083142B7-8497-4288-869A-5E30C5750A83}" type="presParOf" srcId="{F877C453-A19C-45EF-9AF8-E8D4005FBBFA}" destId="{6615EB66-35F0-4CA4-AA40-28DB3677838A}" srcOrd="11" destOrd="0" presId="urn:microsoft.com/office/officeart/2005/8/layout/gear1"/>
    <dgm:cxn modelId="{C01B4961-6199-44BC-A3C4-F52820801EF9}" type="presParOf" srcId="{F877C453-A19C-45EF-9AF8-E8D4005FBBFA}" destId="{DD7E4E33-E71D-460B-820F-0D2A7E797B15}" srcOrd="12" destOrd="0" presId="urn:microsoft.com/office/officeart/2005/8/layout/gear1"/>
    <dgm:cxn modelId="{E8A6BFF6-FCD7-4E91-B83D-010CA622B9B1}" type="presParOf" srcId="{F877C453-A19C-45EF-9AF8-E8D4005FBBFA}" destId="{6E220D21-836B-4E05-AAA4-ABA2F8F39883}" srcOrd="13"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46F4B-2783-475E-9A68-3E64C2D8A3FB}">
      <dsp:nvSpPr>
        <dsp:cNvPr id="0" name=""/>
        <dsp:cNvSpPr/>
      </dsp:nvSpPr>
      <dsp:spPr>
        <a:xfrm>
          <a:off x="2894404" y="0"/>
          <a:ext cx="2708126" cy="2004512"/>
        </a:xfrm>
        <a:prstGeom prst="donut">
          <a:avLst>
            <a:gd name="adj" fmla="val 110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39B95B2-07E5-4818-9C2F-FF2EAC991837}">
      <dsp:nvSpPr>
        <dsp:cNvPr id="0" name=""/>
        <dsp:cNvSpPr/>
      </dsp:nvSpPr>
      <dsp:spPr>
        <a:xfrm>
          <a:off x="2058618" y="451792"/>
          <a:ext cx="1770171" cy="1338604"/>
        </a:xfrm>
        <a:prstGeom prst="rect">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548ED25-4C00-4AE4-A4AE-5214F385000F}">
      <dsp:nvSpPr>
        <dsp:cNvPr id="0" name=""/>
        <dsp:cNvSpPr/>
      </dsp:nvSpPr>
      <dsp:spPr>
        <a:xfrm>
          <a:off x="2848824" y="11725"/>
          <a:ext cx="2773510" cy="2237082"/>
        </a:xfrm>
        <a:prstGeom prst="ellips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a:t>CAUSAS </a:t>
          </a:r>
        </a:p>
        <a:p>
          <a:pPr lvl="0" algn="ctr" defTabSz="622300">
            <a:lnSpc>
              <a:spcPct val="90000"/>
            </a:lnSpc>
            <a:spcBef>
              <a:spcPct val="0"/>
            </a:spcBef>
            <a:spcAft>
              <a:spcPct val="35000"/>
            </a:spcAft>
          </a:pPr>
          <a:r>
            <a:rPr lang="es-EC" sz="1400" kern="1200" dirty="0"/>
            <a:t>Falta de información</a:t>
          </a:r>
        </a:p>
        <a:p>
          <a:pPr lvl="0" algn="ctr" defTabSz="622300">
            <a:lnSpc>
              <a:spcPct val="90000"/>
            </a:lnSpc>
            <a:spcBef>
              <a:spcPct val="0"/>
            </a:spcBef>
            <a:spcAft>
              <a:spcPct val="35000"/>
            </a:spcAft>
          </a:pPr>
          <a:r>
            <a:rPr lang="es-EC" sz="1400" kern="1200" dirty="0"/>
            <a:t>Consumo de alimentos procesados</a:t>
          </a:r>
        </a:p>
        <a:p>
          <a:pPr lvl="0" algn="ctr" defTabSz="622300">
            <a:lnSpc>
              <a:spcPct val="90000"/>
            </a:lnSpc>
            <a:spcBef>
              <a:spcPct val="0"/>
            </a:spcBef>
            <a:spcAft>
              <a:spcPct val="35000"/>
            </a:spcAft>
          </a:pPr>
          <a:r>
            <a:rPr lang="es-EC" sz="1400" kern="1200" dirty="0"/>
            <a:t>Hábitos alimenticios</a:t>
          </a:r>
        </a:p>
        <a:p>
          <a:pPr lvl="0" algn="ctr" defTabSz="622300">
            <a:lnSpc>
              <a:spcPct val="90000"/>
            </a:lnSpc>
            <a:spcBef>
              <a:spcPct val="0"/>
            </a:spcBef>
            <a:spcAft>
              <a:spcPct val="35000"/>
            </a:spcAft>
          </a:pPr>
          <a:r>
            <a:rPr lang="es-EC" sz="1400" kern="1200" dirty="0"/>
            <a:t>No realizar rutina de ejercicios a diario</a:t>
          </a:r>
        </a:p>
        <a:p>
          <a:pPr lvl="0" algn="ctr" defTabSz="622300">
            <a:lnSpc>
              <a:spcPct val="90000"/>
            </a:lnSpc>
            <a:spcBef>
              <a:spcPct val="0"/>
            </a:spcBef>
            <a:spcAft>
              <a:spcPct val="35000"/>
            </a:spcAft>
          </a:pPr>
          <a:r>
            <a:rPr lang="es-EC" sz="1400" kern="1200" dirty="0"/>
            <a:t>Falta de tiempo </a:t>
          </a:r>
        </a:p>
      </dsp:txBody>
      <dsp:txXfrm>
        <a:off x="3254995" y="339338"/>
        <a:ext cx="1961168" cy="1581856"/>
      </dsp:txXfrm>
    </dsp:sp>
    <dsp:sp modelId="{1C4260B0-3450-41C7-A98F-D630FF9B7132}">
      <dsp:nvSpPr>
        <dsp:cNvPr id="0" name=""/>
        <dsp:cNvSpPr/>
      </dsp:nvSpPr>
      <dsp:spPr>
        <a:xfrm>
          <a:off x="4038544" y="2454285"/>
          <a:ext cx="286182" cy="286182"/>
        </a:xfrm>
        <a:prstGeom prst="flowChartConnector">
          <a:avLst/>
        </a:prstGeom>
        <a:solidFill>
          <a:schemeClr val="accent4">
            <a:hueOff val="5571488"/>
            <a:satOff val="19812"/>
            <a:lumOff val="4480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C55E54F-7493-418A-950C-234920BB9C6B}">
      <dsp:nvSpPr>
        <dsp:cNvPr id="0" name=""/>
        <dsp:cNvSpPr/>
      </dsp:nvSpPr>
      <dsp:spPr>
        <a:xfrm>
          <a:off x="2799892" y="2957670"/>
          <a:ext cx="2666556" cy="2259772"/>
        </a:xfrm>
        <a:prstGeom prst="donut">
          <a:avLst>
            <a:gd name="adj" fmla="val 11010"/>
          </a:avLst>
        </a:prstGeom>
        <a:gradFill rotWithShape="0">
          <a:gsLst>
            <a:gs pos="0">
              <a:schemeClr val="accent4">
                <a:hueOff val="11142976"/>
                <a:satOff val="39624"/>
                <a:lumOff val="89608"/>
                <a:alphaOff val="0"/>
                <a:shade val="51000"/>
                <a:satMod val="130000"/>
              </a:schemeClr>
            </a:gs>
            <a:gs pos="80000">
              <a:schemeClr val="accent4">
                <a:hueOff val="11142976"/>
                <a:satOff val="39624"/>
                <a:lumOff val="89608"/>
                <a:alphaOff val="0"/>
                <a:shade val="93000"/>
                <a:satMod val="130000"/>
              </a:schemeClr>
            </a:gs>
            <a:gs pos="100000">
              <a:schemeClr val="accent4">
                <a:hueOff val="11142976"/>
                <a:satOff val="39624"/>
                <a:lumOff val="896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7FD6CD8-6207-495A-AD51-344244AE5256}">
      <dsp:nvSpPr>
        <dsp:cNvPr id="0" name=""/>
        <dsp:cNvSpPr/>
      </dsp:nvSpPr>
      <dsp:spPr>
        <a:xfrm>
          <a:off x="4829551" y="3375412"/>
          <a:ext cx="1770171" cy="1338604"/>
        </a:xfrm>
        <a:prstGeom prst="rect">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880A5DF-DAD1-4609-A637-8F0656B1342D}">
      <dsp:nvSpPr>
        <dsp:cNvPr id="0" name=""/>
        <dsp:cNvSpPr/>
      </dsp:nvSpPr>
      <dsp:spPr>
        <a:xfrm>
          <a:off x="2978647" y="3160940"/>
          <a:ext cx="2405976" cy="1848101"/>
        </a:xfrm>
        <a:prstGeom prst="ellipse">
          <a:avLst/>
        </a:prstGeom>
        <a:solidFill>
          <a:schemeClr val="accent4">
            <a:tint val="40000"/>
            <a:alpha val="90000"/>
            <a:hueOff val="11154917"/>
            <a:satOff val="38059"/>
            <a:lumOff val="16277"/>
            <a:alphaOff val="0"/>
          </a:schemeClr>
        </a:solidFill>
        <a:ln w="9525" cap="flat" cmpd="sng" algn="ctr">
          <a:solidFill>
            <a:schemeClr val="accent4">
              <a:tint val="40000"/>
              <a:alpha val="90000"/>
              <a:hueOff val="11154917"/>
              <a:satOff val="38059"/>
              <a:lumOff val="16277"/>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a:t>EFECTOS</a:t>
          </a:r>
        </a:p>
        <a:p>
          <a:pPr lvl="0" algn="l" defTabSz="622300">
            <a:lnSpc>
              <a:spcPct val="90000"/>
            </a:lnSpc>
            <a:spcBef>
              <a:spcPct val="0"/>
            </a:spcBef>
            <a:spcAft>
              <a:spcPct val="35000"/>
            </a:spcAft>
          </a:pPr>
          <a:r>
            <a:rPr lang="es-EC" sz="1400" kern="1200" dirty="0"/>
            <a:t>Obesidad</a:t>
          </a:r>
        </a:p>
        <a:p>
          <a:pPr lvl="0" algn="l" defTabSz="622300">
            <a:lnSpc>
              <a:spcPct val="90000"/>
            </a:lnSpc>
            <a:spcBef>
              <a:spcPct val="0"/>
            </a:spcBef>
            <a:spcAft>
              <a:spcPct val="35000"/>
            </a:spcAft>
          </a:pPr>
          <a:r>
            <a:rPr lang="es-EC" sz="1400" kern="1200" dirty="0"/>
            <a:t>Desnutrición</a:t>
          </a:r>
        </a:p>
        <a:p>
          <a:pPr lvl="0" algn="l" defTabSz="622300">
            <a:lnSpc>
              <a:spcPct val="90000"/>
            </a:lnSpc>
            <a:spcBef>
              <a:spcPct val="0"/>
            </a:spcBef>
            <a:spcAft>
              <a:spcPct val="35000"/>
            </a:spcAft>
          </a:pPr>
          <a:r>
            <a:rPr lang="es-EC" sz="1400" kern="1200" dirty="0"/>
            <a:t>Consumo de alimentos empacados</a:t>
          </a:r>
        </a:p>
        <a:p>
          <a:pPr lvl="0" algn="l" defTabSz="622300">
            <a:lnSpc>
              <a:spcPct val="90000"/>
            </a:lnSpc>
            <a:spcBef>
              <a:spcPct val="0"/>
            </a:spcBef>
            <a:spcAft>
              <a:spcPct val="35000"/>
            </a:spcAft>
          </a:pPr>
          <a:r>
            <a:rPr lang="es-EC" sz="1400" kern="1200" dirty="0"/>
            <a:t> Inadecuados Hábitos de consumo adquiridos</a:t>
          </a:r>
        </a:p>
      </dsp:txBody>
      <dsp:txXfrm>
        <a:off x="3330994" y="3431588"/>
        <a:ext cx="1701282" cy="1306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45D18-686F-4493-9B71-661297B540C7}">
      <dsp:nvSpPr>
        <dsp:cNvPr id="0" name=""/>
        <dsp:cNvSpPr/>
      </dsp:nvSpPr>
      <dsp:spPr>
        <a:xfrm>
          <a:off x="1924909" y="662198"/>
          <a:ext cx="4206211" cy="4206211"/>
        </a:xfrm>
        <a:prstGeom prst="blockArc">
          <a:avLst>
            <a:gd name="adj1" fmla="val 8827331"/>
            <a:gd name="adj2" fmla="val 16395741"/>
            <a:gd name="adj3" fmla="val 4643"/>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B76681B-219D-4704-B13F-CBC436D5ED0F}">
      <dsp:nvSpPr>
        <dsp:cNvPr id="0" name=""/>
        <dsp:cNvSpPr/>
      </dsp:nvSpPr>
      <dsp:spPr>
        <a:xfrm>
          <a:off x="2173083" y="1206678"/>
          <a:ext cx="4206211" cy="4206211"/>
        </a:xfrm>
        <a:prstGeom prst="blockArc">
          <a:avLst>
            <a:gd name="adj1" fmla="val 1484808"/>
            <a:gd name="adj2" fmla="val 9832253"/>
            <a:gd name="adj3" fmla="val 4643"/>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A9385E2-0C80-4113-98E0-2AAE6BD02BAE}">
      <dsp:nvSpPr>
        <dsp:cNvPr id="0" name=""/>
        <dsp:cNvSpPr/>
      </dsp:nvSpPr>
      <dsp:spPr>
        <a:xfrm>
          <a:off x="2617633" y="583175"/>
          <a:ext cx="4206211" cy="4206211"/>
        </a:xfrm>
        <a:prstGeom prst="blockArc">
          <a:avLst>
            <a:gd name="adj1" fmla="val 15223307"/>
            <a:gd name="adj2" fmla="val 2773802"/>
            <a:gd name="adj3" fmla="val 4643"/>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8CEE931-5AA3-4424-95D5-7371840D0FE5}">
      <dsp:nvSpPr>
        <dsp:cNvPr id="0" name=""/>
        <dsp:cNvSpPr/>
      </dsp:nvSpPr>
      <dsp:spPr>
        <a:xfrm>
          <a:off x="3280838" y="1906195"/>
          <a:ext cx="1937535" cy="1937535"/>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a:t>Analizar la incidencia de los estilos de vida saludable, con la finalidad de identificar las nuevas tendencias del mercado y generar alternativas de nuevos negocios</a:t>
          </a:r>
        </a:p>
      </dsp:txBody>
      <dsp:txXfrm>
        <a:off x="3564583" y="2189940"/>
        <a:ext cx="1370045" cy="1370045"/>
      </dsp:txXfrm>
    </dsp:sp>
    <dsp:sp modelId="{4FCB7D68-602E-41B9-9EB8-294D47B0C848}">
      <dsp:nvSpPr>
        <dsp:cNvPr id="0" name=""/>
        <dsp:cNvSpPr/>
      </dsp:nvSpPr>
      <dsp:spPr>
        <a:xfrm>
          <a:off x="3352828" y="-31746"/>
          <a:ext cx="1584183" cy="1492200"/>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t>Analizar el comportamiento del consumidor del Distrito Metropolitano de Quito en relación a la compra de productos orgánicos</a:t>
          </a:r>
        </a:p>
      </dsp:txBody>
      <dsp:txXfrm>
        <a:off x="3584826" y="186782"/>
        <a:ext cx="1120187" cy="1055144"/>
      </dsp:txXfrm>
    </dsp:sp>
    <dsp:sp modelId="{5A181170-492E-4499-ABAD-99BCDFB84B43}">
      <dsp:nvSpPr>
        <dsp:cNvPr id="0" name=""/>
        <dsp:cNvSpPr/>
      </dsp:nvSpPr>
      <dsp:spPr>
        <a:xfrm>
          <a:off x="5256576" y="3428994"/>
          <a:ext cx="1770481" cy="148145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t>Identificar posibles alternativas de negocios relacionados con el consumo de productos orgánicos en el Distrito Metropolitano de Quito.</a:t>
          </a:r>
        </a:p>
      </dsp:txBody>
      <dsp:txXfrm>
        <a:off x="5515857" y="3645949"/>
        <a:ext cx="1251919" cy="1047549"/>
      </dsp:txXfrm>
    </dsp:sp>
    <dsp:sp modelId="{3448E17B-F220-4226-9501-873F67DD8A8F}">
      <dsp:nvSpPr>
        <dsp:cNvPr id="0" name=""/>
        <dsp:cNvSpPr/>
      </dsp:nvSpPr>
      <dsp:spPr>
        <a:xfrm>
          <a:off x="1624632" y="3202331"/>
          <a:ext cx="1356274" cy="1356274"/>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t>Caracterizar los Estilos de vida Saludables en la Población del Distrito Metropolitano de Quito</a:t>
          </a:r>
        </a:p>
      </dsp:txBody>
      <dsp:txXfrm>
        <a:off x="1823254" y="3400953"/>
        <a:ext cx="959030" cy="959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6D4B-290F-484F-923A-430AEFE643A3}">
      <dsp:nvSpPr>
        <dsp:cNvPr id="0" name=""/>
        <dsp:cNvSpPr/>
      </dsp:nvSpPr>
      <dsp:spPr>
        <a:xfrm>
          <a:off x="-5410508" y="-828487"/>
          <a:ext cx="6442370" cy="6442370"/>
        </a:xfrm>
        <a:prstGeom prst="blockArc">
          <a:avLst>
            <a:gd name="adj1" fmla="val 18900000"/>
            <a:gd name="adj2" fmla="val 2700000"/>
            <a:gd name="adj3" fmla="val 335"/>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232081-91EE-45E1-A0A2-E864452FFE03}">
      <dsp:nvSpPr>
        <dsp:cNvPr id="0" name=""/>
        <dsp:cNvSpPr/>
      </dsp:nvSpPr>
      <dsp:spPr>
        <a:xfrm>
          <a:off x="540207" y="262037"/>
          <a:ext cx="7973220" cy="94791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347" tIns="35560" rIns="35560" bIns="35560" numCol="1" spcCol="1270" anchor="ctr" anchorCtr="0">
          <a:noAutofit/>
        </a:bodyPr>
        <a:lstStyle/>
        <a:p>
          <a:pPr lvl="0" algn="ctr" defTabSz="622300">
            <a:lnSpc>
              <a:spcPct val="90000"/>
            </a:lnSpc>
            <a:spcBef>
              <a:spcPct val="0"/>
            </a:spcBef>
            <a:spcAft>
              <a:spcPct val="35000"/>
            </a:spcAft>
          </a:pPr>
          <a:r>
            <a:rPr lang="es-EC" sz="1400" b="1" kern="1200" dirty="0">
              <a:latin typeface="Arial (Cuerpo)"/>
              <a:ea typeface="Calibri" panose="020F0502020204030204" pitchFamily="34" charset="0"/>
            </a:rPr>
            <a:t>1. Teoría del comportamiento del consumidor.</a:t>
          </a:r>
        </a:p>
      </dsp:txBody>
      <dsp:txXfrm>
        <a:off x="540207" y="262037"/>
        <a:ext cx="7973220" cy="947912"/>
      </dsp:txXfrm>
    </dsp:sp>
    <dsp:sp modelId="{29270EEC-5E05-45D4-B0FF-799DAD113202}">
      <dsp:nvSpPr>
        <dsp:cNvPr id="0" name=""/>
        <dsp:cNvSpPr/>
      </dsp:nvSpPr>
      <dsp:spPr>
        <a:xfrm>
          <a:off x="80092" y="275878"/>
          <a:ext cx="920231" cy="920231"/>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CDA54-995E-4BFC-89CA-1774C441A113}">
      <dsp:nvSpPr>
        <dsp:cNvPr id="0" name=""/>
        <dsp:cNvSpPr/>
      </dsp:nvSpPr>
      <dsp:spPr>
        <a:xfrm>
          <a:off x="962279" y="1472370"/>
          <a:ext cx="7551149" cy="73618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347" tIns="35560" rIns="35560" bIns="35560" numCol="1" spcCol="1270" anchor="ctr" anchorCtr="0">
          <a:noAutofit/>
        </a:bodyPr>
        <a:lstStyle/>
        <a:p>
          <a:pPr lvl="0" algn="ctr" defTabSz="622300">
            <a:lnSpc>
              <a:spcPct val="90000"/>
            </a:lnSpc>
            <a:spcBef>
              <a:spcPct val="0"/>
            </a:spcBef>
            <a:spcAft>
              <a:spcPct val="35000"/>
            </a:spcAft>
          </a:pPr>
          <a:r>
            <a:rPr lang="es-EC" sz="1400" b="1" kern="1200" dirty="0">
              <a:latin typeface="Arial (Cuerpo)"/>
              <a:ea typeface="Times New Roman" panose="02020603050405020304" pitchFamily="18" charset="0"/>
              <a:cs typeface="Times New Roman" panose="02020603050405020304" pitchFamily="18" charset="0"/>
            </a:rPr>
            <a:t>2. T</a:t>
          </a:r>
          <a:r>
            <a:rPr lang="es-EC" sz="1400" b="1" kern="1200" dirty="0">
              <a:latin typeface="Arial (Cuerpo)"/>
              <a:ea typeface="Calibri" panose="020F0502020204030204" pitchFamily="34" charset="0"/>
            </a:rPr>
            <a:t>eoría de aprendizaje.</a:t>
          </a:r>
        </a:p>
      </dsp:txBody>
      <dsp:txXfrm>
        <a:off x="962279" y="1472370"/>
        <a:ext cx="7551149" cy="736185"/>
      </dsp:txXfrm>
    </dsp:sp>
    <dsp:sp modelId="{0CE8883E-6A43-46AE-9AAF-9C7712AE3CF5}">
      <dsp:nvSpPr>
        <dsp:cNvPr id="0" name=""/>
        <dsp:cNvSpPr/>
      </dsp:nvSpPr>
      <dsp:spPr>
        <a:xfrm>
          <a:off x="502163" y="1380347"/>
          <a:ext cx="920231" cy="920231"/>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58B92D-A5CC-4BC3-9678-86BDCDD231E3}">
      <dsp:nvSpPr>
        <dsp:cNvPr id="0" name=""/>
        <dsp:cNvSpPr/>
      </dsp:nvSpPr>
      <dsp:spPr>
        <a:xfrm>
          <a:off x="962279" y="2576839"/>
          <a:ext cx="7551149" cy="73618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347" tIns="35560" rIns="35560" bIns="35560" numCol="1" spcCol="1270" anchor="ctr" anchorCtr="0">
          <a:noAutofit/>
        </a:bodyPr>
        <a:lstStyle/>
        <a:p>
          <a:pPr lvl="0" algn="ctr" defTabSz="622300">
            <a:lnSpc>
              <a:spcPct val="90000"/>
            </a:lnSpc>
            <a:spcBef>
              <a:spcPct val="0"/>
            </a:spcBef>
            <a:spcAft>
              <a:spcPct val="35000"/>
            </a:spcAft>
          </a:pPr>
          <a:r>
            <a:rPr lang="es-EC" sz="1400" b="1" kern="1200" dirty="0"/>
            <a:t>3. Teoría Estilo de Vida Saludable.</a:t>
          </a:r>
          <a:endParaRPr lang="es-EC" sz="1400" b="1" kern="1200" dirty="0">
            <a:latin typeface="Arial (Cuerpo)"/>
            <a:ea typeface="Calibri" panose="020F0502020204030204" pitchFamily="34" charset="0"/>
          </a:endParaRPr>
        </a:p>
      </dsp:txBody>
      <dsp:txXfrm>
        <a:off x="962279" y="2576839"/>
        <a:ext cx="7551149" cy="736185"/>
      </dsp:txXfrm>
    </dsp:sp>
    <dsp:sp modelId="{11A70FFB-F848-4017-83F6-311896BDF6D5}">
      <dsp:nvSpPr>
        <dsp:cNvPr id="0" name=""/>
        <dsp:cNvSpPr/>
      </dsp:nvSpPr>
      <dsp:spPr>
        <a:xfrm>
          <a:off x="502163" y="2484816"/>
          <a:ext cx="920231" cy="920231"/>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98EE36-6A4F-4DCE-B2D6-CCE76CFB7581}">
      <dsp:nvSpPr>
        <dsp:cNvPr id="0" name=""/>
        <dsp:cNvSpPr/>
      </dsp:nvSpPr>
      <dsp:spPr>
        <a:xfrm>
          <a:off x="540207" y="3681308"/>
          <a:ext cx="7973220" cy="73618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347" tIns="35560" rIns="35560" bIns="35560" numCol="1" spcCol="1270" anchor="ctr" anchorCtr="0">
          <a:noAutofit/>
        </a:bodyPr>
        <a:lstStyle/>
        <a:p>
          <a:pPr lvl="0" algn="ctr" defTabSz="622300">
            <a:lnSpc>
              <a:spcPct val="90000"/>
            </a:lnSpc>
            <a:spcBef>
              <a:spcPct val="0"/>
            </a:spcBef>
            <a:spcAft>
              <a:spcPct val="35000"/>
            </a:spcAft>
          </a:pPr>
          <a:r>
            <a:rPr lang="es-EC" sz="1400" b="1" kern="1200" dirty="0"/>
            <a:t>4. Teoría de aprendizaje para el diseño o institucional (Shiffman 1995)</a:t>
          </a:r>
          <a:endParaRPr lang="es-EC" sz="1400" b="1" kern="1200" dirty="0">
            <a:latin typeface="Arial (Cuerpo)"/>
            <a:ea typeface="Calibri" panose="020F0502020204030204" pitchFamily="34" charset="0"/>
          </a:endParaRPr>
        </a:p>
      </dsp:txBody>
      <dsp:txXfrm>
        <a:off x="540207" y="3681308"/>
        <a:ext cx="7973220" cy="736185"/>
      </dsp:txXfrm>
    </dsp:sp>
    <dsp:sp modelId="{41EA45C4-9B68-4944-98A2-F4A5FCFA7203}">
      <dsp:nvSpPr>
        <dsp:cNvPr id="0" name=""/>
        <dsp:cNvSpPr/>
      </dsp:nvSpPr>
      <dsp:spPr>
        <a:xfrm>
          <a:off x="80092" y="3589285"/>
          <a:ext cx="920231" cy="920231"/>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6D4B-290F-484F-923A-430AEFE643A3}">
      <dsp:nvSpPr>
        <dsp:cNvPr id="0" name=""/>
        <dsp:cNvSpPr/>
      </dsp:nvSpPr>
      <dsp:spPr>
        <a:xfrm>
          <a:off x="-6095571" y="-939956"/>
          <a:ext cx="7313379" cy="7313379"/>
        </a:xfrm>
        <a:prstGeom prst="blockArc">
          <a:avLst>
            <a:gd name="adj1" fmla="val 18900000"/>
            <a:gd name="adj2" fmla="val 2700000"/>
            <a:gd name="adj3" fmla="val 295"/>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232081-91EE-45E1-A0A2-E864452FFE03}">
      <dsp:nvSpPr>
        <dsp:cNvPr id="0" name=""/>
        <dsp:cNvSpPr/>
      </dsp:nvSpPr>
      <dsp:spPr>
        <a:xfrm>
          <a:off x="998807" y="553014"/>
          <a:ext cx="7551827" cy="199865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2085" tIns="35560" rIns="35560" bIns="35560" numCol="1" spcCol="1270" anchor="t" anchorCtr="0">
          <a:noAutofit/>
        </a:bodyPr>
        <a:lstStyle/>
        <a:p>
          <a:pPr lvl="0" algn="ctr" defTabSz="622300">
            <a:lnSpc>
              <a:spcPct val="90000"/>
            </a:lnSpc>
            <a:spcBef>
              <a:spcPct val="0"/>
            </a:spcBef>
            <a:spcAft>
              <a:spcPct val="35000"/>
            </a:spcAft>
          </a:pPr>
          <a:r>
            <a:rPr lang="es-EC" sz="1400" b="1" kern="1200" dirty="0">
              <a:latin typeface="Arial (Cuerpo)"/>
              <a:ea typeface="Calibri" panose="020F0502020204030204" pitchFamily="34" charset="0"/>
            </a:rPr>
            <a:t>1. Teoría del comportamiento del consumidor.</a:t>
          </a:r>
        </a:p>
        <a:p>
          <a:pPr lvl="0" algn="just" defTabSz="622300">
            <a:lnSpc>
              <a:spcPct val="90000"/>
            </a:lnSpc>
            <a:spcBef>
              <a:spcPct val="0"/>
            </a:spcBef>
            <a:spcAft>
              <a:spcPct val="35000"/>
            </a:spcAft>
          </a:pPr>
          <a:r>
            <a:rPr lang="es-EC" sz="1400" kern="1200" dirty="0">
              <a:latin typeface="Arial (Cuerpo)"/>
              <a:ea typeface="Calibri" panose="020F0502020204030204" pitchFamily="34" charset="0"/>
            </a:rPr>
            <a:t>Se fundamenta en el proceso de marketing que se percibe en el entorno y ayuda a determinar los pensamientos o formas de comportarse de las personas en función de lo que experimentan a través de la información.</a:t>
          </a:r>
          <a:endParaRPr lang="es-EC" sz="1400" kern="1200" dirty="0"/>
        </a:p>
        <a:p>
          <a:pPr marL="114300" lvl="1" indent="-114300" algn="l" defTabSz="622300">
            <a:lnSpc>
              <a:spcPct val="90000"/>
            </a:lnSpc>
            <a:spcBef>
              <a:spcPct val="0"/>
            </a:spcBef>
            <a:spcAft>
              <a:spcPct val="15000"/>
            </a:spcAft>
            <a:buFont typeface="Symbol" panose="05050102010706020507" pitchFamily="18" charset="2"/>
            <a:buChar char="••"/>
          </a:pPr>
          <a:r>
            <a:rPr lang="es-EC" sz="1400" b="1" kern="1200">
              <a:latin typeface="Arial (Cuerpo)"/>
              <a:ea typeface="Times New Roman" panose="02020603050405020304" pitchFamily="18" charset="0"/>
              <a:cs typeface="Times New Roman" panose="02020603050405020304" pitchFamily="18" charset="0"/>
            </a:rPr>
            <a:t>Enfoque antropológico </a:t>
          </a:r>
          <a:endParaRPr lang="es-EC" sz="1400" kern="1200" dirty="0">
            <a:latin typeface="Arial (Cuerpo)"/>
          </a:endParaRPr>
        </a:p>
        <a:p>
          <a:pPr marL="114300" lvl="1" indent="-114300" algn="l" defTabSz="622300">
            <a:lnSpc>
              <a:spcPct val="90000"/>
            </a:lnSpc>
            <a:spcBef>
              <a:spcPct val="0"/>
            </a:spcBef>
            <a:spcAft>
              <a:spcPct val="15000"/>
            </a:spcAft>
            <a:buFont typeface="Symbol" panose="05050102010706020507" pitchFamily="18" charset="2"/>
            <a:buChar char="••"/>
          </a:pPr>
          <a:r>
            <a:rPr lang="es-EC" sz="1400" b="1" kern="1200" dirty="0">
              <a:latin typeface="Arial (Cuerpo)"/>
              <a:ea typeface="Times New Roman" panose="02020603050405020304" pitchFamily="18" charset="0"/>
              <a:cs typeface="Times New Roman" panose="02020603050405020304" pitchFamily="18" charset="0"/>
            </a:rPr>
            <a:t>Enfoque Psicológico</a:t>
          </a:r>
          <a:endParaRPr lang="es-EC" sz="1400" kern="1200" dirty="0">
            <a:latin typeface="Arial (Cuerpo)"/>
          </a:endParaRPr>
        </a:p>
        <a:p>
          <a:pPr marL="114300" lvl="1" indent="-114300" algn="l" defTabSz="622300">
            <a:lnSpc>
              <a:spcPct val="90000"/>
            </a:lnSpc>
            <a:spcBef>
              <a:spcPct val="0"/>
            </a:spcBef>
            <a:spcAft>
              <a:spcPct val="15000"/>
            </a:spcAft>
            <a:buFont typeface="Symbol" panose="05050102010706020507" pitchFamily="18" charset="2"/>
            <a:buChar char="••"/>
          </a:pPr>
          <a:r>
            <a:rPr lang="es-EC" sz="1400" b="1" kern="1200" dirty="0">
              <a:latin typeface="Arial (Cuerpo)"/>
              <a:ea typeface="Times New Roman" panose="02020603050405020304" pitchFamily="18" charset="0"/>
              <a:cs typeface="Times New Roman" panose="02020603050405020304" pitchFamily="18" charset="0"/>
            </a:rPr>
            <a:t>Enfoque</a:t>
          </a:r>
          <a:r>
            <a:rPr lang="es-EC" sz="1400" b="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400" b="1" kern="1200" dirty="0">
              <a:latin typeface="Arial (Cuerpo)"/>
              <a:ea typeface="Times New Roman" panose="02020603050405020304" pitchFamily="18" charset="0"/>
              <a:cs typeface="Times New Roman" panose="02020603050405020304" pitchFamily="18" charset="0"/>
            </a:rPr>
            <a:t>sociológico</a:t>
          </a:r>
          <a:endParaRPr lang="es-EC" sz="1400" kern="1200" dirty="0">
            <a:latin typeface="Arial (Cuerpo)"/>
          </a:endParaRPr>
        </a:p>
        <a:p>
          <a:pPr marL="114300" lvl="1" indent="-114300" algn="l" defTabSz="622300">
            <a:lnSpc>
              <a:spcPct val="90000"/>
            </a:lnSpc>
            <a:spcBef>
              <a:spcPct val="0"/>
            </a:spcBef>
            <a:spcAft>
              <a:spcPct val="15000"/>
            </a:spcAft>
            <a:buFont typeface="Symbol" panose="05050102010706020507" pitchFamily="18" charset="2"/>
            <a:buChar char="••"/>
          </a:pPr>
          <a:r>
            <a:rPr lang="es-EC" sz="1400" b="1" kern="1200" dirty="0">
              <a:latin typeface="Arial (Cuerpo)"/>
              <a:ea typeface="Times New Roman" panose="02020603050405020304" pitchFamily="18" charset="0"/>
              <a:cs typeface="Times New Roman" panose="02020603050405020304" pitchFamily="18" charset="0"/>
            </a:rPr>
            <a:t>Enfoque Económico </a:t>
          </a:r>
          <a:endParaRPr lang="es-EC" sz="1400" kern="1200" dirty="0">
            <a:latin typeface="Arial (Cuerpo)"/>
          </a:endParaRPr>
        </a:p>
      </dsp:txBody>
      <dsp:txXfrm>
        <a:off x="998807" y="553014"/>
        <a:ext cx="7551827" cy="1998655"/>
      </dsp:txXfrm>
    </dsp:sp>
    <dsp:sp modelId="{29270EEC-5E05-45D4-B0FF-799DAD113202}">
      <dsp:nvSpPr>
        <dsp:cNvPr id="0" name=""/>
        <dsp:cNvSpPr/>
      </dsp:nvSpPr>
      <dsp:spPr>
        <a:xfrm>
          <a:off x="28661" y="582195"/>
          <a:ext cx="1940291" cy="1940291"/>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CDA54-995E-4BFC-89CA-1774C441A113}">
      <dsp:nvSpPr>
        <dsp:cNvPr id="0" name=""/>
        <dsp:cNvSpPr/>
      </dsp:nvSpPr>
      <dsp:spPr>
        <a:xfrm>
          <a:off x="998807" y="3105009"/>
          <a:ext cx="7551827" cy="15522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2085" tIns="35560" rIns="35560" bIns="35560" numCol="1" spcCol="1270" anchor="t" anchorCtr="0">
          <a:noAutofit/>
        </a:bodyPr>
        <a:lstStyle/>
        <a:p>
          <a:pPr lvl="0" algn="ctr" defTabSz="622300">
            <a:lnSpc>
              <a:spcPct val="90000"/>
            </a:lnSpc>
            <a:spcBef>
              <a:spcPct val="0"/>
            </a:spcBef>
            <a:spcAft>
              <a:spcPct val="35000"/>
            </a:spcAft>
          </a:pPr>
          <a:r>
            <a:rPr lang="es-EC" sz="1400" b="1" kern="1200" dirty="0">
              <a:latin typeface="Arial (Cuerpo)"/>
              <a:ea typeface="Times New Roman" panose="02020603050405020304" pitchFamily="18" charset="0"/>
              <a:cs typeface="Times New Roman" panose="02020603050405020304" pitchFamily="18" charset="0"/>
            </a:rPr>
            <a:t>2. </a:t>
          </a:r>
          <a:r>
            <a:rPr lang="es-EC" sz="1400" b="1" kern="1200" dirty="0">
              <a:latin typeface="Arial (Cuerpo)"/>
              <a:ea typeface="Calibri" panose="020F0502020204030204" pitchFamily="34" charset="0"/>
            </a:rPr>
            <a:t>La teoría de aprendizaje.</a:t>
          </a:r>
        </a:p>
        <a:p>
          <a:pPr lvl="0" algn="just" defTabSz="622300">
            <a:lnSpc>
              <a:spcPct val="90000"/>
            </a:lnSpc>
            <a:spcBef>
              <a:spcPct val="0"/>
            </a:spcBef>
            <a:spcAft>
              <a:spcPct val="35000"/>
            </a:spcAft>
          </a:pPr>
          <a:r>
            <a:rPr lang="es-EC" sz="1400" kern="1200" dirty="0">
              <a:latin typeface="Arial (Cuerpo)"/>
              <a:ea typeface="Calibri" panose="020F0502020204030204" pitchFamily="34" charset="0"/>
            </a:rPr>
            <a:t>Se centra en la decisión que hayan tomado las personas utilizando la teoría económica, lo cual servirá posteriormente de base para la toma de otras decisiones</a:t>
          </a:r>
          <a:endParaRPr lang="es-EC" sz="1400" kern="1200" dirty="0"/>
        </a:p>
        <a:p>
          <a:pPr marL="114300" lvl="1" indent="-114300" algn="l" defTabSz="622300">
            <a:lnSpc>
              <a:spcPct val="90000"/>
            </a:lnSpc>
            <a:spcBef>
              <a:spcPct val="0"/>
            </a:spcBef>
            <a:spcAft>
              <a:spcPct val="15000"/>
            </a:spcAft>
            <a:buFont typeface="Symbol" panose="05050102010706020507" pitchFamily="18" charset="2"/>
            <a:buChar char="••"/>
          </a:pPr>
          <a:r>
            <a:rPr lang="es-EC" sz="1400" b="1" kern="1200" dirty="0"/>
            <a:t>Enfoque del Neuromarketing </a:t>
          </a:r>
          <a:endParaRPr lang="es-EC" sz="1400" kern="1200" dirty="0"/>
        </a:p>
      </dsp:txBody>
      <dsp:txXfrm>
        <a:off x="998807" y="3105009"/>
        <a:ext cx="7551827" cy="1552232"/>
      </dsp:txXfrm>
    </dsp:sp>
    <dsp:sp modelId="{0CE8883E-6A43-46AE-9AAF-9C7712AE3CF5}">
      <dsp:nvSpPr>
        <dsp:cNvPr id="0" name=""/>
        <dsp:cNvSpPr/>
      </dsp:nvSpPr>
      <dsp:spPr>
        <a:xfrm>
          <a:off x="28661" y="2910979"/>
          <a:ext cx="1940291" cy="1940291"/>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26/06/2018</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26/06/2018</a:t>
            </a:fld>
            <a:endParaRPr lang="es-ES"/>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dirty="0"/>
          </a:p>
        </p:txBody>
      </p:sp>
      <p:sp>
        <p:nvSpPr>
          <p:cNvPr id="5" name="4 Marcador de pie de página"/>
          <p:cNvSpPr>
            <a:spLocks noGrp="1"/>
          </p:cNvSpPr>
          <p:nvPr>
            <p:ph type="ftr" sz="quarter" idx="11"/>
          </p:nvPr>
        </p:nvSpPr>
        <p:spPr/>
        <p:txBody>
          <a:bodyPr/>
          <a:lstStyle/>
          <a:p>
            <a:r>
              <a:rPr lang="es-ES" dirty="0"/>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kern="1200" dirty="0">
                <a:solidFill>
                  <a:schemeClr val="tx1"/>
                </a:solidFill>
                <a:effectLst/>
                <a:latin typeface="+mn-lt"/>
                <a:ea typeface="+mn-ea"/>
                <a:cs typeface="+mn-cs"/>
              </a:rPr>
              <a:t>GRACIAS</a:t>
            </a:r>
            <a:endParaRPr lang="es-EC" sz="1200" kern="1200" dirty="0">
              <a:solidFill>
                <a:schemeClr val="tx1"/>
              </a:solidFill>
              <a:effectLst/>
              <a:latin typeface="+mn-lt"/>
              <a:ea typeface="+mn-ea"/>
              <a:cs typeface="+mn-cs"/>
            </a:endParaRPr>
          </a:p>
          <a:p>
            <a:endParaRPr lang="es-EC" dirty="0"/>
          </a:p>
        </p:txBody>
      </p:sp>
      <p:sp>
        <p:nvSpPr>
          <p:cNvPr id="4" name="Marcador de pie de página 3"/>
          <p:cNvSpPr>
            <a:spLocks noGrp="1"/>
          </p:cNvSpPr>
          <p:nvPr>
            <p:ph type="ftr" sz="quarter" idx="10"/>
          </p:nvPr>
        </p:nvSpPr>
        <p:spPr/>
        <p:txBody>
          <a:bodyPr/>
          <a:lstStyle/>
          <a:p>
            <a:r>
              <a:rPr lang="es-ES"/>
              <a:t>CÓDIGO: SGC.DI.269       VERSIÓN: 1.0        DICIEMBRE 13 2011</a:t>
            </a:r>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37</a:t>
            </a:fld>
            <a:endParaRPr lang="es-ES"/>
          </a:p>
        </p:txBody>
      </p:sp>
    </p:spTree>
    <p:extLst>
      <p:ext uri="{BB962C8B-B14F-4D97-AF65-F5344CB8AC3E}">
        <p14:creationId xmlns:p14="http://schemas.microsoft.com/office/powerpoint/2010/main" val="2969866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293"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image" Target="../media/image22.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package" Target="../embeddings/Microsoft_Excel_Worksheet1.xlsx"/><Relationship Id="rId4" Type="http://schemas.openxmlformats.org/officeDocument/2006/relationships/oleObject" Target="../embeddings/oleObject2.bin"/><Relationship Id="rId9"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CuadroTexto"/>
          <p:cNvSpPr txBox="1"/>
          <p:nvPr/>
        </p:nvSpPr>
        <p:spPr>
          <a:xfrm>
            <a:off x="1043608" y="1206619"/>
            <a:ext cx="7848872" cy="3662541"/>
          </a:xfrm>
          <a:prstGeom prst="rect">
            <a:avLst/>
          </a:prstGeom>
          <a:noFill/>
        </p:spPr>
        <p:txBody>
          <a:bodyPr wrap="square" rtlCol="0">
            <a:spAutoFit/>
          </a:bodyPr>
          <a:lstStyle/>
          <a:p>
            <a:pPr algn="ctr"/>
            <a:r>
              <a:rPr lang="es-ES" sz="2000" b="1" dirty="0">
                <a:latin typeface="+mj-lt"/>
                <a:cs typeface="Times New Roman" panose="02020603050405020304" pitchFamily="18" charset="0"/>
              </a:rPr>
              <a:t>UNIVERSIDAD DE LAS FUERZAS ARMADAS </a:t>
            </a:r>
          </a:p>
          <a:p>
            <a:pPr algn="ctr"/>
            <a:r>
              <a:rPr lang="es-ES" sz="2000" b="1" dirty="0">
                <a:latin typeface="+mj-lt"/>
                <a:cs typeface="Times New Roman" panose="02020603050405020304" pitchFamily="18" charset="0"/>
              </a:rPr>
              <a:t>“ESPE”</a:t>
            </a:r>
          </a:p>
          <a:p>
            <a:endParaRPr lang="es-ES" sz="1600" dirty="0">
              <a:latin typeface="+mj-lt"/>
              <a:cs typeface="Times New Roman" panose="02020603050405020304" pitchFamily="18" charset="0"/>
            </a:endParaRPr>
          </a:p>
          <a:p>
            <a:pPr algn="ctr"/>
            <a:r>
              <a:rPr lang="es-ES" sz="1600" b="1" dirty="0">
                <a:latin typeface="+mj-lt"/>
                <a:cs typeface="Times New Roman" panose="02020603050405020304" pitchFamily="18" charset="0"/>
              </a:rPr>
              <a:t>DEPARTAMENTO DE CIENCIAS ECONÓMICAS, ADMINISTRATIVAS Y DE COMERCIO</a:t>
            </a:r>
          </a:p>
          <a:p>
            <a:pPr algn="ctr"/>
            <a:endParaRPr lang="es-ES" sz="1600" b="1" dirty="0">
              <a:latin typeface="+mj-lt"/>
              <a:cs typeface="Times New Roman" panose="02020603050405020304" pitchFamily="18" charset="0"/>
            </a:endParaRPr>
          </a:p>
          <a:p>
            <a:pPr algn="ctr"/>
            <a:r>
              <a:rPr lang="es-ES" sz="1600" b="1" dirty="0">
                <a:cs typeface="Times New Roman" panose="02020603050405020304" pitchFamily="18" charset="0"/>
              </a:rPr>
              <a:t>CARRERA DE COMERCIO Y MARKETING</a:t>
            </a:r>
          </a:p>
          <a:p>
            <a:pPr algn="ctr"/>
            <a:endParaRPr lang="es-ES" sz="1600" dirty="0">
              <a:latin typeface="+mj-lt"/>
              <a:cs typeface="Times New Roman" panose="02020603050405020304" pitchFamily="18" charset="0"/>
            </a:endParaRPr>
          </a:p>
          <a:p>
            <a:pPr algn="ctr"/>
            <a:r>
              <a:rPr lang="es-ES" sz="1600" b="1" dirty="0">
                <a:latin typeface="+mj-lt"/>
                <a:cs typeface="Times New Roman" panose="02020603050405020304" pitchFamily="18" charset="0"/>
              </a:rPr>
              <a:t>TEMA “</a:t>
            </a:r>
            <a:r>
              <a:rPr lang="es-EC" sz="1600" b="1" dirty="0"/>
              <a:t>ESTILOS DE VIDA SALUDABLE Y EL COMPORTAMIENTO DEL CONSUMIDOR.  ESTUDIO DE CASO: PRODUCTOS ORGÁNICOS EN EL DISTRITO METROPOLITANO DE QUITO</a:t>
            </a:r>
            <a:r>
              <a:rPr lang="es-EC" sz="1600" b="1" dirty="0">
                <a:latin typeface="+mj-lt"/>
                <a:cs typeface="Times New Roman" panose="02020603050405020304" pitchFamily="18" charset="0"/>
              </a:rPr>
              <a:t>”</a:t>
            </a:r>
            <a:endParaRPr lang="es-ES" sz="1600" b="1" dirty="0">
              <a:latin typeface="+mj-lt"/>
              <a:cs typeface="Times New Roman" panose="02020603050405020304" pitchFamily="18" charset="0"/>
            </a:endParaRPr>
          </a:p>
          <a:p>
            <a:endParaRPr lang="es-ES" sz="1600" b="1" dirty="0">
              <a:latin typeface="+mj-lt"/>
              <a:cs typeface="Times New Roman" panose="02020603050405020304" pitchFamily="18" charset="0"/>
            </a:endParaRPr>
          </a:p>
          <a:p>
            <a:pPr algn="ctr"/>
            <a:r>
              <a:rPr lang="es-ES" sz="1600" b="1" dirty="0">
                <a:latin typeface="+mj-lt"/>
                <a:cs typeface="Times New Roman" panose="02020603050405020304" pitchFamily="18" charset="0"/>
              </a:rPr>
              <a:t>AUTOR: </a:t>
            </a:r>
            <a:r>
              <a:rPr lang="es-EC" sz="1600" b="1" dirty="0">
                <a:latin typeface="Arial (Cuerpo)"/>
              </a:rPr>
              <a:t>LÓPEZ OLIVO, SONIA MARICELA</a:t>
            </a:r>
            <a:endParaRPr lang="es-ES" sz="1600" b="1" dirty="0">
              <a:latin typeface="Arial (Cuerpo)"/>
              <a:cs typeface="Times New Roman" panose="02020603050405020304" pitchFamily="18" charset="0"/>
            </a:endParaRPr>
          </a:p>
          <a:p>
            <a:pPr algn="ctr"/>
            <a:r>
              <a:rPr lang="es-ES" sz="1600" b="1" dirty="0">
                <a:latin typeface="+mj-lt"/>
                <a:cs typeface="Times New Roman" panose="02020603050405020304" pitchFamily="18" charset="0"/>
              </a:rPr>
              <a:t>DIRECTOR: </a:t>
            </a:r>
            <a:r>
              <a:rPr lang="es-EC" sz="1600" b="1" dirty="0"/>
              <a:t>MBA. BALLESTEROS TRUJILLO, LENIN ANTONIO</a:t>
            </a:r>
            <a:endParaRPr lang="es-ES" sz="1600" b="1" dirty="0">
              <a:latin typeface="+mj-lt"/>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rculo: vacío 4">
            <a:extLst>
              <a:ext uri="{FF2B5EF4-FFF2-40B4-BE49-F238E27FC236}">
                <a16:creationId xmlns:a16="http://schemas.microsoft.com/office/drawing/2014/main" xmlns="" id="{8A3B3BB2-3D29-4901-A61F-AF1B2321FF38}"/>
              </a:ext>
            </a:extLst>
          </p:cNvPr>
          <p:cNvSpPr/>
          <p:nvPr/>
        </p:nvSpPr>
        <p:spPr>
          <a:xfrm>
            <a:off x="653313" y="2966019"/>
            <a:ext cx="1487128" cy="1487128"/>
          </a:xfrm>
          <a:prstGeom prst="donut">
            <a:avLst>
              <a:gd name="adj" fmla="val 2000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 name="Grupo 5">
            <a:extLst>
              <a:ext uri="{FF2B5EF4-FFF2-40B4-BE49-F238E27FC236}">
                <a16:creationId xmlns:a16="http://schemas.microsoft.com/office/drawing/2014/main" xmlns="" id="{88103F95-181E-4C8B-A3FC-818FF9FF36CF}"/>
              </a:ext>
            </a:extLst>
          </p:cNvPr>
          <p:cNvGrpSpPr/>
          <p:nvPr/>
        </p:nvGrpSpPr>
        <p:grpSpPr>
          <a:xfrm>
            <a:off x="697633" y="1350597"/>
            <a:ext cx="1888264" cy="1848665"/>
            <a:chOff x="8507" y="205006"/>
            <a:chExt cx="1888264" cy="1848665"/>
          </a:xfrm>
        </p:grpSpPr>
        <p:sp>
          <p:nvSpPr>
            <p:cNvPr id="30" name="Rectángulo 29">
              <a:extLst>
                <a:ext uri="{FF2B5EF4-FFF2-40B4-BE49-F238E27FC236}">
                  <a16:creationId xmlns:a16="http://schemas.microsoft.com/office/drawing/2014/main" xmlns="" id="{8D65DE9B-B1F6-4B95-8AB7-D2D294B53148}"/>
                </a:ext>
              </a:extLst>
            </p:cNvPr>
            <p:cNvSpPr/>
            <p:nvPr/>
          </p:nvSpPr>
          <p:spPr>
            <a:xfrm rot="17700000">
              <a:off x="526982" y="683882"/>
              <a:ext cx="1848665" cy="8909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CuadroTexto 30">
              <a:extLst>
                <a:ext uri="{FF2B5EF4-FFF2-40B4-BE49-F238E27FC236}">
                  <a16:creationId xmlns:a16="http://schemas.microsoft.com/office/drawing/2014/main" xmlns="" id="{FA82C9D8-FE80-4B9A-BABF-34366AAABB4E}"/>
                </a:ext>
              </a:extLst>
            </p:cNvPr>
            <p:cNvSpPr txBox="1"/>
            <p:nvPr/>
          </p:nvSpPr>
          <p:spPr>
            <a:xfrm>
              <a:off x="8507" y="668199"/>
              <a:ext cx="1848665" cy="8909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320" tIns="0" rIns="0" bIns="0" numCol="1" spcCol="1270" anchor="ctr" anchorCtr="0">
              <a:noAutofit/>
            </a:bodyPr>
            <a:lstStyle/>
            <a:p>
              <a:pPr marL="0" lvl="0" indent="0" algn="l" defTabSz="355600">
                <a:lnSpc>
                  <a:spcPct val="90000"/>
                </a:lnSpc>
                <a:spcBef>
                  <a:spcPct val="0"/>
                </a:spcBef>
                <a:spcAft>
                  <a:spcPct val="35000"/>
                </a:spcAft>
                <a:buNone/>
              </a:pPr>
              <a:r>
                <a:rPr lang="es-EC" sz="1200" kern="1200" dirty="0"/>
                <a:t>Condicionamiento Clásico o situación de estimulo, Experimento de Pavlov (1849 -1936)</a:t>
              </a:r>
            </a:p>
          </p:txBody>
        </p:sp>
      </p:grpSp>
      <p:sp>
        <p:nvSpPr>
          <p:cNvPr id="7" name="Elipse 6">
            <a:extLst>
              <a:ext uri="{FF2B5EF4-FFF2-40B4-BE49-F238E27FC236}">
                <a16:creationId xmlns:a16="http://schemas.microsoft.com/office/drawing/2014/main" xmlns="" id="{D6E13896-97CE-40D7-8066-A4D2E512BF21}"/>
              </a:ext>
            </a:extLst>
          </p:cNvPr>
          <p:cNvSpPr/>
          <p:nvPr/>
        </p:nvSpPr>
        <p:spPr>
          <a:xfrm>
            <a:off x="2234873" y="3284984"/>
            <a:ext cx="771913" cy="771913"/>
          </a:xfrm>
          <a:prstGeom prst="ellipse">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8" name="Grupo 7">
            <a:extLst>
              <a:ext uri="{FF2B5EF4-FFF2-40B4-BE49-F238E27FC236}">
                <a16:creationId xmlns:a16="http://schemas.microsoft.com/office/drawing/2014/main" xmlns="" id="{578D6029-FEBA-4E53-AA6F-940B8F0672B8}"/>
              </a:ext>
            </a:extLst>
          </p:cNvPr>
          <p:cNvGrpSpPr/>
          <p:nvPr/>
        </p:nvGrpSpPr>
        <p:grpSpPr>
          <a:xfrm>
            <a:off x="1542436" y="3983981"/>
            <a:ext cx="1599182" cy="1599182"/>
            <a:chOff x="892108" y="2914150"/>
            <a:chExt cx="1599182" cy="1599182"/>
          </a:xfrm>
        </p:grpSpPr>
        <p:sp>
          <p:nvSpPr>
            <p:cNvPr id="28" name="Rectángulo 27">
              <a:extLst>
                <a:ext uri="{FF2B5EF4-FFF2-40B4-BE49-F238E27FC236}">
                  <a16:creationId xmlns:a16="http://schemas.microsoft.com/office/drawing/2014/main" xmlns="" id="{792FB917-200D-45C8-A643-F7C3962214AC}"/>
                </a:ext>
              </a:extLst>
            </p:cNvPr>
            <p:cNvSpPr/>
            <p:nvPr/>
          </p:nvSpPr>
          <p:spPr>
            <a:xfrm rot="17700000">
              <a:off x="687903" y="3328208"/>
              <a:ext cx="1599182" cy="771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CuadroTexto 28">
              <a:extLst>
                <a:ext uri="{FF2B5EF4-FFF2-40B4-BE49-F238E27FC236}">
                  <a16:creationId xmlns:a16="http://schemas.microsoft.com/office/drawing/2014/main" xmlns="" id="{74E8DFD0-768B-48A8-A1D2-EFB8A37175FD}"/>
                </a:ext>
              </a:extLst>
            </p:cNvPr>
            <p:cNvSpPr txBox="1"/>
            <p:nvPr/>
          </p:nvSpPr>
          <p:spPr>
            <a:xfrm>
              <a:off x="892108" y="3359765"/>
              <a:ext cx="1599182" cy="771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20320" bIns="0" numCol="1" spcCol="1270" anchor="ctr" anchorCtr="0">
              <a:noAutofit/>
            </a:bodyPr>
            <a:lstStyle/>
            <a:p>
              <a:pPr marL="0" lvl="0" indent="0" algn="r" defTabSz="355600">
                <a:lnSpc>
                  <a:spcPct val="90000"/>
                </a:lnSpc>
                <a:spcBef>
                  <a:spcPct val="0"/>
                </a:spcBef>
                <a:spcAft>
                  <a:spcPct val="35000"/>
                </a:spcAft>
                <a:buNone/>
              </a:pPr>
              <a:r>
                <a:rPr lang="es-EC" sz="1200" kern="1200" dirty="0"/>
                <a:t>Con comida, un perro y una campana.</a:t>
              </a:r>
            </a:p>
          </p:txBody>
        </p:sp>
      </p:grpSp>
      <p:sp>
        <p:nvSpPr>
          <p:cNvPr id="9" name="Rectángulo 8">
            <a:extLst>
              <a:ext uri="{FF2B5EF4-FFF2-40B4-BE49-F238E27FC236}">
                <a16:creationId xmlns:a16="http://schemas.microsoft.com/office/drawing/2014/main" xmlns="" id="{CDDEB6E7-5631-4CCC-8350-5CCA51739B1B}"/>
              </a:ext>
            </a:extLst>
          </p:cNvPr>
          <p:cNvSpPr/>
          <p:nvPr/>
        </p:nvSpPr>
        <p:spPr>
          <a:xfrm rot="17700000">
            <a:off x="2339415" y="2250122"/>
            <a:ext cx="1599182" cy="771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Círculo: vacío 9">
            <a:extLst>
              <a:ext uri="{FF2B5EF4-FFF2-40B4-BE49-F238E27FC236}">
                <a16:creationId xmlns:a16="http://schemas.microsoft.com/office/drawing/2014/main" xmlns="" id="{926D8C73-EA21-4EA1-B670-D3D72065FDF1}"/>
              </a:ext>
            </a:extLst>
          </p:cNvPr>
          <p:cNvSpPr/>
          <p:nvPr/>
        </p:nvSpPr>
        <p:spPr>
          <a:xfrm>
            <a:off x="3136387" y="2966019"/>
            <a:ext cx="1487128" cy="1487128"/>
          </a:xfrm>
          <a:prstGeom prst="donut">
            <a:avLst>
              <a:gd name="adj" fmla="val 2000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1" name="Grupo 10">
            <a:extLst>
              <a:ext uri="{FF2B5EF4-FFF2-40B4-BE49-F238E27FC236}">
                <a16:creationId xmlns:a16="http://schemas.microsoft.com/office/drawing/2014/main" xmlns="" id="{A261D7FE-410C-4087-A543-A891779C0D46}"/>
              </a:ext>
            </a:extLst>
          </p:cNvPr>
          <p:cNvGrpSpPr/>
          <p:nvPr/>
        </p:nvGrpSpPr>
        <p:grpSpPr>
          <a:xfrm>
            <a:off x="3660384" y="1274837"/>
            <a:ext cx="1848665" cy="1848665"/>
            <a:chOff x="3010056" y="205006"/>
            <a:chExt cx="1848665" cy="1848665"/>
          </a:xfrm>
        </p:grpSpPr>
        <p:sp>
          <p:nvSpPr>
            <p:cNvPr id="26" name="Rectángulo 25">
              <a:extLst>
                <a:ext uri="{FF2B5EF4-FFF2-40B4-BE49-F238E27FC236}">
                  <a16:creationId xmlns:a16="http://schemas.microsoft.com/office/drawing/2014/main" xmlns="" id="{604A981D-8173-41B6-A3CB-6E540665235D}"/>
                </a:ext>
              </a:extLst>
            </p:cNvPr>
            <p:cNvSpPr/>
            <p:nvPr/>
          </p:nvSpPr>
          <p:spPr>
            <a:xfrm rot="17700000">
              <a:off x="3010056" y="683882"/>
              <a:ext cx="1848665" cy="8909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CuadroTexto 26">
              <a:extLst>
                <a:ext uri="{FF2B5EF4-FFF2-40B4-BE49-F238E27FC236}">
                  <a16:creationId xmlns:a16="http://schemas.microsoft.com/office/drawing/2014/main" xmlns="" id="{08010AF0-6F50-4A41-9081-25086E224C5A}"/>
                </a:ext>
              </a:extLst>
            </p:cNvPr>
            <p:cNvSpPr txBox="1"/>
            <p:nvPr/>
          </p:nvSpPr>
          <p:spPr>
            <a:xfrm>
              <a:off x="3010056" y="683882"/>
              <a:ext cx="1848665" cy="8909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320" tIns="0" rIns="0" bIns="0" numCol="1" spcCol="1270" anchor="ctr" anchorCtr="0">
              <a:noAutofit/>
            </a:bodyPr>
            <a:lstStyle/>
            <a:p>
              <a:pPr marL="0" lvl="0" indent="0" algn="l" defTabSz="355600">
                <a:lnSpc>
                  <a:spcPct val="90000"/>
                </a:lnSpc>
                <a:spcBef>
                  <a:spcPct val="0"/>
                </a:spcBef>
                <a:spcAft>
                  <a:spcPct val="35000"/>
                </a:spcAft>
                <a:buNone/>
              </a:pPr>
              <a:r>
                <a:rPr lang="es-EC" sz="1200" kern="1200" dirty="0"/>
                <a:t>Teoría de aprendizaje para el diseño institucional (Shiffman 1995)</a:t>
              </a:r>
            </a:p>
          </p:txBody>
        </p:sp>
      </p:grpSp>
      <p:sp>
        <p:nvSpPr>
          <p:cNvPr id="12" name="Elipse 11">
            <a:extLst>
              <a:ext uri="{FF2B5EF4-FFF2-40B4-BE49-F238E27FC236}">
                <a16:creationId xmlns:a16="http://schemas.microsoft.com/office/drawing/2014/main" xmlns="" id="{CC028274-F129-49DE-906F-AD77B3C1BBA5}"/>
              </a:ext>
            </a:extLst>
          </p:cNvPr>
          <p:cNvSpPr/>
          <p:nvPr/>
        </p:nvSpPr>
        <p:spPr>
          <a:xfrm>
            <a:off x="4735531" y="3323642"/>
            <a:ext cx="771913" cy="771913"/>
          </a:xfrm>
          <a:prstGeom prst="ellipse">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3" name="Grupo 12">
            <a:extLst>
              <a:ext uri="{FF2B5EF4-FFF2-40B4-BE49-F238E27FC236}">
                <a16:creationId xmlns:a16="http://schemas.microsoft.com/office/drawing/2014/main" xmlns="" id="{94C848DE-3F96-4191-81B1-4696364F80D9}"/>
              </a:ext>
            </a:extLst>
          </p:cNvPr>
          <p:cNvGrpSpPr/>
          <p:nvPr/>
        </p:nvGrpSpPr>
        <p:grpSpPr>
          <a:xfrm>
            <a:off x="3821305" y="3983981"/>
            <a:ext cx="1599182" cy="1599182"/>
            <a:chOff x="3170977" y="2914150"/>
            <a:chExt cx="1599182" cy="1599182"/>
          </a:xfrm>
        </p:grpSpPr>
        <p:sp>
          <p:nvSpPr>
            <p:cNvPr id="24" name="Rectángulo 23">
              <a:extLst>
                <a:ext uri="{FF2B5EF4-FFF2-40B4-BE49-F238E27FC236}">
                  <a16:creationId xmlns:a16="http://schemas.microsoft.com/office/drawing/2014/main" xmlns="" id="{C3557DCE-C5B1-4A06-8837-81118EA92EAC}"/>
                </a:ext>
              </a:extLst>
            </p:cNvPr>
            <p:cNvSpPr/>
            <p:nvPr/>
          </p:nvSpPr>
          <p:spPr>
            <a:xfrm rot="17700000">
              <a:off x="3170977" y="3328208"/>
              <a:ext cx="1599182" cy="771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CuadroTexto 24">
              <a:extLst>
                <a:ext uri="{FF2B5EF4-FFF2-40B4-BE49-F238E27FC236}">
                  <a16:creationId xmlns:a16="http://schemas.microsoft.com/office/drawing/2014/main" xmlns="" id="{E3C4AF0E-533F-4CE9-85D5-392C596A099C}"/>
                </a:ext>
              </a:extLst>
            </p:cNvPr>
            <p:cNvSpPr txBox="1"/>
            <p:nvPr/>
          </p:nvSpPr>
          <p:spPr>
            <a:xfrm>
              <a:off x="3170977" y="3328208"/>
              <a:ext cx="1599182" cy="771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20320" bIns="0" numCol="1" spcCol="1270" anchor="ctr" anchorCtr="0">
              <a:noAutofit/>
            </a:bodyPr>
            <a:lstStyle/>
            <a:p>
              <a:pPr marL="0" lvl="0" indent="0" algn="r" defTabSz="355600">
                <a:lnSpc>
                  <a:spcPct val="90000"/>
                </a:lnSpc>
                <a:spcBef>
                  <a:spcPct val="0"/>
                </a:spcBef>
                <a:spcAft>
                  <a:spcPct val="35000"/>
                </a:spcAft>
                <a:buNone/>
              </a:pPr>
              <a:r>
                <a:rPr lang="es-EC" sz="1200" kern="1200" dirty="0"/>
                <a:t>Dependiendo de los estudiantes y la situación, experiencia, estrategias destrezas</a:t>
              </a:r>
            </a:p>
          </p:txBody>
        </p:sp>
      </p:grpSp>
      <p:sp>
        <p:nvSpPr>
          <p:cNvPr id="14" name="Rectángulo 13">
            <a:extLst>
              <a:ext uri="{FF2B5EF4-FFF2-40B4-BE49-F238E27FC236}">
                <a16:creationId xmlns:a16="http://schemas.microsoft.com/office/drawing/2014/main" xmlns="" id="{2B3AC409-B685-4179-A6AF-88F477C0C21C}"/>
              </a:ext>
            </a:extLst>
          </p:cNvPr>
          <p:cNvSpPr/>
          <p:nvPr/>
        </p:nvSpPr>
        <p:spPr>
          <a:xfrm rot="17700000">
            <a:off x="4822488" y="2250122"/>
            <a:ext cx="1599182" cy="771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Círculo: vacío 14">
            <a:extLst>
              <a:ext uri="{FF2B5EF4-FFF2-40B4-BE49-F238E27FC236}">
                <a16:creationId xmlns:a16="http://schemas.microsoft.com/office/drawing/2014/main" xmlns="" id="{B36B5989-A95E-4E81-B847-3F73D2C2142E}"/>
              </a:ext>
            </a:extLst>
          </p:cNvPr>
          <p:cNvSpPr/>
          <p:nvPr/>
        </p:nvSpPr>
        <p:spPr>
          <a:xfrm>
            <a:off x="5619460" y="2966019"/>
            <a:ext cx="1487128" cy="1487128"/>
          </a:xfrm>
          <a:prstGeom prst="donut">
            <a:avLst>
              <a:gd name="adj" fmla="val 2000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6" name="Grupo 15">
            <a:extLst>
              <a:ext uri="{FF2B5EF4-FFF2-40B4-BE49-F238E27FC236}">
                <a16:creationId xmlns:a16="http://schemas.microsoft.com/office/drawing/2014/main" xmlns="" id="{F78E2029-4552-412A-BE4E-E9B4E46836B9}"/>
              </a:ext>
            </a:extLst>
          </p:cNvPr>
          <p:cNvGrpSpPr/>
          <p:nvPr/>
        </p:nvGrpSpPr>
        <p:grpSpPr>
          <a:xfrm>
            <a:off x="6143457" y="1274837"/>
            <a:ext cx="1848665" cy="1848665"/>
            <a:chOff x="5493129" y="205006"/>
            <a:chExt cx="1848665" cy="1848665"/>
          </a:xfrm>
        </p:grpSpPr>
        <p:sp>
          <p:nvSpPr>
            <p:cNvPr id="22" name="Rectángulo 21">
              <a:extLst>
                <a:ext uri="{FF2B5EF4-FFF2-40B4-BE49-F238E27FC236}">
                  <a16:creationId xmlns:a16="http://schemas.microsoft.com/office/drawing/2014/main" xmlns="" id="{183847FB-A8CF-4568-A7CC-53A44B96D056}"/>
                </a:ext>
              </a:extLst>
            </p:cNvPr>
            <p:cNvSpPr/>
            <p:nvPr/>
          </p:nvSpPr>
          <p:spPr>
            <a:xfrm rot="17700000">
              <a:off x="5493129" y="683882"/>
              <a:ext cx="1848665" cy="8909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CuadroTexto 22">
              <a:extLst>
                <a:ext uri="{FF2B5EF4-FFF2-40B4-BE49-F238E27FC236}">
                  <a16:creationId xmlns:a16="http://schemas.microsoft.com/office/drawing/2014/main" xmlns="" id="{D82F08B1-6E71-40C9-83E4-E14A66D7771B}"/>
                </a:ext>
              </a:extLst>
            </p:cNvPr>
            <p:cNvSpPr txBox="1"/>
            <p:nvPr/>
          </p:nvSpPr>
          <p:spPr>
            <a:xfrm>
              <a:off x="5493129" y="683882"/>
              <a:ext cx="1848665" cy="8909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320" tIns="0" rIns="0" bIns="0" numCol="1" spcCol="1270" anchor="ctr" anchorCtr="0">
              <a:noAutofit/>
            </a:bodyPr>
            <a:lstStyle/>
            <a:p>
              <a:pPr marL="0" lvl="0" indent="0" algn="l" defTabSz="355600">
                <a:lnSpc>
                  <a:spcPct val="90000"/>
                </a:lnSpc>
                <a:spcBef>
                  <a:spcPct val="0"/>
                </a:spcBef>
                <a:spcAft>
                  <a:spcPct val="35000"/>
                </a:spcAft>
                <a:buNone/>
              </a:pPr>
              <a:r>
                <a:rPr lang="es-EC" sz="1200" kern="1200" dirty="0"/>
                <a:t>Comportamiento del consumidor, una mirada sociológica (Oscar Llenao &amp; José Fernando Córdova 2007)</a:t>
              </a:r>
            </a:p>
          </p:txBody>
        </p:sp>
      </p:grpSp>
      <p:sp>
        <p:nvSpPr>
          <p:cNvPr id="17" name="Elipse 16">
            <a:extLst>
              <a:ext uri="{FF2B5EF4-FFF2-40B4-BE49-F238E27FC236}">
                <a16:creationId xmlns:a16="http://schemas.microsoft.com/office/drawing/2014/main" xmlns="" id="{6D021DFB-4AB2-45CB-BFA2-75E6CDE0B651}"/>
              </a:ext>
            </a:extLst>
          </p:cNvPr>
          <p:cNvSpPr/>
          <p:nvPr/>
        </p:nvSpPr>
        <p:spPr>
          <a:xfrm>
            <a:off x="7218604" y="3323642"/>
            <a:ext cx="771913" cy="771913"/>
          </a:xfrm>
          <a:prstGeom prst="ellipse">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8" name="Grupo 17">
            <a:extLst>
              <a:ext uri="{FF2B5EF4-FFF2-40B4-BE49-F238E27FC236}">
                <a16:creationId xmlns:a16="http://schemas.microsoft.com/office/drawing/2014/main" xmlns="" id="{59F1C881-0EA5-4249-80C1-622FBB85FB51}"/>
              </a:ext>
            </a:extLst>
          </p:cNvPr>
          <p:cNvGrpSpPr/>
          <p:nvPr/>
        </p:nvGrpSpPr>
        <p:grpSpPr>
          <a:xfrm>
            <a:off x="6304378" y="3983981"/>
            <a:ext cx="1599182" cy="1599182"/>
            <a:chOff x="5654050" y="2914150"/>
            <a:chExt cx="1599182" cy="1599182"/>
          </a:xfrm>
        </p:grpSpPr>
        <p:sp>
          <p:nvSpPr>
            <p:cNvPr id="20" name="Rectángulo 19">
              <a:extLst>
                <a:ext uri="{FF2B5EF4-FFF2-40B4-BE49-F238E27FC236}">
                  <a16:creationId xmlns:a16="http://schemas.microsoft.com/office/drawing/2014/main" xmlns="" id="{1F8879F3-50B5-4752-8DA6-BADC5B3D6DAB}"/>
                </a:ext>
              </a:extLst>
            </p:cNvPr>
            <p:cNvSpPr/>
            <p:nvPr/>
          </p:nvSpPr>
          <p:spPr>
            <a:xfrm rot="17700000">
              <a:off x="5654050" y="3328208"/>
              <a:ext cx="1599182" cy="771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CuadroTexto 20">
              <a:extLst>
                <a:ext uri="{FF2B5EF4-FFF2-40B4-BE49-F238E27FC236}">
                  <a16:creationId xmlns:a16="http://schemas.microsoft.com/office/drawing/2014/main" xmlns="" id="{B7EA0E16-FAEC-4600-BEF6-58D01B6679CA}"/>
                </a:ext>
              </a:extLst>
            </p:cNvPr>
            <p:cNvSpPr txBox="1"/>
            <p:nvPr/>
          </p:nvSpPr>
          <p:spPr>
            <a:xfrm>
              <a:off x="5654050" y="3328208"/>
              <a:ext cx="1599182" cy="771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20320" bIns="0" numCol="1" spcCol="1270" anchor="ctr" anchorCtr="0">
              <a:noAutofit/>
            </a:bodyPr>
            <a:lstStyle/>
            <a:p>
              <a:pPr marL="0" lvl="0" indent="0" algn="r" defTabSz="355600">
                <a:lnSpc>
                  <a:spcPct val="90000"/>
                </a:lnSpc>
                <a:spcBef>
                  <a:spcPct val="0"/>
                </a:spcBef>
                <a:spcAft>
                  <a:spcPct val="35000"/>
                </a:spcAft>
                <a:buNone/>
              </a:pPr>
              <a:r>
                <a:rPr lang="es-EC" sz="1200" kern="1200" dirty="0"/>
                <a:t>El consumo es la actividad económica vinculada estrechamente con la satisfacción de las necesidades humanas.</a:t>
              </a:r>
            </a:p>
          </p:txBody>
        </p:sp>
      </p:grpSp>
      <p:sp>
        <p:nvSpPr>
          <p:cNvPr id="19" name="Rectángulo 18">
            <a:extLst>
              <a:ext uri="{FF2B5EF4-FFF2-40B4-BE49-F238E27FC236}">
                <a16:creationId xmlns:a16="http://schemas.microsoft.com/office/drawing/2014/main" xmlns="" id="{77389F33-AA26-4F61-A041-57F8492F1CEE}"/>
              </a:ext>
            </a:extLst>
          </p:cNvPr>
          <p:cNvSpPr/>
          <p:nvPr/>
        </p:nvSpPr>
        <p:spPr>
          <a:xfrm rot="17700000">
            <a:off x="7305562" y="2250122"/>
            <a:ext cx="1599182" cy="771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ángulo 31">
            <a:extLst>
              <a:ext uri="{FF2B5EF4-FFF2-40B4-BE49-F238E27FC236}">
                <a16:creationId xmlns:a16="http://schemas.microsoft.com/office/drawing/2014/main" xmlns="" id="{815AD85E-70EB-46B9-9785-9FC520474615}"/>
              </a:ext>
            </a:extLst>
          </p:cNvPr>
          <p:cNvSpPr/>
          <p:nvPr/>
        </p:nvSpPr>
        <p:spPr>
          <a:xfrm>
            <a:off x="575246" y="169563"/>
            <a:ext cx="8389241" cy="400110"/>
          </a:xfrm>
          <a:prstGeom prst="rect">
            <a:avLst/>
          </a:prstGeom>
        </p:spPr>
        <p:txBody>
          <a:bodyPr wrap="square">
            <a:spAutoFit/>
          </a:bodyPr>
          <a:lstStyle/>
          <a:p>
            <a:pPr algn="ctr"/>
            <a:r>
              <a:rPr lang="es-EC" sz="2000" b="1" i="1" dirty="0">
                <a:latin typeface="Arial (Cuerpo)"/>
                <a:ea typeface="Calibri" panose="020F0502020204030204" pitchFamily="34" charset="0"/>
              </a:rPr>
              <a:t>Línea de tiempo Comportamiento del Consumidor.</a:t>
            </a:r>
            <a:endParaRPr lang="es-EC" sz="2000" b="1" i="1" dirty="0">
              <a:latin typeface="Arial (Cuerpo)"/>
            </a:endParaRPr>
          </a:p>
        </p:txBody>
      </p:sp>
    </p:spTree>
    <p:extLst>
      <p:ext uri="{BB962C8B-B14F-4D97-AF65-F5344CB8AC3E}">
        <p14:creationId xmlns:p14="http://schemas.microsoft.com/office/powerpoint/2010/main" val="348237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C" dirty="0">
              <a:solidFill>
                <a:schemeClr val="tx1"/>
              </a:solidFill>
            </a:endParaRPr>
          </a:p>
          <a:p>
            <a:endParaRPr lang="es-EC" dirty="0">
              <a:solidFill>
                <a:schemeClr val="tx1"/>
              </a:solidFill>
            </a:endParaRPr>
          </a:p>
        </p:txBody>
      </p:sp>
      <p:sp>
        <p:nvSpPr>
          <p:cNvPr id="3" name="Título 2"/>
          <p:cNvSpPr>
            <a:spLocks noGrp="1"/>
          </p:cNvSpPr>
          <p:nvPr>
            <p:ph type="title"/>
          </p:nvPr>
        </p:nvSpPr>
        <p:spPr>
          <a:xfrm>
            <a:off x="457200" y="78802"/>
            <a:ext cx="8229600" cy="571500"/>
          </a:xfrm>
        </p:spPr>
        <p:txBody>
          <a:bodyPr/>
          <a:lstStyle/>
          <a:p>
            <a:pPr algn="ctr"/>
            <a:r>
              <a:rPr lang="es-EC" dirty="0">
                <a:solidFill>
                  <a:schemeClr val="tx1"/>
                </a:solidFill>
              </a:rPr>
              <a:t>MARCO REFERENCIAL</a:t>
            </a:r>
          </a:p>
        </p:txBody>
      </p:sp>
      <p:graphicFrame>
        <p:nvGraphicFramePr>
          <p:cNvPr id="4" name="Diagrama 3"/>
          <p:cNvGraphicFramePr/>
          <p:nvPr>
            <p:extLst>
              <p:ext uri="{D42A27DB-BD31-4B8C-83A1-F6EECF244321}">
                <p14:modId xmlns:p14="http://schemas.microsoft.com/office/powerpoint/2010/main" val="2445578795"/>
              </p:ext>
            </p:extLst>
          </p:nvPr>
        </p:nvGraphicFramePr>
        <p:xfrm>
          <a:off x="395536" y="731837"/>
          <a:ext cx="8748464"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147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620688"/>
            <a:ext cx="8229600" cy="796950"/>
          </a:xfrm>
        </p:spPr>
        <p:txBody>
          <a:bodyPr/>
          <a:lstStyle/>
          <a:p>
            <a:pPr algn="ctr"/>
            <a:r>
              <a:rPr lang="es-EC" dirty="0">
                <a:solidFill>
                  <a:schemeClr val="tx1"/>
                </a:solidFill>
              </a:rPr>
              <a:t>Definición Objeto de Estudio</a:t>
            </a:r>
            <a:br>
              <a:rPr lang="es-EC" dirty="0">
                <a:solidFill>
                  <a:schemeClr val="tx1"/>
                </a:solidFill>
              </a:rPr>
            </a:br>
            <a:endParaRPr lang="es-EC" dirty="0"/>
          </a:p>
        </p:txBody>
      </p:sp>
      <p:pic>
        <p:nvPicPr>
          <p:cNvPr id="6" name="5 Imagen"/>
          <p:cNvPicPr/>
          <p:nvPr/>
        </p:nvPicPr>
        <p:blipFill rotWithShape="1">
          <a:blip r:embed="rId2"/>
          <a:srcRect l="21754" t="5330" b="4362"/>
          <a:stretch/>
        </p:blipFill>
        <p:spPr bwMode="auto">
          <a:xfrm>
            <a:off x="4860032" y="1412776"/>
            <a:ext cx="3816424" cy="4248472"/>
          </a:xfrm>
          <a:prstGeom prst="rect">
            <a:avLst/>
          </a:prstGeom>
          <a:ln>
            <a:noFill/>
          </a:ln>
          <a:extLst>
            <a:ext uri="{53640926-AAD7-44D8-BBD7-CCE9431645EC}">
              <a14:shadowObscured xmlns:a14="http://schemas.microsoft.com/office/drawing/2010/main"/>
            </a:ext>
          </a:extLst>
        </p:spPr>
      </p:pic>
      <p:pic>
        <p:nvPicPr>
          <p:cNvPr id="7" name="Marcador de contenido 3"/>
          <p:cNvPicPr/>
          <p:nvPr/>
        </p:nvPicPr>
        <p:blipFill rotWithShape="1">
          <a:blip r:embed="rId3"/>
          <a:srcRect l="28343" t="8171" b="4616"/>
          <a:stretch/>
        </p:blipFill>
        <p:spPr bwMode="auto">
          <a:xfrm>
            <a:off x="1043608" y="1412776"/>
            <a:ext cx="3166745" cy="4295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353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7544" y="908720"/>
            <a:ext cx="8496944" cy="792088"/>
          </a:xfrm>
        </p:spPr>
        <p:txBody>
          <a:bodyPr/>
          <a:lstStyle/>
          <a:p>
            <a:pPr algn="l"/>
            <a:r>
              <a:rPr lang="es-EC" sz="1600" dirty="0">
                <a:solidFill>
                  <a:schemeClr val="tx1"/>
                </a:solidFill>
              </a:rPr>
              <a:t>Para el cálculo de la muestra se utilizó la siguiente Formula Universal.</a:t>
            </a:r>
          </a:p>
        </p:txBody>
      </p:sp>
      <mc:AlternateContent xmlns:mc="http://schemas.openxmlformats.org/markup-compatibility/2006" xmlns:a14="http://schemas.microsoft.com/office/drawing/2010/main">
        <mc:Choice Requires="a14">
          <p:sp>
            <p:nvSpPr>
              <p:cNvPr id="7" name="Marcador de contenido 6"/>
              <p:cNvSpPr>
                <a:spLocks noGrp="1"/>
              </p:cNvSpPr>
              <p:nvPr>
                <p:ph sz="quarter" idx="4"/>
              </p:nvPr>
            </p:nvSpPr>
            <p:spPr>
              <a:xfrm>
                <a:off x="467544" y="1700808"/>
                <a:ext cx="8496944" cy="4281339"/>
              </a:xfrm>
            </p:spPr>
            <p:txBody>
              <a:bodyPr/>
              <a:lstStyle/>
              <a:p>
                <a:pPr marL="0" indent="0">
                  <a:buNone/>
                </a:pPr>
                <a14:m>
                  <m:oMathPara xmlns:m="http://schemas.openxmlformats.org/officeDocument/2006/math">
                    <m:oMathParaPr>
                      <m:jc m:val="centerGroup"/>
                    </m:oMathParaPr>
                    <m:oMath xmlns:m="http://schemas.openxmlformats.org/officeDocument/2006/math">
                      <m:r>
                        <a:rPr lang="es-EC" sz="1100" b="1" i="1">
                          <a:solidFill>
                            <a:schemeClr val="tx1"/>
                          </a:solidFill>
                          <a:latin typeface="Cambria Math" panose="02040503050406030204" pitchFamily="18" charset="0"/>
                        </a:rPr>
                        <m:t>𝒏</m:t>
                      </m:r>
                      <m:r>
                        <a:rPr lang="es-EC" sz="1100" i="1">
                          <a:solidFill>
                            <a:schemeClr val="tx1"/>
                          </a:solidFill>
                          <a:latin typeface="Cambria Math" panose="02040503050406030204" pitchFamily="18" charset="0"/>
                        </a:rPr>
                        <m:t>=</m:t>
                      </m:r>
                      <m:f>
                        <m:fPr>
                          <m:ctrlPr>
                            <a:rPr lang="es-EC" sz="1100" i="1">
                              <a:solidFill>
                                <a:schemeClr val="tx1"/>
                              </a:solidFill>
                              <a:latin typeface="Cambria Math"/>
                            </a:rPr>
                          </m:ctrlPr>
                        </m:fPr>
                        <m:num>
                          <m:sSup>
                            <m:sSupPr>
                              <m:ctrlPr>
                                <a:rPr lang="es-EC" sz="1100" i="1">
                                  <a:solidFill>
                                    <a:schemeClr val="tx1"/>
                                  </a:solidFill>
                                  <a:latin typeface="Cambria Math"/>
                                </a:rPr>
                              </m:ctrlPr>
                            </m:sSupPr>
                            <m:e>
                              <m:r>
                                <a:rPr lang="es-EC" sz="1100" b="1" i="1">
                                  <a:solidFill>
                                    <a:schemeClr val="tx1"/>
                                  </a:solidFill>
                                  <a:latin typeface="Cambria Math" panose="02040503050406030204" pitchFamily="18" charset="0"/>
                                </a:rPr>
                                <m:t>𝒁</m:t>
                              </m:r>
                            </m:e>
                            <m:sup>
                              <m:r>
                                <a:rPr lang="es-EC" sz="1100" b="1" i="1">
                                  <a:solidFill>
                                    <a:schemeClr val="tx1"/>
                                  </a:solidFill>
                                  <a:latin typeface="Cambria Math" panose="02040503050406030204" pitchFamily="18" charset="0"/>
                                </a:rPr>
                                <m:t>𝟐</m:t>
                              </m:r>
                            </m:sup>
                          </m:sSup>
                          <m:r>
                            <a:rPr lang="es-EC" sz="1100" b="1" i="1">
                              <a:solidFill>
                                <a:schemeClr val="tx1"/>
                              </a:solidFill>
                              <a:latin typeface="Cambria Math" panose="02040503050406030204" pitchFamily="18" charset="0"/>
                            </a:rPr>
                            <m:t>𝑷𝑸𝑵</m:t>
                          </m:r>
                        </m:num>
                        <m:den>
                          <m:sSup>
                            <m:sSupPr>
                              <m:ctrlPr>
                                <a:rPr lang="es-EC" sz="1100" i="1">
                                  <a:solidFill>
                                    <a:schemeClr val="tx1"/>
                                  </a:solidFill>
                                  <a:latin typeface="Cambria Math"/>
                                </a:rPr>
                              </m:ctrlPr>
                            </m:sSupPr>
                            <m:e>
                              <m:r>
                                <a:rPr lang="es-EC" sz="1100" b="1" i="1">
                                  <a:solidFill>
                                    <a:schemeClr val="tx1"/>
                                  </a:solidFill>
                                  <a:latin typeface="Cambria Math" panose="02040503050406030204" pitchFamily="18" charset="0"/>
                                </a:rPr>
                                <m:t>𝒆</m:t>
                              </m:r>
                            </m:e>
                            <m:sup>
                              <m:r>
                                <a:rPr lang="es-EC" sz="1100" b="1" i="1">
                                  <a:solidFill>
                                    <a:schemeClr val="tx1"/>
                                  </a:solidFill>
                                  <a:latin typeface="Cambria Math" panose="02040503050406030204" pitchFamily="18" charset="0"/>
                                </a:rPr>
                                <m:t>𝟐</m:t>
                              </m:r>
                            </m:sup>
                          </m:sSup>
                          <m:r>
                            <a:rPr lang="es-EC" sz="1100" b="1" i="1">
                              <a:solidFill>
                                <a:schemeClr val="tx1"/>
                              </a:solidFill>
                              <a:latin typeface="Cambria Math" panose="02040503050406030204" pitchFamily="18" charset="0"/>
                            </a:rPr>
                            <m:t>𝑵</m:t>
                          </m:r>
                          <m:r>
                            <a:rPr lang="es-EC" sz="1100" i="1">
                              <a:solidFill>
                                <a:schemeClr val="tx1"/>
                              </a:solidFill>
                              <a:latin typeface="Cambria Math" panose="02040503050406030204" pitchFamily="18" charset="0"/>
                            </a:rPr>
                            <m:t>+</m:t>
                          </m:r>
                          <m:sSup>
                            <m:sSupPr>
                              <m:ctrlPr>
                                <a:rPr lang="es-EC" sz="1100" i="1">
                                  <a:solidFill>
                                    <a:schemeClr val="tx1"/>
                                  </a:solidFill>
                                  <a:latin typeface="Cambria Math"/>
                                </a:rPr>
                              </m:ctrlPr>
                            </m:sSupPr>
                            <m:e>
                              <m:r>
                                <a:rPr lang="es-EC" sz="1100" b="1" i="1">
                                  <a:solidFill>
                                    <a:schemeClr val="tx1"/>
                                  </a:solidFill>
                                  <a:latin typeface="Cambria Math" panose="02040503050406030204" pitchFamily="18" charset="0"/>
                                </a:rPr>
                                <m:t>𝒁</m:t>
                              </m:r>
                            </m:e>
                            <m:sup>
                              <m:r>
                                <a:rPr lang="es-EC" sz="1100" b="1" i="1">
                                  <a:solidFill>
                                    <a:schemeClr val="tx1"/>
                                  </a:solidFill>
                                  <a:latin typeface="Cambria Math" panose="02040503050406030204" pitchFamily="18" charset="0"/>
                                </a:rPr>
                                <m:t>𝟐</m:t>
                              </m:r>
                            </m:sup>
                          </m:sSup>
                          <m:r>
                            <a:rPr lang="es-EC" sz="1100" b="1" i="1">
                              <a:solidFill>
                                <a:schemeClr val="tx1"/>
                              </a:solidFill>
                              <a:latin typeface="Cambria Math" panose="02040503050406030204" pitchFamily="18" charset="0"/>
                            </a:rPr>
                            <m:t>𝑷𝑸</m:t>
                          </m:r>
                        </m:den>
                      </m:f>
                    </m:oMath>
                  </m:oMathPara>
                </a14:m>
                <a:endParaRPr lang="es-EC" sz="1100" dirty="0">
                  <a:solidFill>
                    <a:schemeClr val="tx1"/>
                  </a:solidFill>
                </a:endParaRPr>
              </a:p>
              <a:p>
                <a:r>
                  <a:rPr lang="es-EC" sz="1050" b="1" dirty="0">
                    <a:solidFill>
                      <a:schemeClr val="tx1"/>
                    </a:solidFill>
                  </a:rPr>
                  <a:t>Datos</a:t>
                </a:r>
                <a:endParaRPr lang="es-EC" sz="1050" dirty="0">
                  <a:solidFill>
                    <a:schemeClr val="tx1"/>
                  </a:solidFill>
                </a:endParaRPr>
              </a:p>
              <a:p>
                <a:r>
                  <a:rPr lang="es-EC" sz="1050" dirty="0">
                    <a:solidFill>
                      <a:schemeClr val="tx1"/>
                    </a:solidFill>
                  </a:rPr>
                  <a:t>N	= Tamaño de la muestra	= Universo en Estudio (Datos tomados del  INEC del censo, realizado en el año 2010 y proyectados al año  2018, la Población: Es de 1’541.312 habitantes en el cantón Quito.</a:t>
                </a:r>
              </a:p>
              <a:p>
                <a:endParaRPr lang="es-EC" sz="1050" dirty="0">
                  <a:solidFill>
                    <a:schemeClr val="tx1"/>
                  </a:solidFill>
                </a:endParaRPr>
              </a:p>
              <a:p>
                <a:r>
                  <a:rPr lang="es-EC" sz="1050" dirty="0">
                    <a:solidFill>
                      <a:schemeClr val="tx1"/>
                    </a:solidFill>
                  </a:rPr>
                  <a:t>P	= Probabilidad a favor		= 0.5</a:t>
                </a:r>
              </a:p>
              <a:p>
                <a:r>
                  <a:rPr lang="es-EC" sz="1050" dirty="0">
                    <a:solidFill>
                      <a:schemeClr val="tx1"/>
                    </a:solidFill>
                  </a:rPr>
                  <a:t>Q	= Probabilidad en contra		= 0.5</a:t>
                </a:r>
              </a:p>
              <a:p>
                <a:r>
                  <a:rPr lang="es-EC" sz="1050" dirty="0">
                    <a:solidFill>
                      <a:schemeClr val="tx1"/>
                    </a:solidFill>
                  </a:rPr>
                  <a:t>Z	= Nivel de confianza		= 95%		=1.96</a:t>
                </a:r>
              </a:p>
              <a:p>
                <a:r>
                  <a:rPr lang="es-EC" sz="1050" dirty="0">
                    <a:solidFill>
                      <a:schemeClr val="tx1"/>
                    </a:solidFill>
                  </a:rPr>
                  <a:t>e	= Nivel de significancia 		= 5%    		=0.05</a:t>
                </a:r>
              </a:p>
              <a:p>
                <a14:m>
                  <m:oMath xmlns:m="http://schemas.openxmlformats.org/officeDocument/2006/math">
                    <m:r>
                      <a:rPr lang="es-EC" sz="1050" i="1">
                        <a:solidFill>
                          <a:schemeClr val="tx1"/>
                        </a:solidFill>
                        <a:latin typeface="Cambria Math" panose="02040503050406030204" pitchFamily="18" charset="0"/>
                      </a:rPr>
                      <m:t>𝑛</m:t>
                    </m:r>
                    <m:r>
                      <a:rPr lang="es-EC" sz="1050" i="1">
                        <a:solidFill>
                          <a:schemeClr val="tx1"/>
                        </a:solidFill>
                        <a:latin typeface="Cambria Math" panose="02040503050406030204" pitchFamily="18" charset="0"/>
                      </a:rPr>
                      <m:t>=</m:t>
                    </m:r>
                    <m:f>
                      <m:fPr>
                        <m:ctrlPr>
                          <a:rPr lang="es-EC" sz="1050" i="1">
                            <a:solidFill>
                              <a:schemeClr val="tx1"/>
                            </a:solidFill>
                            <a:latin typeface="Cambria Math"/>
                          </a:rPr>
                        </m:ctrlPr>
                      </m:fPr>
                      <m:num>
                        <m:sSup>
                          <m:sSupPr>
                            <m:ctrlPr>
                              <a:rPr lang="es-EC" sz="1050" i="1">
                                <a:solidFill>
                                  <a:schemeClr val="tx1"/>
                                </a:solidFill>
                                <a:latin typeface="Cambria Math"/>
                              </a:rPr>
                            </m:ctrlPr>
                          </m:sSupPr>
                          <m:e>
                            <m:d>
                              <m:dPr>
                                <m:ctrlPr>
                                  <a:rPr lang="es-EC" sz="1050" i="1">
                                    <a:solidFill>
                                      <a:schemeClr val="tx1"/>
                                    </a:solidFill>
                                    <a:latin typeface="Cambria Math"/>
                                  </a:rPr>
                                </m:ctrlPr>
                              </m:dPr>
                              <m:e>
                                <m:r>
                                  <a:rPr lang="es-EC" sz="1050" i="1">
                                    <a:solidFill>
                                      <a:schemeClr val="tx1"/>
                                    </a:solidFill>
                                    <a:latin typeface="Cambria Math" panose="02040503050406030204" pitchFamily="18" charset="0"/>
                                  </a:rPr>
                                  <m:t>1.96</m:t>
                                </m:r>
                              </m:e>
                            </m:d>
                          </m:e>
                          <m:sup>
                            <m:r>
                              <a:rPr lang="es-EC" sz="1050" i="1">
                                <a:solidFill>
                                  <a:schemeClr val="tx1"/>
                                </a:solidFill>
                                <a:latin typeface="Cambria Math" panose="02040503050406030204" pitchFamily="18" charset="0"/>
                              </a:rPr>
                              <m:t>2</m:t>
                            </m:r>
                          </m:sup>
                        </m:sSup>
                        <m:d>
                          <m:dPr>
                            <m:ctrlPr>
                              <a:rPr lang="es-EC" sz="1050" i="1">
                                <a:solidFill>
                                  <a:schemeClr val="tx1"/>
                                </a:solidFill>
                                <a:latin typeface="Cambria Math"/>
                              </a:rPr>
                            </m:ctrlPr>
                          </m:dPr>
                          <m:e>
                            <m:r>
                              <a:rPr lang="es-EC" sz="1050" i="1">
                                <a:solidFill>
                                  <a:schemeClr val="tx1"/>
                                </a:solidFill>
                                <a:latin typeface="Cambria Math" panose="02040503050406030204" pitchFamily="18" charset="0"/>
                              </a:rPr>
                              <m:t>0.5</m:t>
                            </m:r>
                          </m:e>
                        </m:d>
                        <m:d>
                          <m:dPr>
                            <m:ctrlPr>
                              <a:rPr lang="es-EC" sz="1050" i="1">
                                <a:solidFill>
                                  <a:schemeClr val="tx1"/>
                                </a:solidFill>
                                <a:latin typeface="Cambria Math"/>
                              </a:rPr>
                            </m:ctrlPr>
                          </m:dPr>
                          <m:e>
                            <m:r>
                              <a:rPr lang="es-EC" sz="1050" i="1">
                                <a:solidFill>
                                  <a:schemeClr val="tx1"/>
                                </a:solidFill>
                                <a:latin typeface="Cambria Math" panose="02040503050406030204" pitchFamily="18" charset="0"/>
                              </a:rPr>
                              <m:t>0.5</m:t>
                            </m:r>
                          </m:e>
                        </m:d>
                        <m:r>
                          <a:rPr lang="es-EC" sz="1050" i="1">
                            <a:solidFill>
                              <a:schemeClr val="tx1"/>
                            </a:solidFill>
                            <a:latin typeface="Cambria Math" panose="02040503050406030204" pitchFamily="18" charset="0"/>
                          </a:rPr>
                          <m:t>(</m:t>
                        </m:r>
                        <m:r>
                          <a:rPr lang="es-EC" sz="1050">
                            <a:solidFill>
                              <a:schemeClr val="tx1"/>
                            </a:solidFill>
                            <a:latin typeface="Cambria Math" panose="02040503050406030204" pitchFamily="18" charset="0"/>
                          </a:rPr>
                          <m:t>1’541.312</m:t>
                        </m:r>
                        <m:r>
                          <a:rPr lang="es-EC" sz="1050" i="1">
                            <a:solidFill>
                              <a:schemeClr val="tx1"/>
                            </a:solidFill>
                            <a:latin typeface="Cambria Math" panose="02040503050406030204" pitchFamily="18" charset="0"/>
                          </a:rPr>
                          <m:t>)</m:t>
                        </m:r>
                      </m:num>
                      <m:den>
                        <m:sSup>
                          <m:sSupPr>
                            <m:ctrlPr>
                              <a:rPr lang="es-EC" sz="1050" i="1">
                                <a:solidFill>
                                  <a:schemeClr val="tx1"/>
                                </a:solidFill>
                                <a:latin typeface="Cambria Math"/>
                              </a:rPr>
                            </m:ctrlPr>
                          </m:sSupPr>
                          <m:e>
                            <m:d>
                              <m:dPr>
                                <m:ctrlPr>
                                  <a:rPr lang="es-EC" sz="1050" i="1">
                                    <a:solidFill>
                                      <a:schemeClr val="tx1"/>
                                    </a:solidFill>
                                    <a:latin typeface="Cambria Math"/>
                                  </a:rPr>
                                </m:ctrlPr>
                              </m:dPr>
                              <m:e>
                                <m:r>
                                  <a:rPr lang="es-EC" sz="1050" i="1">
                                    <a:solidFill>
                                      <a:schemeClr val="tx1"/>
                                    </a:solidFill>
                                    <a:latin typeface="Cambria Math" panose="02040503050406030204" pitchFamily="18" charset="0"/>
                                  </a:rPr>
                                  <m:t>0.05</m:t>
                                </m:r>
                              </m:e>
                            </m:d>
                          </m:e>
                          <m:sup>
                            <m:r>
                              <a:rPr lang="es-EC" sz="1050" i="1">
                                <a:solidFill>
                                  <a:schemeClr val="tx1"/>
                                </a:solidFill>
                                <a:latin typeface="Cambria Math" panose="02040503050406030204" pitchFamily="18" charset="0"/>
                              </a:rPr>
                              <m:t>2 </m:t>
                            </m:r>
                          </m:sup>
                        </m:sSup>
                        <m:r>
                          <a:rPr lang="es-EC" sz="1050" i="1">
                            <a:solidFill>
                              <a:schemeClr val="tx1"/>
                            </a:solidFill>
                            <a:latin typeface="Cambria Math" panose="02040503050406030204" pitchFamily="18" charset="0"/>
                          </a:rPr>
                          <m:t>(</m:t>
                        </m:r>
                        <m:r>
                          <a:rPr lang="es-EC" sz="1050">
                            <a:solidFill>
                              <a:schemeClr val="tx1"/>
                            </a:solidFill>
                            <a:latin typeface="Cambria Math" panose="02040503050406030204" pitchFamily="18" charset="0"/>
                          </a:rPr>
                          <m:t>1’541.312 </m:t>
                        </m:r>
                        <m:r>
                          <a:rPr lang="es-EC" sz="1050" i="1">
                            <a:solidFill>
                              <a:schemeClr val="tx1"/>
                            </a:solidFill>
                            <a:latin typeface="Cambria Math" panose="02040503050406030204" pitchFamily="18" charset="0"/>
                          </a:rPr>
                          <m:t>)+</m:t>
                        </m:r>
                        <m:sSup>
                          <m:sSupPr>
                            <m:ctrlPr>
                              <a:rPr lang="es-EC" sz="1050" i="1">
                                <a:solidFill>
                                  <a:schemeClr val="tx1"/>
                                </a:solidFill>
                                <a:latin typeface="Cambria Math"/>
                              </a:rPr>
                            </m:ctrlPr>
                          </m:sSupPr>
                          <m:e>
                            <m:d>
                              <m:dPr>
                                <m:ctrlPr>
                                  <a:rPr lang="es-EC" sz="1050" i="1">
                                    <a:solidFill>
                                      <a:schemeClr val="tx1"/>
                                    </a:solidFill>
                                    <a:latin typeface="Cambria Math"/>
                                  </a:rPr>
                                </m:ctrlPr>
                              </m:dPr>
                              <m:e>
                                <m:r>
                                  <a:rPr lang="es-EC" sz="1050" i="1">
                                    <a:solidFill>
                                      <a:schemeClr val="tx1"/>
                                    </a:solidFill>
                                    <a:latin typeface="Cambria Math" panose="02040503050406030204" pitchFamily="18" charset="0"/>
                                  </a:rPr>
                                  <m:t>1.96</m:t>
                                </m:r>
                              </m:e>
                            </m:d>
                          </m:e>
                          <m:sup>
                            <m:r>
                              <a:rPr lang="es-EC" sz="1050" i="1">
                                <a:solidFill>
                                  <a:schemeClr val="tx1"/>
                                </a:solidFill>
                                <a:latin typeface="Cambria Math" panose="02040503050406030204" pitchFamily="18" charset="0"/>
                              </a:rPr>
                              <m:t>2</m:t>
                            </m:r>
                          </m:sup>
                        </m:sSup>
                        <m:d>
                          <m:dPr>
                            <m:ctrlPr>
                              <a:rPr lang="es-EC" sz="1050" i="1">
                                <a:solidFill>
                                  <a:schemeClr val="tx1"/>
                                </a:solidFill>
                                <a:latin typeface="Cambria Math"/>
                              </a:rPr>
                            </m:ctrlPr>
                          </m:dPr>
                          <m:e>
                            <m:r>
                              <a:rPr lang="es-EC" sz="1050" i="1">
                                <a:solidFill>
                                  <a:schemeClr val="tx1"/>
                                </a:solidFill>
                                <a:latin typeface="Cambria Math" panose="02040503050406030204" pitchFamily="18" charset="0"/>
                              </a:rPr>
                              <m:t>0.5</m:t>
                            </m:r>
                          </m:e>
                        </m:d>
                        <m:r>
                          <a:rPr lang="es-EC" sz="1050" i="1">
                            <a:solidFill>
                              <a:schemeClr val="tx1"/>
                            </a:solidFill>
                            <a:latin typeface="Cambria Math" panose="02040503050406030204" pitchFamily="18" charset="0"/>
                          </a:rPr>
                          <m:t>(0.5)</m:t>
                        </m:r>
                      </m:den>
                    </m:f>
                  </m:oMath>
                </a14:m>
                <a:endParaRPr lang="es-EC" sz="1050" dirty="0">
                  <a:solidFill>
                    <a:schemeClr val="tx1"/>
                  </a:solidFill>
                </a:endParaRPr>
              </a:p>
              <a:p>
                <a14:m>
                  <m:oMath xmlns:m="http://schemas.openxmlformats.org/officeDocument/2006/math">
                    <m:r>
                      <a:rPr lang="es-EC" sz="1050" i="1">
                        <a:solidFill>
                          <a:schemeClr val="tx1"/>
                        </a:solidFill>
                        <a:latin typeface="Cambria Math" panose="02040503050406030204" pitchFamily="18" charset="0"/>
                      </a:rPr>
                      <m:t>𝑛</m:t>
                    </m:r>
                    <m:r>
                      <a:rPr lang="es-EC" sz="1050" i="1">
                        <a:solidFill>
                          <a:schemeClr val="tx1"/>
                        </a:solidFill>
                        <a:latin typeface="Cambria Math" panose="02040503050406030204" pitchFamily="18" charset="0"/>
                      </a:rPr>
                      <m:t>=</m:t>
                    </m:r>
                    <m:f>
                      <m:fPr>
                        <m:ctrlPr>
                          <a:rPr lang="es-EC" sz="1050" i="1">
                            <a:solidFill>
                              <a:schemeClr val="tx1"/>
                            </a:solidFill>
                            <a:latin typeface="Cambria Math"/>
                          </a:rPr>
                        </m:ctrlPr>
                      </m:fPr>
                      <m:num>
                        <m:sSup>
                          <m:sSupPr>
                            <m:ctrlPr>
                              <a:rPr lang="es-EC" sz="1050" i="1">
                                <a:solidFill>
                                  <a:schemeClr val="tx1"/>
                                </a:solidFill>
                                <a:latin typeface="Cambria Math"/>
                              </a:rPr>
                            </m:ctrlPr>
                          </m:sSupPr>
                          <m:e>
                            <m:r>
                              <a:rPr lang="es-EC" sz="1050">
                                <a:solidFill>
                                  <a:schemeClr val="tx1"/>
                                </a:solidFill>
                                <a:latin typeface="Cambria Math" panose="02040503050406030204" pitchFamily="18" charset="0"/>
                              </a:rPr>
                              <m:t>1</m:t>
                            </m:r>
                          </m:e>
                          <m:sup>
                            <m:r>
                              <a:rPr lang="es-EC" sz="1050" i="1">
                                <a:solidFill>
                                  <a:schemeClr val="tx1"/>
                                </a:solidFill>
                                <a:latin typeface="Cambria Math" panose="02040503050406030204" pitchFamily="18" charset="0"/>
                              </a:rPr>
                              <m:t>′</m:t>
                            </m:r>
                          </m:sup>
                        </m:sSup>
                        <m:r>
                          <a:rPr lang="es-EC" sz="1050" i="1">
                            <a:solidFill>
                              <a:schemeClr val="tx1"/>
                            </a:solidFill>
                            <a:latin typeface="Cambria Math" panose="02040503050406030204" pitchFamily="18" charset="0"/>
                          </a:rPr>
                          <m:t>480.276.045</m:t>
                        </m:r>
                      </m:num>
                      <m:den>
                        <m:r>
                          <a:rPr lang="es-EC" sz="1050" i="1">
                            <a:solidFill>
                              <a:schemeClr val="tx1"/>
                            </a:solidFill>
                            <a:latin typeface="Cambria Math" panose="02040503050406030204" pitchFamily="18" charset="0"/>
                          </a:rPr>
                          <m:t>3.854.2404</m:t>
                        </m:r>
                      </m:den>
                    </m:f>
                  </m:oMath>
                </a14:m>
                <a:endParaRPr lang="es-EC" sz="1050" dirty="0">
                  <a:solidFill>
                    <a:schemeClr val="tx1"/>
                  </a:solidFill>
                </a:endParaRPr>
              </a:p>
              <a:p>
                <a:pPr marL="0" indent="0">
                  <a:buNone/>
                </a:pPr>
                <a:r>
                  <a:rPr lang="es-EC" sz="1050" dirty="0">
                    <a:solidFill>
                      <a:schemeClr val="tx1"/>
                    </a:solidFill>
                  </a:rPr>
                  <a:t> </a:t>
                </a:r>
              </a:p>
              <a:p>
                <a14:m>
                  <m:oMath xmlns:m="http://schemas.openxmlformats.org/officeDocument/2006/math">
                    <m:r>
                      <a:rPr lang="es-EC" sz="1200" i="1">
                        <a:solidFill>
                          <a:schemeClr val="tx1"/>
                        </a:solidFill>
                        <a:latin typeface="Cambria Math" panose="02040503050406030204" pitchFamily="18" charset="0"/>
                      </a:rPr>
                      <m:t>𝑛</m:t>
                    </m:r>
                    <m:r>
                      <a:rPr lang="es-EC" sz="1200" i="1">
                        <a:solidFill>
                          <a:schemeClr val="tx1"/>
                        </a:solidFill>
                        <a:latin typeface="Cambria Math" panose="02040503050406030204" pitchFamily="18" charset="0"/>
                      </a:rPr>
                      <m:t>= 385 </m:t>
                    </m:r>
                  </m:oMath>
                </a14:m>
                <a:r>
                  <a:rPr lang="es-EC" sz="1200" dirty="0">
                    <a:solidFill>
                      <a:schemeClr val="tx1"/>
                    </a:solidFill>
                  </a:rPr>
                  <a:t>. Encuestas</a:t>
                </a:r>
              </a:p>
              <a:p>
                <a:endParaRPr lang="es-EC" sz="1200" dirty="0">
                  <a:solidFill>
                    <a:schemeClr val="tx1"/>
                  </a:solidFill>
                </a:endParaRPr>
              </a:p>
              <a:p>
                <a:endParaRPr lang="es-EC" dirty="0"/>
              </a:p>
            </p:txBody>
          </p:sp>
        </mc:Choice>
        <mc:Fallback xmlns="">
          <p:sp>
            <p:nvSpPr>
              <p:cNvPr id="7" name="Marcador de contenido 6"/>
              <p:cNvSpPr>
                <a:spLocks noGrp="1" noRot="1" noChangeAspect="1" noMove="1" noResize="1" noEditPoints="1" noAdjustHandles="1" noChangeArrowheads="1" noChangeShapeType="1" noTextEdit="1"/>
              </p:cNvSpPr>
              <p:nvPr>
                <p:ph sz="quarter" idx="4"/>
              </p:nvPr>
            </p:nvSpPr>
            <p:spPr>
              <a:xfrm>
                <a:off x="467544" y="1700808"/>
                <a:ext cx="8496944" cy="4281339"/>
              </a:xfrm>
              <a:blipFill rotWithShape="0">
                <a:blip r:embed="rId2"/>
                <a:stretch>
                  <a:fillRect l="-72"/>
                </a:stretch>
              </a:blipFill>
            </p:spPr>
            <p:txBody>
              <a:bodyPr/>
              <a:lstStyle/>
              <a:p>
                <a:r>
                  <a:rPr lang="es-EC">
                    <a:noFill/>
                  </a:rPr>
                  <a:t> </a:t>
                </a:r>
              </a:p>
            </p:txBody>
          </p:sp>
        </mc:Fallback>
      </mc:AlternateContent>
      <p:sp>
        <p:nvSpPr>
          <p:cNvPr id="9" name="Rectángulo 8">
            <a:extLst>
              <a:ext uri="{FF2B5EF4-FFF2-40B4-BE49-F238E27FC236}">
                <a16:creationId xmlns:a16="http://schemas.microsoft.com/office/drawing/2014/main" xmlns="" id="{96A77E2B-4E12-4424-9E8A-209940F49A36}"/>
              </a:ext>
            </a:extLst>
          </p:cNvPr>
          <p:cNvSpPr/>
          <p:nvPr/>
        </p:nvSpPr>
        <p:spPr>
          <a:xfrm>
            <a:off x="2866671" y="29957"/>
            <a:ext cx="2689519" cy="716350"/>
          </a:xfrm>
          <a:prstGeom prst="rect">
            <a:avLst/>
          </a:prstGeom>
        </p:spPr>
        <p:txBody>
          <a:bodyPr wrap="none">
            <a:spAutoFit/>
          </a:bodyPr>
          <a:lstStyle/>
          <a:p>
            <a:pPr indent="180340" algn="ctr">
              <a:lnSpc>
                <a:spcPct val="200000"/>
              </a:lnSpc>
              <a:spcAft>
                <a:spcPts val="0"/>
              </a:spcAft>
            </a:pPr>
            <a:r>
              <a:rPr lang="es-EC" sz="2400" b="1" i="1" kern="0" dirty="0">
                <a:latin typeface="Arial (Cuerpo)"/>
                <a:ea typeface="Times New Roman" panose="02020603050405020304" pitchFamily="18" charset="0"/>
                <a:cs typeface="Times New Roman" panose="02020603050405020304" pitchFamily="18" charset="0"/>
              </a:rPr>
              <a:t>METODOLOGÍA</a:t>
            </a:r>
          </a:p>
        </p:txBody>
      </p:sp>
      <p:pic>
        <p:nvPicPr>
          <p:cNvPr id="5" name="Imagen 3"/>
          <p:cNvPicPr>
            <a:picLocks noChangeAspect="1"/>
          </p:cNvPicPr>
          <p:nvPr/>
        </p:nvPicPr>
        <p:blipFill>
          <a:blip r:embed="rId3"/>
          <a:stretch>
            <a:fillRect/>
          </a:stretch>
        </p:blipFill>
        <p:spPr>
          <a:xfrm>
            <a:off x="2751077" y="4221088"/>
            <a:ext cx="5610225" cy="1633600"/>
          </a:xfrm>
          <a:prstGeom prst="rect">
            <a:avLst/>
          </a:prstGeom>
        </p:spPr>
      </p:pic>
    </p:spTree>
    <p:extLst>
      <p:ext uri="{BB962C8B-B14F-4D97-AF65-F5344CB8AC3E}">
        <p14:creationId xmlns:p14="http://schemas.microsoft.com/office/powerpoint/2010/main" val="236405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065181293"/>
              </p:ext>
            </p:extLst>
          </p:nvPr>
        </p:nvGraphicFramePr>
        <p:xfrm>
          <a:off x="611560" y="908721"/>
          <a:ext cx="8136903" cy="5044034"/>
        </p:xfrm>
        <a:graphic>
          <a:graphicData uri="http://schemas.openxmlformats.org/drawingml/2006/table">
            <a:tbl>
              <a:tblPr>
                <a:tableStyleId>{5C22544A-7EE6-4342-B048-85BDC9FD1C3A}</a:tableStyleId>
              </a:tblPr>
              <a:tblGrid>
                <a:gridCol w="2112465">
                  <a:extLst>
                    <a:ext uri="{9D8B030D-6E8A-4147-A177-3AD203B41FA5}">
                      <a16:colId xmlns:a16="http://schemas.microsoft.com/office/drawing/2014/main" xmlns="" val="20000"/>
                    </a:ext>
                  </a:extLst>
                </a:gridCol>
                <a:gridCol w="2268944">
                  <a:extLst>
                    <a:ext uri="{9D8B030D-6E8A-4147-A177-3AD203B41FA5}">
                      <a16:colId xmlns:a16="http://schemas.microsoft.com/office/drawing/2014/main" xmlns="" val="20001"/>
                    </a:ext>
                  </a:extLst>
                </a:gridCol>
                <a:gridCol w="1825586">
                  <a:extLst>
                    <a:ext uri="{9D8B030D-6E8A-4147-A177-3AD203B41FA5}">
                      <a16:colId xmlns:a16="http://schemas.microsoft.com/office/drawing/2014/main" xmlns="" val="20002"/>
                    </a:ext>
                  </a:extLst>
                </a:gridCol>
                <a:gridCol w="1929908">
                  <a:extLst>
                    <a:ext uri="{9D8B030D-6E8A-4147-A177-3AD203B41FA5}">
                      <a16:colId xmlns:a16="http://schemas.microsoft.com/office/drawing/2014/main" xmlns="" val="20003"/>
                    </a:ext>
                  </a:extLst>
                </a:gridCol>
              </a:tblGrid>
              <a:tr h="360498">
                <a:tc>
                  <a:txBody>
                    <a:bodyPr/>
                    <a:lstStyle/>
                    <a:p>
                      <a:pPr algn="l" fontAlgn="b"/>
                      <a:r>
                        <a:rPr lang="es-EC" sz="1100" b="1" u="none" strike="noStrike" dirty="0">
                          <a:effectLst/>
                        </a:rPr>
                        <a:t>DIMENSIÓN</a:t>
                      </a:r>
                      <a:endParaRPr lang="es-EC" sz="1100" b="1" i="0" u="none" strike="noStrike" dirty="0">
                        <a:solidFill>
                          <a:srgbClr val="000000"/>
                        </a:solidFill>
                        <a:effectLst/>
                        <a:latin typeface="Calibri"/>
                      </a:endParaRPr>
                    </a:p>
                  </a:txBody>
                  <a:tcPr marL="9429" marR="9429" marT="9429" marB="0" anchor="b"/>
                </a:tc>
                <a:tc>
                  <a:txBody>
                    <a:bodyPr/>
                    <a:lstStyle/>
                    <a:p>
                      <a:pPr algn="l" fontAlgn="b"/>
                      <a:r>
                        <a:rPr lang="es-EC" sz="1100" b="1" u="none" strike="noStrike" dirty="0">
                          <a:effectLst/>
                        </a:rPr>
                        <a:t>VARIABLES </a:t>
                      </a:r>
                      <a:endParaRPr lang="es-EC" sz="1100" b="1" i="0" u="none" strike="noStrike" dirty="0">
                        <a:solidFill>
                          <a:srgbClr val="000000"/>
                        </a:solidFill>
                        <a:effectLst/>
                        <a:latin typeface="Calibri"/>
                      </a:endParaRPr>
                    </a:p>
                  </a:txBody>
                  <a:tcPr marL="9429" marR="9429" marT="9429" marB="0" anchor="b"/>
                </a:tc>
                <a:tc>
                  <a:txBody>
                    <a:bodyPr/>
                    <a:lstStyle/>
                    <a:p>
                      <a:pPr algn="l" fontAlgn="b"/>
                      <a:r>
                        <a:rPr lang="es-EC" sz="1100" b="1" u="none" strike="noStrike" dirty="0">
                          <a:effectLst/>
                        </a:rPr>
                        <a:t>INDICADOR</a:t>
                      </a:r>
                      <a:endParaRPr lang="es-EC" sz="1100" b="1" i="0" u="none" strike="noStrike" dirty="0">
                        <a:solidFill>
                          <a:srgbClr val="000000"/>
                        </a:solidFill>
                        <a:effectLst/>
                        <a:latin typeface="Calibri"/>
                      </a:endParaRPr>
                    </a:p>
                  </a:txBody>
                  <a:tcPr marL="9429" marR="9429" marT="9429" marB="0" anchor="b"/>
                </a:tc>
                <a:tc>
                  <a:txBody>
                    <a:bodyPr/>
                    <a:lstStyle/>
                    <a:p>
                      <a:pPr algn="l" fontAlgn="b"/>
                      <a:r>
                        <a:rPr lang="es-EC" sz="1100" b="1" u="none" strike="noStrike" dirty="0">
                          <a:effectLst/>
                        </a:rPr>
                        <a:t>INSTRUMENTO</a:t>
                      </a:r>
                      <a:endParaRPr lang="es-EC" sz="1100" b="1" i="0" u="none" strike="noStrike" dirty="0">
                        <a:solidFill>
                          <a:srgbClr val="000000"/>
                        </a:solidFill>
                        <a:effectLst/>
                        <a:latin typeface="Calibri"/>
                      </a:endParaRPr>
                    </a:p>
                  </a:txBody>
                  <a:tcPr marL="9429" marR="9429" marT="9429" marB="0" anchor="b"/>
                </a:tc>
                <a:extLst>
                  <a:ext uri="{0D108BD9-81ED-4DB2-BD59-A6C34878D82A}">
                    <a16:rowId xmlns:a16="http://schemas.microsoft.com/office/drawing/2014/main" xmlns="" val="10000"/>
                  </a:ext>
                </a:extLst>
              </a:tr>
              <a:tr h="197220">
                <a:tc rowSpan="5">
                  <a:txBody>
                    <a:bodyPr/>
                    <a:lstStyle/>
                    <a:p>
                      <a:pPr algn="l" fontAlgn="ctr"/>
                      <a:r>
                        <a:rPr lang="es-EC" sz="1100" u="none" strike="noStrike" dirty="0">
                          <a:effectLst/>
                        </a:rPr>
                        <a:t>Demográfica </a:t>
                      </a:r>
                      <a:endParaRPr lang="es-EC" sz="1100" b="0" i="0" u="none" strike="noStrike" dirty="0">
                        <a:solidFill>
                          <a:srgbClr val="000000"/>
                        </a:solidFill>
                        <a:effectLst/>
                        <a:latin typeface="Calibri"/>
                      </a:endParaRPr>
                    </a:p>
                  </a:txBody>
                  <a:tcPr marL="9429" marR="9429" marT="9429" marB="0" anchor="ctr"/>
                </a:tc>
                <a:tc>
                  <a:txBody>
                    <a:bodyPr/>
                    <a:lstStyle/>
                    <a:p>
                      <a:pPr algn="l" fontAlgn="b"/>
                      <a:endParaRPr lang="es-EC" sz="1100" u="none" strike="noStrike" dirty="0">
                        <a:effectLst/>
                      </a:endParaRPr>
                    </a:p>
                    <a:p>
                      <a:pPr algn="l" fontAlgn="b"/>
                      <a:r>
                        <a:rPr lang="es-EC" sz="1100" u="none" strike="noStrike" dirty="0">
                          <a:effectLst/>
                        </a:rPr>
                        <a:t>Género</a:t>
                      </a:r>
                      <a:endParaRPr lang="es-EC" sz="1100" b="0" i="0" u="none" strike="noStrike" dirty="0">
                        <a:solidFill>
                          <a:srgbClr val="000000"/>
                        </a:solidFill>
                        <a:effectLst/>
                        <a:latin typeface="Calibri"/>
                      </a:endParaRPr>
                    </a:p>
                  </a:txBody>
                  <a:tcPr marL="9429" marR="9429" marT="9429" marB="0" anchor="b"/>
                </a:tc>
                <a:tc>
                  <a:txBody>
                    <a:bodyPr/>
                    <a:lstStyle/>
                    <a:p>
                      <a:pPr algn="l" fontAlgn="b"/>
                      <a:r>
                        <a:rPr lang="es-EC" sz="1100" u="none" strike="noStrike" dirty="0">
                          <a:effectLst/>
                        </a:rPr>
                        <a:t># H  y M</a:t>
                      </a:r>
                      <a:endParaRPr lang="es-EC" sz="1100" b="0" i="0" u="none" strike="noStrike" dirty="0">
                        <a:solidFill>
                          <a:srgbClr val="000000"/>
                        </a:solidFill>
                        <a:effectLst/>
                        <a:latin typeface="Calibri"/>
                      </a:endParaRPr>
                    </a:p>
                  </a:txBody>
                  <a:tcPr marL="9429" marR="9429" marT="9429" marB="0" anchor="b"/>
                </a:tc>
                <a:tc rowSpan="7">
                  <a:txBody>
                    <a:bodyPr/>
                    <a:lstStyle/>
                    <a:p>
                      <a:pPr algn="l" fontAlgn="ctr"/>
                      <a:r>
                        <a:rPr lang="es-EC" sz="1100" u="none" strike="noStrike" dirty="0">
                          <a:effectLst/>
                        </a:rPr>
                        <a:t>ENCUESTA</a:t>
                      </a:r>
                      <a:endParaRPr lang="es-EC" sz="1100" b="0" i="0" u="none" strike="noStrike" dirty="0">
                        <a:solidFill>
                          <a:srgbClr val="000000"/>
                        </a:solidFill>
                        <a:effectLst/>
                        <a:latin typeface="Calibri"/>
                      </a:endParaRPr>
                    </a:p>
                  </a:txBody>
                  <a:tcPr marL="9429" marR="9429" marT="9429" marB="0" anchor="ctr"/>
                </a:tc>
                <a:extLst>
                  <a:ext uri="{0D108BD9-81ED-4DB2-BD59-A6C34878D82A}">
                    <a16:rowId xmlns:a16="http://schemas.microsoft.com/office/drawing/2014/main" xmlns="" val="10001"/>
                  </a:ext>
                </a:extLst>
              </a:tr>
              <a:tr h="197220">
                <a:tc vMerge="1">
                  <a:txBody>
                    <a:bodyPr/>
                    <a:lstStyle/>
                    <a:p>
                      <a:endParaRPr lang="es-EC"/>
                    </a:p>
                  </a:txBody>
                  <a:tcPr/>
                </a:tc>
                <a:tc>
                  <a:txBody>
                    <a:bodyPr/>
                    <a:lstStyle/>
                    <a:p>
                      <a:pPr algn="l" fontAlgn="b"/>
                      <a:r>
                        <a:rPr lang="es-EC" sz="1100" u="none" strike="noStrike" dirty="0">
                          <a:effectLst/>
                        </a:rPr>
                        <a:t>Estado civil</a:t>
                      </a:r>
                      <a:endParaRPr lang="es-EC" sz="1100" b="0" i="0" u="none" strike="noStrike" dirty="0">
                        <a:solidFill>
                          <a:srgbClr val="000000"/>
                        </a:solidFill>
                        <a:effectLst/>
                        <a:latin typeface="Calibri"/>
                      </a:endParaRPr>
                    </a:p>
                  </a:txBody>
                  <a:tcPr marL="9429" marR="9429" marT="9429" marB="0" anchor="b"/>
                </a:tc>
                <a:tc>
                  <a:txBody>
                    <a:bodyPr/>
                    <a:lstStyle/>
                    <a:p>
                      <a:pPr algn="l" fontAlgn="b"/>
                      <a:r>
                        <a:rPr lang="es-EC" sz="1100" u="none" strike="noStrike" dirty="0">
                          <a:effectLst/>
                        </a:rPr>
                        <a:t>#</a:t>
                      </a:r>
                      <a:endParaRPr lang="es-EC" sz="1100" b="0" i="0" u="none" strike="noStrike" dirty="0">
                        <a:solidFill>
                          <a:srgbClr val="000000"/>
                        </a:solidFill>
                        <a:effectLst/>
                        <a:latin typeface="Calibri"/>
                      </a:endParaRPr>
                    </a:p>
                  </a:txBody>
                  <a:tcPr marL="9429" marR="9429" marT="9429" marB="0" anchor="b"/>
                </a:tc>
                <a:tc vMerge="1">
                  <a:txBody>
                    <a:bodyPr/>
                    <a:lstStyle/>
                    <a:p>
                      <a:endParaRPr lang="es-EC"/>
                    </a:p>
                  </a:txBody>
                  <a:tcPr/>
                </a:tc>
                <a:extLst>
                  <a:ext uri="{0D108BD9-81ED-4DB2-BD59-A6C34878D82A}">
                    <a16:rowId xmlns:a16="http://schemas.microsoft.com/office/drawing/2014/main" xmlns="" val="10002"/>
                  </a:ext>
                </a:extLst>
              </a:tr>
              <a:tr h="197220">
                <a:tc vMerge="1">
                  <a:txBody>
                    <a:bodyPr/>
                    <a:lstStyle/>
                    <a:p>
                      <a:endParaRPr lang="es-EC"/>
                    </a:p>
                  </a:txBody>
                  <a:tcPr/>
                </a:tc>
                <a:tc>
                  <a:txBody>
                    <a:bodyPr/>
                    <a:lstStyle/>
                    <a:p>
                      <a:pPr algn="l" fontAlgn="b"/>
                      <a:r>
                        <a:rPr lang="es-EC" sz="1100" u="none" strike="noStrike" dirty="0">
                          <a:effectLst/>
                        </a:rPr>
                        <a:t>Nivel de estudios</a:t>
                      </a:r>
                      <a:endParaRPr lang="es-EC" sz="1100" b="0" i="0" u="none" strike="noStrike" dirty="0">
                        <a:solidFill>
                          <a:srgbClr val="000000"/>
                        </a:solidFill>
                        <a:effectLst/>
                        <a:latin typeface="Calibri"/>
                      </a:endParaRPr>
                    </a:p>
                  </a:txBody>
                  <a:tcPr marL="9429" marR="9429" marT="9429" marB="0" anchor="b"/>
                </a:tc>
                <a:tc>
                  <a:txBody>
                    <a:bodyPr/>
                    <a:lstStyle/>
                    <a:p>
                      <a:pPr algn="l" fontAlgn="b"/>
                      <a:r>
                        <a:rPr lang="es-EC" sz="1100" u="none" strike="noStrike" dirty="0">
                          <a:effectLst/>
                        </a:rPr>
                        <a:t>#</a:t>
                      </a:r>
                      <a:endParaRPr lang="es-EC" sz="1100" b="0" i="0" u="none" strike="noStrike" dirty="0">
                        <a:solidFill>
                          <a:srgbClr val="000000"/>
                        </a:solidFill>
                        <a:effectLst/>
                        <a:latin typeface="Calibri"/>
                      </a:endParaRPr>
                    </a:p>
                  </a:txBody>
                  <a:tcPr marL="9429" marR="9429" marT="9429" marB="0" anchor="b"/>
                </a:tc>
                <a:tc vMerge="1">
                  <a:txBody>
                    <a:bodyPr/>
                    <a:lstStyle/>
                    <a:p>
                      <a:endParaRPr lang="es-EC"/>
                    </a:p>
                  </a:txBody>
                  <a:tcPr/>
                </a:tc>
                <a:extLst>
                  <a:ext uri="{0D108BD9-81ED-4DB2-BD59-A6C34878D82A}">
                    <a16:rowId xmlns:a16="http://schemas.microsoft.com/office/drawing/2014/main" xmlns="" val="10003"/>
                  </a:ext>
                </a:extLst>
              </a:tr>
              <a:tr h="197220">
                <a:tc vMerge="1">
                  <a:txBody>
                    <a:bodyPr/>
                    <a:lstStyle/>
                    <a:p>
                      <a:endParaRPr lang="es-EC"/>
                    </a:p>
                  </a:txBody>
                  <a:tcPr/>
                </a:tc>
                <a:tc>
                  <a:txBody>
                    <a:bodyPr/>
                    <a:lstStyle/>
                    <a:p>
                      <a:pPr algn="l" fontAlgn="b"/>
                      <a:r>
                        <a:rPr lang="es-EC" sz="1100" u="none" strike="noStrike" dirty="0">
                          <a:effectLst/>
                        </a:rPr>
                        <a:t>Edad </a:t>
                      </a:r>
                      <a:endParaRPr lang="es-EC" sz="1100" b="0" i="0" u="none" strike="noStrike" dirty="0">
                        <a:solidFill>
                          <a:srgbClr val="000000"/>
                        </a:solidFill>
                        <a:effectLst/>
                        <a:latin typeface="Calibri"/>
                      </a:endParaRPr>
                    </a:p>
                  </a:txBody>
                  <a:tcPr marL="9429" marR="9429" marT="9429" marB="0" anchor="b"/>
                </a:tc>
                <a:tc>
                  <a:txBody>
                    <a:bodyPr/>
                    <a:lstStyle/>
                    <a:p>
                      <a:pPr algn="l" fontAlgn="b"/>
                      <a:r>
                        <a:rPr lang="es-EC" sz="1100" u="none" strike="noStrike" dirty="0">
                          <a:effectLst/>
                        </a:rPr>
                        <a:t>rango</a:t>
                      </a:r>
                      <a:endParaRPr lang="es-EC" sz="1100" b="0" i="0" u="none" strike="noStrike" dirty="0">
                        <a:solidFill>
                          <a:srgbClr val="000000"/>
                        </a:solidFill>
                        <a:effectLst/>
                        <a:latin typeface="Calibri"/>
                      </a:endParaRPr>
                    </a:p>
                  </a:txBody>
                  <a:tcPr marL="9429" marR="9429" marT="9429" marB="0" anchor="b"/>
                </a:tc>
                <a:tc vMerge="1">
                  <a:txBody>
                    <a:bodyPr/>
                    <a:lstStyle/>
                    <a:p>
                      <a:endParaRPr lang="es-EC"/>
                    </a:p>
                  </a:txBody>
                  <a:tcPr/>
                </a:tc>
                <a:extLst>
                  <a:ext uri="{0D108BD9-81ED-4DB2-BD59-A6C34878D82A}">
                    <a16:rowId xmlns:a16="http://schemas.microsoft.com/office/drawing/2014/main" xmlns="" val="10004"/>
                  </a:ext>
                </a:extLst>
              </a:tr>
              <a:tr h="197220">
                <a:tc vMerge="1">
                  <a:txBody>
                    <a:bodyPr/>
                    <a:lstStyle/>
                    <a:p>
                      <a:endParaRPr lang="es-EC"/>
                    </a:p>
                  </a:txBody>
                  <a:tcPr/>
                </a:tc>
                <a:tc>
                  <a:txBody>
                    <a:bodyPr/>
                    <a:lstStyle/>
                    <a:p>
                      <a:pPr algn="l" fontAlgn="b"/>
                      <a:r>
                        <a:rPr lang="es-EC" sz="1100" u="none" strike="noStrike" dirty="0">
                          <a:effectLst/>
                        </a:rPr>
                        <a:t>Ocupación</a:t>
                      </a:r>
                      <a:endParaRPr lang="es-EC" sz="1100" b="0" i="0" u="none" strike="noStrike" dirty="0">
                        <a:solidFill>
                          <a:srgbClr val="000000"/>
                        </a:solidFill>
                        <a:effectLst/>
                        <a:latin typeface="Calibri"/>
                      </a:endParaRPr>
                    </a:p>
                  </a:txBody>
                  <a:tcPr marL="9429" marR="9429" marT="9429" marB="0" anchor="b"/>
                </a:tc>
                <a:tc>
                  <a:txBody>
                    <a:bodyPr/>
                    <a:lstStyle/>
                    <a:p>
                      <a:pPr algn="l" fontAlgn="b"/>
                      <a:r>
                        <a:rPr lang="es-EC" sz="1100" u="none" strike="noStrike" dirty="0">
                          <a:effectLst/>
                        </a:rPr>
                        <a:t>#</a:t>
                      </a:r>
                      <a:endParaRPr lang="es-EC" sz="1100" b="0" i="0" u="none" strike="noStrike" dirty="0">
                        <a:solidFill>
                          <a:srgbClr val="000000"/>
                        </a:solidFill>
                        <a:effectLst/>
                        <a:latin typeface="Calibri"/>
                      </a:endParaRPr>
                    </a:p>
                  </a:txBody>
                  <a:tcPr marL="9429" marR="9429" marT="9429" marB="0" anchor="b"/>
                </a:tc>
                <a:tc vMerge="1">
                  <a:txBody>
                    <a:bodyPr/>
                    <a:lstStyle/>
                    <a:p>
                      <a:endParaRPr lang="es-EC"/>
                    </a:p>
                  </a:txBody>
                  <a:tcPr/>
                </a:tc>
                <a:extLst>
                  <a:ext uri="{0D108BD9-81ED-4DB2-BD59-A6C34878D82A}">
                    <a16:rowId xmlns:a16="http://schemas.microsoft.com/office/drawing/2014/main" xmlns="" val="10005"/>
                  </a:ext>
                </a:extLst>
              </a:tr>
              <a:tr h="1972193">
                <a:tc>
                  <a:txBody>
                    <a:bodyPr/>
                    <a:lstStyle/>
                    <a:p>
                      <a:pPr algn="l" fontAlgn="ctr"/>
                      <a:r>
                        <a:rPr lang="es-EC" sz="1100" u="none" strike="noStrike" dirty="0">
                          <a:effectLst/>
                        </a:rPr>
                        <a:t>1. Estilos de Vida Saludable</a:t>
                      </a:r>
                      <a:endParaRPr lang="es-EC" sz="1100" b="0" i="0" u="none" strike="noStrike" dirty="0">
                        <a:solidFill>
                          <a:srgbClr val="000000"/>
                        </a:solidFill>
                        <a:effectLst/>
                        <a:latin typeface="Calibri"/>
                      </a:endParaRPr>
                    </a:p>
                  </a:txBody>
                  <a:tcPr marL="9429" marR="9429" marT="9429" marB="0" anchor="ctr"/>
                </a:tc>
                <a:tc>
                  <a:txBody>
                    <a:bodyPr/>
                    <a:lstStyle/>
                    <a:p>
                      <a:pPr algn="l" fontAlgn="b"/>
                      <a:r>
                        <a:rPr lang="es-EC" sz="1100" u="none" strike="noStrike" dirty="0">
                          <a:effectLst/>
                        </a:rPr>
                        <a:t>Enfermedades sedentarismo, consumo Prod. Org. Prod. </a:t>
                      </a:r>
                    </a:p>
                    <a:p>
                      <a:pPr algn="l" fontAlgn="b"/>
                      <a:r>
                        <a:rPr lang="es-EC" sz="1100" u="none" strike="noStrike" dirty="0">
                          <a:effectLst/>
                        </a:rPr>
                        <a:t>Primarios y Secundarios</a:t>
                      </a:r>
                      <a:endParaRPr lang="es-EC" sz="1100" b="0" i="0" u="none" strike="noStrike" dirty="0">
                        <a:solidFill>
                          <a:srgbClr val="000000"/>
                        </a:solidFill>
                        <a:effectLst/>
                        <a:latin typeface="Calibri"/>
                      </a:endParaRPr>
                    </a:p>
                  </a:txBody>
                  <a:tcPr marL="9429" marR="9429" marT="9429" marB="0" anchor="b"/>
                </a:tc>
                <a:tc>
                  <a:txBody>
                    <a:bodyPr/>
                    <a:lstStyle/>
                    <a:p>
                      <a:pPr algn="l" fontAlgn="b"/>
                      <a:r>
                        <a:rPr lang="es-EC" sz="1100" u="none" strike="noStrike" dirty="0">
                          <a:effectLst/>
                        </a:rPr>
                        <a:t>Rutina </a:t>
                      </a:r>
                      <a:r>
                        <a:rPr lang="es-EC" sz="1100" u="none" strike="noStrike" dirty="0" err="1">
                          <a:effectLst/>
                        </a:rPr>
                        <a:t>ejerc</a:t>
                      </a:r>
                      <a:r>
                        <a:rPr lang="es-EC" sz="1100" u="none" strike="noStrike" dirty="0">
                          <a:effectLst/>
                        </a:rPr>
                        <a:t>,% productos orgánicos consumidos, # </a:t>
                      </a:r>
                      <a:r>
                        <a:rPr lang="es-EC" sz="1100" u="none" strike="noStrike" dirty="0" err="1">
                          <a:effectLst/>
                        </a:rPr>
                        <a:t>Resp</a:t>
                      </a:r>
                      <a:r>
                        <a:rPr lang="es-EC" sz="1100" u="none" strike="noStrike" dirty="0">
                          <a:effectLst/>
                        </a:rPr>
                        <a:t>. De acuerdo</a:t>
                      </a:r>
                      <a:endParaRPr lang="es-EC" sz="1100" b="0" i="0" u="none" strike="noStrike" dirty="0">
                        <a:solidFill>
                          <a:srgbClr val="000000"/>
                        </a:solidFill>
                        <a:effectLst/>
                        <a:latin typeface="Calibri"/>
                      </a:endParaRPr>
                    </a:p>
                  </a:txBody>
                  <a:tcPr marL="9429" marR="9429" marT="9429" marB="0" anchor="b"/>
                </a:tc>
                <a:tc vMerge="1">
                  <a:txBody>
                    <a:bodyPr/>
                    <a:lstStyle/>
                    <a:p>
                      <a:endParaRPr lang="es-EC"/>
                    </a:p>
                  </a:txBody>
                  <a:tcPr/>
                </a:tc>
                <a:extLst>
                  <a:ext uri="{0D108BD9-81ED-4DB2-BD59-A6C34878D82A}">
                    <a16:rowId xmlns:a16="http://schemas.microsoft.com/office/drawing/2014/main" xmlns="" val="10006"/>
                  </a:ext>
                </a:extLst>
              </a:tr>
              <a:tr h="1577754">
                <a:tc>
                  <a:txBody>
                    <a:bodyPr/>
                    <a:lstStyle/>
                    <a:p>
                      <a:pPr algn="l" fontAlgn="ctr"/>
                      <a:r>
                        <a:rPr lang="es-EC" sz="1100" u="none" strike="noStrike" dirty="0">
                          <a:effectLst/>
                        </a:rPr>
                        <a:t>2.Comportamiento del consumidor</a:t>
                      </a:r>
                      <a:endParaRPr lang="es-EC" sz="1100" b="0" i="0" u="none" strike="noStrike" dirty="0">
                        <a:solidFill>
                          <a:srgbClr val="000000"/>
                        </a:solidFill>
                        <a:effectLst/>
                        <a:latin typeface="Calibri"/>
                      </a:endParaRPr>
                    </a:p>
                  </a:txBody>
                  <a:tcPr marL="9429" marR="9429" marT="9429" marB="0" anchor="ctr"/>
                </a:tc>
                <a:tc>
                  <a:txBody>
                    <a:bodyPr/>
                    <a:lstStyle/>
                    <a:p>
                      <a:pPr algn="l" fontAlgn="b"/>
                      <a:r>
                        <a:rPr lang="es-EC" sz="1100" u="none" strike="noStrike" dirty="0">
                          <a:effectLst/>
                        </a:rPr>
                        <a:t>Conducta, Persuasión,</a:t>
                      </a:r>
                    </a:p>
                    <a:p>
                      <a:pPr algn="l" fontAlgn="b"/>
                      <a:r>
                        <a:rPr lang="es-EC" sz="1100" u="none" strike="noStrike" dirty="0">
                          <a:effectLst/>
                        </a:rPr>
                        <a:t> Entorno laboral y familiar</a:t>
                      </a:r>
                      <a:endParaRPr lang="es-EC" sz="1100" b="0" i="0" u="none" strike="noStrike" dirty="0">
                        <a:solidFill>
                          <a:srgbClr val="000000"/>
                        </a:solidFill>
                        <a:effectLst/>
                        <a:latin typeface="Calibri"/>
                      </a:endParaRPr>
                    </a:p>
                  </a:txBody>
                  <a:tcPr marL="9429" marR="9429" marT="9429" marB="0" anchor="b"/>
                </a:tc>
                <a:tc>
                  <a:txBody>
                    <a:bodyPr/>
                    <a:lstStyle/>
                    <a:p>
                      <a:pPr algn="l" fontAlgn="b"/>
                      <a:r>
                        <a:rPr lang="es-EC" sz="1100" u="none" strike="noStrike" dirty="0">
                          <a:effectLst/>
                        </a:rPr>
                        <a:t>Nivel de percepción de la publicidad, #  flias que influyen, nivel de ingresos </a:t>
                      </a:r>
                      <a:endParaRPr lang="es-EC" sz="1100" b="0" i="0" u="none" strike="noStrike" dirty="0">
                        <a:solidFill>
                          <a:srgbClr val="000000"/>
                        </a:solidFill>
                        <a:effectLst/>
                        <a:latin typeface="Calibri"/>
                      </a:endParaRPr>
                    </a:p>
                  </a:txBody>
                  <a:tcPr marL="9429" marR="9429" marT="9429" marB="0" anchor="b"/>
                </a:tc>
                <a:tc vMerge="1">
                  <a:txBody>
                    <a:bodyPr/>
                    <a:lstStyle/>
                    <a:p>
                      <a:endParaRPr lang="es-EC"/>
                    </a:p>
                  </a:txBody>
                  <a:tcPr/>
                </a:tc>
                <a:extLst>
                  <a:ext uri="{0D108BD9-81ED-4DB2-BD59-A6C34878D82A}">
                    <a16:rowId xmlns:a16="http://schemas.microsoft.com/office/drawing/2014/main" xmlns="" val="10007"/>
                  </a:ext>
                </a:extLst>
              </a:tr>
            </a:tbl>
          </a:graphicData>
        </a:graphic>
      </p:graphicFrame>
      <p:sp>
        <p:nvSpPr>
          <p:cNvPr id="3" name="2 Título"/>
          <p:cNvSpPr>
            <a:spLocks noGrp="1"/>
          </p:cNvSpPr>
          <p:nvPr>
            <p:ph type="title"/>
          </p:nvPr>
        </p:nvSpPr>
        <p:spPr/>
        <p:txBody>
          <a:bodyPr/>
          <a:lstStyle/>
          <a:p>
            <a:pPr algn="ctr"/>
            <a:r>
              <a:rPr lang="es-EC" dirty="0">
                <a:solidFill>
                  <a:schemeClr val="tx1"/>
                </a:solidFill>
              </a:rPr>
              <a:t>MATRIZ DE VARIABLES</a:t>
            </a:r>
            <a:endParaRPr lang="es-EC" dirty="0"/>
          </a:p>
        </p:txBody>
      </p:sp>
    </p:spTree>
    <p:extLst>
      <p:ext uri="{BB962C8B-B14F-4D97-AF65-F5344CB8AC3E}">
        <p14:creationId xmlns:p14="http://schemas.microsoft.com/office/powerpoint/2010/main" val="180715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53101421"/>
              </p:ext>
            </p:extLst>
          </p:nvPr>
        </p:nvGraphicFramePr>
        <p:xfrm>
          <a:off x="323527" y="1052736"/>
          <a:ext cx="8352929" cy="4968552"/>
        </p:xfrm>
        <a:graphic>
          <a:graphicData uri="http://schemas.openxmlformats.org/drawingml/2006/table">
            <a:tbl>
              <a:tblPr>
                <a:tableStyleId>{5C22544A-7EE6-4342-B048-85BDC9FD1C3A}</a:tableStyleId>
              </a:tblPr>
              <a:tblGrid>
                <a:gridCol w="2224771">
                  <a:extLst>
                    <a:ext uri="{9D8B030D-6E8A-4147-A177-3AD203B41FA5}">
                      <a16:colId xmlns:a16="http://schemas.microsoft.com/office/drawing/2014/main" xmlns="" val="20000"/>
                    </a:ext>
                  </a:extLst>
                </a:gridCol>
                <a:gridCol w="2308008">
                  <a:extLst>
                    <a:ext uri="{9D8B030D-6E8A-4147-A177-3AD203B41FA5}">
                      <a16:colId xmlns:a16="http://schemas.microsoft.com/office/drawing/2014/main" xmlns="" val="20001"/>
                    </a:ext>
                  </a:extLst>
                </a:gridCol>
                <a:gridCol w="2149565">
                  <a:extLst>
                    <a:ext uri="{9D8B030D-6E8A-4147-A177-3AD203B41FA5}">
                      <a16:colId xmlns:a16="http://schemas.microsoft.com/office/drawing/2014/main" xmlns="" val="20002"/>
                    </a:ext>
                  </a:extLst>
                </a:gridCol>
                <a:gridCol w="1670585">
                  <a:extLst>
                    <a:ext uri="{9D8B030D-6E8A-4147-A177-3AD203B41FA5}">
                      <a16:colId xmlns:a16="http://schemas.microsoft.com/office/drawing/2014/main" xmlns="" val="20003"/>
                    </a:ext>
                  </a:extLst>
                </a:gridCol>
              </a:tblGrid>
              <a:tr h="202597">
                <a:tc>
                  <a:txBody>
                    <a:bodyPr/>
                    <a:lstStyle/>
                    <a:p>
                      <a:pPr algn="l" fontAlgn="b"/>
                      <a:r>
                        <a:rPr lang="es-EC" sz="1100" b="1" u="none" strike="noStrike" kern="1200" dirty="0">
                          <a:solidFill>
                            <a:schemeClr val="dk1"/>
                          </a:solidFill>
                          <a:effectLst/>
                          <a:latin typeface="+mn-lt"/>
                          <a:ea typeface="+mn-ea"/>
                          <a:cs typeface="+mn-cs"/>
                        </a:rPr>
                        <a:t>DIMENSIÓN</a:t>
                      </a:r>
                    </a:p>
                  </a:txBody>
                  <a:tcPr marL="5143" marR="5143" marT="5143" marB="0" anchor="b"/>
                </a:tc>
                <a:tc>
                  <a:txBody>
                    <a:bodyPr/>
                    <a:lstStyle/>
                    <a:p>
                      <a:pPr algn="l" fontAlgn="b"/>
                      <a:r>
                        <a:rPr lang="es-EC" sz="1100" b="1" u="none" strike="noStrike" kern="1200" dirty="0">
                          <a:solidFill>
                            <a:schemeClr val="dk1"/>
                          </a:solidFill>
                          <a:effectLst/>
                          <a:latin typeface="+mn-lt"/>
                          <a:ea typeface="+mn-ea"/>
                          <a:cs typeface="+mn-cs"/>
                        </a:rPr>
                        <a:t>VARIABLES </a:t>
                      </a:r>
                    </a:p>
                  </a:txBody>
                  <a:tcPr marL="5143" marR="5143" marT="5143" marB="0" anchor="b"/>
                </a:tc>
                <a:tc>
                  <a:txBody>
                    <a:bodyPr/>
                    <a:lstStyle/>
                    <a:p>
                      <a:pPr algn="l" fontAlgn="b"/>
                      <a:r>
                        <a:rPr lang="es-EC" sz="1100" b="1" u="none" strike="noStrike" kern="1200" dirty="0">
                          <a:solidFill>
                            <a:schemeClr val="dk1"/>
                          </a:solidFill>
                          <a:effectLst/>
                          <a:latin typeface="+mn-lt"/>
                          <a:ea typeface="+mn-ea"/>
                          <a:cs typeface="+mn-cs"/>
                        </a:rPr>
                        <a:t>INDICADOR</a:t>
                      </a:r>
                    </a:p>
                  </a:txBody>
                  <a:tcPr marL="5143" marR="5143" marT="5143" marB="0" anchor="b"/>
                </a:tc>
                <a:tc>
                  <a:txBody>
                    <a:bodyPr/>
                    <a:lstStyle/>
                    <a:p>
                      <a:pPr algn="l" fontAlgn="b"/>
                      <a:r>
                        <a:rPr lang="es-EC" sz="1100" b="1" u="none" strike="noStrike" kern="1200" dirty="0">
                          <a:solidFill>
                            <a:schemeClr val="dk1"/>
                          </a:solidFill>
                          <a:effectLst/>
                          <a:latin typeface="+mn-lt"/>
                          <a:ea typeface="+mn-ea"/>
                          <a:cs typeface="+mn-cs"/>
                        </a:rPr>
                        <a:t>INSTRUMENTO</a:t>
                      </a:r>
                    </a:p>
                  </a:txBody>
                  <a:tcPr marL="5143" marR="5143" marT="5143" marB="0" anchor="b"/>
                </a:tc>
                <a:extLst>
                  <a:ext uri="{0D108BD9-81ED-4DB2-BD59-A6C34878D82A}">
                    <a16:rowId xmlns:a16="http://schemas.microsoft.com/office/drawing/2014/main" xmlns="" val="10000"/>
                  </a:ext>
                </a:extLst>
              </a:tr>
              <a:tr h="1440870">
                <a:tc>
                  <a:txBody>
                    <a:bodyPr/>
                    <a:lstStyle/>
                    <a:p>
                      <a:pPr algn="l" fontAlgn="ctr"/>
                      <a:r>
                        <a:rPr lang="es-EC" sz="1100" u="none" strike="noStrike" kern="1200">
                          <a:solidFill>
                            <a:schemeClr val="dk1"/>
                          </a:solidFill>
                          <a:effectLst/>
                          <a:latin typeface="+mn-lt"/>
                          <a:ea typeface="+mn-ea"/>
                          <a:cs typeface="+mn-cs"/>
                        </a:rPr>
                        <a:t>3. Sociológica</a:t>
                      </a:r>
                    </a:p>
                  </a:txBody>
                  <a:tcPr marL="5143" marR="5143" marT="5143" marB="0" anchor="ctr"/>
                </a:tc>
                <a:tc>
                  <a:txBody>
                    <a:bodyPr/>
                    <a:lstStyle/>
                    <a:p>
                      <a:pPr algn="l" fontAlgn="b"/>
                      <a:r>
                        <a:rPr lang="es-EC" sz="1100" u="none" strike="noStrike" kern="1200" dirty="0">
                          <a:solidFill>
                            <a:schemeClr val="dk1"/>
                          </a:solidFill>
                          <a:effectLst/>
                          <a:latin typeface="+mn-lt"/>
                          <a:ea typeface="+mn-ea"/>
                          <a:cs typeface="+mn-cs"/>
                        </a:rPr>
                        <a:t>C.Alimentos Saludables, Economía familiar, </a:t>
                      </a:r>
                      <a:br>
                        <a:rPr lang="es-EC" sz="1100" u="none" strike="noStrike" kern="1200" dirty="0">
                          <a:solidFill>
                            <a:schemeClr val="dk1"/>
                          </a:solidFill>
                          <a:effectLst/>
                          <a:latin typeface="+mn-lt"/>
                          <a:ea typeface="+mn-ea"/>
                          <a:cs typeface="+mn-cs"/>
                        </a:rPr>
                      </a:br>
                      <a:r>
                        <a:rPr lang="es-EC" sz="1100" u="none" strike="noStrike" kern="1200" dirty="0">
                          <a:solidFill>
                            <a:schemeClr val="dk1"/>
                          </a:solidFill>
                          <a:effectLst/>
                          <a:latin typeface="+mn-lt"/>
                          <a:ea typeface="+mn-ea"/>
                          <a:cs typeface="+mn-cs"/>
                        </a:rPr>
                        <a:t>Campañas concientización, Educación alimentaria,</a:t>
                      </a:r>
                      <a:br>
                        <a:rPr lang="es-EC" sz="1100" u="none" strike="noStrike" kern="1200" dirty="0">
                          <a:solidFill>
                            <a:schemeClr val="dk1"/>
                          </a:solidFill>
                          <a:effectLst/>
                          <a:latin typeface="+mn-lt"/>
                          <a:ea typeface="+mn-ea"/>
                          <a:cs typeface="+mn-cs"/>
                        </a:rPr>
                      </a:br>
                      <a:r>
                        <a:rPr lang="es-EC" sz="1100" u="none" strike="noStrike" kern="1200" dirty="0">
                          <a:solidFill>
                            <a:schemeClr val="dk1"/>
                          </a:solidFill>
                          <a:effectLst/>
                          <a:latin typeface="+mn-lt"/>
                          <a:ea typeface="+mn-ea"/>
                          <a:cs typeface="+mn-cs"/>
                        </a:rPr>
                        <a:t>Generación de Consumo</a:t>
                      </a:r>
                    </a:p>
                  </a:txBody>
                  <a:tcPr marL="5143" marR="5143" marT="5143" marB="0" anchor="b"/>
                </a:tc>
                <a:tc>
                  <a:txBody>
                    <a:bodyPr/>
                    <a:lstStyle/>
                    <a:p>
                      <a:pPr algn="l" fontAlgn="b"/>
                      <a:r>
                        <a:rPr lang="es-EC" sz="1100" u="none" strike="noStrike" kern="1200" dirty="0">
                          <a:solidFill>
                            <a:schemeClr val="dk1"/>
                          </a:solidFill>
                          <a:effectLst/>
                          <a:latin typeface="+mn-lt"/>
                          <a:ea typeface="+mn-ea"/>
                          <a:cs typeface="+mn-cs"/>
                        </a:rPr>
                        <a:t># pers. cas, nivel de ingresos, #Pers. Compran, nivel de educación, nivel de percepción hábitos de consumo </a:t>
                      </a:r>
                    </a:p>
                  </a:txBody>
                  <a:tcPr marL="5143" marR="5143" marT="5143" marB="0" anchor="b"/>
                </a:tc>
                <a:tc rowSpan="4">
                  <a:txBody>
                    <a:bodyPr/>
                    <a:lstStyle/>
                    <a:p>
                      <a:pPr algn="l" fontAlgn="ctr"/>
                      <a:r>
                        <a:rPr lang="es-EC" sz="1100" u="none" strike="noStrike" kern="1200" dirty="0">
                          <a:solidFill>
                            <a:schemeClr val="dk1"/>
                          </a:solidFill>
                          <a:effectLst/>
                          <a:latin typeface="+mn-lt"/>
                          <a:ea typeface="+mn-ea"/>
                          <a:cs typeface="+mn-cs"/>
                        </a:rPr>
                        <a:t>ENCUESTA</a:t>
                      </a:r>
                    </a:p>
                  </a:txBody>
                  <a:tcPr marL="5143" marR="5143" marT="5143" marB="0" anchor="ctr"/>
                </a:tc>
                <a:extLst>
                  <a:ext uri="{0D108BD9-81ED-4DB2-BD59-A6C34878D82A}">
                    <a16:rowId xmlns:a16="http://schemas.microsoft.com/office/drawing/2014/main" xmlns="" val="10001"/>
                  </a:ext>
                </a:extLst>
              </a:tr>
              <a:tr h="554180">
                <a:tc>
                  <a:txBody>
                    <a:bodyPr/>
                    <a:lstStyle/>
                    <a:p>
                      <a:pPr algn="l" fontAlgn="b"/>
                      <a:r>
                        <a:rPr lang="es-EC" sz="1100" u="none" strike="noStrike" kern="1200">
                          <a:solidFill>
                            <a:schemeClr val="dk1"/>
                          </a:solidFill>
                          <a:effectLst/>
                          <a:latin typeface="+mn-lt"/>
                          <a:ea typeface="+mn-ea"/>
                          <a:cs typeface="+mn-cs"/>
                        </a:rPr>
                        <a:t>4.  Cultural - Social</a:t>
                      </a:r>
                    </a:p>
                  </a:txBody>
                  <a:tcPr marL="5143" marR="5143" marT="5143" marB="0" anchor="b"/>
                </a:tc>
                <a:tc>
                  <a:txBody>
                    <a:bodyPr/>
                    <a:lstStyle/>
                    <a:p>
                      <a:pPr algn="l" fontAlgn="b"/>
                      <a:r>
                        <a:rPr lang="es-EC" sz="1100" u="none" strike="noStrike" kern="1200">
                          <a:solidFill>
                            <a:schemeClr val="dk1"/>
                          </a:solidFill>
                          <a:effectLst/>
                          <a:latin typeface="+mn-lt"/>
                          <a:ea typeface="+mn-ea"/>
                          <a:cs typeface="+mn-cs"/>
                        </a:rPr>
                        <a:t>Genética, Inf medios</a:t>
                      </a:r>
                    </a:p>
                  </a:txBody>
                  <a:tcPr marL="5143" marR="5143" marT="5143" marB="0" anchor="b"/>
                </a:tc>
                <a:tc>
                  <a:txBody>
                    <a:bodyPr/>
                    <a:lstStyle/>
                    <a:p>
                      <a:pPr algn="l" fontAlgn="b"/>
                      <a:r>
                        <a:rPr lang="es-EC" sz="1100" u="none" strike="noStrike" kern="1200" dirty="0">
                          <a:solidFill>
                            <a:schemeClr val="dk1"/>
                          </a:solidFill>
                          <a:effectLst/>
                          <a:latin typeface="+mn-lt"/>
                          <a:ea typeface="+mn-ea"/>
                          <a:cs typeface="+mn-cs"/>
                        </a:rPr>
                        <a:t>#consumen alm poco saludables, nivel de ingresos </a:t>
                      </a:r>
                    </a:p>
                  </a:txBody>
                  <a:tcPr marL="5143" marR="5143" marT="5143" marB="0" anchor="b"/>
                </a:tc>
                <a:tc vMerge="1">
                  <a:txBody>
                    <a:bodyPr/>
                    <a:lstStyle/>
                    <a:p>
                      <a:endParaRPr lang="es-EC"/>
                    </a:p>
                  </a:txBody>
                  <a:tcPr/>
                </a:tc>
                <a:extLst>
                  <a:ext uri="{0D108BD9-81ED-4DB2-BD59-A6C34878D82A}">
                    <a16:rowId xmlns:a16="http://schemas.microsoft.com/office/drawing/2014/main" xmlns="" val="10002"/>
                  </a:ext>
                </a:extLst>
              </a:tr>
              <a:tr h="1330035">
                <a:tc>
                  <a:txBody>
                    <a:bodyPr/>
                    <a:lstStyle/>
                    <a:p>
                      <a:pPr algn="l" fontAlgn="b"/>
                      <a:r>
                        <a:rPr lang="es-EC" sz="1100" u="none" strike="noStrike" kern="1200">
                          <a:solidFill>
                            <a:schemeClr val="dk1"/>
                          </a:solidFill>
                          <a:effectLst/>
                          <a:latin typeface="+mn-lt"/>
                          <a:ea typeface="+mn-ea"/>
                          <a:cs typeface="+mn-cs"/>
                        </a:rPr>
                        <a:t>5. Antropológica</a:t>
                      </a:r>
                    </a:p>
                  </a:txBody>
                  <a:tcPr marL="5143" marR="5143" marT="5143" marB="0" anchor="b"/>
                </a:tc>
                <a:tc>
                  <a:txBody>
                    <a:bodyPr/>
                    <a:lstStyle/>
                    <a:p>
                      <a:pPr algn="l" fontAlgn="b"/>
                      <a:r>
                        <a:rPr lang="es-EC" sz="1100" u="none" strike="noStrike" kern="1200" dirty="0">
                          <a:solidFill>
                            <a:schemeClr val="dk1"/>
                          </a:solidFill>
                          <a:effectLst/>
                          <a:latin typeface="+mn-lt"/>
                          <a:ea typeface="+mn-ea"/>
                          <a:cs typeface="+mn-cs"/>
                        </a:rPr>
                        <a:t>Tradicionalidad de hábitos</a:t>
                      </a:r>
                    </a:p>
                  </a:txBody>
                  <a:tcPr marL="5143" marR="5143" marT="5143" marB="0" anchor="b"/>
                </a:tc>
                <a:tc>
                  <a:txBody>
                    <a:bodyPr/>
                    <a:lstStyle/>
                    <a:p>
                      <a:pPr algn="l" fontAlgn="b"/>
                      <a:r>
                        <a:rPr lang="es-EC" sz="1100" u="none" strike="noStrike" kern="1200" dirty="0">
                          <a:solidFill>
                            <a:schemeClr val="dk1"/>
                          </a:solidFill>
                          <a:effectLst/>
                          <a:latin typeface="+mn-lt"/>
                          <a:ea typeface="+mn-ea"/>
                          <a:cs typeface="+mn-cs"/>
                        </a:rPr>
                        <a:t># compran prod. Saludables,Nivel de educación adecuada alimentación, Nivel de percepción de hábitos de consumo</a:t>
                      </a:r>
                    </a:p>
                  </a:txBody>
                  <a:tcPr marL="5143" marR="5143" marT="5143" marB="0" anchor="b"/>
                </a:tc>
                <a:tc vMerge="1">
                  <a:txBody>
                    <a:bodyPr/>
                    <a:lstStyle/>
                    <a:p>
                      <a:endParaRPr lang="es-EC"/>
                    </a:p>
                  </a:txBody>
                  <a:tcPr/>
                </a:tc>
                <a:extLst>
                  <a:ext uri="{0D108BD9-81ED-4DB2-BD59-A6C34878D82A}">
                    <a16:rowId xmlns:a16="http://schemas.microsoft.com/office/drawing/2014/main" xmlns="" val="10003"/>
                  </a:ext>
                </a:extLst>
              </a:tr>
              <a:tr h="1440870">
                <a:tc>
                  <a:txBody>
                    <a:bodyPr/>
                    <a:lstStyle/>
                    <a:p>
                      <a:pPr algn="l" fontAlgn="b"/>
                      <a:r>
                        <a:rPr lang="es-EC" sz="1100" u="none" strike="noStrike" kern="1200">
                          <a:solidFill>
                            <a:schemeClr val="dk1"/>
                          </a:solidFill>
                          <a:effectLst/>
                          <a:latin typeface="+mn-lt"/>
                          <a:ea typeface="+mn-ea"/>
                          <a:cs typeface="+mn-cs"/>
                        </a:rPr>
                        <a:t>6. Económica</a:t>
                      </a:r>
                    </a:p>
                  </a:txBody>
                  <a:tcPr marL="5143" marR="5143" marT="5143" marB="0" anchor="b"/>
                </a:tc>
                <a:tc>
                  <a:txBody>
                    <a:bodyPr/>
                    <a:lstStyle/>
                    <a:p>
                      <a:pPr algn="l" fontAlgn="b"/>
                      <a:r>
                        <a:rPr lang="es-EC" sz="1100" u="none" strike="noStrike" kern="1200">
                          <a:solidFill>
                            <a:schemeClr val="dk1"/>
                          </a:solidFill>
                          <a:effectLst/>
                          <a:latin typeface="+mn-lt"/>
                          <a:ea typeface="+mn-ea"/>
                          <a:cs typeface="+mn-cs"/>
                        </a:rPr>
                        <a:t>Nivel de percep ingresos vs. Compras de alimentos saludables, Nivel persep ingresos vs  Estilos de vida</a:t>
                      </a:r>
                    </a:p>
                  </a:txBody>
                  <a:tcPr marL="5143" marR="5143" marT="5143" marB="0" anchor="b"/>
                </a:tc>
                <a:tc>
                  <a:txBody>
                    <a:bodyPr/>
                    <a:lstStyle/>
                    <a:p>
                      <a:pPr algn="l" fontAlgn="b"/>
                      <a:r>
                        <a:rPr lang="es-EC" sz="1100" u="none" strike="noStrike" kern="1200" dirty="0">
                          <a:solidFill>
                            <a:schemeClr val="dk1"/>
                          </a:solidFill>
                          <a:effectLst/>
                          <a:latin typeface="+mn-lt"/>
                          <a:ea typeface="+mn-ea"/>
                          <a:cs typeface="+mn-cs"/>
                        </a:rPr>
                        <a:t>nivel de percepción de ingreso vs. Compra, nivel de percepción ingresos vs evs.</a:t>
                      </a:r>
                    </a:p>
                  </a:txBody>
                  <a:tcPr marL="5143" marR="5143" marT="5143" marB="0" anchor="b"/>
                </a:tc>
                <a:tc vMerge="1">
                  <a:txBody>
                    <a:bodyPr/>
                    <a:lstStyle/>
                    <a:p>
                      <a:endParaRPr lang="es-EC"/>
                    </a:p>
                  </a:txBody>
                  <a:tcPr/>
                </a:tc>
                <a:extLst>
                  <a:ext uri="{0D108BD9-81ED-4DB2-BD59-A6C34878D82A}">
                    <a16:rowId xmlns:a16="http://schemas.microsoft.com/office/drawing/2014/main" xmlns="" val="10004"/>
                  </a:ext>
                </a:extLst>
              </a:tr>
            </a:tbl>
          </a:graphicData>
        </a:graphic>
      </p:graphicFrame>
      <p:sp>
        <p:nvSpPr>
          <p:cNvPr id="3" name="2 Título"/>
          <p:cNvSpPr>
            <a:spLocks noGrp="1"/>
          </p:cNvSpPr>
          <p:nvPr>
            <p:ph type="title"/>
          </p:nvPr>
        </p:nvSpPr>
        <p:spPr/>
        <p:txBody>
          <a:bodyPr/>
          <a:lstStyle/>
          <a:p>
            <a:pPr algn="ctr"/>
            <a:r>
              <a:rPr lang="es-EC" dirty="0">
                <a:solidFill>
                  <a:schemeClr val="tx1"/>
                </a:solidFill>
              </a:rPr>
              <a:t>MATRIZ DE VARIABLES</a:t>
            </a:r>
            <a:endParaRPr lang="es-EC" dirty="0"/>
          </a:p>
        </p:txBody>
      </p:sp>
    </p:spTree>
    <p:extLst>
      <p:ext uri="{BB962C8B-B14F-4D97-AF65-F5344CB8AC3E}">
        <p14:creationId xmlns:p14="http://schemas.microsoft.com/office/powerpoint/2010/main" val="1456862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8D884E10-C221-4568-9515-E52915B63D8D}"/>
              </a:ext>
            </a:extLst>
          </p:cNvPr>
          <p:cNvSpPr>
            <a:spLocks noChangeArrowheads="1"/>
          </p:cNvSpPr>
          <p:nvPr/>
        </p:nvSpPr>
        <p:spPr bwMode="auto">
          <a:xfrm>
            <a:off x="372650" y="2686429"/>
            <a:ext cx="3621232" cy="97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96142" tIns="45720" rIns="91440" bIns="0" numCol="1" anchor="ctr" anchorCtr="0" compatLnSpc="1">
            <a:prstTxWarp prst="textNoShape">
              <a:avLst/>
            </a:prstTxWarp>
            <a:spAutoFit/>
          </a:bodyPr>
          <a:lstStyle/>
          <a:p>
            <a:endParaRPr lang="es-EC" sz="3200"/>
          </a:p>
        </p:txBody>
      </p:sp>
      <p:pic>
        <p:nvPicPr>
          <p:cNvPr id="3073" name="Imagen 12" descr="Resultado de imagen para espe">
            <a:extLst>
              <a:ext uri="{FF2B5EF4-FFF2-40B4-BE49-F238E27FC236}">
                <a16:creationId xmlns:a16="http://schemas.microsoft.com/office/drawing/2014/main" xmlns="" id="{95EB1384-7021-4B04-9F87-EF586C5C0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140" y="57385"/>
            <a:ext cx="4206950" cy="12055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xmlns="" id="{EE5B8465-29C3-4F7A-A469-0EF0764986FF}"/>
              </a:ext>
            </a:extLst>
          </p:cNvPr>
          <p:cNvSpPr>
            <a:spLocks noChangeArrowheads="1"/>
          </p:cNvSpPr>
          <p:nvPr/>
        </p:nvSpPr>
        <p:spPr bwMode="auto">
          <a:xfrm>
            <a:off x="0" y="1416850"/>
            <a:ext cx="8892480" cy="253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a:ln>
                  <a:noFill/>
                </a:ln>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EC" altLang="es-EC" sz="2000" b="1" i="0" u="none" strike="noStrike" cap="none" normalizeH="0" baseline="0" dirty="0">
              <a:ln>
                <a:noFill/>
              </a:ln>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a:ln>
                  <a:noFill/>
                </a:ln>
                <a:effectLst/>
                <a:latin typeface="Arial" panose="020B0604020202020204" pitchFamily="34" charset="0"/>
                <a:ea typeface="Times New Roman" panose="02020603050405020304" pitchFamily="18" charset="0"/>
                <a:cs typeface="Times New Roman" panose="02020603050405020304" pitchFamily="18" charset="0"/>
              </a:rPr>
              <a:t>T</a:t>
            </a:r>
            <a:r>
              <a:rPr kumimoji="0" lang="es-EC" altLang="es-EC" sz="1400" b="1" i="0" u="none" strike="noStrike" cap="none" normalizeH="0" baseline="0" dirty="0" bmk="">
                <a:ln>
                  <a:noFill/>
                </a:ln>
                <a:effectLst/>
                <a:latin typeface="Arial" panose="020B0604020202020204" pitchFamily="34" charset="0"/>
                <a:ea typeface="Times New Roman" panose="02020603050405020304" pitchFamily="18" charset="0"/>
                <a:cs typeface="Times New Roman" panose="02020603050405020304" pitchFamily="18" charset="0"/>
              </a:rPr>
              <a:t>utor: Ing. Lenin Ballesteros /0982978536</a:t>
            </a:r>
            <a:endParaRPr kumimoji="0" lang="es-EC" altLang="es-EC" sz="2000" b="1" i="0" u="none" strike="noStrike" cap="none" normalizeH="0" baseline="0" dirty="0" bmk="">
              <a:ln>
                <a:noFill/>
              </a:ln>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bmk="">
                <a:ln>
                  <a:noFill/>
                </a:ln>
                <a:effectLst/>
                <a:latin typeface="Arial" panose="020B0604020202020204" pitchFamily="34" charset="0"/>
                <a:ea typeface="Times New Roman" panose="02020603050405020304" pitchFamily="18" charset="0"/>
                <a:cs typeface="Times New Roman" panose="02020603050405020304" pitchFamily="18" charset="0"/>
              </a:rPr>
              <a:t>Alumna: Sonia López</a:t>
            </a:r>
            <a:endParaRPr kumimoji="0" lang="es-EC" altLang="es-EC" sz="2000" b="1" i="0" u="none" strike="noStrike" cap="none" normalizeH="0" baseline="0" dirty="0">
              <a:ln>
                <a:noFill/>
              </a:ln>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Correo: </a:t>
            </a:r>
            <a:r>
              <a:rPr kumimoji="0" lang="es-EC" altLang="es-EC" sz="1400" b="0"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ainoslacerima3676@hotmail.com</a:t>
            </a:r>
            <a:endParaRPr kumimoji="0" lang="es-EC" altLang="es-EC" sz="1100" b="0" i="0" u="none" strike="noStrike" cap="none" normalizeH="0" baseline="0" dirty="0">
              <a:ln>
                <a:noFill/>
              </a:ln>
              <a:effectLst/>
              <a:latin typeface="Arial" panose="020B0604020202020204"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Teléfono: </a:t>
            </a:r>
            <a:r>
              <a:rPr kumimoji="0" lang="es-EC" altLang="es-EC" sz="1400" b="0"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0993734334</a:t>
            </a:r>
            <a:endParaRPr kumimoji="0" lang="es-EC" altLang="es-EC" sz="1100" b="0" i="0" u="none" strike="noStrike" cap="none" normalizeH="0" baseline="0" dirty="0">
              <a:ln>
                <a:noFill/>
              </a:ln>
              <a:effectLst/>
              <a:latin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Objetivo</a:t>
            </a:r>
            <a:r>
              <a:rPr kumimoji="0" lang="es-EC" altLang="es-EC" sz="1400" b="0"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 El objetivo de este trabajo de investigación es estudiar los “Estilos de vida Saludable y el comportamiento del consumidor.  Estudio de Caso: Productos Orgánicos en el Distrito Metropolitano de Quito”. La presente investigación es de origen educativo, la cual tiene como objetivo enriquecer de conocimiento de estudio.</a:t>
            </a:r>
            <a:endParaRPr kumimoji="0" lang="es-EC" altLang="es-EC" sz="1100" b="0" i="0" u="none" strike="noStrike" cap="none" normalizeH="0" baseline="0" dirty="0">
              <a:ln>
                <a:noFill/>
              </a:ln>
              <a:effectLst/>
              <a:latin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Nota:</a:t>
            </a:r>
            <a:endParaRPr kumimoji="0" lang="es-EC" altLang="es-EC" sz="1100" b="0" i="0" u="none" strike="noStrike" cap="none" normalizeH="0" baseline="0" dirty="0">
              <a:ln>
                <a:noFill/>
              </a:ln>
              <a:effectLst/>
              <a:latin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Califique del 1 - 5 según su conocimiento:  5.-Muy de acuerdo.  4.-De acuerdo.  3.- Indiferente.  2.-En desacuerdo.  1.- Muy en desacuerdo</a:t>
            </a:r>
            <a:endParaRPr kumimoji="0" lang="es-EC" altLang="es-EC" sz="3200" b="0" i="0" u="none" strike="noStrike" cap="none" normalizeH="0" baseline="0" dirty="0">
              <a:ln>
                <a:noFill/>
              </a:ln>
              <a:effectLst/>
              <a:latin typeface="Arial" panose="020B0604020202020204" pitchFamily="34" charset="0"/>
            </a:endParaRPr>
          </a:p>
        </p:txBody>
      </p:sp>
      <p:graphicFrame>
        <p:nvGraphicFramePr>
          <p:cNvPr id="8" name="Tabla 7">
            <a:extLst>
              <a:ext uri="{FF2B5EF4-FFF2-40B4-BE49-F238E27FC236}">
                <a16:creationId xmlns:a16="http://schemas.microsoft.com/office/drawing/2014/main" xmlns="" id="{41AE86B7-5E84-4793-AA54-77A339DC61B6}"/>
              </a:ext>
            </a:extLst>
          </p:cNvPr>
          <p:cNvGraphicFramePr>
            <a:graphicFrameLocks noGrp="1"/>
          </p:cNvGraphicFramePr>
          <p:nvPr>
            <p:extLst>
              <p:ext uri="{D42A27DB-BD31-4B8C-83A1-F6EECF244321}">
                <p14:modId xmlns:p14="http://schemas.microsoft.com/office/powerpoint/2010/main" val="1777680981"/>
              </p:ext>
            </p:extLst>
          </p:nvPr>
        </p:nvGraphicFramePr>
        <p:xfrm>
          <a:off x="15164" y="4109895"/>
          <a:ext cx="9128836" cy="2690722"/>
        </p:xfrm>
        <a:graphic>
          <a:graphicData uri="http://schemas.openxmlformats.org/drawingml/2006/table">
            <a:tbl>
              <a:tblPr firstRow="1" firstCol="1" bandRow="1">
                <a:tableStyleId>{93296810-A885-4BE3-A3E7-6D5BEEA58F35}</a:tableStyleId>
              </a:tblPr>
              <a:tblGrid>
                <a:gridCol w="1586591">
                  <a:extLst>
                    <a:ext uri="{9D8B030D-6E8A-4147-A177-3AD203B41FA5}">
                      <a16:colId xmlns:a16="http://schemas.microsoft.com/office/drawing/2014/main" xmlns="" val="2160324915"/>
                    </a:ext>
                  </a:extLst>
                </a:gridCol>
                <a:gridCol w="361502">
                  <a:extLst>
                    <a:ext uri="{9D8B030D-6E8A-4147-A177-3AD203B41FA5}">
                      <a16:colId xmlns:a16="http://schemas.microsoft.com/office/drawing/2014/main" xmlns="" val="3396462252"/>
                    </a:ext>
                  </a:extLst>
                </a:gridCol>
                <a:gridCol w="2733173">
                  <a:extLst>
                    <a:ext uri="{9D8B030D-6E8A-4147-A177-3AD203B41FA5}">
                      <a16:colId xmlns:a16="http://schemas.microsoft.com/office/drawing/2014/main" xmlns="" val="204371363"/>
                    </a:ext>
                  </a:extLst>
                </a:gridCol>
                <a:gridCol w="361502">
                  <a:extLst>
                    <a:ext uri="{9D8B030D-6E8A-4147-A177-3AD203B41FA5}">
                      <a16:colId xmlns:a16="http://schemas.microsoft.com/office/drawing/2014/main" xmlns="" val="1866753424"/>
                    </a:ext>
                  </a:extLst>
                </a:gridCol>
                <a:gridCol w="2064943">
                  <a:extLst>
                    <a:ext uri="{9D8B030D-6E8A-4147-A177-3AD203B41FA5}">
                      <a16:colId xmlns:a16="http://schemas.microsoft.com/office/drawing/2014/main" xmlns="" val="3829720003"/>
                    </a:ext>
                  </a:extLst>
                </a:gridCol>
                <a:gridCol w="450964">
                  <a:extLst>
                    <a:ext uri="{9D8B030D-6E8A-4147-A177-3AD203B41FA5}">
                      <a16:colId xmlns:a16="http://schemas.microsoft.com/office/drawing/2014/main" xmlns="" val="3516576539"/>
                    </a:ext>
                  </a:extLst>
                </a:gridCol>
                <a:gridCol w="1212310">
                  <a:extLst>
                    <a:ext uri="{9D8B030D-6E8A-4147-A177-3AD203B41FA5}">
                      <a16:colId xmlns:a16="http://schemas.microsoft.com/office/drawing/2014/main" xmlns="" val="2215377497"/>
                    </a:ext>
                  </a:extLst>
                </a:gridCol>
                <a:gridCol w="357851">
                  <a:extLst>
                    <a:ext uri="{9D8B030D-6E8A-4147-A177-3AD203B41FA5}">
                      <a16:colId xmlns:a16="http://schemas.microsoft.com/office/drawing/2014/main" xmlns="" val="59857875"/>
                    </a:ext>
                  </a:extLst>
                </a:gridCol>
              </a:tblGrid>
              <a:tr h="817127">
                <a:tc gridSpan="8">
                  <a:txBody>
                    <a:bodyPr/>
                    <a:lstStyle/>
                    <a:p>
                      <a:pPr indent="180340" algn="just">
                        <a:lnSpc>
                          <a:spcPct val="200000"/>
                        </a:lnSpc>
                        <a:spcAft>
                          <a:spcPts val="0"/>
                        </a:spcAft>
                      </a:pPr>
                      <a:r>
                        <a:rPr lang="es-EC" sz="1050" dirty="0">
                          <a:effectLst/>
                        </a:rPr>
                        <a:t>Datos generales</a:t>
                      </a:r>
                      <a:endParaRPr lang="es-EC" sz="1600" dirty="0">
                        <a:effectLst/>
                      </a:endParaRPr>
                    </a:p>
                    <a:p>
                      <a:pPr indent="180340" algn="just">
                        <a:lnSpc>
                          <a:spcPct val="200000"/>
                        </a:lnSpc>
                        <a:spcAft>
                          <a:spcPts val="0"/>
                        </a:spcAft>
                      </a:pPr>
                      <a:r>
                        <a:rPr lang="es-EC" sz="1050" dirty="0">
                          <a:effectLst/>
                        </a:rPr>
                        <a:t>Marque con una “X” el casillero correspondiente</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723060449"/>
                  </a:ext>
                </a:extLst>
              </a:tr>
              <a:tr h="374719">
                <a:tc gridSpan="2">
                  <a:txBody>
                    <a:bodyPr/>
                    <a:lstStyle/>
                    <a:p>
                      <a:pPr indent="180340" algn="just">
                        <a:lnSpc>
                          <a:spcPct val="200000"/>
                        </a:lnSpc>
                        <a:spcAft>
                          <a:spcPts val="0"/>
                        </a:spcAft>
                      </a:pPr>
                      <a:r>
                        <a:rPr lang="es-EC" sz="1050">
                          <a:effectLst/>
                        </a:rPr>
                        <a:t>Género</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indent="180340" algn="just">
                        <a:lnSpc>
                          <a:spcPct val="200000"/>
                        </a:lnSpc>
                        <a:spcAft>
                          <a:spcPts val="0"/>
                        </a:spcAft>
                      </a:pPr>
                      <a:r>
                        <a:rPr lang="es-EC" sz="1050">
                          <a:effectLst/>
                        </a:rPr>
                        <a:t>Estado civil</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indent="180340" algn="just">
                        <a:lnSpc>
                          <a:spcPct val="200000"/>
                        </a:lnSpc>
                        <a:spcAft>
                          <a:spcPts val="0"/>
                        </a:spcAft>
                      </a:pPr>
                      <a:r>
                        <a:rPr lang="es-EC" sz="1050">
                          <a:effectLst/>
                        </a:rPr>
                        <a:t>Nivel de Estudios</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indent="180340" algn="just">
                        <a:lnSpc>
                          <a:spcPct val="200000"/>
                        </a:lnSpc>
                        <a:spcAft>
                          <a:spcPts val="0"/>
                        </a:spcAft>
                      </a:pPr>
                      <a:r>
                        <a:rPr lang="es-EC" sz="1050">
                          <a:effectLst/>
                        </a:rPr>
                        <a:t>Edad</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 val="2892926830"/>
                  </a:ext>
                </a:extLst>
              </a:tr>
              <a:tr h="374719">
                <a:tc>
                  <a:txBody>
                    <a:bodyPr/>
                    <a:lstStyle/>
                    <a:p>
                      <a:pPr indent="180340" algn="just">
                        <a:lnSpc>
                          <a:spcPct val="200000"/>
                        </a:lnSpc>
                        <a:spcAft>
                          <a:spcPts val="0"/>
                        </a:spcAft>
                      </a:pPr>
                      <a:r>
                        <a:rPr lang="es-EC" sz="1050">
                          <a:effectLst/>
                        </a:rPr>
                        <a:t>Masculino</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Soltero</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Primaria</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20 a 25</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97976993"/>
                  </a:ext>
                </a:extLst>
              </a:tr>
              <a:tr h="374719">
                <a:tc>
                  <a:txBody>
                    <a:bodyPr/>
                    <a:lstStyle/>
                    <a:p>
                      <a:pPr indent="180340" algn="just">
                        <a:lnSpc>
                          <a:spcPct val="200000"/>
                        </a:lnSpc>
                        <a:spcAft>
                          <a:spcPts val="0"/>
                        </a:spcAft>
                      </a:pPr>
                      <a:r>
                        <a:rPr lang="es-EC" sz="1050">
                          <a:effectLst/>
                        </a:rPr>
                        <a:t>Femenino</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Casado/Unión Libre</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Secundaria</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26 a 30</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1643396"/>
                  </a:ext>
                </a:extLst>
              </a:tr>
              <a:tr h="374719">
                <a:tc>
                  <a:txBody>
                    <a:bodyPr/>
                    <a:lstStyle/>
                    <a:p>
                      <a:pPr indent="180340" algn="just">
                        <a:lnSpc>
                          <a:spcPct val="200000"/>
                        </a:lnSpc>
                        <a:spcAft>
                          <a:spcPts val="0"/>
                        </a:spcAft>
                      </a:pPr>
                      <a:r>
                        <a:rPr lang="es-EC" sz="1050">
                          <a:effectLst/>
                        </a:rPr>
                        <a:t>GLBTI</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Divorciado</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Superior</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31 a 35</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86982262"/>
                  </a:ext>
                </a:extLst>
              </a:tr>
              <a:tr h="374719">
                <a:tc gridSpan="2">
                  <a:txBody>
                    <a:bodyPr/>
                    <a:lstStyle/>
                    <a:p>
                      <a:pPr indent="180340" algn="just">
                        <a:lnSpc>
                          <a:spcPct val="200000"/>
                        </a:lnSpc>
                        <a:spcAft>
                          <a:spcPts val="0"/>
                        </a:spcAft>
                      </a:pPr>
                      <a:r>
                        <a:rPr lang="es-EC" sz="1050">
                          <a:effectLst/>
                        </a:rPr>
                        <a:t>Nombre:</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4">
                  <a:txBody>
                    <a:bodyPr/>
                    <a:lstStyle/>
                    <a:p>
                      <a:pPr indent="180340" algn="just">
                        <a:lnSpc>
                          <a:spcPct val="200000"/>
                        </a:lnSpc>
                        <a:spcAft>
                          <a:spcPts val="0"/>
                        </a:spcAft>
                      </a:pPr>
                      <a:r>
                        <a:rPr lang="es-EC" sz="1050">
                          <a:effectLst/>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180340" algn="just">
                        <a:lnSpc>
                          <a:spcPct val="200000"/>
                        </a:lnSpc>
                        <a:spcAft>
                          <a:spcPts val="0"/>
                        </a:spcAft>
                      </a:pPr>
                      <a:r>
                        <a:rPr lang="es-EC" sz="1050" dirty="0">
                          <a:effectLst/>
                        </a:rPr>
                        <a:t>36 a 65</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050" dirty="0">
                          <a:effectLst/>
                        </a:rPr>
                        <a:t> </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51127490"/>
                  </a:ext>
                </a:extLst>
              </a:tr>
            </a:tbl>
          </a:graphicData>
        </a:graphic>
      </p:graphicFrame>
      <p:sp>
        <p:nvSpPr>
          <p:cNvPr id="7" name="Rectángulo 6">
            <a:extLst>
              <a:ext uri="{FF2B5EF4-FFF2-40B4-BE49-F238E27FC236}">
                <a16:creationId xmlns:a16="http://schemas.microsoft.com/office/drawing/2014/main" xmlns="" id="{075D093F-CC49-4875-812F-A3C60BAF3B3E}"/>
              </a:ext>
            </a:extLst>
          </p:cNvPr>
          <p:cNvSpPr/>
          <p:nvPr/>
        </p:nvSpPr>
        <p:spPr>
          <a:xfrm>
            <a:off x="251520" y="412728"/>
            <a:ext cx="4320480" cy="584775"/>
          </a:xfrm>
          <a:prstGeom prst="rect">
            <a:avLst/>
          </a:prstGeom>
        </p:spPr>
        <p:txBody>
          <a:bodyPr wrap="square">
            <a:spAutoFit/>
          </a:bodyPr>
          <a:lstStyle/>
          <a:p>
            <a:r>
              <a:rPr lang="es-EC" sz="3200" b="1" i="1" dirty="0">
                <a:solidFill>
                  <a:srgbClr val="000000"/>
                </a:solidFill>
                <a:latin typeface="Arial (Cuerpo)"/>
                <a:ea typeface="Times New Roman" panose="02020603050405020304" pitchFamily="18" charset="0"/>
              </a:rPr>
              <a:t>Modelo de Encuesta</a:t>
            </a:r>
            <a:endParaRPr lang="es-EC" sz="3200" i="1" dirty="0">
              <a:latin typeface="Arial (Cuerpo)"/>
            </a:endParaRPr>
          </a:p>
        </p:txBody>
      </p:sp>
    </p:spTree>
    <p:extLst>
      <p:ext uri="{BB962C8B-B14F-4D97-AF65-F5344CB8AC3E}">
        <p14:creationId xmlns:p14="http://schemas.microsoft.com/office/powerpoint/2010/main" val="248098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F5F53A90-4812-4B28-8B76-725EED70C9E5}"/>
              </a:ext>
            </a:extLst>
          </p:cNvPr>
          <p:cNvGraphicFramePr>
            <a:graphicFrameLocks noGrp="1"/>
          </p:cNvGraphicFramePr>
          <p:nvPr>
            <p:extLst>
              <p:ext uri="{D42A27DB-BD31-4B8C-83A1-F6EECF244321}">
                <p14:modId xmlns:p14="http://schemas.microsoft.com/office/powerpoint/2010/main" val="3897735188"/>
              </p:ext>
            </p:extLst>
          </p:nvPr>
        </p:nvGraphicFramePr>
        <p:xfrm>
          <a:off x="0" y="488725"/>
          <a:ext cx="9144004" cy="3779520"/>
        </p:xfrm>
        <a:graphic>
          <a:graphicData uri="http://schemas.openxmlformats.org/drawingml/2006/table">
            <a:tbl>
              <a:tblPr firstRow="1" firstCol="1" bandRow="1">
                <a:tableStyleId>{21E4AEA4-8DFA-4A89-87EB-49C32662AFE0}</a:tableStyleId>
              </a:tblPr>
              <a:tblGrid>
                <a:gridCol w="782727">
                  <a:extLst>
                    <a:ext uri="{9D8B030D-6E8A-4147-A177-3AD203B41FA5}">
                      <a16:colId xmlns:a16="http://schemas.microsoft.com/office/drawing/2014/main" xmlns="" val="4013753757"/>
                    </a:ext>
                  </a:extLst>
                </a:gridCol>
                <a:gridCol w="5504687">
                  <a:extLst>
                    <a:ext uri="{9D8B030D-6E8A-4147-A177-3AD203B41FA5}">
                      <a16:colId xmlns:a16="http://schemas.microsoft.com/office/drawing/2014/main" xmlns="" val="3090538544"/>
                    </a:ext>
                  </a:extLst>
                </a:gridCol>
                <a:gridCol w="654711">
                  <a:extLst>
                    <a:ext uri="{9D8B030D-6E8A-4147-A177-3AD203B41FA5}">
                      <a16:colId xmlns:a16="http://schemas.microsoft.com/office/drawing/2014/main" xmlns="" val="2775723112"/>
                    </a:ext>
                  </a:extLst>
                </a:gridCol>
                <a:gridCol w="524867">
                  <a:extLst>
                    <a:ext uri="{9D8B030D-6E8A-4147-A177-3AD203B41FA5}">
                      <a16:colId xmlns:a16="http://schemas.microsoft.com/office/drawing/2014/main" xmlns="" val="3820982744"/>
                    </a:ext>
                  </a:extLst>
                </a:gridCol>
                <a:gridCol w="629108">
                  <a:extLst>
                    <a:ext uri="{9D8B030D-6E8A-4147-A177-3AD203B41FA5}">
                      <a16:colId xmlns:a16="http://schemas.microsoft.com/office/drawing/2014/main" xmlns="" val="4116957871"/>
                    </a:ext>
                  </a:extLst>
                </a:gridCol>
                <a:gridCol w="524867">
                  <a:extLst>
                    <a:ext uri="{9D8B030D-6E8A-4147-A177-3AD203B41FA5}">
                      <a16:colId xmlns:a16="http://schemas.microsoft.com/office/drawing/2014/main" xmlns="" val="3517518857"/>
                    </a:ext>
                  </a:extLst>
                </a:gridCol>
                <a:gridCol w="523037">
                  <a:extLst>
                    <a:ext uri="{9D8B030D-6E8A-4147-A177-3AD203B41FA5}">
                      <a16:colId xmlns:a16="http://schemas.microsoft.com/office/drawing/2014/main" xmlns="" val="2358465724"/>
                    </a:ext>
                  </a:extLst>
                </a:gridCol>
              </a:tblGrid>
              <a:tr h="348486">
                <a:tc gridSpan="2">
                  <a:txBody>
                    <a:bodyPr/>
                    <a:lstStyle/>
                    <a:p>
                      <a:pPr indent="180340" algn="ctr">
                        <a:lnSpc>
                          <a:spcPct val="200000"/>
                        </a:lnSpc>
                        <a:spcAft>
                          <a:spcPts val="0"/>
                        </a:spcAft>
                      </a:pPr>
                      <a:r>
                        <a:rPr lang="es-EC" sz="1600" dirty="0">
                          <a:solidFill>
                            <a:schemeClr val="bg1"/>
                          </a:solidFill>
                          <a:effectLst/>
                        </a:rPr>
                        <a:t>Preguntas</a:t>
                      </a:r>
                      <a:endParaRPr lang="es-EC"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gn="just">
                        <a:lnSpc>
                          <a:spcPct val="200000"/>
                        </a:lnSpc>
                        <a:spcAft>
                          <a:spcPts val="0"/>
                        </a:spcAft>
                      </a:pPr>
                      <a:r>
                        <a:rPr lang="es-EC" sz="1200">
                          <a:solidFill>
                            <a:schemeClr val="bg1"/>
                          </a:solidFill>
                          <a:effectLst/>
                        </a:rPr>
                        <a:t>1</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200">
                          <a:solidFill>
                            <a:schemeClr val="bg1"/>
                          </a:solidFill>
                          <a:effectLst/>
                        </a:rPr>
                        <a:t>2</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200">
                          <a:solidFill>
                            <a:schemeClr val="bg1"/>
                          </a:solidFill>
                          <a:effectLst/>
                        </a:rPr>
                        <a:t>3</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200">
                          <a:solidFill>
                            <a:schemeClr val="bg1"/>
                          </a:solidFill>
                          <a:effectLst/>
                        </a:rPr>
                        <a:t>4</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200" dirty="0">
                          <a:solidFill>
                            <a:schemeClr val="bg1"/>
                          </a:solidFill>
                          <a:effectLst/>
                        </a:rPr>
                        <a:t>5</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76423362"/>
                  </a:ext>
                </a:extLst>
              </a:tr>
              <a:tr h="569866">
                <a:tc>
                  <a:txBody>
                    <a:bodyPr/>
                    <a:lstStyle/>
                    <a:p>
                      <a:pPr indent="180340" algn="ctr">
                        <a:lnSpc>
                          <a:spcPct val="200000"/>
                        </a:lnSpc>
                        <a:spcAft>
                          <a:spcPts val="0"/>
                        </a:spcAft>
                      </a:pPr>
                      <a:r>
                        <a:rPr lang="es-EC" sz="1200">
                          <a:solidFill>
                            <a:schemeClr val="bg1"/>
                          </a:solidFill>
                          <a:effectLst/>
                        </a:rPr>
                        <a:t> </a:t>
                      </a:r>
                      <a:endParaRPr lang="es-EC" sz="2000">
                        <a:solidFill>
                          <a:schemeClr val="bg1"/>
                        </a:solidFill>
                        <a:effectLst/>
                      </a:endParaRPr>
                    </a:p>
                    <a:p>
                      <a:pPr indent="180340" algn="ctr">
                        <a:lnSpc>
                          <a:spcPct val="200000"/>
                        </a:lnSpc>
                        <a:spcAft>
                          <a:spcPts val="0"/>
                        </a:spcAft>
                      </a:pPr>
                      <a:r>
                        <a:rPr lang="es-EC" sz="1200">
                          <a:solidFill>
                            <a:schemeClr val="bg1"/>
                          </a:solidFill>
                          <a:effectLst/>
                        </a:rPr>
                        <a:t>1.1</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dirty="0">
                          <a:solidFill>
                            <a:schemeClr val="tx1"/>
                          </a:solidFill>
                          <a:effectLst/>
                        </a:rPr>
                        <a:t> </a:t>
                      </a:r>
                      <a:endParaRPr lang="es-EC" sz="1800" dirty="0">
                        <a:solidFill>
                          <a:schemeClr val="tx1"/>
                        </a:solidFill>
                        <a:effectLst/>
                      </a:endParaRPr>
                    </a:p>
                    <a:p>
                      <a:pPr indent="180340" algn="just">
                        <a:lnSpc>
                          <a:spcPct val="200000"/>
                        </a:lnSpc>
                        <a:spcAft>
                          <a:spcPts val="0"/>
                        </a:spcAft>
                      </a:pPr>
                      <a:r>
                        <a:rPr lang="es-EC" sz="1100" dirty="0">
                          <a:solidFill>
                            <a:schemeClr val="tx1"/>
                          </a:solidFill>
                          <a:effectLst/>
                        </a:rPr>
                        <a:t>Soy una persona que me alimento adecuadamente</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86657642"/>
                  </a:ext>
                </a:extLst>
              </a:tr>
              <a:tr h="261338">
                <a:tc>
                  <a:txBody>
                    <a:bodyPr/>
                    <a:lstStyle/>
                    <a:p>
                      <a:pPr indent="180340" algn="ctr">
                        <a:lnSpc>
                          <a:spcPct val="200000"/>
                        </a:lnSpc>
                        <a:spcAft>
                          <a:spcPts val="0"/>
                        </a:spcAft>
                      </a:pPr>
                      <a:r>
                        <a:rPr lang="es-EC" sz="1200">
                          <a:solidFill>
                            <a:schemeClr val="bg1"/>
                          </a:solidFill>
                          <a:effectLst/>
                        </a:rPr>
                        <a:t>1.2</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dirty="0">
                          <a:solidFill>
                            <a:schemeClr val="tx1"/>
                          </a:solidFill>
                          <a:effectLst/>
                        </a:rPr>
                        <a:t>Creo que es saludable Practicar diariamente deporte</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99907200"/>
                  </a:ext>
                </a:extLst>
              </a:tr>
              <a:tr h="261338">
                <a:tc>
                  <a:txBody>
                    <a:bodyPr/>
                    <a:lstStyle/>
                    <a:p>
                      <a:pPr indent="180340" algn="just">
                        <a:lnSpc>
                          <a:spcPct val="200000"/>
                        </a:lnSpc>
                        <a:spcAft>
                          <a:spcPts val="0"/>
                        </a:spcAft>
                      </a:pPr>
                      <a:r>
                        <a:rPr lang="es-EC" sz="1200">
                          <a:solidFill>
                            <a:schemeClr val="bg1"/>
                          </a:solidFill>
                          <a:effectLst/>
                        </a:rPr>
                        <a:t>  1.3</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dirty="0">
                          <a:solidFill>
                            <a:schemeClr val="tx1"/>
                          </a:solidFill>
                          <a:effectLst/>
                        </a:rPr>
                        <a:t> Ganar lo suficiente permite obtener productos de origen saludable</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92575461"/>
                  </a:ext>
                </a:extLst>
              </a:tr>
              <a:tr h="261338">
                <a:tc>
                  <a:txBody>
                    <a:bodyPr/>
                    <a:lstStyle/>
                    <a:p>
                      <a:pPr indent="180340" algn="just">
                        <a:lnSpc>
                          <a:spcPct val="200000"/>
                        </a:lnSpc>
                        <a:spcAft>
                          <a:spcPts val="0"/>
                        </a:spcAft>
                      </a:pPr>
                      <a:r>
                        <a:rPr lang="es-EC" sz="1200">
                          <a:solidFill>
                            <a:schemeClr val="bg1"/>
                          </a:solidFill>
                          <a:effectLst/>
                        </a:rPr>
                        <a:t>  1.4</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Estoy a gusto con mi peso corporal</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12493194"/>
                  </a:ext>
                </a:extLst>
              </a:tr>
              <a:tr h="261338">
                <a:tc>
                  <a:txBody>
                    <a:bodyPr/>
                    <a:lstStyle/>
                    <a:p>
                      <a:pPr indent="180340" algn="just">
                        <a:lnSpc>
                          <a:spcPct val="200000"/>
                        </a:lnSpc>
                        <a:spcAft>
                          <a:spcPts val="0"/>
                        </a:spcAft>
                      </a:pPr>
                      <a:r>
                        <a:rPr lang="es-EC" sz="1200">
                          <a:solidFill>
                            <a:schemeClr val="bg1"/>
                          </a:solidFill>
                          <a:effectLst/>
                        </a:rPr>
                        <a:t>  1.5</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dirty="0">
                          <a:solidFill>
                            <a:schemeClr val="tx1"/>
                          </a:solidFill>
                          <a:effectLst/>
                        </a:rPr>
                        <a:t>Duermo las suficientes horas al día</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73607239"/>
                  </a:ext>
                </a:extLst>
              </a:tr>
              <a:tr h="261338">
                <a:tc>
                  <a:txBody>
                    <a:bodyPr/>
                    <a:lstStyle/>
                    <a:p>
                      <a:pPr indent="180340" algn="just">
                        <a:lnSpc>
                          <a:spcPct val="200000"/>
                        </a:lnSpc>
                        <a:spcAft>
                          <a:spcPts val="0"/>
                        </a:spcAft>
                      </a:pPr>
                      <a:r>
                        <a:rPr lang="es-EC" sz="1200">
                          <a:solidFill>
                            <a:schemeClr val="bg1"/>
                          </a:solidFill>
                          <a:effectLst/>
                        </a:rPr>
                        <a:t> 2.1</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Mi conducta al momento de comprar productos refleja mi estilo de vida</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85887739"/>
                  </a:ext>
                </a:extLst>
              </a:tr>
              <a:tr h="357616">
                <a:tc>
                  <a:txBody>
                    <a:bodyPr/>
                    <a:lstStyle/>
                    <a:p>
                      <a:pPr indent="180340" algn="just">
                        <a:lnSpc>
                          <a:spcPct val="200000"/>
                        </a:lnSpc>
                        <a:spcAft>
                          <a:spcPts val="0"/>
                        </a:spcAft>
                      </a:pPr>
                      <a:r>
                        <a:rPr lang="es-EC" sz="1200">
                          <a:solidFill>
                            <a:schemeClr val="bg1"/>
                          </a:solidFill>
                          <a:effectLst/>
                        </a:rPr>
                        <a:t> 2.2</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Me considero un comprador compulsivo, que se deja persuadir por la publicidad.</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dirty="0">
                          <a:solidFill>
                            <a:schemeClr val="tx1"/>
                          </a:solidFill>
                          <a:effectLst/>
                        </a:rPr>
                        <a:t> </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97325902"/>
                  </a:ext>
                </a:extLst>
              </a:tr>
              <a:tr h="357616">
                <a:tc>
                  <a:txBody>
                    <a:bodyPr/>
                    <a:lstStyle/>
                    <a:p>
                      <a:pPr indent="180340" algn="just">
                        <a:lnSpc>
                          <a:spcPct val="200000"/>
                        </a:lnSpc>
                        <a:spcAft>
                          <a:spcPts val="0"/>
                        </a:spcAft>
                      </a:pPr>
                      <a:r>
                        <a:rPr lang="es-EC" sz="1200" dirty="0">
                          <a:solidFill>
                            <a:schemeClr val="bg1"/>
                          </a:solidFill>
                          <a:effectLst/>
                        </a:rPr>
                        <a:t> 3.1</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dirty="0">
                          <a:solidFill>
                            <a:schemeClr val="tx1"/>
                          </a:solidFill>
                          <a:effectLst/>
                        </a:rPr>
                        <a:t>Mi entorno Laboral y Familiar Influye de la manera en la cual consumo alimentos</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a:solidFill>
                            <a:schemeClr val="tx1"/>
                          </a:solidFill>
                          <a:effectLst/>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C" sz="1100" dirty="0">
                          <a:solidFill>
                            <a:schemeClr val="tx1"/>
                          </a:solidFill>
                          <a:effectLst/>
                        </a:rPr>
                        <a:t> </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60266379"/>
                  </a:ext>
                </a:extLst>
              </a:tr>
            </a:tbl>
          </a:graphicData>
        </a:graphic>
      </p:graphicFrame>
      <p:sp>
        <p:nvSpPr>
          <p:cNvPr id="5" name="Rectangle 1">
            <a:extLst>
              <a:ext uri="{FF2B5EF4-FFF2-40B4-BE49-F238E27FC236}">
                <a16:creationId xmlns:a16="http://schemas.microsoft.com/office/drawing/2014/main" xmlns="" id="{361C8D93-A97E-491C-9C7C-B9AC33239B79}"/>
              </a:ext>
            </a:extLst>
          </p:cNvPr>
          <p:cNvSpPr>
            <a:spLocks noChangeArrowheads="1"/>
          </p:cNvSpPr>
          <p:nvPr/>
        </p:nvSpPr>
        <p:spPr bwMode="auto">
          <a:xfrm>
            <a:off x="320682" y="119392"/>
            <a:ext cx="75608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s-EC" b="1" i="1" u="none" strike="noStrike" cap="none" normalizeH="0" baseline="0" dirty="0">
                <a:ln>
                  <a:noFill/>
                </a:ln>
                <a:effectLst/>
                <a:latin typeface="Arial (Cuerpo)"/>
                <a:ea typeface="Calibri" panose="020F0502020204030204" pitchFamily="34" charset="0"/>
                <a:cs typeface="Times New Roman" panose="02020603050405020304" pitchFamily="18" charset="0"/>
              </a:rPr>
              <a:t>Desarrollo de Encuesta</a:t>
            </a:r>
            <a:endParaRPr kumimoji="0" lang="es-EC" altLang="es-EC" sz="4400" b="0" i="1" u="none" strike="noStrike" cap="none" normalizeH="0" baseline="0" dirty="0">
              <a:ln>
                <a:noFill/>
              </a:ln>
              <a:effectLst/>
              <a:latin typeface="Arial (Cuerpo)"/>
            </a:endParaRPr>
          </a:p>
        </p:txBody>
      </p:sp>
    </p:spTree>
    <p:extLst>
      <p:ext uri="{BB962C8B-B14F-4D97-AF65-F5344CB8AC3E}">
        <p14:creationId xmlns:p14="http://schemas.microsoft.com/office/powerpoint/2010/main" val="364099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480879315"/>
              </p:ext>
            </p:extLst>
          </p:nvPr>
        </p:nvGraphicFramePr>
        <p:xfrm>
          <a:off x="457200" y="1600200"/>
          <a:ext cx="8229600" cy="391703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660377">
                <a:tc>
                  <a:txBody>
                    <a:bodyPr/>
                    <a:lstStyle/>
                    <a:p>
                      <a:r>
                        <a:rPr lang="es-EC" dirty="0"/>
                        <a:t>SECTOR NORTE</a:t>
                      </a:r>
                    </a:p>
                  </a:txBody>
                  <a:tcPr/>
                </a:tc>
                <a:tc>
                  <a:txBody>
                    <a:bodyPr/>
                    <a:lstStyle/>
                    <a:p>
                      <a:r>
                        <a:rPr lang="es-EC" dirty="0"/>
                        <a:t>SECTOR CENTRO </a:t>
                      </a:r>
                    </a:p>
                  </a:txBody>
                  <a:tcPr/>
                </a:tc>
                <a:extLst>
                  <a:ext uri="{0D108BD9-81ED-4DB2-BD59-A6C34878D82A}">
                    <a16:rowId xmlns:a16="http://schemas.microsoft.com/office/drawing/2014/main" xmlns="" val="10000"/>
                  </a:ext>
                </a:extLst>
              </a:tr>
              <a:tr h="1628328">
                <a:tc>
                  <a:txBody>
                    <a:bodyPr/>
                    <a:lstStyle/>
                    <a:p>
                      <a:r>
                        <a:rPr lang="es-EC" dirty="0"/>
                        <a:t>- POBLACIÓN</a:t>
                      </a:r>
                      <a:r>
                        <a:rPr lang="es-EC" baseline="0" dirty="0"/>
                        <a:t> QUE FRECUENTA RESTAURANTS      100 ENCUESTAS</a:t>
                      </a:r>
                      <a:endParaRPr lang="es-EC" dirty="0"/>
                    </a:p>
                  </a:txBody>
                  <a:tcPr/>
                </a:tc>
                <a:tc>
                  <a:txBody>
                    <a:bodyPr/>
                    <a:lstStyle/>
                    <a:p>
                      <a:r>
                        <a:rPr lang="es-EC" dirty="0"/>
                        <a:t>POBLACIÓN QUE FRECUENTA SUPERMERCADOS Y MERCADOS DE LA LOCALIDAD 185 ENCUESTAS</a:t>
                      </a:r>
                    </a:p>
                  </a:txBody>
                  <a:tcPr/>
                </a:tc>
                <a:extLst>
                  <a:ext uri="{0D108BD9-81ED-4DB2-BD59-A6C34878D82A}">
                    <a16:rowId xmlns:a16="http://schemas.microsoft.com/office/drawing/2014/main" xmlns="" val="10001"/>
                  </a:ext>
                </a:extLst>
              </a:tr>
              <a:tr h="1628328">
                <a:tc>
                  <a:txBody>
                    <a:bodyPr/>
                    <a:lstStyle/>
                    <a:p>
                      <a:r>
                        <a:rPr lang="es-EC" dirty="0"/>
                        <a:t>- POBLACIÓN EN GENERAL Y POBLACIÓN QUE VISITA PARQUES 100 ENCUESTAS</a:t>
                      </a:r>
                    </a:p>
                  </a:txBody>
                  <a:tcPr/>
                </a:tc>
                <a:tc>
                  <a:txBody>
                    <a:bodyPr/>
                    <a:lstStyle/>
                    <a:p>
                      <a:endParaRPr lang="es-EC" dirty="0"/>
                    </a:p>
                  </a:txBody>
                  <a:tcPr/>
                </a:tc>
                <a:extLst>
                  <a:ext uri="{0D108BD9-81ED-4DB2-BD59-A6C34878D82A}">
                    <a16:rowId xmlns:a16="http://schemas.microsoft.com/office/drawing/2014/main" xmlns="" val="10002"/>
                  </a:ext>
                </a:extLst>
              </a:tr>
            </a:tbl>
          </a:graphicData>
        </a:graphic>
      </p:graphicFrame>
      <p:sp>
        <p:nvSpPr>
          <p:cNvPr id="3" name="Título 2"/>
          <p:cNvSpPr>
            <a:spLocks noGrp="1"/>
          </p:cNvSpPr>
          <p:nvPr>
            <p:ph type="title"/>
          </p:nvPr>
        </p:nvSpPr>
        <p:spPr/>
        <p:txBody>
          <a:bodyPr/>
          <a:lstStyle/>
          <a:p>
            <a:pPr algn="ctr"/>
            <a:r>
              <a:rPr lang="es-EC" dirty="0">
                <a:solidFill>
                  <a:schemeClr val="tx1"/>
                </a:solidFill>
              </a:rPr>
              <a:t>DISTRIBUCIÓN DE LA MUESTRA</a:t>
            </a:r>
          </a:p>
        </p:txBody>
      </p:sp>
    </p:spTree>
    <p:extLst>
      <p:ext uri="{BB962C8B-B14F-4D97-AF65-F5344CB8AC3E}">
        <p14:creationId xmlns:p14="http://schemas.microsoft.com/office/powerpoint/2010/main" val="15803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aul\Desktop\imagen expo\cerebro-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628800"/>
            <a:ext cx="4114800" cy="2733675"/>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18181" y="4797152"/>
            <a:ext cx="9144000" cy="432048"/>
          </a:xfrm>
          <a:prstGeom prst="rect">
            <a:avLst/>
          </a:prstGeom>
        </p:spPr>
        <p:style>
          <a:lnRef idx="0">
            <a:schemeClr val="accent6"/>
          </a:lnRef>
          <a:fillRef idx="3">
            <a:schemeClr val="accent6"/>
          </a:fillRef>
          <a:effectRef idx="3">
            <a:schemeClr val="accent6"/>
          </a:effectRef>
          <a:fontRef idx="minor">
            <a:schemeClr val="lt1"/>
          </a:fontRef>
        </p:style>
        <p:txBody>
          <a:bodyPr/>
          <a:lstStyle>
            <a:lvl1pPr marL="342900" indent="-342900" algn="l" rtl="0" eaLnBrk="0" fontAlgn="base" hangingPunct="0">
              <a:spcBef>
                <a:spcPct val="20000"/>
              </a:spcBef>
              <a:spcAft>
                <a:spcPct val="0"/>
              </a:spcAft>
              <a:buChar char="•"/>
              <a:defRPr sz="24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4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lt1"/>
                </a:solidFill>
                <a:latin typeface="+mn-lt"/>
                <a:ea typeface="+mn-ea"/>
                <a:cs typeface="+mn-cs"/>
              </a:defRPr>
            </a:lvl5pPr>
            <a:lvl6pPr marL="2514600" indent="-228600" algn="l" rtl="0" fontAlgn="base">
              <a:spcBef>
                <a:spcPct val="20000"/>
              </a:spcBef>
              <a:spcAft>
                <a:spcPct val="0"/>
              </a:spcAft>
              <a:buChar char="»"/>
              <a:defRPr sz="2400">
                <a:solidFill>
                  <a:schemeClr val="lt1"/>
                </a:solidFill>
                <a:latin typeface="+mn-lt"/>
                <a:ea typeface="+mn-ea"/>
                <a:cs typeface="+mn-cs"/>
              </a:defRPr>
            </a:lvl6pPr>
            <a:lvl7pPr marL="2971800" indent="-228600" algn="l" rtl="0" fontAlgn="base">
              <a:spcBef>
                <a:spcPct val="20000"/>
              </a:spcBef>
              <a:spcAft>
                <a:spcPct val="0"/>
              </a:spcAft>
              <a:buChar char="»"/>
              <a:defRPr sz="2400">
                <a:solidFill>
                  <a:schemeClr val="lt1"/>
                </a:solidFill>
                <a:latin typeface="+mn-lt"/>
                <a:ea typeface="+mn-ea"/>
                <a:cs typeface="+mn-cs"/>
              </a:defRPr>
            </a:lvl7pPr>
            <a:lvl8pPr marL="3429000" indent="-228600" algn="l" rtl="0" fontAlgn="base">
              <a:spcBef>
                <a:spcPct val="20000"/>
              </a:spcBef>
              <a:spcAft>
                <a:spcPct val="0"/>
              </a:spcAft>
              <a:buChar char="»"/>
              <a:defRPr sz="2400">
                <a:solidFill>
                  <a:schemeClr val="lt1"/>
                </a:solidFill>
                <a:latin typeface="+mn-lt"/>
                <a:ea typeface="+mn-ea"/>
                <a:cs typeface="+mn-cs"/>
              </a:defRPr>
            </a:lvl8pPr>
            <a:lvl9pPr marL="3886200" indent="-228600" algn="l" rtl="0" fontAlgn="base">
              <a:spcBef>
                <a:spcPct val="20000"/>
              </a:spcBef>
              <a:spcAft>
                <a:spcPct val="0"/>
              </a:spcAft>
              <a:buChar char="»"/>
              <a:defRPr sz="2400">
                <a:solidFill>
                  <a:schemeClr val="lt1"/>
                </a:solidFill>
                <a:latin typeface="+mn-lt"/>
                <a:ea typeface="+mn-ea"/>
                <a:cs typeface="+mn-cs"/>
              </a:defRPr>
            </a:lvl9pPr>
          </a:lstStyle>
          <a:p>
            <a:pPr marL="0" indent="0" algn="ctr">
              <a:buFontTx/>
              <a:buNone/>
            </a:pPr>
            <a:r>
              <a:rPr lang="es-ES_tradnl" kern="0">
                <a:latin typeface="Adobe Gothic Std B" pitchFamily="34" charset="-128"/>
                <a:ea typeface="Adobe Gothic Std B" pitchFamily="34" charset="-128"/>
              </a:rPr>
              <a:t>RESULTADOS DE LA INVESTIGACIÓN</a:t>
            </a:r>
            <a:endParaRPr lang="es-ES" kern="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316448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355421"/>
            <a:ext cx="8229600" cy="101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Paul\Desktop\imagen expo\mono_lup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836712"/>
            <a:ext cx="5148064" cy="4977483"/>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791580" y="4890865"/>
            <a:ext cx="6408712"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EC" dirty="0">
                <a:solidFill>
                  <a:schemeClr val="tx1"/>
                </a:solidFill>
              </a:rPr>
              <a:t>¿De qué manera influyen los cambios de estilo de vida saludables en el comportamiento del consumidor de productos Orgánicos del Distrito Metropolitano de Quito?</a:t>
            </a:r>
          </a:p>
        </p:txBody>
      </p:sp>
    </p:spTree>
    <p:extLst>
      <p:ext uri="{BB962C8B-B14F-4D97-AF65-F5344CB8AC3E}">
        <p14:creationId xmlns:p14="http://schemas.microsoft.com/office/powerpoint/2010/main" val="177692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EC" dirty="0">
                <a:solidFill>
                  <a:schemeClr val="tx1"/>
                </a:solidFill>
                <a:latin typeface="Arial (Cuerpo)"/>
                <a:ea typeface="Times New Roman" panose="02020603050405020304" pitchFamily="18" charset="0"/>
                <a:cs typeface="Times New Roman" panose="02020603050405020304" pitchFamily="18" charset="0"/>
              </a:rPr>
              <a:t>ANÁLISIS DE DATOS</a:t>
            </a:r>
            <a:br>
              <a:rPr lang="es-EC" dirty="0">
                <a:solidFill>
                  <a:schemeClr val="tx1"/>
                </a:solidFill>
                <a:latin typeface="Arial (Cuerpo)"/>
                <a:ea typeface="Times New Roman" panose="02020603050405020304" pitchFamily="18" charset="0"/>
                <a:cs typeface="Times New Roman" panose="02020603050405020304" pitchFamily="18" charset="0"/>
              </a:rPr>
            </a:br>
            <a:r>
              <a:rPr lang="es-EC" dirty="0">
                <a:solidFill>
                  <a:schemeClr val="tx1"/>
                </a:solidFill>
                <a:latin typeface="Times New Roman" panose="02020603050405020304" pitchFamily="18" charset="0"/>
                <a:ea typeface="Calibri" panose="020F0502020204030204" pitchFamily="34" charset="0"/>
              </a:rPr>
              <a:t>Análisis Descriptivo a través del software SPSS</a:t>
            </a:r>
            <a:r>
              <a:rPr lang="es-EC" dirty="0"/>
              <a:t/>
            </a:r>
            <a:br>
              <a:rPr lang="es-EC" dirty="0"/>
            </a:br>
            <a:endParaRPr lang="es-EC"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11733820"/>
              </p:ext>
            </p:extLst>
          </p:nvPr>
        </p:nvGraphicFramePr>
        <p:xfrm>
          <a:off x="457200" y="1600200"/>
          <a:ext cx="8229600" cy="2764902"/>
        </p:xfrm>
        <a:graphic>
          <a:graphicData uri="http://schemas.openxmlformats.org/drawingml/2006/table">
            <a:tbl>
              <a:tblPr firstRow="1" bandRow="1">
                <a:tableStyleId>{0E3FDE45-AF77-4B5C-9715-49D594BDF05E}</a:tableStyleId>
              </a:tblPr>
              <a:tblGrid>
                <a:gridCol w="1371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549611">
                <a:tc gridSpan="6">
                  <a:txBody>
                    <a:bodyPr/>
                    <a:lstStyle/>
                    <a:p>
                      <a:pPr marL="38100" marR="38100" indent="180340" algn="ctr">
                        <a:lnSpc>
                          <a:spcPts val="1600"/>
                        </a:lnSpc>
                        <a:spcAft>
                          <a:spcPts val="0"/>
                        </a:spcAft>
                      </a:pPr>
                      <a:r>
                        <a:rPr lang="es-EC" sz="900" dirty="0">
                          <a:effectLst/>
                        </a:rPr>
                        <a:t>Género del encuestado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566458">
                <a:tc gridSpan="2">
                  <a:txBody>
                    <a:bodyPr/>
                    <a:lstStyle/>
                    <a:p>
                      <a:pPr indent="180340" algn="l">
                        <a:lnSpc>
                          <a:spcPct val="2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180340" algn="ctr">
                        <a:lnSpc>
                          <a:spcPts val="1600"/>
                        </a:lnSpc>
                        <a:spcAft>
                          <a:spcPts val="0"/>
                        </a:spcAft>
                      </a:pPr>
                      <a:r>
                        <a:rPr lang="es-EC" sz="900">
                          <a:effectLst/>
                        </a:rPr>
                        <a:t>Frecuencia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ts val="1600"/>
                        </a:lnSpc>
                        <a:spcAft>
                          <a:spcPts val="0"/>
                        </a:spcAft>
                      </a:pPr>
                      <a:r>
                        <a:rPr lang="es-EC" sz="900">
                          <a:effectLst/>
                        </a:rPr>
                        <a:t>Porcentaje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ts val="1600"/>
                        </a:lnSpc>
                        <a:spcAft>
                          <a:spcPts val="0"/>
                        </a:spcAft>
                      </a:pPr>
                      <a:r>
                        <a:rPr lang="es-EC" sz="900">
                          <a:effectLst/>
                        </a:rPr>
                        <a:t>Porcentaje válido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ctr">
                        <a:lnSpc>
                          <a:spcPts val="1600"/>
                        </a:lnSpc>
                        <a:spcAft>
                          <a:spcPts val="0"/>
                        </a:spcAft>
                      </a:pPr>
                      <a:r>
                        <a:rPr lang="es-EC" sz="900">
                          <a:effectLst/>
                        </a:rPr>
                        <a:t>Porcentaje acumulado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10001"/>
                  </a:ext>
                </a:extLst>
              </a:tr>
              <a:tr h="549611">
                <a:tc rowSpan="3">
                  <a:txBody>
                    <a:bodyPr/>
                    <a:lstStyle/>
                    <a:p>
                      <a:pPr marL="38100" marR="38100" indent="180340" algn="l">
                        <a:lnSpc>
                          <a:spcPts val="1600"/>
                        </a:lnSpc>
                        <a:spcAft>
                          <a:spcPts val="0"/>
                        </a:spcAft>
                      </a:pPr>
                      <a:r>
                        <a:rPr lang="es-EC" sz="900">
                          <a:effectLst/>
                        </a:rPr>
                        <a:t>Válido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l">
                        <a:lnSpc>
                          <a:spcPts val="1600"/>
                        </a:lnSpc>
                        <a:spcAft>
                          <a:spcPts val="0"/>
                        </a:spcAft>
                      </a:pPr>
                      <a:r>
                        <a:rPr lang="es-EC" sz="900" dirty="0">
                          <a:effectLst/>
                        </a:rPr>
                        <a:t>Masculino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ts val="1600"/>
                        </a:lnSpc>
                        <a:spcAft>
                          <a:spcPts val="0"/>
                        </a:spcAft>
                      </a:pPr>
                      <a:r>
                        <a:rPr lang="es-EC" sz="900">
                          <a:effectLst/>
                        </a:rPr>
                        <a:t>160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ts val="1600"/>
                        </a:lnSpc>
                        <a:spcAft>
                          <a:spcPts val="0"/>
                        </a:spcAft>
                      </a:pPr>
                      <a:r>
                        <a:rPr lang="es-EC" sz="900">
                          <a:effectLst/>
                        </a:rPr>
                        <a:t>41,6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ts val="1600"/>
                        </a:lnSpc>
                        <a:spcAft>
                          <a:spcPts val="0"/>
                        </a:spcAft>
                      </a:pPr>
                      <a:r>
                        <a:rPr lang="es-EC" sz="900">
                          <a:effectLst/>
                        </a:rPr>
                        <a:t>41,6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ts val="1600"/>
                        </a:lnSpc>
                        <a:spcAft>
                          <a:spcPts val="0"/>
                        </a:spcAft>
                      </a:pPr>
                      <a:r>
                        <a:rPr lang="es-EC" sz="900">
                          <a:effectLst/>
                        </a:rPr>
                        <a:t>41,6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2"/>
                  </a:ext>
                </a:extLst>
              </a:tr>
              <a:tr h="549611">
                <a:tc vMerge="1">
                  <a:txBody>
                    <a:bodyPr/>
                    <a:lstStyle/>
                    <a:p>
                      <a:endParaRPr lang="es-EC"/>
                    </a:p>
                  </a:txBody>
                  <a:tcPr/>
                </a:tc>
                <a:tc>
                  <a:txBody>
                    <a:bodyPr/>
                    <a:lstStyle/>
                    <a:p>
                      <a:pPr marL="38100" marR="38100" indent="180340" algn="l">
                        <a:lnSpc>
                          <a:spcPts val="1600"/>
                        </a:lnSpc>
                        <a:spcAft>
                          <a:spcPts val="0"/>
                        </a:spcAft>
                      </a:pPr>
                      <a:r>
                        <a:rPr lang="es-EC" sz="900">
                          <a:effectLst/>
                        </a:rPr>
                        <a:t>Femenino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ts val="1600"/>
                        </a:lnSpc>
                        <a:spcAft>
                          <a:spcPts val="0"/>
                        </a:spcAft>
                      </a:pPr>
                      <a:r>
                        <a:rPr lang="es-EC" sz="900" dirty="0">
                          <a:effectLst/>
                        </a:rPr>
                        <a:t>225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ts val="1600"/>
                        </a:lnSpc>
                        <a:spcAft>
                          <a:spcPts val="0"/>
                        </a:spcAft>
                      </a:pPr>
                      <a:r>
                        <a:rPr lang="es-EC" sz="900">
                          <a:effectLst/>
                        </a:rPr>
                        <a:t>58,4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ts val="1600"/>
                        </a:lnSpc>
                        <a:spcAft>
                          <a:spcPts val="0"/>
                        </a:spcAft>
                      </a:pPr>
                      <a:r>
                        <a:rPr lang="es-EC" sz="900">
                          <a:effectLst/>
                        </a:rPr>
                        <a:t>58,4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ts val="1600"/>
                        </a:lnSpc>
                        <a:spcAft>
                          <a:spcPts val="0"/>
                        </a:spcAft>
                      </a:pPr>
                      <a:r>
                        <a:rPr lang="es-EC" sz="900">
                          <a:effectLst/>
                        </a:rPr>
                        <a:t>100,0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549611">
                <a:tc vMerge="1">
                  <a:txBody>
                    <a:bodyPr/>
                    <a:lstStyle/>
                    <a:p>
                      <a:endParaRPr lang="es-EC"/>
                    </a:p>
                  </a:txBody>
                  <a:tcPr/>
                </a:tc>
                <a:tc>
                  <a:txBody>
                    <a:bodyPr/>
                    <a:lstStyle/>
                    <a:p>
                      <a:pPr marL="38100" marR="38100" indent="180340" algn="l">
                        <a:lnSpc>
                          <a:spcPts val="1600"/>
                        </a:lnSpc>
                        <a:spcAft>
                          <a:spcPts val="0"/>
                        </a:spcAft>
                      </a:pPr>
                      <a:r>
                        <a:rPr lang="es-EC" sz="900">
                          <a:effectLst/>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r">
                        <a:lnSpc>
                          <a:spcPts val="1600"/>
                        </a:lnSpc>
                        <a:spcAft>
                          <a:spcPts val="0"/>
                        </a:spcAft>
                      </a:pPr>
                      <a:r>
                        <a:rPr lang="es-EC" sz="900">
                          <a:effectLst/>
                        </a:rPr>
                        <a:t>385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ts val="1600"/>
                        </a:lnSpc>
                        <a:spcAft>
                          <a:spcPts val="0"/>
                        </a:spcAft>
                      </a:pPr>
                      <a:r>
                        <a:rPr lang="es-EC" sz="900">
                          <a:effectLst/>
                        </a:rPr>
                        <a:t>100,0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r">
                        <a:lnSpc>
                          <a:spcPts val="1600"/>
                        </a:lnSpc>
                        <a:spcAft>
                          <a:spcPts val="0"/>
                        </a:spcAft>
                      </a:pPr>
                      <a:r>
                        <a:rPr lang="es-EC" sz="900">
                          <a:effectLst/>
                        </a:rPr>
                        <a:t>100,0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180340" algn="l">
                        <a:lnSpc>
                          <a:spcPct val="20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7567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4CE85E07-2E2C-4DE0-A121-201187404198}"/>
              </a:ext>
            </a:extLst>
          </p:cNvPr>
          <p:cNvSpPr/>
          <p:nvPr/>
        </p:nvSpPr>
        <p:spPr>
          <a:xfrm>
            <a:off x="2843808" y="116632"/>
            <a:ext cx="2963633" cy="612412"/>
          </a:xfrm>
          <a:prstGeom prst="rect">
            <a:avLst/>
          </a:prstGeom>
        </p:spPr>
        <p:txBody>
          <a:bodyPr wrap="none">
            <a:spAutoFit/>
          </a:bodyPr>
          <a:lstStyle/>
          <a:p>
            <a:pPr indent="180340" algn="ctr">
              <a:lnSpc>
                <a:spcPct val="200000"/>
              </a:lnSpc>
              <a:spcAft>
                <a:spcPts val="0"/>
              </a:spcAft>
            </a:pPr>
            <a:r>
              <a:rPr lang="es-EC" sz="2000" b="1" i="1" kern="0" dirty="0">
                <a:latin typeface="Arial (Cuerpo)"/>
                <a:ea typeface="Times New Roman" panose="02020603050405020304" pitchFamily="18" charset="0"/>
                <a:cs typeface="Times New Roman" panose="02020603050405020304" pitchFamily="18" charset="0"/>
              </a:rPr>
              <a:t>ANÁLISIS DE DATOS</a:t>
            </a:r>
          </a:p>
        </p:txBody>
      </p:sp>
      <p:sp>
        <p:nvSpPr>
          <p:cNvPr id="8" name="Rectángulo 7">
            <a:extLst>
              <a:ext uri="{FF2B5EF4-FFF2-40B4-BE49-F238E27FC236}">
                <a16:creationId xmlns:a16="http://schemas.microsoft.com/office/drawing/2014/main" xmlns="" id="{2C2246E5-380D-435D-A2F3-DF75ED357972}"/>
              </a:ext>
            </a:extLst>
          </p:cNvPr>
          <p:cNvSpPr/>
          <p:nvPr/>
        </p:nvSpPr>
        <p:spPr>
          <a:xfrm>
            <a:off x="899592" y="729044"/>
            <a:ext cx="7272808" cy="1077218"/>
          </a:xfrm>
          <a:prstGeom prst="rect">
            <a:avLst/>
          </a:prstGeom>
        </p:spPr>
        <p:txBody>
          <a:bodyPr wrap="square">
            <a:spAutoFit/>
          </a:bodyPr>
          <a:lstStyle/>
          <a:p>
            <a:pPr algn="ctr"/>
            <a:r>
              <a:rPr lang="es-EC" sz="3200" b="1" i="1" dirty="0">
                <a:effectLst>
                  <a:outerShdw blurRad="38100" dist="38100" dir="2700000" algn="tl">
                    <a:srgbClr val="C0C0C0"/>
                  </a:outerShdw>
                </a:effectLst>
                <a:latin typeface="Times New Roman" panose="02020603050405020304" pitchFamily="18" charset="0"/>
                <a:ea typeface="Calibri" panose="020F0502020204030204" pitchFamily="34" charset="0"/>
                <a:cs typeface="+mj-cs"/>
              </a:rPr>
              <a:t>Análisis Descriptivo a través del software SPSS</a:t>
            </a:r>
          </a:p>
        </p:txBody>
      </p:sp>
      <p:graphicFrame>
        <p:nvGraphicFramePr>
          <p:cNvPr id="11" name="Gráfico 10"/>
          <p:cNvGraphicFramePr>
            <a:graphicFrameLocks/>
          </p:cNvGraphicFramePr>
          <p:nvPr>
            <p:extLst>
              <p:ext uri="{D42A27DB-BD31-4B8C-83A1-F6EECF244321}">
                <p14:modId xmlns:p14="http://schemas.microsoft.com/office/powerpoint/2010/main" val="2502096018"/>
              </p:ext>
            </p:extLst>
          </p:nvPr>
        </p:nvGraphicFramePr>
        <p:xfrm>
          <a:off x="1187624" y="1988840"/>
          <a:ext cx="6696744" cy="4078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7036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EC" dirty="0">
                <a:solidFill>
                  <a:schemeClr val="tx1"/>
                </a:solidFill>
              </a:rPr>
              <a:t>ANÁLISIS BIVARIADO </a:t>
            </a:r>
            <a:br>
              <a:rPr lang="es-EC" dirty="0">
                <a:solidFill>
                  <a:schemeClr val="tx1"/>
                </a:solidFill>
              </a:rPr>
            </a:br>
            <a:r>
              <a:rPr lang="es-EC" dirty="0">
                <a:solidFill>
                  <a:schemeClr val="tx1"/>
                </a:solidFill>
              </a:rPr>
              <a:t>Pregunta 6</a:t>
            </a:r>
          </a:p>
        </p:txBody>
      </p:sp>
      <p:graphicFrame>
        <p:nvGraphicFramePr>
          <p:cNvPr id="4" name="3 Marcador de contenido"/>
          <p:cNvGraphicFramePr>
            <a:graphicFrameLocks noGrp="1"/>
          </p:cNvGraphicFramePr>
          <p:nvPr>
            <p:ph sz="half" idx="1"/>
            <p:extLst>
              <p:ext uri="{D42A27DB-BD31-4B8C-83A1-F6EECF244321}">
                <p14:modId xmlns:p14="http://schemas.microsoft.com/office/powerpoint/2010/main" val="2790429395"/>
              </p:ext>
            </p:extLst>
          </p:nvPr>
        </p:nvGraphicFramePr>
        <p:xfrm>
          <a:off x="539552" y="1484784"/>
          <a:ext cx="4399577" cy="4133056"/>
        </p:xfrm>
        <a:graphic>
          <a:graphicData uri="http://schemas.openxmlformats.org/drawingml/2006/table">
            <a:tbl>
              <a:tblPr>
                <a:tableStyleId>{ED083AE6-46FA-4A59-8FB0-9F97EB10719F}</a:tableStyleId>
              </a:tblPr>
              <a:tblGrid>
                <a:gridCol w="1288415">
                  <a:extLst>
                    <a:ext uri="{9D8B030D-6E8A-4147-A177-3AD203B41FA5}">
                      <a16:colId xmlns:a16="http://schemas.microsoft.com/office/drawing/2014/main" xmlns="" val="20000"/>
                    </a:ext>
                  </a:extLst>
                </a:gridCol>
                <a:gridCol w="676269">
                  <a:extLst>
                    <a:ext uri="{9D8B030D-6E8A-4147-A177-3AD203B41FA5}">
                      <a16:colId xmlns:a16="http://schemas.microsoft.com/office/drawing/2014/main" xmlns="" val="20001"/>
                    </a:ext>
                  </a:extLst>
                </a:gridCol>
                <a:gridCol w="811631">
                  <a:extLst>
                    <a:ext uri="{9D8B030D-6E8A-4147-A177-3AD203B41FA5}">
                      <a16:colId xmlns:a16="http://schemas.microsoft.com/office/drawing/2014/main" xmlns="" val="20002"/>
                    </a:ext>
                  </a:extLst>
                </a:gridCol>
                <a:gridCol w="811631">
                  <a:extLst>
                    <a:ext uri="{9D8B030D-6E8A-4147-A177-3AD203B41FA5}">
                      <a16:colId xmlns:a16="http://schemas.microsoft.com/office/drawing/2014/main" xmlns="" val="20003"/>
                    </a:ext>
                  </a:extLst>
                </a:gridCol>
                <a:gridCol w="811631">
                  <a:extLst>
                    <a:ext uri="{9D8B030D-6E8A-4147-A177-3AD203B41FA5}">
                      <a16:colId xmlns:a16="http://schemas.microsoft.com/office/drawing/2014/main" xmlns="" val="20004"/>
                    </a:ext>
                  </a:extLst>
                </a:gridCol>
              </a:tblGrid>
              <a:tr h="441834">
                <a:tc gridSpan="5">
                  <a:txBody>
                    <a:bodyPr/>
                    <a:lstStyle/>
                    <a:p>
                      <a:pPr marL="38100" marR="38100" indent="180340" algn="ctr">
                        <a:lnSpc>
                          <a:spcPts val="1600"/>
                        </a:lnSpc>
                        <a:spcAft>
                          <a:spcPts val="0"/>
                        </a:spcAft>
                      </a:pPr>
                      <a:r>
                        <a:rPr lang="es-EC" sz="900" dirty="0">
                          <a:effectLst/>
                        </a:rPr>
                        <a:t>Mi conducta al momento de comprar productos refleja mi estilo de vida</a:t>
                      </a:r>
                      <a:endParaRPr lang="es-EC" sz="1200" dirty="0">
                        <a:effectLst/>
                        <a:latin typeface="Times New Roman"/>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729975">
                <a:tc>
                  <a:txBody>
                    <a:bodyPr/>
                    <a:lstStyle/>
                    <a:p>
                      <a:pPr indent="180340" algn="l">
                        <a:lnSpc>
                          <a:spcPct val="200000"/>
                        </a:lnSpc>
                        <a:spcAft>
                          <a:spcPts val="0"/>
                        </a:spcAft>
                      </a:pPr>
                      <a:r>
                        <a:rPr lang="es-EC" sz="1200" dirty="0">
                          <a:effectLst/>
                        </a:rPr>
                        <a:t> </a:t>
                      </a:r>
                      <a:endParaRPr lang="es-EC" sz="1200" dirty="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900" dirty="0">
                          <a:effectLst/>
                        </a:rPr>
                        <a:t>Frecuencia</a:t>
                      </a:r>
                      <a:endParaRPr lang="es-EC" sz="1200" dirty="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900">
                          <a:effectLst/>
                        </a:rPr>
                        <a:t>Porcentaje</a:t>
                      </a:r>
                      <a:endParaRPr lang="es-EC" sz="120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900" dirty="0">
                          <a:effectLst/>
                        </a:rPr>
                        <a:t>Porcentaje válido</a:t>
                      </a:r>
                      <a:endParaRPr lang="es-EC" sz="1200" dirty="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900">
                          <a:effectLst/>
                        </a:rPr>
                        <a:t>Porcentaje acumulado</a:t>
                      </a:r>
                      <a:endParaRPr lang="es-EC" sz="1200">
                        <a:effectLst/>
                        <a:latin typeface="Times New Roman"/>
                        <a:ea typeface="Calibri"/>
                        <a:cs typeface="Times New Roman"/>
                      </a:endParaRPr>
                    </a:p>
                  </a:txBody>
                  <a:tcPr marL="0" marR="0" marT="0" marB="0" anchor="b"/>
                </a:tc>
                <a:extLst>
                  <a:ext uri="{0D108BD9-81ED-4DB2-BD59-A6C34878D82A}">
                    <a16:rowId xmlns:a16="http://schemas.microsoft.com/office/drawing/2014/main" xmlns="" val="10001"/>
                  </a:ext>
                </a:extLst>
              </a:tr>
              <a:tr h="729975">
                <a:tc>
                  <a:txBody>
                    <a:bodyPr/>
                    <a:lstStyle/>
                    <a:p>
                      <a:pPr marL="38100" marR="38100" indent="180340" algn="l">
                        <a:lnSpc>
                          <a:spcPts val="1600"/>
                        </a:lnSpc>
                        <a:spcAft>
                          <a:spcPts val="0"/>
                        </a:spcAft>
                      </a:pPr>
                      <a:r>
                        <a:rPr lang="es-EC" sz="900" dirty="0">
                          <a:effectLst/>
                        </a:rPr>
                        <a:t>Muy en desacuerdo</a:t>
                      </a:r>
                      <a:endParaRPr lang="es-EC" sz="1200" dirty="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900" dirty="0">
                          <a:effectLst/>
                        </a:rPr>
                        <a:t>17</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4,4</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4,4</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4,4</a:t>
                      </a:r>
                      <a:endParaRPr lang="es-EC" sz="12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2"/>
                  </a:ext>
                </a:extLst>
              </a:tr>
              <a:tr h="441834">
                <a:tc>
                  <a:txBody>
                    <a:bodyPr/>
                    <a:lstStyle/>
                    <a:p>
                      <a:pPr marL="38100" marR="38100" indent="180340" algn="l">
                        <a:lnSpc>
                          <a:spcPts val="1600"/>
                        </a:lnSpc>
                        <a:spcAft>
                          <a:spcPts val="0"/>
                        </a:spcAft>
                      </a:pPr>
                      <a:r>
                        <a:rPr lang="es-EC" sz="900" dirty="0">
                          <a:effectLst/>
                        </a:rPr>
                        <a:t>En desacuerdo</a:t>
                      </a:r>
                      <a:endParaRPr lang="es-EC" sz="1200" dirty="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900" dirty="0">
                          <a:effectLst/>
                        </a:rPr>
                        <a:t>32</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8,3</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8,3</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12,7</a:t>
                      </a:r>
                      <a:endParaRPr lang="es-EC" sz="12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3"/>
                  </a:ext>
                </a:extLst>
              </a:tr>
              <a:tr h="341885">
                <a:tc>
                  <a:txBody>
                    <a:bodyPr/>
                    <a:lstStyle/>
                    <a:p>
                      <a:pPr marL="38100" marR="38100" indent="180340" algn="l">
                        <a:lnSpc>
                          <a:spcPts val="1600"/>
                        </a:lnSpc>
                        <a:spcAft>
                          <a:spcPts val="0"/>
                        </a:spcAft>
                      </a:pPr>
                      <a:r>
                        <a:rPr lang="es-EC" sz="900">
                          <a:effectLst/>
                        </a:rPr>
                        <a:t>Indiferente</a:t>
                      </a:r>
                      <a:endParaRPr lang="es-EC" sz="12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900">
                          <a:effectLst/>
                        </a:rPr>
                        <a:t>86</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22,3</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22,3</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35,1</a:t>
                      </a:r>
                      <a:endParaRPr lang="es-EC" sz="12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4"/>
                  </a:ext>
                </a:extLst>
              </a:tr>
              <a:tr h="341885">
                <a:tc>
                  <a:txBody>
                    <a:bodyPr/>
                    <a:lstStyle/>
                    <a:p>
                      <a:pPr marL="38100" marR="38100" indent="180340" algn="l">
                        <a:lnSpc>
                          <a:spcPts val="1600"/>
                        </a:lnSpc>
                        <a:spcAft>
                          <a:spcPts val="0"/>
                        </a:spcAft>
                      </a:pPr>
                      <a:r>
                        <a:rPr lang="es-EC" sz="900">
                          <a:effectLst/>
                        </a:rPr>
                        <a:t>De acuerdo</a:t>
                      </a:r>
                      <a:endParaRPr lang="es-EC" sz="12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900" dirty="0">
                          <a:effectLst/>
                        </a:rPr>
                        <a:t>173</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44,9</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44,9</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80,0</a:t>
                      </a:r>
                      <a:endParaRPr lang="es-EC" sz="12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5"/>
                  </a:ext>
                </a:extLst>
              </a:tr>
              <a:tr h="729975">
                <a:tc>
                  <a:txBody>
                    <a:bodyPr/>
                    <a:lstStyle/>
                    <a:p>
                      <a:pPr marL="38100" marR="38100" indent="180340" algn="l">
                        <a:lnSpc>
                          <a:spcPts val="1600"/>
                        </a:lnSpc>
                        <a:spcAft>
                          <a:spcPts val="0"/>
                        </a:spcAft>
                      </a:pPr>
                      <a:r>
                        <a:rPr lang="es-EC" sz="900">
                          <a:effectLst/>
                        </a:rPr>
                        <a:t>Muy de acuerdo</a:t>
                      </a:r>
                      <a:endParaRPr lang="es-EC" sz="12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900">
                          <a:effectLst/>
                        </a:rPr>
                        <a:t>77</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20,0</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20,0</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100,0</a:t>
                      </a:r>
                      <a:endParaRPr lang="es-EC" sz="12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6"/>
                  </a:ext>
                </a:extLst>
              </a:tr>
              <a:tr h="375693">
                <a:tc>
                  <a:txBody>
                    <a:bodyPr/>
                    <a:lstStyle/>
                    <a:p>
                      <a:pPr marL="38100" marR="38100" indent="180340" algn="l">
                        <a:lnSpc>
                          <a:spcPts val="1600"/>
                        </a:lnSpc>
                        <a:spcAft>
                          <a:spcPts val="0"/>
                        </a:spcAft>
                      </a:pPr>
                      <a:r>
                        <a:rPr lang="es-EC" sz="900" dirty="0">
                          <a:effectLst/>
                        </a:rPr>
                        <a:t>Total</a:t>
                      </a:r>
                      <a:endParaRPr lang="es-EC" sz="1200" dirty="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900">
                          <a:effectLst/>
                        </a:rPr>
                        <a:t>385</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100,0</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100,0</a:t>
                      </a:r>
                      <a:endParaRPr lang="es-EC" sz="1200" dirty="0">
                        <a:effectLst/>
                        <a:latin typeface="Times New Roman"/>
                        <a:ea typeface="Calibri"/>
                        <a:cs typeface="Times New Roman"/>
                      </a:endParaRPr>
                    </a:p>
                  </a:txBody>
                  <a:tcPr marL="0" marR="0" marT="0" marB="0" anchor="ctr"/>
                </a:tc>
                <a:tc>
                  <a:txBody>
                    <a:bodyPr/>
                    <a:lstStyle/>
                    <a:p>
                      <a:pPr indent="180340" algn="l">
                        <a:lnSpc>
                          <a:spcPct val="200000"/>
                        </a:lnSpc>
                        <a:spcAft>
                          <a:spcPts val="0"/>
                        </a:spcAft>
                      </a:pPr>
                      <a:r>
                        <a:rPr lang="es-EC" sz="1200" dirty="0">
                          <a:effectLst/>
                        </a:rPr>
                        <a:t> </a:t>
                      </a:r>
                      <a:endParaRPr lang="es-EC" sz="12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7"/>
                  </a:ext>
                </a:extLst>
              </a:tr>
            </a:tbl>
          </a:graphicData>
        </a:graphic>
      </p:graphicFrame>
      <p:sp>
        <p:nvSpPr>
          <p:cNvPr id="9" name="8 Marcador de contenido"/>
          <p:cNvSpPr>
            <a:spLocks noGrp="1"/>
          </p:cNvSpPr>
          <p:nvPr>
            <p:ph sz="half" idx="2"/>
          </p:nvPr>
        </p:nvSpPr>
        <p:spPr/>
        <p:txBody>
          <a:bodyPr/>
          <a:lstStyle/>
          <a:p>
            <a:endParaRPr lang="es-EC" dirty="0"/>
          </a:p>
          <a:p>
            <a:endParaRPr lang="es-EC" dirty="0"/>
          </a:p>
        </p:txBody>
      </p:sp>
      <p:graphicFrame>
        <p:nvGraphicFramePr>
          <p:cNvPr id="11" name="2 Gráfico"/>
          <p:cNvGraphicFramePr>
            <a:graphicFrameLocks/>
          </p:cNvGraphicFramePr>
          <p:nvPr>
            <p:extLst>
              <p:ext uri="{D42A27DB-BD31-4B8C-83A1-F6EECF244321}">
                <p14:modId xmlns:p14="http://schemas.microsoft.com/office/powerpoint/2010/main" val="2652039339"/>
              </p:ext>
            </p:extLst>
          </p:nvPr>
        </p:nvGraphicFramePr>
        <p:xfrm>
          <a:off x="5076056" y="1484784"/>
          <a:ext cx="3960440"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131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EC" dirty="0">
                <a:solidFill>
                  <a:schemeClr val="tx1"/>
                </a:solidFill>
              </a:rPr>
              <a:t>ANÁLISIS BIVARIADO </a:t>
            </a:r>
            <a:br>
              <a:rPr lang="es-EC" dirty="0">
                <a:solidFill>
                  <a:schemeClr val="tx1"/>
                </a:solidFill>
              </a:rPr>
            </a:br>
            <a:r>
              <a:rPr lang="es-EC" dirty="0">
                <a:solidFill>
                  <a:schemeClr val="tx1"/>
                </a:solidFill>
                <a:latin typeface="Arial (Cuerpo)"/>
                <a:ea typeface="Times New Roman" panose="02020603050405020304" pitchFamily="18" charset="0"/>
                <a:cs typeface="Times New Roman" panose="02020603050405020304" pitchFamily="18" charset="0"/>
              </a:rPr>
              <a:t>Pregunta 13</a:t>
            </a:r>
            <a:endParaRPr lang="es-EC" dirty="0"/>
          </a:p>
        </p:txBody>
      </p:sp>
      <p:graphicFrame>
        <p:nvGraphicFramePr>
          <p:cNvPr id="8" name="7 Marcador de contenido"/>
          <p:cNvGraphicFramePr>
            <a:graphicFrameLocks noGrp="1"/>
          </p:cNvGraphicFramePr>
          <p:nvPr>
            <p:ph sz="half" idx="1"/>
            <p:extLst>
              <p:ext uri="{D42A27DB-BD31-4B8C-83A1-F6EECF244321}">
                <p14:modId xmlns:p14="http://schemas.microsoft.com/office/powerpoint/2010/main" val="1866542130"/>
              </p:ext>
            </p:extLst>
          </p:nvPr>
        </p:nvGraphicFramePr>
        <p:xfrm>
          <a:off x="395536" y="1700809"/>
          <a:ext cx="4042792" cy="4320480"/>
        </p:xfrm>
        <a:graphic>
          <a:graphicData uri="http://schemas.openxmlformats.org/drawingml/2006/table">
            <a:tbl>
              <a:tblPr>
                <a:tableStyleId>{ED083AE6-46FA-4A59-8FB0-9F97EB10719F}</a:tableStyleId>
              </a:tblPr>
              <a:tblGrid>
                <a:gridCol w="1031058">
                  <a:extLst>
                    <a:ext uri="{9D8B030D-6E8A-4147-A177-3AD203B41FA5}">
                      <a16:colId xmlns:a16="http://schemas.microsoft.com/office/drawing/2014/main" xmlns="" val="20000"/>
                    </a:ext>
                  </a:extLst>
                </a:gridCol>
                <a:gridCol w="654724">
                  <a:extLst>
                    <a:ext uri="{9D8B030D-6E8A-4147-A177-3AD203B41FA5}">
                      <a16:colId xmlns:a16="http://schemas.microsoft.com/office/drawing/2014/main" xmlns="" val="20001"/>
                    </a:ext>
                  </a:extLst>
                </a:gridCol>
                <a:gridCol w="785670">
                  <a:extLst>
                    <a:ext uri="{9D8B030D-6E8A-4147-A177-3AD203B41FA5}">
                      <a16:colId xmlns:a16="http://schemas.microsoft.com/office/drawing/2014/main" xmlns="" val="20002"/>
                    </a:ext>
                  </a:extLst>
                </a:gridCol>
                <a:gridCol w="785670">
                  <a:extLst>
                    <a:ext uri="{9D8B030D-6E8A-4147-A177-3AD203B41FA5}">
                      <a16:colId xmlns:a16="http://schemas.microsoft.com/office/drawing/2014/main" xmlns="" val="20003"/>
                    </a:ext>
                  </a:extLst>
                </a:gridCol>
                <a:gridCol w="785670">
                  <a:extLst>
                    <a:ext uri="{9D8B030D-6E8A-4147-A177-3AD203B41FA5}">
                      <a16:colId xmlns:a16="http://schemas.microsoft.com/office/drawing/2014/main" xmlns="" val="20004"/>
                    </a:ext>
                  </a:extLst>
                </a:gridCol>
              </a:tblGrid>
              <a:tr h="348197">
                <a:tc gridSpan="5">
                  <a:txBody>
                    <a:bodyPr/>
                    <a:lstStyle/>
                    <a:p>
                      <a:pPr marL="38100" marR="38100" indent="180340" algn="ctr">
                        <a:lnSpc>
                          <a:spcPts val="1600"/>
                        </a:lnSpc>
                        <a:spcAft>
                          <a:spcPts val="0"/>
                        </a:spcAft>
                      </a:pPr>
                      <a:r>
                        <a:rPr lang="es-EC" sz="700" dirty="0">
                          <a:effectLst/>
                        </a:rPr>
                        <a:t>Las personas de antes se alimentaban mejor que las de ahora</a:t>
                      </a:r>
                      <a:endParaRPr lang="es-EC" sz="900" dirty="0">
                        <a:effectLst/>
                        <a:latin typeface="Times New Roman"/>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696396">
                <a:tc>
                  <a:txBody>
                    <a:bodyPr/>
                    <a:lstStyle/>
                    <a:p>
                      <a:pPr indent="180340" algn="l">
                        <a:lnSpc>
                          <a:spcPct val="200000"/>
                        </a:lnSpc>
                        <a:spcAft>
                          <a:spcPts val="0"/>
                        </a:spcAft>
                      </a:pPr>
                      <a:r>
                        <a:rPr lang="es-EC" sz="900" dirty="0">
                          <a:effectLst/>
                        </a:rPr>
                        <a:t> </a:t>
                      </a:r>
                      <a:endParaRPr lang="es-EC" sz="900" dirty="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700">
                          <a:effectLst/>
                        </a:rPr>
                        <a:t>Frecuencia</a:t>
                      </a:r>
                      <a:endParaRPr lang="es-EC" sz="90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700">
                          <a:effectLst/>
                        </a:rPr>
                        <a:t>Porcentaje</a:t>
                      </a:r>
                      <a:endParaRPr lang="es-EC" sz="90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700">
                          <a:effectLst/>
                        </a:rPr>
                        <a:t>Porcentaje válido</a:t>
                      </a:r>
                      <a:endParaRPr lang="es-EC" sz="90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700">
                          <a:effectLst/>
                        </a:rPr>
                        <a:t>Porcentaje acumulado</a:t>
                      </a:r>
                      <a:endParaRPr lang="es-EC" sz="900">
                        <a:effectLst/>
                        <a:latin typeface="Times New Roman"/>
                        <a:ea typeface="Calibri"/>
                        <a:cs typeface="Times New Roman"/>
                      </a:endParaRPr>
                    </a:p>
                  </a:txBody>
                  <a:tcPr marL="0" marR="0" marT="0" marB="0" anchor="b"/>
                </a:tc>
                <a:extLst>
                  <a:ext uri="{0D108BD9-81ED-4DB2-BD59-A6C34878D82A}">
                    <a16:rowId xmlns:a16="http://schemas.microsoft.com/office/drawing/2014/main" xmlns="" val="10001"/>
                  </a:ext>
                </a:extLst>
              </a:tr>
              <a:tr h="696396">
                <a:tc>
                  <a:txBody>
                    <a:bodyPr/>
                    <a:lstStyle/>
                    <a:p>
                      <a:pPr marL="38100" marR="38100" indent="180340" algn="l">
                        <a:lnSpc>
                          <a:spcPts val="1600"/>
                        </a:lnSpc>
                        <a:spcAft>
                          <a:spcPts val="0"/>
                        </a:spcAft>
                      </a:pPr>
                      <a:r>
                        <a:rPr lang="es-EC" sz="700">
                          <a:effectLst/>
                        </a:rPr>
                        <a:t>Muy en desacuerdo</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22</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5,7</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5,7</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5,7</a:t>
                      </a:r>
                      <a:endParaRPr lang="es-EC" sz="9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2"/>
                  </a:ext>
                </a:extLst>
              </a:tr>
              <a:tr h="696396">
                <a:tc>
                  <a:txBody>
                    <a:bodyPr/>
                    <a:lstStyle/>
                    <a:p>
                      <a:pPr marL="38100" marR="38100" indent="180340" algn="l">
                        <a:lnSpc>
                          <a:spcPts val="1600"/>
                        </a:lnSpc>
                        <a:spcAft>
                          <a:spcPts val="0"/>
                        </a:spcAft>
                      </a:pPr>
                      <a:r>
                        <a:rPr lang="es-EC" sz="700">
                          <a:effectLst/>
                        </a:rPr>
                        <a:t>En desacuerdo</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22</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5,7</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5,7</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dirty="0">
                          <a:effectLst/>
                        </a:rPr>
                        <a:t>11,4</a:t>
                      </a:r>
                      <a:endParaRPr lang="es-EC" sz="9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3"/>
                  </a:ext>
                </a:extLst>
              </a:tr>
              <a:tr h="348197">
                <a:tc>
                  <a:txBody>
                    <a:bodyPr/>
                    <a:lstStyle/>
                    <a:p>
                      <a:pPr marL="38100" marR="38100" indent="180340" algn="l">
                        <a:lnSpc>
                          <a:spcPts val="1600"/>
                        </a:lnSpc>
                        <a:spcAft>
                          <a:spcPts val="0"/>
                        </a:spcAft>
                      </a:pPr>
                      <a:r>
                        <a:rPr lang="es-EC" sz="700" dirty="0">
                          <a:effectLst/>
                        </a:rPr>
                        <a:t>Indiferente</a:t>
                      </a:r>
                      <a:endParaRPr lang="es-EC" sz="900" dirty="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28</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7,3</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7,3</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18,7</a:t>
                      </a:r>
                      <a:endParaRPr lang="es-EC" sz="9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4"/>
                  </a:ext>
                </a:extLst>
              </a:tr>
              <a:tr h="348197">
                <a:tc>
                  <a:txBody>
                    <a:bodyPr/>
                    <a:lstStyle/>
                    <a:p>
                      <a:pPr marL="38100" marR="38100" indent="180340" algn="l">
                        <a:lnSpc>
                          <a:spcPts val="1600"/>
                        </a:lnSpc>
                        <a:spcAft>
                          <a:spcPts val="0"/>
                        </a:spcAft>
                      </a:pPr>
                      <a:r>
                        <a:rPr lang="es-EC" sz="700">
                          <a:effectLst/>
                        </a:rPr>
                        <a:t>De acuerdo</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86</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22,3</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22,3</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41,0</a:t>
                      </a:r>
                      <a:endParaRPr lang="es-EC" sz="9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5"/>
                  </a:ext>
                </a:extLst>
              </a:tr>
              <a:tr h="696396">
                <a:tc>
                  <a:txBody>
                    <a:bodyPr/>
                    <a:lstStyle/>
                    <a:p>
                      <a:pPr marL="38100" marR="38100" indent="180340" algn="l">
                        <a:lnSpc>
                          <a:spcPts val="1600"/>
                        </a:lnSpc>
                        <a:spcAft>
                          <a:spcPts val="0"/>
                        </a:spcAft>
                      </a:pPr>
                      <a:r>
                        <a:rPr lang="es-EC" sz="700">
                          <a:effectLst/>
                        </a:rPr>
                        <a:t>Muy de acuerdo</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227</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59,0</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59,0</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100,0</a:t>
                      </a:r>
                      <a:endParaRPr lang="es-EC" sz="9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6"/>
                  </a:ext>
                </a:extLst>
              </a:tr>
              <a:tr h="490305">
                <a:tc>
                  <a:txBody>
                    <a:bodyPr/>
                    <a:lstStyle/>
                    <a:p>
                      <a:pPr marL="38100" marR="38100" indent="180340" algn="l">
                        <a:lnSpc>
                          <a:spcPts val="1600"/>
                        </a:lnSpc>
                        <a:spcAft>
                          <a:spcPts val="0"/>
                        </a:spcAft>
                      </a:pPr>
                      <a:r>
                        <a:rPr lang="es-EC" sz="700">
                          <a:effectLst/>
                        </a:rPr>
                        <a:t>Total</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385</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100,0</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100,0</a:t>
                      </a:r>
                      <a:endParaRPr lang="es-EC" sz="900">
                        <a:effectLst/>
                        <a:latin typeface="Times New Roman"/>
                        <a:ea typeface="Calibri"/>
                        <a:cs typeface="Times New Roman"/>
                      </a:endParaRPr>
                    </a:p>
                  </a:txBody>
                  <a:tcPr marL="0" marR="0" marT="0" marB="0" anchor="ctr"/>
                </a:tc>
                <a:tc>
                  <a:txBody>
                    <a:bodyPr/>
                    <a:lstStyle/>
                    <a:p>
                      <a:pPr indent="180340" algn="l">
                        <a:lnSpc>
                          <a:spcPct val="200000"/>
                        </a:lnSpc>
                        <a:spcAft>
                          <a:spcPts val="0"/>
                        </a:spcAft>
                      </a:pPr>
                      <a:r>
                        <a:rPr lang="es-EC" sz="900" dirty="0">
                          <a:effectLst/>
                        </a:rPr>
                        <a:t> </a:t>
                      </a:r>
                      <a:endParaRPr lang="es-EC" sz="9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7"/>
                  </a:ext>
                </a:extLst>
              </a:tr>
            </a:tbl>
          </a:graphicData>
        </a:graphic>
      </p:graphicFrame>
      <p:graphicFrame>
        <p:nvGraphicFramePr>
          <p:cNvPr id="11" name="1 Gráfico"/>
          <p:cNvGraphicFramePr>
            <a:graphicFrameLocks/>
          </p:cNvGraphicFramePr>
          <p:nvPr>
            <p:extLst>
              <p:ext uri="{D42A27DB-BD31-4B8C-83A1-F6EECF244321}">
                <p14:modId xmlns:p14="http://schemas.microsoft.com/office/powerpoint/2010/main" val="3652998162"/>
              </p:ext>
            </p:extLst>
          </p:nvPr>
        </p:nvGraphicFramePr>
        <p:xfrm>
          <a:off x="4716016" y="1700808"/>
          <a:ext cx="3923928"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781314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91900886-9C73-4C90-BD99-BCBFEE08B512}"/>
              </a:ext>
            </a:extLst>
          </p:cNvPr>
          <p:cNvSpPr>
            <a:spLocks noGrp="1"/>
          </p:cNvSpPr>
          <p:nvPr>
            <p:ph type="title"/>
          </p:nvPr>
        </p:nvSpPr>
        <p:spPr>
          <a:xfrm>
            <a:off x="457200" y="0"/>
            <a:ext cx="8229600" cy="332656"/>
          </a:xfrm>
        </p:spPr>
        <p:txBody>
          <a:bodyPr/>
          <a:lstStyle/>
          <a:p>
            <a:pPr algn="ctr"/>
            <a:r>
              <a:rPr lang="es-EC" sz="2400" dirty="0">
                <a:solidFill>
                  <a:schemeClr val="tx1"/>
                </a:solidFill>
                <a:effectLst/>
              </a:rPr>
              <a:t>Análisis Bivariado</a:t>
            </a:r>
            <a:br>
              <a:rPr lang="es-EC" sz="2400" dirty="0">
                <a:solidFill>
                  <a:schemeClr val="tx1"/>
                </a:solidFill>
                <a:effectLst/>
              </a:rPr>
            </a:br>
            <a:r>
              <a:rPr lang="es-EC" sz="2400" dirty="0">
                <a:solidFill>
                  <a:schemeClr val="tx1"/>
                </a:solidFill>
                <a:effectLst/>
              </a:rPr>
              <a:t/>
            </a:r>
            <a:br>
              <a:rPr lang="es-EC" sz="2400" dirty="0">
                <a:solidFill>
                  <a:schemeClr val="tx1"/>
                </a:solidFill>
                <a:effectLst/>
              </a:rPr>
            </a:br>
            <a:r>
              <a:rPr lang="es-EC" kern="1200" dirty="0">
                <a:solidFill>
                  <a:schemeClr val="tx1"/>
                </a:solidFill>
                <a:latin typeface="Times New Roman" panose="02020603050405020304" pitchFamily="18" charset="0"/>
                <a:ea typeface="Calibri" panose="020F0502020204030204" pitchFamily="34" charset="0"/>
              </a:rPr>
              <a:t>Prueba de Chi-cuadrado de Pearson</a:t>
            </a:r>
          </a:p>
        </p:txBody>
      </p:sp>
      <p:graphicFrame>
        <p:nvGraphicFramePr>
          <p:cNvPr id="2" name="Tabla 1"/>
          <p:cNvGraphicFramePr>
            <a:graphicFrameLocks noGrp="1"/>
          </p:cNvGraphicFramePr>
          <p:nvPr>
            <p:extLst>
              <p:ext uri="{D42A27DB-BD31-4B8C-83A1-F6EECF244321}">
                <p14:modId xmlns:p14="http://schemas.microsoft.com/office/powerpoint/2010/main" val="2333850995"/>
              </p:ext>
            </p:extLst>
          </p:nvPr>
        </p:nvGraphicFramePr>
        <p:xfrm>
          <a:off x="1115616" y="1556793"/>
          <a:ext cx="7200800" cy="3134270"/>
        </p:xfrm>
        <a:graphic>
          <a:graphicData uri="http://schemas.openxmlformats.org/drawingml/2006/table">
            <a:tbl>
              <a:tblPr>
                <a:tableStyleId>{C4B1156A-380E-4F78-BDF5-A606A8083BF9}</a:tableStyleId>
              </a:tblPr>
              <a:tblGrid>
                <a:gridCol w="1800200">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tblGrid>
              <a:tr h="248376">
                <a:tc gridSpan="4">
                  <a:txBody>
                    <a:bodyPr/>
                    <a:lstStyle/>
                    <a:p>
                      <a:pPr algn="ctr" fontAlgn="ctr"/>
                      <a:r>
                        <a:rPr lang="es-EC" sz="900" u="none" strike="noStrike" dirty="0">
                          <a:effectLst/>
                        </a:rPr>
                        <a:t>Pruebas de chi -cuadrado</a:t>
                      </a:r>
                      <a:endParaRPr lang="es-EC" sz="9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591372">
                <a:tc>
                  <a:txBody>
                    <a:bodyPr/>
                    <a:lstStyle/>
                    <a:p>
                      <a:pPr algn="l" fontAlgn="ctr"/>
                      <a:r>
                        <a:rPr lang="es-EC" sz="1200" u="none" strike="noStrike" dirty="0">
                          <a:effectLst/>
                        </a:rPr>
                        <a:t> </a:t>
                      </a:r>
                      <a:endParaRPr lang="es-EC"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900" u="none" strike="noStrike">
                          <a:effectLst/>
                        </a:rPr>
                        <a:t>Valor</a:t>
                      </a:r>
                      <a:endParaRPr lang="es-EC" sz="9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900" u="none" strike="noStrike" dirty="0">
                          <a:effectLst/>
                        </a:rPr>
                        <a:t>Gl</a:t>
                      </a:r>
                      <a:endParaRPr lang="es-EC"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900" u="none" strike="noStrike">
                          <a:effectLst/>
                        </a:rPr>
                        <a:t>Sig. asintótica (2 caras)</a:t>
                      </a:r>
                      <a:endParaRPr lang="es-EC"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579544">
                <a:tc>
                  <a:txBody>
                    <a:bodyPr/>
                    <a:lstStyle/>
                    <a:p>
                      <a:pPr algn="l" fontAlgn="ctr"/>
                      <a:r>
                        <a:rPr lang="es-EC" sz="900" u="none" strike="noStrike">
                          <a:effectLst/>
                        </a:rPr>
                        <a:t>Chi-cuadrado de Pearson</a:t>
                      </a:r>
                      <a:endParaRPr lang="es-EC"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900" u="none" strike="noStrike" dirty="0">
                          <a:effectLst/>
                        </a:rPr>
                        <a:t>66,645</a:t>
                      </a:r>
                      <a:r>
                        <a:rPr lang="es-EC" sz="900" u="none" strike="noStrike" baseline="30000" dirty="0">
                          <a:effectLst/>
                        </a:rPr>
                        <a:t>a</a:t>
                      </a:r>
                      <a:endParaRPr lang="es-EC"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900" u="none" strike="noStrike">
                          <a:effectLst/>
                        </a:rPr>
                        <a:t>16</a:t>
                      </a:r>
                      <a:endParaRPr lang="es-EC"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900" u="none" strike="noStrike">
                          <a:effectLst/>
                        </a:rPr>
                        <a:t>0</a:t>
                      </a:r>
                      <a:endParaRPr lang="es-EC"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378478">
                <a:tc>
                  <a:txBody>
                    <a:bodyPr/>
                    <a:lstStyle/>
                    <a:p>
                      <a:pPr algn="l" fontAlgn="ctr"/>
                      <a:r>
                        <a:rPr lang="es-EC" sz="900" u="none" strike="noStrike">
                          <a:effectLst/>
                        </a:rPr>
                        <a:t>Razón de verosimilitud</a:t>
                      </a:r>
                      <a:endParaRPr lang="es-EC"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900" u="none" strike="noStrike" dirty="0">
                          <a:effectLst/>
                        </a:rPr>
                        <a:t>51,198</a:t>
                      </a:r>
                      <a:endParaRPr lang="es-EC"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900" u="none" strike="noStrike" dirty="0">
                          <a:effectLst/>
                        </a:rPr>
                        <a:t>16</a:t>
                      </a:r>
                      <a:endParaRPr lang="es-EC"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900" u="none" strike="noStrike">
                          <a:effectLst/>
                        </a:rPr>
                        <a:t>0</a:t>
                      </a:r>
                      <a:endParaRPr lang="es-EC"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567717">
                <a:tc>
                  <a:txBody>
                    <a:bodyPr/>
                    <a:lstStyle/>
                    <a:p>
                      <a:pPr algn="l" fontAlgn="ctr"/>
                      <a:r>
                        <a:rPr lang="es-EC" sz="900" u="none" strike="noStrike" dirty="0">
                          <a:effectLst/>
                        </a:rPr>
                        <a:t>Asociación lineal por lineal</a:t>
                      </a:r>
                      <a:endParaRPr lang="es-EC"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EC" sz="900" u="none" strike="noStrike">
                          <a:effectLst/>
                        </a:rPr>
                        <a:t>18,139</a:t>
                      </a:r>
                      <a:endParaRPr lang="es-EC"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900" u="none" strike="noStrike">
                          <a:effectLst/>
                        </a:rPr>
                        <a:t>1</a:t>
                      </a:r>
                      <a:endParaRPr lang="es-EC"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900" u="none" strike="noStrike">
                          <a:effectLst/>
                        </a:rPr>
                        <a:t>0</a:t>
                      </a:r>
                      <a:endParaRPr lang="es-EC"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390305">
                <a:tc>
                  <a:txBody>
                    <a:bodyPr/>
                    <a:lstStyle/>
                    <a:p>
                      <a:pPr algn="l" fontAlgn="ctr"/>
                      <a:r>
                        <a:rPr lang="es-EC" sz="900" u="none" strike="noStrike">
                          <a:effectLst/>
                        </a:rPr>
                        <a:t>N de casos válidos</a:t>
                      </a:r>
                      <a:endParaRPr lang="es-EC"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EC" sz="900" u="none" strike="noStrike">
                          <a:effectLst/>
                        </a:rPr>
                        <a:t>385</a:t>
                      </a:r>
                      <a:endParaRPr lang="es-EC" sz="9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C" sz="1200" u="none" strike="noStrike">
                          <a:effectLst/>
                        </a:rPr>
                        <a:t> </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s-EC" sz="1200" u="none" strike="noStrike">
                          <a:effectLst/>
                        </a:rPr>
                        <a:t> </a:t>
                      </a:r>
                      <a:endParaRPr lang="es-EC"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0005"/>
                  </a:ext>
                </a:extLst>
              </a:tr>
              <a:tr h="378478">
                <a:tc gridSpan="4">
                  <a:txBody>
                    <a:bodyPr/>
                    <a:lstStyle/>
                    <a:p>
                      <a:pPr algn="l" fontAlgn="ctr"/>
                      <a:r>
                        <a:rPr lang="es-EC" sz="900" u="none" strike="noStrike" dirty="0">
                          <a:effectLst/>
                        </a:rPr>
                        <a:t>a. 11 casillas (44,0%) han esperado un recuento menor que 5. El recuento mínimo esperado es ,97.</a:t>
                      </a:r>
                      <a:endParaRPr lang="es-EC" sz="900" b="0"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913111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9 Título"/>
          <p:cNvSpPr>
            <a:spLocks noGrp="1"/>
          </p:cNvSpPr>
          <p:nvPr>
            <p:ph type="title"/>
          </p:nvPr>
        </p:nvSpPr>
        <p:spPr/>
        <p:txBody>
          <a:bodyPr/>
          <a:lstStyle/>
          <a:p>
            <a:pPr algn="ctr"/>
            <a:r>
              <a:rPr lang="es-EC" dirty="0">
                <a:solidFill>
                  <a:schemeClr val="tx1"/>
                </a:solidFill>
                <a:latin typeface="Arial (Cuerpo)"/>
                <a:ea typeface="Times New Roman" panose="02020603050405020304" pitchFamily="18" charset="0"/>
                <a:cs typeface="Times New Roman" panose="02020603050405020304" pitchFamily="18" charset="0"/>
              </a:rPr>
              <a:t>ANÁLISIS MULTIVARIADO</a:t>
            </a:r>
            <a:br>
              <a:rPr lang="es-EC" dirty="0">
                <a:solidFill>
                  <a:schemeClr val="tx1"/>
                </a:solidFill>
                <a:latin typeface="Arial (Cuerpo)"/>
                <a:ea typeface="Times New Roman" panose="02020603050405020304" pitchFamily="18" charset="0"/>
                <a:cs typeface="Times New Roman" panose="02020603050405020304" pitchFamily="18" charset="0"/>
              </a:rPr>
            </a:br>
            <a:r>
              <a:rPr lang="es-EC" dirty="0">
                <a:solidFill>
                  <a:schemeClr val="tx1"/>
                </a:solidFill>
                <a:latin typeface="Arial (Cuerpo)"/>
                <a:ea typeface="Times New Roman" panose="02020603050405020304" pitchFamily="18" charset="0"/>
                <a:cs typeface="Times New Roman" panose="02020603050405020304" pitchFamily="18" charset="0"/>
              </a:rPr>
              <a:t> Pregunta 2</a:t>
            </a:r>
            <a:br>
              <a:rPr lang="es-EC" dirty="0">
                <a:solidFill>
                  <a:schemeClr val="tx1"/>
                </a:solidFill>
                <a:latin typeface="Arial (Cuerpo)"/>
                <a:ea typeface="Times New Roman" panose="02020603050405020304" pitchFamily="18" charset="0"/>
                <a:cs typeface="Times New Roman" panose="02020603050405020304" pitchFamily="18" charset="0"/>
              </a:rPr>
            </a:br>
            <a:endParaRPr lang="es-EC" dirty="0"/>
          </a:p>
        </p:txBody>
      </p:sp>
      <p:graphicFrame>
        <p:nvGraphicFramePr>
          <p:cNvPr id="8" name="7 Marcador de contenido"/>
          <p:cNvGraphicFramePr>
            <a:graphicFrameLocks noGrp="1"/>
          </p:cNvGraphicFramePr>
          <p:nvPr>
            <p:ph sz="half" idx="1"/>
            <p:extLst>
              <p:ext uri="{D42A27DB-BD31-4B8C-83A1-F6EECF244321}">
                <p14:modId xmlns:p14="http://schemas.microsoft.com/office/powerpoint/2010/main" val="2822333706"/>
              </p:ext>
            </p:extLst>
          </p:nvPr>
        </p:nvGraphicFramePr>
        <p:xfrm>
          <a:off x="457200" y="1600200"/>
          <a:ext cx="4039779" cy="3960440"/>
        </p:xfrm>
        <a:graphic>
          <a:graphicData uri="http://schemas.openxmlformats.org/drawingml/2006/table">
            <a:tbl>
              <a:tblPr>
                <a:tableStyleId>{ED083AE6-46FA-4A59-8FB0-9F97EB10719F}</a:tableStyleId>
              </a:tblPr>
              <a:tblGrid>
                <a:gridCol w="1030437">
                  <a:extLst>
                    <a:ext uri="{9D8B030D-6E8A-4147-A177-3AD203B41FA5}">
                      <a16:colId xmlns:a16="http://schemas.microsoft.com/office/drawing/2014/main" xmlns="" val="20000"/>
                    </a:ext>
                  </a:extLst>
                </a:gridCol>
                <a:gridCol w="654135">
                  <a:extLst>
                    <a:ext uri="{9D8B030D-6E8A-4147-A177-3AD203B41FA5}">
                      <a16:colId xmlns:a16="http://schemas.microsoft.com/office/drawing/2014/main" xmlns="" val="20001"/>
                    </a:ext>
                  </a:extLst>
                </a:gridCol>
                <a:gridCol w="785069">
                  <a:extLst>
                    <a:ext uri="{9D8B030D-6E8A-4147-A177-3AD203B41FA5}">
                      <a16:colId xmlns:a16="http://schemas.microsoft.com/office/drawing/2014/main" xmlns="" val="20002"/>
                    </a:ext>
                  </a:extLst>
                </a:gridCol>
                <a:gridCol w="785069">
                  <a:extLst>
                    <a:ext uri="{9D8B030D-6E8A-4147-A177-3AD203B41FA5}">
                      <a16:colId xmlns:a16="http://schemas.microsoft.com/office/drawing/2014/main" xmlns="" val="20003"/>
                    </a:ext>
                  </a:extLst>
                </a:gridCol>
                <a:gridCol w="785069">
                  <a:extLst>
                    <a:ext uri="{9D8B030D-6E8A-4147-A177-3AD203B41FA5}">
                      <a16:colId xmlns:a16="http://schemas.microsoft.com/office/drawing/2014/main" xmlns="" val="20004"/>
                    </a:ext>
                  </a:extLst>
                </a:gridCol>
              </a:tblGrid>
              <a:tr h="319181">
                <a:tc gridSpan="5">
                  <a:txBody>
                    <a:bodyPr/>
                    <a:lstStyle/>
                    <a:p>
                      <a:pPr marL="38100" marR="38100" indent="180340" algn="ctr">
                        <a:lnSpc>
                          <a:spcPts val="1600"/>
                        </a:lnSpc>
                        <a:spcAft>
                          <a:spcPts val="0"/>
                        </a:spcAft>
                      </a:pPr>
                      <a:r>
                        <a:rPr lang="es-EC" sz="700" dirty="0">
                          <a:effectLst/>
                        </a:rPr>
                        <a:t>Creo que es saludable Practicar diariamente deporte</a:t>
                      </a:r>
                      <a:endParaRPr lang="es-EC" sz="900" dirty="0">
                        <a:effectLst/>
                        <a:latin typeface="Times New Roman"/>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638363">
                <a:tc>
                  <a:txBody>
                    <a:bodyPr/>
                    <a:lstStyle/>
                    <a:p>
                      <a:pPr indent="180340" algn="l">
                        <a:lnSpc>
                          <a:spcPct val="200000"/>
                        </a:lnSpc>
                        <a:spcAft>
                          <a:spcPts val="0"/>
                        </a:spcAft>
                      </a:pPr>
                      <a:r>
                        <a:rPr lang="es-EC" sz="900" dirty="0">
                          <a:effectLst/>
                        </a:rPr>
                        <a:t> </a:t>
                      </a:r>
                      <a:endParaRPr lang="es-EC" sz="900" dirty="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700" dirty="0">
                          <a:effectLst/>
                        </a:rPr>
                        <a:t>Frecuencia</a:t>
                      </a:r>
                      <a:endParaRPr lang="es-EC" sz="900" dirty="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700" dirty="0">
                          <a:effectLst/>
                        </a:rPr>
                        <a:t>Porcentaje</a:t>
                      </a:r>
                      <a:endParaRPr lang="es-EC" sz="900" dirty="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700">
                          <a:effectLst/>
                        </a:rPr>
                        <a:t>Porcentaje válido</a:t>
                      </a:r>
                      <a:endParaRPr lang="es-EC" sz="90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700">
                          <a:effectLst/>
                        </a:rPr>
                        <a:t>Porcentaje acumulado</a:t>
                      </a:r>
                      <a:endParaRPr lang="es-EC" sz="900">
                        <a:effectLst/>
                        <a:latin typeface="Times New Roman"/>
                        <a:ea typeface="Calibri"/>
                        <a:cs typeface="Times New Roman"/>
                      </a:endParaRPr>
                    </a:p>
                  </a:txBody>
                  <a:tcPr marL="0" marR="0" marT="0" marB="0" anchor="b"/>
                </a:tc>
                <a:extLst>
                  <a:ext uri="{0D108BD9-81ED-4DB2-BD59-A6C34878D82A}">
                    <a16:rowId xmlns:a16="http://schemas.microsoft.com/office/drawing/2014/main" xmlns="" val="10001"/>
                  </a:ext>
                </a:extLst>
              </a:tr>
              <a:tr h="638363">
                <a:tc>
                  <a:txBody>
                    <a:bodyPr/>
                    <a:lstStyle/>
                    <a:p>
                      <a:pPr marL="38100" marR="38100" indent="180340" algn="l">
                        <a:lnSpc>
                          <a:spcPts val="1600"/>
                        </a:lnSpc>
                        <a:spcAft>
                          <a:spcPts val="0"/>
                        </a:spcAft>
                      </a:pPr>
                      <a:r>
                        <a:rPr lang="es-EC" sz="700" dirty="0">
                          <a:effectLst/>
                        </a:rPr>
                        <a:t>Muy en desacuerdo</a:t>
                      </a:r>
                      <a:endParaRPr lang="es-EC" sz="900" dirty="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12</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dirty="0">
                          <a:effectLst/>
                        </a:rPr>
                        <a:t>3,1</a:t>
                      </a:r>
                      <a:endParaRPr lang="es-EC" sz="9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dirty="0">
                          <a:effectLst/>
                        </a:rPr>
                        <a:t>3,1</a:t>
                      </a:r>
                      <a:endParaRPr lang="es-EC" sz="9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3,1</a:t>
                      </a:r>
                      <a:endParaRPr lang="es-EC" sz="9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2"/>
                  </a:ext>
                </a:extLst>
              </a:tr>
              <a:tr h="638363">
                <a:tc>
                  <a:txBody>
                    <a:bodyPr/>
                    <a:lstStyle/>
                    <a:p>
                      <a:pPr marL="38100" marR="38100" indent="180340" algn="l">
                        <a:lnSpc>
                          <a:spcPts val="1600"/>
                        </a:lnSpc>
                        <a:spcAft>
                          <a:spcPts val="0"/>
                        </a:spcAft>
                      </a:pPr>
                      <a:r>
                        <a:rPr lang="es-EC" sz="700">
                          <a:effectLst/>
                        </a:rPr>
                        <a:t>En desacuerdo</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8</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dirty="0">
                          <a:effectLst/>
                        </a:rPr>
                        <a:t>2,1</a:t>
                      </a:r>
                      <a:endParaRPr lang="es-EC" sz="9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2,1</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5,2</a:t>
                      </a:r>
                      <a:endParaRPr lang="es-EC" sz="9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3"/>
                  </a:ext>
                </a:extLst>
              </a:tr>
              <a:tr h="319181">
                <a:tc>
                  <a:txBody>
                    <a:bodyPr/>
                    <a:lstStyle/>
                    <a:p>
                      <a:pPr marL="38100" marR="38100" indent="180340" algn="l">
                        <a:lnSpc>
                          <a:spcPts val="1600"/>
                        </a:lnSpc>
                        <a:spcAft>
                          <a:spcPts val="0"/>
                        </a:spcAft>
                      </a:pPr>
                      <a:r>
                        <a:rPr lang="es-EC" sz="700">
                          <a:effectLst/>
                        </a:rPr>
                        <a:t>Indiferente</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16</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dirty="0">
                          <a:effectLst/>
                        </a:rPr>
                        <a:t>4,2</a:t>
                      </a:r>
                      <a:endParaRPr lang="es-EC" sz="9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dirty="0">
                          <a:effectLst/>
                        </a:rPr>
                        <a:t>4,2</a:t>
                      </a:r>
                      <a:endParaRPr lang="es-EC" sz="9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9,4</a:t>
                      </a:r>
                      <a:endParaRPr lang="es-EC" sz="9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4"/>
                  </a:ext>
                </a:extLst>
              </a:tr>
              <a:tr h="319181">
                <a:tc>
                  <a:txBody>
                    <a:bodyPr/>
                    <a:lstStyle/>
                    <a:p>
                      <a:pPr marL="38100" marR="38100" indent="180340" algn="l">
                        <a:lnSpc>
                          <a:spcPts val="1600"/>
                        </a:lnSpc>
                        <a:spcAft>
                          <a:spcPts val="0"/>
                        </a:spcAft>
                      </a:pPr>
                      <a:r>
                        <a:rPr lang="es-EC" sz="700">
                          <a:effectLst/>
                        </a:rPr>
                        <a:t>De acuerdo</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112</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29,1</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dirty="0">
                          <a:effectLst/>
                        </a:rPr>
                        <a:t>29,1</a:t>
                      </a:r>
                      <a:endParaRPr lang="es-EC" sz="9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38,4</a:t>
                      </a:r>
                      <a:endParaRPr lang="es-EC" sz="9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5"/>
                  </a:ext>
                </a:extLst>
              </a:tr>
              <a:tr h="638363">
                <a:tc>
                  <a:txBody>
                    <a:bodyPr/>
                    <a:lstStyle/>
                    <a:p>
                      <a:pPr marL="38100" marR="38100" indent="180340" algn="l">
                        <a:lnSpc>
                          <a:spcPts val="1600"/>
                        </a:lnSpc>
                        <a:spcAft>
                          <a:spcPts val="0"/>
                        </a:spcAft>
                      </a:pPr>
                      <a:r>
                        <a:rPr lang="es-EC" sz="700" dirty="0">
                          <a:effectLst/>
                        </a:rPr>
                        <a:t>Muy de acuerdo</a:t>
                      </a:r>
                      <a:endParaRPr lang="es-EC" sz="900" dirty="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237</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61,6</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dirty="0">
                          <a:effectLst/>
                        </a:rPr>
                        <a:t>61,6</a:t>
                      </a:r>
                      <a:endParaRPr lang="es-EC" sz="9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dirty="0">
                          <a:effectLst/>
                        </a:rPr>
                        <a:t>100,0</a:t>
                      </a:r>
                      <a:endParaRPr lang="es-EC" sz="9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6"/>
                  </a:ext>
                </a:extLst>
              </a:tr>
              <a:tr h="449445">
                <a:tc>
                  <a:txBody>
                    <a:bodyPr/>
                    <a:lstStyle/>
                    <a:p>
                      <a:pPr marL="38100" marR="38100" indent="180340" algn="l">
                        <a:lnSpc>
                          <a:spcPts val="1600"/>
                        </a:lnSpc>
                        <a:spcAft>
                          <a:spcPts val="0"/>
                        </a:spcAft>
                      </a:pPr>
                      <a:r>
                        <a:rPr lang="es-EC" sz="700">
                          <a:effectLst/>
                        </a:rPr>
                        <a:t>Total</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385</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100,0</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100,0</a:t>
                      </a:r>
                      <a:endParaRPr lang="es-EC" sz="900">
                        <a:effectLst/>
                        <a:latin typeface="Times New Roman"/>
                        <a:ea typeface="Calibri"/>
                        <a:cs typeface="Times New Roman"/>
                      </a:endParaRPr>
                    </a:p>
                  </a:txBody>
                  <a:tcPr marL="0" marR="0" marT="0" marB="0" anchor="ctr"/>
                </a:tc>
                <a:tc>
                  <a:txBody>
                    <a:bodyPr/>
                    <a:lstStyle/>
                    <a:p>
                      <a:pPr indent="180340" algn="l">
                        <a:lnSpc>
                          <a:spcPct val="200000"/>
                        </a:lnSpc>
                        <a:spcAft>
                          <a:spcPts val="0"/>
                        </a:spcAft>
                      </a:pPr>
                      <a:r>
                        <a:rPr lang="es-EC" sz="900" dirty="0">
                          <a:effectLst/>
                        </a:rPr>
                        <a:t> </a:t>
                      </a:r>
                      <a:endParaRPr lang="es-EC" sz="9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7"/>
                  </a:ext>
                </a:extLst>
              </a:tr>
            </a:tbl>
          </a:graphicData>
        </a:graphic>
      </p:graphicFrame>
      <p:graphicFrame>
        <p:nvGraphicFramePr>
          <p:cNvPr id="15" name="3 Gráfico"/>
          <p:cNvGraphicFramePr>
            <a:graphicFrameLocks/>
          </p:cNvGraphicFramePr>
          <p:nvPr>
            <p:extLst>
              <p:ext uri="{D42A27DB-BD31-4B8C-83A1-F6EECF244321}">
                <p14:modId xmlns:p14="http://schemas.microsoft.com/office/powerpoint/2010/main" val="1886087045"/>
              </p:ext>
            </p:extLst>
          </p:nvPr>
        </p:nvGraphicFramePr>
        <p:xfrm>
          <a:off x="4788024" y="1700808"/>
          <a:ext cx="3899545"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155736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solidFill>
                  <a:schemeClr val="tx1"/>
                </a:solidFill>
                <a:latin typeface="Arial (Cuerpo)"/>
                <a:ea typeface="Times New Roman" panose="02020603050405020304" pitchFamily="18" charset="0"/>
                <a:cs typeface="Times New Roman" panose="02020603050405020304" pitchFamily="18" charset="0"/>
              </a:rPr>
              <a:t>ANÁLISIS MULTIVARIADO</a:t>
            </a:r>
            <a:br>
              <a:rPr lang="es-EC" dirty="0">
                <a:solidFill>
                  <a:schemeClr val="tx1"/>
                </a:solidFill>
                <a:latin typeface="Arial (Cuerpo)"/>
                <a:ea typeface="Times New Roman" panose="02020603050405020304" pitchFamily="18" charset="0"/>
                <a:cs typeface="Times New Roman" panose="02020603050405020304" pitchFamily="18" charset="0"/>
              </a:rPr>
            </a:br>
            <a:r>
              <a:rPr lang="es-EC" dirty="0">
                <a:solidFill>
                  <a:schemeClr val="tx1"/>
                </a:solidFill>
                <a:latin typeface="Arial (Cuerpo)"/>
                <a:ea typeface="Times New Roman" panose="02020603050405020304" pitchFamily="18" charset="0"/>
                <a:cs typeface="Times New Roman" panose="02020603050405020304" pitchFamily="18" charset="0"/>
              </a:rPr>
              <a:t> Pregunta 6</a:t>
            </a:r>
            <a:br>
              <a:rPr lang="es-EC" dirty="0">
                <a:solidFill>
                  <a:schemeClr val="tx1"/>
                </a:solidFill>
                <a:latin typeface="Arial (Cuerpo)"/>
                <a:ea typeface="Times New Roman" panose="02020603050405020304" pitchFamily="18" charset="0"/>
                <a:cs typeface="Times New Roman" panose="02020603050405020304" pitchFamily="18" charset="0"/>
              </a:rPr>
            </a:br>
            <a:endParaRPr lang="es-EC" dirty="0"/>
          </a:p>
        </p:txBody>
      </p:sp>
      <p:graphicFrame>
        <p:nvGraphicFramePr>
          <p:cNvPr id="5" name="3 Marcador de contenido"/>
          <p:cNvGraphicFramePr>
            <a:graphicFrameLocks/>
          </p:cNvGraphicFramePr>
          <p:nvPr>
            <p:extLst>
              <p:ext uri="{D42A27DB-BD31-4B8C-83A1-F6EECF244321}">
                <p14:modId xmlns:p14="http://schemas.microsoft.com/office/powerpoint/2010/main" val="986918970"/>
              </p:ext>
            </p:extLst>
          </p:nvPr>
        </p:nvGraphicFramePr>
        <p:xfrm>
          <a:off x="539553" y="1700808"/>
          <a:ext cx="3888431" cy="4392489"/>
        </p:xfrm>
        <a:graphic>
          <a:graphicData uri="http://schemas.openxmlformats.org/drawingml/2006/table">
            <a:tbl>
              <a:tblPr>
                <a:tableStyleId>{ED083AE6-46FA-4A59-8FB0-9F97EB10719F}</a:tableStyleId>
              </a:tblPr>
              <a:tblGrid>
                <a:gridCol w="1138726">
                  <a:extLst>
                    <a:ext uri="{9D8B030D-6E8A-4147-A177-3AD203B41FA5}">
                      <a16:colId xmlns:a16="http://schemas.microsoft.com/office/drawing/2014/main" xmlns="" val="20000"/>
                    </a:ext>
                  </a:extLst>
                </a:gridCol>
                <a:gridCol w="597700">
                  <a:extLst>
                    <a:ext uri="{9D8B030D-6E8A-4147-A177-3AD203B41FA5}">
                      <a16:colId xmlns:a16="http://schemas.microsoft.com/office/drawing/2014/main" xmlns="" val="20001"/>
                    </a:ext>
                  </a:extLst>
                </a:gridCol>
                <a:gridCol w="717335">
                  <a:extLst>
                    <a:ext uri="{9D8B030D-6E8A-4147-A177-3AD203B41FA5}">
                      <a16:colId xmlns:a16="http://schemas.microsoft.com/office/drawing/2014/main" xmlns="" val="20002"/>
                    </a:ext>
                  </a:extLst>
                </a:gridCol>
                <a:gridCol w="717335">
                  <a:extLst>
                    <a:ext uri="{9D8B030D-6E8A-4147-A177-3AD203B41FA5}">
                      <a16:colId xmlns:a16="http://schemas.microsoft.com/office/drawing/2014/main" xmlns="" val="20003"/>
                    </a:ext>
                  </a:extLst>
                </a:gridCol>
                <a:gridCol w="717335">
                  <a:extLst>
                    <a:ext uri="{9D8B030D-6E8A-4147-A177-3AD203B41FA5}">
                      <a16:colId xmlns:a16="http://schemas.microsoft.com/office/drawing/2014/main" xmlns="" val="20004"/>
                    </a:ext>
                  </a:extLst>
                </a:gridCol>
              </a:tblGrid>
              <a:tr h="469568">
                <a:tc gridSpan="5">
                  <a:txBody>
                    <a:bodyPr/>
                    <a:lstStyle/>
                    <a:p>
                      <a:pPr marL="38100" marR="38100" indent="180340" algn="ctr">
                        <a:lnSpc>
                          <a:spcPts val="1600"/>
                        </a:lnSpc>
                        <a:spcAft>
                          <a:spcPts val="0"/>
                        </a:spcAft>
                      </a:pPr>
                      <a:r>
                        <a:rPr lang="es-EC" sz="900" dirty="0">
                          <a:effectLst/>
                        </a:rPr>
                        <a:t>Mi conducta al momento de comprar productos refleja mi estilo de vida</a:t>
                      </a:r>
                      <a:endParaRPr lang="es-EC" sz="1200" dirty="0">
                        <a:effectLst/>
                        <a:latin typeface="Times New Roman"/>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775796">
                <a:tc>
                  <a:txBody>
                    <a:bodyPr/>
                    <a:lstStyle/>
                    <a:p>
                      <a:pPr indent="180340" algn="l">
                        <a:lnSpc>
                          <a:spcPct val="200000"/>
                        </a:lnSpc>
                        <a:spcAft>
                          <a:spcPts val="0"/>
                        </a:spcAft>
                      </a:pPr>
                      <a:r>
                        <a:rPr lang="es-EC" sz="1200" dirty="0">
                          <a:effectLst/>
                        </a:rPr>
                        <a:t> </a:t>
                      </a:r>
                      <a:endParaRPr lang="es-EC" sz="1200" dirty="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900" dirty="0">
                          <a:effectLst/>
                        </a:rPr>
                        <a:t>Frecuencia</a:t>
                      </a:r>
                      <a:endParaRPr lang="es-EC" sz="1200" dirty="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900">
                          <a:effectLst/>
                        </a:rPr>
                        <a:t>Porcentaje</a:t>
                      </a:r>
                      <a:endParaRPr lang="es-EC" sz="120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900" dirty="0">
                          <a:effectLst/>
                        </a:rPr>
                        <a:t>Porcentaje válido</a:t>
                      </a:r>
                      <a:endParaRPr lang="es-EC" sz="1200" dirty="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900">
                          <a:effectLst/>
                        </a:rPr>
                        <a:t>Porcentaje acumulado</a:t>
                      </a:r>
                      <a:endParaRPr lang="es-EC" sz="1200">
                        <a:effectLst/>
                        <a:latin typeface="Times New Roman"/>
                        <a:ea typeface="Calibri"/>
                        <a:cs typeface="Times New Roman"/>
                      </a:endParaRPr>
                    </a:p>
                  </a:txBody>
                  <a:tcPr marL="0" marR="0" marT="0" marB="0" anchor="b"/>
                </a:tc>
                <a:extLst>
                  <a:ext uri="{0D108BD9-81ED-4DB2-BD59-A6C34878D82A}">
                    <a16:rowId xmlns:a16="http://schemas.microsoft.com/office/drawing/2014/main" xmlns="" val="10001"/>
                  </a:ext>
                </a:extLst>
              </a:tr>
              <a:tr h="775796">
                <a:tc>
                  <a:txBody>
                    <a:bodyPr/>
                    <a:lstStyle/>
                    <a:p>
                      <a:pPr marL="38100" marR="38100" indent="180340" algn="l">
                        <a:lnSpc>
                          <a:spcPts val="1600"/>
                        </a:lnSpc>
                        <a:spcAft>
                          <a:spcPts val="0"/>
                        </a:spcAft>
                      </a:pPr>
                      <a:r>
                        <a:rPr lang="es-EC" sz="900" dirty="0">
                          <a:effectLst/>
                        </a:rPr>
                        <a:t>Muy en desacuerdo</a:t>
                      </a:r>
                      <a:endParaRPr lang="es-EC" sz="1200" dirty="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900" dirty="0">
                          <a:effectLst/>
                        </a:rPr>
                        <a:t>17</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4,4</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4,4</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4,4</a:t>
                      </a:r>
                      <a:endParaRPr lang="es-EC" sz="12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2"/>
                  </a:ext>
                </a:extLst>
              </a:tr>
              <a:tr h="469568">
                <a:tc>
                  <a:txBody>
                    <a:bodyPr/>
                    <a:lstStyle/>
                    <a:p>
                      <a:pPr marL="38100" marR="38100" indent="180340" algn="l">
                        <a:lnSpc>
                          <a:spcPts val="1600"/>
                        </a:lnSpc>
                        <a:spcAft>
                          <a:spcPts val="0"/>
                        </a:spcAft>
                      </a:pPr>
                      <a:r>
                        <a:rPr lang="es-EC" sz="900" dirty="0">
                          <a:effectLst/>
                        </a:rPr>
                        <a:t>En desacuerdo</a:t>
                      </a:r>
                      <a:endParaRPr lang="es-EC" sz="1200" dirty="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900" dirty="0">
                          <a:effectLst/>
                        </a:rPr>
                        <a:t>32</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8,3</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8,3</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12,7</a:t>
                      </a:r>
                      <a:endParaRPr lang="es-EC" sz="12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3"/>
                  </a:ext>
                </a:extLst>
              </a:tr>
              <a:tr h="363345">
                <a:tc>
                  <a:txBody>
                    <a:bodyPr/>
                    <a:lstStyle/>
                    <a:p>
                      <a:pPr marL="38100" marR="38100" indent="180340" algn="l">
                        <a:lnSpc>
                          <a:spcPts val="1600"/>
                        </a:lnSpc>
                        <a:spcAft>
                          <a:spcPts val="0"/>
                        </a:spcAft>
                      </a:pPr>
                      <a:r>
                        <a:rPr lang="es-EC" sz="900">
                          <a:effectLst/>
                        </a:rPr>
                        <a:t>Indiferente</a:t>
                      </a:r>
                      <a:endParaRPr lang="es-EC" sz="12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900">
                          <a:effectLst/>
                        </a:rPr>
                        <a:t>86</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22,3</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22,3</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35,1</a:t>
                      </a:r>
                      <a:endParaRPr lang="es-EC" sz="12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4"/>
                  </a:ext>
                </a:extLst>
              </a:tr>
              <a:tr h="363345">
                <a:tc>
                  <a:txBody>
                    <a:bodyPr/>
                    <a:lstStyle/>
                    <a:p>
                      <a:pPr marL="38100" marR="38100" indent="180340" algn="l">
                        <a:lnSpc>
                          <a:spcPts val="1600"/>
                        </a:lnSpc>
                        <a:spcAft>
                          <a:spcPts val="0"/>
                        </a:spcAft>
                      </a:pPr>
                      <a:r>
                        <a:rPr lang="es-EC" sz="900">
                          <a:effectLst/>
                        </a:rPr>
                        <a:t>De acuerdo</a:t>
                      </a:r>
                      <a:endParaRPr lang="es-EC" sz="12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900" dirty="0">
                          <a:effectLst/>
                        </a:rPr>
                        <a:t>173</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44,9</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44,9</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80,0</a:t>
                      </a:r>
                      <a:endParaRPr lang="es-EC" sz="12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5"/>
                  </a:ext>
                </a:extLst>
              </a:tr>
              <a:tr h="775796">
                <a:tc>
                  <a:txBody>
                    <a:bodyPr/>
                    <a:lstStyle/>
                    <a:p>
                      <a:pPr marL="38100" marR="38100" indent="180340" algn="l">
                        <a:lnSpc>
                          <a:spcPts val="1600"/>
                        </a:lnSpc>
                        <a:spcAft>
                          <a:spcPts val="0"/>
                        </a:spcAft>
                      </a:pPr>
                      <a:r>
                        <a:rPr lang="es-EC" sz="900">
                          <a:effectLst/>
                        </a:rPr>
                        <a:t>Muy de acuerdo</a:t>
                      </a:r>
                      <a:endParaRPr lang="es-EC" sz="12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900">
                          <a:effectLst/>
                        </a:rPr>
                        <a:t>77</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a:effectLst/>
                        </a:rPr>
                        <a:t>20,0</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20,0</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100,0</a:t>
                      </a:r>
                      <a:endParaRPr lang="es-EC" sz="12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6"/>
                  </a:ext>
                </a:extLst>
              </a:tr>
              <a:tr h="399275">
                <a:tc>
                  <a:txBody>
                    <a:bodyPr/>
                    <a:lstStyle/>
                    <a:p>
                      <a:pPr marL="38100" marR="38100" indent="180340" algn="l">
                        <a:lnSpc>
                          <a:spcPts val="1600"/>
                        </a:lnSpc>
                        <a:spcAft>
                          <a:spcPts val="0"/>
                        </a:spcAft>
                      </a:pPr>
                      <a:r>
                        <a:rPr lang="es-EC" sz="900" dirty="0">
                          <a:effectLst/>
                        </a:rPr>
                        <a:t>Total</a:t>
                      </a:r>
                      <a:endParaRPr lang="es-EC" sz="1200" dirty="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900">
                          <a:effectLst/>
                        </a:rPr>
                        <a:t>385</a:t>
                      </a:r>
                      <a:endParaRPr lang="es-EC" sz="12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100,0</a:t>
                      </a:r>
                      <a:endParaRPr lang="es-EC" sz="1200" dirty="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900" dirty="0">
                          <a:effectLst/>
                        </a:rPr>
                        <a:t>100,0</a:t>
                      </a:r>
                      <a:endParaRPr lang="es-EC" sz="1200" dirty="0">
                        <a:effectLst/>
                        <a:latin typeface="Times New Roman"/>
                        <a:ea typeface="Calibri"/>
                        <a:cs typeface="Times New Roman"/>
                      </a:endParaRPr>
                    </a:p>
                  </a:txBody>
                  <a:tcPr marL="0" marR="0" marT="0" marB="0" anchor="ctr"/>
                </a:tc>
                <a:tc>
                  <a:txBody>
                    <a:bodyPr/>
                    <a:lstStyle/>
                    <a:p>
                      <a:pPr indent="180340" algn="l">
                        <a:lnSpc>
                          <a:spcPct val="200000"/>
                        </a:lnSpc>
                        <a:spcAft>
                          <a:spcPts val="0"/>
                        </a:spcAft>
                      </a:pPr>
                      <a:r>
                        <a:rPr lang="es-EC" sz="1200" dirty="0">
                          <a:effectLst/>
                        </a:rPr>
                        <a:t> </a:t>
                      </a:r>
                      <a:endParaRPr lang="es-EC" sz="12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7"/>
                  </a:ext>
                </a:extLst>
              </a:tr>
            </a:tbl>
          </a:graphicData>
        </a:graphic>
      </p:graphicFrame>
      <p:graphicFrame>
        <p:nvGraphicFramePr>
          <p:cNvPr id="6" name="2 Gráfico"/>
          <p:cNvGraphicFramePr>
            <a:graphicFrameLocks noGrp="1"/>
          </p:cNvGraphicFramePr>
          <p:nvPr>
            <p:ph sz="half" idx="2"/>
            <p:extLst>
              <p:ext uri="{D42A27DB-BD31-4B8C-83A1-F6EECF244321}">
                <p14:modId xmlns:p14="http://schemas.microsoft.com/office/powerpoint/2010/main" val="677299298"/>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9130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solidFill>
                  <a:schemeClr val="tx1"/>
                </a:solidFill>
                <a:latin typeface="Arial (Cuerpo)"/>
                <a:ea typeface="Times New Roman" panose="02020603050405020304" pitchFamily="18" charset="0"/>
                <a:cs typeface="Times New Roman" panose="02020603050405020304" pitchFamily="18" charset="0"/>
              </a:rPr>
              <a:t>ANÁLISIS MULTIVARIADO</a:t>
            </a:r>
            <a:br>
              <a:rPr lang="es-EC" dirty="0">
                <a:solidFill>
                  <a:schemeClr val="tx1"/>
                </a:solidFill>
                <a:latin typeface="Arial (Cuerpo)"/>
                <a:ea typeface="Times New Roman" panose="02020603050405020304" pitchFamily="18" charset="0"/>
                <a:cs typeface="Times New Roman" panose="02020603050405020304" pitchFamily="18" charset="0"/>
              </a:rPr>
            </a:br>
            <a:r>
              <a:rPr lang="es-EC" dirty="0">
                <a:solidFill>
                  <a:schemeClr val="tx1"/>
                </a:solidFill>
                <a:latin typeface="Arial (Cuerpo)"/>
                <a:ea typeface="Times New Roman" panose="02020603050405020304" pitchFamily="18" charset="0"/>
                <a:cs typeface="Times New Roman" panose="02020603050405020304" pitchFamily="18" charset="0"/>
              </a:rPr>
              <a:t> Pregunta 13</a:t>
            </a:r>
            <a:br>
              <a:rPr lang="es-EC" dirty="0">
                <a:solidFill>
                  <a:schemeClr val="tx1"/>
                </a:solidFill>
                <a:latin typeface="Arial (Cuerpo)"/>
                <a:ea typeface="Times New Roman" panose="02020603050405020304" pitchFamily="18" charset="0"/>
                <a:cs typeface="Times New Roman" panose="02020603050405020304" pitchFamily="18" charset="0"/>
              </a:rPr>
            </a:br>
            <a:endParaRPr lang="es-EC" dirty="0"/>
          </a:p>
        </p:txBody>
      </p:sp>
      <p:graphicFrame>
        <p:nvGraphicFramePr>
          <p:cNvPr id="5" name="7 Marcador de contenido"/>
          <p:cNvGraphicFramePr>
            <a:graphicFrameLocks noGrp="1"/>
          </p:cNvGraphicFramePr>
          <p:nvPr>
            <p:ph sz="half" idx="1"/>
            <p:extLst>
              <p:ext uri="{D42A27DB-BD31-4B8C-83A1-F6EECF244321}">
                <p14:modId xmlns:p14="http://schemas.microsoft.com/office/powerpoint/2010/main" val="2610588978"/>
              </p:ext>
            </p:extLst>
          </p:nvPr>
        </p:nvGraphicFramePr>
        <p:xfrm>
          <a:off x="457200" y="1600200"/>
          <a:ext cx="4042792" cy="4320480"/>
        </p:xfrm>
        <a:graphic>
          <a:graphicData uri="http://schemas.openxmlformats.org/drawingml/2006/table">
            <a:tbl>
              <a:tblPr>
                <a:tableStyleId>{ED083AE6-46FA-4A59-8FB0-9F97EB10719F}</a:tableStyleId>
              </a:tblPr>
              <a:tblGrid>
                <a:gridCol w="1031058">
                  <a:extLst>
                    <a:ext uri="{9D8B030D-6E8A-4147-A177-3AD203B41FA5}">
                      <a16:colId xmlns:a16="http://schemas.microsoft.com/office/drawing/2014/main" xmlns="" val="20000"/>
                    </a:ext>
                  </a:extLst>
                </a:gridCol>
                <a:gridCol w="654724">
                  <a:extLst>
                    <a:ext uri="{9D8B030D-6E8A-4147-A177-3AD203B41FA5}">
                      <a16:colId xmlns:a16="http://schemas.microsoft.com/office/drawing/2014/main" xmlns="" val="20001"/>
                    </a:ext>
                  </a:extLst>
                </a:gridCol>
                <a:gridCol w="785670">
                  <a:extLst>
                    <a:ext uri="{9D8B030D-6E8A-4147-A177-3AD203B41FA5}">
                      <a16:colId xmlns:a16="http://schemas.microsoft.com/office/drawing/2014/main" xmlns="" val="20002"/>
                    </a:ext>
                  </a:extLst>
                </a:gridCol>
                <a:gridCol w="785670">
                  <a:extLst>
                    <a:ext uri="{9D8B030D-6E8A-4147-A177-3AD203B41FA5}">
                      <a16:colId xmlns:a16="http://schemas.microsoft.com/office/drawing/2014/main" xmlns="" val="20003"/>
                    </a:ext>
                  </a:extLst>
                </a:gridCol>
                <a:gridCol w="785670">
                  <a:extLst>
                    <a:ext uri="{9D8B030D-6E8A-4147-A177-3AD203B41FA5}">
                      <a16:colId xmlns:a16="http://schemas.microsoft.com/office/drawing/2014/main" xmlns="" val="20004"/>
                    </a:ext>
                  </a:extLst>
                </a:gridCol>
              </a:tblGrid>
              <a:tr h="348197">
                <a:tc gridSpan="5">
                  <a:txBody>
                    <a:bodyPr/>
                    <a:lstStyle/>
                    <a:p>
                      <a:pPr marL="38100" marR="38100" indent="180340" algn="ctr">
                        <a:lnSpc>
                          <a:spcPts val="1600"/>
                        </a:lnSpc>
                        <a:spcAft>
                          <a:spcPts val="0"/>
                        </a:spcAft>
                      </a:pPr>
                      <a:r>
                        <a:rPr lang="es-EC" sz="700" dirty="0">
                          <a:effectLst/>
                        </a:rPr>
                        <a:t>Las personas de antes se alimentaban mejor que las de ahora</a:t>
                      </a:r>
                      <a:endParaRPr lang="es-EC" sz="900" dirty="0">
                        <a:effectLst/>
                        <a:latin typeface="Times New Roman"/>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696396">
                <a:tc>
                  <a:txBody>
                    <a:bodyPr/>
                    <a:lstStyle/>
                    <a:p>
                      <a:pPr indent="180340" algn="l">
                        <a:lnSpc>
                          <a:spcPct val="200000"/>
                        </a:lnSpc>
                        <a:spcAft>
                          <a:spcPts val="0"/>
                        </a:spcAft>
                      </a:pPr>
                      <a:r>
                        <a:rPr lang="es-EC" sz="900" dirty="0">
                          <a:effectLst/>
                        </a:rPr>
                        <a:t> </a:t>
                      </a:r>
                      <a:endParaRPr lang="es-EC" sz="900" dirty="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700">
                          <a:effectLst/>
                        </a:rPr>
                        <a:t>Frecuencia</a:t>
                      </a:r>
                      <a:endParaRPr lang="es-EC" sz="90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700">
                          <a:effectLst/>
                        </a:rPr>
                        <a:t>Porcentaje</a:t>
                      </a:r>
                      <a:endParaRPr lang="es-EC" sz="90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700">
                          <a:effectLst/>
                        </a:rPr>
                        <a:t>Porcentaje válido</a:t>
                      </a:r>
                      <a:endParaRPr lang="es-EC" sz="900">
                        <a:effectLst/>
                        <a:latin typeface="Times New Roman"/>
                        <a:ea typeface="Calibri"/>
                        <a:cs typeface="Times New Roman"/>
                      </a:endParaRPr>
                    </a:p>
                  </a:txBody>
                  <a:tcPr marL="0" marR="0" marT="0" marB="0" anchor="b"/>
                </a:tc>
                <a:tc>
                  <a:txBody>
                    <a:bodyPr/>
                    <a:lstStyle/>
                    <a:p>
                      <a:pPr marL="38100" marR="38100" indent="180340" algn="ctr">
                        <a:lnSpc>
                          <a:spcPts val="1600"/>
                        </a:lnSpc>
                        <a:spcAft>
                          <a:spcPts val="0"/>
                        </a:spcAft>
                      </a:pPr>
                      <a:r>
                        <a:rPr lang="es-EC" sz="700">
                          <a:effectLst/>
                        </a:rPr>
                        <a:t>Porcentaje acumulado</a:t>
                      </a:r>
                      <a:endParaRPr lang="es-EC" sz="900">
                        <a:effectLst/>
                        <a:latin typeface="Times New Roman"/>
                        <a:ea typeface="Calibri"/>
                        <a:cs typeface="Times New Roman"/>
                      </a:endParaRPr>
                    </a:p>
                  </a:txBody>
                  <a:tcPr marL="0" marR="0" marT="0" marB="0" anchor="b"/>
                </a:tc>
                <a:extLst>
                  <a:ext uri="{0D108BD9-81ED-4DB2-BD59-A6C34878D82A}">
                    <a16:rowId xmlns:a16="http://schemas.microsoft.com/office/drawing/2014/main" xmlns="" val="10001"/>
                  </a:ext>
                </a:extLst>
              </a:tr>
              <a:tr h="696396">
                <a:tc>
                  <a:txBody>
                    <a:bodyPr/>
                    <a:lstStyle/>
                    <a:p>
                      <a:pPr marL="38100" marR="38100" indent="180340" algn="l">
                        <a:lnSpc>
                          <a:spcPts val="1600"/>
                        </a:lnSpc>
                        <a:spcAft>
                          <a:spcPts val="0"/>
                        </a:spcAft>
                      </a:pPr>
                      <a:r>
                        <a:rPr lang="es-EC" sz="700">
                          <a:effectLst/>
                        </a:rPr>
                        <a:t>Muy en desacuerdo</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22</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5,7</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5,7</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5,7</a:t>
                      </a:r>
                      <a:endParaRPr lang="es-EC" sz="9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2"/>
                  </a:ext>
                </a:extLst>
              </a:tr>
              <a:tr h="696396">
                <a:tc>
                  <a:txBody>
                    <a:bodyPr/>
                    <a:lstStyle/>
                    <a:p>
                      <a:pPr marL="38100" marR="38100" indent="180340" algn="l">
                        <a:lnSpc>
                          <a:spcPts val="1600"/>
                        </a:lnSpc>
                        <a:spcAft>
                          <a:spcPts val="0"/>
                        </a:spcAft>
                      </a:pPr>
                      <a:r>
                        <a:rPr lang="es-EC" sz="700">
                          <a:effectLst/>
                        </a:rPr>
                        <a:t>En desacuerdo</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22</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5,7</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5,7</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dirty="0">
                          <a:effectLst/>
                        </a:rPr>
                        <a:t>11,4</a:t>
                      </a:r>
                      <a:endParaRPr lang="es-EC" sz="9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3"/>
                  </a:ext>
                </a:extLst>
              </a:tr>
              <a:tr h="348197">
                <a:tc>
                  <a:txBody>
                    <a:bodyPr/>
                    <a:lstStyle/>
                    <a:p>
                      <a:pPr marL="38100" marR="38100" indent="180340" algn="l">
                        <a:lnSpc>
                          <a:spcPts val="1600"/>
                        </a:lnSpc>
                        <a:spcAft>
                          <a:spcPts val="0"/>
                        </a:spcAft>
                      </a:pPr>
                      <a:r>
                        <a:rPr lang="es-EC" sz="700" dirty="0">
                          <a:effectLst/>
                        </a:rPr>
                        <a:t>Indiferente</a:t>
                      </a:r>
                      <a:endParaRPr lang="es-EC" sz="900" dirty="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28</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7,3</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7,3</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18,7</a:t>
                      </a:r>
                      <a:endParaRPr lang="es-EC" sz="9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4"/>
                  </a:ext>
                </a:extLst>
              </a:tr>
              <a:tr h="348197">
                <a:tc>
                  <a:txBody>
                    <a:bodyPr/>
                    <a:lstStyle/>
                    <a:p>
                      <a:pPr marL="38100" marR="38100" indent="180340" algn="l">
                        <a:lnSpc>
                          <a:spcPts val="1600"/>
                        </a:lnSpc>
                        <a:spcAft>
                          <a:spcPts val="0"/>
                        </a:spcAft>
                      </a:pPr>
                      <a:r>
                        <a:rPr lang="es-EC" sz="700">
                          <a:effectLst/>
                        </a:rPr>
                        <a:t>De acuerdo</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86</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22,3</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22,3</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41,0</a:t>
                      </a:r>
                      <a:endParaRPr lang="es-EC" sz="9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5"/>
                  </a:ext>
                </a:extLst>
              </a:tr>
              <a:tr h="696396">
                <a:tc>
                  <a:txBody>
                    <a:bodyPr/>
                    <a:lstStyle/>
                    <a:p>
                      <a:pPr marL="38100" marR="38100" indent="180340" algn="l">
                        <a:lnSpc>
                          <a:spcPts val="1600"/>
                        </a:lnSpc>
                        <a:spcAft>
                          <a:spcPts val="0"/>
                        </a:spcAft>
                      </a:pPr>
                      <a:r>
                        <a:rPr lang="es-EC" sz="700">
                          <a:effectLst/>
                        </a:rPr>
                        <a:t>Muy de acuerdo</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227</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59,0</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59,0</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100,0</a:t>
                      </a:r>
                      <a:endParaRPr lang="es-EC" sz="9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6"/>
                  </a:ext>
                </a:extLst>
              </a:tr>
              <a:tr h="490305">
                <a:tc>
                  <a:txBody>
                    <a:bodyPr/>
                    <a:lstStyle/>
                    <a:p>
                      <a:pPr marL="38100" marR="38100" indent="180340" algn="l">
                        <a:lnSpc>
                          <a:spcPts val="1600"/>
                        </a:lnSpc>
                        <a:spcAft>
                          <a:spcPts val="0"/>
                        </a:spcAft>
                      </a:pPr>
                      <a:r>
                        <a:rPr lang="es-EC" sz="700">
                          <a:effectLst/>
                        </a:rPr>
                        <a:t>Total</a:t>
                      </a:r>
                      <a:endParaRPr lang="es-EC" sz="900">
                        <a:effectLst/>
                        <a:latin typeface="Times New Roman"/>
                        <a:ea typeface="Calibri"/>
                        <a:cs typeface="Times New Roman"/>
                      </a:endParaRPr>
                    </a:p>
                  </a:txBody>
                  <a:tcPr marL="0" marR="0" marT="0" marB="0"/>
                </a:tc>
                <a:tc>
                  <a:txBody>
                    <a:bodyPr/>
                    <a:lstStyle/>
                    <a:p>
                      <a:pPr marL="38100" marR="38100" indent="180340" algn="r">
                        <a:lnSpc>
                          <a:spcPts val="1600"/>
                        </a:lnSpc>
                        <a:spcAft>
                          <a:spcPts val="0"/>
                        </a:spcAft>
                      </a:pPr>
                      <a:r>
                        <a:rPr lang="es-EC" sz="700">
                          <a:effectLst/>
                        </a:rPr>
                        <a:t>385</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100,0</a:t>
                      </a:r>
                      <a:endParaRPr lang="es-EC" sz="900">
                        <a:effectLst/>
                        <a:latin typeface="Times New Roman"/>
                        <a:ea typeface="Calibri"/>
                        <a:cs typeface="Times New Roman"/>
                      </a:endParaRPr>
                    </a:p>
                  </a:txBody>
                  <a:tcPr marL="0" marR="0" marT="0" marB="0" anchor="ctr"/>
                </a:tc>
                <a:tc>
                  <a:txBody>
                    <a:bodyPr/>
                    <a:lstStyle/>
                    <a:p>
                      <a:pPr marL="38100" marR="38100" indent="180340" algn="r">
                        <a:lnSpc>
                          <a:spcPts val="1600"/>
                        </a:lnSpc>
                        <a:spcAft>
                          <a:spcPts val="0"/>
                        </a:spcAft>
                      </a:pPr>
                      <a:r>
                        <a:rPr lang="es-EC" sz="700">
                          <a:effectLst/>
                        </a:rPr>
                        <a:t>100,0</a:t>
                      </a:r>
                      <a:endParaRPr lang="es-EC" sz="900">
                        <a:effectLst/>
                        <a:latin typeface="Times New Roman"/>
                        <a:ea typeface="Calibri"/>
                        <a:cs typeface="Times New Roman"/>
                      </a:endParaRPr>
                    </a:p>
                  </a:txBody>
                  <a:tcPr marL="0" marR="0" marT="0" marB="0" anchor="ctr"/>
                </a:tc>
                <a:tc>
                  <a:txBody>
                    <a:bodyPr/>
                    <a:lstStyle/>
                    <a:p>
                      <a:pPr indent="180340" algn="l">
                        <a:lnSpc>
                          <a:spcPct val="200000"/>
                        </a:lnSpc>
                        <a:spcAft>
                          <a:spcPts val="0"/>
                        </a:spcAft>
                      </a:pPr>
                      <a:r>
                        <a:rPr lang="es-EC" sz="900" dirty="0">
                          <a:effectLst/>
                        </a:rPr>
                        <a:t> </a:t>
                      </a:r>
                      <a:endParaRPr lang="es-EC" sz="9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7"/>
                  </a:ext>
                </a:extLst>
              </a:tr>
            </a:tbl>
          </a:graphicData>
        </a:graphic>
      </p:graphicFrame>
      <p:graphicFrame>
        <p:nvGraphicFramePr>
          <p:cNvPr id="6" name="1 Gráfico"/>
          <p:cNvGraphicFramePr>
            <a:graphicFrameLocks noGrp="1"/>
          </p:cNvGraphicFramePr>
          <p:nvPr>
            <p:ph sz="half" idx="2"/>
            <p:extLst>
              <p:ext uri="{D42A27DB-BD31-4B8C-83A1-F6EECF244321}">
                <p14:modId xmlns:p14="http://schemas.microsoft.com/office/powerpoint/2010/main" val="2830210456"/>
              </p:ext>
            </p:extLst>
          </p:nvPr>
        </p:nvGraphicFramePr>
        <p:xfrm>
          <a:off x="4648200" y="1600201"/>
          <a:ext cx="4038600" cy="4421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183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634082"/>
          </a:xfrm>
        </p:spPr>
        <p:txBody>
          <a:bodyPr/>
          <a:lstStyle/>
          <a:p>
            <a:pPr algn="ctr"/>
            <a:r>
              <a:rPr lang="es-EC" dirty="0">
                <a:solidFill>
                  <a:schemeClr val="tx1"/>
                </a:solidFill>
                <a:effectLst/>
              </a:rPr>
              <a:t>Análisis Multivariado</a:t>
            </a:r>
            <a:endParaRPr lang="es-EC" dirty="0">
              <a:solidFill>
                <a:schemeClr val="tx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094534936"/>
              </p:ext>
            </p:extLst>
          </p:nvPr>
        </p:nvGraphicFramePr>
        <p:xfrm>
          <a:off x="251521" y="980729"/>
          <a:ext cx="8568952" cy="4247527"/>
        </p:xfrm>
        <a:graphic>
          <a:graphicData uri="http://schemas.openxmlformats.org/drawingml/2006/table">
            <a:tbl>
              <a:tblPr>
                <a:tableStyleId>{5C22544A-7EE6-4342-B048-85BDC9FD1C3A}</a:tableStyleId>
              </a:tblPr>
              <a:tblGrid>
                <a:gridCol w="1015896">
                  <a:extLst>
                    <a:ext uri="{9D8B030D-6E8A-4147-A177-3AD203B41FA5}">
                      <a16:colId xmlns:a16="http://schemas.microsoft.com/office/drawing/2014/main" xmlns="" val="20000"/>
                    </a:ext>
                  </a:extLst>
                </a:gridCol>
                <a:gridCol w="1155352">
                  <a:extLst>
                    <a:ext uri="{9D8B030D-6E8A-4147-A177-3AD203B41FA5}">
                      <a16:colId xmlns:a16="http://schemas.microsoft.com/office/drawing/2014/main" xmlns="" val="20001"/>
                    </a:ext>
                  </a:extLst>
                </a:gridCol>
                <a:gridCol w="1431213">
                  <a:extLst>
                    <a:ext uri="{9D8B030D-6E8A-4147-A177-3AD203B41FA5}">
                      <a16:colId xmlns:a16="http://schemas.microsoft.com/office/drawing/2014/main" xmlns="" val="20002"/>
                    </a:ext>
                  </a:extLst>
                </a:gridCol>
                <a:gridCol w="1655158">
                  <a:extLst>
                    <a:ext uri="{9D8B030D-6E8A-4147-A177-3AD203B41FA5}">
                      <a16:colId xmlns:a16="http://schemas.microsoft.com/office/drawing/2014/main" xmlns="" val="20003"/>
                    </a:ext>
                  </a:extLst>
                </a:gridCol>
                <a:gridCol w="1655158">
                  <a:extLst>
                    <a:ext uri="{9D8B030D-6E8A-4147-A177-3AD203B41FA5}">
                      <a16:colId xmlns:a16="http://schemas.microsoft.com/office/drawing/2014/main" xmlns="" val="20004"/>
                    </a:ext>
                  </a:extLst>
                </a:gridCol>
                <a:gridCol w="1656175">
                  <a:extLst>
                    <a:ext uri="{9D8B030D-6E8A-4147-A177-3AD203B41FA5}">
                      <a16:colId xmlns:a16="http://schemas.microsoft.com/office/drawing/2014/main" xmlns="" val="20005"/>
                    </a:ext>
                  </a:extLst>
                </a:gridCol>
              </a:tblGrid>
              <a:tr h="399181">
                <a:tc gridSpan="6">
                  <a:txBody>
                    <a:bodyPr/>
                    <a:lstStyle/>
                    <a:p>
                      <a:pPr marL="38100" marR="38100" indent="180340" algn="ctr">
                        <a:lnSpc>
                          <a:spcPts val="1600"/>
                        </a:lnSpc>
                        <a:spcAft>
                          <a:spcPts val="0"/>
                        </a:spcAft>
                      </a:pPr>
                      <a:r>
                        <a:rPr lang="es-EC" sz="3200" b="1" i="1" kern="1200" dirty="0">
                          <a:solidFill>
                            <a:schemeClr val="tx1"/>
                          </a:solidFill>
                          <a:effectLst>
                            <a:outerShdw blurRad="38100" dist="38100" dir="2700000" algn="tl">
                              <a:srgbClr val="C0C0C0"/>
                            </a:outerShdw>
                          </a:effectLst>
                          <a:latin typeface="Times New Roman" panose="02020603050405020304" pitchFamily="18" charset="0"/>
                          <a:ea typeface="Calibri" panose="020F0502020204030204" pitchFamily="34" charset="0"/>
                          <a:cs typeface="+mj-cs"/>
                        </a:rPr>
                        <a:t>Resumen del modelo</a:t>
                      </a:r>
                    </a:p>
                  </a:txBody>
                  <a:tcPr marL="0" marR="0" marT="0" marB="0" anchor="ctr">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817738">
                <a:tc>
                  <a:txBody>
                    <a:bodyPr/>
                    <a:lstStyle/>
                    <a:p>
                      <a:pPr marL="38100" marR="38100" indent="180340" algn="l">
                        <a:lnSpc>
                          <a:spcPts val="1600"/>
                        </a:lnSpc>
                        <a:spcAft>
                          <a:spcPts val="0"/>
                        </a:spcAft>
                      </a:pPr>
                      <a:r>
                        <a:rPr lang="es-EC" sz="900" dirty="0">
                          <a:effectLst/>
                        </a:rPr>
                        <a:t>Modelo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ctr">
                        <a:lnSpc>
                          <a:spcPts val="1600"/>
                        </a:lnSpc>
                        <a:spcAft>
                          <a:spcPts val="0"/>
                        </a:spcAft>
                      </a:pPr>
                      <a:r>
                        <a:rPr lang="es-EC" sz="900" dirty="0">
                          <a:effectLst/>
                        </a:rPr>
                        <a:t>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ctr">
                        <a:lnSpc>
                          <a:spcPts val="1600"/>
                        </a:lnSpc>
                        <a:spcAft>
                          <a:spcPts val="0"/>
                        </a:spcAft>
                      </a:pPr>
                      <a:r>
                        <a:rPr lang="es-EC" sz="900" dirty="0">
                          <a:effectLst/>
                        </a:rPr>
                        <a:t>R cuadrado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ctr">
                        <a:lnSpc>
                          <a:spcPts val="1600"/>
                        </a:lnSpc>
                        <a:spcAft>
                          <a:spcPts val="0"/>
                        </a:spcAft>
                      </a:pPr>
                      <a:r>
                        <a:rPr lang="es-EC" sz="900">
                          <a:effectLst/>
                        </a:rPr>
                        <a:t>R cuadrado ajustado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ctr">
                        <a:lnSpc>
                          <a:spcPts val="1600"/>
                        </a:lnSpc>
                        <a:spcAft>
                          <a:spcPts val="0"/>
                        </a:spcAft>
                      </a:pPr>
                      <a:r>
                        <a:rPr lang="es-EC" sz="900">
                          <a:effectLst/>
                        </a:rPr>
                        <a:t>Error estándar de la estimación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ctr">
                        <a:lnSpc>
                          <a:spcPts val="1600"/>
                        </a:lnSpc>
                        <a:spcAft>
                          <a:spcPts val="0"/>
                        </a:spcAft>
                      </a:pPr>
                      <a:r>
                        <a:rPr lang="es-EC" sz="900">
                          <a:effectLst/>
                        </a:rPr>
                        <a:t>Durbin-Watson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45083">
                <a:tc>
                  <a:txBody>
                    <a:bodyPr/>
                    <a:lstStyle/>
                    <a:p>
                      <a:pPr marL="38100" marR="38100" indent="180340" algn="l">
                        <a:lnSpc>
                          <a:spcPts val="1600"/>
                        </a:lnSpc>
                        <a:spcAft>
                          <a:spcPts val="0"/>
                        </a:spcAft>
                      </a:pPr>
                      <a:r>
                        <a:rPr lang="es-EC" sz="9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dirty="0">
                          <a:effectLst/>
                        </a:rPr>
                        <a:t>,235</a:t>
                      </a:r>
                      <a:r>
                        <a:rPr lang="es-EC" sz="900" baseline="30000" dirty="0">
                          <a:effectLst/>
                        </a:rPr>
                        <a:t>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dirty="0">
                          <a:effectLst/>
                        </a:rPr>
                        <a:t>,055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dirty="0">
                          <a:effectLst/>
                        </a:rPr>
                        <a:t>,053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,998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2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70245">
                <a:tc>
                  <a:txBody>
                    <a:bodyPr/>
                    <a:lstStyle/>
                    <a:p>
                      <a:pPr marL="38100" marR="38100" indent="180340" algn="l">
                        <a:lnSpc>
                          <a:spcPts val="1600"/>
                        </a:lnSpc>
                        <a:spcAft>
                          <a:spcPts val="0"/>
                        </a:spcAft>
                      </a:pPr>
                      <a:r>
                        <a:rPr lang="es-EC" sz="900">
                          <a:effectLst/>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,289</a:t>
                      </a:r>
                      <a:r>
                        <a:rPr lang="es-EC" sz="900" baseline="30000">
                          <a:effectLst/>
                        </a:rPr>
                        <a:t>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dirty="0"/>
                        <a:t>,083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dirty="0">
                          <a:effectLst/>
                        </a:rPr>
                        <a:t>,079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,985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dirty="0">
                          <a:effectLst/>
                        </a:rPr>
                        <a:t>1,925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99181">
                <a:tc gridSpan="6">
                  <a:txBody>
                    <a:bodyPr/>
                    <a:lstStyle/>
                    <a:p>
                      <a:pPr marL="38100" marR="38100" indent="180340" algn="l">
                        <a:lnSpc>
                          <a:spcPts val="1600"/>
                        </a:lnSpc>
                        <a:spcAft>
                          <a:spcPts val="0"/>
                        </a:spcAft>
                      </a:pPr>
                      <a:r>
                        <a:rPr lang="es-EC" sz="900" dirty="0">
                          <a:effectLst/>
                        </a:rPr>
                        <a:t>a. Predictores: (Constante), Creo que es saludable Practicar diariamente deporte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4"/>
                  </a:ext>
                </a:extLst>
              </a:tr>
              <a:tr h="817738">
                <a:tc gridSpan="6">
                  <a:txBody>
                    <a:bodyPr/>
                    <a:lstStyle/>
                    <a:p>
                      <a:pPr marL="38100" marR="38100" indent="180340" algn="l">
                        <a:lnSpc>
                          <a:spcPts val="1600"/>
                        </a:lnSpc>
                        <a:spcAft>
                          <a:spcPts val="0"/>
                        </a:spcAft>
                      </a:pPr>
                      <a:r>
                        <a:rPr lang="es-EC" sz="900" kern="1200" dirty="0">
                          <a:solidFill>
                            <a:schemeClr val="dk1"/>
                          </a:solidFill>
                          <a:effectLst/>
                          <a:latin typeface="+mn-lt"/>
                          <a:ea typeface="+mn-ea"/>
                          <a:cs typeface="+mn-cs"/>
                        </a:rPr>
                        <a:t>b. Predictores: (Constante), Creo que es saludable Practicar diariamente deporte, Las personas de antes se alimentaban mejor que las de ahora</a:t>
                      </a: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5"/>
                  </a:ext>
                </a:extLst>
              </a:tr>
              <a:tr h="798361">
                <a:tc gridSpan="6">
                  <a:txBody>
                    <a:bodyPr/>
                    <a:lstStyle/>
                    <a:p>
                      <a:pPr marL="38100" marR="38100" indent="180340" algn="l">
                        <a:lnSpc>
                          <a:spcPts val="1600"/>
                        </a:lnSpc>
                        <a:spcAft>
                          <a:spcPts val="0"/>
                        </a:spcAft>
                      </a:pPr>
                      <a:r>
                        <a:rPr lang="es-EC" sz="900" kern="1200" dirty="0">
                          <a:solidFill>
                            <a:schemeClr val="dk1"/>
                          </a:solidFill>
                          <a:effectLst/>
                          <a:latin typeface="+mn-lt"/>
                          <a:ea typeface="+mn-ea"/>
                          <a:cs typeface="+mn-cs"/>
                        </a:rPr>
                        <a:t>c. Variable dependiente: Mi conducta al momento de comprar productos refleja mi estilo de vida</a:t>
                      </a: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6"/>
                  </a:ext>
                </a:extLst>
              </a:tr>
            </a:tbl>
          </a:graphicData>
        </a:graphic>
      </p:graphicFrame>
      <p:sp>
        <p:nvSpPr>
          <p:cNvPr id="4" name="3 Rectángulo"/>
          <p:cNvSpPr/>
          <p:nvPr/>
        </p:nvSpPr>
        <p:spPr>
          <a:xfrm>
            <a:off x="467544" y="5013176"/>
            <a:ext cx="7992887" cy="784830"/>
          </a:xfrm>
          <a:prstGeom prst="rect">
            <a:avLst/>
          </a:prstGeom>
        </p:spPr>
        <p:txBody>
          <a:bodyPr wrap="square">
            <a:spAutoFit/>
          </a:bodyPr>
          <a:lstStyle/>
          <a:p>
            <a:pPr algn="just"/>
            <a:r>
              <a:rPr lang="es-EC" sz="900" dirty="0">
                <a:solidFill>
                  <a:schemeClr val="dk1"/>
                </a:solidFill>
              </a:rPr>
              <a:t>Según los datos obtenidos se considera que con el estudio de estas variables están cumpliendo con el 83% de R cuadrado de la varianza del 100% de esta investigación, además se resalta el resultado obtenido en el cuadro de Durbin-Watson, donde su valor es 1.925, determinando que cumple con la expectativa de aceptación por cumplir con las independencias de errores y estar en el rango de 1 a 3, y se describe que si existe relación entre las variables escogidas.</a:t>
            </a:r>
          </a:p>
          <a:p>
            <a:r>
              <a:rPr lang="es-EC" sz="900" dirty="0">
                <a:solidFill>
                  <a:schemeClr val="dk1"/>
                </a:solidFill>
              </a:rPr>
              <a:t> </a:t>
            </a:r>
          </a:p>
        </p:txBody>
      </p:sp>
    </p:spTree>
    <p:extLst>
      <p:ext uri="{BB962C8B-B14F-4D97-AF65-F5344CB8AC3E}">
        <p14:creationId xmlns:p14="http://schemas.microsoft.com/office/powerpoint/2010/main" val="2358330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653022973"/>
              </p:ext>
            </p:extLst>
          </p:nvPr>
        </p:nvGraphicFramePr>
        <p:xfrm>
          <a:off x="179512" y="1599225"/>
          <a:ext cx="8784976" cy="3918008"/>
        </p:xfrm>
        <a:graphic>
          <a:graphicData uri="http://schemas.openxmlformats.org/drawingml/2006/table">
            <a:tbl>
              <a:tblPr>
                <a:tableStyleId>{5C22544A-7EE6-4342-B048-85BDC9FD1C3A}</a:tableStyleId>
              </a:tblPr>
              <a:tblGrid>
                <a:gridCol w="2156444">
                  <a:extLst>
                    <a:ext uri="{9D8B030D-6E8A-4147-A177-3AD203B41FA5}">
                      <a16:colId xmlns:a16="http://schemas.microsoft.com/office/drawing/2014/main" xmlns="" val="20000"/>
                    </a:ext>
                  </a:extLst>
                </a:gridCol>
                <a:gridCol w="1225701">
                  <a:extLst>
                    <a:ext uri="{9D8B030D-6E8A-4147-A177-3AD203B41FA5}">
                      <a16:colId xmlns:a16="http://schemas.microsoft.com/office/drawing/2014/main" xmlns="" val="20001"/>
                    </a:ext>
                  </a:extLst>
                </a:gridCol>
                <a:gridCol w="1225701">
                  <a:extLst>
                    <a:ext uri="{9D8B030D-6E8A-4147-A177-3AD203B41FA5}">
                      <a16:colId xmlns:a16="http://schemas.microsoft.com/office/drawing/2014/main" xmlns="" val="20002"/>
                    </a:ext>
                  </a:extLst>
                </a:gridCol>
                <a:gridCol w="1225701">
                  <a:extLst>
                    <a:ext uri="{9D8B030D-6E8A-4147-A177-3AD203B41FA5}">
                      <a16:colId xmlns:a16="http://schemas.microsoft.com/office/drawing/2014/main" xmlns="" val="20003"/>
                    </a:ext>
                  </a:extLst>
                </a:gridCol>
                <a:gridCol w="1225701">
                  <a:extLst>
                    <a:ext uri="{9D8B030D-6E8A-4147-A177-3AD203B41FA5}">
                      <a16:colId xmlns:a16="http://schemas.microsoft.com/office/drawing/2014/main" xmlns="" val="20004"/>
                    </a:ext>
                  </a:extLst>
                </a:gridCol>
                <a:gridCol w="862864">
                  <a:extLst>
                    <a:ext uri="{9D8B030D-6E8A-4147-A177-3AD203B41FA5}">
                      <a16:colId xmlns:a16="http://schemas.microsoft.com/office/drawing/2014/main" xmlns="" val="20005"/>
                    </a:ext>
                  </a:extLst>
                </a:gridCol>
                <a:gridCol w="862864">
                  <a:extLst>
                    <a:ext uri="{9D8B030D-6E8A-4147-A177-3AD203B41FA5}">
                      <a16:colId xmlns:a16="http://schemas.microsoft.com/office/drawing/2014/main" xmlns="" val="20006"/>
                    </a:ext>
                  </a:extLst>
                </a:gridCol>
              </a:tblGrid>
              <a:tr h="607076">
                <a:tc gridSpan="2">
                  <a:txBody>
                    <a:bodyPr/>
                    <a:lstStyle/>
                    <a:p>
                      <a:pPr marL="38100" marR="38100" indent="180340" algn="l">
                        <a:lnSpc>
                          <a:spcPts val="1600"/>
                        </a:lnSpc>
                        <a:spcAft>
                          <a:spcPts val="0"/>
                        </a:spcAft>
                      </a:pPr>
                      <a:r>
                        <a:rPr lang="es-EC" sz="900" dirty="0">
                          <a:effectLst/>
                        </a:rPr>
                        <a:t>Modelo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a:txBody>
                    <a:bodyPr/>
                    <a:lstStyle/>
                    <a:p>
                      <a:pPr marL="38100" marR="38100" indent="180340" algn="ctr">
                        <a:lnSpc>
                          <a:spcPts val="1600"/>
                        </a:lnSpc>
                        <a:spcAft>
                          <a:spcPts val="0"/>
                        </a:spcAft>
                      </a:pPr>
                      <a:r>
                        <a:rPr lang="es-EC" sz="900">
                          <a:effectLst/>
                        </a:rPr>
                        <a:t>Suma de cuadrados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ctr">
                        <a:lnSpc>
                          <a:spcPts val="1600"/>
                        </a:lnSpc>
                        <a:spcAft>
                          <a:spcPts val="0"/>
                        </a:spcAft>
                      </a:pPr>
                      <a:r>
                        <a:rPr lang="es-EC" sz="900" dirty="0">
                          <a:effectLst/>
                        </a:rPr>
                        <a:t>Gl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ctr">
                        <a:lnSpc>
                          <a:spcPts val="1600"/>
                        </a:lnSpc>
                        <a:spcAft>
                          <a:spcPts val="0"/>
                        </a:spcAft>
                      </a:pPr>
                      <a:r>
                        <a:rPr lang="es-EC" sz="900">
                          <a:effectLst/>
                        </a:rPr>
                        <a:t>Media cuadrática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ctr">
                        <a:lnSpc>
                          <a:spcPts val="1600"/>
                        </a:lnSpc>
                        <a:spcAft>
                          <a:spcPts val="0"/>
                        </a:spcAft>
                      </a:pPr>
                      <a:r>
                        <a:rPr lang="es-EC" sz="900">
                          <a:effectLst/>
                        </a:rPr>
                        <a:t>F</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ctr">
                        <a:lnSpc>
                          <a:spcPts val="1600"/>
                        </a:lnSpc>
                        <a:spcAft>
                          <a:spcPts val="0"/>
                        </a:spcAft>
                      </a:pPr>
                      <a:r>
                        <a:rPr lang="es-EC" sz="900">
                          <a:effectLst/>
                        </a:rPr>
                        <a:t>Sig.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94246">
                <a:tc rowSpan="3">
                  <a:txBody>
                    <a:bodyPr/>
                    <a:lstStyle/>
                    <a:p>
                      <a:pPr marL="38100" marR="38100" indent="180340" algn="l">
                        <a:lnSpc>
                          <a:spcPts val="1600"/>
                        </a:lnSpc>
                        <a:spcAft>
                          <a:spcPts val="0"/>
                        </a:spcAft>
                      </a:pPr>
                      <a:r>
                        <a:rPr lang="es-EC" sz="9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l">
                        <a:lnSpc>
                          <a:spcPts val="1600"/>
                        </a:lnSpc>
                        <a:spcAft>
                          <a:spcPts val="0"/>
                        </a:spcAft>
                      </a:pPr>
                      <a:r>
                        <a:rPr lang="es-EC" sz="900">
                          <a:effectLst/>
                        </a:rPr>
                        <a:t>Regresión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22,360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22,360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22,436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,000</a:t>
                      </a:r>
                      <a:r>
                        <a:rPr lang="es-EC" sz="900" baseline="30000">
                          <a:effectLst/>
                        </a:rPr>
                        <a:t>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8156">
                <a:tc vMerge="1">
                  <a:txBody>
                    <a:bodyPr/>
                    <a:lstStyle/>
                    <a:p>
                      <a:endParaRPr lang="es-EC"/>
                    </a:p>
                  </a:txBody>
                  <a:tcPr/>
                </a:tc>
                <a:tc>
                  <a:txBody>
                    <a:bodyPr/>
                    <a:lstStyle/>
                    <a:p>
                      <a:pPr marL="38100" marR="38100" indent="180340" algn="l">
                        <a:lnSpc>
                          <a:spcPts val="1600"/>
                        </a:lnSpc>
                        <a:spcAft>
                          <a:spcPts val="0"/>
                        </a:spcAft>
                      </a:pPr>
                      <a:r>
                        <a:rPr lang="es-EC" sz="900" dirty="0">
                          <a:effectLst/>
                        </a:rPr>
                        <a:t>Residuo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dirty="0">
                          <a:effectLst/>
                        </a:rPr>
                        <a:t>381,703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dirty="0">
                          <a:effectLst/>
                        </a:rPr>
                        <a:t>383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,997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2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2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8156">
                <a:tc vMerge="1">
                  <a:txBody>
                    <a:bodyPr/>
                    <a:lstStyle/>
                    <a:p>
                      <a:endParaRPr lang="es-EC"/>
                    </a:p>
                  </a:txBody>
                  <a:tcPr/>
                </a:tc>
                <a:tc>
                  <a:txBody>
                    <a:bodyPr/>
                    <a:lstStyle/>
                    <a:p>
                      <a:pPr marL="38100" marR="38100" indent="180340" algn="l">
                        <a:lnSpc>
                          <a:spcPts val="1600"/>
                        </a:lnSpc>
                        <a:spcAft>
                          <a:spcPts val="0"/>
                        </a:spcAft>
                      </a:pPr>
                      <a:r>
                        <a:rPr lang="es-EC" sz="900" dirty="0">
                          <a:effectLst/>
                        </a:rPr>
                        <a:t>Total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404,062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dirty="0">
                          <a:effectLst/>
                        </a:rPr>
                        <a:t>384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2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2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20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94246">
                <a:tc rowSpan="3">
                  <a:txBody>
                    <a:bodyPr/>
                    <a:lstStyle/>
                    <a:p>
                      <a:pPr marL="38100" marR="38100" indent="180340" algn="l">
                        <a:lnSpc>
                          <a:spcPts val="1600"/>
                        </a:lnSpc>
                        <a:spcAft>
                          <a:spcPts val="0"/>
                        </a:spcAft>
                      </a:pPr>
                      <a:r>
                        <a:rPr lang="es-EC" sz="900">
                          <a:effectLst/>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l">
                        <a:lnSpc>
                          <a:spcPts val="1600"/>
                        </a:lnSpc>
                        <a:spcAft>
                          <a:spcPts val="0"/>
                        </a:spcAft>
                      </a:pPr>
                      <a:r>
                        <a:rPr lang="es-EC" sz="900">
                          <a:effectLst/>
                        </a:rPr>
                        <a:t>Regresión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33,711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dirty="0">
                          <a:effectLst/>
                        </a:rPr>
                        <a:t>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16,856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17,386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,000</a:t>
                      </a:r>
                      <a:r>
                        <a:rPr lang="es-EC" sz="900" baseline="30000">
                          <a:effectLst/>
                        </a:rPr>
                        <a:t>c</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8156">
                <a:tc vMerge="1">
                  <a:txBody>
                    <a:bodyPr/>
                    <a:lstStyle/>
                    <a:p>
                      <a:endParaRPr lang="es-EC"/>
                    </a:p>
                  </a:txBody>
                  <a:tcPr/>
                </a:tc>
                <a:tc>
                  <a:txBody>
                    <a:bodyPr/>
                    <a:lstStyle/>
                    <a:p>
                      <a:pPr marL="38100" marR="38100" indent="180340" algn="l">
                        <a:lnSpc>
                          <a:spcPts val="1600"/>
                        </a:lnSpc>
                        <a:spcAft>
                          <a:spcPts val="0"/>
                        </a:spcAft>
                      </a:pPr>
                      <a:r>
                        <a:rPr lang="es-EC" sz="900">
                          <a:effectLst/>
                        </a:rPr>
                        <a:t>Residuo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a:effectLst/>
                        </a:rPr>
                        <a:t>370,351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dirty="0">
                          <a:effectLst/>
                        </a:rPr>
                        <a:t>382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dirty="0">
                          <a:effectLst/>
                        </a:rPr>
                        <a:t>,970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2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200000"/>
                        </a:lnSpc>
                        <a:spcAft>
                          <a:spcPts val="0"/>
                        </a:spcAft>
                      </a:pPr>
                      <a:r>
                        <a:rPr lang="es-EC" sz="12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8156">
                <a:tc vMerge="1">
                  <a:txBody>
                    <a:bodyPr/>
                    <a:lstStyle/>
                    <a:p>
                      <a:endParaRPr lang="es-EC"/>
                    </a:p>
                  </a:txBody>
                  <a:tcPr/>
                </a:tc>
                <a:tc>
                  <a:txBody>
                    <a:bodyPr/>
                    <a:lstStyle/>
                    <a:p>
                      <a:pPr marL="38100" marR="38100" indent="180340" algn="l">
                        <a:lnSpc>
                          <a:spcPts val="1600"/>
                        </a:lnSpc>
                        <a:spcAft>
                          <a:spcPts val="0"/>
                        </a:spcAft>
                      </a:pPr>
                      <a:r>
                        <a:rPr lang="es-EC" sz="900">
                          <a:effectLst/>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dirty="0">
                          <a:effectLst/>
                        </a:rPr>
                        <a:t>404,062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indent="180340" algn="r">
                        <a:lnSpc>
                          <a:spcPts val="1600"/>
                        </a:lnSpc>
                        <a:spcAft>
                          <a:spcPts val="0"/>
                        </a:spcAft>
                      </a:pPr>
                      <a:r>
                        <a:rPr lang="es-EC" sz="900" dirty="0">
                          <a:effectLst/>
                        </a:rPr>
                        <a:t>384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20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20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l">
                        <a:lnSpc>
                          <a:spcPct val="20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94246">
                <a:tc gridSpan="7">
                  <a:txBody>
                    <a:bodyPr/>
                    <a:lstStyle/>
                    <a:p>
                      <a:pPr marL="38100" marR="38100" indent="180340" algn="l">
                        <a:lnSpc>
                          <a:spcPts val="1600"/>
                        </a:lnSpc>
                        <a:spcAft>
                          <a:spcPts val="0"/>
                        </a:spcAft>
                      </a:pPr>
                      <a:r>
                        <a:rPr lang="es-EC" sz="900" dirty="0">
                          <a:effectLst/>
                        </a:rPr>
                        <a:t>a. Variable dependiente: Mi conducta al momento de comprar productos refleja mi estilo de vida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7"/>
                  </a:ext>
                </a:extLst>
              </a:tr>
              <a:tr h="308494">
                <a:tc gridSpan="7">
                  <a:txBody>
                    <a:bodyPr/>
                    <a:lstStyle/>
                    <a:p>
                      <a:pPr marL="38100" marR="38100" indent="180340" algn="l">
                        <a:lnSpc>
                          <a:spcPts val="1600"/>
                        </a:lnSpc>
                        <a:spcAft>
                          <a:spcPts val="0"/>
                        </a:spcAft>
                      </a:pPr>
                      <a:r>
                        <a:rPr lang="es-EC" sz="900">
                          <a:effectLst/>
                        </a:rPr>
                        <a:t>b. Predictores: (Constante), Creo que es saludable Practicar diariamente deporte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8"/>
                  </a:ext>
                </a:extLst>
              </a:tr>
              <a:tr h="607076">
                <a:tc gridSpan="7">
                  <a:txBody>
                    <a:bodyPr/>
                    <a:lstStyle/>
                    <a:p>
                      <a:pPr marL="38100" marR="38100" indent="180340" algn="l">
                        <a:lnSpc>
                          <a:spcPts val="1600"/>
                        </a:lnSpc>
                        <a:spcAft>
                          <a:spcPts val="0"/>
                        </a:spcAft>
                      </a:pPr>
                      <a:r>
                        <a:rPr lang="es-EC" sz="900" dirty="0">
                          <a:effectLst/>
                        </a:rPr>
                        <a:t>c. Predictores: (Constante), Creo que es saludable Practicar diariamente deporte, Las personas de antes se alimentaban mejor que las de ahora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9"/>
                  </a:ext>
                </a:extLst>
              </a:tr>
            </a:tbl>
          </a:graphicData>
        </a:graphic>
      </p:graphicFrame>
      <p:sp>
        <p:nvSpPr>
          <p:cNvPr id="3" name="Título 2"/>
          <p:cNvSpPr>
            <a:spLocks noGrp="1"/>
          </p:cNvSpPr>
          <p:nvPr>
            <p:ph type="title"/>
          </p:nvPr>
        </p:nvSpPr>
        <p:spPr/>
        <p:txBody>
          <a:bodyPr/>
          <a:lstStyle/>
          <a:p>
            <a:pPr algn="ctr"/>
            <a:r>
              <a:rPr lang="es-EC" dirty="0">
                <a:solidFill>
                  <a:schemeClr val="tx1"/>
                </a:solidFill>
              </a:rPr>
              <a:t>ANOVA</a:t>
            </a:r>
          </a:p>
        </p:txBody>
      </p:sp>
      <p:sp>
        <p:nvSpPr>
          <p:cNvPr id="2" name="1 Rectángulo"/>
          <p:cNvSpPr/>
          <p:nvPr/>
        </p:nvSpPr>
        <p:spPr>
          <a:xfrm>
            <a:off x="323528" y="5301208"/>
            <a:ext cx="6120680" cy="784830"/>
          </a:xfrm>
          <a:prstGeom prst="rect">
            <a:avLst/>
          </a:prstGeom>
        </p:spPr>
        <p:txBody>
          <a:bodyPr wrap="square">
            <a:spAutoFit/>
          </a:bodyPr>
          <a:lstStyle/>
          <a:p>
            <a:r>
              <a:rPr lang="es-EC" sz="900" dirty="0">
                <a:solidFill>
                  <a:schemeClr val="dk1"/>
                </a:solidFill>
              </a:rPr>
              <a:t>En el cuadro de Anova del modelo de regresión jerárquico de variables se puede observar que existe un valor se significancia &lt;5, lo que nos indica que el modelo que se está usando esta mejora la predicción de la variable dependiente de estudio.</a:t>
            </a:r>
          </a:p>
          <a:p>
            <a:r>
              <a:rPr lang="es-EC" dirty="0"/>
              <a:t> </a:t>
            </a:r>
          </a:p>
        </p:txBody>
      </p:sp>
    </p:spTree>
    <p:extLst>
      <p:ext uri="{BB962C8B-B14F-4D97-AF65-F5344CB8AC3E}">
        <p14:creationId xmlns:p14="http://schemas.microsoft.com/office/powerpoint/2010/main" val="2759482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EC" dirty="0">
                <a:solidFill>
                  <a:schemeClr val="tx1"/>
                </a:solidFill>
              </a:rPr>
              <a:t>ÁRBOL DE PROBLEMAS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04679334"/>
              </p:ext>
            </p:extLst>
          </p:nvPr>
        </p:nvGraphicFramePr>
        <p:xfrm>
          <a:off x="323528" y="908720"/>
          <a:ext cx="8363272"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718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C0B37FB2-1FF3-45B1-A7EC-03779B861962}"/>
              </a:ext>
            </a:extLst>
          </p:cNvPr>
          <p:cNvSpPr>
            <a:spLocks noGrp="1"/>
          </p:cNvSpPr>
          <p:nvPr>
            <p:ph idx="1"/>
          </p:nvPr>
        </p:nvSpPr>
        <p:spPr>
          <a:xfrm>
            <a:off x="7842" y="1182762"/>
            <a:ext cx="9144000" cy="5846638"/>
          </a:xfrm>
        </p:spPr>
        <p:txBody>
          <a:bodyPr/>
          <a:lstStyle/>
          <a:p>
            <a:pPr marL="0" indent="0">
              <a:buNone/>
            </a:pPr>
            <a:endParaRPr lang="es-EC" sz="1800" b="1" dirty="0">
              <a:solidFill>
                <a:schemeClr val="tx1"/>
              </a:solidFill>
            </a:endParaRPr>
          </a:p>
          <a:p>
            <a:pPr marL="0" indent="0">
              <a:buNone/>
            </a:pPr>
            <a:r>
              <a:rPr lang="es-EC" sz="1800" b="1" dirty="0">
                <a:solidFill>
                  <a:schemeClr val="tx1"/>
                </a:solidFill>
              </a:rPr>
              <a:t>Tema</a:t>
            </a:r>
            <a:r>
              <a:rPr lang="es-EC" sz="1800" dirty="0">
                <a:solidFill>
                  <a:schemeClr val="tx1"/>
                </a:solidFill>
              </a:rPr>
              <a:t>: Plan de Negocio para la creación de una Micro-empresa enfocada en la producción y venta de productos saludables.</a:t>
            </a:r>
          </a:p>
          <a:p>
            <a:pPr marL="0" indent="0">
              <a:buNone/>
            </a:pPr>
            <a:endParaRPr lang="es-EC" sz="1800" dirty="0">
              <a:solidFill>
                <a:schemeClr val="tx1"/>
              </a:solidFill>
            </a:endParaRPr>
          </a:p>
          <a:p>
            <a:pPr marL="0" indent="0" algn="ctr">
              <a:buNone/>
            </a:pPr>
            <a:r>
              <a:rPr lang="es-EC" sz="2000" b="1" dirty="0">
                <a:solidFill>
                  <a:schemeClr val="tx1"/>
                </a:solidFill>
              </a:rPr>
              <a:t>Objetivo Propuesta</a:t>
            </a:r>
          </a:p>
          <a:p>
            <a:pPr marL="0" indent="0">
              <a:buNone/>
            </a:pPr>
            <a:r>
              <a:rPr lang="es-EC" sz="1200" dirty="0">
                <a:solidFill>
                  <a:schemeClr val="tx1"/>
                </a:solidFill>
              </a:rPr>
              <a:t> </a:t>
            </a:r>
          </a:p>
          <a:p>
            <a:pPr marL="0" indent="0">
              <a:buNone/>
            </a:pPr>
            <a:r>
              <a:rPr lang="es-EC" sz="1400" b="1" dirty="0">
                <a:solidFill>
                  <a:schemeClr val="tx1"/>
                </a:solidFill>
              </a:rPr>
              <a:t>Objetivo General</a:t>
            </a:r>
          </a:p>
          <a:p>
            <a:pPr marL="0" indent="0">
              <a:buNone/>
            </a:pPr>
            <a:r>
              <a:rPr lang="es-EC" sz="1400" dirty="0">
                <a:solidFill>
                  <a:schemeClr val="tx1"/>
                </a:solidFill>
              </a:rPr>
              <a:t>Analizar la factibilidad para la creación de una microempresa productora y comercializadora de productos saludables, mediante el modelo CANVAS, con el fin de aportar con opciones de alimentos sanos y nutritivos a la población del sector de Pomasqui.</a:t>
            </a:r>
          </a:p>
          <a:p>
            <a:pPr marL="0" indent="0">
              <a:buNone/>
            </a:pPr>
            <a:r>
              <a:rPr lang="es-EC" sz="1400" b="1" dirty="0">
                <a:solidFill>
                  <a:schemeClr val="tx1"/>
                </a:solidFill>
              </a:rPr>
              <a:t> </a:t>
            </a:r>
            <a:endParaRPr lang="es-EC" sz="1400" dirty="0">
              <a:solidFill>
                <a:schemeClr val="tx1"/>
              </a:solidFill>
            </a:endParaRPr>
          </a:p>
          <a:p>
            <a:pPr marL="0" indent="0">
              <a:buNone/>
            </a:pPr>
            <a:r>
              <a:rPr lang="es-EC" sz="1400" b="1" dirty="0">
                <a:solidFill>
                  <a:schemeClr val="tx1"/>
                </a:solidFill>
              </a:rPr>
              <a:t>Objetivo Especifico</a:t>
            </a:r>
          </a:p>
          <a:p>
            <a:pPr marL="0" indent="0">
              <a:buNone/>
            </a:pPr>
            <a:endParaRPr lang="es-EC" sz="1400" b="1" dirty="0">
              <a:solidFill>
                <a:schemeClr val="tx1"/>
              </a:solidFill>
            </a:endParaRPr>
          </a:p>
          <a:p>
            <a:pPr lvl="0"/>
            <a:r>
              <a:rPr lang="es-EC" sz="1400" dirty="0">
                <a:solidFill>
                  <a:schemeClr val="tx1"/>
                </a:solidFill>
              </a:rPr>
              <a:t>Determinar las características demográficas y sociales de nuestro prospecto de clientes.</a:t>
            </a:r>
          </a:p>
          <a:p>
            <a:pPr lvl="0"/>
            <a:r>
              <a:rPr lang="es-EC" sz="1400" dirty="0">
                <a:solidFill>
                  <a:schemeClr val="tx1"/>
                </a:solidFill>
              </a:rPr>
              <a:t>Medir le frecuencia de compra y consumo de los productos expuestos a los consumidores con características saludables.</a:t>
            </a:r>
          </a:p>
          <a:p>
            <a:pPr marL="0" indent="0">
              <a:buNone/>
            </a:pPr>
            <a:r>
              <a:rPr lang="es-EC" sz="1400" dirty="0">
                <a:solidFill>
                  <a:schemeClr val="tx1"/>
                </a:solidFill>
              </a:rPr>
              <a:t> </a:t>
            </a:r>
          </a:p>
          <a:p>
            <a:pPr lvl="0"/>
            <a:r>
              <a:rPr lang="es-EC" sz="1400" dirty="0">
                <a:solidFill>
                  <a:schemeClr val="tx1"/>
                </a:solidFill>
              </a:rPr>
              <a:t>Establecer los factores de riesgo al tener productos saludables y perecibles en un tiempo determinado.</a:t>
            </a:r>
          </a:p>
          <a:p>
            <a:pPr lvl="0"/>
            <a:r>
              <a:rPr lang="es-EC" sz="1400" dirty="0">
                <a:solidFill>
                  <a:schemeClr val="tx1"/>
                </a:solidFill>
              </a:rPr>
              <a:t>Diseñar un instrumento de medición de los costos a priori del negocio</a:t>
            </a:r>
            <a:r>
              <a:rPr lang="es-EC" sz="1200" dirty="0">
                <a:solidFill>
                  <a:schemeClr val="tx1"/>
                </a:solidFill>
              </a:rPr>
              <a:t>.</a:t>
            </a:r>
          </a:p>
          <a:p>
            <a:endParaRPr lang="es-EC" sz="1800" dirty="0">
              <a:solidFill>
                <a:schemeClr val="tx1"/>
              </a:solidFill>
            </a:endParaRPr>
          </a:p>
          <a:p>
            <a:endParaRPr lang="es-EC" dirty="0"/>
          </a:p>
        </p:txBody>
      </p:sp>
      <p:sp>
        <p:nvSpPr>
          <p:cNvPr id="3" name="Título 2">
            <a:extLst>
              <a:ext uri="{FF2B5EF4-FFF2-40B4-BE49-F238E27FC236}">
                <a16:creationId xmlns:a16="http://schemas.microsoft.com/office/drawing/2014/main" xmlns="" id="{66EF01F1-EA45-401B-9A19-5B927DD0B5C7}"/>
              </a:ext>
            </a:extLst>
          </p:cNvPr>
          <p:cNvSpPr>
            <a:spLocks noGrp="1"/>
          </p:cNvSpPr>
          <p:nvPr>
            <p:ph type="title"/>
          </p:nvPr>
        </p:nvSpPr>
        <p:spPr>
          <a:xfrm>
            <a:off x="457200" y="116356"/>
            <a:ext cx="8229600" cy="634082"/>
          </a:xfrm>
        </p:spPr>
        <p:txBody>
          <a:bodyPr/>
          <a:lstStyle/>
          <a:p>
            <a:pPr algn="ctr"/>
            <a:r>
              <a:rPr lang="es-EC" dirty="0">
                <a:solidFill>
                  <a:schemeClr val="tx1"/>
                </a:solidFill>
                <a:effectLst/>
              </a:rPr>
              <a:t>PROPUESTA</a:t>
            </a:r>
            <a:endParaRPr lang="es-EC" dirty="0">
              <a:solidFill>
                <a:schemeClr val="tx1"/>
              </a:solidFill>
            </a:endParaRPr>
          </a:p>
        </p:txBody>
      </p:sp>
      <p:pic>
        <p:nvPicPr>
          <p:cNvPr id="4" name="Picture 5" descr="C:\Users\Paul\Desktop\imagen expo\respuestas.gif"/>
          <p:cNvPicPr>
            <a:picLocks noChangeAspect="1" noChangeArrowheads="1"/>
          </p:cNvPicPr>
          <p:nvPr/>
        </p:nvPicPr>
        <p:blipFill rotWithShape="1">
          <a:blip r:embed="rId2">
            <a:extLst>
              <a:ext uri="{28A0092B-C50C-407E-A947-70E740481C1C}">
                <a14:useLocalDpi xmlns:a14="http://schemas.microsoft.com/office/drawing/2010/main" val="0"/>
              </a:ext>
            </a:extLst>
          </a:blip>
          <a:srcRect l="12574" t="6970" r="14087" b="6874"/>
          <a:stretch/>
        </p:blipFill>
        <p:spPr bwMode="auto">
          <a:xfrm>
            <a:off x="7740352" y="548680"/>
            <a:ext cx="1225933"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86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es-EC" dirty="0">
                <a:solidFill>
                  <a:schemeClr val="tx1"/>
                </a:solidFill>
              </a:rPr>
              <a:t>Modelo de Propuesta</a:t>
            </a:r>
            <a:endParaRPr lang="es-EC" dirty="0"/>
          </a:p>
        </p:txBody>
      </p:sp>
      <p:sp>
        <p:nvSpPr>
          <p:cNvPr id="6" name="Marcador de texto 5"/>
          <p:cNvSpPr>
            <a:spLocks noGrp="1"/>
          </p:cNvSpPr>
          <p:nvPr>
            <p:ph type="body" idx="1"/>
          </p:nvPr>
        </p:nvSpPr>
        <p:spPr/>
        <p:txBody>
          <a:bodyPr/>
          <a:lstStyle/>
          <a:p>
            <a:pPr algn="ctr"/>
            <a:r>
              <a:rPr lang="es-EC" i="1" dirty="0">
                <a:solidFill>
                  <a:schemeClr val="tx1"/>
                </a:solidFill>
                <a:latin typeface="+mj-lt"/>
                <a:ea typeface="+mj-ea"/>
                <a:cs typeface="+mj-cs"/>
              </a:rPr>
              <a:t>ESTRUCTURA DE COSTOS</a:t>
            </a:r>
          </a:p>
        </p:txBody>
      </p:sp>
      <p:graphicFrame>
        <p:nvGraphicFramePr>
          <p:cNvPr id="4" name="Marcador de contenido 3"/>
          <p:cNvGraphicFramePr>
            <a:graphicFrameLocks noGrp="1"/>
          </p:cNvGraphicFramePr>
          <p:nvPr>
            <p:ph sz="half" idx="2"/>
            <p:extLst>
              <p:ext uri="{D42A27DB-BD31-4B8C-83A1-F6EECF244321}">
                <p14:modId xmlns:p14="http://schemas.microsoft.com/office/powerpoint/2010/main" val="3992444838"/>
              </p:ext>
            </p:extLst>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texto 6"/>
          <p:cNvSpPr>
            <a:spLocks noGrp="1"/>
          </p:cNvSpPr>
          <p:nvPr>
            <p:ph type="body" sz="quarter" idx="3"/>
          </p:nvPr>
        </p:nvSpPr>
        <p:spPr>
          <a:xfrm>
            <a:off x="4637451" y="1417638"/>
            <a:ext cx="4041775" cy="639762"/>
          </a:xfrm>
        </p:spPr>
        <p:txBody>
          <a:bodyPr/>
          <a:lstStyle/>
          <a:p>
            <a:r>
              <a:rPr lang="es-EC" i="1" dirty="0">
                <a:solidFill>
                  <a:schemeClr val="tx1"/>
                </a:solidFill>
                <a:latin typeface="+mj-lt"/>
                <a:ea typeface="+mj-ea"/>
                <a:cs typeface="+mj-cs"/>
              </a:rPr>
              <a:t>FUENTE DE INGRESOS</a:t>
            </a:r>
          </a:p>
        </p:txBody>
      </p:sp>
      <p:sp>
        <p:nvSpPr>
          <p:cNvPr id="8" name="Marcador de contenido 7"/>
          <p:cNvSpPr>
            <a:spLocks noGrp="1"/>
          </p:cNvSpPr>
          <p:nvPr>
            <p:ph sz="quarter" idx="4"/>
          </p:nvPr>
        </p:nvSpPr>
        <p:spPr>
          <a:xfrm>
            <a:off x="4637452" y="2420888"/>
            <a:ext cx="4041775" cy="3951288"/>
          </a:xfrm>
        </p:spPr>
        <p:txBody>
          <a:bodyPr/>
          <a:lstStyle/>
          <a:p>
            <a:r>
              <a:rPr lang="es-EC" dirty="0"/>
              <a:t>CANALES</a:t>
            </a:r>
          </a:p>
          <a:p>
            <a:endParaRPr lang="es-EC" dirty="0"/>
          </a:p>
        </p:txBody>
      </p:sp>
      <p:graphicFrame>
        <p:nvGraphicFramePr>
          <p:cNvPr id="9" name="Diagrama 8"/>
          <p:cNvGraphicFramePr/>
          <p:nvPr>
            <p:extLst>
              <p:ext uri="{D42A27DB-BD31-4B8C-83A1-F6EECF244321}">
                <p14:modId xmlns:p14="http://schemas.microsoft.com/office/powerpoint/2010/main" val="3210478237"/>
              </p:ext>
            </p:extLst>
          </p:nvPr>
        </p:nvGraphicFramePr>
        <p:xfrm>
          <a:off x="5148063" y="2564904"/>
          <a:ext cx="3531163"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Marcador de texto 6"/>
          <p:cNvSpPr txBox="1">
            <a:spLocks/>
          </p:cNvSpPr>
          <p:nvPr/>
        </p:nvSpPr>
        <p:spPr>
          <a:xfrm>
            <a:off x="179512" y="6052295"/>
            <a:ext cx="4041775" cy="639762"/>
          </a:xfrm>
          <a:prstGeom prst="rect">
            <a:avLst/>
          </a:prstGeom>
        </p:spPr>
        <p:txBody>
          <a:bodyPr anchor="b"/>
          <a:lstStyle>
            <a:lvl1pPr marL="0" indent="0" algn="l" rtl="0" eaLnBrk="0" fontAlgn="base" hangingPunct="0">
              <a:spcBef>
                <a:spcPct val="20000"/>
              </a:spcBef>
              <a:spcAft>
                <a:spcPct val="0"/>
              </a:spcAft>
              <a:buNone/>
              <a:defRPr sz="2400" b="1">
                <a:solidFill>
                  <a:schemeClr val="bg1"/>
                </a:solidFill>
                <a:latin typeface="+mn-lt"/>
                <a:ea typeface="+mn-ea"/>
                <a:cs typeface="+mn-cs"/>
              </a:defRPr>
            </a:lvl1pPr>
            <a:lvl2pPr marL="457200" indent="0" algn="l" rtl="0" eaLnBrk="0" fontAlgn="base" hangingPunct="0">
              <a:spcBef>
                <a:spcPct val="20000"/>
              </a:spcBef>
              <a:spcAft>
                <a:spcPct val="0"/>
              </a:spcAft>
              <a:buNone/>
              <a:defRPr sz="2000" b="1">
                <a:solidFill>
                  <a:schemeClr val="bg1"/>
                </a:solidFill>
                <a:latin typeface="+mn-lt"/>
              </a:defRPr>
            </a:lvl2pPr>
            <a:lvl3pPr marL="914400" indent="0" algn="l" rtl="0" eaLnBrk="0" fontAlgn="base" hangingPunct="0">
              <a:spcBef>
                <a:spcPct val="20000"/>
              </a:spcBef>
              <a:spcAft>
                <a:spcPct val="0"/>
              </a:spcAft>
              <a:buNone/>
              <a:defRPr sz="1800" b="1">
                <a:solidFill>
                  <a:schemeClr val="bg1"/>
                </a:solidFill>
                <a:latin typeface="+mn-lt"/>
              </a:defRPr>
            </a:lvl3pPr>
            <a:lvl4pPr marL="1371600" indent="0" algn="l" rtl="0" eaLnBrk="0" fontAlgn="base" hangingPunct="0">
              <a:spcBef>
                <a:spcPct val="20000"/>
              </a:spcBef>
              <a:spcAft>
                <a:spcPct val="0"/>
              </a:spcAft>
              <a:buNone/>
              <a:defRPr sz="1600" b="1">
                <a:solidFill>
                  <a:schemeClr val="bg1"/>
                </a:solidFill>
                <a:latin typeface="+mn-lt"/>
              </a:defRPr>
            </a:lvl4pPr>
            <a:lvl5pPr marL="1828800" indent="0" algn="l" rtl="0" eaLnBrk="0" fontAlgn="base" hangingPunct="0">
              <a:spcBef>
                <a:spcPct val="20000"/>
              </a:spcBef>
              <a:spcAft>
                <a:spcPct val="0"/>
              </a:spcAft>
              <a:buNone/>
              <a:defRPr sz="1600" b="1">
                <a:solidFill>
                  <a:schemeClr val="bg1"/>
                </a:solidFill>
                <a:latin typeface="+mn-lt"/>
              </a:defRPr>
            </a:lvl5pPr>
            <a:lvl6pPr marL="2286000" indent="0" algn="l" rtl="0" fontAlgn="base">
              <a:spcBef>
                <a:spcPct val="20000"/>
              </a:spcBef>
              <a:spcAft>
                <a:spcPct val="0"/>
              </a:spcAft>
              <a:buNone/>
              <a:defRPr sz="1600" b="1">
                <a:solidFill>
                  <a:schemeClr val="bg1"/>
                </a:solidFill>
                <a:latin typeface="+mn-lt"/>
              </a:defRPr>
            </a:lvl6pPr>
            <a:lvl7pPr marL="2743200" indent="0" algn="l" rtl="0" fontAlgn="base">
              <a:spcBef>
                <a:spcPct val="20000"/>
              </a:spcBef>
              <a:spcAft>
                <a:spcPct val="0"/>
              </a:spcAft>
              <a:buNone/>
              <a:defRPr sz="1600" b="1">
                <a:solidFill>
                  <a:schemeClr val="bg1"/>
                </a:solidFill>
                <a:latin typeface="+mn-lt"/>
              </a:defRPr>
            </a:lvl7pPr>
            <a:lvl8pPr marL="3200400" indent="0" algn="l" rtl="0" fontAlgn="base">
              <a:spcBef>
                <a:spcPct val="20000"/>
              </a:spcBef>
              <a:spcAft>
                <a:spcPct val="0"/>
              </a:spcAft>
              <a:buNone/>
              <a:defRPr sz="1600" b="1">
                <a:solidFill>
                  <a:schemeClr val="bg1"/>
                </a:solidFill>
                <a:latin typeface="+mn-lt"/>
              </a:defRPr>
            </a:lvl8pPr>
            <a:lvl9pPr marL="3657600" indent="0" algn="l" rtl="0" fontAlgn="base">
              <a:spcBef>
                <a:spcPct val="20000"/>
              </a:spcBef>
              <a:spcAft>
                <a:spcPct val="0"/>
              </a:spcAft>
              <a:buNone/>
              <a:defRPr sz="1600" b="1">
                <a:solidFill>
                  <a:schemeClr val="bg1"/>
                </a:solidFill>
                <a:latin typeface="+mn-lt"/>
              </a:defRPr>
            </a:lvl9pPr>
          </a:lstStyle>
          <a:p>
            <a:r>
              <a:rPr lang="es-EC" sz="900" i="1" kern="0" dirty="0">
                <a:solidFill>
                  <a:schemeClr val="tx1"/>
                </a:solidFill>
                <a:latin typeface="+mj-lt"/>
                <a:ea typeface="+mj-ea"/>
                <a:cs typeface="+mj-cs"/>
              </a:rPr>
              <a:t>FUENTE: Modelo de CANVAS</a:t>
            </a:r>
          </a:p>
        </p:txBody>
      </p:sp>
    </p:spTree>
    <p:extLst>
      <p:ext uri="{BB962C8B-B14F-4D97-AF65-F5344CB8AC3E}">
        <p14:creationId xmlns:p14="http://schemas.microsoft.com/office/powerpoint/2010/main" val="1066749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DD556FE8-F482-4472-8F6C-9767095CD431}"/>
              </a:ext>
            </a:extLst>
          </p:cNvPr>
          <p:cNvPicPr/>
          <p:nvPr/>
        </p:nvPicPr>
        <p:blipFill rotWithShape="1">
          <a:blip r:embed="rId3"/>
          <a:srcRect l="30086" t="41657" r="36410" b="34018"/>
          <a:stretch/>
        </p:blipFill>
        <p:spPr bwMode="auto">
          <a:xfrm>
            <a:off x="179512" y="116632"/>
            <a:ext cx="8496944" cy="1527584"/>
          </a:xfrm>
          <a:prstGeom prst="rect">
            <a:avLst/>
          </a:prstGeom>
          <a:ln>
            <a:noFill/>
          </a:ln>
          <a:extLst>
            <a:ext uri="{53640926-AAD7-44D8-BBD7-CCE9431645EC}">
              <a14:shadowObscured xmlns:a14="http://schemas.microsoft.com/office/drawing/2010/main"/>
            </a:ext>
          </a:extLst>
        </p:spPr>
      </p:pic>
      <p:sp>
        <p:nvSpPr>
          <p:cNvPr id="2" name="Rectangle 2"/>
          <p:cNvSpPr>
            <a:spLocks noChangeArrowheads="1"/>
          </p:cNvSpPr>
          <p:nvPr/>
        </p:nvSpPr>
        <p:spPr bwMode="auto">
          <a:xfrm>
            <a:off x="0" y="1228725"/>
            <a:ext cx="638780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3448866377"/>
              </p:ext>
            </p:extLst>
          </p:nvPr>
        </p:nvGraphicFramePr>
        <p:xfrm>
          <a:off x="1" y="1685924"/>
          <a:ext cx="4211960" cy="4551387"/>
        </p:xfrm>
        <a:graphic>
          <a:graphicData uri="http://schemas.openxmlformats.org/presentationml/2006/ole">
            <mc:AlternateContent xmlns:mc="http://schemas.openxmlformats.org/markup-compatibility/2006">
              <mc:Choice xmlns:v="urn:schemas-microsoft-com:vml" Requires="v">
                <p:oleObj spid="_x0000_s4183" name="Hoja de cálculo" r:id="rId5" imgW="5934232" imgH="4057626" progId="Excel.Sheet.12">
                  <p:embed/>
                </p:oleObj>
              </mc:Choice>
              <mc:Fallback>
                <p:oleObj name="Hoja de cálculo" r:id="rId5" imgW="5934232" imgH="4057626" progId="Excel.Sheet.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685924"/>
                        <a:ext cx="4211960" cy="4551387"/>
                      </a:xfrm>
                      <a:prstGeom prst="rect">
                        <a:avLst/>
                      </a:prstGeom>
                      <a:noFill/>
                    </p:spPr>
                  </p:pic>
                </p:oleObj>
              </mc:Fallback>
            </mc:AlternateContent>
          </a:graphicData>
        </a:graphic>
      </p:graphicFrame>
      <p:sp>
        <p:nvSpPr>
          <p:cNvPr id="4" name="Rectangle 4"/>
          <p:cNvSpPr>
            <a:spLocks noChangeArrowheads="1"/>
          </p:cNvSpPr>
          <p:nvPr/>
        </p:nvSpPr>
        <p:spPr bwMode="auto">
          <a:xfrm>
            <a:off x="4211961" y="16442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val="4133443745"/>
              </p:ext>
            </p:extLst>
          </p:nvPr>
        </p:nvGraphicFramePr>
        <p:xfrm>
          <a:off x="4211961" y="1700808"/>
          <a:ext cx="4493108" cy="4176464"/>
        </p:xfrm>
        <a:graphic>
          <a:graphicData uri="http://schemas.openxmlformats.org/presentationml/2006/ole">
            <mc:AlternateContent xmlns:mc="http://schemas.openxmlformats.org/markup-compatibility/2006">
              <mc:Choice xmlns:v="urn:schemas-microsoft-com:vml" Requires="v">
                <p:oleObj spid="_x0000_s4184" name="Hoja de cálculo" r:id="rId8" imgW="4534003" imgH="4228956" progId="Excel.Sheet.12">
                  <p:embed/>
                </p:oleObj>
              </mc:Choice>
              <mc:Fallback>
                <p:oleObj name="Hoja de cálculo" r:id="rId8" imgW="4534003" imgH="4228956" progId="Excel.Sheet.1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1961" y="1700808"/>
                        <a:ext cx="4493108" cy="4176464"/>
                      </a:xfrm>
                      <a:prstGeom prst="rect">
                        <a:avLst/>
                      </a:prstGeom>
                      <a:noFill/>
                    </p:spPr>
                  </p:pic>
                </p:oleObj>
              </mc:Fallback>
            </mc:AlternateContent>
          </a:graphicData>
        </a:graphic>
      </p:graphicFrame>
    </p:spTree>
    <p:extLst>
      <p:ext uri="{BB962C8B-B14F-4D97-AF65-F5344CB8AC3E}">
        <p14:creationId xmlns:p14="http://schemas.microsoft.com/office/powerpoint/2010/main" val="1165946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980728"/>
            <a:ext cx="8229600" cy="5112568"/>
          </a:xfrm>
        </p:spPr>
        <p:txBody>
          <a:bodyPr/>
          <a:lstStyle/>
          <a:p>
            <a:pPr algn="just"/>
            <a:r>
              <a:rPr lang="es-EC" sz="1200" dirty="0">
                <a:solidFill>
                  <a:schemeClr val="tx1"/>
                </a:solidFill>
              </a:rPr>
              <a:t>En el primer capítulo se realizó la investigación de las principales teorías de soporte que son esenciales para conocer en detalle las formas contextuales realizadas por varios autores sobre el comportamiento del consumidor y se identificó las investigaciones referenciales realizadas en otros contextos sobre el problema planteado, con su metodología, variables e instrumentos. </a:t>
            </a:r>
          </a:p>
          <a:p>
            <a:pPr marL="0" indent="0" algn="just">
              <a:buNone/>
            </a:pPr>
            <a:endParaRPr lang="es-EC" sz="1200" dirty="0">
              <a:solidFill>
                <a:schemeClr val="tx1"/>
              </a:solidFill>
            </a:endParaRPr>
          </a:p>
          <a:p>
            <a:pPr algn="just"/>
            <a:r>
              <a:rPr lang="es-EC" sz="1200" dirty="0">
                <a:solidFill>
                  <a:schemeClr val="tx1"/>
                </a:solidFill>
              </a:rPr>
              <a:t>Se citó las teorías más relevantes sobre el comportamiento del consumidor que permitieron tener una fluidez de conocimiento.</a:t>
            </a:r>
          </a:p>
          <a:p>
            <a:pPr marL="0" indent="0" algn="just">
              <a:buNone/>
            </a:pPr>
            <a:endParaRPr lang="es-EC" sz="1200" dirty="0">
              <a:solidFill>
                <a:schemeClr val="tx1"/>
              </a:solidFill>
            </a:endParaRPr>
          </a:p>
          <a:p>
            <a:pPr algn="just"/>
            <a:r>
              <a:rPr lang="es-EC" sz="1200" dirty="0">
                <a:solidFill>
                  <a:schemeClr val="tx1"/>
                </a:solidFill>
              </a:rPr>
              <a:t>Se identificó las principales causas por qué hacer la investigación e identificar el sitio donde se la realizara, es importante resaltar el enfoque que tiene el trabajo de investigación con el tipo de método a utilizarse, de igual importancia es determinar la tipología de investigación.</a:t>
            </a:r>
          </a:p>
          <a:p>
            <a:pPr marL="0" indent="0" algn="just">
              <a:buNone/>
            </a:pPr>
            <a:r>
              <a:rPr lang="es-EC" sz="1200" dirty="0">
                <a:solidFill>
                  <a:schemeClr val="tx1"/>
                </a:solidFill>
              </a:rPr>
              <a:t> </a:t>
            </a:r>
          </a:p>
          <a:p>
            <a:pPr algn="just"/>
            <a:r>
              <a:rPr lang="es-EC" sz="1200" dirty="0">
                <a:solidFill>
                  <a:schemeClr val="tx1"/>
                </a:solidFill>
              </a:rPr>
              <a:t>Se Determinó el tamaño de la muestra de la Población de estudio se buscó información en fuentes confiables como es el Instituto Nacional de Estadísticas y Censos  INEC, de acuerdo al último Censo realizado en el año 2010, una vez obtenido los datos exactos de la población de estudio se realizó una proyección de la población estudiada, se determinó el nivel de confianza y el cálculo de la muestra,  a través de una formula universal, lo que nos dio como resultado 385 encuestas que fueron realizadas en el Distrito Metropolitano de Quito.</a:t>
            </a:r>
          </a:p>
          <a:p>
            <a:pPr algn="just"/>
            <a:r>
              <a:rPr lang="es-EC" dirty="0"/>
              <a:t>Luego se realiza la matriz de variables, al igual que el </a:t>
            </a:r>
            <a:r>
              <a:rPr lang="es-EC" sz="1200" dirty="0">
                <a:solidFill>
                  <a:schemeClr val="tx1"/>
                </a:solidFill>
              </a:rPr>
              <a:t>cruce de variables, aquí resaltamos las operacionalización de variables y su importancia de estudio, cada una de estas variables se las cruza con los objetivos de estudio, se codifico para mayor comprensión y para la ejecución de las respectivas preguntas del cuestionario. </a:t>
            </a:r>
          </a:p>
          <a:p>
            <a:pPr marL="0" indent="0" algn="just">
              <a:buNone/>
            </a:pPr>
            <a:r>
              <a:rPr lang="es-EC" sz="1200" dirty="0">
                <a:solidFill>
                  <a:schemeClr val="tx1"/>
                </a:solidFill>
              </a:rPr>
              <a:t> </a:t>
            </a:r>
          </a:p>
          <a:p>
            <a:pPr algn="just"/>
            <a:r>
              <a:rPr lang="es-EC" sz="1200" dirty="0">
                <a:solidFill>
                  <a:schemeClr val="tx1"/>
                </a:solidFill>
              </a:rPr>
              <a:t>En el diseño del instrumento nos permite definir con claridad, en esta investigación que se usa la encuesta estructurada y direccionada a la población </a:t>
            </a:r>
            <a:r>
              <a:rPr lang="es-EC" sz="1200" dirty="0" err="1">
                <a:solidFill>
                  <a:schemeClr val="tx1"/>
                </a:solidFill>
              </a:rPr>
              <a:t>muestral</a:t>
            </a:r>
            <a:r>
              <a:rPr lang="es-EC" sz="1200" dirty="0">
                <a:solidFill>
                  <a:schemeClr val="tx1"/>
                </a:solidFill>
              </a:rPr>
              <a:t> antes obtenida, y para el cierre de esta fase es fue importante efectuar la prueba piloto en la que nos demuestra que efectivamente es favorable el método para la ejecución de las demás encuestas.</a:t>
            </a:r>
          </a:p>
          <a:p>
            <a:endParaRPr lang="es-EC" dirty="0">
              <a:solidFill>
                <a:schemeClr val="tx1"/>
              </a:solidFill>
            </a:endParaRPr>
          </a:p>
        </p:txBody>
      </p:sp>
      <p:sp>
        <p:nvSpPr>
          <p:cNvPr id="3" name="Título 2"/>
          <p:cNvSpPr>
            <a:spLocks noGrp="1"/>
          </p:cNvSpPr>
          <p:nvPr>
            <p:ph type="title"/>
          </p:nvPr>
        </p:nvSpPr>
        <p:spPr>
          <a:xfrm>
            <a:off x="457200" y="274638"/>
            <a:ext cx="8229600" cy="706090"/>
          </a:xfrm>
        </p:spPr>
        <p:txBody>
          <a:bodyPr/>
          <a:lstStyle/>
          <a:p>
            <a:pPr algn="ctr"/>
            <a:r>
              <a:rPr lang="es-EC" dirty="0">
                <a:solidFill>
                  <a:schemeClr val="tx1"/>
                </a:solidFill>
              </a:rPr>
              <a:t>CONCLUSIONES </a:t>
            </a:r>
          </a:p>
        </p:txBody>
      </p:sp>
    </p:spTree>
    <p:extLst>
      <p:ext uri="{BB962C8B-B14F-4D97-AF65-F5344CB8AC3E}">
        <p14:creationId xmlns:p14="http://schemas.microsoft.com/office/powerpoint/2010/main" val="1188943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FF903A0D-3AE2-4D03-BB59-B99389DA602F}"/>
              </a:ext>
            </a:extLst>
          </p:cNvPr>
          <p:cNvSpPr>
            <a:spLocks noGrp="1"/>
          </p:cNvSpPr>
          <p:nvPr>
            <p:ph idx="1"/>
          </p:nvPr>
        </p:nvSpPr>
        <p:spPr>
          <a:xfrm>
            <a:off x="23591" y="404664"/>
            <a:ext cx="8940898" cy="5976664"/>
          </a:xfrm>
        </p:spPr>
        <p:txBody>
          <a:bodyPr/>
          <a:lstStyle/>
          <a:p>
            <a:endParaRPr lang="es-EC" sz="1200" dirty="0">
              <a:solidFill>
                <a:schemeClr val="tx1"/>
              </a:solidFill>
            </a:endParaRPr>
          </a:p>
          <a:p>
            <a:pPr algn="just"/>
            <a:r>
              <a:rPr lang="es-EC" sz="1200" dirty="0">
                <a:solidFill>
                  <a:schemeClr val="tx1"/>
                </a:solidFill>
              </a:rPr>
              <a:t>En el capítulo tres se realizó el levantamiento de la información en campo se procedió al ingreso en el SPSS, aquí es muy importante porque el estudio nos demuestra que la hipótesis planteada es favorable para la realización del estudio de Hábitos de vida saludable y comportamiento del consumidor de Productos Orgánicos en la Ciudad de Quito.</a:t>
            </a:r>
          </a:p>
          <a:p>
            <a:pPr marL="0" indent="0" algn="just">
              <a:buNone/>
            </a:pPr>
            <a:r>
              <a:rPr lang="es-EC" sz="1200" b="1" dirty="0">
                <a:solidFill>
                  <a:schemeClr val="tx1"/>
                </a:solidFill>
              </a:rPr>
              <a:t> </a:t>
            </a:r>
            <a:endParaRPr lang="es-EC" sz="1200" dirty="0">
              <a:solidFill>
                <a:schemeClr val="tx1"/>
              </a:solidFill>
            </a:endParaRPr>
          </a:p>
          <a:p>
            <a:pPr algn="just"/>
            <a:r>
              <a:rPr lang="es-EC" sz="1200" dirty="0">
                <a:solidFill>
                  <a:schemeClr val="tx1"/>
                </a:solidFill>
              </a:rPr>
              <a:t>En el Análisis del Chi-cuadrado para la determinación de la hipótesis se determinó el cruce de las variables, mismos que coinciden que existe relación entre las dos variables y por tal motivo se acepta la hipótesis, “ Los nuevos estilos de vida saludable presentes en la población del Distrito Metropolitano de Quito están modificando el comportamiento en el consumo de alimentos, tendiendo estos hacia la preferencia de productos orgánicos”.</a:t>
            </a:r>
          </a:p>
          <a:p>
            <a:pPr marL="0" indent="0" algn="just">
              <a:buNone/>
            </a:pPr>
            <a:endParaRPr lang="es-EC" sz="1200" dirty="0">
              <a:solidFill>
                <a:schemeClr val="tx1"/>
              </a:solidFill>
            </a:endParaRPr>
          </a:p>
          <a:p>
            <a:pPr algn="just"/>
            <a:r>
              <a:rPr lang="es-EC" sz="1200" dirty="0">
                <a:solidFill>
                  <a:schemeClr val="tx1"/>
                </a:solidFill>
              </a:rPr>
              <a:t>La pregunta 5 ¿Duermo las suficientes horas al día? Se Halló que la población de estudio lo conformaron 385 personas siendo esto el 100%, de los cuales el valor mínimo lo conforman 4.2%, y el valor máximo que se representa en el gráfico con el 31.4% que está de acuerdo que hay que descansar las suficientes horas al día para la recuperación de energías. Se recomienda concientizar a la población que debe descansar las suficientes horas diarias.</a:t>
            </a:r>
          </a:p>
          <a:p>
            <a:pPr marL="0" indent="0" algn="just">
              <a:buNone/>
            </a:pPr>
            <a:r>
              <a:rPr lang="es-EC" sz="1200" dirty="0">
                <a:solidFill>
                  <a:schemeClr val="tx1"/>
                </a:solidFill>
              </a:rPr>
              <a:t> </a:t>
            </a:r>
          </a:p>
          <a:p>
            <a:pPr algn="just"/>
            <a:r>
              <a:rPr lang="es-EC" sz="1200" dirty="0">
                <a:solidFill>
                  <a:schemeClr val="tx1"/>
                </a:solidFill>
              </a:rPr>
              <a:t>En la pregunta 14 ¿Los ecuatorianos somos genéticamente personas con tendencias al sobrepeso?  Se halló que  el 7% es el valor mínimo donde indica que está muy en desacuerdo, sin embargo, se indica que el valor máximo es representado con el 32.7% donde los encuestados describen que están de acuerdo que tienen una tendencia de sobrepeso los ecuatorianos. Se recomienda realizar una rutina diaria de ejercicios y también mantener una alimentación adecuada para evitar el sobre peso.</a:t>
            </a:r>
          </a:p>
          <a:p>
            <a:pPr marL="0" indent="0" algn="just">
              <a:buNone/>
            </a:pPr>
            <a:r>
              <a:rPr lang="es-EC" sz="1200" dirty="0">
                <a:solidFill>
                  <a:schemeClr val="tx1"/>
                </a:solidFill>
              </a:rPr>
              <a:t> </a:t>
            </a:r>
          </a:p>
          <a:p>
            <a:pPr algn="just"/>
            <a:r>
              <a:rPr lang="es-EC" sz="1200" dirty="0">
                <a:solidFill>
                  <a:schemeClr val="tx1"/>
                </a:solidFill>
              </a:rPr>
              <a:t>En La pregunta 15 ¿La publicidad y el marketing han influido en la forma de consumir alimentos en los ecuatorianos? Se Halló que la población de estudio lo conformaron 385 personas siendo esto el 100%, de lo cual el 3.4% es el valor mínimo donde señala que los encuestados están muy en desacuerdo, sin embargo, se describe que el valor máximo es el 48.6% de la población encuestada están de acuerdo que la publicidad y el marketing influyen en la forma de consumir alimentos, según la pregunta de estudio.</a:t>
            </a:r>
          </a:p>
          <a:p>
            <a:pPr marL="0" indent="0">
              <a:buNone/>
            </a:pPr>
            <a:endParaRPr lang="es-EC" dirty="0">
              <a:solidFill>
                <a:schemeClr val="tx1"/>
              </a:solidFill>
            </a:endParaRPr>
          </a:p>
          <a:p>
            <a:endParaRPr lang="es-EC" dirty="0"/>
          </a:p>
        </p:txBody>
      </p:sp>
    </p:spTree>
    <p:extLst>
      <p:ext uri="{BB962C8B-B14F-4D97-AF65-F5344CB8AC3E}">
        <p14:creationId xmlns:p14="http://schemas.microsoft.com/office/powerpoint/2010/main" val="159687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3424D2ED-AC93-40C7-8648-83FB409D868A}"/>
              </a:ext>
            </a:extLst>
          </p:cNvPr>
          <p:cNvSpPr/>
          <p:nvPr/>
        </p:nvSpPr>
        <p:spPr>
          <a:xfrm>
            <a:off x="2771800" y="2924944"/>
            <a:ext cx="3914854" cy="523220"/>
          </a:xfrm>
          <a:prstGeom prst="rect">
            <a:avLst/>
          </a:prstGeom>
        </p:spPr>
        <p:txBody>
          <a:bodyPr wrap="none">
            <a:spAutoFit/>
          </a:bodyPr>
          <a:lstStyle/>
          <a:p>
            <a:r>
              <a:rPr lang="es-EC" sz="2800" b="1" i="1" dirty="0"/>
              <a:t>RECOMENDACIONES</a:t>
            </a:r>
          </a:p>
        </p:txBody>
      </p:sp>
    </p:spTree>
    <p:extLst>
      <p:ext uri="{BB962C8B-B14F-4D97-AF65-F5344CB8AC3E}">
        <p14:creationId xmlns:p14="http://schemas.microsoft.com/office/powerpoint/2010/main" val="3580604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DB64217B-2406-464C-A34E-4FF86AC87A2B}"/>
              </a:ext>
            </a:extLst>
          </p:cNvPr>
          <p:cNvSpPr>
            <a:spLocks noGrp="1"/>
          </p:cNvSpPr>
          <p:nvPr>
            <p:ph idx="1"/>
          </p:nvPr>
        </p:nvSpPr>
        <p:spPr>
          <a:xfrm>
            <a:off x="457200" y="1417638"/>
            <a:ext cx="8229600" cy="4708525"/>
          </a:xfrm>
        </p:spPr>
        <p:txBody>
          <a:bodyPr/>
          <a:lstStyle/>
          <a:p>
            <a:pPr marL="0" indent="0">
              <a:buNone/>
            </a:pPr>
            <a:r>
              <a:rPr lang="es-EC" dirty="0">
                <a:solidFill>
                  <a:schemeClr val="tx1"/>
                </a:solidFill>
              </a:rPr>
              <a:t> </a:t>
            </a:r>
          </a:p>
        </p:txBody>
      </p:sp>
      <p:sp>
        <p:nvSpPr>
          <p:cNvPr id="3" name="Título 2">
            <a:extLst>
              <a:ext uri="{FF2B5EF4-FFF2-40B4-BE49-F238E27FC236}">
                <a16:creationId xmlns:a16="http://schemas.microsoft.com/office/drawing/2014/main" xmlns="" id="{87942A7F-840B-4A6F-BE4E-331AA0EACDD8}"/>
              </a:ext>
            </a:extLst>
          </p:cNvPr>
          <p:cNvSpPr>
            <a:spLocks noGrp="1"/>
          </p:cNvSpPr>
          <p:nvPr>
            <p:ph type="title"/>
          </p:nvPr>
        </p:nvSpPr>
        <p:spPr/>
        <p:txBody>
          <a:bodyPr/>
          <a:lstStyle/>
          <a:p>
            <a:pPr algn="ctr"/>
            <a:r>
              <a:rPr lang="es-EC" dirty="0">
                <a:solidFill>
                  <a:schemeClr val="tx1"/>
                </a:solidFill>
              </a:rPr>
              <a:t>FUTUROS ESTUDIOS</a:t>
            </a:r>
            <a:br>
              <a:rPr lang="es-EC" dirty="0">
                <a:solidFill>
                  <a:schemeClr val="tx1"/>
                </a:solidFill>
              </a:rPr>
            </a:br>
            <a:endParaRPr lang="es-EC"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336250"/>
            <a:ext cx="4330700" cy="2413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3892787"/>
            <a:ext cx="2376264" cy="2264877"/>
          </a:xfrm>
          <a:prstGeom prst="rect">
            <a:avLst/>
          </a:prstGeom>
        </p:spPr>
      </p:pic>
      <p:sp>
        <p:nvSpPr>
          <p:cNvPr id="4" name="3 Rectángulo"/>
          <p:cNvSpPr/>
          <p:nvPr/>
        </p:nvSpPr>
        <p:spPr>
          <a:xfrm>
            <a:off x="5472548" y="1942585"/>
            <a:ext cx="3222104" cy="1200329"/>
          </a:xfrm>
          <a:prstGeom prst="rect">
            <a:avLst/>
          </a:prstGeom>
        </p:spPr>
        <p:txBody>
          <a:bodyPr wrap="square">
            <a:spAutoFit/>
          </a:bodyPr>
          <a:lstStyle/>
          <a:p>
            <a:pPr algn="just"/>
            <a:r>
              <a:rPr lang="es-EC" dirty="0"/>
              <a:t>Analizar las condiciones de salud especializados de nutrición y ejercicio físico para su cuidado de salud, </a:t>
            </a:r>
          </a:p>
        </p:txBody>
      </p:sp>
    </p:spTree>
    <p:extLst>
      <p:ext uri="{BB962C8B-B14F-4D97-AF65-F5344CB8AC3E}">
        <p14:creationId xmlns:p14="http://schemas.microsoft.com/office/powerpoint/2010/main" val="772775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1"/>
          <p:cNvSpPr txBox="1"/>
          <p:nvPr/>
        </p:nvSpPr>
        <p:spPr>
          <a:xfrm>
            <a:off x="405020" y="1988840"/>
            <a:ext cx="8182305" cy="942053"/>
          </a:xfrm>
          <a:prstGeom prst="rect">
            <a:avLst/>
          </a:prstGeom>
          <a:noFill/>
          <a:ln>
            <a:noFill/>
          </a:ln>
        </p:spPr>
        <p:txBody>
          <a:bodyPr rot="0" spcFirstLastPara="0" vert="horz" wrap="none" lIns="91440" tIns="45720" rIns="91440" bIns="45720" numCol="1" spcCol="0" rtlCol="0" fromWordArt="0" anchor="t" anchorCtr="0" forceAA="0" compatLnSpc="1">
            <a:spAutoFit/>
          </a:bodyPr>
          <a:lstStyle/>
          <a:p>
            <a:pPr algn="ctr">
              <a:lnSpc>
                <a:spcPct val="107000"/>
              </a:lnSpc>
              <a:spcAft>
                <a:spcPts val="800"/>
              </a:spcAft>
            </a:pPr>
            <a:r>
              <a:rPr lang="es-EC"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Times New Roman" panose="02020603050405020304" pitchFamily="18" charset="0"/>
              </a:rPr>
              <a:t>GRACIAS POR SU ATENCIÓN</a:t>
            </a:r>
            <a:endParaRPr lang="es-EC" sz="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6491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EC" dirty="0">
                <a:solidFill>
                  <a:schemeClr val="tx1"/>
                </a:solidFill>
              </a:rPr>
              <a:t>OBJETIVOS</a:t>
            </a:r>
          </a:p>
        </p:txBody>
      </p:sp>
      <p:graphicFrame>
        <p:nvGraphicFramePr>
          <p:cNvPr id="15" name="Diagrama 14"/>
          <p:cNvGraphicFramePr/>
          <p:nvPr>
            <p:extLst>
              <p:ext uri="{D42A27DB-BD31-4B8C-83A1-F6EECF244321}">
                <p14:modId xmlns:p14="http://schemas.microsoft.com/office/powerpoint/2010/main" val="77682085"/>
              </p:ext>
            </p:extLst>
          </p:nvPr>
        </p:nvGraphicFramePr>
        <p:xfrm>
          <a:off x="323528" y="908720"/>
          <a:ext cx="849694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Paul\Desktop\imagen expo\Lupaqw.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332656"/>
            <a:ext cx="2232248"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1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23528" y="3212976"/>
            <a:ext cx="5963596" cy="2450955"/>
          </a:xfrm>
        </p:spPr>
        <p:txBody>
          <a:bodyPr/>
          <a:lstStyle/>
          <a:p>
            <a:pPr marL="0" indent="0" algn="just" eaLnBrk="1" hangingPunct="1">
              <a:buNone/>
            </a:pPr>
            <a:endParaRPr lang="es-EC" sz="2000" kern="1200" dirty="0">
              <a:solidFill>
                <a:schemeClr val="tx1"/>
              </a:solidFill>
            </a:endParaRPr>
          </a:p>
          <a:p>
            <a:pPr marL="0" indent="0" algn="just" eaLnBrk="1" hangingPunct="1">
              <a:buNone/>
            </a:pPr>
            <a:r>
              <a:rPr lang="es-EC" sz="2000" kern="1200" dirty="0">
                <a:solidFill>
                  <a:schemeClr val="tx1"/>
                </a:solidFill>
              </a:rPr>
              <a:t>Los nuevos estilos de vida saludable presentes en la población del Distrito Metropolitano de Quito están modificando el comportamiento en el consumo de alimentos, tendiendo estos hacia la preferencia de productos orgánicos.</a:t>
            </a:r>
          </a:p>
          <a:p>
            <a:pPr marL="0" indent="0" algn="just" eaLnBrk="1" hangingPunct="1">
              <a:buNone/>
            </a:pPr>
            <a:endParaRPr lang="es-EC" sz="2000" kern="1200" dirty="0">
              <a:solidFill>
                <a:schemeClr val="tx1"/>
              </a:solidFill>
            </a:endParaRPr>
          </a:p>
        </p:txBody>
      </p:sp>
      <p:sp>
        <p:nvSpPr>
          <p:cNvPr id="3" name="Título 2"/>
          <p:cNvSpPr>
            <a:spLocks noGrp="1"/>
          </p:cNvSpPr>
          <p:nvPr>
            <p:ph type="title"/>
          </p:nvPr>
        </p:nvSpPr>
        <p:spPr/>
        <p:txBody>
          <a:bodyPr/>
          <a:lstStyle/>
          <a:p>
            <a:pPr algn="ctr"/>
            <a:r>
              <a:rPr lang="es-EC" dirty="0">
                <a:solidFill>
                  <a:schemeClr val="tx1"/>
                </a:solidFill>
              </a:rPr>
              <a:t>HIPÓTESIS</a:t>
            </a:r>
          </a:p>
        </p:txBody>
      </p:sp>
      <p:pic>
        <p:nvPicPr>
          <p:cNvPr id="5" name="Picture 2" descr="C:\Users\PC\Desktop\PUCE\TESIS\final\graficos presentación\imagesCA7AJC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120563"/>
            <a:ext cx="291632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7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38793001"/>
              </p:ext>
            </p:extLst>
          </p:nvPr>
        </p:nvGraphicFramePr>
        <p:xfrm>
          <a:off x="323528" y="1"/>
          <a:ext cx="8712970" cy="6798107"/>
        </p:xfrm>
        <a:graphic>
          <a:graphicData uri="http://schemas.openxmlformats.org/drawingml/2006/table">
            <a:tbl>
              <a:tblPr firstRow="1" bandRow="1">
                <a:tableStyleId>{5C22544A-7EE6-4342-B048-85BDC9FD1C3A}</a:tableStyleId>
              </a:tblPr>
              <a:tblGrid>
                <a:gridCol w="1452160">
                  <a:extLst>
                    <a:ext uri="{9D8B030D-6E8A-4147-A177-3AD203B41FA5}">
                      <a16:colId xmlns:a16="http://schemas.microsoft.com/office/drawing/2014/main" xmlns="" val="20000"/>
                    </a:ext>
                  </a:extLst>
                </a:gridCol>
                <a:gridCol w="1452162">
                  <a:extLst>
                    <a:ext uri="{9D8B030D-6E8A-4147-A177-3AD203B41FA5}">
                      <a16:colId xmlns:a16="http://schemas.microsoft.com/office/drawing/2014/main" xmlns="" val="20001"/>
                    </a:ext>
                  </a:extLst>
                </a:gridCol>
                <a:gridCol w="1452162">
                  <a:extLst>
                    <a:ext uri="{9D8B030D-6E8A-4147-A177-3AD203B41FA5}">
                      <a16:colId xmlns:a16="http://schemas.microsoft.com/office/drawing/2014/main" xmlns="" val="20002"/>
                    </a:ext>
                  </a:extLst>
                </a:gridCol>
                <a:gridCol w="1452162">
                  <a:extLst>
                    <a:ext uri="{9D8B030D-6E8A-4147-A177-3AD203B41FA5}">
                      <a16:colId xmlns:a16="http://schemas.microsoft.com/office/drawing/2014/main" xmlns="" val="20003"/>
                    </a:ext>
                  </a:extLst>
                </a:gridCol>
                <a:gridCol w="1452162">
                  <a:extLst>
                    <a:ext uri="{9D8B030D-6E8A-4147-A177-3AD203B41FA5}">
                      <a16:colId xmlns:a16="http://schemas.microsoft.com/office/drawing/2014/main" xmlns="" val="20004"/>
                    </a:ext>
                  </a:extLst>
                </a:gridCol>
                <a:gridCol w="1452162">
                  <a:extLst>
                    <a:ext uri="{9D8B030D-6E8A-4147-A177-3AD203B41FA5}">
                      <a16:colId xmlns:a16="http://schemas.microsoft.com/office/drawing/2014/main" xmlns="" val="20005"/>
                    </a:ext>
                  </a:extLst>
                </a:gridCol>
              </a:tblGrid>
              <a:tr h="326720">
                <a:tc gridSpan="5">
                  <a:txBody>
                    <a:bodyPr/>
                    <a:lstStyle/>
                    <a:p>
                      <a:pPr algn="ctr" rtl="0" fontAlgn="ctr"/>
                      <a:r>
                        <a:rPr lang="es-EC" sz="1000" b="1" i="0" u="none" strike="noStrike" dirty="0">
                          <a:solidFill>
                            <a:srgbClr val="000000"/>
                          </a:solidFill>
                          <a:effectLst/>
                          <a:latin typeface="Arial"/>
                        </a:rPr>
                        <a:t>MATRIZ DE INTERÉS DEL MARCO TEÓRICO </a:t>
                      </a: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326720">
                <a:tc gridSpan="6">
                  <a:txBody>
                    <a:bodyPr/>
                    <a:lstStyle/>
                    <a:p>
                      <a:pPr algn="ctr" fontAlgn="b"/>
                      <a:r>
                        <a:rPr lang="es-EC" sz="1100" b="0" i="0" u="none" strike="noStrike" dirty="0">
                          <a:solidFill>
                            <a:srgbClr val="000000"/>
                          </a:solidFill>
                          <a:effectLst/>
                          <a:latin typeface="Calibri"/>
                        </a:rPr>
                        <a:t>TEMA: ESTILOS DE VIDA SALUDABLE Y COMPORTAMIENTO DEL CONSUMIDOR DE PRODUCTOS ORGÁNICOS EN EL DMQ </a:t>
                      </a: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1"/>
                  </a:ext>
                </a:extLst>
              </a:tr>
              <a:tr h="333297">
                <a:tc>
                  <a:txBody>
                    <a:bodyPr/>
                    <a:lstStyle/>
                    <a:p>
                      <a:pPr algn="l" fontAlgn="ctr"/>
                      <a:r>
                        <a:rPr lang="es-EC" sz="1100" b="1" i="0" u="none" strike="noStrike" dirty="0">
                          <a:solidFill>
                            <a:srgbClr val="000000"/>
                          </a:solidFill>
                          <a:effectLst/>
                          <a:latin typeface="Calibri"/>
                        </a:rPr>
                        <a:t>Teoría </a:t>
                      </a:r>
                      <a:br>
                        <a:rPr lang="es-EC" sz="1100" b="1" i="0" u="none" strike="noStrike" dirty="0">
                          <a:solidFill>
                            <a:srgbClr val="000000"/>
                          </a:solidFill>
                          <a:effectLst/>
                          <a:latin typeface="Calibri"/>
                        </a:rPr>
                      </a:br>
                      <a:r>
                        <a:rPr lang="es-EC" sz="1100" b="1" i="0" u="none" strike="noStrike" dirty="0">
                          <a:solidFill>
                            <a:srgbClr val="000000"/>
                          </a:solidFill>
                          <a:effectLst/>
                          <a:latin typeface="Calibri"/>
                        </a:rPr>
                        <a:t>de Soporte</a:t>
                      </a:r>
                    </a:p>
                  </a:txBody>
                  <a:tcPr marL="9525" marR="9525" marT="9525" marB="0" anchor="ctr"/>
                </a:tc>
                <a:tc>
                  <a:txBody>
                    <a:bodyPr/>
                    <a:lstStyle/>
                    <a:p>
                      <a:pPr algn="l" fontAlgn="ctr"/>
                      <a:r>
                        <a:rPr lang="es-EC" sz="1100" b="1" i="0" u="none" strike="noStrike" dirty="0">
                          <a:solidFill>
                            <a:srgbClr val="000000"/>
                          </a:solidFill>
                          <a:effectLst/>
                          <a:latin typeface="Calibri"/>
                        </a:rPr>
                        <a:t>Paper Base</a:t>
                      </a:r>
                    </a:p>
                  </a:txBody>
                  <a:tcPr marL="9525" marR="9525" marT="9525" marB="0" anchor="ctr"/>
                </a:tc>
                <a:tc gridSpan="4">
                  <a:txBody>
                    <a:bodyPr/>
                    <a:lstStyle/>
                    <a:p>
                      <a:pPr algn="ctr" rtl="0" fontAlgn="ctr"/>
                      <a:r>
                        <a:rPr lang="es-EC" sz="1000" b="1" i="0" u="none" strike="noStrike" dirty="0">
                          <a:solidFill>
                            <a:srgbClr val="000000"/>
                          </a:solidFill>
                          <a:effectLst/>
                          <a:latin typeface="Arial"/>
                        </a:rPr>
                        <a:t>Estudios Relacionados </a:t>
                      </a: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2"/>
                  </a:ext>
                </a:extLst>
              </a:tr>
              <a:tr h="495342">
                <a:tc>
                  <a:txBody>
                    <a:bodyPr/>
                    <a:lstStyle/>
                    <a:p>
                      <a:pPr algn="l" fontAlgn="b"/>
                      <a:r>
                        <a:rPr lang="es-EC" sz="1100" b="0" i="0" u="none" strike="noStrike">
                          <a:solidFill>
                            <a:srgbClr val="000000"/>
                          </a:solidFill>
                          <a:effectLst/>
                          <a:latin typeface="Calibri"/>
                        </a:rPr>
                        <a:t>Teoría del Comportamiento</a:t>
                      </a:r>
                      <a:br>
                        <a:rPr lang="es-EC" sz="1100" b="0" i="0" u="none" strike="noStrike">
                          <a:solidFill>
                            <a:srgbClr val="000000"/>
                          </a:solidFill>
                          <a:effectLst/>
                          <a:latin typeface="Calibri"/>
                        </a:rPr>
                      </a:br>
                      <a:r>
                        <a:rPr lang="es-EC" sz="1100" b="0" i="0" u="none" strike="noStrike">
                          <a:solidFill>
                            <a:srgbClr val="000000"/>
                          </a:solidFill>
                          <a:effectLst/>
                          <a:latin typeface="Calibri"/>
                        </a:rPr>
                        <a:t>del consumidor</a:t>
                      </a:r>
                    </a:p>
                  </a:txBody>
                  <a:tcPr marL="9525" marR="9525" marT="9525" marB="0" anchor="b"/>
                </a:tc>
                <a:tc>
                  <a:txBody>
                    <a:bodyPr/>
                    <a:lstStyle/>
                    <a:p>
                      <a:pPr algn="l" fontAlgn="ctr"/>
                      <a:r>
                        <a:rPr lang="es-EC" sz="1100" b="0" i="0" u="none" strike="noStrike">
                          <a:solidFill>
                            <a:srgbClr val="000000"/>
                          </a:solidFill>
                          <a:effectLst/>
                          <a:latin typeface="Calibri"/>
                        </a:rPr>
                        <a:t>José Antonio Ponce (2017)</a:t>
                      </a:r>
                    </a:p>
                  </a:txBody>
                  <a:tcPr marL="9525" marR="9525" marT="9525" marB="0" anchor="ctr"/>
                </a:tc>
                <a:tc>
                  <a:txBody>
                    <a:bodyPr/>
                    <a:lstStyle/>
                    <a:p>
                      <a:pPr algn="l" fontAlgn="b"/>
                      <a:r>
                        <a:rPr lang="es-EC" sz="1400" b="0" i="0" u="none" strike="noStrike" dirty="0">
                          <a:solidFill>
                            <a:srgbClr val="000000"/>
                          </a:solidFill>
                          <a:effectLst/>
                          <a:latin typeface="Calibri"/>
                        </a:rPr>
                        <a:t>Paper # 1</a:t>
                      </a:r>
                    </a:p>
                  </a:txBody>
                  <a:tcPr marL="9525" marR="9525" marT="9525" marB="0" anchor="b"/>
                </a:tc>
                <a:tc>
                  <a:txBody>
                    <a:bodyPr/>
                    <a:lstStyle/>
                    <a:p>
                      <a:pPr algn="l" fontAlgn="b"/>
                      <a:r>
                        <a:rPr lang="es-EC" sz="1400" b="0" i="0" u="none" strike="noStrike" dirty="0">
                          <a:solidFill>
                            <a:srgbClr val="000000"/>
                          </a:solidFill>
                          <a:effectLst/>
                          <a:latin typeface="Calibri"/>
                        </a:rPr>
                        <a:t>Paper # 2</a:t>
                      </a:r>
                    </a:p>
                  </a:txBody>
                  <a:tcPr marL="9525" marR="9525" marT="9525" marB="0" anchor="b"/>
                </a:tc>
                <a:tc>
                  <a:txBody>
                    <a:bodyPr/>
                    <a:lstStyle/>
                    <a:p>
                      <a:pPr algn="l" fontAlgn="b"/>
                      <a:r>
                        <a:rPr lang="es-EC" sz="1400" b="0" i="0" u="none" strike="noStrike" dirty="0">
                          <a:solidFill>
                            <a:srgbClr val="000000"/>
                          </a:solidFill>
                          <a:effectLst/>
                          <a:latin typeface="Calibri"/>
                        </a:rPr>
                        <a:t>Paper # 3 </a:t>
                      </a:r>
                    </a:p>
                  </a:txBody>
                  <a:tcPr marL="9525" marR="9525" marT="9525" marB="0" anchor="b"/>
                </a:tc>
                <a:tc>
                  <a:txBody>
                    <a:bodyPr/>
                    <a:lstStyle/>
                    <a:p>
                      <a:pPr algn="l" fontAlgn="b"/>
                      <a:r>
                        <a:rPr lang="es-EC" sz="1400" b="0" i="0" u="none" strike="noStrike" dirty="0">
                          <a:solidFill>
                            <a:srgbClr val="000000"/>
                          </a:solidFill>
                          <a:effectLst/>
                          <a:latin typeface="Calibri"/>
                        </a:rPr>
                        <a:t>Paper # 4</a:t>
                      </a:r>
                    </a:p>
                  </a:txBody>
                  <a:tcPr marL="9525" marR="9525" marT="9525" marB="0" anchor="b"/>
                </a:tc>
                <a:extLst>
                  <a:ext uri="{0D108BD9-81ED-4DB2-BD59-A6C34878D82A}">
                    <a16:rowId xmlns:a16="http://schemas.microsoft.com/office/drawing/2014/main" xmlns="" val="10003"/>
                  </a:ext>
                </a:extLst>
              </a:tr>
              <a:tr h="653442">
                <a:tc>
                  <a:txBody>
                    <a:bodyPr/>
                    <a:lstStyle/>
                    <a:p>
                      <a:pPr algn="ctr" fontAlgn="ctr"/>
                      <a:r>
                        <a:rPr lang="es-EC" sz="1100" b="0" i="0" u="none" strike="noStrike">
                          <a:solidFill>
                            <a:srgbClr val="000000"/>
                          </a:solidFill>
                          <a:effectLst/>
                          <a:latin typeface="Calibri"/>
                        </a:rPr>
                        <a:t>Autor. Peter&amp; Olson</a:t>
                      </a:r>
                    </a:p>
                  </a:txBody>
                  <a:tcPr marL="9525" marR="9525" marT="9525" marB="0" anchor="ctr"/>
                </a:tc>
                <a:tc rowSpan="3">
                  <a:txBody>
                    <a:bodyPr/>
                    <a:lstStyle/>
                    <a:p>
                      <a:pPr algn="ctr" fontAlgn="ctr"/>
                      <a:r>
                        <a:rPr lang="es-EC" sz="1100" b="0" i="0" u="none" strike="noStrike" dirty="0">
                          <a:solidFill>
                            <a:srgbClr val="000000"/>
                          </a:solidFill>
                          <a:effectLst/>
                          <a:latin typeface="Calibri"/>
                        </a:rPr>
                        <a:t>"</a:t>
                      </a:r>
                      <a:r>
                        <a:rPr lang="es-EC" sz="1400" b="0" i="0" u="none" strike="noStrike" dirty="0">
                          <a:solidFill>
                            <a:srgbClr val="000000"/>
                          </a:solidFill>
                          <a:effectLst/>
                          <a:latin typeface="Calibri"/>
                        </a:rPr>
                        <a:t>Análisis del Contenido de la Publicidad de productos alimenticios dirigidos a Población Infantil"</a:t>
                      </a:r>
                    </a:p>
                  </a:txBody>
                  <a:tcPr marL="9525" marR="9525" marT="9525" marB="0" anchor="ctr"/>
                </a:tc>
                <a:tc rowSpan="2">
                  <a:txBody>
                    <a:bodyPr/>
                    <a:lstStyle/>
                    <a:p>
                      <a:pPr algn="ctr" fontAlgn="ctr"/>
                      <a:r>
                        <a:rPr lang="es-EC" sz="1400" b="0" i="0" u="none" strike="noStrike" dirty="0">
                          <a:solidFill>
                            <a:srgbClr val="000000"/>
                          </a:solidFill>
                          <a:effectLst/>
                          <a:latin typeface="Calibri"/>
                        </a:rPr>
                        <a:t>Autor: Montero Bravo (2006)</a:t>
                      </a:r>
                    </a:p>
                  </a:txBody>
                  <a:tcPr marL="9525" marR="9525" marT="9525" marB="0" anchor="ctr"/>
                </a:tc>
                <a:tc rowSpan="2">
                  <a:txBody>
                    <a:bodyPr/>
                    <a:lstStyle/>
                    <a:p>
                      <a:pPr marL="0" algn="ctr" defTabSz="914400" rtl="0" eaLnBrk="1" fontAlgn="t" latinLnBrk="0" hangingPunct="1"/>
                      <a:r>
                        <a:rPr lang="es-EC" sz="1400" b="0" i="0" u="none" strike="noStrike" kern="1200" dirty="0">
                          <a:solidFill>
                            <a:srgbClr val="000000"/>
                          </a:solidFill>
                          <a:effectLst/>
                          <a:latin typeface="Calibri"/>
                          <a:ea typeface="+mn-ea"/>
                          <a:cs typeface="+mn-cs"/>
                        </a:rPr>
                        <a:t>Ruth Castuera (2007)</a:t>
                      </a:r>
                    </a:p>
                  </a:txBody>
                  <a:tcPr marL="9525" marR="9525" marT="9525" marB="0" anchor="ctr"/>
                </a:tc>
                <a:tc rowSpan="2">
                  <a:txBody>
                    <a:bodyPr/>
                    <a:lstStyle/>
                    <a:p>
                      <a:pPr marL="0" algn="ctr" defTabSz="914400" rtl="0" eaLnBrk="1" fontAlgn="t" latinLnBrk="0" hangingPunct="1"/>
                      <a:r>
                        <a:rPr lang="es-EC" sz="1400" b="0" i="0" u="none" strike="noStrike" kern="1200" dirty="0">
                          <a:solidFill>
                            <a:srgbClr val="000000"/>
                          </a:solidFill>
                          <a:effectLst/>
                          <a:latin typeface="Calibri"/>
                          <a:ea typeface="+mn-ea"/>
                          <a:cs typeface="+mn-cs"/>
                        </a:rPr>
                        <a:t>Castañeda y Sánchez (2007)</a:t>
                      </a:r>
                    </a:p>
                  </a:txBody>
                  <a:tcPr marL="9525" marR="9525" marT="9525" marB="0" anchor="ctr"/>
                </a:tc>
                <a:tc rowSpan="2">
                  <a:txBody>
                    <a:bodyPr/>
                    <a:lstStyle/>
                    <a:p>
                      <a:pPr marL="0" algn="ctr" defTabSz="914400" rtl="0" eaLnBrk="1" fontAlgn="t" latinLnBrk="0" hangingPunct="1"/>
                      <a:r>
                        <a:rPr lang="es-EC" sz="1400" b="0" i="0" u="none" strike="noStrike" kern="1200" dirty="0">
                          <a:solidFill>
                            <a:srgbClr val="000000"/>
                          </a:solidFill>
                          <a:effectLst/>
                          <a:latin typeface="Calibri"/>
                          <a:ea typeface="+mn-ea"/>
                          <a:cs typeface="+mn-cs"/>
                        </a:rPr>
                        <a:t>Eugenia Bonilla (2012)</a:t>
                      </a:r>
                    </a:p>
                  </a:txBody>
                  <a:tcPr marL="9525" marR="9525" marT="9525" marB="0" anchor="ctr"/>
                </a:tc>
                <a:extLst>
                  <a:ext uri="{0D108BD9-81ED-4DB2-BD59-A6C34878D82A}">
                    <a16:rowId xmlns:a16="http://schemas.microsoft.com/office/drawing/2014/main" xmlns="" val="10004"/>
                  </a:ext>
                </a:extLst>
              </a:tr>
              <a:tr h="326720">
                <a:tc>
                  <a:txBody>
                    <a:bodyPr/>
                    <a:lstStyle/>
                    <a:p>
                      <a:pPr algn="l" fontAlgn="b"/>
                      <a:r>
                        <a:rPr lang="es-EC" sz="1100" b="0" i="0" u="none" strike="noStrike">
                          <a:solidFill>
                            <a:srgbClr val="000000"/>
                          </a:solidFill>
                          <a:effectLst/>
                          <a:latin typeface="Calibri"/>
                        </a:rPr>
                        <a:t>Teoría del Aprendizaje</a:t>
                      </a:r>
                    </a:p>
                  </a:txBody>
                  <a:tcPr marL="9525" marR="9525" marT="9525" marB="0" anchor="b"/>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0005"/>
                  </a:ext>
                </a:extLst>
              </a:tr>
              <a:tr h="2071598">
                <a:tc>
                  <a:txBody>
                    <a:bodyPr/>
                    <a:lstStyle/>
                    <a:p>
                      <a:pPr algn="l" fontAlgn="ctr"/>
                      <a:r>
                        <a:rPr lang="es-EC" sz="1100" b="0" i="0" u="none" strike="noStrike" dirty="0">
                          <a:solidFill>
                            <a:srgbClr val="000000"/>
                          </a:solidFill>
                          <a:effectLst/>
                          <a:latin typeface="Calibri"/>
                        </a:rPr>
                        <a:t>Iván Pavlov 1849 -1936)</a:t>
                      </a:r>
                      <a:br>
                        <a:rPr lang="es-EC" sz="1100" b="0" i="0" u="none" strike="noStrike" dirty="0">
                          <a:solidFill>
                            <a:srgbClr val="000000"/>
                          </a:solidFill>
                          <a:effectLst/>
                          <a:latin typeface="Calibri"/>
                        </a:rPr>
                      </a:br>
                      <a:endParaRPr lang="es-EC" sz="1100" b="0" i="0" u="none" strike="noStrike" dirty="0">
                        <a:solidFill>
                          <a:srgbClr val="000000"/>
                        </a:solidFill>
                        <a:effectLst/>
                        <a:latin typeface="Calibri"/>
                      </a:endParaRPr>
                    </a:p>
                  </a:txBody>
                  <a:tcPr marL="9525" marR="9525" marT="9525" marB="0" anchor="ctr"/>
                </a:tc>
                <a:tc vMerge="1">
                  <a:txBody>
                    <a:bodyPr/>
                    <a:lstStyle/>
                    <a:p>
                      <a:endParaRPr lang="es-EC"/>
                    </a:p>
                  </a:txBody>
                  <a:tcPr/>
                </a:tc>
                <a:tc>
                  <a:txBody>
                    <a:bodyPr/>
                    <a:lstStyle/>
                    <a:p>
                      <a:pPr algn="ctr" fontAlgn="t"/>
                      <a:r>
                        <a:rPr lang="es-EC" sz="1400" b="0" i="0" u="none" strike="noStrike" dirty="0">
                          <a:solidFill>
                            <a:srgbClr val="000000"/>
                          </a:solidFill>
                          <a:effectLst/>
                          <a:latin typeface="Calibri"/>
                        </a:rPr>
                        <a:t>Evaluación de Hábitos alimenticios en una población de estudiantes universitarios en relación con sus conocimientos nutricionales</a:t>
                      </a:r>
                    </a:p>
                  </a:txBody>
                  <a:tcPr marL="9525" marR="9525" marT="9525" marB="0"/>
                </a:tc>
                <a:tc>
                  <a:txBody>
                    <a:bodyPr/>
                    <a:lstStyle/>
                    <a:p>
                      <a:pPr marL="0" algn="ctr" defTabSz="914400" rtl="0" eaLnBrk="1" fontAlgn="t" latinLnBrk="0" hangingPunct="1"/>
                      <a:r>
                        <a:rPr lang="es-EC" sz="1400" b="0" i="0" u="none" strike="noStrike" kern="1200" dirty="0">
                          <a:solidFill>
                            <a:srgbClr val="000000"/>
                          </a:solidFill>
                          <a:effectLst/>
                          <a:latin typeface="Calibri"/>
                          <a:ea typeface="+mn-ea"/>
                          <a:cs typeface="+mn-cs"/>
                        </a:rPr>
                        <a:t>'Estudio de las relaciones entre motivación, práctica deportiva extraescolar y hábitos alimenticios y de descanso en estudiantes de Educación Física¨</a:t>
                      </a:r>
                    </a:p>
                  </a:txBody>
                  <a:tcPr marL="9525" marR="9525" marT="9525" marB="0" anchor="b"/>
                </a:tc>
                <a:tc>
                  <a:txBody>
                    <a:bodyPr/>
                    <a:lstStyle/>
                    <a:p>
                      <a:pPr marL="0" algn="ctr" defTabSz="914400" rtl="0" eaLnBrk="1" fontAlgn="t" latinLnBrk="0" hangingPunct="1"/>
                      <a:r>
                        <a:rPr lang="es-EC" sz="1400" b="0" i="0" u="none" strike="noStrike" kern="1200" dirty="0">
                          <a:solidFill>
                            <a:srgbClr val="000000"/>
                          </a:solidFill>
                          <a:effectLst/>
                          <a:latin typeface="Calibri"/>
                          <a:ea typeface="+mn-ea"/>
                          <a:cs typeface="+mn-cs"/>
                        </a:rPr>
                        <a:t>Estudio relaciones de motivación y práctica deportiva extra </a:t>
                      </a:r>
                    </a:p>
                  </a:txBody>
                  <a:tcPr marL="9525" marR="9525" marT="9525" marB="0"/>
                </a:tc>
                <a:tc>
                  <a:txBody>
                    <a:bodyPr/>
                    <a:lstStyle/>
                    <a:p>
                      <a:pPr marL="0" algn="ctr" defTabSz="914400" rtl="0" eaLnBrk="1" fontAlgn="t" latinLnBrk="0" hangingPunct="1"/>
                      <a:r>
                        <a:rPr lang="es-EC" sz="1400" b="0" i="0" u="none" strike="noStrike" kern="1200" dirty="0">
                          <a:solidFill>
                            <a:srgbClr val="000000"/>
                          </a:solidFill>
                          <a:effectLst/>
                          <a:latin typeface="Calibri"/>
                          <a:ea typeface="+mn-ea"/>
                          <a:cs typeface="+mn-cs"/>
                        </a:rPr>
                        <a:t>Promoción de estilos de vida saludable en América Latina y el Caribe</a:t>
                      </a:r>
                    </a:p>
                  </a:txBody>
                  <a:tcPr marL="9525" marR="9525" marT="9525" marB="0"/>
                </a:tc>
                <a:extLst>
                  <a:ext uri="{0D108BD9-81ED-4DB2-BD59-A6C34878D82A}">
                    <a16:rowId xmlns:a16="http://schemas.microsoft.com/office/drawing/2014/main" xmlns="" val="10006"/>
                  </a:ext>
                </a:extLst>
              </a:tr>
              <a:tr h="326720">
                <a:tc gridSpan="6">
                  <a:txBody>
                    <a:bodyPr/>
                    <a:lstStyle/>
                    <a:p>
                      <a:pPr algn="ctr"/>
                      <a:r>
                        <a:rPr lang="es-EC" dirty="0"/>
                        <a:t>Dimensiones</a:t>
                      </a:r>
                      <a:r>
                        <a:rPr lang="es-EC" baseline="0" dirty="0"/>
                        <a:t> de Estudio</a:t>
                      </a:r>
                      <a:endParaRPr lang="es-EC" dirty="0"/>
                    </a:p>
                  </a:txBody>
                  <a:tcPr marL="9525" marR="9525" marT="9525" marB="0" anchor="ctr"/>
                </a:tc>
                <a:tc hMerge="1">
                  <a:txBody>
                    <a:bodyPr/>
                    <a:lstStyle/>
                    <a:p>
                      <a:pPr algn="l" fontAlgn="ctr"/>
                      <a:endParaRPr lang="es-EC" sz="1100" b="1" i="0" u="none" strike="noStrike" dirty="0">
                        <a:solidFill>
                          <a:srgbClr val="000000"/>
                        </a:solidFill>
                        <a:effectLst/>
                        <a:latin typeface="Calibri"/>
                      </a:endParaRPr>
                    </a:p>
                  </a:txBody>
                  <a:tcPr marL="9525" marR="9525" marT="9525" marB="0" anchor="ctr"/>
                </a:tc>
                <a:tc hMerge="1">
                  <a:txBody>
                    <a:bodyPr/>
                    <a:lstStyle/>
                    <a:p>
                      <a:endParaRPr lang="es-EC" dirty="0"/>
                    </a:p>
                  </a:txBody>
                  <a:tcPr marL="9525" marR="9525" marT="9525" marB="0" anchor="ctr"/>
                </a:tc>
                <a:tc hMerge="1">
                  <a:txBody>
                    <a:bodyPr/>
                    <a:lstStyle/>
                    <a:p>
                      <a:endParaRPr lang="es-EC" dirty="0"/>
                    </a:p>
                  </a:txBody>
                  <a:tcPr marL="9525" marR="9525" marT="9525" marB="0" anchor="ctr"/>
                </a:tc>
                <a:tc hMerge="1">
                  <a:txBody>
                    <a:bodyPr/>
                    <a:lstStyle/>
                    <a:p>
                      <a:endParaRPr lang="es-EC" dirty="0"/>
                    </a:p>
                  </a:txBody>
                  <a:tcPr marL="9525" marR="9525" marT="9525" marB="0" anchor="ctr"/>
                </a:tc>
                <a:tc hMerge="1">
                  <a:txBody>
                    <a:bodyPr/>
                    <a:lstStyle/>
                    <a:p>
                      <a:endParaRPr lang="es-EC" dirty="0"/>
                    </a:p>
                  </a:txBody>
                  <a:tcPr marL="9525" marR="9525" marT="9525" marB="0" anchor="ctr"/>
                </a:tc>
                <a:extLst>
                  <a:ext uri="{0D108BD9-81ED-4DB2-BD59-A6C34878D82A}">
                    <a16:rowId xmlns:a16="http://schemas.microsoft.com/office/drawing/2014/main" xmlns="" val="10007"/>
                  </a:ext>
                </a:extLst>
              </a:tr>
              <a:tr h="326720">
                <a:tc>
                  <a:txBody>
                    <a:bodyPr/>
                    <a:lstStyle/>
                    <a:p>
                      <a:pPr algn="l" fontAlgn="ctr"/>
                      <a:r>
                        <a:rPr lang="es-EC" sz="1100" b="0" i="0" u="none" strike="noStrike" dirty="0">
                          <a:solidFill>
                            <a:srgbClr val="000000"/>
                          </a:solidFill>
                          <a:effectLst/>
                          <a:latin typeface="Calibri"/>
                        </a:rPr>
                        <a:t>Percepción y Experiencia</a:t>
                      </a:r>
                    </a:p>
                  </a:txBody>
                  <a:tcPr marL="9525" marR="9525" marT="9525" marB="0" anchor="ctr"/>
                </a:tc>
                <a:tc>
                  <a:txBody>
                    <a:bodyPr/>
                    <a:lstStyle/>
                    <a:p>
                      <a:pPr algn="l" fontAlgn="b"/>
                      <a:r>
                        <a:rPr lang="es-EC" sz="1100" b="0" i="0" u="none" strike="noStrike" dirty="0">
                          <a:solidFill>
                            <a:srgbClr val="000000"/>
                          </a:solidFill>
                          <a:effectLst/>
                          <a:latin typeface="Calibri"/>
                        </a:rPr>
                        <a:t>Necesidades Biológicas</a:t>
                      </a:r>
                    </a:p>
                  </a:txBody>
                  <a:tcPr marL="9525" marR="9525" marT="9525" marB="0" anchor="b"/>
                </a:tc>
                <a:tc>
                  <a:txBody>
                    <a:bodyPr/>
                    <a:lstStyle/>
                    <a:p>
                      <a:pPr algn="ctr" fontAlgn="b"/>
                      <a:r>
                        <a:rPr lang="es-EC" sz="1100" b="0" i="0" u="none" strike="noStrike" dirty="0">
                          <a:solidFill>
                            <a:srgbClr val="000000"/>
                          </a:solidFill>
                          <a:effectLst/>
                          <a:latin typeface="Calibri"/>
                        </a:rPr>
                        <a:t>Conducta Social</a:t>
                      </a:r>
                    </a:p>
                  </a:txBody>
                  <a:tcPr marL="9525" marR="9525" marT="9525" marB="0" anchor="b"/>
                </a:tc>
                <a:tc>
                  <a:txBody>
                    <a:bodyPr/>
                    <a:lstStyle/>
                    <a:p>
                      <a:pPr algn="l" fontAlgn="b"/>
                      <a:r>
                        <a:rPr lang="es-EC" sz="1100" b="0" i="0" u="none" strike="noStrike">
                          <a:solidFill>
                            <a:srgbClr val="000000"/>
                          </a:solidFill>
                          <a:effectLst/>
                          <a:latin typeface="Calibri"/>
                        </a:rPr>
                        <a:t>Económica</a:t>
                      </a:r>
                    </a:p>
                  </a:txBody>
                  <a:tcPr marL="9525" marR="9525" marT="9525" marB="0" anchor="b"/>
                </a:tc>
                <a:tc>
                  <a:txBody>
                    <a:bodyPr/>
                    <a:lstStyle/>
                    <a:p>
                      <a:pPr algn="l" fontAlgn="b"/>
                      <a:r>
                        <a:rPr lang="es-EC" sz="1100" b="0" i="0" u="none" strike="noStrike">
                          <a:solidFill>
                            <a:srgbClr val="000000"/>
                          </a:solidFill>
                          <a:effectLst/>
                          <a:latin typeface="Calibri"/>
                        </a:rPr>
                        <a:t>Sociológica</a:t>
                      </a:r>
                    </a:p>
                  </a:txBody>
                  <a:tcPr marL="9525" marR="9525" marT="9525" marB="0" anchor="b"/>
                </a:tc>
                <a:tc>
                  <a:txBody>
                    <a:bodyPr/>
                    <a:lstStyle/>
                    <a:p>
                      <a:pPr algn="l" fontAlgn="b"/>
                      <a:r>
                        <a:rPr lang="es-EC" sz="1100" b="0" i="0" u="none" strike="noStrike" dirty="0">
                          <a:solidFill>
                            <a:srgbClr val="000000"/>
                          </a:solidFill>
                          <a:effectLst/>
                          <a:latin typeface="Calibri"/>
                        </a:rPr>
                        <a:t>Cultural</a:t>
                      </a:r>
                      <a:r>
                        <a:rPr lang="es-EC" sz="1100" b="0" i="0" u="none" strike="noStrike" baseline="0" dirty="0">
                          <a:solidFill>
                            <a:srgbClr val="000000"/>
                          </a:solidFill>
                          <a:effectLst/>
                          <a:latin typeface="Calibri"/>
                        </a:rPr>
                        <a:t> - Social</a:t>
                      </a:r>
                      <a:endParaRPr lang="es-EC"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326720">
                <a:tc>
                  <a:txBody>
                    <a:bodyPr/>
                    <a:lstStyle/>
                    <a:p>
                      <a:pPr algn="l" fontAlgn="ctr"/>
                      <a:r>
                        <a:rPr lang="es-EC" sz="1100" b="0" i="0" u="none" strike="noStrike">
                          <a:solidFill>
                            <a:srgbClr val="000000"/>
                          </a:solidFill>
                          <a:effectLst/>
                          <a:latin typeface="Calibri"/>
                        </a:rPr>
                        <a:t>Psicológica</a:t>
                      </a:r>
                    </a:p>
                  </a:txBody>
                  <a:tcPr marL="9525" marR="9525" marT="9525" marB="0" anchor="ctr"/>
                </a:tc>
                <a:tc>
                  <a:txBody>
                    <a:bodyPr/>
                    <a:lstStyle/>
                    <a:p>
                      <a:pPr algn="l" fontAlgn="b"/>
                      <a:r>
                        <a:rPr lang="es-EC" sz="1100" b="0" i="0" u="none" strike="noStrike">
                          <a:solidFill>
                            <a:srgbClr val="000000"/>
                          </a:solidFill>
                          <a:effectLst/>
                          <a:latin typeface="Calibri"/>
                        </a:rPr>
                        <a:t>Antropológica</a:t>
                      </a:r>
                    </a:p>
                  </a:txBody>
                  <a:tcPr marL="9525" marR="9525" marT="9525" marB="0" anchor="b"/>
                </a:tc>
                <a:tc>
                  <a:txBody>
                    <a:bodyPr/>
                    <a:lstStyle/>
                    <a:p>
                      <a:pPr algn="ctr" fontAlgn="b"/>
                      <a:r>
                        <a:rPr lang="es-EC" sz="1100" b="0" i="0" u="none" strike="noStrike">
                          <a:solidFill>
                            <a:srgbClr val="000000"/>
                          </a:solidFill>
                          <a:effectLst/>
                          <a:latin typeface="Calibri"/>
                        </a:rPr>
                        <a:t> </a:t>
                      </a:r>
                    </a:p>
                  </a:txBody>
                  <a:tcPr marL="9525" marR="9525" marT="9525" marB="0" anchor="b"/>
                </a:tc>
                <a:tc>
                  <a:txBody>
                    <a:bodyPr/>
                    <a:lstStyle/>
                    <a:p>
                      <a:pPr algn="l" fontAlgn="b"/>
                      <a:r>
                        <a:rPr lang="es-EC" sz="1100" b="0" i="0" u="none" strike="noStrike">
                          <a:solidFill>
                            <a:srgbClr val="000000"/>
                          </a:solidFill>
                          <a:effectLst/>
                          <a:latin typeface="Calibri"/>
                        </a:rPr>
                        <a:t> </a:t>
                      </a:r>
                    </a:p>
                  </a:txBody>
                  <a:tcPr marL="9525" marR="9525" marT="9525" marB="0" anchor="b"/>
                </a:tc>
                <a:tc>
                  <a:txBody>
                    <a:bodyPr/>
                    <a:lstStyle/>
                    <a:p>
                      <a:pPr algn="l" fontAlgn="b"/>
                      <a:r>
                        <a:rPr lang="es-EC" sz="1100" b="0" i="0" u="none" strike="noStrike">
                          <a:solidFill>
                            <a:srgbClr val="000000"/>
                          </a:solidFill>
                          <a:effectLst/>
                          <a:latin typeface="Calibri"/>
                        </a:rPr>
                        <a:t> </a:t>
                      </a:r>
                    </a:p>
                  </a:txBody>
                  <a:tcPr marL="9525" marR="9525" marT="9525" marB="0" anchor="b"/>
                </a:tc>
                <a:tc>
                  <a:txBody>
                    <a:bodyPr/>
                    <a:lstStyle/>
                    <a:p>
                      <a:pPr algn="l" fontAlgn="b"/>
                      <a:r>
                        <a:rPr lang="es-EC" sz="1100" b="0" i="0" u="none" strike="noStrike">
                          <a:solidFill>
                            <a:srgbClr val="000000"/>
                          </a:solidFill>
                          <a:effectLst/>
                          <a:latin typeface="Calibri"/>
                        </a:rPr>
                        <a:t> </a:t>
                      </a:r>
                    </a:p>
                  </a:txBody>
                  <a:tcPr marL="9525" marR="9525" marT="9525" marB="0" anchor="b"/>
                </a:tc>
                <a:extLst>
                  <a:ext uri="{0D108BD9-81ED-4DB2-BD59-A6C34878D82A}">
                    <a16:rowId xmlns:a16="http://schemas.microsoft.com/office/drawing/2014/main" xmlns="" val="10009"/>
                  </a:ext>
                </a:extLst>
              </a:tr>
              <a:tr h="326720">
                <a:tc gridSpan="6">
                  <a:txBody>
                    <a:bodyPr/>
                    <a:lstStyle/>
                    <a:p>
                      <a:pPr marL="0" algn="ctr" defTabSz="914400" rtl="0" eaLnBrk="1" fontAlgn="ctr" latinLnBrk="0" hangingPunct="1"/>
                      <a:r>
                        <a:rPr lang="es-EC" sz="1800" kern="1200" dirty="0">
                          <a:solidFill>
                            <a:schemeClr val="dk1"/>
                          </a:solidFill>
                          <a:latin typeface="+mn-lt"/>
                          <a:ea typeface="+mn-ea"/>
                          <a:cs typeface="+mn-cs"/>
                        </a:rPr>
                        <a:t>Variables</a:t>
                      </a:r>
                    </a:p>
                  </a:txBody>
                  <a:tcPr marL="9525" marR="9525" marT="9525" marB="0" anchor="ctr"/>
                </a:tc>
                <a:tc hMerge="1">
                  <a:txBody>
                    <a:bodyPr/>
                    <a:lstStyle/>
                    <a:p>
                      <a:pPr algn="ctr"/>
                      <a:endParaRPr lang="es-EC" dirty="0"/>
                    </a:p>
                  </a:txBody>
                  <a:tcPr marL="9525" marR="9525" marT="9525" marB="0" anchor="ctr"/>
                </a:tc>
                <a:tc hMerge="1">
                  <a:txBody>
                    <a:bodyPr/>
                    <a:lstStyle/>
                    <a:p>
                      <a:pPr algn="ctr"/>
                      <a:endParaRPr lang="es-EC" dirty="0"/>
                    </a:p>
                  </a:txBody>
                  <a:tcPr marL="9525" marR="9525" marT="9525" marB="0" anchor="ctr"/>
                </a:tc>
                <a:tc hMerge="1">
                  <a:txBody>
                    <a:bodyPr/>
                    <a:lstStyle/>
                    <a:p>
                      <a:pPr algn="ctr"/>
                      <a:endParaRPr lang="es-EC" dirty="0"/>
                    </a:p>
                  </a:txBody>
                  <a:tcPr marL="9525" marR="9525" marT="9525" marB="0" anchor="ctr"/>
                </a:tc>
                <a:tc hMerge="1">
                  <a:txBody>
                    <a:bodyPr/>
                    <a:lstStyle/>
                    <a:p>
                      <a:pPr algn="ctr"/>
                      <a:endParaRPr lang="es-EC" dirty="0"/>
                    </a:p>
                  </a:txBody>
                  <a:tcPr marL="9525" marR="9525" marT="9525" marB="0" anchor="ctr"/>
                </a:tc>
                <a:tc hMerge="1">
                  <a:txBody>
                    <a:bodyPr/>
                    <a:lstStyle/>
                    <a:p>
                      <a:pPr algn="ctr"/>
                      <a:endParaRPr lang="es-EC" dirty="0"/>
                    </a:p>
                  </a:txBody>
                  <a:tcPr marL="9525" marR="9525" marT="9525" marB="0" anchor="ctr"/>
                </a:tc>
                <a:extLst>
                  <a:ext uri="{0D108BD9-81ED-4DB2-BD59-A6C34878D82A}">
                    <a16:rowId xmlns:a16="http://schemas.microsoft.com/office/drawing/2014/main" xmlns="" val="10010"/>
                  </a:ext>
                </a:extLst>
              </a:tr>
              <a:tr h="495342">
                <a:tc>
                  <a:txBody>
                    <a:bodyPr/>
                    <a:lstStyle/>
                    <a:p>
                      <a:pPr algn="ctr" fontAlgn="b"/>
                      <a:r>
                        <a:rPr lang="es-EC" sz="1100" b="0" i="0" u="none" strike="noStrike">
                          <a:solidFill>
                            <a:srgbClr val="000000"/>
                          </a:solidFill>
                          <a:effectLst/>
                          <a:latin typeface="Calibri"/>
                        </a:rPr>
                        <a:t>Estudio de la conducta</a:t>
                      </a:r>
                    </a:p>
                  </a:txBody>
                  <a:tcPr marL="9525" marR="9525" marT="9525" marB="0" anchor="b"/>
                </a:tc>
                <a:tc>
                  <a:txBody>
                    <a:bodyPr/>
                    <a:lstStyle/>
                    <a:p>
                      <a:pPr algn="l" fontAlgn="b"/>
                      <a:r>
                        <a:rPr lang="es-EC" sz="1100" b="0" i="0" u="none" strike="noStrike">
                          <a:solidFill>
                            <a:srgbClr val="000000"/>
                          </a:solidFill>
                          <a:effectLst/>
                          <a:latin typeface="Calibri"/>
                        </a:rPr>
                        <a:t>observación y Medición</a:t>
                      </a:r>
                    </a:p>
                  </a:txBody>
                  <a:tcPr marL="9525" marR="9525" marT="9525" marB="0" anchor="b"/>
                </a:tc>
                <a:tc>
                  <a:txBody>
                    <a:bodyPr/>
                    <a:lstStyle/>
                    <a:p>
                      <a:pPr algn="ctr" fontAlgn="b"/>
                      <a:r>
                        <a:rPr lang="es-EC" sz="1100" b="0" i="0" u="none" strike="noStrike">
                          <a:solidFill>
                            <a:srgbClr val="000000"/>
                          </a:solidFill>
                          <a:effectLst/>
                          <a:latin typeface="Calibri"/>
                        </a:rPr>
                        <a:t>Pensamiento, movimiento físico, expresión oral y facial</a:t>
                      </a:r>
                    </a:p>
                  </a:txBody>
                  <a:tcPr marL="9525" marR="9525" marT="9525" marB="0" anchor="b"/>
                </a:tc>
                <a:tc>
                  <a:txBody>
                    <a:bodyPr/>
                    <a:lstStyle/>
                    <a:p>
                      <a:pPr algn="l" fontAlgn="b"/>
                      <a:r>
                        <a:rPr lang="es-EC" sz="1100" b="0" i="0" u="none" strike="noStrike">
                          <a:solidFill>
                            <a:srgbClr val="000000"/>
                          </a:solidFill>
                          <a:effectLst/>
                          <a:latin typeface="Calibri"/>
                        </a:rPr>
                        <a:t>Nivel de ingresos, Nivel de incertidumbre</a:t>
                      </a:r>
                    </a:p>
                  </a:txBody>
                  <a:tcPr marL="9525" marR="9525" marT="9525" marB="0" anchor="b"/>
                </a:tc>
                <a:tc>
                  <a:txBody>
                    <a:bodyPr/>
                    <a:lstStyle/>
                    <a:p>
                      <a:pPr algn="l" fontAlgn="b"/>
                      <a:r>
                        <a:rPr lang="es-EC" sz="1100" b="0" i="0" u="none" strike="noStrike" dirty="0">
                          <a:solidFill>
                            <a:srgbClr val="000000"/>
                          </a:solidFill>
                          <a:effectLst/>
                          <a:latin typeface="Calibri"/>
                        </a:rPr>
                        <a:t>Entorno familiar, Grupos de referencia, Nivel de educación</a:t>
                      </a:r>
                    </a:p>
                  </a:txBody>
                  <a:tcPr marL="9525" marR="9525" marT="9525" marB="0" anchor="b"/>
                </a:tc>
                <a:tc>
                  <a:txBody>
                    <a:bodyPr/>
                    <a:lstStyle/>
                    <a:p>
                      <a:pPr algn="ctr" fontAlgn="b"/>
                      <a:r>
                        <a:rPr lang="es-EC" sz="1100" b="0" i="0" u="none" strike="noStrike" dirty="0">
                          <a:solidFill>
                            <a:srgbClr val="000000"/>
                          </a:solidFill>
                          <a:effectLst/>
                          <a:latin typeface="Calibri"/>
                        </a:rPr>
                        <a:t>Costumbres y Tradiciones</a:t>
                      </a:r>
                    </a:p>
                  </a:txBody>
                  <a:tcPr marL="9525" marR="9525" marT="9525" marB="0" anchor="b"/>
                </a:tc>
                <a:extLst>
                  <a:ext uri="{0D108BD9-81ED-4DB2-BD59-A6C34878D82A}">
                    <a16:rowId xmlns:a16="http://schemas.microsoft.com/office/drawing/2014/main" xmlns="" val="10011"/>
                  </a:ext>
                </a:extLst>
              </a:tr>
              <a:tr h="333297">
                <a:tc>
                  <a:txBody>
                    <a:bodyPr/>
                    <a:lstStyle/>
                    <a:p>
                      <a:pPr algn="l" fontAlgn="b"/>
                      <a:r>
                        <a:rPr lang="es-EC" sz="1100" b="0" i="0" u="none" strike="noStrike" dirty="0">
                          <a:solidFill>
                            <a:srgbClr val="000000"/>
                          </a:solidFill>
                          <a:effectLst/>
                          <a:latin typeface="Calibri"/>
                        </a:rPr>
                        <a:t>valores éticos</a:t>
                      </a:r>
                    </a:p>
                  </a:txBody>
                  <a:tcPr marL="9525" marR="9525" marT="9525" marB="0" anchor="b"/>
                </a:tc>
                <a:tc>
                  <a:txBody>
                    <a:bodyPr/>
                    <a:lstStyle/>
                    <a:p>
                      <a:pPr algn="l" fontAlgn="b"/>
                      <a:r>
                        <a:rPr lang="es-EC" sz="1100" b="0" i="0" u="none" strike="noStrike">
                          <a:solidFill>
                            <a:srgbClr val="000000"/>
                          </a:solidFill>
                          <a:effectLst/>
                          <a:latin typeface="Calibri"/>
                        </a:rPr>
                        <a:t>Personalidad, entorno</a:t>
                      </a:r>
                    </a:p>
                  </a:txBody>
                  <a:tcPr marL="9525" marR="9525" marT="9525" marB="0" anchor="b"/>
                </a:tc>
                <a:tc>
                  <a:txBody>
                    <a:bodyPr/>
                    <a:lstStyle/>
                    <a:p>
                      <a:pPr algn="ctr" fontAlgn="b"/>
                      <a:r>
                        <a:rPr lang="es-EC" sz="1100" b="0" i="0" u="none" strike="noStrike">
                          <a:solidFill>
                            <a:srgbClr val="000000"/>
                          </a:solidFill>
                          <a:effectLst/>
                          <a:latin typeface="Calibri"/>
                        </a:rPr>
                        <a:t>Características Físicas del Hombre</a:t>
                      </a:r>
                    </a:p>
                  </a:txBody>
                  <a:tcPr marL="9525" marR="9525" marT="9525" marB="0" anchor="b"/>
                </a:tc>
                <a:tc>
                  <a:txBody>
                    <a:bodyPr/>
                    <a:lstStyle/>
                    <a:p>
                      <a:pPr algn="ctr" fontAlgn="b"/>
                      <a:r>
                        <a:rPr lang="es-EC" sz="1100" b="0" i="0" u="none" strike="noStrike">
                          <a:solidFill>
                            <a:srgbClr val="000000"/>
                          </a:solidFill>
                          <a:effectLst/>
                          <a:latin typeface="Calibri"/>
                        </a:rPr>
                        <a:t>Conocimiento de la Sociedad</a:t>
                      </a:r>
                    </a:p>
                  </a:txBody>
                  <a:tcPr marL="9525" marR="9525" marT="9525" marB="0" anchor="b"/>
                </a:tc>
                <a:tc>
                  <a:txBody>
                    <a:bodyPr/>
                    <a:lstStyle/>
                    <a:p>
                      <a:pPr algn="l" fontAlgn="b"/>
                      <a:r>
                        <a:rPr lang="es-EC" sz="1100" b="0" i="0" u="none" strike="noStrike">
                          <a:solidFill>
                            <a:srgbClr val="000000"/>
                          </a:solidFill>
                          <a:effectLst/>
                          <a:latin typeface="Calibri"/>
                        </a:rPr>
                        <a:t> </a:t>
                      </a:r>
                    </a:p>
                  </a:txBody>
                  <a:tcPr marL="9525" marR="9525" marT="9525" marB="0" anchor="b"/>
                </a:tc>
                <a:tc>
                  <a:txBody>
                    <a:bodyPr/>
                    <a:lstStyle/>
                    <a:p>
                      <a:pPr algn="l" fontAlgn="b"/>
                      <a:r>
                        <a:rPr lang="es-EC" sz="1100" b="0" i="0" u="none" strike="noStrike" dirty="0">
                          <a:solidFill>
                            <a:srgbClr val="000000"/>
                          </a:solidFill>
                          <a:effectLst/>
                          <a:latin typeface="Calibri"/>
                        </a:rPr>
                        <a:t> </a:t>
                      </a:r>
                    </a:p>
                  </a:txBody>
                  <a:tcPr marL="9525" marR="9525" marT="9525" marB="0" anchor="b"/>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24846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447C9CA5-E100-4A59-8ECE-BBE511AE93CA}"/>
              </a:ext>
            </a:extLst>
          </p:cNvPr>
          <p:cNvGraphicFramePr>
            <a:graphicFrameLocks noGrp="1"/>
          </p:cNvGraphicFramePr>
          <p:nvPr>
            <p:ph idx="1"/>
            <p:extLst>
              <p:ext uri="{D42A27DB-BD31-4B8C-83A1-F6EECF244321}">
                <p14:modId xmlns:p14="http://schemas.microsoft.com/office/powerpoint/2010/main" val="1490810129"/>
              </p:ext>
            </p:extLst>
          </p:nvPr>
        </p:nvGraphicFramePr>
        <p:xfrm>
          <a:off x="456487" y="1340768"/>
          <a:ext cx="8580009"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xmlns="" id="{5B60BB47-EEBF-40FF-BAA3-C20089F244B5}"/>
              </a:ext>
            </a:extLst>
          </p:cNvPr>
          <p:cNvPicPr>
            <a:picLocks noChangeAspect="1"/>
          </p:cNvPicPr>
          <p:nvPr/>
        </p:nvPicPr>
        <p:blipFill>
          <a:blip r:embed="rId7"/>
          <a:stretch>
            <a:fillRect/>
          </a:stretch>
        </p:blipFill>
        <p:spPr>
          <a:xfrm>
            <a:off x="456487" y="3944"/>
            <a:ext cx="8230313" cy="1012024"/>
          </a:xfrm>
          <a:prstGeom prst="rect">
            <a:avLst/>
          </a:prstGeom>
        </p:spPr>
      </p:pic>
    </p:spTree>
    <p:extLst>
      <p:ext uri="{BB962C8B-B14F-4D97-AF65-F5344CB8AC3E}">
        <p14:creationId xmlns:p14="http://schemas.microsoft.com/office/powerpoint/2010/main" val="264034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447C9CA5-E100-4A59-8ECE-BBE511AE93CA}"/>
              </a:ext>
            </a:extLst>
          </p:cNvPr>
          <p:cNvGraphicFramePr>
            <a:graphicFrameLocks noGrp="1"/>
          </p:cNvGraphicFramePr>
          <p:nvPr>
            <p:ph idx="1"/>
            <p:extLst/>
          </p:nvPr>
        </p:nvGraphicFramePr>
        <p:xfrm>
          <a:off x="457200" y="692696"/>
          <a:ext cx="8579296"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xmlns="" id="{5B60BB47-EEBF-40FF-BAA3-C20089F244B5}"/>
              </a:ext>
            </a:extLst>
          </p:cNvPr>
          <p:cNvPicPr>
            <a:picLocks noChangeAspect="1"/>
          </p:cNvPicPr>
          <p:nvPr/>
        </p:nvPicPr>
        <p:blipFill>
          <a:blip r:embed="rId7"/>
          <a:stretch>
            <a:fillRect/>
          </a:stretch>
        </p:blipFill>
        <p:spPr>
          <a:xfrm>
            <a:off x="456487" y="3944"/>
            <a:ext cx="8230313" cy="1012024"/>
          </a:xfrm>
          <a:prstGeom prst="rect">
            <a:avLst/>
          </a:prstGeom>
        </p:spPr>
      </p:pic>
    </p:spTree>
    <p:extLst>
      <p:ext uri="{BB962C8B-B14F-4D97-AF65-F5344CB8AC3E}">
        <p14:creationId xmlns:p14="http://schemas.microsoft.com/office/powerpoint/2010/main" val="314876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4798D8A0-AE6B-4273-A304-3154A7A81666}"/>
              </a:ext>
            </a:extLst>
          </p:cNvPr>
          <p:cNvGraphicFramePr>
            <a:graphicFrameLocks noGrp="1"/>
          </p:cNvGraphicFramePr>
          <p:nvPr>
            <p:ph idx="1"/>
            <p:extLst>
              <p:ext uri="{D42A27DB-BD31-4B8C-83A1-F6EECF244321}">
                <p14:modId xmlns:p14="http://schemas.microsoft.com/office/powerpoint/2010/main" val="307143964"/>
              </p:ext>
            </p:extLst>
          </p:nvPr>
        </p:nvGraphicFramePr>
        <p:xfrm>
          <a:off x="457200" y="0"/>
          <a:ext cx="8686800" cy="6126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8117985"/>
      </p:ext>
    </p:extLst>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themeOverride>
</file>

<file path=ppt/theme/themeOverride2.xml><?xml version="1.0" encoding="utf-8"?>
<a:themeOverride xmlns:a="http://schemas.openxmlformats.org/drawingml/2006/main">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themeOverride>
</file>

<file path=docProps/app.xml><?xml version="1.0" encoding="utf-8"?>
<Properties xmlns="http://schemas.openxmlformats.org/officeDocument/2006/extended-properties" xmlns:vt="http://schemas.openxmlformats.org/officeDocument/2006/docPropsVTypes">
  <Template/>
  <TotalTime>9559</TotalTime>
  <Words>2463</Words>
  <Application>Microsoft Office PowerPoint</Application>
  <PresentationFormat>Presentación en pantalla (4:3)</PresentationFormat>
  <Paragraphs>690</Paragraphs>
  <Slides>37</Slides>
  <Notes>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37</vt:i4>
      </vt:variant>
    </vt:vector>
  </HeadingPairs>
  <TitlesOfParts>
    <vt:vector size="40" baseType="lpstr">
      <vt:lpstr>Diseño predeterminado</vt:lpstr>
      <vt:lpstr>CorelDRAW</vt:lpstr>
      <vt:lpstr>Hoja de cálculo</vt:lpstr>
      <vt:lpstr>Presentación de PowerPoint</vt:lpstr>
      <vt:lpstr>Presentación de PowerPoint</vt:lpstr>
      <vt:lpstr>ÁRBOL DE PROBLEMAS</vt:lpstr>
      <vt:lpstr>OBJETIVOS</vt:lpstr>
      <vt:lpstr>HIPÓTESIS</vt:lpstr>
      <vt:lpstr>Presentación de PowerPoint</vt:lpstr>
      <vt:lpstr>Presentación de PowerPoint</vt:lpstr>
      <vt:lpstr>Presentación de PowerPoint</vt:lpstr>
      <vt:lpstr>Presentación de PowerPoint</vt:lpstr>
      <vt:lpstr>Presentación de PowerPoint</vt:lpstr>
      <vt:lpstr>MARCO REFERENCIAL</vt:lpstr>
      <vt:lpstr>Definición Objeto de Estudio </vt:lpstr>
      <vt:lpstr>Para el cálculo de la muestra se utilizó la siguiente Formula Universal.</vt:lpstr>
      <vt:lpstr>MATRIZ DE VARIABLES</vt:lpstr>
      <vt:lpstr>MATRIZ DE VARIABLES</vt:lpstr>
      <vt:lpstr>Presentación de PowerPoint</vt:lpstr>
      <vt:lpstr>Presentación de PowerPoint</vt:lpstr>
      <vt:lpstr>DISTRIBUCIÓN DE LA MUESTRA</vt:lpstr>
      <vt:lpstr>Presentación de PowerPoint</vt:lpstr>
      <vt:lpstr>ANÁLISIS DE DATOS Análisis Descriptivo a través del software SPSS </vt:lpstr>
      <vt:lpstr>Presentación de PowerPoint</vt:lpstr>
      <vt:lpstr>ANÁLISIS BIVARIADO  Pregunta 6</vt:lpstr>
      <vt:lpstr>ANÁLISIS BIVARIADO  Pregunta 13</vt:lpstr>
      <vt:lpstr>Análisis Bivariado  Prueba de Chi-cuadrado de Pearson</vt:lpstr>
      <vt:lpstr>ANÁLISIS MULTIVARIADO  Pregunta 2 </vt:lpstr>
      <vt:lpstr>ANÁLISIS MULTIVARIADO  Pregunta 6 </vt:lpstr>
      <vt:lpstr>ANÁLISIS MULTIVARIADO  Pregunta 13 </vt:lpstr>
      <vt:lpstr>Análisis Multivariado</vt:lpstr>
      <vt:lpstr>ANOVA</vt:lpstr>
      <vt:lpstr>PROPUESTA</vt:lpstr>
      <vt:lpstr>Modelo de Propuesta</vt:lpstr>
      <vt:lpstr>Presentación de PowerPoint</vt:lpstr>
      <vt:lpstr>CONCLUSIONES </vt:lpstr>
      <vt:lpstr>Presentación de PowerPoint</vt:lpstr>
      <vt:lpstr>Presentación de PowerPoint</vt:lpstr>
      <vt:lpstr>FUTUROS ESTUDIOS </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Franco</cp:lastModifiedBy>
  <cp:revision>532</cp:revision>
  <dcterms:created xsi:type="dcterms:W3CDTF">2008-08-08T13:28:34Z</dcterms:created>
  <dcterms:modified xsi:type="dcterms:W3CDTF">2018-06-26T13:13:56Z</dcterms:modified>
</cp:coreProperties>
</file>