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34808-5AFC-474E-B8C6-538500863481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D52D7147-C315-4121-A2EC-819B583D066E}">
      <dgm:prSet phldrT="[Texto]" custT="1"/>
      <dgm:spPr/>
      <dgm:t>
        <a:bodyPr/>
        <a:lstStyle/>
        <a:p>
          <a:r>
            <a:rPr lang="es-EC" sz="3600" b="0" u="sng" dirty="0" smtClean="0"/>
            <a:t>Introducción</a:t>
          </a:r>
          <a:endParaRPr lang="es-EC" sz="3600" b="0" u="sng" dirty="0"/>
        </a:p>
      </dgm:t>
    </dgm:pt>
    <dgm:pt modelId="{2D99860F-2BD9-4C5D-925D-426F4BEC1521}" type="parTrans" cxnId="{3EB23952-FA52-49FE-A106-9206D5DFD694}">
      <dgm:prSet/>
      <dgm:spPr/>
      <dgm:t>
        <a:bodyPr/>
        <a:lstStyle/>
        <a:p>
          <a:endParaRPr lang="es-EC" sz="2400" b="0" u="sng"/>
        </a:p>
      </dgm:t>
    </dgm:pt>
    <dgm:pt modelId="{346E0ACA-FB7E-4050-8730-7725B7EE9B92}" type="sibTrans" cxnId="{3EB23952-FA52-49FE-A106-9206D5DFD694}">
      <dgm:prSet/>
      <dgm:spPr/>
      <dgm:t>
        <a:bodyPr/>
        <a:lstStyle/>
        <a:p>
          <a:endParaRPr lang="es-EC" sz="2400" b="0" u="sng"/>
        </a:p>
      </dgm:t>
    </dgm:pt>
    <dgm:pt modelId="{E48E5843-297B-405A-A778-B4DB466F98FB}">
      <dgm:prSet phldrT="[Texto]" custT="1"/>
      <dgm:spPr/>
      <dgm:t>
        <a:bodyPr/>
        <a:lstStyle/>
        <a:p>
          <a:r>
            <a:rPr lang="es-EC" sz="3600" b="0" u="sng" dirty="0" smtClean="0"/>
            <a:t>Marco Teórico</a:t>
          </a:r>
          <a:endParaRPr lang="es-EC" sz="3600" b="0" u="sng" dirty="0"/>
        </a:p>
      </dgm:t>
    </dgm:pt>
    <dgm:pt modelId="{357AB8B2-1B11-40BC-A1EE-8609B6DE434D}" type="parTrans" cxnId="{808E9EE0-6976-45F5-837C-2338D288446B}">
      <dgm:prSet/>
      <dgm:spPr/>
      <dgm:t>
        <a:bodyPr/>
        <a:lstStyle/>
        <a:p>
          <a:endParaRPr lang="es-EC" sz="2400" b="0" u="sng"/>
        </a:p>
      </dgm:t>
    </dgm:pt>
    <dgm:pt modelId="{E1C3696E-F0CA-47A6-9D95-E500BD75B5AF}" type="sibTrans" cxnId="{808E9EE0-6976-45F5-837C-2338D288446B}">
      <dgm:prSet/>
      <dgm:spPr/>
      <dgm:t>
        <a:bodyPr/>
        <a:lstStyle/>
        <a:p>
          <a:endParaRPr lang="es-EC" sz="2400" b="0" u="sng"/>
        </a:p>
      </dgm:t>
    </dgm:pt>
    <dgm:pt modelId="{BB6E25EA-1A4D-47EA-A12B-F0D65A4E5CB8}">
      <dgm:prSet phldrT="[Texto]" custT="1"/>
      <dgm:spPr/>
      <dgm:t>
        <a:bodyPr/>
        <a:lstStyle/>
        <a:p>
          <a:r>
            <a:rPr lang="es-EC" sz="3600" b="0" u="sng" dirty="0" smtClean="0"/>
            <a:t>Metodología</a:t>
          </a:r>
          <a:endParaRPr lang="es-EC" sz="3600" b="0" u="sng" dirty="0"/>
        </a:p>
      </dgm:t>
    </dgm:pt>
    <dgm:pt modelId="{02E9FCFE-F804-4497-A19B-E0CF8757E5FC}" type="parTrans" cxnId="{36AA7C72-038C-49DF-928C-A2400BB84FBE}">
      <dgm:prSet/>
      <dgm:spPr/>
      <dgm:t>
        <a:bodyPr/>
        <a:lstStyle/>
        <a:p>
          <a:endParaRPr lang="es-EC" sz="2400" b="0" u="sng"/>
        </a:p>
      </dgm:t>
    </dgm:pt>
    <dgm:pt modelId="{B0A85F18-666A-4DAE-BC9E-6C468D6D7E29}" type="sibTrans" cxnId="{36AA7C72-038C-49DF-928C-A2400BB84FBE}">
      <dgm:prSet/>
      <dgm:spPr/>
      <dgm:t>
        <a:bodyPr/>
        <a:lstStyle/>
        <a:p>
          <a:endParaRPr lang="es-EC" sz="2400" b="0" u="sng"/>
        </a:p>
      </dgm:t>
    </dgm:pt>
    <dgm:pt modelId="{FF1CF040-16D3-41F8-8973-9F2844A09F15}">
      <dgm:prSet phldrT="[Texto]" custT="1"/>
      <dgm:spPr/>
      <dgm:t>
        <a:bodyPr/>
        <a:lstStyle/>
        <a:p>
          <a:r>
            <a:rPr lang="es-EC" sz="3600" b="0" u="sng" dirty="0" smtClean="0"/>
            <a:t>Análisis de datos </a:t>
          </a:r>
          <a:endParaRPr lang="es-EC" sz="3600" b="0" u="sng" dirty="0"/>
        </a:p>
      </dgm:t>
    </dgm:pt>
    <dgm:pt modelId="{93CED400-423A-42E3-935F-08C08085C0AD}" type="parTrans" cxnId="{C4E254A7-8A50-4128-A237-C09CD98ABF0C}">
      <dgm:prSet/>
      <dgm:spPr/>
      <dgm:t>
        <a:bodyPr/>
        <a:lstStyle/>
        <a:p>
          <a:endParaRPr lang="es-EC" sz="2400" b="0" u="sng"/>
        </a:p>
      </dgm:t>
    </dgm:pt>
    <dgm:pt modelId="{7C4AD9B6-1404-4297-917B-A13C237EF748}" type="sibTrans" cxnId="{C4E254A7-8A50-4128-A237-C09CD98ABF0C}">
      <dgm:prSet/>
      <dgm:spPr/>
      <dgm:t>
        <a:bodyPr/>
        <a:lstStyle/>
        <a:p>
          <a:endParaRPr lang="es-EC" sz="2400" b="0" u="sng"/>
        </a:p>
      </dgm:t>
    </dgm:pt>
    <dgm:pt modelId="{D498F63C-8A64-4475-BE29-1B10A3165D31}">
      <dgm:prSet phldrT="[Texto]" custT="1"/>
      <dgm:spPr/>
      <dgm:t>
        <a:bodyPr/>
        <a:lstStyle/>
        <a:p>
          <a:r>
            <a:rPr lang="es-EC" sz="3600" b="0" u="sng" dirty="0" smtClean="0"/>
            <a:t>Conclusiones</a:t>
          </a:r>
          <a:endParaRPr lang="es-EC" sz="3600" b="0" u="sng" dirty="0"/>
        </a:p>
      </dgm:t>
    </dgm:pt>
    <dgm:pt modelId="{CB4183E6-E91B-4067-B445-CD056CFE8B8B}" type="parTrans" cxnId="{E52EA4FE-0292-49D8-895E-71E11F8895FD}">
      <dgm:prSet/>
      <dgm:spPr/>
      <dgm:t>
        <a:bodyPr/>
        <a:lstStyle/>
        <a:p>
          <a:endParaRPr lang="es-EC" sz="2400" b="0" u="sng"/>
        </a:p>
      </dgm:t>
    </dgm:pt>
    <dgm:pt modelId="{6B36A978-AD6F-4F17-BA9F-7E44AEFF11FE}" type="sibTrans" cxnId="{E52EA4FE-0292-49D8-895E-71E11F8895FD}">
      <dgm:prSet/>
      <dgm:spPr/>
      <dgm:t>
        <a:bodyPr/>
        <a:lstStyle/>
        <a:p>
          <a:endParaRPr lang="es-EC" sz="2400" b="0" u="sng"/>
        </a:p>
      </dgm:t>
    </dgm:pt>
    <dgm:pt modelId="{3881A8A3-0FC4-4FF1-9A88-4F9BAC4CB3D1}" type="pres">
      <dgm:prSet presAssocID="{3B234808-5AFC-474E-B8C6-5385008634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36628837-96B6-4637-B897-FB9B25391F16}" type="pres">
      <dgm:prSet presAssocID="{3B234808-5AFC-474E-B8C6-538500863481}" presName="Name1" presStyleCnt="0"/>
      <dgm:spPr/>
    </dgm:pt>
    <dgm:pt modelId="{66D52367-2BA4-42B4-BF06-9FEF51E09B7E}" type="pres">
      <dgm:prSet presAssocID="{3B234808-5AFC-474E-B8C6-538500863481}" presName="cycle" presStyleCnt="0"/>
      <dgm:spPr/>
    </dgm:pt>
    <dgm:pt modelId="{5C1382B2-0B56-474A-A72F-25E5CA338A56}" type="pres">
      <dgm:prSet presAssocID="{3B234808-5AFC-474E-B8C6-538500863481}" presName="srcNode" presStyleLbl="node1" presStyleIdx="0" presStyleCnt="5"/>
      <dgm:spPr/>
    </dgm:pt>
    <dgm:pt modelId="{6FBACED3-E3E8-4F8A-8CD7-EAF9659CA249}" type="pres">
      <dgm:prSet presAssocID="{3B234808-5AFC-474E-B8C6-538500863481}" presName="conn" presStyleLbl="parChTrans1D2" presStyleIdx="0" presStyleCnt="1"/>
      <dgm:spPr/>
      <dgm:t>
        <a:bodyPr/>
        <a:lstStyle/>
        <a:p>
          <a:endParaRPr lang="es-EC"/>
        </a:p>
      </dgm:t>
    </dgm:pt>
    <dgm:pt modelId="{1C811063-EF30-4356-BA76-BA7FE8DC43E3}" type="pres">
      <dgm:prSet presAssocID="{3B234808-5AFC-474E-B8C6-538500863481}" presName="extraNode" presStyleLbl="node1" presStyleIdx="0" presStyleCnt="5"/>
      <dgm:spPr/>
    </dgm:pt>
    <dgm:pt modelId="{C57663EC-60FE-47AB-A1F9-98F0AAF0225B}" type="pres">
      <dgm:prSet presAssocID="{3B234808-5AFC-474E-B8C6-538500863481}" presName="dstNode" presStyleLbl="node1" presStyleIdx="0" presStyleCnt="5"/>
      <dgm:spPr/>
    </dgm:pt>
    <dgm:pt modelId="{3BE4D31B-67B5-4E64-A5AA-75DC34C30FF2}" type="pres">
      <dgm:prSet presAssocID="{D52D7147-C315-4121-A2EC-819B583D066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86459F-76BE-4F07-8055-E1C3FE459532}" type="pres">
      <dgm:prSet presAssocID="{D52D7147-C315-4121-A2EC-819B583D066E}" presName="accent_1" presStyleCnt="0"/>
      <dgm:spPr/>
    </dgm:pt>
    <dgm:pt modelId="{30E60775-4064-41BD-BF81-CCE8767B0F35}" type="pres">
      <dgm:prSet presAssocID="{D52D7147-C315-4121-A2EC-819B583D066E}" presName="accentRepeatNode" presStyleLbl="solidFgAcc1" presStyleIdx="0" presStyleCnt="5"/>
      <dgm:spPr/>
    </dgm:pt>
    <dgm:pt modelId="{1BA99385-DB43-41F3-A69D-8BB26D02CA62}" type="pres">
      <dgm:prSet presAssocID="{E48E5843-297B-405A-A778-B4DB466F98F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BC6AE3-1845-4AF4-8616-F9ED77FB08C4}" type="pres">
      <dgm:prSet presAssocID="{E48E5843-297B-405A-A778-B4DB466F98FB}" presName="accent_2" presStyleCnt="0"/>
      <dgm:spPr/>
    </dgm:pt>
    <dgm:pt modelId="{41D6CF3D-76ED-41EA-94D8-387373D1A8C1}" type="pres">
      <dgm:prSet presAssocID="{E48E5843-297B-405A-A778-B4DB466F98FB}" presName="accentRepeatNode" presStyleLbl="solidFgAcc1" presStyleIdx="1" presStyleCnt="5"/>
      <dgm:spPr/>
    </dgm:pt>
    <dgm:pt modelId="{B395E310-8FD3-43C9-A4BF-C12833BDE3E1}" type="pres">
      <dgm:prSet presAssocID="{BB6E25EA-1A4D-47EA-A12B-F0D65A4E5CB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4FABF7-EA43-43D4-AED2-93F0297DDFF5}" type="pres">
      <dgm:prSet presAssocID="{BB6E25EA-1A4D-47EA-A12B-F0D65A4E5CB8}" presName="accent_3" presStyleCnt="0"/>
      <dgm:spPr/>
    </dgm:pt>
    <dgm:pt modelId="{A3F0EE3A-E344-4403-BA5A-A200204BEE73}" type="pres">
      <dgm:prSet presAssocID="{BB6E25EA-1A4D-47EA-A12B-F0D65A4E5CB8}" presName="accentRepeatNode" presStyleLbl="solidFgAcc1" presStyleIdx="2" presStyleCnt="5"/>
      <dgm:spPr/>
    </dgm:pt>
    <dgm:pt modelId="{986D64C4-CA91-4C30-957F-6712F003D173}" type="pres">
      <dgm:prSet presAssocID="{FF1CF040-16D3-41F8-8973-9F2844A09F1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2FA5F8-9D24-436A-926F-C9CFCEEAE16F}" type="pres">
      <dgm:prSet presAssocID="{FF1CF040-16D3-41F8-8973-9F2844A09F15}" presName="accent_4" presStyleCnt="0"/>
      <dgm:spPr/>
    </dgm:pt>
    <dgm:pt modelId="{AFA03DC0-E370-42D3-AD3F-8D2450D11B5A}" type="pres">
      <dgm:prSet presAssocID="{FF1CF040-16D3-41F8-8973-9F2844A09F15}" presName="accentRepeatNode" presStyleLbl="solidFgAcc1" presStyleIdx="3" presStyleCnt="5"/>
      <dgm:spPr/>
    </dgm:pt>
    <dgm:pt modelId="{1809A6A2-5122-415D-93EF-7E48F4FD7938}" type="pres">
      <dgm:prSet presAssocID="{D498F63C-8A64-4475-BE29-1B10A3165D3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69FB07-AA6E-44B5-BE27-F25C20B874DD}" type="pres">
      <dgm:prSet presAssocID="{D498F63C-8A64-4475-BE29-1B10A3165D31}" presName="accent_5" presStyleCnt="0"/>
      <dgm:spPr/>
    </dgm:pt>
    <dgm:pt modelId="{835C50E7-3B6D-47E7-83D7-A5B7333F1132}" type="pres">
      <dgm:prSet presAssocID="{D498F63C-8A64-4475-BE29-1B10A3165D31}" presName="accentRepeatNode" presStyleLbl="solidFgAcc1" presStyleIdx="4" presStyleCnt="5"/>
      <dgm:spPr/>
    </dgm:pt>
  </dgm:ptLst>
  <dgm:cxnLst>
    <dgm:cxn modelId="{D7E4E91C-C56E-4322-9E8E-C52F555E2CF8}" type="presOf" srcId="{E48E5843-297B-405A-A778-B4DB466F98FB}" destId="{1BA99385-DB43-41F3-A69D-8BB26D02CA62}" srcOrd="0" destOrd="0" presId="urn:microsoft.com/office/officeart/2008/layout/VerticalCurvedList"/>
    <dgm:cxn modelId="{AAA8759A-7925-4CFD-ABF3-C82FC4049B36}" type="presOf" srcId="{346E0ACA-FB7E-4050-8730-7725B7EE9B92}" destId="{6FBACED3-E3E8-4F8A-8CD7-EAF9659CA249}" srcOrd="0" destOrd="0" presId="urn:microsoft.com/office/officeart/2008/layout/VerticalCurvedList"/>
    <dgm:cxn modelId="{808E9EE0-6976-45F5-837C-2338D288446B}" srcId="{3B234808-5AFC-474E-B8C6-538500863481}" destId="{E48E5843-297B-405A-A778-B4DB466F98FB}" srcOrd="1" destOrd="0" parTransId="{357AB8B2-1B11-40BC-A1EE-8609B6DE434D}" sibTransId="{E1C3696E-F0CA-47A6-9D95-E500BD75B5AF}"/>
    <dgm:cxn modelId="{3EB23952-FA52-49FE-A106-9206D5DFD694}" srcId="{3B234808-5AFC-474E-B8C6-538500863481}" destId="{D52D7147-C315-4121-A2EC-819B583D066E}" srcOrd="0" destOrd="0" parTransId="{2D99860F-2BD9-4C5D-925D-426F4BEC1521}" sibTransId="{346E0ACA-FB7E-4050-8730-7725B7EE9B92}"/>
    <dgm:cxn modelId="{AAB8FB98-5B39-4AD4-BB61-745059323169}" type="presOf" srcId="{D52D7147-C315-4121-A2EC-819B583D066E}" destId="{3BE4D31B-67B5-4E64-A5AA-75DC34C30FF2}" srcOrd="0" destOrd="0" presId="urn:microsoft.com/office/officeart/2008/layout/VerticalCurvedList"/>
    <dgm:cxn modelId="{A2389996-CD5E-4DCC-9B93-1108048162B8}" type="presOf" srcId="{D498F63C-8A64-4475-BE29-1B10A3165D31}" destId="{1809A6A2-5122-415D-93EF-7E48F4FD7938}" srcOrd="0" destOrd="0" presId="urn:microsoft.com/office/officeart/2008/layout/VerticalCurvedList"/>
    <dgm:cxn modelId="{C4E254A7-8A50-4128-A237-C09CD98ABF0C}" srcId="{3B234808-5AFC-474E-B8C6-538500863481}" destId="{FF1CF040-16D3-41F8-8973-9F2844A09F15}" srcOrd="3" destOrd="0" parTransId="{93CED400-423A-42E3-935F-08C08085C0AD}" sibTransId="{7C4AD9B6-1404-4297-917B-A13C237EF748}"/>
    <dgm:cxn modelId="{F7645B6A-A9D0-4F61-B8DC-50A4300845E5}" type="presOf" srcId="{BB6E25EA-1A4D-47EA-A12B-F0D65A4E5CB8}" destId="{B395E310-8FD3-43C9-A4BF-C12833BDE3E1}" srcOrd="0" destOrd="0" presId="urn:microsoft.com/office/officeart/2008/layout/VerticalCurvedList"/>
    <dgm:cxn modelId="{36AA7C72-038C-49DF-928C-A2400BB84FBE}" srcId="{3B234808-5AFC-474E-B8C6-538500863481}" destId="{BB6E25EA-1A4D-47EA-A12B-F0D65A4E5CB8}" srcOrd="2" destOrd="0" parTransId="{02E9FCFE-F804-4497-A19B-E0CF8757E5FC}" sibTransId="{B0A85F18-666A-4DAE-BC9E-6C468D6D7E29}"/>
    <dgm:cxn modelId="{1480E02A-0CEC-4F71-BA60-C585B51C5211}" type="presOf" srcId="{FF1CF040-16D3-41F8-8973-9F2844A09F15}" destId="{986D64C4-CA91-4C30-957F-6712F003D173}" srcOrd="0" destOrd="0" presId="urn:microsoft.com/office/officeart/2008/layout/VerticalCurvedList"/>
    <dgm:cxn modelId="{E52EA4FE-0292-49D8-895E-71E11F8895FD}" srcId="{3B234808-5AFC-474E-B8C6-538500863481}" destId="{D498F63C-8A64-4475-BE29-1B10A3165D31}" srcOrd="4" destOrd="0" parTransId="{CB4183E6-E91B-4067-B445-CD056CFE8B8B}" sibTransId="{6B36A978-AD6F-4F17-BA9F-7E44AEFF11FE}"/>
    <dgm:cxn modelId="{0839351A-C604-4B73-AFA0-BECA1B2EB1FB}" type="presOf" srcId="{3B234808-5AFC-474E-B8C6-538500863481}" destId="{3881A8A3-0FC4-4FF1-9A88-4F9BAC4CB3D1}" srcOrd="0" destOrd="0" presId="urn:microsoft.com/office/officeart/2008/layout/VerticalCurvedList"/>
    <dgm:cxn modelId="{8FEB35D7-3D14-4DC8-8B33-0C368D4CCAC0}" type="presParOf" srcId="{3881A8A3-0FC4-4FF1-9A88-4F9BAC4CB3D1}" destId="{36628837-96B6-4637-B897-FB9B25391F16}" srcOrd="0" destOrd="0" presId="urn:microsoft.com/office/officeart/2008/layout/VerticalCurvedList"/>
    <dgm:cxn modelId="{CDBFA426-DD27-48E2-84D2-1CFADB3FD5A4}" type="presParOf" srcId="{36628837-96B6-4637-B897-FB9B25391F16}" destId="{66D52367-2BA4-42B4-BF06-9FEF51E09B7E}" srcOrd="0" destOrd="0" presId="urn:microsoft.com/office/officeart/2008/layout/VerticalCurvedList"/>
    <dgm:cxn modelId="{E1A6AFC4-2C32-426E-8EC9-EF33EB477DFC}" type="presParOf" srcId="{66D52367-2BA4-42B4-BF06-9FEF51E09B7E}" destId="{5C1382B2-0B56-474A-A72F-25E5CA338A56}" srcOrd="0" destOrd="0" presId="urn:microsoft.com/office/officeart/2008/layout/VerticalCurvedList"/>
    <dgm:cxn modelId="{F9BCA9A8-7938-4495-A426-665061A47E4F}" type="presParOf" srcId="{66D52367-2BA4-42B4-BF06-9FEF51E09B7E}" destId="{6FBACED3-E3E8-4F8A-8CD7-EAF9659CA249}" srcOrd="1" destOrd="0" presId="urn:microsoft.com/office/officeart/2008/layout/VerticalCurvedList"/>
    <dgm:cxn modelId="{740477CB-B658-4502-B489-1E76FF730FE6}" type="presParOf" srcId="{66D52367-2BA4-42B4-BF06-9FEF51E09B7E}" destId="{1C811063-EF30-4356-BA76-BA7FE8DC43E3}" srcOrd="2" destOrd="0" presId="urn:microsoft.com/office/officeart/2008/layout/VerticalCurvedList"/>
    <dgm:cxn modelId="{B4E4C6E6-D75C-40BB-A7BE-9509827D8550}" type="presParOf" srcId="{66D52367-2BA4-42B4-BF06-9FEF51E09B7E}" destId="{C57663EC-60FE-47AB-A1F9-98F0AAF0225B}" srcOrd="3" destOrd="0" presId="urn:microsoft.com/office/officeart/2008/layout/VerticalCurvedList"/>
    <dgm:cxn modelId="{E27AE9B2-037E-461E-A677-88C2E636461A}" type="presParOf" srcId="{36628837-96B6-4637-B897-FB9B25391F16}" destId="{3BE4D31B-67B5-4E64-A5AA-75DC34C30FF2}" srcOrd="1" destOrd="0" presId="urn:microsoft.com/office/officeart/2008/layout/VerticalCurvedList"/>
    <dgm:cxn modelId="{2DB06E9E-76BE-4780-ACB5-C98E334A9DD3}" type="presParOf" srcId="{36628837-96B6-4637-B897-FB9B25391F16}" destId="{D686459F-76BE-4F07-8055-E1C3FE459532}" srcOrd="2" destOrd="0" presId="urn:microsoft.com/office/officeart/2008/layout/VerticalCurvedList"/>
    <dgm:cxn modelId="{E61BE4AF-A3B1-4126-8514-8C2B394CB30C}" type="presParOf" srcId="{D686459F-76BE-4F07-8055-E1C3FE459532}" destId="{30E60775-4064-41BD-BF81-CCE8767B0F35}" srcOrd="0" destOrd="0" presId="urn:microsoft.com/office/officeart/2008/layout/VerticalCurvedList"/>
    <dgm:cxn modelId="{90E7F4BE-F466-417C-94B5-9C0D828C2A94}" type="presParOf" srcId="{36628837-96B6-4637-B897-FB9B25391F16}" destId="{1BA99385-DB43-41F3-A69D-8BB26D02CA62}" srcOrd="3" destOrd="0" presId="urn:microsoft.com/office/officeart/2008/layout/VerticalCurvedList"/>
    <dgm:cxn modelId="{EF91314F-DB38-4BF5-9800-FE355DABDE86}" type="presParOf" srcId="{36628837-96B6-4637-B897-FB9B25391F16}" destId="{4CBC6AE3-1845-4AF4-8616-F9ED77FB08C4}" srcOrd="4" destOrd="0" presId="urn:microsoft.com/office/officeart/2008/layout/VerticalCurvedList"/>
    <dgm:cxn modelId="{B4F29CB0-0F14-458B-898B-80AFB19D191A}" type="presParOf" srcId="{4CBC6AE3-1845-4AF4-8616-F9ED77FB08C4}" destId="{41D6CF3D-76ED-41EA-94D8-387373D1A8C1}" srcOrd="0" destOrd="0" presId="urn:microsoft.com/office/officeart/2008/layout/VerticalCurvedList"/>
    <dgm:cxn modelId="{BA3D1B92-18BE-4FCC-98A3-5E4A58DEA53C}" type="presParOf" srcId="{36628837-96B6-4637-B897-FB9B25391F16}" destId="{B395E310-8FD3-43C9-A4BF-C12833BDE3E1}" srcOrd="5" destOrd="0" presId="urn:microsoft.com/office/officeart/2008/layout/VerticalCurvedList"/>
    <dgm:cxn modelId="{B39356DD-6B18-4916-9966-004220905B5B}" type="presParOf" srcId="{36628837-96B6-4637-B897-FB9B25391F16}" destId="{024FABF7-EA43-43D4-AED2-93F0297DDFF5}" srcOrd="6" destOrd="0" presId="urn:microsoft.com/office/officeart/2008/layout/VerticalCurvedList"/>
    <dgm:cxn modelId="{EEB1D1EB-49C9-4C23-911B-BF44D33BBC15}" type="presParOf" srcId="{024FABF7-EA43-43D4-AED2-93F0297DDFF5}" destId="{A3F0EE3A-E344-4403-BA5A-A200204BEE73}" srcOrd="0" destOrd="0" presId="urn:microsoft.com/office/officeart/2008/layout/VerticalCurvedList"/>
    <dgm:cxn modelId="{4DB818AC-F866-4BE9-84C8-92B03C23F939}" type="presParOf" srcId="{36628837-96B6-4637-B897-FB9B25391F16}" destId="{986D64C4-CA91-4C30-957F-6712F003D173}" srcOrd="7" destOrd="0" presId="urn:microsoft.com/office/officeart/2008/layout/VerticalCurvedList"/>
    <dgm:cxn modelId="{BE1688E0-DC09-4193-B4C0-FB390F570494}" type="presParOf" srcId="{36628837-96B6-4637-B897-FB9B25391F16}" destId="{3C2FA5F8-9D24-436A-926F-C9CFCEEAE16F}" srcOrd="8" destOrd="0" presId="urn:microsoft.com/office/officeart/2008/layout/VerticalCurvedList"/>
    <dgm:cxn modelId="{D85D6F8A-1B11-49F8-9E89-F749F8445B49}" type="presParOf" srcId="{3C2FA5F8-9D24-436A-926F-C9CFCEEAE16F}" destId="{AFA03DC0-E370-42D3-AD3F-8D2450D11B5A}" srcOrd="0" destOrd="0" presId="urn:microsoft.com/office/officeart/2008/layout/VerticalCurvedList"/>
    <dgm:cxn modelId="{0C3F2775-DE93-4976-9853-B1A7D84580FA}" type="presParOf" srcId="{36628837-96B6-4637-B897-FB9B25391F16}" destId="{1809A6A2-5122-415D-93EF-7E48F4FD7938}" srcOrd="9" destOrd="0" presId="urn:microsoft.com/office/officeart/2008/layout/VerticalCurvedList"/>
    <dgm:cxn modelId="{574148C6-532D-4331-B3CC-F64E26B74EF7}" type="presParOf" srcId="{36628837-96B6-4637-B897-FB9B25391F16}" destId="{8069FB07-AA6E-44B5-BE27-F25C20B874DD}" srcOrd="10" destOrd="0" presId="urn:microsoft.com/office/officeart/2008/layout/VerticalCurvedList"/>
    <dgm:cxn modelId="{E73F16B7-B00F-4462-BA6A-7983103D26E9}" type="presParOf" srcId="{8069FB07-AA6E-44B5-BE27-F25C20B874DD}" destId="{835C50E7-3B6D-47E7-83D7-A5B7333F11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5F469-E301-4FD4-A665-8F1BE85FB9DD}" type="doc">
      <dgm:prSet loTypeId="urn:microsoft.com/office/officeart/2008/layout/VerticalAccentList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F37AA5B4-C030-4169-91C7-7945B724BA38}">
      <dgm:prSet phldrT="[Texto]"/>
      <dgm:spPr/>
      <dgm:t>
        <a:bodyPr/>
        <a:lstStyle/>
        <a:p>
          <a:r>
            <a:rPr lang="es-EC" dirty="0" smtClean="0"/>
            <a:t>Pregunta: </a:t>
          </a:r>
          <a:endParaRPr lang="es-EC" dirty="0"/>
        </a:p>
      </dgm:t>
    </dgm:pt>
    <dgm:pt modelId="{81F18C6C-4D18-43E6-8025-B7B92CC14F54}" type="parTrans" cxnId="{6D99CF8D-EDCA-4552-BC49-1EE5AE24BFF7}">
      <dgm:prSet/>
      <dgm:spPr/>
      <dgm:t>
        <a:bodyPr/>
        <a:lstStyle/>
        <a:p>
          <a:endParaRPr lang="es-EC"/>
        </a:p>
      </dgm:t>
    </dgm:pt>
    <dgm:pt modelId="{BD6CF14A-F528-4038-B635-A7AD1C1DBDE2}" type="sibTrans" cxnId="{6D99CF8D-EDCA-4552-BC49-1EE5AE24BFF7}">
      <dgm:prSet/>
      <dgm:spPr/>
      <dgm:t>
        <a:bodyPr/>
        <a:lstStyle/>
        <a:p>
          <a:endParaRPr lang="es-EC"/>
        </a:p>
      </dgm:t>
    </dgm:pt>
    <dgm:pt modelId="{58BCD339-85FB-468D-A28E-92A2DAC4E864}">
      <dgm:prSet phldrT="[Texto]"/>
      <dgm:spPr/>
      <dgm:t>
        <a:bodyPr/>
        <a:lstStyle/>
        <a:p>
          <a:r>
            <a:rPr lang="es-EC" dirty="0" smtClean="0"/>
            <a:t>¿Cuáles son los criterios más importantes que se aplican en la localización de servicios automotrices en el cantón Rumiñahui? </a:t>
          </a:r>
          <a:endParaRPr lang="es-EC" dirty="0"/>
        </a:p>
      </dgm:t>
    </dgm:pt>
    <dgm:pt modelId="{44C22579-0474-4B27-B3EA-31FB0F6246B3}" type="parTrans" cxnId="{415AE13D-08FD-4C3D-986E-EE70D1B5AE34}">
      <dgm:prSet/>
      <dgm:spPr/>
      <dgm:t>
        <a:bodyPr/>
        <a:lstStyle/>
        <a:p>
          <a:endParaRPr lang="es-EC"/>
        </a:p>
      </dgm:t>
    </dgm:pt>
    <dgm:pt modelId="{EA1BBBB0-4D62-47EF-8DB9-6259F966354D}" type="sibTrans" cxnId="{415AE13D-08FD-4C3D-986E-EE70D1B5AE34}">
      <dgm:prSet/>
      <dgm:spPr/>
      <dgm:t>
        <a:bodyPr/>
        <a:lstStyle/>
        <a:p>
          <a:endParaRPr lang="es-EC"/>
        </a:p>
      </dgm:t>
    </dgm:pt>
    <dgm:pt modelId="{575B185F-EE28-496D-AEC9-7AE13A5F44E7}">
      <dgm:prSet phldrT="[Texto]"/>
      <dgm:spPr/>
      <dgm:t>
        <a:bodyPr/>
        <a:lstStyle/>
        <a:p>
          <a:r>
            <a:rPr lang="es-EC" dirty="0" smtClean="0"/>
            <a:t>Objetivo General: </a:t>
          </a:r>
          <a:endParaRPr lang="es-EC" dirty="0"/>
        </a:p>
      </dgm:t>
    </dgm:pt>
    <dgm:pt modelId="{19CD5328-24F0-47ED-93BE-664831ED4FF8}" type="parTrans" cxnId="{E9412092-DF7A-4103-BF60-6DEE4005D8F1}">
      <dgm:prSet/>
      <dgm:spPr/>
      <dgm:t>
        <a:bodyPr/>
        <a:lstStyle/>
        <a:p>
          <a:endParaRPr lang="es-EC"/>
        </a:p>
      </dgm:t>
    </dgm:pt>
    <dgm:pt modelId="{6D9DA376-5769-44D1-9568-1B0A8CCF8B62}" type="sibTrans" cxnId="{E9412092-DF7A-4103-BF60-6DEE4005D8F1}">
      <dgm:prSet/>
      <dgm:spPr/>
      <dgm:t>
        <a:bodyPr/>
        <a:lstStyle/>
        <a:p>
          <a:endParaRPr lang="es-EC"/>
        </a:p>
      </dgm:t>
    </dgm:pt>
    <dgm:pt modelId="{25A1B825-F973-41C5-8E41-E78BF52F58A0}">
      <dgm:prSet phldrT="[Texto]"/>
      <dgm:spPr/>
      <dgm:t>
        <a:bodyPr/>
        <a:lstStyle/>
        <a:p>
          <a:r>
            <a:rPr lang="es-EC" dirty="0" smtClean="0"/>
            <a:t>Diseñar un modelo para la evaluación de localización de servicios automotrices en el cantón Rumiñahui, basado en la estructura de análisis jerárquico multicriterio</a:t>
          </a:r>
          <a:endParaRPr lang="es-EC" dirty="0"/>
        </a:p>
      </dgm:t>
    </dgm:pt>
    <dgm:pt modelId="{93C8F88A-8071-4E60-B9E6-4A3EA2C69C0A}" type="sibTrans" cxnId="{7744E4E0-902C-4162-B2EF-659E11E2E1CA}">
      <dgm:prSet/>
      <dgm:spPr/>
      <dgm:t>
        <a:bodyPr/>
        <a:lstStyle/>
        <a:p>
          <a:endParaRPr lang="es-EC"/>
        </a:p>
      </dgm:t>
    </dgm:pt>
    <dgm:pt modelId="{9FA206D4-3669-49DA-80BD-DD1F14AD09E7}" type="parTrans" cxnId="{7744E4E0-902C-4162-B2EF-659E11E2E1CA}">
      <dgm:prSet/>
      <dgm:spPr/>
      <dgm:t>
        <a:bodyPr/>
        <a:lstStyle/>
        <a:p>
          <a:endParaRPr lang="es-EC"/>
        </a:p>
      </dgm:t>
    </dgm:pt>
    <dgm:pt modelId="{55525C92-7131-494D-9800-9749173A6217}" type="pres">
      <dgm:prSet presAssocID="{FF15F469-E301-4FD4-A665-8F1BE85FB9D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962EAAFF-762A-4B84-9854-9214924C398D}" type="pres">
      <dgm:prSet presAssocID="{F37AA5B4-C030-4169-91C7-7945B724BA38}" presName="parenttextcomposite" presStyleCnt="0"/>
      <dgm:spPr/>
    </dgm:pt>
    <dgm:pt modelId="{276B061F-E5AB-4F52-A303-4BB253F5CD2F}" type="pres">
      <dgm:prSet presAssocID="{F37AA5B4-C030-4169-91C7-7945B724BA38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A1FADD-905A-44E6-B556-9EAAFF495BC8}" type="pres">
      <dgm:prSet presAssocID="{F37AA5B4-C030-4169-91C7-7945B724BA38}" presName="composite" presStyleCnt="0"/>
      <dgm:spPr/>
    </dgm:pt>
    <dgm:pt modelId="{04E1E5D3-202F-4673-B6C0-E5D682C5F52B}" type="pres">
      <dgm:prSet presAssocID="{F37AA5B4-C030-4169-91C7-7945B724BA38}" presName="chevron1" presStyleLbl="alignNode1" presStyleIdx="0" presStyleCnt="14"/>
      <dgm:spPr/>
    </dgm:pt>
    <dgm:pt modelId="{B2971DE9-7E5C-4534-838F-2EAD28668839}" type="pres">
      <dgm:prSet presAssocID="{F37AA5B4-C030-4169-91C7-7945B724BA38}" presName="chevron2" presStyleLbl="alignNode1" presStyleIdx="1" presStyleCnt="14"/>
      <dgm:spPr/>
    </dgm:pt>
    <dgm:pt modelId="{01ED57BA-F50E-4244-A2A0-24FF88B74027}" type="pres">
      <dgm:prSet presAssocID="{F37AA5B4-C030-4169-91C7-7945B724BA38}" presName="chevron3" presStyleLbl="alignNode1" presStyleIdx="2" presStyleCnt="14"/>
      <dgm:spPr/>
    </dgm:pt>
    <dgm:pt modelId="{21E2AF4A-51C8-4D43-B612-F3A033630C88}" type="pres">
      <dgm:prSet presAssocID="{F37AA5B4-C030-4169-91C7-7945B724BA38}" presName="chevron4" presStyleLbl="alignNode1" presStyleIdx="3" presStyleCnt="14"/>
      <dgm:spPr/>
    </dgm:pt>
    <dgm:pt modelId="{6F0BAD54-C051-47B6-BBEE-CCE34838D9F8}" type="pres">
      <dgm:prSet presAssocID="{F37AA5B4-C030-4169-91C7-7945B724BA38}" presName="chevron5" presStyleLbl="alignNode1" presStyleIdx="4" presStyleCnt="14"/>
      <dgm:spPr/>
    </dgm:pt>
    <dgm:pt modelId="{7AF0F896-D170-4404-80EF-0A29E492DD40}" type="pres">
      <dgm:prSet presAssocID="{F37AA5B4-C030-4169-91C7-7945B724BA38}" presName="chevron6" presStyleLbl="alignNode1" presStyleIdx="5" presStyleCnt="14"/>
      <dgm:spPr/>
    </dgm:pt>
    <dgm:pt modelId="{32E13D20-3905-4C9A-8BE3-0F9D37196F35}" type="pres">
      <dgm:prSet presAssocID="{F37AA5B4-C030-4169-91C7-7945B724BA38}" presName="chevron7" presStyleLbl="alignNode1" presStyleIdx="6" presStyleCnt="14"/>
      <dgm:spPr/>
    </dgm:pt>
    <dgm:pt modelId="{9A71EAB1-7353-422D-920F-CDDE886E66A2}" type="pres">
      <dgm:prSet presAssocID="{F37AA5B4-C030-4169-91C7-7945B724BA38}" presName="childtext" presStyleLbl="solidFgAcc1" presStyleIdx="0" presStyleCnt="2" custScaleX="11617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48C198-B503-47A1-B5B4-6BFF9BC94455}" type="pres">
      <dgm:prSet presAssocID="{BD6CF14A-F528-4038-B635-A7AD1C1DBDE2}" presName="sibTrans" presStyleCnt="0"/>
      <dgm:spPr/>
    </dgm:pt>
    <dgm:pt modelId="{CB391704-7466-4E7E-8149-26B62383BA6A}" type="pres">
      <dgm:prSet presAssocID="{575B185F-EE28-496D-AEC9-7AE13A5F44E7}" presName="parenttextcomposite" presStyleCnt="0"/>
      <dgm:spPr/>
    </dgm:pt>
    <dgm:pt modelId="{EFB00773-2CBC-4EDB-90AE-50B54115D9FA}" type="pres">
      <dgm:prSet presAssocID="{575B185F-EE28-496D-AEC9-7AE13A5F44E7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25E5B6-473B-49B2-AF9B-71BD292FCA24}" type="pres">
      <dgm:prSet presAssocID="{575B185F-EE28-496D-AEC9-7AE13A5F44E7}" presName="composite" presStyleCnt="0"/>
      <dgm:spPr/>
    </dgm:pt>
    <dgm:pt modelId="{ED3A2BC7-A70F-4068-A262-F16B93D2744B}" type="pres">
      <dgm:prSet presAssocID="{575B185F-EE28-496D-AEC9-7AE13A5F44E7}" presName="chevron1" presStyleLbl="alignNode1" presStyleIdx="7" presStyleCnt="14"/>
      <dgm:spPr/>
    </dgm:pt>
    <dgm:pt modelId="{CE57E050-3538-4ECF-A549-12E33EB1B778}" type="pres">
      <dgm:prSet presAssocID="{575B185F-EE28-496D-AEC9-7AE13A5F44E7}" presName="chevron2" presStyleLbl="alignNode1" presStyleIdx="8" presStyleCnt="14"/>
      <dgm:spPr/>
    </dgm:pt>
    <dgm:pt modelId="{3289D8FA-17F9-4F37-9511-A0C2F0FF76E1}" type="pres">
      <dgm:prSet presAssocID="{575B185F-EE28-496D-AEC9-7AE13A5F44E7}" presName="chevron3" presStyleLbl="alignNode1" presStyleIdx="9" presStyleCnt="14"/>
      <dgm:spPr/>
    </dgm:pt>
    <dgm:pt modelId="{68F6ACA0-95B2-4E65-B742-721AE1F69753}" type="pres">
      <dgm:prSet presAssocID="{575B185F-EE28-496D-AEC9-7AE13A5F44E7}" presName="chevron4" presStyleLbl="alignNode1" presStyleIdx="10" presStyleCnt="14"/>
      <dgm:spPr/>
    </dgm:pt>
    <dgm:pt modelId="{4E74A9AC-2593-4E2B-BC85-DBB3EC38632B}" type="pres">
      <dgm:prSet presAssocID="{575B185F-EE28-496D-AEC9-7AE13A5F44E7}" presName="chevron5" presStyleLbl="alignNode1" presStyleIdx="11" presStyleCnt="14"/>
      <dgm:spPr/>
    </dgm:pt>
    <dgm:pt modelId="{BB7CB9D0-F930-46FC-B5A2-588ECD195C38}" type="pres">
      <dgm:prSet presAssocID="{575B185F-EE28-496D-AEC9-7AE13A5F44E7}" presName="chevron6" presStyleLbl="alignNode1" presStyleIdx="12" presStyleCnt="14"/>
      <dgm:spPr/>
    </dgm:pt>
    <dgm:pt modelId="{84C4AA43-C513-4ED3-90CC-F9EC994C4942}" type="pres">
      <dgm:prSet presAssocID="{575B185F-EE28-496D-AEC9-7AE13A5F44E7}" presName="chevron7" presStyleLbl="alignNode1" presStyleIdx="13" presStyleCnt="14"/>
      <dgm:spPr/>
    </dgm:pt>
    <dgm:pt modelId="{08C55A57-F475-4800-B12E-CCA3D13812A9}" type="pres">
      <dgm:prSet presAssocID="{575B185F-EE28-496D-AEC9-7AE13A5F44E7}" presName="childtext" presStyleLbl="solidFgAcc1" presStyleIdx="1" presStyleCnt="2" custScaleX="11527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4A29575-253B-4CE5-AA41-8284FCBFFFE2}" type="presOf" srcId="{F37AA5B4-C030-4169-91C7-7945B724BA38}" destId="{276B061F-E5AB-4F52-A303-4BB253F5CD2F}" srcOrd="0" destOrd="0" presId="urn:microsoft.com/office/officeart/2008/layout/VerticalAccentList"/>
    <dgm:cxn modelId="{415AE13D-08FD-4C3D-986E-EE70D1B5AE34}" srcId="{F37AA5B4-C030-4169-91C7-7945B724BA38}" destId="{58BCD339-85FB-468D-A28E-92A2DAC4E864}" srcOrd="0" destOrd="0" parTransId="{44C22579-0474-4B27-B3EA-31FB0F6246B3}" sibTransId="{EA1BBBB0-4D62-47EF-8DB9-6259F966354D}"/>
    <dgm:cxn modelId="{D548CE55-27E4-4891-8807-510B5EAECEDF}" type="presOf" srcId="{58BCD339-85FB-468D-A28E-92A2DAC4E864}" destId="{9A71EAB1-7353-422D-920F-CDDE886E66A2}" srcOrd="0" destOrd="0" presId="urn:microsoft.com/office/officeart/2008/layout/VerticalAccentList"/>
    <dgm:cxn modelId="{B9EBCF4B-9B95-4A72-82AD-32E5311CF05B}" type="presOf" srcId="{25A1B825-F973-41C5-8E41-E78BF52F58A0}" destId="{08C55A57-F475-4800-B12E-CCA3D13812A9}" srcOrd="0" destOrd="0" presId="urn:microsoft.com/office/officeart/2008/layout/VerticalAccentList"/>
    <dgm:cxn modelId="{B0610038-576D-4AD4-A1EB-138578E45877}" type="presOf" srcId="{575B185F-EE28-496D-AEC9-7AE13A5F44E7}" destId="{EFB00773-2CBC-4EDB-90AE-50B54115D9FA}" srcOrd="0" destOrd="0" presId="urn:microsoft.com/office/officeart/2008/layout/VerticalAccentList"/>
    <dgm:cxn modelId="{E9412092-DF7A-4103-BF60-6DEE4005D8F1}" srcId="{FF15F469-E301-4FD4-A665-8F1BE85FB9DD}" destId="{575B185F-EE28-496D-AEC9-7AE13A5F44E7}" srcOrd="1" destOrd="0" parTransId="{19CD5328-24F0-47ED-93BE-664831ED4FF8}" sibTransId="{6D9DA376-5769-44D1-9568-1B0A8CCF8B62}"/>
    <dgm:cxn modelId="{6D99CF8D-EDCA-4552-BC49-1EE5AE24BFF7}" srcId="{FF15F469-E301-4FD4-A665-8F1BE85FB9DD}" destId="{F37AA5B4-C030-4169-91C7-7945B724BA38}" srcOrd="0" destOrd="0" parTransId="{81F18C6C-4D18-43E6-8025-B7B92CC14F54}" sibTransId="{BD6CF14A-F528-4038-B635-A7AD1C1DBDE2}"/>
    <dgm:cxn modelId="{35BF5B03-1EDE-46F3-A63E-197DA09BE7C6}" type="presOf" srcId="{FF15F469-E301-4FD4-A665-8F1BE85FB9DD}" destId="{55525C92-7131-494D-9800-9749173A6217}" srcOrd="0" destOrd="0" presId="urn:microsoft.com/office/officeart/2008/layout/VerticalAccentList"/>
    <dgm:cxn modelId="{7744E4E0-902C-4162-B2EF-659E11E2E1CA}" srcId="{575B185F-EE28-496D-AEC9-7AE13A5F44E7}" destId="{25A1B825-F973-41C5-8E41-E78BF52F58A0}" srcOrd="0" destOrd="0" parTransId="{9FA206D4-3669-49DA-80BD-DD1F14AD09E7}" sibTransId="{93C8F88A-8071-4E60-B9E6-4A3EA2C69C0A}"/>
    <dgm:cxn modelId="{5E95C7BE-B240-45BB-8F48-557E17D3461A}" type="presParOf" srcId="{55525C92-7131-494D-9800-9749173A6217}" destId="{962EAAFF-762A-4B84-9854-9214924C398D}" srcOrd="0" destOrd="0" presId="urn:microsoft.com/office/officeart/2008/layout/VerticalAccentList"/>
    <dgm:cxn modelId="{79AA4543-E685-4E38-AEB2-3A048E4F41D1}" type="presParOf" srcId="{962EAAFF-762A-4B84-9854-9214924C398D}" destId="{276B061F-E5AB-4F52-A303-4BB253F5CD2F}" srcOrd="0" destOrd="0" presId="urn:microsoft.com/office/officeart/2008/layout/VerticalAccentList"/>
    <dgm:cxn modelId="{23E736FF-323E-4B6F-9DCE-117E4D5ED3FE}" type="presParOf" srcId="{55525C92-7131-494D-9800-9749173A6217}" destId="{48A1FADD-905A-44E6-B556-9EAAFF495BC8}" srcOrd="1" destOrd="0" presId="urn:microsoft.com/office/officeart/2008/layout/VerticalAccentList"/>
    <dgm:cxn modelId="{F454A83D-AA61-42E2-BC06-85D53096D3DE}" type="presParOf" srcId="{48A1FADD-905A-44E6-B556-9EAAFF495BC8}" destId="{04E1E5D3-202F-4673-B6C0-E5D682C5F52B}" srcOrd="0" destOrd="0" presId="urn:microsoft.com/office/officeart/2008/layout/VerticalAccentList"/>
    <dgm:cxn modelId="{EB114801-55A1-481F-A1F7-66C0782AC6F6}" type="presParOf" srcId="{48A1FADD-905A-44E6-B556-9EAAFF495BC8}" destId="{B2971DE9-7E5C-4534-838F-2EAD28668839}" srcOrd="1" destOrd="0" presId="urn:microsoft.com/office/officeart/2008/layout/VerticalAccentList"/>
    <dgm:cxn modelId="{6BC455D7-582D-418E-964F-AB295EE1A803}" type="presParOf" srcId="{48A1FADD-905A-44E6-B556-9EAAFF495BC8}" destId="{01ED57BA-F50E-4244-A2A0-24FF88B74027}" srcOrd="2" destOrd="0" presId="urn:microsoft.com/office/officeart/2008/layout/VerticalAccentList"/>
    <dgm:cxn modelId="{511E34D7-1D9A-4F2B-BFEA-343172B1D4A0}" type="presParOf" srcId="{48A1FADD-905A-44E6-B556-9EAAFF495BC8}" destId="{21E2AF4A-51C8-4D43-B612-F3A033630C88}" srcOrd="3" destOrd="0" presId="urn:microsoft.com/office/officeart/2008/layout/VerticalAccentList"/>
    <dgm:cxn modelId="{1B57E5AA-001D-42EA-9C84-B0B2ECC0E942}" type="presParOf" srcId="{48A1FADD-905A-44E6-B556-9EAAFF495BC8}" destId="{6F0BAD54-C051-47B6-BBEE-CCE34838D9F8}" srcOrd="4" destOrd="0" presId="urn:microsoft.com/office/officeart/2008/layout/VerticalAccentList"/>
    <dgm:cxn modelId="{6574F92D-4C3F-4733-8B5A-23A4C33D3200}" type="presParOf" srcId="{48A1FADD-905A-44E6-B556-9EAAFF495BC8}" destId="{7AF0F896-D170-4404-80EF-0A29E492DD40}" srcOrd="5" destOrd="0" presId="urn:microsoft.com/office/officeart/2008/layout/VerticalAccentList"/>
    <dgm:cxn modelId="{22066622-774D-43C8-95CE-2A338C5E80DC}" type="presParOf" srcId="{48A1FADD-905A-44E6-B556-9EAAFF495BC8}" destId="{32E13D20-3905-4C9A-8BE3-0F9D37196F35}" srcOrd="6" destOrd="0" presId="urn:microsoft.com/office/officeart/2008/layout/VerticalAccentList"/>
    <dgm:cxn modelId="{7ADF6C8C-8BF2-4E0E-AF95-BD7BF473C0AA}" type="presParOf" srcId="{48A1FADD-905A-44E6-B556-9EAAFF495BC8}" destId="{9A71EAB1-7353-422D-920F-CDDE886E66A2}" srcOrd="7" destOrd="0" presId="urn:microsoft.com/office/officeart/2008/layout/VerticalAccentList"/>
    <dgm:cxn modelId="{8F7AE986-8757-4C7E-B76B-ACA6AA93F70A}" type="presParOf" srcId="{55525C92-7131-494D-9800-9749173A6217}" destId="{8448C198-B503-47A1-B5B4-6BFF9BC94455}" srcOrd="2" destOrd="0" presId="urn:microsoft.com/office/officeart/2008/layout/VerticalAccentList"/>
    <dgm:cxn modelId="{08CC623E-B0FC-47DF-A7DD-48D5789F89CB}" type="presParOf" srcId="{55525C92-7131-494D-9800-9749173A6217}" destId="{CB391704-7466-4E7E-8149-26B62383BA6A}" srcOrd="3" destOrd="0" presId="urn:microsoft.com/office/officeart/2008/layout/VerticalAccentList"/>
    <dgm:cxn modelId="{4A04EBB0-2A6F-42D0-982C-3354E5E1C5E9}" type="presParOf" srcId="{CB391704-7466-4E7E-8149-26B62383BA6A}" destId="{EFB00773-2CBC-4EDB-90AE-50B54115D9FA}" srcOrd="0" destOrd="0" presId="urn:microsoft.com/office/officeart/2008/layout/VerticalAccentList"/>
    <dgm:cxn modelId="{EB308782-9D1F-4A3B-9053-4E28B468C872}" type="presParOf" srcId="{55525C92-7131-494D-9800-9749173A6217}" destId="{3D25E5B6-473B-49B2-AF9B-71BD292FCA24}" srcOrd="4" destOrd="0" presId="urn:microsoft.com/office/officeart/2008/layout/VerticalAccentList"/>
    <dgm:cxn modelId="{29F8A5C4-EB42-441D-B21C-4F3C8E8FCBD0}" type="presParOf" srcId="{3D25E5B6-473B-49B2-AF9B-71BD292FCA24}" destId="{ED3A2BC7-A70F-4068-A262-F16B93D2744B}" srcOrd="0" destOrd="0" presId="urn:microsoft.com/office/officeart/2008/layout/VerticalAccentList"/>
    <dgm:cxn modelId="{30E9D669-6CFA-4C0A-8890-89145E23DC22}" type="presParOf" srcId="{3D25E5B6-473B-49B2-AF9B-71BD292FCA24}" destId="{CE57E050-3538-4ECF-A549-12E33EB1B778}" srcOrd="1" destOrd="0" presId="urn:microsoft.com/office/officeart/2008/layout/VerticalAccentList"/>
    <dgm:cxn modelId="{0EB7E4A5-0E0B-4C7D-87B1-20D754DF4BA8}" type="presParOf" srcId="{3D25E5B6-473B-49B2-AF9B-71BD292FCA24}" destId="{3289D8FA-17F9-4F37-9511-A0C2F0FF76E1}" srcOrd="2" destOrd="0" presId="urn:microsoft.com/office/officeart/2008/layout/VerticalAccentList"/>
    <dgm:cxn modelId="{54715661-26C4-4EB1-B037-877AEF8E1DAF}" type="presParOf" srcId="{3D25E5B6-473B-49B2-AF9B-71BD292FCA24}" destId="{68F6ACA0-95B2-4E65-B742-721AE1F69753}" srcOrd="3" destOrd="0" presId="urn:microsoft.com/office/officeart/2008/layout/VerticalAccentList"/>
    <dgm:cxn modelId="{75F48B55-3E7A-4F93-86AE-57888035E653}" type="presParOf" srcId="{3D25E5B6-473B-49B2-AF9B-71BD292FCA24}" destId="{4E74A9AC-2593-4E2B-BC85-DBB3EC38632B}" srcOrd="4" destOrd="0" presId="urn:microsoft.com/office/officeart/2008/layout/VerticalAccentList"/>
    <dgm:cxn modelId="{97BD19D6-772A-47A0-83A6-9421217ACAF4}" type="presParOf" srcId="{3D25E5B6-473B-49B2-AF9B-71BD292FCA24}" destId="{BB7CB9D0-F930-46FC-B5A2-588ECD195C38}" srcOrd="5" destOrd="0" presId="urn:microsoft.com/office/officeart/2008/layout/VerticalAccentList"/>
    <dgm:cxn modelId="{52CE5A32-D7E0-496C-AB81-4FAC2B256358}" type="presParOf" srcId="{3D25E5B6-473B-49B2-AF9B-71BD292FCA24}" destId="{84C4AA43-C513-4ED3-90CC-F9EC994C4942}" srcOrd="6" destOrd="0" presId="urn:microsoft.com/office/officeart/2008/layout/VerticalAccentList"/>
    <dgm:cxn modelId="{820D3EFC-2311-4F6C-9DC6-5C4FB92B821A}" type="presParOf" srcId="{3D25E5B6-473B-49B2-AF9B-71BD292FCA24}" destId="{08C55A57-F475-4800-B12E-CCA3D13812A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03DAC2-9DB9-401E-91A4-E57508D9FC38}" type="doc">
      <dgm:prSet loTypeId="urn:microsoft.com/office/officeart/2005/8/layout/hProcess7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7587DA49-CB7C-4FC4-8672-ACF694C4B2A5}">
      <dgm:prSet phldrT="[Texto]"/>
      <dgm:spPr/>
      <dgm:t>
        <a:bodyPr/>
        <a:lstStyle/>
        <a:p>
          <a:r>
            <a:rPr lang="es-EC" dirty="0" smtClean="0"/>
            <a:t>Definir la relación de la teoría de la competitividad y de localización en la definición de dimensiones y variables relacionadas con la ubicación optima de empresas.</a:t>
          </a:r>
        </a:p>
        <a:p>
          <a:r>
            <a:rPr lang="es-EC" dirty="0" smtClean="0"/>
            <a:t>Definir las variables críticas para la localización de empresas de servicios automotrices sobre el modelo del análisis multicriterio discreto AHP. </a:t>
          </a:r>
        </a:p>
        <a:p>
          <a:r>
            <a:rPr lang="es-EC" dirty="0" smtClean="0"/>
            <a:t>Aplicar el análisis jerárquico multicriterio para la ponderación de variables críticas en la localización se servicios automotrices. </a:t>
          </a:r>
        </a:p>
        <a:p>
          <a:r>
            <a:rPr lang="es-EC" dirty="0" smtClean="0"/>
            <a:t>Analizar las potenciales localizaciones para servicios automotrices en el cantón Rumiñahui, a través del modelo de análisis jerárquico multicriterio.</a:t>
          </a:r>
          <a:endParaRPr lang="es-EC" dirty="0"/>
        </a:p>
      </dgm:t>
    </dgm:pt>
    <dgm:pt modelId="{4A6B8A0D-0872-4916-A28D-AD38910E9687}" type="parTrans" cxnId="{29A4773F-CD48-406F-96FC-34F7691E48C8}">
      <dgm:prSet/>
      <dgm:spPr/>
      <dgm:t>
        <a:bodyPr/>
        <a:lstStyle/>
        <a:p>
          <a:endParaRPr lang="es-EC"/>
        </a:p>
      </dgm:t>
    </dgm:pt>
    <dgm:pt modelId="{EDF6AD65-0A54-45A9-AB0C-B14227A27D79}" type="sibTrans" cxnId="{29A4773F-CD48-406F-96FC-34F7691E48C8}">
      <dgm:prSet/>
      <dgm:spPr/>
      <dgm:t>
        <a:bodyPr/>
        <a:lstStyle/>
        <a:p>
          <a:endParaRPr lang="es-EC"/>
        </a:p>
      </dgm:t>
    </dgm:pt>
    <dgm:pt modelId="{D1E6F290-5CA9-4FED-B8CB-C4B66ECD8308}">
      <dgm:prSet phldrT="[Texto]"/>
      <dgm:spPr/>
      <dgm:t>
        <a:bodyPr/>
        <a:lstStyle/>
        <a:p>
          <a:r>
            <a:rPr lang="es-EC" dirty="0" smtClean="0"/>
            <a:t>Hipótesis</a:t>
          </a:r>
          <a:endParaRPr lang="es-EC" dirty="0"/>
        </a:p>
      </dgm:t>
    </dgm:pt>
    <dgm:pt modelId="{E36FC357-5C3E-409E-8B4A-452EEC42FB9D}" type="parTrans" cxnId="{E257B7E7-0DC9-4763-BA21-34BADAEADA56}">
      <dgm:prSet/>
      <dgm:spPr/>
      <dgm:t>
        <a:bodyPr/>
        <a:lstStyle/>
        <a:p>
          <a:endParaRPr lang="es-EC"/>
        </a:p>
      </dgm:t>
    </dgm:pt>
    <dgm:pt modelId="{90322D17-AD32-452B-8AA3-49B54BA7B44A}" type="sibTrans" cxnId="{E257B7E7-0DC9-4763-BA21-34BADAEADA56}">
      <dgm:prSet/>
      <dgm:spPr/>
      <dgm:t>
        <a:bodyPr/>
        <a:lstStyle/>
        <a:p>
          <a:endParaRPr lang="es-EC"/>
        </a:p>
      </dgm:t>
    </dgm:pt>
    <dgm:pt modelId="{947850E0-DBA0-4C78-9C3E-2F47B4D6899A}">
      <dgm:prSet phldrT="[Texto]"/>
      <dgm:spPr/>
      <dgm:t>
        <a:bodyPr/>
        <a:lstStyle/>
        <a:p>
          <a:r>
            <a:rPr lang="es-EC" dirty="0" smtClean="0"/>
            <a:t>Las variables críticas para la localización de una empresa de servicios automotrices son: Infraestructura de servicios básicos, tamaño de competidores, nivel de infraestructura de competidores, precios por los servicios ofertados, tiempo de ejecución del servicio y la infraestructura de la empresa que oferta el servicio. </a:t>
          </a:r>
        </a:p>
        <a:p>
          <a:r>
            <a:rPr lang="es-EC" dirty="0" smtClean="0"/>
            <a:t>Las principales variables en la localización de una empresa de servicios automotrices son: La cercanía de los clientes potenciales, la cercanía de los proveedores, la cercanía de los competidores, la cercanía de mano de obra, localizaciones para nuevos competidores, y accesibilidad de clientes.</a:t>
          </a:r>
        </a:p>
        <a:p>
          <a:r>
            <a:rPr lang="es-EC" dirty="0" smtClean="0"/>
            <a:t>La mejor opción para la localización de una empresa de servicios automotrices en el Cantón Rumiñahui se ubica en el barrio San Sebastián de Sangolquí.</a:t>
          </a:r>
          <a:endParaRPr lang="es-EC" dirty="0"/>
        </a:p>
      </dgm:t>
    </dgm:pt>
    <dgm:pt modelId="{31A0BAB7-81FA-45E1-93C2-235A1AB4C079}" type="parTrans" cxnId="{5123F365-5676-414C-97C2-0B7F46BB0F4D}">
      <dgm:prSet/>
      <dgm:spPr/>
      <dgm:t>
        <a:bodyPr/>
        <a:lstStyle/>
        <a:p>
          <a:endParaRPr lang="es-EC"/>
        </a:p>
      </dgm:t>
    </dgm:pt>
    <dgm:pt modelId="{ABE51D28-00E4-4188-B7D5-11136727A521}" type="sibTrans" cxnId="{5123F365-5676-414C-97C2-0B7F46BB0F4D}">
      <dgm:prSet/>
      <dgm:spPr/>
      <dgm:t>
        <a:bodyPr/>
        <a:lstStyle/>
        <a:p>
          <a:endParaRPr lang="es-EC"/>
        </a:p>
      </dgm:t>
    </dgm:pt>
    <dgm:pt modelId="{8BF1EBC9-8773-4D2D-AC6F-C7467063483B}">
      <dgm:prSet phldrT="[Texto]"/>
      <dgm:spPr/>
      <dgm:t>
        <a:bodyPr/>
        <a:lstStyle/>
        <a:p>
          <a:r>
            <a:rPr lang="es-EC" dirty="0" smtClean="0"/>
            <a:t>Objetivos Específicos</a:t>
          </a:r>
          <a:endParaRPr lang="es-EC" dirty="0"/>
        </a:p>
      </dgm:t>
    </dgm:pt>
    <dgm:pt modelId="{5DC195D5-8927-4D6F-B56A-9F654EA5AE49}" type="sibTrans" cxnId="{54E8D53A-B63A-4BA0-900D-57F626735E46}">
      <dgm:prSet/>
      <dgm:spPr/>
      <dgm:t>
        <a:bodyPr/>
        <a:lstStyle/>
        <a:p>
          <a:endParaRPr lang="es-EC"/>
        </a:p>
      </dgm:t>
    </dgm:pt>
    <dgm:pt modelId="{AE92A946-C354-4682-BB62-1A361094AEB9}" type="parTrans" cxnId="{54E8D53A-B63A-4BA0-900D-57F626735E46}">
      <dgm:prSet/>
      <dgm:spPr/>
      <dgm:t>
        <a:bodyPr/>
        <a:lstStyle/>
        <a:p>
          <a:endParaRPr lang="es-EC"/>
        </a:p>
      </dgm:t>
    </dgm:pt>
    <dgm:pt modelId="{A5412F6D-E1BB-41BD-9D10-F62F7AEF99C6}" type="pres">
      <dgm:prSet presAssocID="{9F03DAC2-9DB9-401E-91A4-E57508D9FC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31CE7F0-CCD7-4420-9478-7FC719EC9777}" type="pres">
      <dgm:prSet presAssocID="{8BF1EBC9-8773-4D2D-AC6F-C7467063483B}" presName="compositeNode" presStyleCnt="0">
        <dgm:presLayoutVars>
          <dgm:bulletEnabled val="1"/>
        </dgm:presLayoutVars>
      </dgm:prSet>
      <dgm:spPr/>
    </dgm:pt>
    <dgm:pt modelId="{97F21F68-D372-46E7-9D93-299A4F62F898}" type="pres">
      <dgm:prSet presAssocID="{8BF1EBC9-8773-4D2D-AC6F-C7467063483B}" presName="bgRect" presStyleLbl="node1" presStyleIdx="0" presStyleCnt="2"/>
      <dgm:spPr/>
      <dgm:t>
        <a:bodyPr/>
        <a:lstStyle/>
        <a:p>
          <a:endParaRPr lang="es-EC"/>
        </a:p>
      </dgm:t>
    </dgm:pt>
    <dgm:pt modelId="{4CCC0856-E249-4F4F-A85C-A2E3FB4BAC45}" type="pres">
      <dgm:prSet presAssocID="{8BF1EBC9-8773-4D2D-AC6F-C7467063483B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584D86-4BD1-47F1-BAD0-16EF481DD589}" type="pres">
      <dgm:prSet presAssocID="{8BF1EBC9-8773-4D2D-AC6F-C7467063483B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EFA97D-18EC-4A1E-9702-D9110125B148}" type="pres">
      <dgm:prSet presAssocID="{5DC195D5-8927-4D6F-B56A-9F654EA5AE49}" presName="hSp" presStyleCnt="0"/>
      <dgm:spPr/>
    </dgm:pt>
    <dgm:pt modelId="{9F018B6B-A774-4770-BB68-216650EB4474}" type="pres">
      <dgm:prSet presAssocID="{5DC195D5-8927-4D6F-B56A-9F654EA5AE49}" presName="vProcSp" presStyleCnt="0"/>
      <dgm:spPr/>
    </dgm:pt>
    <dgm:pt modelId="{E3148AAA-B820-421A-B939-8C0AF298E814}" type="pres">
      <dgm:prSet presAssocID="{5DC195D5-8927-4D6F-B56A-9F654EA5AE49}" presName="vSp1" presStyleCnt="0"/>
      <dgm:spPr/>
    </dgm:pt>
    <dgm:pt modelId="{D7AD3009-F868-49F0-9577-C7C25C1D1FFE}" type="pres">
      <dgm:prSet presAssocID="{5DC195D5-8927-4D6F-B56A-9F654EA5AE49}" presName="simulatedConn" presStyleLbl="solidFgAcc1" presStyleIdx="0" presStyleCnt="1"/>
      <dgm:spPr/>
    </dgm:pt>
    <dgm:pt modelId="{10CC2888-11F0-41CA-B1F9-F2590F1344EC}" type="pres">
      <dgm:prSet presAssocID="{5DC195D5-8927-4D6F-B56A-9F654EA5AE49}" presName="vSp2" presStyleCnt="0"/>
      <dgm:spPr/>
    </dgm:pt>
    <dgm:pt modelId="{D44C4995-03BC-48B0-A73F-A4A311AA4315}" type="pres">
      <dgm:prSet presAssocID="{5DC195D5-8927-4D6F-B56A-9F654EA5AE49}" presName="sibTrans" presStyleCnt="0"/>
      <dgm:spPr/>
    </dgm:pt>
    <dgm:pt modelId="{B76B1666-F786-4F86-8287-CC1A47E46AEE}" type="pres">
      <dgm:prSet presAssocID="{D1E6F290-5CA9-4FED-B8CB-C4B66ECD8308}" presName="compositeNode" presStyleCnt="0">
        <dgm:presLayoutVars>
          <dgm:bulletEnabled val="1"/>
        </dgm:presLayoutVars>
      </dgm:prSet>
      <dgm:spPr/>
    </dgm:pt>
    <dgm:pt modelId="{31F7A72B-238F-4167-8626-CCA500509108}" type="pres">
      <dgm:prSet presAssocID="{D1E6F290-5CA9-4FED-B8CB-C4B66ECD8308}" presName="bgRect" presStyleLbl="node1" presStyleIdx="1" presStyleCnt="2" custLinFactNeighborX="39"/>
      <dgm:spPr/>
      <dgm:t>
        <a:bodyPr/>
        <a:lstStyle/>
        <a:p>
          <a:endParaRPr lang="es-EC"/>
        </a:p>
      </dgm:t>
    </dgm:pt>
    <dgm:pt modelId="{05E58355-9B3E-4913-90D9-E75A40D4DABD}" type="pres">
      <dgm:prSet presAssocID="{D1E6F290-5CA9-4FED-B8CB-C4B66ECD8308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998019-06DC-4D9C-B9E0-BD2154654A19}" type="pres">
      <dgm:prSet presAssocID="{D1E6F290-5CA9-4FED-B8CB-C4B66ECD830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7CE12C-982D-4C5F-B2AF-47ECF4E7F16B}" type="presOf" srcId="{7587DA49-CB7C-4FC4-8672-ACF694C4B2A5}" destId="{A2584D86-4BD1-47F1-BAD0-16EF481DD589}" srcOrd="0" destOrd="0" presId="urn:microsoft.com/office/officeart/2005/8/layout/hProcess7"/>
    <dgm:cxn modelId="{99A7631B-3895-4316-8BA8-F1AF56D7BD96}" type="presOf" srcId="{9F03DAC2-9DB9-401E-91A4-E57508D9FC38}" destId="{A5412F6D-E1BB-41BD-9D10-F62F7AEF99C6}" srcOrd="0" destOrd="0" presId="urn:microsoft.com/office/officeart/2005/8/layout/hProcess7"/>
    <dgm:cxn modelId="{5123F365-5676-414C-97C2-0B7F46BB0F4D}" srcId="{D1E6F290-5CA9-4FED-B8CB-C4B66ECD8308}" destId="{947850E0-DBA0-4C78-9C3E-2F47B4D6899A}" srcOrd="0" destOrd="0" parTransId="{31A0BAB7-81FA-45E1-93C2-235A1AB4C079}" sibTransId="{ABE51D28-00E4-4188-B7D5-11136727A521}"/>
    <dgm:cxn modelId="{2FABE7FE-FA55-462F-8E2B-881ED4AFE64E}" type="presOf" srcId="{947850E0-DBA0-4C78-9C3E-2F47B4D6899A}" destId="{22998019-06DC-4D9C-B9E0-BD2154654A19}" srcOrd="0" destOrd="0" presId="urn:microsoft.com/office/officeart/2005/8/layout/hProcess7"/>
    <dgm:cxn modelId="{8A0BEF86-720F-44D8-ACAB-418C81304966}" type="presOf" srcId="{D1E6F290-5CA9-4FED-B8CB-C4B66ECD8308}" destId="{31F7A72B-238F-4167-8626-CCA500509108}" srcOrd="0" destOrd="0" presId="urn:microsoft.com/office/officeart/2005/8/layout/hProcess7"/>
    <dgm:cxn modelId="{54E8D53A-B63A-4BA0-900D-57F626735E46}" srcId="{9F03DAC2-9DB9-401E-91A4-E57508D9FC38}" destId="{8BF1EBC9-8773-4D2D-AC6F-C7467063483B}" srcOrd="0" destOrd="0" parTransId="{AE92A946-C354-4682-BB62-1A361094AEB9}" sibTransId="{5DC195D5-8927-4D6F-B56A-9F654EA5AE49}"/>
    <dgm:cxn modelId="{665AD7AC-19A2-4E45-8972-77F648A7868C}" type="presOf" srcId="{D1E6F290-5CA9-4FED-B8CB-C4B66ECD8308}" destId="{05E58355-9B3E-4913-90D9-E75A40D4DABD}" srcOrd="1" destOrd="0" presId="urn:microsoft.com/office/officeart/2005/8/layout/hProcess7"/>
    <dgm:cxn modelId="{B294AC7D-20B4-42CF-B51F-72C793C0C802}" type="presOf" srcId="{8BF1EBC9-8773-4D2D-AC6F-C7467063483B}" destId="{4CCC0856-E249-4F4F-A85C-A2E3FB4BAC45}" srcOrd="1" destOrd="0" presId="urn:microsoft.com/office/officeart/2005/8/layout/hProcess7"/>
    <dgm:cxn modelId="{29A4773F-CD48-406F-96FC-34F7691E48C8}" srcId="{8BF1EBC9-8773-4D2D-AC6F-C7467063483B}" destId="{7587DA49-CB7C-4FC4-8672-ACF694C4B2A5}" srcOrd="0" destOrd="0" parTransId="{4A6B8A0D-0872-4916-A28D-AD38910E9687}" sibTransId="{EDF6AD65-0A54-45A9-AB0C-B14227A27D79}"/>
    <dgm:cxn modelId="{E257B7E7-0DC9-4763-BA21-34BADAEADA56}" srcId="{9F03DAC2-9DB9-401E-91A4-E57508D9FC38}" destId="{D1E6F290-5CA9-4FED-B8CB-C4B66ECD8308}" srcOrd="1" destOrd="0" parTransId="{E36FC357-5C3E-409E-8B4A-452EEC42FB9D}" sibTransId="{90322D17-AD32-452B-8AA3-49B54BA7B44A}"/>
    <dgm:cxn modelId="{EC13C1DA-4809-45FB-8C66-6A36CBD84479}" type="presOf" srcId="{8BF1EBC9-8773-4D2D-AC6F-C7467063483B}" destId="{97F21F68-D372-46E7-9D93-299A4F62F898}" srcOrd="0" destOrd="0" presId="urn:microsoft.com/office/officeart/2005/8/layout/hProcess7"/>
    <dgm:cxn modelId="{BED80ED5-00F8-411F-BFC7-538F995050E8}" type="presParOf" srcId="{A5412F6D-E1BB-41BD-9D10-F62F7AEF99C6}" destId="{D31CE7F0-CCD7-4420-9478-7FC719EC9777}" srcOrd="0" destOrd="0" presId="urn:microsoft.com/office/officeart/2005/8/layout/hProcess7"/>
    <dgm:cxn modelId="{47955F86-50E4-42CB-81F2-E0D498D44DA1}" type="presParOf" srcId="{D31CE7F0-CCD7-4420-9478-7FC719EC9777}" destId="{97F21F68-D372-46E7-9D93-299A4F62F898}" srcOrd="0" destOrd="0" presId="urn:microsoft.com/office/officeart/2005/8/layout/hProcess7"/>
    <dgm:cxn modelId="{ACF9F3E8-063A-4F7D-868B-C29E3BBFCD98}" type="presParOf" srcId="{D31CE7F0-CCD7-4420-9478-7FC719EC9777}" destId="{4CCC0856-E249-4F4F-A85C-A2E3FB4BAC45}" srcOrd="1" destOrd="0" presId="urn:microsoft.com/office/officeart/2005/8/layout/hProcess7"/>
    <dgm:cxn modelId="{25E5A077-B3C1-4EEC-AC4A-BB4DDF0582AE}" type="presParOf" srcId="{D31CE7F0-CCD7-4420-9478-7FC719EC9777}" destId="{A2584D86-4BD1-47F1-BAD0-16EF481DD589}" srcOrd="2" destOrd="0" presId="urn:microsoft.com/office/officeart/2005/8/layout/hProcess7"/>
    <dgm:cxn modelId="{B08881FA-115C-4BBB-B624-6DA2B9052CC2}" type="presParOf" srcId="{A5412F6D-E1BB-41BD-9D10-F62F7AEF99C6}" destId="{13EFA97D-18EC-4A1E-9702-D9110125B148}" srcOrd="1" destOrd="0" presId="urn:microsoft.com/office/officeart/2005/8/layout/hProcess7"/>
    <dgm:cxn modelId="{0C0EA005-4894-4AB8-9D23-63507C58467A}" type="presParOf" srcId="{A5412F6D-E1BB-41BD-9D10-F62F7AEF99C6}" destId="{9F018B6B-A774-4770-BB68-216650EB4474}" srcOrd="2" destOrd="0" presId="urn:microsoft.com/office/officeart/2005/8/layout/hProcess7"/>
    <dgm:cxn modelId="{9097F086-1CEF-415C-B50A-E5CB3B5CE181}" type="presParOf" srcId="{9F018B6B-A774-4770-BB68-216650EB4474}" destId="{E3148AAA-B820-421A-B939-8C0AF298E814}" srcOrd="0" destOrd="0" presId="urn:microsoft.com/office/officeart/2005/8/layout/hProcess7"/>
    <dgm:cxn modelId="{6B62356F-10C0-4B47-A8E1-C730267B5399}" type="presParOf" srcId="{9F018B6B-A774-4770-BB68-216650EB4474}" destId="{D7AD3009-F868-49F0-9577-C7C25C1D1FFE}" srcOrd="1" destOrd="0" presId="urn:microsoft.com/office/officeart/2005/8/layout/hProcess7"/>
    <dgm:cxn modelId="{0BB5F5E7-86C1-4C3C-B023-300B94D94C62}" type="presParOf" srcId="{9F018B6B-A774-4770-BB68-216650EB4474}" destId="{10CC2888-11F0-41CA-B1F9-F2590F1344EC}" srcOrd="2" destOrd="0" presId="urn:microsoft.com/office/officeart/2005/8/layout/hProcess7"/>
    <dgm:cxn modelId="{D113FA18-BCBB-4C4A-B47C-9C2935AE0528}" type="presParOf" srcId="{A5412F6D-E1BB-41BD-9D10-F62F7AEF99C6}" destId="{D44C4995-03BC-48B0-A73F-A4A311AA4315}" srcOrd="3" destOrd="0" presId="urn:microsoft.com/office/officeart/2005/8/layout/hProcess7"/>
    <dgm:cxn modelId="{A3D11653-E439-4293-A1B7-E43E114586E5}" type="presParOf" srcId="{A5412F6D-E1BB-41BD-9D10-F62F7AEF99C6}" destId="{B76B1666-F786-4F86-8287-CC1A47E46AEE}" srcOrd="4" destOrd="0" presId="urn:microsoft.com/office/officeart/2005/8/layout/hProcess7"/>
    <dgm:cxn modelId="{807BCFFE-F1B0-4C81-BA66-4EED686B3C81}" type="presParOf" srcId="{B76B1666-F786-4F86-8287-CC1A47E46AEE}" destId="{31F7A72B-238F-4167-8626-CCA500509108}" srcOrd="0" destOrd="0" presId="urn:microsoft.com/office/officeart/2005/8/layout/hProcess7"/>
    <dgm:cxn modelId="{DCB09940-C5FB-4E85-BA3F-82D4355D1FC7}" type="presParOf" srcId="{B76B1666-F786-4F86-8287-CC1A47E46AEE}" destId="{05E58355-9B3E-4913-90D9-E75A40D4DABD}" srcOrd="1" destOrd="0" presId="urn:microsoft.com/office/officeart/2005/8/layout/hProcess7"/>
    <dgm:cxn modelId="{7D5D9FE8-82FB-4631-BFEA-886174783129}" type="presParOf" srcId="{B76B1666-F786-4F86-8287-CC1A47E46AEE}" destId="{22998019-06DC-4D9C-B9E0-BD2154654A1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4B8A77-D994-41F5-BAEE-6D8DACED49C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1245551-A8B1-487F-A2B8-8F40F520B72D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Decisión de criterio único</a:t>
          </a:r>
          <a:endParaRPr lang="es-EC" b="1" dirty="0">
            <a:solidFill>
              <a:schemeClr val="tx1"/>
            </a:solidFill>
          </a:endParaRPr>
        </a:p>
      </dgm:t>
    </dgm:pt>
    <dgm:pt modelId="{7D150FBB-8ED0-4D04-AF96-42F8EFC1D8EF}" type="parTrans" cxnId="{9CE4105D-3AFE-40FA-9A64-AB3FB9C2F00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DD62587-3F01-4733-B158-F7C4A88EDF09}" type="sibTrans" cxnId="{9CE4105D-3AFE-40FA-9A64-AB3FB9C2F00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3469B38-1B0C-4D36-AD00-FB3B6AF65221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Problemas con un criterio</a:t>
          </a:r>
          <a:endParaRPr lang="es-EC" sz="1800" b="1" dirty="0">
            <a:solidFill>
              <a:schemeClr val="tx1"/>
            </a:solidFill>
          </a:endParaRPr>
        </a:p>
      </dgm:t>
    </dgm:pt>
    <dgm:pt modelId="{27C94A4E-6798-4A9F-ACF4-7C7C48E08E22}" type="parTrans" cxnId="{B326CDC3-6544-48A0-8A35-DAD4862FCC9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D05743C-F862-4553-8A07-DDFDF1987E95}" type="sibTrans" cxnId="{B326CDC3-6544-48A0-8A35-DAD4862FCC9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0DE428B-BA6B-4E6D-9EAA-B99C5CC4CFF5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Decisión multicriterio</a:t>
          </a:r>
          <a:endParaRPr lang="es-EC" b="1" dirty="0">
            <a:solidFill>
              <a:schemeClr val="tx1"/>
            </a:solidFill>
          </a:endParaRPr>
        </a:p>
      </dgm:t>
    </dgm:pt>
    <dgm:pt modelId="{99931AB6-AD0E-46B9-8A74-6427326DD791}" type="parTrans" cxnId="{9ABEDA06-9D14-47C0-A37A-87F083DEE0A7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71B32A14-838F-4798-A8D9-58EE1EB41140}" type="sibTrans" cxnId="{9ABEDA06-9D14-47C0-A37A-87F083DEE0A7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6F132F1-5CBA-49B1-9BCE-3F3888F39BF7}">
      <dgm:prSet phldrT="[Texto]"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</a:rPr>
            <a:t>Describir, evaluar, ordenar, jerarquizar, seleccionar o rechazar.</a:t>
          </a:r>
          <a:endParaRPr lang="es-EC" sz="1400" b="1" dirty="0">
            <a:solidFill>
              <a:schemeClr val="tx1"/>
            </a:solidFill>
          </a:endParaRPr>
        </a:p>
      </dgm:t>
    </dgm:pt>
    <dgm:pt modelId="{29F31B37-88F0-48B6-9381-A6C1F9EE9ABA}" type="parTrans" cxnId="{713DE401-4EB9-4B36-A9A3-ED3D9CEF623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375DE98A-6E9E-4DF0-8FDC-E84A41C01806}" type="sibTrans" cxnId="{713DE401-4EB9-4B36-A9A3-ED3D9CEF623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8C49BD2-8607-4D1B-86E8-8ED761D7DFB8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Criterios competentes en conflicto.</a:t>
          </a:r>
          <a:endParaRPr lang="es-EC" b="1" dirty="0">
            <a:solidFill>
              <a:schemeClr val="tx1"/>
            </a:solidFill>
          </a:endParaRPr>
        </a:p>
      </dgm:t>
    </dgm:pt>
    <dgm:pt modelId="{94CEBB91-2BE2-4CDD-8252-00437C762C46}" type="parTrans" cxnId="{4F38FB6B-E418-44E0-A2DD-CD6A015A4D5A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7E8258D8-7491-4A81-ACB1-B5CEDA9DEA79}" type="sibTrans" cxnId="{4F38FB6B-E418-44E0-A2DD-CD6A015A4D5A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C4DA60C-C23B-453E-BD6F-B80275D952E2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Problemas con varios criterios</a:t>
          </a:r>
          <a:endParaRPr lang="es-EC" sz="1600" b="1" dirty="0">
            <a:solidFill>
              <a:schemeClr val="tx1"/>
            </a:solidFill>
          </a:endParaRPr>
        </a:p>
      </dgm:t>
    </dgm:pt>
    <dgm:pt modelId="{B08DBC32-736C-45D1-86D3-494DBA424ECB}" type="parTrans" cxnId="{CA82F9A5-C8EF-40DA-AC2A-CF41DC080C0D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8B6E784-CB7F-42D1-8096-E0E877CE3E00}" type="sibTrans" cxnId="{CA82F9A5-C8EF-40DA-AC2A-CF41DC080C0D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E54AAD5-4531-4BD4-90BB-75F853CB54E6}">
      <dgm:prSet phldrT="[Texto]" phldr="1"/>
      <dgm:spPr/>
      <dgm:t>
        <a:bodyPr/>
        <a:lstStyle/>
        <a:p>
          <a:endParaRPr lang="es-EC" b="1" dirty="0">
            <a:solidFill>
              <a:schemeClr val="tx1"/>
            </a:solidFill>
          </a:endParaRPr>
        </a:p>
      </dgm:t>
    </dgm:pt>
    <dgm:pt modelId="{BB8E2A14-385A-4873-9D9D-064CC2D57BB2}" type="parTrans" cxnId="{6BAAB9D5-BDA3-4A39-8C98-DB19125FE503}">
      <dgm:prSet/>
      <dgm:spPr/>
      <dgm:t>
        <a:bodyPr/>
        <a:lstStyle/>
        <a:p>
          <a:endParaRPr lang="es-EC"/>
        </a:p>
      </dgm:t>
    </dgm:pt>
    <dgm:pt modelId="{B52F0AF8-C41D-4F32-A2D4-D68751067A21}" type="sibTrans" cxnId="{6BAAB9D5-BDA3-4A39-8C98-DB19125FE503}">
      <dgm:prSet/>
      <dgm:spPr/>
      <dgm:t>
        <a:bodyPr/>
        <a:lstStyle/>
        <a:p>
          <a:endParaRPr lang="es-EC"/>
        </a:p>
      </dgm:t>
    </dgm:pt>
    <dgm:pt modelId="{94AB8575-DB6C-4D59-BF48-0BE2CCDC50CD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Conceptos, modelos y métodos.</a:t>
          </a:r>
          <a:endParaRPr lang="es-EC" b="1" dirty="0">
            <a:solidFill>
              <a:schemeClr val="tx1"/>
            </a:solidFill>
          </a:endParaRPr>
        </a:p>
      </dgm:t>
    </dgm:pt>
    <dgm:pt modelId="{89F02864-7AE9-42ED-BE1B-D89C10297135}" type="parTrans" cxnId="{1BABDDE1-F1FB-404C-A87F-DD9F8CFAA893}">
      <dgm:prSet/>
      <dgm:spPr/>
      <dgm:t>
        <a:bodyPr/>
        <a:lstStyle/>
        <a:p>
          <a:endParaRPr lang="es-EC"/>
        </a:p>
      </dgm:t>
    </dgm:pt>
    <dgm:pt modelId="{48B850FE-CCF7-494B-8783-C770D2713A1C}" type="sibTrans" cxnId="{1BABDDE1-F1FB-404C-A87F-DD9F8CFAA893}">
      <dgm:prSet/>
      <dgm:spPr/>
      <dgm:t>
        <a:bodyPr/>
        <a:lstStyle/>
        <a:p>
          <a:endParaRPr lang="es-EC"/>
        </a:p>
      </dgm:t>
    </dgm:pt>
    <dgm:pt modelId="{3FD75CD2-2397-4F55-AA39-B189CBB0B5AE}" type="pres">
      <dgm:prSet presAssocID="{D84B8A77-D994-41F5-BAEE-6D8DACED49C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792F288-BDAA-4975-84AF-141B1E5F1BC4}" type="pres">
      <dgm:prSet presAssocID="{D84B8A77-D994-41F5-BAEE-6D8DACED49C8}" presName="dummyMaxCanvas" presStyleCnt="0"/>
      <dgm:spPr/>
    </dgm:pt>
    <dgm:pt modelId="{5BE3315E-CC31-4CCF-BD4D-EAC79393B586}" type="pres">
      <dgm:prSet presAssocID="{D84B8A77-D994-41F5-BAEE-6D8DACED49C8}" presName="parentComposite" presStyleCnt="0"/>
      <dgm:spPr/>
    </dgm:pt>
    <dgm:pt modelId="{1C83FFD6-CA23-4761-915D-0A27C60F44F8}" type="pres">
      <dgm:prSet presAssocID="{D84B8A77-D994-41F5-BAEE-6D8DACED49C8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F7180EE5-E7A7-4EC3-986C-6370E10E9E03}" type="pres">
      <dgm:prSet presAssocID="{D84B8A77-D994-41F5-BAEE-6D8DACED49C8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7EED8013-B7CA-4D36-93A8-8348ABE9D493}" type="pres">
      <dgm:prSet presAssocID="{D84B8A77-D994-41F5-BAEE-6D8DACED49C8}" presName="childrenComposite" presStyleCnt="0"/>
      <dgm:spPr/>
    </dgm:pt>
    <dgm:pt modelId="{58C0DD8F-BBDD-44AF-B7B0-2643A172FF1F}" type="pres">
      <dgm:prSet presAssocID="{D84B8A77-D994-41F5-BAEE-6D8DACED49C8}" presName="dummyMaxCanvas_ChildArea" presStyleCnt="0"/>
      <dgm:spPr/>
    </dgm:pt>
    <dgm:pt modelId="{12ED2CFC-9F64-4555-8F8B-B98956877241}" type="pres">
      <dgm:prSet presAssocID="{D84B8A77-D994-41F5-BAEE-6D8DACED49C8}" presName="fulcrum" presStyleLbl="alignAccFollowNode1" presStyleIdx="2" presStyleCnt="4"/>
      <dgm:spPr/>
    </dgm:pt>
    <dgm:pt modelId="{92A41D3C-AA7C-4D53-AF0A-744C51C785A9}" type="pres">
      <dgm:prSet presAssocID="{D84B8A77-D994-41F5-BAEE-6D8DACED49C8}" presName="balance_14" presStyleLbl="alignAccFollowNode1" presStyleIdx="3" presStyleCnt="4">
        <dgm:presLayoutVars>
          <dgm:bulletEnabled val="1"/>
        </dgm:presLayoutVars>
      </dgm:prSet>
      <dgm:spPr/>
    </dgm:pt>
    <dgm:pt modelId="{E9F6E75B-A1D3-415D-926F-5D10A54963F5}" type="pres">
      <dgm:prSet presAssocID="{D84B8A77-D994-41F5-BAEE-6D8DACED49C8}" presName="right_14_1" presStyleLbl="node1" presStyleIdx="0" presStyleCnt="5" custScaleX="174577" custScaleY="134703" custLinFactNeighborY="-172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762E15-A1A3-41BE-B870-B4E96BFC6806}" type="pres">
      <dgm:prSet presAssocID="{D84B8A77-D994-41F5-BAEE-6D8DACED49C8}" presName="right_14_2" presStyleLbl="node1" presStyleIdx="1" presStyleCnt="5" custScaleX="175660" custLinFactNeighborY="-280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F2F21F-9C9A-4DB7-9A81-FDF68903CFD4}" type="pres">
      <dgm:prSet presAssocID="{D84B8A77-D994-41F5-BAEE-6D8DACED49C8}" presName="right_14_3" presStyleLbl="node1" presStyleIdx="2" presStyleCnt="5" custScaleX="176581" custLinFactNeighborY="-237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E6B661-C42D-4265-8CF6-5511108B33D5}" type="pres">
      <dgm:prSet presAssocID="{D84B8A77-D994-41F5-BAEE-6D8DACED49C8}" presName="right_14_4" presStyleLbl="node1" presStyleIdx="3" presStyleCnt="5" custScaleX="179873" custScaleY="102660" custLinFactNeighborX="874" custLinFactNeighborY="-129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A40184-3C78-43E1-A701-BF70F74E7EA9}" type="pres">
      <dgm:prSet presAssocID="{D84B8A77-D994-41F5-BAEE-6D8DACED49C8}" presName="left_14_1" presStyleLbl="node1" presStyleIdx="4" presStyleCnt="5" custScaleY="154698" custLinFactNeighborY="-188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A82F9A5-C8EF-40DA-AC2A-CF41DC080C0D}" srcId="{F0DE428B-BA6B-4E6D-9EAA-B99C5CC4CFF5}" destId="{5C4DA60C-C23B-453E-BD6F-B80275D952E2}" srcOrd="3" destOrd="0" parTransId="{B08DBC32-736C-45D1-86D3-494DBA424ECB}" sibTransId="{58B6E784-CB7F-42D1-8096-E0E877CE3E00}"/>
    <dgm:cxn modelId="{11A0A307-99FA-41A2-B670-55532CD1D13A}" type="presOf" srcId="{5C4DA60C-C23B-453E-BD6F-B80275D952E2}" destId="{BFE6B661-C42D-4265-8CF6-5511108B33D5}" srcOrd="0" destOrd="0" presId="urn:microsoft.com/office/officeart/2005/8/layout/balance1"/>
    <dgm:cxn modelId="{BD2DAC79-ABFA-468D-B364-1E6174F87541}" type="presOf" srcId="{A1245551-A8B1-487F-A2B8-8F40F520B72D}" destId="{1C83FFD6-CA23-4761-915D-0A27C60F44F8}" srcOrd="0" destOrd="0" presId="urn:microsoft.com/office/officeart/2005/8/layout/balance1"/>
    <dgm:cxn modelId="{713DE401-4EB9-4B36-A9A3-ED3D9CEF6232}" srcId="{F0DE428B-BA6B-4E6D-9EAA-B99C5CC4CFF5}" destId="{B6F132F1-5CBA-49B1-9BCE-3F3888F39BF7}" srcOrd="0" destOrd="0" parTransId="{29F31B37-88F0-48B6-9381-A6C1F9EE9ABA}" sibTransId="{375DE98A-6E9E-4DF0-8FDC-E84A41C01806}"/>
    <dgm:cxn modelId="{9ABEDA06-9D14-47C0-A37A-87F083DEE0A7}" srcId="{D84B8A77-D994-41F5-BAEE-6D8DACED49C8}" destId="{F0DE428B-BA6B-4E6D-9EAA-B99C5CC4CFF5}" srcOrd="1" destOrd="0" parTransId="{99931AB6-AD0E-46B9-8A74-6427326DD791}" sibTransId="{71B32A14-838F-4798-A8D9-58EE1EB41140}"/>
    <dgm:cxn modelId="{27361705-AA36-4C64-B2F3-9630E7398FCB}" type="presOf" srcId="{B6F132F1-5CBA-49B1-9BCE-3F3888F39BF7}" destId="{E9F6E75B-A1D3-415D-926F-5D10A54963F5}" srcOrd="0" destOrd="0" presId="urn:microsoft.com/office/officeart/2005/8/layout/balance1"/>
    <dgm:cxn modelId="{57946ACA-BC8D-4E45-B9FF-7F5082F08268}" type="presOf" srcId="{B3469B38-1B0C-4D36-AD00-FB3B6AF65221}" destId="{5DA40184-3C78-43E1-A701-BF70F74E7EA9}" srcOrd="0" destOrd="0" presId="urn:microsoft.com/office/officeart/2005/8/layout/balance1"/>
    <dgm:cxn modelId="{4F38FB6B-E418-44E0-A2DD-CD6A015A4D5A}" srcId="{F0DE428B-BA6B-4E6D-9EAA-B99C5CC4CFF5}" destId="{D8C49BD2-8607-4D1B-86E8-8ED761D7DFB8}" srcOrd="2" destOrd="0" parTransId="{94CEBB91-2BE2-4CDD-8252-00437C762C46}" sibTransId="{7E8258D8-7491-4A81-ACB1-B5CEDA9DEA79}"/>
    <dgm:cxn modelId="{9CC2C88F-7799-4506-88FA-65B0CA0570BD}" type="presOf" srcId="{F0DE428B-BA6B-4E6D-9EAA-B99C5CC4CFF5}" destId="{F7180EE5-E7A7-4EC3-986C-6370E10E9E03}" srcOrd="0" destOrd="0" presId="urn:microsoft.com/office/officeart/2005/8/layout/balance1"/>
    <dgm:cxn modelId="{1E915E56-6567-4CB2-BD24-3661BB954ED8}" type="presOf" srcId="{D84B8A77-D994-41F5-BAEE-6D8DACED49C8}" destId="{3FD75CD2-2397-4F55-AA39-B189CBB0B5AE}" srcOrd="0" destOrd="0" presId="urn:microsoft.com/office/officeart/2005/8/layout/balance1"/>
    <dgm:cxn modelId="{6BAAB9D5-BDA3-4A39-8C98-DB19125FE503}" srcId="{D84B8A77-D994-41F5-BAEE-6D8DACED49C8}" destId="{0E54AAD5-4531-4BD4-90BB-75F853CB54E6}" srcOrd="2" destOrd="0" parTransId="{BB8E2A14-385A-4873-9D9D-064CC2D57BB2}" sibTransId="{B52F0AF8-C41D-4F32-A2D4-D68751067A21}"/>
    <dgm:cxn modelId="{1BABDDE1-F1FB-404C-A87F-DD9F8CFAA893}" srcId="{F0DE428B-BA6B-4E6D-9EAA-B99C5CC4CFF5}" destId="{94AB8575-DB6C-4D59-BF48-0BE2CCDC50CD}" srcOrd="1" destOrd="0" parTransId="{89F02864-7AE9-42ED-BE1B-D89C10297135}" sibTransId="{48B850FE-CCF7-494B-8783-C770D2713A1C}"/>
    <dgm:cxn modelId="{5CF3A2AC-38A2-486B-8A15-377FAF3B4E65}" type="presOf" srcId="{94AB8575-DB6C-4D59-BF48-0BE2CCDC50CD}" destId="{F2762E15-A1A3-41BE-B870-B4E96BFC6806}" srcOrd="0" destOrd="0" presId="urn:microsoft.com/office/officeart/2005/8/layout/balance1"/>
    <dgm:cxn modelId="{9CE4105D-3AFE-40FA-9A64-AB3FB9C2F000}" srcId="{D84B8A77-D994-41F5-BAEE-6D8DACED49C8}" destId="{A1245551-A8B1-487F-A2B8-8F40F520B72D}" srcOrd="0" destOrd="0" parTransId="{7D150FBB-8ED0-4D04-AF96-42F8EFC1D8EF}" sibTransId="{CDD62587-3F01-4733-B158-F7C4A88EDF09}"/>
    <dgm:cxn modelId="{B326CDC3-6544-48A0-8A35-DAD4862FCC9C}" srcId="{A1245551-A8B1-487F-A2B8-8F40F520B72D}" destId="{B3469B38-1B0C-4D36-AD00-FB3B6AF65221}" srcOrd="0" destOrd="0" parTransId="{27C94A4E-6798-4A9F-ACF4-7C7C48E08E22}" sibTransId="{9D05743C-F862-4553-8A07-DDFDF1987E95}"/>
    <dgm:cxn modelId="{55ECD627-353A-4F2A-88C0-32DA7F098EAE}" type="presOf" srcId="{D8C49BD2-8607-4D1B-86E8-8ED761D7DFB8}" destId="{F8F2F21F-9C9A-4DB7-9A81-FDF68903CFD4}" srcOrd="0" destOrd="0" presId="urn:microsoft.com/office/officeart/2005/8/layout/balance1"/>
    <dgm:cxn modelId="{2ADD11D6-18DD-4433-98EF-2668C7E04BFA}" type="presParOf" srcId="{3FD75CD2-2397-4F55-AA39-B189CBB0B5AE}" destId="{A792F288-BDAA-4975-84AF-141B1E5F1BC4}" srcOrd="0" destOrd="0" presId="urn:microsoft.com/office/officeart/2005/8/layout/balance1"/>
    <dgm:cxn modelId="{BFF2EFF5-1689-4A0A-A7F0-DBB23C08FBE6}" type="presParOf" srcId="{3FD75CD2-2397-4F55-AA39-B189CBB0B5AE}" destId="{5BE3315E-CC31-4CCF-BD4D-EAC79393B586}" srcOrd="1" destOrd="0" presId="urn:microsoft.com/office/officeart/2005/8/layout/balance1"/>
    <dgm:cxn modelId="{B2DBB1BA-D9A1-42E5-B469-C3392395753C}" type="presParOf" srcId="{5BE3315E-CC31-4CCF-BD4D-EAC79393B586}" destId="{1C83FFD6-CA23-4761-915D-0A27C60F44F8}" srcOrd="0" destOrd="0" presId="urn:microsoft.com/office/officeart/2005/8/layout/balance1"/>
    <dgm:cxn modelId="{54C3D676-EC30-4BAC-A2D9-4D2A04D422A3}" type="presParOf" srcId="{5BE3315E-CC31-4CCF-BD4D-EAC79393B586}" destId="{F7180EE5-E7A7-4EC3-986C-6370E10E9E03}" srcOrd="1" destOrd="0" presId="urn:microsoft.com/office/officeart/2005/8/layout/balance1"/>
    <dgm:cxn modelId="{89E3F0A2-B213-4C75-A27F-82A6027AAF84}" type="presParOf" srcId="{3FD75CD2-2397-4F55-AA39-B189CBB0B5AE}" destId="{7EED8013-B7CA-4D36-93A8-8348ABE9D493}" srcOrd="2" destOrd="0" presId="urn:microsoft.com/office/officeart/2005/8/layout/balance1"/>
    <dgm:cxn modelId="{D8DFC2B5-56DF-456A-B1B1-5B4229DAF87A}" type="presParOf" srcId="{7EED8013-B7CA-4D36-93A8-8348ABE9D493}" destId="{58C0DD8F-BBDD-44AF-B7B0-2643A172FF1F}" srcOrd="0" destOrd="0" presId="urn:microsoft.com/office/officeart/2005/8/layout/balance1"/>
    <dgm:cxn modelId="{E5A2D1E2-16DE-4B07-ABD0-61E5DAAEC393}" type="presParOf" srcId="{7EED8013-B7CA-4D36-93A8-8348ABE9D493}" destId="{12ED2CFC-9F64-4555-8F8B-B98956877241}" srcOrd="1" destOrd="0" presId="urn:microsoft.com/office/officeart/2005/8/layout/balance1"/>
    <dgm:cxn modelId="{AB85B2E4-B5BB-42F6-BF59-70B37AA80A3B}" type="presParOf" srcId="{7EED8013-B7CA-4D36-93A8-8348ABE9D493}" destId="{92A41D3C-AA7C-4D53-AF0A-744C51C785A9}" srcOrd="2" destOrd="0" presId="urn:microsoft.com/office/officeart/2005/8/layout/balance1"/>
    <dgm:cxn modelId="{8FD3E558-4E30-44BE-BB9C-620512CE927B}" type="presParOf" srcId="{7EED8013-B7CA-4D36-93A8-8348ABE9D493}" destId="{E9F6E75B-A1D3-415D-926F-5D10A54963F5}" srcOrd="3" destOrd="0" presId="urn:microsoft.com/office/officeart/2005/8/layout/balance1"/>
    <dgm:cxn modelId="{1C829428-14BE-43CD-A539-8745424F9097}" type="presParOf" srcId="{7EED8013-B7CA-4D36-93A8-8348ABE9D493}" destId="{F2762E15-A1A3-41BE-B870-B4E96BFC6806}" srcOrd="4" destOrd="0" presId="urn:microsoft.com/office/officeart/2005/8/layout/balance1"/>
    <dgm:cxn modelId="{1D4C9813-94CE-4EA6-ABC3-55A34C484F80}" type="presParOf" srcId="{7EED8013-B7CA-4D36-93A8-8348ABE9D493}" destId="{F8F2F21F-9C9A-4DB7-9A81-FDF68903CFD4}" srcOrd="5" destOrd="0" presId="urn:microsoft.com/office/officeart/2005/8/layout/balance1"/>
    <dgm:cxn modelId="{5BDB0877-70A0-4036-AD65-B211D2D53E00}" type="presParOf" srcId="{7EED8013-B7CA-4D36-93A8-8348ABE9D493}" destId="{BFE6B661-C42D-4265-8CF6-5511108B33D5}" srcOrd="6" destOrd="0" presId="urn:microsoft.com/office/officeart/2005/8/layout/balance1"/>
    <dgm:cxn modelId="{C8448741-A10A-4D2E-987F-313EF8ECA0A2}" type="presParOf" srcId="{7EED8013-B7CA-4D36-93A8-8348ABE9D493}" destId="{5DA40184-3C78-43E1-A701-BF70F74E7EA9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AE875D-D3D4-4909-B4F8-71527BC20A5F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932F5752-7D93-4F2E-98F4-F807E0DE3AED}">
      <dgm:prSet phldrT="[Texto]"/>
      <dgm:spPr/>
      <dgm:t>
        <a:bodyPr/>
        <a:lstStyle/>
        <a:p>
          <a:r>
            <a:rPr lang="es-EC" dirty="0"/>
            <a:t>Metodología </a:t>
          </a:r>
          <a:r>
            <a:rPr lang="es-EC" dirty="0" err="1"/>
            <a:t>Saaty</a:t>
          </a:r>
          <a:endParaRPr lang="es-EC" dirty="0"/>
        </a:p>
      </dgm:t>
    </dgm:pt>
    <dgm:pt modelId="{A03E0591-8572-4040-9AEA-6EF08531E030}" type="parTrans" cxnId="{87394E14-43B7-4BCC-BEEA-3EFF7B373DFF}">
      <dgm:prSet/>
      <dgm:spPr/>
      <dgm:t>
        <a:bodyPr/>
        <a:lstStyle/>
        <a:p>
          <a:endParaRPr lang="es-EC"/>
        </a:p>
      </dgm:t>
    </dgm:pt>
    <dgm:pt modelId="{9DAF7740-64FD-4DA0-94DF-8A0C478F1021}" type="sibTrans" cxnId="{87394E14-43B7-4BCC-BEEA-3EFF7B373DFF}">
      <dgm:prSet/>
      <dgm:spPr/>
      <dgm:t>
        <a:bodyPr/>
        <a:lstStyle/>
        <a:p>
          <a:endParaRPr lang="es-EC"/>
        </a:p>
      </dgm:t>
    </dgm:pt>
    <dgm:pt modelId="{695F29D0-0F8D-421D-8940-8CDE8AA938F3}">
      <dgm:prSet phldrT="[Texto]"/>
      <dgm:spPr/>
      <dgm:t>
        <a:bodyPr/>
        <a:lstStyle/>
        <a:p>
          <a:r>
            <a:rPr lang="es-EC"/>
            <a:t>Técnica</a:t>
          </a:r>
        </a:p>
      </dgm:t>
    </dgm:pt>
    <dgm:pt modelId="{B62B30D4-438A-413D-93F9-4B005B834288}" type="parTrans" cxnId="{D4F07EFB-C3A8-47E8-8DF4-377B2BA1B7A0}">
      <dgm:prSet/>
      <dgm:spPr/>
      <dgm:t>
        <a:bodyPr/>
        <a:lstStyle/>
        <a:p>
          <a:endParaRPr lang="es-EC" dirty="0"/>
        </a:p>
      </dgm:t>
    </dgm:pt>
    <dgm:pt modelId="{812823F5-FB6B-48C8-8AC1-0F5644BF7433}" type="sibTrans" cxnId="{D4F07EFB-C3A8-47E8-8DF4-377B2BA1B7A0}">
      <dgm:prSet/>
      <dgm:spPr/>
      <dgm:t>
        <a:bodyPr/>
        <a:lstStyle/>
        <a:p>
          <a:endParaRPr lang="es-EC"/>
        </a:p>
      </dgm:t>
    </dgm:pt>
    <dgm:pt modelId="{3D79182F-AA10-450B-84BB-5DE06DA13F56}">
      <dgm:prSet phldrT="[Texto]"/>
      <dgm:spPr/>
      <dgm:t>
        <a:bodyPr/>
        <a:lstStyle/>
        <a:p>
          <a:r>
            <a:rPr lang="es-EC"/>
            <a:t>Matemática de la medida</a:t>
          </a:r>
        </a:p>
      </dgm:t>
    </dgm:pt>
    <dgm:pt modelId="{612569C8-53E4-4D5A-A845-83408934EACA}" type="parTrans" cxnId="{D67A1A53-124F-493B-A2DB-99608C2D0956}">
      <dgm:prSet/>
      <dgm:spPr/>
      <dgm:t>
        <a:bodyPr/>
        <a:lstStyle/>
        <a:p>
          <a:endParaRPr lang="es-EC" dirty="0"/>
        </a:p>
      </dgm:t>
    </dgm:pt>
    <dgm:pt modelId="{D98089BA-F229-4BD3-965F-C0D06DC85926}" type="sibTrans" cxnId="{D67A1A53-124F-493B-A2DB-99608C2D0956}">
      <dgm:prSet/>
      <dgm:spPr/>
      <dgm:t>
        <a:bodyPr/>
        <a:lstStyle/>
        <a:p>
          <a:endParaRPr lang="es-EC"/>
        </a:p>
      </dgm:t>
    </dgm:pt>
    <dgm:pt modelId="{73CB4E61-8FEE-4FE7-AA4C-672515E0363F}">
      <dgm:prSet phldrT="[Texto]"/>
      <dgm:spPr/>
      <dgm:t>
        <a:bodyPr/>
        <a:lstStyle/>
        <a:p>
          <a:r>
            <a:rPr lang="es-EC"/>
            <a:t>Filosofía</a:t>
          </a:r>
        </a:p>
      </dgm:t>
    </dgm:pt>
    <dgm:pt modelId="{0813E5A9-5200-47CF-B971-09E3278D4028}" type="parTrans" cxnId="{9AE7578F-D2AD-41BA-B747-947455D705FA}">
      <dgm:prSet/>
      <dgm:spPr/>
      <dgm:t>
        <a:bodyPr/>
        <a:lstStyle/>
        <a:p>
          <a:endParaRPr lang="es-EC" dirty="0"/>
        </a:p>
      </dgm:t>
    </dgm:pt>
    <dgm:pt modelId="{2AFCBEC2-07EE-49FD-9CDB-331E4FB3C383}" type="sibTrans" cxnId="{9AE7578F-D2AD-41BA-B747-947455D705FA}">
      <dgm:prSet/>
      <dgm:spPr/>
      <dgm:t>
        <a:bodyPr/>
        <a:lstStyle/>
        <a:p>
          <a:endParaRPr lang="es-EC"/>
        </a:p>
      </dgm:t>
    </dgm:pt>
    <dgm:pt modelId="{B351AA2B-F0E8-4F48-A874-59F084B3DAD3}">
      <dgm:prSet/>
      <dgm:spPr/>
      <dgm:t>
        <a:bodyPr/>
        <a:lstStyle/>
        <a:p>
          <a:r>
            <a:rPr lang="es-EC"/>
            <a:t>Solución de problemas multicriterio, multientorno y multiactores.</a:t>
          </a:r>
        </a:p>
      </dgm:t>
    </dgm:pt>
    <dgm:pt modelId="{6582A349-A053-4B74-87AD-A264932FB53C}" type="parTrans" cxnId="{22F29CE9-5426-4498-B7FA-B8E515671846}">
      <dgm:prSet/>
      <dgm:spPr/>
      <dgm:t>
        <a:bodyPr/>
        <a:lstStyle/>
        <a:p>
          <a:endParaRPr lang="es-EC" dirty="0"/>
        </a:p>
      </dgm:t>
    </dgm:pt>
    <dgm:pt modelId="{EA7DADF0-9B74-4194-996E-352A4B888F49}" type="sibTrans" cxnId="{22F29CE9-5426-4498-B7FA-B8E515671846}">
      <dgm:prSet/>
      <dgm:spPr/>
      <dgm:t>
        <a:bodyPr/>
        <a:lstStyle/>
        <a:p>
          <a:endParaRPr lang="es-EC"/>
        </a:p>
      </dgm:t>
    </dgm:pt>
    <dgm:pt modelId="{F5410037-D38E-474E-8385-3D9A2D041754}">
      <dgm:prSet/>
      <dgm:spPr/>
      <dgm:t>
        <a:bodyPr/>
        <a:lstStyle/>
        <a:p>
          <a:r>
            <a:rPr lang="es-EC"/>
            <a:t>A la dominación de la influencia entre alternativas.</a:t>
          </a:r>
        </a:p>
      </dgm:t>
    </dgm:pt>
    <dgm:pt modelId="{219C940A-3B1A-4D7A-B618-D0A618AF04A5}" type="parTrans" cxnId="{E31F62BA-B479-460F-AA12-62231F7EF187}">
      <dgm:prSet/>
      <dgm:spPr/>
      <dgm:t>
        <a:bodyPr/>
        <a:lstStyle/>
        <a:p>
          <a:endParaRPr lang="es-EC" dirty="0"/>
        </a:p>
      </dgm:t>
    </dgm:pt>
    <dgm:pt modelId="{E043350A-A157-4718-8C2C-99ACD69F357A}" type="sibTrans" cxnId="{E31F62BA-B479-460F-AA12-62231F7EF187}">
      <dgm:prSet/>
      <dgm:spPr/>
      <dgm:t>
        <a:bodyPr/>
        <a:lstStyle/>
        <a:p>
          <a:endParaRPr lang="es-EC"/>
        </a:p>
      </dgm:t>
    </dgm:pt>
    <dgm:pt modelId="{D755A54A-FE24-44D7-957F-FA59FD0D71B5}">
      <dgm:prSet/>
      <dgm:spPr/>
      <dgm:t>
        <a:bodyPr/>
        <a:lstStyle/>
        <a:p>
          <a:r>
            <a:rPr lang="es-EC"/>
            <a:t>Modelización </a:t>
          </a:r>
        </a:p>
      </dgm:t>
    </dgm:pt>
    <dgm:pt modelId="{E03B19F7-B7E1-4F80-9548-9BAFA2269F52}" type="parTrans" cxnId="{55BC4047-BE53-47D9-AFCF-DDEB87D50805}">
      <dgm:prSet/>
      <dgm:spPr/>
      <dgm:t>
        <a:bodyPr/>
        <a:lstStyle/>
        <a:p>
          <a:endParaRPr lang="es-EC" dirty="0"/>
        </a:p>
      </dgm:t>
    </dgm:pt>
    <dgm:pt modelId="{5BD982E4-DF8C-4A7C-989A-B93715D981EB}" type="sibTrans" cxnId="{55BC4047-BE53-47D9-AFCF-DDEB87D50805}">
      <dgm:prSet/>
      <dgm:spPr/>
      <dgm:t>
        <a:bodyPr/>
        <a:lstStyle/>
        <a:p>
          <a:endParaRPr lang="es-EC"/>
        </a:p>
      </dgm:t>
    </dgm:pt>
    <dgm:pt modelId="{207D7800-54ED-42E3-BF23-16077E8C4859}">
      <dgm:prSet/>
      <dgm:spPr/>
      <dgm:t>
        <a:bodyPr/>
        <a:lstStyle/>
        <a:p>
          <a:r>
            <a:rPr lang="es-EC"/>
            <a:t>Valoración</a:t>
          </a:r>
        </a:p>
      </dgm:t>
    </dgm:pt>
    <dgm:pt modelId="{3E8D210B-9AF8-4C6A-8CC7-A17AE31FBF28}" type="parTrans" cxnId="{28B49D1E-5DA4-4FA3-9984-B9EF86D6BF65}">
      <dgm:prSet/>
      <dgm:spPr/>
      <dgm:t>
        <a:bodyPr/>
        <a:lstStyle/>
        <a:p>
          <a:endParaRPr lang="es-EC" dirty="0"/>
        </a:p>
      </dgm:t>
    </dgm:pt>
    <dgm:pt modelId="{50D36BAC-B889-4D4F-A734-CEB1DC566BDA}" type="sibTrans" cxnId="{28B49D1E-5DA4-4FA3-9984-B9EF86D6BF65}">
      <dgm:prSet/>
      <dgm:spPr/>
      <dgm:t>
        <a:bodyPr/>
        <a:lstStyle/>
        <a:p>
          <a:endParaRPr lang="es-EC"/>
        </a:p>
      </dgm:t>
    </dgm:pt>
    <dgm:pt modelId="{5BC8DE3D-1F9A-41E7-94CC-27931A78B463}">
      <dgm:prSet/>
      <dgm:spPr/>
      <dgm:t>
        <a:bodyPr/>
        <a:lstStyle/>
        <a:p>
          <a:r>
            <a:rPr lang="es-EC"/>
            <a:t>Priorización y síntesis.</a:t>
          </a:r>
        </a:p>
      </dgm:t>
    </dgm:pt>
    <dgm:pt modelId="{2D23D7AB-3FC9-4F10-A4BF-6895A8CFF422}" type="parTrans" cxnId="{D18B51BB-4658-4A1D-AF67-D2C5B3E14620}">
      <dgm:prSet/>
      <dgm:spPr/>
      <dgm:t>
        <a:bodyPr/>
        <a:lstStyle/>
        <a:p>
          <a:endParaRPr lang="es-EC" dirty="0"/>
        </a:p>
      </dgm:t>
    </dgm:pt>
    <dgm:pt modelId="{6D547BDD-3617-40DD-AB36-99E4AC8F47C5}" type="sibTrans" cxnId="{D18B51BB-4658-4A1D-AF67-D2C5B3E14620}">
      <dgm:prSet/>
      <dgm:spPr/>
      <dgm:t>
        <a:bodyPr/>
        <a:lstStyle/>
        <a:p>
          <a:endParaRPr lang="es-EC"/>
        </a:p>
      </dgm:t>
    </dgm:pt>
    <dgm:pt modelId="{2B09C85E-C9D2-4FBA-81B1-DE90C4A953A4}" type="pres">
      <dgm:prSet presAssocID="{86AE875D-D3D4-4909-B4F8-71527BC20A5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46C9DD5-69EF-4185-A3A6-A4D68402A9B4}" type="pres">
      <dgm:prSet presAssocID="{932F5752-7D93-4F2E-98F4-F807E0DE3AED}" presName="root1" presStyleCnt="0"/>
      <dgm:spPr/>
      <dgm:t>
        <a:bodyPr/>
        <a:lstStyle/>
        <a:p>
          <a:endParaRPr lang="es-EC"/>
        </a:p>
      </dgm:t>
    </dgm:pt>
    <dgm:pt modelId="{E83D62C2-394E-4AE5-BE9B-7BF457B2C943}" type="pres">
      <dgm:prSet presAssocID="{932F5752-7D93-4F2E-98F4-F807E0DE3AE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8920AB9-CEBD-431E-AE28-5F9FFA3062D7}" type="pres">
      <dgm:prSet presAssocID="{932F5752-7D93-4F2E-98F4-F807E0DE3AED}" presName="level2hierChild" presStyleCnt="0"/>
      <dgm:spPr/>
      <dgm:t>
        <a:bodyPr/>
        <a:lstStyle/>
        <a:p>
          <a:endParaRPr lang="es-EC"/>
        </a:p>
      </dgm:t>
    </dgm:pt>
    <dgm:pt modelId="{B41F7ABF-15C4-482A-A6A0-32C99EFA389F}" type="pres">
      <dgm:prSet presAssocID="{B62B30D4-438A-413D-93F9-4B005B834288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B8AD135F-9796-41A0-BE0C-EBF65D37D0F8}" type="pres">
      <dgm:prSet presAssocID="{B62B30D4-438A-413D-93F9-4B005B834288}" presName="connTx" presStyleLbl="parChTrans1D2" presStyleIdx="0" presStyleCnt="3"/>
      <dgm:spPr/>
      <dgm:t>
        <a:bodyPr/>
        <a:lstStyle/>
        <a:p>
          <a:endParaRPr lang="es-EC"/>
        </a:p>
      </dgm:t>
    </dgm:pt>
    <dgm:pt modelId="{61E8D957-E013-4BF1-9CE8-6AAA456831D6}" type="pres">
      <dgm:prSet presAssocID="{695F29D0-0F8D-421D-8940-8CDE8AA938F3}" presName="root2" presStyleCnt="0"/>
      <dgm:spPr/>
      <dgm:t>
        <a:bodyPr/>
        <a:lstStyle/>
        <a:p>
          <a:endParaRPr lang="es-EC"/>
        </a:p>
      </dgm:t>
    </dgm:pt>
    <dgm:pt modelId="{7C25744D-BF23-4BBE-8019-B761A8A97689}" type="pres">
      <dgm:prSet presAssocID="{695F29D0-0F8D-421D-8940-8CDE8AA938F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EAE4FF9-BC44-4B26-8254-33D885382DAF}" type="pres">
      <dgm:prSet presAssocID="{695F29D0-0F8D-421D-8940-8CDE8AA938F3}" presName="level3hierChild" presStyleCnt="0"/>
      <dgm:spPr/>
      <dgm:t>
        <a:bodyPr/>
        <a:lstStyle/>
        <a:p>
          <a:endParaRPr lang="es-EC"/>
        </a:p>
      </dgm:t>
    </dgm:pt>
    <dgm:pt modelId="{AB7B16C2-BA32-4854-935E-444666F6083E}" type="pres">
      <dgm:prSet presAssocID="{6582A349-A053-4B74-87AD-A264932FB53C}" presName="conn2-1" presStyleLbl="parChTrans1D3" presStyleIdx="0" presStyleCnt="5"/>
      <dgm:spPr/>
      <dgm:t>
        <a:bodyPr/>
        <a:lstStyle/>
        <a:p>
          <a:endParaRPr lang="es-EC"/>
        </a:p>
      </dgm:t>
    </dgm:pt>
    <dgm:pt modelId="{9F65593C-99B6-4F5D-A9F0-CCDA40D84A91}" type="pres">
      <dgm:prSet presAssocID="{6582A349-A053-4B74-87AD-A264932FB53C}" presName="connTx" presStyleLbl="parChTrans1D3" presStyleIdx="0" presStyleCnt="5"/>
      <dgm:spPr/>
      <dgm:t>
        <a:bodyPr/>
        <a:lstStyle/>
        <a:p>
          <a:endParaRPr lang="es-EC"/>
        </a:p>
      </dgm:t>
    </dgm:pt>
    <dgm:pt modelId="{C9D96ADF-8A2F-4B0E-8CF1-A052DE69F4F8}" type="pres">
      <dgm:prSet presAssocID="{B351AA2B-F0E8-4F48-A874-59F084B3DAD3}" presName="root2" presStyleCnt="0"/>
      <dgm:spPr/>
      <dgm:t>
        <a:bodyPr/>
        <a:lstStyle/>
        <a:p>
          <a:endParaRPr lang="es-EC"/>
        </a:p>
      </dgm:t>
    </dgm:pt>
    <dgm:pt modelId="{CF3E7BFF-3BC2-4579-A7E8-3CB30A3CD353}" type="pres">
      <dgm:prSet presAssocID="{B351AA2B-F0E8-4F48-A874-59F084B3DAD3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31A999-61B9-48BB-A064-195D9C675362}" type="pres">
      <dgm:prSet presAssocID="{B351AA2B-F0E8-4F48-A874-59F084B3DAD3}" presName="level3hierChild" presStyleCnt="0"/>
      <dgm:spPr/>
      <dgm:t>
        <a:bodyPr/>
        <a:lstStyle/>
        <a:p>
          <a:endParaRPr lang="es-EC"/>
        </a:p>
      </dgm:t>
    </dgm:pt>
    <dgm:pt modelId="{457E949A-78A4-4534-8903-59F6C66D050F}" type="pres">
      <dgm:prSet presAssocID="{612569C8-53E4-4D5A-A845-83408934EACA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4A1B5AE9-D6E9-4560-8AA9-81A5B8A3F10D}" type="pres">
      <dgm:prSet presAssocID="{612569C8-53E4-4D5A-A845-83408934EACA}" presName="connTx" presStyleLbl="parChTrans1D2" presStyleIdx="1" presStyleCnt="3"/>
      <dgm:spPr/>
      <dgm:t>
        <a:bodyPr/>
        <a:lstStyle/>
        <a:p>
          <a:endParaRPr lang="es-EC"/>
        </a:p>
      </dgm:t>
    </dgm:pt>
    <dgm:pt modelId="{2D7D74C5-67D7-49B5-8004-8DAC3598A19E}" type="pres">
      <dgm:prSet presAssocID="{3D79182F-AA10-450B-84BB-5DE06DA13F56}" presName="root2" presStyleCnt="0"/>
      <dgm:spPr/>
      <dgm:t>
        <a:bodyPr/>
        <a:lstStyle/>
        <a:p>
          <a:endParaRPr lang="es-EC"/>
        </a:p>
      </dgm:t>
    </dgm:pt>
    <dgm:pt modelId="{DB405D81-EB77-4E68-803E-E97BC71C3DF0}" type="pres">
      <dgm:prSet presAssocID="{3D79182F-AA10-450B-84BB-5DE06DA13F5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5A940AC-227B-45AB-8799-ABEA3D7D086C}" type="pres">
      <dgm:prSet presAssocID="{3D79182F-AA10-450B-84BB-5DE06DA13F56}" presName="level3hierChild" presStyleCnt="0"/>
      <dgm:spPr/>
      <dgm:t>
        <a:bodyPr/>
        <a:lstStyle/>
        <a:p>
          <a:endParaRPr lang="es-EC"/>
        </a:p>
      </dgm:t>
    </dgm:pt>
    <dgm:pt modelId="{A5328F28-E003-4E57-896B-9EFDFE9A8F4F}" type="pres">
      <dgm:prSet presAssocID="{219C940A-3B1A-4D7A-B618-D0A618AF04A5}" presName="conn2-1" presStyleLbl="parChTrans1D3" presStyleIdx="1" presStyleCnt="5"/>
      <dgm:spPr/>
      <dgm:t>
        <a:bodyPr/>
        <a:lstStyle/>
        <a:p>
          <a:endParaRPr lang="es-EC"/>
        </a:p>
      </dgm:t>
    </dgm:pt>
    <dgm:pt modelId="{0589EB98-8D78-4963-A7FC-D68CE7DF2147}" type="pres">
      <dgm:prSet presAssocID="{219C940A-3B1A-4D7A-B618-D0A618AF04A5}" presName="connTx" presStyleLbl="parChTrans1D3" presStyleIdx="1" presStyleCnt="5"/>
      <dgm:spPr/>
      <dgm:t>
        <a:bodyPr/>
        <a:lstStyle/>
        <a:p>
          <a:endParaRPr lang="es-EC"/>
        </a:p>
      </dgm:t>
    </dgm:pt>
    <dgm:pt modelId="{D76CA498-3EB8-49B8-AD5C-977B8548501C}" type="pres">
      <dgm:prSet presAssocID="{F5410037-D38E-474E-8385-3D9A2D041754}" presName="root2" presStyleCnt="0"/>
      <dgm:spPr/>
      <dgm:t>
        <a:bodyPr/>
        <a:lstStyle/>
        <a:p>
          <a:endParaRPr lang="es-EC"/>
        </a:p>
      </dgm:t>
    </dgm:pt>
    <dgm:pt modelId="{0F20826F-3454-4466-8A6B-ED197313DC14}" type="pres">
      <dgm:prSet presAssocID="{F5410037-D38E-474E-8385-3D9A2D041754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C8E3814-9827-4B8D-824D-894A57699A8F}" type="pres">
      <dgm:prSet presAssocID="{F5410037-D38E-474E-8385-3D9A2D041754}" presName="level3hierChild" presStyleCnt="0"/>
      <dgm:spPr/>
      <dgm:t>
        <a:bodyPr/>
        <a:lstStyle/>
        <a:p>
          <a:endParaRPr lang="es-EC"/>
        </a:p>
      </dgm:t>
    </dgm:pt>
    <dgm:pt modelId="{FC5CD8FF-9843-4C4B-85D5-667FE208A0CE}" type="pres">
      <dgm:prSet presAssocID="{0813E5A9-5200-47CF-B971-09E3278D4028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C6DD4763-E532-4200-8FF9-7AD52BC4796D}" type="pres">
      <dgm:prSet presAssocID="{0813E5A9-5200-47CF-B971-09E3278D4028}" presName="connTx" presStyleLbl="parChTrans1D2" presStyleIdx="2" presStyleCnt="3"/>
      <dgm:spPr/>
      <dgm:t>
        <a:bodyPr/>
        <a:lstStyle/>
        <a:p>
          <a:endParaRPr lang="es-EC"/>
        </a:p>
      </dgm:t>
    </dgm:pt>
    <dgm:pt modelId="{6D216456-5AC0-40DA-AF2B-9B74D088D1C2}" type="pres">
      <dgm:prSet presAssocID="{73CB4E61-8FEE-4FE7-AA4C-672515E0363F}" presName="root2" presStyleCnt="0"/>
      <dgm:spPr/>
      <dgm:t>
        <a:bodyPr/>
        <a:lstStyle/>
        <a:p>
          <a:endParaRPr lang="es-EC"/>
        </a:p>
      </dgm:t>
    </dgm:pt>
    <dgm:pt modelId="{3CC22B1A-7549-4A21-AB0B-FB7719ED0D74}" type="pres">
      <dgm:prSet presAssocID="{73CB4E61-8FEE-4FE7-AA4C-672515E0363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6AA2AA4-DFCB-43D4-BDE4-E266F7F664D3}" type="pres">
      <dgm:prSet presAssocID="{73CB4E61-8FEE-4FE7-AA4C-672515E0363F}" presName="level3hierChild" presStyleCnt="0"/>
      <dgm:spPr/>
      <dgm:t>
        <a:bodyPr/>
        <a:lstStyle/>
        <a:p>
          <a:endParaRPr lang="es-EC"/>
        </a:p>
      </dgm:t>
    </dgm:pt>
    <dgm:pt modelId="{B69F699B-62DD-4087-8FC0-F86B0DA79614}" type="pres">
      <dgm:prSet presAssocID="{E03B19F7-B7E1-4F80-9548-9BAFA2269F52}" presName="conn2-1" presStyleLbl="parChTrans1D3" presStyleIdx="2" presStyleCnt="5"/>
      <dgm:spPr/>
      <dgm:t>
        <a:bodyPr/>
        <a:lstStyle/>
        <a:p>
          <a:endParaRPr lang="es-EC"/>
        </a:p>
      </dgm:t>
    </dgm:pt>
    <dgm:pt modelId="{2482FCA8-AB97-4781-A62A-03D5A1803B75}" type="pres">
      <dgm:prSet presAssocID="{E03B19F7-B7E1-4F80-9548-9BAFA2269F52}" presName="connTx" presStyleLbl="parChTrans1D3" presStyleIdx="2" presStyleCnt="5"/>
      <dgm:spPr/>
      <dgm:t>
        <a:bodyPr/>
        <a:lstStyle/>
        <a:p>
          <a:endParaRPr lang="es-EC"/>
        </a:p>
      </dgm:t>
    </dgm:pt>
    <dgm:pt modelId="{E71F7847-F438-4FE3-9FD7-29CA78502CA6}" type="pres">
      <dgm:prSet presAssocID="{D755A54A-FE24-44D7-957F-FA59FD0D71B5}" presName="root2" presStyleCnt="0"/>
      <dgm:spPr/>
      <dgm:t>
        <a:bodyPr/>
        <a:lstStyle/>
        <a:p>
          <a:endParaRPr lang="es-EC"/>
        </a:p>
      </dgm:t>
    </dgm:pt>
    <dgm:pt modelId="{E80C5A43-5901-412E-82F5-15E2C41C16CE}" type="pres">
      <dgm:prSet presAssocID="{D755A54A-FE24-44D7-957F-FA59FD0D71B5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B776E60-35A4-471A-BB10-B2E71330F8C1}" type="pres">
      <dgm:prSet presAssocID="{D755A54A-FE24-44D7-957F-FA59FD0D71B5}" presName="level3hierChild" presStyleCnt="0"/>
      <dgm:spPr/>
      <dgm:t>
        <a:bodyPr/>
        <a:lstStyle/>
        <a:p>
          <a:endParaRPr lang="es-EC"/>
        </a:p>
      </dgm:t>
    </dgm:pt>
    <dgm:pt modelId="{57328E4C-FD1D-4BCF-9A51-A3D2E5ED85AD}" type="pres">
      <dgm:prSet presAssocID="{3E8D210B-9AF8-4C6A-8CC7-A17AE31FBF28}" presName="conn2-1" presStyleLbl="parChTrans1D3" presStyleIdx="3" presStyleCnt="5"/>
      <dgm:spPr/>
      <dgm:t>
        <a:bodyPr/>
        <a:lstStyle/>
        <a:p>
          <a:endParaRPr lang="es-EC"/>
        </a:p>
      </dgm:t>
    </dgm:pt>
    <dgm:pt modelId="{C80E5727-2FCA-475D-A6D9-BBF08CFFD3E2}" type="pres">
      <dgm:prSet presAssocID="{3E8D210B-9AF8-4C6A-8CC7-A17AE31FBF28}" presName="connTx" presStyleLbl="parChTrans1D3" presStyleIdx="3" presStyleCnt="5"/>
      <dgm:spPr/>
      <dgm:t>
        <a:bodyPr/>
        <a:lstStyle/>
        <a:p>
          <a:endParaRPr lang="es-EC"/>
        </a:p>
      </dgm:t>
    </dgm:pt>
    <dgm:pt modelId="{A0800F9E-08D6-4216-907D-83C3B4674065}" type="pres">
      <dgm:prSet presAssocID="{207D7800-54ED-42E3-BF23-16077E8C4859}" presName="root2" presStyleCnt="0"/>
      <dgm:spPr/>
      <dgm:t>
        <a:bodyPr/>
        <a:lstStyle/>
        <a:p>
          <a:endParaRPr lang="es-EC"/>
        </a:p>
      </dgm:t>
    </dgm:pt>
    <dgm:pt modelId="{B89DE05B-8F83-4458-8CF3-17526800017F}" type="pres">
      <dgm:prSet presAssocID="{207D7800-54ED-42E3-BF23-16077E8C4859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E20F98-76E6-45C2-90E0-4BEC8A0AB2E4}" type="pres">
      <dgm:prSet presAssocID="{207D7800-54ED-42E3-BF23-16077E8C4859}" presName="level3hierChild" presStyleCnt="0"/>
      <dgm:spPr/>
      <dgm:t>
        <a:bodyPr/>
        <a:lstStyle/>
        <a:p>
          <a:endParaRPr lang="es-EC"/>
        </a:p>
      </dgm:t>
    </dgm:pt>
    <dgm:pt modelId="{084339CD-E827-4B63-9FB1-AFEE3FF95CD5}" type="pres">
      <dgm:prSet presAssocID="{2D23D7AB-3FC9-4F10-A4BF-6895A8CFF422}" presName="conn2-1" presStyleLbl="parChTrans1D3" presStyleIdx="4" presStyleCnt="5"/>
      <dgm:spPr/>
      <dgm:t>
        <a:bodyPr/>
        <a:lstStyle/>
        <a:p>
          <a:endParaRPr lang="es-EC"/>
        </a:p>
      </dgm:t>
    </dgm:pt>
    <dgm:pt modelId="{F8202C0A-F3B9-4087-9B82-E6B1F777451E}" type="pres">
      <dgm:prSet presAssocID="{2D23D7AB-3FC9-4F10-A4BF-6895A8CFF422}" presName="connTx" presStyleLbl="parChTrans1D3" presStyleIdx="4" presStyleCnt="5"/>
      <dgm:spPr/>
      <dgm:t>
        <a:bodyPr/>
        <a:lstStyle/>
        <a:p>
          <a:endParaRPr lang="es-EC"/>
        </a:p>
      </dgm:t>
    </dgm:pt>
    <dgm:pt modelId="{EC81B4B4-2587-4088-A2D7-B024357A27C8}" type="pres">
      <dgm:prSet presAssocID="{5BC8DE3D-1F9A-41E7-94CC-27931A78B463}" presName="root2" presStyleCnt="0"/>
      <dgm:spPr/>
      <dgm:t>
        <a:bodyPr/>
        <a:lstStyle/>
        <a:p>
          <a:endParaRPr lang="es-EC"/>
        </a:p>
      </dgm:t>
    </dgm:pt>
    <dgm:pt modelId="{1F33D874-C09F-4093-A385-B25F74AFBCC8}" type="pres">
      <dgm:prSet presAssocID="{5BC8DE3D-1F9A-41E7-94CC-27931A78B463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A46140F-BE5D-4A8B-BEAA-25F4543B8D48}" type="pres">
      <dgm:prSet presAssocID="{5BC8DE3D-1F9A-41E7-94CC-27931A78B463}" presName="level3hierChild" presStyleCnt="0"/>
      <dgm:spPr/>
      <dgm:t>
        <a:bodyPr/>
        <a:lstStyle/>
        <a:p>
          <a:endParaRPr lang="es-EC"/>
        </a:p>
      </dgm:t>
    </dgm:pt>
  </dgm:ptLst>
  <dgm:cxnLst>
    <dgm:cxn modelId="{22F29CE9-5426-4498-B7FA-B8E515671846}" srcId="{695F29D0-0F8D-421D-8940-8CDE8AA938F3}" destId="{B351AA2B-F0E8-4F48-A874-59F084B3DAD3}" srcOrd="0" destOrd="0" parTransId="{6582A349-A053-4B74-87AD-A264932FB53C}" sibTransId="{EA7DADF0-9B74-4194-996E-352A4B888F49}"/>
    <dgm:cxn modelId="{070181D6-03CC-498D-B63C-885A491007D0}" type="presOf" srcId="{207D7800-54ED-42E3-BF23-16077E8C4859}" destId="{B89DE05B-8F83-4458-8CF3-17526800017F}" srcOrd="0" destOrd="0" presId="urn:microsoft.com/office/officeart/2008/layout/HorizontalMultiLevelHierarchy"/>
    <dgm:cxn modelId="{6444F548-2109-48B3-896D-DF86475A78A9}" type="presOf" srcId="{0813E5A9-5200-47CF-B971-09E3278D4028}" destId="{FC5CD8FF-9843-4C4B-85D5-667FE208A0CE}" srcOrd="0" destOrd="0" presId="urn:microsoft.com/office/officeart/2008/layout/HorizontalMultiLevelHierarchy"/>
    <dgm:cxn modelId="{87394E14-43B7-4BCC-BEEA-3EFF7B373DFF}" srcId="{86AE875D-D3D4-4909-B4F8-71527BC20A5F}" destId="{932F5752-7D93-4F2E-98F4-F807E0DE3AED}" srcOrd="0" destOrd="0" parTransId="{A03E0591-8572-4040-9AEA-6EF08531E030}" sibTransId="{9DAF7740-64FD-4DA0-94DF-8A0C478F1021}"/>
    <dgm:cxn modelId="{D18B51BB-4658-4A1D-AF67-D2C5B3E14620}" srcId="{73CB4E61-8FEE-4FE7-AA4C-672515E0363F}" destId="{5BC8DE3D-1F9A-41E7-94CC-27931A78B463}" srcOrd="2" destOrd="0" parTransId="{2D23D7AB-3FC9-4F10-A4BF-6895A8CFF422}" sibTransId="{6D547BDD-3617-40DD-AB36-99E4AC8F47C5}"/>
    <dgm:cxn modelId="{11C8CFAD-84FF-449C-BEAF-B472E1C215FB}" type="presOf" srcId="{612569C8-53E4-4D5A-A845-83408934EACA}" destId="{457E949A-78A4-4534-8903-59F6C66D050F}" srcOrd="0" destOrd="0" presId="urn:microsoft.com/office/officeart/2008/layout/HorizontalMultiLevelHierarchy"/>
    <dgm:cxn modelId="{0F58485D-D111-4F83-89CE-1A17F67B8C2F}" type="presOf" srcId="{2D23D7AB-3FC9-4F10-A4BF-6895A8CFF422}" destId="{084339CD-E827-4B63-9FB1-AFEE3FF95CD5}" srcOrd="0" destOrd="0" presId="urn:microsoft.com/office/officeart/2008/layout/HorizontalMultiLevelHierarchy"/>
    <dgm:cxn modelId="{4C336958-A404-4B1E-B787-953F717F4D93}" type="presOf" srcId="{3D79182F-AA10-450B-84BB-5DE06DA13F56}" destId="{DB405D81-EB77-4E68-803E-E97BC71C3DF0}" srcOrd="0" destOrd="0" presId="urn:microsoft.com/office/officeart/2008/layout/HorizontalMultiLevelHierarchy"/>
    <dgm:cxn modelId="{9AE7578F-D2AD-41BA-B747-947455D705FA}" srcId="{932F5752-7D93-4F2E-98F4-F807E0DE3AED}" destId="{73CB4E61-8FEE-4FE7-AA4C-672515E0363F}" srcOrd="2" destOrd="0" parTransId="{0813E5A9-5200-47CF-B971-09E3278D4028}" sibTransId="{2AFCBEC2-07EE-49FD-9CDB-331E4FB3C383}"/>
    <dgm:cxn modelId="{55BC4047-BE53-47D9-AFCF-DDEB87D50805}" srcId="{73CB4E61-8FEE-4FE7-AA4C-672515E0363F}" destId="{D755A54A-FE24-44D7-957F-FA59FD0D71B5}" srcOrd="0" destOrd="0" parTransId="{E03B19F7-B7E1-4F80-9548-9BAFA2269F52}" sibTransId="{5BD982E4-DF8C-4A7C-989A-B93715D981EB}"/>
    <dgm:cxn modelId="{4C0FC0F4-5A94-4FEF-B11A-1A6348278952}" type="presOf" srcId="{219C940A-3B1A-4D7A-B618-D0A618AF04A5}" destId="{0589EB98-8D78-4963-A7FC-D68CE7DF2147}" srcOrd="1" destOrd="0" presId="urn:microsoft.com/office/officeart/2008/layout/HorizontalMultiLevelHierarchy"/>
    <dgm:cxn modelId="{D67A1A53-124F-493B-A2DB-99608C2D0956}" srcId="{932F5752-7D93-4F2E-98F4-F807E0DE3AED}" destId="{3D79182F-AA10-450B-84BB-5DE06DA13F56}" srcOrd="1" destOrd="0" parTransId="{612569C8-53E4-4D5A-A845-83408934EACA}" sibTransId="{D98089BA-F229-4BD3-965F-C0D06DC85926}"/>
    <dgm:cxn modelId="{69C70609-CA4F-4EDA-BB7B-238D888DF83B}" type="presOf" srcId="{932F5752-7D93-4F2E-98F4-F807E0DE3AED}" destId="{E83D62C2-394E-4AE5-BE9B-7BF457B2C943}" srcOrd="0" destOrd="0" presId="urn:microsoft.com/office/officeart/2008/layout/HorizontalMultiLevelHierarchy"/>
    <dgm:cxn modelId="{F0A6BE99-D513-48B6-8B13-221AFB156853}" type="presOf" srcId="{3E8D210B-9AF8-4C6A-8CC7-A17AE31FBF28}" destId="{C80E5727-2FCA-475D-A6D9-BBF08CFFD3E2}" srcOrd="1" destOrd="0" presId="urn:microsoft.com/office/officeart/2008/layout/HorizontalMultiLevelHierarchy"/>
    <dgm:cxn modelId="{A1784C6E-CDEE-4A70-AEA9-E6A42B404D2D}" type="presOf" srcId="{2D23D7AB-3FC9-4F10-A4BF-6895A8CFF422}" destId="{F8202C0A-F3B9-4087-9B82-E6B1F777451E}" srcOrd="1" destOrd="0" presId="urn:microsoft.com/office/officeart/2008/layout/HorizontalMultiLevelHierarchy"/>
    <dgm:cxn modelId="{4F676659-1A77-4F3C-AB05-46EF71717B5B}" type="presOf" srcId="{73CB4E61-8FEE-4FE7-AA4C-672515E0363F}" destId="{3CC22B1A-7549-4A21-AB0B-FB7719ED0D74}" srcOrd="0" destOrd="0" presId="urn:microsoft.com/office/officeart/2008/layout/HorizontalMultiLevelHierarchy"/>
    <dgm:cxn modelId="{73F1C045-AAE2-4D95-AC78-5F965A6579A4}" type="presOf" srcId="{0813E5A9-5200-47CF-B971-09E3278D4028}" destId="{C6DD4763-E532-4200-8FF9-7AD52BC4796D}" srcOrd="1" destOrd="0" presId="urn:microsoft.com/office/officeart/2008/layout/HorizontalMultiLevelHierarchy"/>
    <dgm:cxn modelId="{1F6A8428-3D30-44A7-B88D-03AA72605377}" type="presOf" srcId="{695F29D0-0F8D-421D-8940-8CDE8AA938F3}" destId="{7C25744D-BF23-4BBE-8019-B761A8A97689}" srcOrd="0" destOrd="0" presId="urn:microsoft.com/office/officeart/2008/layout/HorizontalMultiLevelHierarchy"/>
    <dgm:cxn modelId="{114E7907-1ADB-4621-959B-5B95AD104F31}" type="presOf" srcId="{3E8D210B-9AF8-4C6A-8CC7-A17AE31FBF28}" destId="{57328E4C-FD1D-4BCF-9A51-A3D2E5ED85AD}" srcOrd="0" destOrd="0" presId="urn:microsoft.com/office/officeart/2008/layout/HorizontalMultiLevelHierarchy"/>
    <dgm:cxn modelId="{23E34185-1BDC-4AF3-8899-0C1FABF49D31}" type="presOf" srcId="{F5410037-D38E-474E-8385-3D9A2D041754}" destId="{0F20826F-3454-4466-8A6B-ED197313DC14}" srcOrd="0" destOrd="0" presId="urn:microsoft.com/office/officeart/2008/layout/HorizontalMultiLevelHierarchy"/>
    <dgm:cxn modelId="{09CE319E-D12A-45B2-9126-D7D36758C25D}" type="presOf" srcId="{B62B30D4-438A-413D-93F9-4B005B834288}" destId="{B41F7ABF-15C4-482A-A6A0-32C99EFA389F}" srcOrd="0" destOrd="0" presId="urn:microsoft.com/office/officeart/2008/layout/HorizontalMultiLevelHierarchy"/>
    <dgm:cxn modelId="{FB12964A-90B0-40F6-8847-30F62D204C27}" type="presOf" srcId="{6582A349-A053-4B74-87AD-A264932FB53C}" destId="{AB7B16C2-BA32-4854-935E-444666F6083E}" srcOrd="0" destOrd="0" presId="urn:microsoft.com/office/officeart/2008/layout/HorizontalMultiLevelHierarchy"/>
    <dgm:cxn modelId="{5099DFBE-BA1C-4F1E-8ED3-5618561952F2}" type="presOf" srcId="{B62B30D4-438A-413D-93F9-4B005B834288}" destId="{B8AD135F-9796-41A0-BE0C-EBF65D37D0F8}" srcOrd="1" destOrd="0" presId="urn:microsoft.com/office/officeart/2008/layout/HorizontalMultiLevelHierarchy"/>
    <dgm:cxn modelId="{D4F07EFB-C3A8-47E8-8DF4-377B2BA1B7A0}" srcId="{932F5752-7D93-4F2E-98F4-F807E0DE3AED}" destId="{695F29D0-0F8D-421D-8940-8CDE8AA938F3}" srcOrd="0" destOrd="0" parTransId="{B62B30D4-438A-413D-93F9-4B005B834288}" sibTransId="{812823F5-FB6B-48C8-8AC1-0F5644BF7433}"/>
    <dgm:cxn modelId="{E31F62BA-B479-460F-AA12-62231F7EF187}" srcId="{3D79182F-AA10-450B-84BB-5DE06DA13F56}" destId="{F5410037-D38E-474E-8385-3D9A2D041754}" srcOrd="0" destOrd="0" parTransId="{219C940A-3B1A-4D7A-B618-D0A618AF04A5}" sibTransId="{E043350A-A157-4718-8C2C-99ACD69F357A}"/>
    <dgm:cxn modelId="{CEA9AD60-B77E-4948-A816-59E112002C6F}" type="presOf" srcId="{D755A54A-FE24-44D7-957F-FA59FD0D71B5}" destId="{E80C5A43-5901-412E-82F5-15E2C41C16CE}" srcOrd="0" destOrd="0" presId="urn:microsoft.com/office/officeart/2008/layout/HorizontalMultiLevelHierarchy"/>
    <dgm:cxn modelId="{A45286BD-3ED5-452D-81B2-0CC5CED61A01}" type="presOf" srcId="{86AE875D-D3D4-4909-B4F8-71527BC20A5F}" destId="{2B09C85E-C9D2-4FBA-81B1-DE90C4A953A4}" srcOrd="0" destOrd="0" presId="urn:microsoft.com/office/officeart/2008/layout/HorizontalMultiLevelHierarchy"/>
    <dgm:cxn modelId="{0D4252DF-82F7-4F35-AAF2-E5FA0D95D013}" type="presOf" srcId="{5BC8DE3D-1F9A-41E7-94CC-27931A78B463}" destId="{1F33D874-C09F-4093-A385-B25F74AFBCC8}" srcOrd="0" destOrd="0" presId="urn:microsoft.com/office/officeart/2008/layout/HorizontalMultiLevelHierarchy"/>
    <dgm:cxn modelId="{D35F7773-4C63-4A2D-975D-ACDD699AF0CB}" type="presOf" srcId="{E03B19F7-B7E1-4F80-9548-9BAFA2269F52}" destId="{2482FCA8-AB97-4781-A62A-03D5A1803B75}" srcOrd="1" destOrd="0" presId="urn:microsoft.com/office/officeart/2008/layout/HorizontalMultiLevelHierarchy"/>
    <dgm:cxn modelId="{E94696DF-6A9A-4599-BEC4-CB65486FDA8E}" type="presOf" srcId="{612569C8-53E4-4D5A-A845-83408934EACA}" destId="{4A1B5AE9-D6E9-4560-8AA9-81A5B8A3F10D}" srcOrd="1" destOrd="0" presId="urn:microsoft.com/office/officeart/2008/layout/HorizontalMultiLevelHierarchy"/>
    <dgm:cxn modelId="{28B49D1E-5DA4-4FA3-9984-B9EF86D6BF65}" srcId="{73CB4E61-8FEE-4FE7-AA4C-672515E0363F}" destId="{207D7800-54ED-42E3-BF23-16077E8C4859}" srcOrd="1" destOrd="0" parTransId="{3E8D210B-9AF8-4C6A-8CC7-A17AE31FBF28}" sibTransId="{50D36BAC-B889-4D4F-A734-CEB1DC566BDA}"/>
    <dgm:cxn modelId="{1D9EE9B3-912E-42E5-BFD0-8A1E4BD9763E}" type="presOf" srcId="{B351AA2B-F0E8-4F48-A874-59F084B3DAD3}" destId="{CF3E7BFF-3BC2-4579-A7E8-3CB30A3CD353}" srcOrd="0" destOrd="0" presId="urn:microsoft.com/office/officeart/2008/layout/HorizontalMultiLevelHierarchy"/>
    <dgm:cxn modelId="{879B974F-A047-44CA-8604-4D5902F0DFF0}" type="presOf" srcId="{E03B19F7-B7E1-4F80-9548-9BAFA2269F52}" destId="{B69F699B-62DD-4087-8FC0-F86B0DA79614}" srcOrd="0" destOrd="0" presId="urn:microsoft.com/office/officeart/2008/layout/HorizontalMultiLevelHierarchy"/>
    <dgm:cxn modelId="{4BE8BD76-48ED-45C2-966A-4C0ECAD28372}" type="presOf" srcId="{219C940A-3B1A-4D7A-B618-D0A618AF04A5}" destId="{A5328F28-E003-4E57-896B-9EFDFE9A8F4F}" srcOrd="0" destOrd="0" presId="urn:microsoft.com/office/officeart/2008/layout/HorizontalMultiLevelHierarchy"/>
    <dgm:cxn modelId="{DA3FEB2C-8AE1-4D00-A2E3-342505A38C6C}" type="presOf" srcId="{6582A349-A053-4B74-87AD-A264932FB53C}" destId="{9F65593C-99B6-4F5D-A9F0-CCDA40D84A91}" srcOrd="1" destOrd="0" presId="urn:microsoft.com/office/officeart/2008/layout/HorizontalMultiLevelHierarchy"/>
    <dgm:cxn modelId="{AD34AE33-8EEB-4D9D-BF8C-F5EDD2F08D0D}" type="presParOf" srcId="{2B09C85E-C9D2-4FBA-81B1-DE90C4A953A4}" destId="{B46C9DD5-69EF-4185-A3A6-A4D68402A9B4}" srcOrd="0" destOrd="0" presId="urn:microsoft.com/office/officeart/2008/layout/HorizontalMultiLevelHierarchy"/>
    <dgm:cxn modelId="{4DEB8C0B-5444-4419-BDE1-BD17AFCBE346}" type="presParOf" srcId="{B46C9DD5-69EF-4185-A3A6-A4D68402A9B4}" destId="{E83D62C2-394E-4AE5-BE9B-7BF457B2C943}" srcOrd="0" destOrd="0" presId="urn:microsoft.com/office/officeart/2008/layout/HorizontalMultiLevelHierarchy"/>
    <dgm:cxn modelId="{875D9B16-F79C-45B3-AD10-A73F961AFBE6}" type="presParOf" srcId="{B46C9DD5-69EF-4185-A3A6-A4D68402A9B4}" destId="{58920AB9-CEBD-431E-AE28-5F9FFA3062D7}" srcOrd="1" destOrd="0" presId="urn:microsoft.com/office/officeart/2008/layout/HorizontalMultiLevelHierarchy"/>
    <dgm:cxn modelId="{7DCB7DDC-7ADF-4753-89EA-4F8A5E22731F}" type="presParOf" srcId="{58920AB9-CEBD-431E-AE28-5F9FFA3062D7}" destId="{B41F7ABF-15C4-482A-A6A0-32C99EFA389F}" srcOrd="0" destOrd="0" presId="urn:microsoft.com/office/officeart/2008/layout/HorizontalMultiLevelHierarchy"/>
    <dgm:cxn modelId="{FF9A9DEF-4011-4B1B-8FC8-F5208D3A37FD}" type="presParOf" srcId="{B41F7ABF-15C4-482A-A6A0-32C99EFA389F}" destId="{B8AD135F-9796-41A0-BE0C-EBF65D37D0F8}" srcOrd="0" destOrd="0" presId="urn:microsoft.com/office/officeart/2008/layout/HorizontalMultiLevelHierarchy"/>
    <dgm:cxn modelId="{7345AD3E-0142-4DEB-9A44-0577634866F7}" type="presParOf" srcId="{58920AB9-CEBD-431E-AE28-5F9FFA3062D7}" destId="{61E8D957-E013-4BF1-9CE8-6AAA456831D6}" srcOrd="1" destOrd="0" presId="urn:microsoft.com/office/officeart/2008/layout/HorizontalMultiLevelHierarchy"/>
    <dgm:cxn modelId="{7FC272D6-DE63-4D1A-A149-63FEB66AEF51}" type="presParOf" srcId="{61E8D957-E013-4BF1-9CE8-6AAA456831D6}" destId="{7C25744D-BF23-4BBE-8019-B761A8A97689}" srcOrd="0" destOrd="0" presId="urn:microsoft.com/office/officeart/2008/layout/HorizontalMultiLevelHierarchy"/>
    <dgm:cxn modelId="{8A4696FB-AE14-451E-BE09-2E6B2522861D}" type="presParOf" srcId="{61E8D957-E013-4BF1-9CE8-6AAA456831D6}" destId="{6EAE4FF9-BC44-4B26-8254-33D885382DAF}" srcOrd="1" destOrd="0" presId="urn:microsoft.com/office/officeart/2008/layout/HorizontalMultiLevelHierarchy"/>
    <dgm:cxn modelId="{DAECE17F-6561-4298-9715-4AE5C3A85457}" type="presParOf" srcId="{6EAE4FF9-BC44-4B26-8254-33D885382DAF}" destId="{AB7B16C2-BA32-4854-935E-444666F6083E}" srcOrd="0" destOrd="0" presId="urn:microsoft.com/office/officeart/2008/layout/HorizontalMultiLevelHierarchy"/>
    <dgm:cxn modelId="{9566F240-8B0D-4C54-9429-DDF8015CFA06}" type="presParOf" srcId="{AB7B16C2-BA32-4854-935E-444666F6083E}" destId="{9F65593C-99B6-4F5D-A9F0-CCDA40D84A91}" srcOrd="0" destOrd="0" presId="urn:microsoft.com/office/officeart/2008/layout/HorizontalMultiLevelHierarchy"/>
    <dgm:cxn modelId="{7CC62B36-843F-4DFA-8D6A-3C37B7BACE92}" type="presParOf" srcId="{6EAE4FF9-BC44-4B26-8254-33D885382DAF}" destId="{C9D96ADF-8A2F-4B0E-8CF1-A052DE69F4F8}" srcOrd="1" destOrd="0" presId="urn:microsoft.com/office/officeart/2008/layout/HorizontalMultiLevelHierarchy"/>
    <dgm:cxn modelId="{9B567437-CF81-4A0C-8ADA-D5B24245C39D}" type="presParOf" srcId="{C9D96ADF-8A2F-4B0E-8CF1-A052DE69F4F8}" destId="{CF3E7BFF-3BC2-4579-A7E8-3CB30A3CD353}" srcOrd="0" destOrd="0" presId="urn:microsoft.com/office/officeart/2008/layout/HorizontalMultiLevelHierarchy"/>
    <dgm:cxn modelId="{7BF2093A-A3BE-4253-BC0F-C7CB27584C52}" type="presParOf" srcId="{C9D96ADF-8A2F-4B0E-8CF1-A052DE69F4F8}" destId="{AD31A999-61B9-48BB-A064-195D9C675362}" srcOrd="1" destOrd="0" presId="urn:microsoft.com/office/officeart/2008/layout/HorizontalMultiLevelHierarchy"/>
    <dgm:cxn modelId="{E5D8AD3C-6EDD-4643-B64C-D64DBFBE5FB3}" type="presParOf" srcId="{58920AB9-CEBD-431E-AE28-5F9FFA3062D7}" destId="{457E949A-78A4-4534-8903-59F6C66D050F}" srcOrd="2" destOrd="0" presId="urn:microsoft.com/office/officeart/2008/layout/HorizontalMultiLevelHierarchy"/>
    <dgm:cxn modelId="{6B695772-D16D-4215-A6C3-E5332BB076B6}" type="presParOf" srcId="{457E949A-78A4-4534-8903-59F6C66D050F}" destId="{4A1B5AE9-D6E9-4560-8AA9-81A5B8A3F10D}" srcOrd="0" destOrd="0" presId="urn:microsoft.com/office/officeart/2008/layout/HorizontalMultiLevelHierarchy"/>
    <dgm:cxn modelId="{0A23A66C-B942-4280-93BA-C4C172FA3E6E}" type="presParOf" srcId="{58920AB9-CEBD-431E-AE28-5F9FFA3062D7}" destId="{2D7D74C5-67D7-49B5-8004-8DAC3598A19E}" srcOrd="3" destOrd="0" presId="urn:microsoft.com/office/officeart/2008/layout/HorizontalMultiLevelHierarchy"/>
    <dgm:cxn modelId="{FCEDDD19-247C-49FB-B120-E74461B6CF72}" type="presParOf" srcId="{2D7D74C5-67D7-49B5-8004-8DAC3598A19E}" destId="{DB405D81-EB77-4E68-803E-E97BC71C3DF0}" srcOrd="0" destOrd="0" presId="urn:microsoft.com/office/officeart/2008/layout/HorizontalMultiLevelHierarchy"/>
    <dgm:cxn modelId="{EBDE78D4-B8DC-40FB-8E2A-A7628C870605}" type="presParOf" srcId="{2D7D74C5-67D7-49B5-8004-8DAC3598A19E}" destId="{35A940AC-227B-45AB-8799-ABEA3D7D086C}" srcOrd="1" destOrd="0" presId="urn:microsoft.com/office/officeart/2008/layout/HorizontalMultiLevelHierarchy"/>
    <dgm:cxn modelId="{AD1E2256-1A7E-492B-917E-B9527A26482E}" type="presParOf" srcId="{35A940AC-227B-45AB-8799-ABEA3D7D086C}" destId="{A5328F28-E003-4E57-896B-9EFDFE9A8F4F}" srcOrd="0" destOrd="0" presId="urn:microsoft.com/office/officeart/2008/layout/HorizontalMultiLevelHierarchy"/>
    <dgm:cxn modelId="{16F8278C-5C36-4FB2-9F24-B6943F977FBA}" type="presParOf" srcId="{A5328F28-E003-4E57-896B-9EFDFE9A8F4F}" destId="{0589EB98-8D78-4963-A7FC-D68CE7DF2147}" srcOrd="0" destOrd="0" presId="urn:microsoft.com/office/officeart/2008/layout/HorizontalMultiLevelHierarchy"/>
    <dgm:cxn modelId="{1A19EB0F-F5D6-42FF-8829-C940E25B546C}" type="presParOf" srcId="{35A940AC-227B-45AB-8799-ABEA3D7D086C}" destId="{D76CA498-3EB8-49B8-AD5C-977B8548501C}" srcOrd="1" destOrd="0" presId="urn:microsoft.com/office/officeart/2008/layout/HorizontalMultiLevelHierarchy"/>
    <dgm:cxn modelId="{EAF1D40D-CDD5-46BE-9213-271808754C4D}" type="presParOf" srcId="{D76CA498-3EB8-49B8-AD5C-977B8548501C}" destId="{0F20826F-3454-4466-8A6B-ED197313DC14}" srcOrd="0" destOrd="0" presId="urn:microsoft.com/office/officeart/2008/layout/HorizontalMultiLevelHierarchy"/>
    <dgm:cxn modelId="{C94D2F23-512D-436B-A5FC-0A2A61989B62}" type="presParOf" srcId="{D76CA498-3EB8-49B8-AD5C-977B8548501C}" destId="{CC8E3814-9827-4B8D-824D-894A57699A8F}" srcOrd="1" destOrd="0" presId="urn:microsoft.com/office/officeart/2008/layout/HorizontalMultiLevelHierarchy"/>
    <dgm:cxn modelId="{969C69FF-584B-4F3C-8680-FEC34CBC2211}" type="presParOf" srcId="{58920AB9-CEBD-431E-AE28-5F9FFA3062D7}" destId="{FC5CD8FF-9843-4C4B-85D5-667FE208A0CE}" srcOrd="4" destOrd="0" presId="urn:microsoft.com/office/officeart/2008/layout/HorizontalMultiLevelHierarchy"/>
    <dgm:cxn modelId="{D0AB0D8A-D33D-4415-83B0-60B9ADE5FAFC}" type="presParOf" srcId="{FC5CD8FF-9843-4C4B-85D5-667FE208A0CE}" destId="{C6DD4763-E532-4200-8FF9-7AD52BC4796D}" srcOrd="0" destOrd="0" presId="urn:microsoft.com/office/officeart/2008/layout/HorizontalMultiLevelHierarchy"/>
    <dgm:cxn modelId="{F6A4B4B3-2026-4280-858F-07780F7D0A03}" type="presParOf" srcId="{58920AB9-CEBD-431E-AE28-5F9FFA3062D7}" destId="{6D216456-5AC0-40DA-AF2B-9B74D088D1C2}" srcOrd="5" destOrd="0" presId="urn:microsoft.com/office/officeart/2008/layout/HorizontalMultiLevelHierarchy"/>
    <dgm:cxn modelId="{2FEACE08-DFBF-4842-BC3F-F6B5319C6EC3}" type="presParOf" srcId="{6D216456-5AC0-40DA-AF2B-9B74D088D1C2}" destId="{3CC22B1A-7549-4A21-AB0B-FB7719ED0D74}" srcOrd="0" destOrd="0" presId="urn:microsoft.com/office/officeart/2008/layout/HorizontalMultiLevelHierarchy"/>
    <dgm:cxn modelId="{D8A769A2-AB1B-4AFE-957E-ED832763C124}" type="presParOf" srcId="{6D216456-5AC0-40DA-AF2B-9B74D088D1C2}" destId="{D6AA2AA4-DFCB-43D4-BDE4-E266F7F664D3}" srcOrd="1" destOrd="0" presId="urn:microsoft.com/office/officeart/2008/layout/HorizontalMultiLevelHierarchy"/>
    <dgm:cxn modelId="{C3A2A11B-5D60-4E28-A25C-7F9147376F9A}" type="presParOf" srcId="{D6AA2AA4-DFCB-43D4-BDE4-E266F7F664D3}" destId="{B69F699B-62DD-4087-8FC0-F86B0DA79614}" srcOrd="0" destOrd="0" presId="urn:microsoft.com/office/officeart/2008/layout/HorizontalMultiLevelHierarchy"/>
    <dgm:cxn modelId="{0384A26B-547E-463C-8272-5D736AF2B940}" type="presParOf" srcId="{B69F699B-62DD-4087-8FC0-F86B0DA79614}" destId="{2482FCA8-AB97-4781-A62A-03D5A1803B75}" srcOrd="0" destOrd="0" presId="urn:microsoft.com/office/officeart/2008/layout/HorizontalMultiLevelHierarchy"/>
    <dgm:cxn modelId="{14DD71BC-C70F-42CC-89AC-5D6FB1DE34F2}" type="presParOf" srcId="{D6AA2AA4-DFCB-43D4-BDE4-E266F7F664D3}" destId="{E71F7847-F438-4FE3-9FD7-29CA78502CA6}" srcOrd="1" destOrd="0" presId="urn:microsoft.com/office/officeart/2008/layout/HorizontalMultiLevelHierarchy"/>
    <dgm:cxn modelId="{9EF5A27D-7462-455D-BE78-AD1B91D79D90}" type="presParOf" srcId="{E71F7847-F438-4FE3-9FD7-29CA78502CA6}" destId="{E80C5A43-5901-412E-82F5-15E2C41C16CE}" srcOrd="0" destOrd="0" presId="urn:microsoft.com/office/officeart/2008/layout/HorizontalMultiLevelHierarchy"/>
    <dgm:cxn modelId="{DD39F212-4AEB-4CBB-9E82-F0606F852ED8}" type="presParOf" srcId="{E71F7847-F438-4FE3-9FD7-29CA78502CA6}" destId="{9B776E60-35A4-471A-BB10-B2E71330F8C1}" srcOrd="1" destOrd="0" presId="urn:microsoft.com/office/officeart/2008/layout/HorizontalMultiLevelHierarchy"/>
    <dgm:cxn modelId="{773EC4CC-1984-4FDE-BFD5-F37371D28F91}" type="presParOf" srcId="{D6AA2AA4-DFCB-43D4-BDE4-E266F7F664D3}" destId="{57328E4C-FD1D-4BCF-9A51-A3D2E5ED85AD}" srcOrd="2" destOrd="0" presId="urn:microsoft.com/office/officeart/2008/layout/HorizontalMultiLevelHierarchy"/>
    <dgm:cxn modelId="{96E8427F-F9A6-4AA8-873B-B32DA5938A16}" type="presParOf" srcId="{57328E4C-FD1D-4BCF-9A51-A3D2E5ED85AD}" destId="{C80E5727-2FCA-475D-A6D9-BBF08CFFD3E2}" srcOrd="0" destOrd="0" presId="urn:microsoft.com/office/officeart/2008/layout/HorizontalMultiLevelHierarchy"/>
    <dgm:cxn modelId="{974A467A-F420-4662-975A-116CC1346810}" type="presParOf" srcId="{D6AA2AA4-DFCB-43D4-BDE4-E266F7F664D3}" destId="{A0800F9E-08D6-4216-907D-83C3B4674065}" srcOrd="3" destOrd="0" presId="urn:microsoft.com/office/officeart/2008/layout/HorizontalMultiLevelHierarchy"/>
    <dgm:cxn modelId="{390B8B44-5DD7-48B4-8A29-B2174B843911}" type="presParOf" srcId="{A0800F9E-08D6-4216-907D-83C3B4674065}" destId="{B89DE05B-8F83-4458-8CF3-17526800017F}" srcOrd="0" destOrd="0" presId="urn:microsoft.com/office/officeart/2008/layout/HorizontalMultiLevelHierarchy"/>
    <dgm:cxn modelId="{5436D5B9-F888-43A3-945E-7BF0871005C3}" type="presParOf" srcId="{A0800F9E-08D6-4216-907D-83C3B4674065}" destId="{CFE20F98-76E6-45C2-90E0-4BEC8A0AB2E4}" srcOrd="1" destOrd="0" presId="urn:microsoft.com/office/officeart/2008/layout/HorizontalMultiLevelHierarchy"/>
    <dgm:cxn modelId="{8DDDF3BB-73D7-41DF-A476-2B884A606F97}" type="presParOf" srcId="{D6AA2AA4-DFCB-43D4-BDE4-E266F7F664D3}" destId="{084339CD-E827-4B63-9FB1-AFEE3FF95CD5}" srcOrd="4" destOrd="0" presId="urn:microsoft.com/office/officeart/2008/layout/HorizontalMultiLevelHierarchy"/>
    <dgm:cxn modelId="{16AE7DA6-9BB7-4E26-B396-0B552A7E5988}" type="presParOf" srcId="{084339CD-E827-4B63-9FB1-AFEE3FF95CD5}" destId="{F8202C0A-F3B9-4087-9B82-E6B1F777451E}" srcOrd="0" destOrd="0" presId="urn:microsoft.com/office/officeart/2008/layout/HorizontalMultiLevelHierarchy"/>
    <dgm:cxn modelId="{ADF60C5E-FD6F-47C6-9AA3-E577251D48C1}" type="presParOf" srcId="{D6AA2AA4-DFCB-43D4-BDE4-E266F7F664D3}" destId="{EC81B4B4-2587-4088-A2D7-B024357A27C8}" srcOrd="5" destOrd="0" presId="urn:microsoft.com/office/officeart/2008/layout/HorizontalMultiLevelHierarchy"/>
    <dgm:cxn modelId="{8851D2C5-C60B-4ECC-A886-3AE9C9B37616}" type="presParOf" srcId="{EC81B4B4-2587-4088-A2D7-B024357A27C8}" destId="{1F33D874-C09F-4093-A385-B25F74AFBCC8}" srcOrd="0" destOrd="0" presId="urn:microsoft.com/office/officeart/2008/layout/HorizontalMultiLevelHierarchy"/>
    <dgm:cxn modelId="{1A0DA733-4A85-4937-A6AA-C0B4A4F2A388}" type="presParOf" srcId="{EC81B4B4-2587-4088-A2D7-B024357A27C8}" destId="{3A46140F-BE5D-4A8B-BEAA-25F4543B8D4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DB13BD-720B-4F6F-B78F-17CFF55AEB9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0DFA4837-A36C-41AB-A7AB-3A04DAB2B039}">
      <dgm:prSet phldrT="[Texto]"/>
      <dgm:spPr/>
      <dgm:t>
        <a:bodyPr/>
        <a:lstStyle/>
        <a:p>
          <a:pPr algn="just"/>
          <a:r>
            <a:rPr lang="es-EC" dirty="0" smtClean="0"/>
            <a:t>En un 65% en los clientes lo que demuestra que un negocio es para la satisfacción de deseos y necesidades.</a:t>
          </a:r>
          <a:endParaRPr lang="es-EC" dirty="0"/>
        </a:p>
      </dgm:t>
    </dgm:pt>
    <dgm:pt modelId="{1919AB47-48DB-4212-91E8-BBAD9F52C842}" type="parTrans" cxnId="{9B16E869-A9EB-43C3-A6F3-54D949EF56C1}">
      <dgm:prSet/>
      <dgm:spPr/>
      <dgm:t>
        <a:bodyPr/>
        <a:lstStyle/>
        <a:p>
          <a:endParaRPr lang="es-EC"/>
        </a:p>
      </dgm:t>
    </dgm:pt>
    <dgm:pt modelId="{FA32CA63-9EE2-4FDB-BDF8-725C44D351E2}" type="sibTrans" cxnId="{9B16E869-A9EB-43C3-A6F3-54D949EF56C1}">
      <dgm:prSet/>
      <dgm:spPr/>
      <dgm:t>
        <a:bodyPr/>
        <a:lstStyle/>
        <a:p>
          <a:endParaRPr lang="es-EC"/>
        </a:p>
      </dgm:t>
    </dgm:pt>
    <dgm:pt modelId="{0B8556B0-9E23-4F83-A6EE-6D2F7DB598EC}">
      <dgm:prSet phldrT="[Texto]"/>
      <dgm:spPr/>
      <dgm:t>
        <a:bodyPr/>
        <a:lstStyle/>
        <a:p>
          <a:pPr algn="just"/>
          <a:r>
            <a:rPr lang="es-EC" dirty="0" smtClean="0"/>
            <a:t>La competencia preocupa a los decisores en un 25,78% lo que demuestra que la competencia en este tipo de negocios es mayormente de forma ética y sin intensidad.</a:t>
          </a:r>
          <a:endParaRPr lang="es-EC" dirty="0"/>
        </a:p>
      </dgm:t>
    </dgm:pt>
    <dgm:pt modelId="{73548719-8764-4FC8-97AB-8F8BE3C22871}" type="parTrans" cxnId="{D1C07A58-F1FF-4134-AB81-CF15F8A1F78D}">
      <dgm:prSet/>
      <dgm:spPr/>
      <dgm:t>
        <a:bodyPr/>
        <a:lstStyle/>
        <a:p>
          <a:endParaRPr lang="es-EC"/>
        </a:p>
      </dgm:t>
    </dgm:pt>
    <dgm:pt modelId="{3D4E5590-A615-4A2F-9EB1-27323C93D53A}" type="sibTrans" cxnId="{D1C07A58-F1FF-4134-AB81-CF15F8A1F78D}">
      <dgm:prSet/>
      <dgm:spPr/>
      <dgm:t>
        <a:bodyPr/>
        <a:lstStyle/>
        <a:p>
          <a:endParaRPr lang="es-EC"/>
        </a:p>
      </dgm:t>
    </dgm:pt>
    <dgm:pt modelId="{B2BA664A-EC98-4F8F-8514-37E548364D01}">
      <dgm:prSet/>
      <dgm:spPr/>
      <dgm:t>
        <a:bodyPr/>
        <a:lstStyle/>
        <a:p>
          <a:r>
            <a:rPr lang="es-EC" dirty="0" smtClean="0"/>
            <a:t>Los proveedores preocupa a los decisores en un 8,78% lo que afirma claramente que los proveedores cumplen con las exigencias de los negocios de mecánica automotriz.</a:t>
          </a:r>
          <a:endParaRPr lang="es-EC" dirty="0"/>
        </a:p>
      </dgm:t>
    </dgm:pt>
    <dgm:pt modelId="{6B311A96-6568-4F31-BF72-EA9F1058D825}" type="parTrans" cxnId="{6DE0DA29-353C-492B-90ED-E47CBD2203A9}">
      <dgm:prSet/>
      <dgm:spPr/>
      <dgm:t>
        <a:bodyPr/>
        <a:lstStyle/>
        <a:p>
          <a:endParaRPr lang="es-EC"/>
        </a:p>
      </dgm:t>
    </dgm:pt>
    <dgm:pt modelId="{7B2E755F-E482-4EF4-88BA-01E5FE26E337}" type="sibTrans" cxnId="{6DE0DA29-353C-492B-90ED-E47CBD2203A9}">
      <dgm:prSet/>
      <dgm:spPr/>
      <dgm:t>
        <a:bodyPr/>
        <a:lstStyle/>
        <a:p>
          <a:endParaRPr lang="es-EC"/>
        </a:p>
      </dgm:t>
    </dgm:pt>
    <dgm:pt modelId="{97D59448-F6FF-499E-958B-C92E620653C6}" type="pres">
      <dgm:prSet presAssocID="{A2DB13BD-720B-4F6F-B78F-17CFF55AEB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8F8A10-7CB6-4983-81A4-9EBA3281AE0C}" type="pres">
      <dgm:prSet presAssocID="{0DFA4837-A36C-41AB-A7AB-3A04DAB2B03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874269-4069-4C10-B83F-62CC20975954}" type="pres">
      <dgm:prSet presAssocID="{FA32CA63-9EE2-4FDB-BDF8-725C44D351E2}" presName="spacer" presStyleCnt="0"/>
      <dgm:spPr/>
    </dgm:pt>
    <dgm:pt modelId="{3A342384-14CD-4DFA-8F19-8D8D1F7E9FA5}" type="pres">
      <dgm:prSet presAssocID="{0B8556B0-9E23-4F83-A6EE-6D2F7DB598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4F2C12-F783-48B3-9167-F729E3D68B96}" type="pres">
      <dgm:prSet presAssocID="{3D4E5590-A615-4A2F-9EB1-27323C93D53A}" presName="spacer" presStyleCnt="0"/>
      <dgm:spPr/>
    </dgm:pt>
    <dgm:pt modelId="{ADAC2CFC-D0C0-455C-9542-9A9EE2EBE164}" type="pres">
      <dgm:prSet presAssocID="{B2BA664A-EC98-4F8F-8514-37E548364D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C579EC8-BEEF-48D3-9480-2B3541543CA0}" type="presOf" srcId="{0DFA4837-A36C-41AB-A7AB-3A04DAB2B039}" destId="{D98F8A10-7CB6-4983-81A4-9EBA3281AE0C}" srcOrd="0" destOrd="0" presId="urn:microsoft.com/office/officeart/2005/8/layout/vList2"/>
    <dgm:cxn modelId="{6DE0DA29-353C-492B-90ED-E47CBD2203A9}" srcId="{A2DB13BD-720B-4F6F-B78F-17CFF55AEB95}" destId="{B2BA664A-EC98-4F8F-8514-37E548364D01}" srcOrd="2" destOrd="0" parTransId="{6B311A96-6568-4F31-BF72-EA9F1058D825}" sibTransId="{7B2E755F-E482-4EF4-88BA-01E5FE26E337}"/>
    <dgm:cxn modelId="{9B16E869-A9EB-43C3-A6F3-54D949EF56C1}" srcId="{A2DB13BD-720B-4F6F-B78F-17CFF55AEB95}" destId="{0DFA4837-A36C-41AB-A7AB-3A04DAB2B039}" srcOrd="0" destOrd="0" parTransId="{1919AB47-48DB-4212-91E8-BBAD9F52C842}" sibTransId="{FA32CA63-9EE2-4FDB-BDF8-725C44D351E2}"/>
    <dgm:cxn modelId="{C3823936-A968-4DFD-BDD2-6DBDBF007C2C}" type="presOf" srcId="{B2BA664A-EC98-4F8F-8514-37E548364D01}" destId="{ADAC2CFC-D0C0-455C-9542-9A9EE2EBE164}" srcOrd="0" destOrd="0" presId="urn:microsoft.com/office/officeart/2005/8/layout/vList2"/>
    <dgm:cxn modelId="{2FBFE3C1-4B95-4126-A87C-76B65A8116B0}" type="presOf" srcId="{0B8556B0-9E23-4F83-A6EE-6D2F7DB598EC}" destId="{3A342384-14CD-4DFA-8F19-8D8D1F7E9FA5}" srcOrd="0" destOrd="0" presId="urn:microsoft.com/office/officeart/2005/8/layout/vList2"/>
    <dgm:cxn modelId="{D1C07A58-F1FF-4134-AB81-CF15F8A1F78D}" srcId="{A2DB13BD-720B-4F6F-B78F-17CFF55AEB95}" destId="{0B8556B0-9E23-4F83-A6EE-6D2F7DB598EC}" srcOrd="1" destOrd="0" parTransId="{73548719-8764-4FC8-97AB-8F8BE3C22871}" sibTransId="{3D4E5590-A615-4A2F-9EB1-27323C93D53A}"/>
    <dgm:cxn modelId="{2A01923C-C595-49A5-95E1-694DCE3EC410}" type="presOf" srcId="{A2DB13BD-720B-4F6F-B78F-17CFF55AEB95}" destId="{97D59448-F6FF-499E-958B-C92E620653C6}" srcOrd="0" destOrd="0" presId="urn:microsoft.com/office/officeart/2005/8/layout/vList2"/>
    <dgm:cxn modelId="{4F8DB666-0CEF-48AD-8291-05AF4B5427E2}" type="presParOf" srcId="{97D59448-F6FF-499E-958B-C92E620653C6}" destId="{D98F8A10-7CB6-4983-81A4-9EBA3281AE0C}" srcOrd="0" destOrd="0" presId="urn:microsoft.com/office/officeart/2005/8/layout/vList2"/>
    <dgm:cxn modelId="{15CCB736-D523-4D04-A052-E31BFBC842D8}" type="presParOf" srcId="{97D59448-F6FF-499E-958B-C92E620653C6}" destId="{CE874269-4069-4C10-B83F-62CC20975954}" srcOrd="1" destOrd="0" presId="urn:microsoft.com/office/officeart/2005/8/layout/vList2"/>
    <dgm:cxn modelId="{A2B5E294-BBF1-4FC9-8DAC-296934E5C68C}" type="presParOf" srcId="{97D59448-F6FF-499E-958B-C92E620653C6}" destId="{3A342384-14CD-4DFA-8F19-8D8D1F7E9FA5}" srcOrd="2" destOrd="0" presId="urn:microsoft.com/office/officeart/2005/8/layout/vList2"/>
    <dgm:cxn modelId="{1D136910-AAC1-453B-BCB2-5C1C27D54FB8}" type="presParOf" srcId="{97D59448-F6FF-499E-958B-C92E620653C6}" destId="{254F2C12-F783-48B3-9167-F729E3D68B96}" srcOrd="3" destOrd="0" presId="urn:microsoft.com/office/officeart/2005/8/layout/vList2"/>
    <dgm:cxn modelId="{6BB0078B-A94C-4A22-90EF-572CF2CD1142}" type="presParOf" srcId="{97D59448-F6FF-499E-958B-C92E620653C6}" destId="{ADAC2CFC-D0C0-455C-9542-9A9EE2EBE16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40544A-F8E3-4161-94AC-D0B72F729256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7228CAB-E95D-4FF7-98BD-AE4ED25C5873}">
      <dgm:prSet phldrT="[Texto]"/>
      <dgm:spPr/>
      <dgm:t>
        <a:bodyPr/>
        <a:lstStyle/>
        <a:p>
          <a:r>
            <a:rPr lang="es-EC" dirty="0" smtClean="0"/>
            <a:t>Crítica</a:t>
          </a:r>
          <a:endParaRPr lang="es-EC" dirty="0"/>
        </a:p>
      </dgm:t>
    </dgm:pt>
    <dgm:pt modelId="{DB6C0CE3-E0F6-46E7-BBF2-E279BDA96AE8}" type="parTrans" cxnId="{191867CA-B486-495B-B983-88E01EF82555}">
      <dgm:prSet/>
      <dgm:spPr/>
      <dgm:t>
        <a:bodyPr/>
        <a:lstStyle/>
        <a:p>
          <a:endParaRPr lang="es-EC"/>
        </a:p>
      </dgm:t>
    </dgm:pt>
    <dgm:pt modelId="{86FB6268-8912-4DF1-B38E-7C2A13E352CB}" type="sibTrans" cxnId="{191867CA-B486-495B-B983-88E01EF82555}">
      <dgm:prSet/>
      <dgm:spPr/>
      <dgm:t>
        <a:bodyPr/>
        <a:lstStyle/>
        <a:p>
          <a:endParaRPr lang="es-EC"/>
        </a:p>
      </dgm:t>
    </dgm:pt>
    <dgm:pt modelId="{222D11A1-6E5A-435C-8E5E-DCD2796D96EC}">
      <dgm:prSet phldrT="[Texto]"/>
      <dgm:spPr/>
      <dgm:t>
        <a:bodyPr/>
        <a:lstStyle/>
        <a:p>
          <a:r>
            <a:rPr lang="es-EC" dirty="0" smtClean="0"/>
            <a:t>Posicionamiento</a:t>
          </a:r>
          <a:endParaRPr lang="es-EC" dirty="0"/>
        </a:p>
      </dgm:t>
    </dgm:pt>
    <dgm:pt modelId="{D5E77676-DC68-41CF-9283-60AB126AB089}" type="parTrans" cxnId="{A56F831D-F418-4274-9A94-08EC7702860F}">
      <dgm:prSet/>
      <dgm:spPr/>
      <dgm:t>
        <a:bodyPr/>
        <a:lstStyle/>
        <a:p>
          <a:endParaRPr lang="es-EC"/>
        </a:p>
      </dgm:t>
    </dgm:pt>
    <dgm:pt modelId="{9C396BEF-44E5-4F5F-9546-4FFC9ED376BA}" type="sibTrans" cxnId="{A56F831D-F418-4274-9A94-08EC7702860F}">
      <dgm:prSet/>
      <dgm:spPr/>
      <dgm:t>
        <a:bodyPr/>
        <a:lstStyle/>
        <a:p>
          <a:endParaRPr lang="es-EC"/>
        </a:p>
      </dgm:t>
    </dgm:pt>
    <dgm:pt modelId="{6595AB79-E8E4-4C51-8849-F25773177B85}">
      <dgm:prSet phldrT="[Texto]"/>
      <dgm:spPr/>
      <dgm:t>
        <a:bodyPr/>
        <a:lstStyle/>
        <a:p>
          <a:r>
            <a:rPr lang="es-EC" dirty="0" smtClean="0"/>
            <a:t>31.76%</a:t>
          </a:r>
          <a:endParaRPr lang="es-EC" dirty="0"/>
        </a:p>
      </dgm:t>
    </dgm:pt>
    <dgm:pt modelId="{326F5257-85EA-444D-B1A4-6D6231C7AB55}" type="parTrans" cxnId="{76C27899-DE6C-4AB0-B529-BB7DE15DC034}">
      <dgm:prSet/>
      <dgm:spPr/>
      <dgm:t>
        <a:bodyPr/>
        <a:lstStyle/>
        <a:p>
          <a:endParaRPr lang="es-EC"/>
        </a:p>
      </dgm:t>
    </dgm:pt>
    <dgm:pt modelId="{AEA91831-8541-4EF8-93A2-31C33DDC7660}" type="sibTrans" cxnId="{76C27899-DE6C-4AB0-B529-BB7DE15DC034}">
      <dgm:prSet/>
      <dgm:spPr/>
      <dgm:t>
        <a:bodyPr/>
        <a:lstStyle/>
        <a:p>
          <a:endParaRPr lang="es-EC"/>
        </a:p>
      </dgm:t>
    </dgm:pt>
    <dgm:pt modelId="{78317508-4FEE-44A5-B304-7ADF6AC2021D}">
      <dgm:prSet phldrT="[Texto]"/>
      <dgm:spPr/>
      <dgm:t>
        <a:bodyPr/>
        <a:lstStyle/>
        <a:p>
          <a:r>
            <a:rPr lang="es-EC" dirty="0" smtClean="0"/>
            <a:t>Importantes</a:t>
          </a:r>
          <a:endParaRPr lang="es-EC" dirty="0"/>
        </a:p>
      </dgm:t>
    </dgm:pt>
    <dgm:pt modelId="{F601F4A8-61A0-4D86-89AA-3FCA55B855D4}" type="parTrans" cxnId="{3833CD7C-7864-4375-8674-28FF7259A37B}">
      <dgm:prSet/>
      <dgm:spPr/>
      <dgm:t>
        <a:bodyPr/>
        <a:lstStyle/>
        <a:p>
          <a:endParaRPr lang="es-EC"/>
        </a:p>
      </dgm:t>
    </dgm:pt>
    <dgm:pt modelId="{AE53DDB8-3FA2-4C94-AC32-02BFCDC52A63}" type="sibTrans" cxnId="{3833CD7C-7864-4375-8674-28FF7259A37B}">
      <dgm:prSet/>
      <dgm:spPr/>
      <dgm:t>
        <a:bodyPr/>
        <a:lstStyle/>
        <a:p>
          <a:endParaRPr lang="es-EC"/>
        </a:p>
      </dgm:t>
    </dgm:pt>
    <dgm:pt modelId="{FF98C29D-A988-4F53-B86F-9E9FAA4316D8}">
      <dgm:prSet phldrT="[Texto]"/>
      <dgm:spPr/>
      <dgm:t>
        <a:bodyPr/>
        <a:lstStyle/>
        <a:p>
          <a:r>
            <a:rPr lang="es-EC" dirty="0" smtClean="0"/>
            <a:t>15,26%</a:t>
          </a:r>
          <a:endParaRPr lang="es-EC" dirty="0"/>
        </a:p>
      </dgm:t>
    </dgm:pt>
    <dgm:pt modelId="{ED0EB594-0883-4641-9AC2-EE581570344A}" type="parTrans" cxnId="{B3CC8401-7872-4441-B234-D0918FCDCBEE}">
      <dgm:prSet/>
      <dgm:spPr/>
      <dgm:t>
        <a:bodyPr/>
        <a:lstStyle/>
        <a:p>
          <a:endParaRPr lang="es-EC"/>
        </a:p>
      </dgm:t>
    </dgm:pt>
    <dgm:pt modelId="{85206F8E-F674-4741-9C62-DC70F316A646}" type="sibTrans" cxnId="{B3CC8401-7872-4441-B234-D0918FCDCBEE}">
      <dgm:prSet/>
      <dgm:spPr/>
      <dgm:t>
        <a:bodyPr/>
        <a:lstStyle/>
        <a:p>
          <a:endParaRPr lang="es-EC"/>
        </a:p>
      </dgm:t>
    </dgm:pt>
    <dgm:pt modelId="{5BDF71DF-9711-4695-ADE9-A80510881109}">
      <dgm:prSet phldrT="[Texto]"/>
      <dgm:spPr/>
      <dgm:t>
        <a:bodyPr/>
        <a:lstStyle/>
        <a:p>
          <a:r>
            <a:rPr lang="es-EC" dirty="0" smtClean="0"/>
            <a:t>16,29%</a:t>
          </a:r>
          <a:endParaRPr lang="es-EC" dirty="0"/>
        </a:p>
      </dgm:t>
    </dgm:pt>
    <dgm:pt modelId="{D5B27D5D-BB10-481B-A0E2-E0BCCBBF166E}" type="parTrans" cxnId="{F307CDD1-9939-4EF0-A06F-033461383376}">
      <dgm:prSet/>
      <dgm:spPr/>
      <dgm:t>
        <a:bodyPr/>
        <a:lstStyle/>
        <a:p>
          <a:endParaRPr lang="es-EC"/>
        </a:p>
      </dgm:t>
    </dgm:pt>
    <dgm:pt modelId="{482FC833-07AD-42AC-8924-2C81797E68DE}" type="sibTrans" cxnId="{F307CDD1-9939-4EF0-A06F-033461383376}">
      <dgm:prSet/>
      <dgm:spPr/>
      <dgm:t>
        <a:bodyPr/>
        <a:lstStyle/>
        <a:p>
          <a:endParaRPr lang="es-EC"/>
        </a:p>
      </dgm:t>
    </dgm:pt>
    <dgm:pt modelId="{D7582F2B-77F6-4728-A1AA-928949C06E89}">
      <dgm:prSet phldrT="[Texto]"/>
      <dgm:spPr/>
      <dgm:t>
        <a:bodyPr/>
        <a:lstStyle/>
        <a:p>
          <a:r>
            <a:rPr lang="es-EC" dirty="0" smtClean="0"/>
            <a:t>17,96%</a:t>
          </a:r>
          <a:endParaRPr lang="es-EC" dirty="0"/>
        </a:p>
      </dgm:t>
    </dgm:pt>
    <dgm:pt modelId="{6E6D8F1E-F157-4A69-87C1-C30BD630D288}" type="parTrans" cxnId="{E031958C-0FC6-4B0D-97EE-8DA02B85A673}">
      <dgm:prSet/>
      <dgm:spPr/>
      <dgm:t>
        <a:bodyPr/>
        <a:lstStyle/>
        <a:p>
          <a:endParaRPr lang="es-EC"/>
        </a:p>
      </dgm:t>
    </dgm:pt>
    <dgm:pt modelId="{1D8F2A6B-F5DD-4BCE-A3F0-AA5828ADCD50}" type="sibTrans" cxnId="{E031958C-0FC6-4B0D-97EE-8DA02B85A673}">
      <dgm:prSet/>
      <dgm:spPr/>
      <dgm:t>
        <a:bodyPr/>
        <a:lstStyle/>
        <a:p>
          <a:endParaRPr lang="es-EC"/>
        </a:p>
      </dgm:t>
    </dgm:pt>
    <dgm:pt modelId="{3C718E2A-6252-4ADE-A41E-724AD1A81738}">
      <dgm:prSet phldrT="[Texto]"/>
      <dgm:spPr/>
      <dgm:t>
        <a:bodyPr/>
        <a:lstStyle/>
        <a:p>
          <a:r>
            <a:rPr lang="es-EC" dirty="0" smtClean="0"/>
            <a:t>18,91%</a:t>
          </a:r>
          <a:endParaRPr lang="es-EC" dirty="0"/>
        </a:p>
      </dgm:t>
    </dgm:pt>
    <dgm:pt modelId="{D22B7E0D-3763-410E-B108-A08C4071D62C}" type="parTrans" cxnId="{C8CA778D-6B9E-4445-A5D2-269053CD281D}">
      <dgm:prSet/>
      <dgm:spPr/>
      <dgm:t>
        <a:bodyPr/>
        <a:lstStyle/>
        <a:p>
          <a:endParaRPr lang="es-EC"/>
        </a:p>
      </dgm:t>
    </dgm:pt>
    <dgm:pt modelId="{FE1E0E7C-9956-4DE7-9E11-AF25B9A77D4E}" type="sibTrans" cxnId="{C8CA778D-6B9E-4445-A5D2-269053CD281D}">
      <dgm:prSet/>
      <dgm:spPr/>
      <dgm:t>
        <a:bodyPr/>
        <a:lstStyle/>
        <a:p>
          <a:endParaRPr lang="es-EC"/>
        </a:p>
      </dgm:t>
    </dgm:pt>
    <dgm:pt modelId="{9AD76212-FB06-4862-811A-08AD2920EBAC}" type="pres">
      <dgm:prSet presAssocID="{A640544A-F8E3-4161-94AC-D0B72F72925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89CCFE1-8B36-45E4-9D35-7EE0B550B455}" type="pres">
      <dgm:prSet presAssocID="{A640544A-F8E3-4161-94AC-D0B72F729256}" presName="dummyMaxCanvas" presStyleCnt="0"/>
      <dgm:spPr/>
    </dgm:pt>
    <dgm:pt modelId="{818DFE68-74E4-4864-8B31-A8BA608F90F8}" type="pres">
      <dgm:prSet presAssocID="{A640544A-F8E3-4161-94AC-D0B72F729256}" presName="parentComposite" presStyleCnt="0"/>
      <dgm:spPr/>
    </dgm:pt>
    <dgm:pt modelId="{ED24DB3C-ADB0-4CB7-B816-B14A56FAE9C1}" type="pres">
      <dgm:prSet presAssocID="{A640544A-F8E3-4161-94AC-D0B72F729256}" presName="parent1" presStyleLbl="alignAccFollowNode1" presStyleIdx="0" presStyleCnt="4" custLinFactNeighborX="12769" custLinFactNeighborY="492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DA05CD2B-5A3C-4BFC-81B1-AB734C548C2E}" type="pres">
      <dgm:prSet presAssocID="{A640544A-F8E3-4161-94AC-D0B72F729256}" presName="parent2" presStyleLbl="alignAccFollowNode1" presStyleIdx="1" presStyleCnt="4" custScaleX="124314" custLinFactNeighborX="15776" custLinFactNeighborY="441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5DA2E6A8-894E-4A6F-8477-73E45AD778F8}" type="pres">
      <dgm:prSet presAssocID="{A640544A-F8E3-4161-94AC-D0B72F729256}" presName="childrenComposite" presStyleCnt="0"/>
      <dgm:spPr/>
    </dgm:pt>
    <dgm:pt modelId="{9B16FB75-087A-45FF-9FC6-6A873D3A6853}" type="pres">
      <dgm:prSet presAssocID="{A640544A-F8E3-4161-94AC-D0B72F729256}" presName="dummyMaxCanvas_ChildArea" presStyleCnt="0"/>
      <dgm:spPr/>
    </dgm:pt>
    <dgm:pt modelId="{E9DF63F7-135C-4C46-AE07-A60B98F97AEB}" type="pres">
      <dgm:prSet presAssocID="{A640544A-F8E3-4161-94AC-D0B72F729256}" presName="fulcrum" presStyleLbl="alignAccFollowNode1" presStyleIdx="2" presStyleCnt="4"/>
      <dgm:spPr/>
    </dgm:pt>
    <dgm:pt modelId="{B8F8FEDE-0529-4CB9-AE5A-D22823A1BF17}" type="pres">
      <dgm:prSet presAssocID="{A640544A-F8E3-4161-94AC-D0B72F729256}" presName="balance_24" presStyleLbl="alignAccFollowNode1" presStyleIdx="3" presStyleCnt="4">
        <dgm:presLayoutVars>
          <dgm:bulletEnabled val="1"/>
        </dgm:presLayoutVars>
      </dgm:prSet>
      <dgm:spPr/>
    </dgm:pt>
    <dgm:pt modelId="{1954E0A8-9CD8-4B94-AA0A-DC8C89CE41E0}" type="pres">
      <dgm:prSet presAssocID="{A640544A-F8E3-4161-94AC-D0B72F729256}" presName="right_24_1" presStyleLbl="node1" presStyleIdx="0" presStyleCnt="6" custScaleX="1267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BD0E0D-A2F1-4082-9DCB-C1825E029258}" type="pres">
      <dgm:prSet presAssocID="{A640544A-F8E3-4161-94AC-D0B72F729256}" presName="right_24_2" presStyleLbl="node1" presStyleIdx="1" presStyleCnt="6" custScaleX="1227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987C37-2C87-4474-B01E-BE6B82514347}" type="pres">
      <dgm:prSet presAssocID="{A640544A-F8E3-4161-94AC-D0B72F729256}" presName="right_24_3" presStyleLbl="node1" presStyleIdx="2" presStyleCnt="6" custScaleX="1279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AA5CC4-CDF5-4DBC-A095-92F31E26D179}" type="pres">
      <dgm:prSet presAssocID="{A640544A-F8E3-4161-94AC-D0B72F729256}" presName="right_24_4" presStyleLbl="node1" presStyleIdx="3" presStyleCnt="6" custScaleX="1339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F557F8-6F18-4DA0-AB57-12A489A38657}" type="pres">
      <dgm:prSet presAssocID="{A640544A-F8E3-4161-94AC-D0B72F729256}" presName="left_24_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847325-681C-49AA-974B-2FC9970F43A3}" type="pres">
      <dgm:prSet presAssocID="{A640544A-F8E3-4161-94AC-D0B72F729256}" presName="left_24_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A0FCFAF-632F-4471-9F2F-BC47D7D7C95D}" type="presOf" srcId="{5BDF71DF-9711-4695-ADE9-A80510881109}" destId="{EABD0E0D-A2F1-4082-9DCB-C1825E029258}" srcOrd="0" destOrd="0" presId="urn:microsoft.com/office/officeart/2005/8/layout/balance1"/>
    <dgm:cxn modelId="{1C62DD9B-4E6B-41BA-A9AB-4AFEA886A2CF}" type="presOf" srcId="{3C718E2A-6252-4ADE-A41E-724AD1A81738}" destId="{B2AA5CC4-CDF5-4DBC-A095-92F31E26D179}" srcOrd="0" destOrd="0" presId="urn:microsoft.com/office/officeart/2005/8/layout/balance1"/>
    <dgm:cxn modelId="{4750B5A8-59BB-4491-A311-4C05D8811E42}" type="presOf" srcId="{78317508-4FEE-44A5-B304-7ADF6AC2021D}" destId="{DA05CD2B-5A3C-4BFC-81B1-AB734C548C2E}" srcOrd="0" destOrd="0" presId="urn:microsoft.com/office/officeart/2005/8/layout/balance1"/>
    <dgm:cxn modelId="{5436A3F7-9411-499A-8A33-771DBC9422BF}" type="presOf" srcId="{FF98C29D-A988-4F53-B86F-9E9FAA4316D8}" destId="{1954E0A8-9CD8-4B94-AA0A-DC8C89CE41E0}" srcOrd="0" destOrd="0" presId="urn:microsoft.com/office/officeart/2005/8/layout/balance1"/>
    <dgm:cxn modelId="{191867CA-B486-495B-B983-88E01EF82555}" srcId="{A640544A-F8E3-4161-94AC-D0B72F729256}" destId="{97228CAB-E95D-4FF7-98BD-AE4ED25C5873}" srcOrd="0" destOrd="0" parTransId="{DB6C0CE3-E0F6-46E7-BBF2-E279BDA96AE8}" sibTransId="{86FB6268-8912-4DF1-B38E-7C2A13E352CB}"/>
    <dgm:cxn modelId="{E031958C-0FC6-4B0D-97EE-8DA02B85A673}" srcId="{78317508-4FEE-44A5-B304-7ADF6AC2021D}" destId="{D7582F2B-77F6-4728-A1AA-928949C06E89}" srcOrd="2" destOrd="0" parTransId="{6E6D8F1E-F157-4A69-87C1-C30BD630D288}" sibTransId="{1D8F2A6B-F5DD-4BCE-A3F0-AA5828ADCD50}"/>
    <dgm:cxn modelId="{3833CD7C-7864-4375-8674-28FF7259A37B}" srcId="{A640544A-F8E3-4161-94AC-D0B72F729256}" destId="{78317508-4FEE-44A5-B304-7ADF6AC2021D}" srcOrd="1" destOrd="0" parTransId="{F601F4A8-61A0-4D86-89AA-3FCA55B855D4}" sibTransId="{AE53DDB8-3FA2-4C94-AC32-02BFCDC52A63}"/>
    <dgm:cxn modelId="{C8CA778D-6B9E-4445-A5D2-269053CD281D}" srcId="{78317508-4FEE-44A5-B304-7ADF6AC2021D}" destId="{3C718E2A-6252-4ADE-A41E-724AD1A81738}" srcOrd="3" destOrd="0" parTransId="{D22B7E0D-3763-410E-B108-A08C4071D62C}" sibTransId="{FE1E0E7C-9956-4DE7-9E11-AF25B9A77D4E}"/>
    <dgm:cxn modelId="{B3CC8401-7872-4441-B234-D0918FCDCBEE}" srcId="{78317508-4FEE-44A5-B304-7ADF6AC2021D}" destId="{FF98C29D-A988-4F53-B86F-9E9FAA4316D8}" srcOrd="0" destOrd="0" parTransId="{ED0EB594-0883-4641-9AC2-EE581570344A}" sibTransId="{85206F8E-F674-4741-9C62-DC70F316A646}"/>
    <dgm:cxn modelId="{A56F831D-F418-4274-9A94-08EC7702860F}" srcId="{97228CAB-E95D-4FF7-98BD-AE4ED25C5873}" destId="{222D11A1-6E5A-435C-8E5E-DCD2796D96EC}" srcOrd="0" destOrd="0" parTransId="{D5E77676-DC68-41CF-9283-60AB126AB089}" sibTransId="{9C396BEF-44E5-4F5F-9546-4FFC9ED376BA}"/>
    <dgm:cxn modelId="{F307CDD1-9939-4EF0-A06F-033461383376}" srcId="{78317508-4FEE-44A5-B304-7ADF6AC2021D}" destId="{5BDF71DF-9711-4695-ADE9-A80510881109}" srcOrd="1" destOrd="0" parTransId="{D5B27D5D-BB10-481B-A0E2-E0BCCBBF166E}" sibTransId="{482FC833-07AD-42AC-8924-2C81797E68DE}"/>
    <dgm:cxn modelId="{9377D5F9-1AE9-4475-B997-8C1B40866CB2}" type="presOf" srcId="{6595AB79-E8E4-4C51-8849-F25773177B85}" destId="{35847325-681C-49AA-974B-2FC9970F43A3}" srcOrd="0" destOrd="0" presId="urn:microsoft.com/office/officeart/2005/8/layout/balance1"/>
    <dgm:cxn modelId="{73A26004-AEC3-45F5-95E5-C7D66C2FE7C9}" type="presOf" srcId="{222D11A1-6E5A-435C-8E5E-DCD2796D96EC}" destId="{05F557F8-6F18-4DA0-AB57-12A489A38657}" srcOrd="0" destOrd="0" presId="urn:microsoft.com/office/officeart/2005/8/layout/balance1"/>
    <dgm:cxn modelId="{A305DB73-A016-447A-BD1A-215B65638345}" type="presOf" srcId="{D7582F2B-77F6-4728-A1AA-928949C06E89}" destId="{DD987C37-2C87-4474-B01E-BE6B82514347}" srcOrd="0" destOrd="0" presId="urn:microsoft.com/office/officeart/2005/8/layout/balance1"/>
    <dgm:cxn modelId="{5D8C6F9E-E60F-4152-AF2C-822F7FCB7D74}" type="presOf" srcId="{97228CAB-E95D-4FF7-98BD-AE4ED25C5873}" destId="{ED24DB3C-ADB0-4CB7-B816-B14A56FAE9C1}" srcOrd="0" destOrd="0" presId="urn:microsoft.com/office/officeart/2005/8/layout/balance1"/>
    <dgm:cxn modelId="{76C27899-DE6C-4AB0-B529-BB7DE15DC034}" srcId="{97228CAB-E95D-4FF7-98BD-AE4ED25C5873}" destId="{6595AB79-E8E4-4C51-8849-F25773177B85}" srcOrd="1" destOrd="0" parTransId="{326F5257-85EA-444D-B1A4-6D6231C7AB55}" sibTransId="{AEA91831-8541-4EF8-93A2-31C33DDC7660}"/>
    <dgm:cxn modelId="{F398E4C8-6DA0-4972-8762-5CB13A5B0C48}" type="presOf" srcId="{A640544A-F8E3-4161-94AC-D0B72F729256}" destId="{9AD76212-FB06-4862-811A-08AD2920EBAC}" srcOrd="0" destOrd="0" presId="urn:microsoft.com/office/officeart/2005/8/layout/balance1"/>
    <dgm:cxn modelId="{CD498F20-CDAE-45B3-8FB3-C603ACEE25B7}" type="presParOf" srcId="{9AD76212-FB06-4862-811A-08AD2920EBAC}" destId="{989CCFE1-8B36-45E4-9D35-7EE0B550B455}" srcOrd="0" destOrd="0" presId="urn:microsoft.com/office/officeart/2005/8/layout/balance1"/>
    <dgm:cxn modelId="{54D7BDB0-3EF6-4C1F-9B32-80E60F8EDBD4}" type="presParOf" srcId="{9AD76212-FB06-4862-811A-08AD2920EBAC}" destId="{818DFE68-74E4-4864-8B31-A8BA608F90F8}" srcOrd="1" destOrd="0" presId="urn:microsoft.com/office/officeart/2005/8/layout/balance1"/>
    <dgm:cxn modelId="{B7CCAE5B-3817-48B4-85FD-74888B1821A1}" type="presParOf" srcId="{818DFE68-74E4-4864-8B31-A8BA608F90F8}" destId="{ED24DB3C-ADB0-4CB7-B816-B14A56FAE9C1}" srcOrd="0" destOrd="0" presId="urn:microsoft.com/office/officeart/2005/8/layout/balance1"/>
    <dgm:cxn modelId="{5FDD667F-4249-4F63-A754-9864DB4081E4}" type="presParOf" srcId="{818DFE68-74E4-4864-8B31-A8BA608F90F8}" destId="{DA05CD2B-5A3C-4BFC-81B1-AB734C548C2E}" srcOrd="1" destOrd="0" presId="urn:microsoft.com/office/officeart/2005/8/layout/balance1"/>
    <dgm:cxn modelId="{E847AFF3-A0F5-4F35-880D-FC6512F9F27D}" type="presParOf" srcId="{9AD76212-FB06-4862-811A-08AD2920EBAC}" destId="{5DA2E6A8-894E-4A6F-8477-73E45AD778F8}" srcOrd="2" destOrd="0" presId="urn:microsoft.com/office/officeart/2005/8/layout/balance1"/>
    <dgm:cxn modelId="{8E3AEAF2-26C5-4A63-9E57-0DEA4D3F77BA}" type="presParOf" srcId="{5DA2E6A8-894E-4A6F-8477-73E45AD778F8}" destId="{9B16FB75-087A-45FF-9FC6-6A873D3A6853}" srcOrd="0" destOrd="0" presId="urn:microsoft.com/office/officeart/2005/8/layout/balance1"/>
    <dgm:cxn modelId="{389535AB-41FF-48CA-B06C-7B26F8E5BACF}" type="presParOf" srcId="{5DA2E6A8-894E-4A6F-8477-73E45AD778F8}" destId="{E9DF63F7-135C-4C46-AE07-A60B98F97AEB}" srcOrd="1" destOrd="0" presId="urn:microsoft.com/office/officeart/2005/8/layout/balance1"/>
    <dgm:cxn modelId="{8141E636-2A2E-4057-891C-38857B54A547}" type="presParOf" srcId="{5DA2E6A8-894E-4A6F-8477-73E45AD778F8}" destId="{B8F8FEDE-0529-4CB9-AE5A-D22823A1BF17}" srcOrd="2" destOrd="0" presId="urn:microsoft.com/office/officeart/2005/8/layout/balance1"/>
    <dgm:cxn modelId="{D53317DC-CFA5-498D-8562-9B2532A7ED52}" type="presParOf" srcId="{5DA2E6A8-894E-4A6F-8477-73E45AD778F8}" destId="{1954E0A8-9CD8-4B94-AA0A-DC8C89CE41E0}" srcOrd="3" destOrd="0" presId="urn:microsoft.com/office/officeart/2005/8/layout/balance1"/>
    <dgm:cxn modelId="{FC3BA30C-23A3-4A62-A163-4BE6549E8B36}" type="presParOf" srcId="{5DA2E6A8-894E-4A6F-8477-73E45AD778F8}" destId="{EABD0E0D-A2F1-4082-9DCB-C1825E029258}" srcOrd="4" destOrd="0" presId="urn:microsoft.com/office/officeart/2005/8/layout/balance1"/>
    <dgm:cxn modelId="{72CC2B2C-E589-4B44-9B08-4F89F935BA27}" type="presParOf" srcId="{5DA2E6A8-894E-4A6F-8477-73E45AD778F8}" destId="{DD987C37-2C87-4474-B01E-BE6B82514347}" srcOrd="5" destOrd="0" presId="urn:microsoft.com/office/officeart/2005/8/layout/balance1"/>
    <dgm:cxn modelId="{2F611E46-BA17-4829-86A6-731544464EB4}" type="presParOf" srcId="{5DA2E6A8-894E-4A6F-8477-73E45AD778F8}" destId="{B2AA5CC4-CDF5-4DBC-A095-92F31E26D179}" srcOrd="6" destOrd="0" presId="urn:microsoft.com/office/officeart/2005/8/layout/balance1"/>
    <dgm:cxn modelId="{C508F524-3E02-4E1D-8FC9-1A4BB05594A6}" type="presParOf" srcId="{5DA2E6A8-894E-4A6F-8477-73E45AD778F8}" destId="{05F557F8-6F18-4DA0-AB57-12A489A38657}" srcOrd="7" destOrd="0" presId="urn:microsoft.com/office/officeart/2005/8/layout/balance1"/>
    <dgm:cxn modelId="{0F806DBB-6376-4B32-8EA4-F681EAF20C43}" type="presParOf" srcId="{5DA2E6A8-894E-4A6F-8477-73E45AD778F8}" destId="{35847325-681C-49AA-974B-2FC9970F43A3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5BA06A-9518-40FF-A4C9-CD777C4490DA}" type="doc">
      <dgm:prSet loTypeId="urn:microsoft.com/office/officeart/2009/3/layout/SnapshotPictureList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EFEE7CA-6DCA-491C-94CE-47000E9361ED}">
      <dgm:prSet phldrT="[Texto]"/>
      <dgm:spPr/>
      <dgm:t>
        <a:bodyPr/>
        <a:lstStyle/>
        <a:p>
          <a:r>
            <a:rPr lang="es-EC" i="0" dirty="0" smtClean="0"/>
            <a:t>EVALUACION DE SECTOR CAPELO</a:t>
          </a:r>
          <a:endParaRPr lang="es-EC" i="0" dirty="0"/>
        </a:p>
      </dgm:t>
    </dgm:pt>
    <dgm:pt modelId="{1102508C-3110-4680-93AB-34ED51B98B25}" type="parTrans" cxnId="{93A6BB6B-8F19-42D1-9D68-0F60EA29F432}">
      <dgm:prSet/>
      <dgm:spPr/>
      <dgm:t>
        <a:bodyPr/>
        <a:lstStyle/>
        <a:p>
          <a:endParaRPr lang="es-EC"/>
        </a:p>
      </dgm:t>
    </dgm:pt>
    <dgm:pt modelId="{B6FC75CB-B338-40E1-9AEF-488741F429DA}" type="sibTrans" cxnId="{93A6BB6B-8F19-42D1-9D68-0F60EA29F432}">
      <dgm:prSet/>
      <dgm:spPr/>
      <dgm:t>
        <a:bodyPr/>
        <a:lstStyle/>
        <a:p>
          <a:endParaRPr lang="es-EC"/>
        </a:p>
      </dgm:t>
    </dgm:pt>
    <dgm:pt modelId="{53CE5271-1AE1-4F35-906B-ADFA7392BA8F}">
      <dgm:prSet phldrT="[Texto]"/>
      <dgm:spPr/>
      <dgm:t>
        <a:bodyPr/>
        <a:lstStyle/>
        <a:p>
          <a:r>
            <a:rPr lang="es-EC" b="1" dirty="0" smtClean="0"/>
            <a:t>CAPELO</a:t>
          </a:r>
          <a:endParaRPr lang="es-EC" b="1" dirty="0"/>
        </a:p>
      </dgm:t>
    </dgm:pt>
    <dgm:pt modelId="{09254AED-60DF-40C8-9CA7-A517B10A72F2}" type="parTrans" cxnId="{0541DD6C-470B-45A8-B781-BC19F2F3895A}">
      <dgm:prSet/>
      <dgm:spPr/>
      <dgm:t>
        <a:bodyPr/>
        <a:lstStyle/>
        <a:p>
          <a:endParaRPr lang="es-EC"/>
        </a:p>
      </dgm:t>
    </dgm:pt>
    <dgm:pt modelId="{C7E039C2-B9CC-418F-A023-8E7455E362E2}" type="sibTrans" cxnId="{0541DD6C-470B-45A8-B781-BC19F2F3895A}">
      <dgm:prSet/>
      <dgm:spPr/>
      <dgm:t>
        <a:bodyPr/>
        <a:lstStyle/>
        <a:p>
          <a:endParaRPr lang="es-EC"/>
        </a:p>
      </dgm:t>
    </dgm:pt>
    <dgm:pt modelId="{8EE65B92-A642-4FD7-B623-B40973F66E42}">
      <dgm:prSet/>
      <dgm:spPr/>
      <dgm:t>
        <a:bodyPr/>
        <a:lstStyle/>
        <a:p>
          <a:r>
            <a:rPr lang="es-EC" dirty="0" smtClean="0"/>
            <a:t>Lugar que muestra mayor acogida para ubicar un negocio que brinde servicios automotrices, ya que cumple con la mayoría de los criterios para evaluar potenciales localizaciones.</a:t>
          </a:r>
        </a:p>
        <a:p>
          <a:r>
            <a:rPr lang="es-EC" dirty="0" smtClean="0"/>
            <a:t>12,47/15,67</a:t>
          </a:r>
        </a:p>
        <a:p>
          <a:endParaRPr lang="es-EC" dirty="0"/>
        </a:p>
      </dgm:t>
    </dgm:pt>
    <dgm:pt modelId="{13430A8C-9E2B-4661-8C2A-62601E1EF5DF}" type="parTrans" cxnId="{E8379D85-655E-46FC-9D25-D9579A2AFC5A}">
      <dgm:prSet/>
      <dgm:spPr/>
      <dgm:t>
        <a:bodyPr/>
        <a:lstStyle/>
        <a:p>
          <a:endParaRPr lang="es-EC"/>
        </a:p>
      </dgm:t>
    </dgm:pt>
    <dgm:pt modelId="{EF85054B-E61C-4A86-BCAB-507F4CC39BDF}" type="sibTrans" cxnId="{E8379D85-655E-46FC-9D25-D9579A2AFC5A}">
      <dgm:prSet/>
      <dgm:spPr/>
      <dgm:t>
        <a:bodyPr/>
        <a:lstStyle/>
        <a:p>
          <a:endParaRPr lang="es-EC"/>
        </a:p>
      </dgm:t>
    </dgm:pt>
    <dgm:pt modelId="{2B40D220-3112-4438-9216-5B7102881BD8}" type="pres">
      <dgm:prSet presAssocID="{9E5BA06A-9518-40FF-A4C9-CD777C4490D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6B5A16DE-35AA-426C-9768-234D2E408382}" type="pres">
      <dgm:prSet presAssocID="{9EFEE7CA-6DCA-491C-94CE-47000E9361ED}" presName="composite" presStyleCnt="0"/>
      <dgm:spPr/>
    </dgm:pt>
    <dgm:pt modelId="{630F17D0-77D1-45E1-8CE9-A424627197FB}" type="pres">
      <dgm:prSet presAssocID="{9EFEE7CA-6DCA-491C-94CE-47000E9361ED}" presName="ParentAccentShape" presStyleLbl="trBgShp" presStyleIdx="0" presStyleCnt="2"/>
      <dgm:spPr/>
    </dgm:pt>
    <dgm:pt modelId="{4B5568D9-8D0F-437B-B0FB-F16B10799220}" type="pres">
      <dgm:prSet presAssocID="{9EFEE7CA-6DCA-491C-94CE-47000E9361ED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315494-AD2A-44D1-B203-B671F273AB54}" type="pres">
      <dgm:prSet presAssocID="{9EFEE7CA-6DCA-491C-94CE-47000E9361ED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10DE9E5C-F3D7-4156-8C39-34351121370F}" type="pres">
      <dgm:prSet presAssocID="{9EFEE7CA-6DCA-491C-94CE-47000E9361ED}" presName="ChildAccentShape" presStyleLbl="trBgShp" presStyleIdx="1" presStyleCnt="2"/>
      <dgm:spPr/>
    </dgm:pt>
    <dgm:pt modelId="{DD7B2D0E-800C-4320-8627-7257073F5B27}" type="pres">
      <dgm:prSet presAssocID="{9EFEE7CA-6DCA-491C-94CE-47000E9361ED}" presName="Image" presStyleLbl="align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541DD6C-470B-45A8-B781-BC19F2F3895A}" srcId="{9EFEE7CA-6DCA-491C-94CE-47000E9361ED}" destId="{53CE5271-1AE1-4F35-906B-ADFA7392BA8F}" srcOrd="0" destOrd="0" parTransId="{09254AED-60DF-40C8-9CA7-A517B10A72F2}" sibTransId="{C7E039C2-B9CC-418F-A023-8E7455E362E2}"/>
    <dgm:cxn modelId="{38A8F62B-3E88-40DC-B7EB-2A4B5E0FD300}" type="presOf" srcId="{53CE5271-1AE1-4F35-906B-ADFA7392BA8F}" destId="{6D315494-AD2A-44D1-B203-B671F273AB54}" srcOrd="0" destOrd="0" presId="urn:microsoft.com/office/officeart/2009/3/layout/SnapshotPictureList"/>
    <dgm:cxn modelId="{48C99065-CD7E-44D1-A689-F17A73B3D5FE}" type="presOf" srcId="{9E5BA06A-9518-40FF-A4C9-CD777C4490DA}" destId="{2B40D220-3112-4438-9216-5B7102881BD8}" srcOrd="0" destOrd="0" presId="urn:microsoft.com/office/officeart/2009/3/layout/SnapshotPictureList"/>
    <dgm:cxn modelId="{7F49434D-1EE6-4126-9F33-39FE3D56F87D}" type="presOf" srcId="{8EE65B92-A642-4FD7-B623-B40973F66E42}" destId="{6D315494-AD2A-44D1-B203-B671F273AB54}" srcOrd="0" destOrd="1" presId="urn:microsoft.com/office/officeart/2009/3/layout/SnapshotPictureList"/>
    <dgm:cxn modelId="{332CB5A7-6ED8-42C6-BD1F-B441A15801C8}" type="presOf" srcId="{9EFEE7CA-6DCA-491C-94CE-47000E9361ED}" destId="{4B5568D9-8D0F-437B-B0FB-F16B10799220}" srcOrd="0" destOrd="0" presId="urn:microsoft.com/office/officeart/2009/3/layout/SnapshotPictureList"/>
    <dgm:cxn modelId="{93A6BB6B-8F19-42D1-9D68-0F60EA29F432}" srcId="{9E5BA06A-9518-40FF-A4C9-CD777C4490DA}" destId="{9EFEE7CA-6DCA-491C-94CE-47000E9361ED}" srcOrd="0" destOrd="0" parTransId="{1102508C-3110-4680-93AB-34ED51B98B25}" sibTransId="{B6FC75CB-B338-40E1-9AEF-488741F429DA}"/>
    <dgm:cxn modelId="{E8379D85-655E-46FC-9D25-D9579A2AFC5A}" srcId="{9EFEE7CA-6DCA-491C-94CE-47000E9361ED}" destId="{8EE65B92-A642-4FD7-B623-B40973F66E42}" srcOrd="1" destOrd="0" parTransId="{13430A8C-9E2B-4661-8C2A-62601E1EF5DF}" sibTransId="{EF85054B-E61C-4A86-BCAB-507F4CC39BDF}"/>
    <dgm:cxn modelId="{D9B639EB-F69A-4005-ACE5-7D059ED185AA}" type="presParOf" srcId="{2B40D220-3112-4438-9216-5B7102881BD8}" destId="{6B5A16DE-35AA-426C-9768-234D2E408382}" srcOrd="0" destOrd="0" presId="urn:microsoft.com/office/officeart/2009/3/layout/SnapshotPictureList"/>
    <dgm:cxn modelId="{E3FB1E7F-62D9-4C23-BC38-287DCC7C06CD}" type="presParOf" srcId="{6B5A16DE-35AA-426C-9768-234D2E408382}" destId="{630F17D0-77D1-45E1-8CE9-A424627197FB}" srcOrd="0" destOrd="0" presId="urn:microsoft.com/office/officeart/2009/3/layout/SnapshotPictureList"/>
    <dgm:cxn modelId="{22EF0591-D61A-48C2-A64C-2E61E3532A7C}" type="presParOf" srcId="{6B5A16DE-35AA-426C-9768-234D2E408382}" destId="{4B5568D9-8D0F-437B-B0FB-F16B10799220}" srcOrd="1" destOrd="0" presId="urn:microsoft.com/office/officeart/2009/3/layout/SnapshotPictureList"/>
    <dgm:cxn modelId="{498B3F02-3F1D-46CB-82CC-28400B2053FB}" type="presParOf" srcId="{6B5A16DE-35AA-426C-9768-234D2E408382}" destId="{6D315494-AD2A-44D1-B203-B671F273AB54}" srcOrd="2" destOrd="0" presId="urn:microsoft.com/office/officeart/2009/3/layout/SnapshotPictureList"/>
    <dgm:cxn modelId="{BE2B8F1B-B4D2-4CB8-9BB8-E74CF1A6DABD}" type="presParOf" srcId="{6B5A16DE-35AA-426C-9768-234D2E408382}" destId="{10DE9E5C-F3D7-4156-8C39-34351121370F}" srcOrd="3" destOrd="0" presId="urn:microsoft.com/office/officeart/2009/3/layout/SnapshotPictureList"/>
    <dgm:cxn modelId="{4FDBB1C1-D66F-4537-8C04-EAD59300B400}" type="presParOf" srcId="{6B5A16DE-35AA-426C-9768-234D2E408382}" destId="{DD7B2D0E-800C-4320-8627-7257073F5B27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ACED3-E3E8-4F8A-8CD7-EAF9659CA249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63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4D31B-67B5-4E64-A5AA-75DC34C30FF2}">
      <dsp:nvSpPr>
        <dsp:cNvPr id="0" name=""/>
        <dsp:cNvSpPr/>
      </dsp:nvSpPr>
      <dsp:spPr>
        <a:xfrm>
          <a:off x="411090" y="271871"/>
          <a:ext cx="10044785" cy="54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0" u="sng" kern="1200" dirty="0" smtClean="0"/>
            <a:t>Introducción</a:t>
          </a:r>
          <a:endParaRPr lang="es-EC" sz="3600" b="0" u="sng" kern="1200" dirty="0"/>
        </a:p>
      </dsp:txBody>
      <dsp:txXfrm>
        <a:off x="411090" y="271871"/>
        <a:ext cx="10044785" cy="544091"/>
      </dsp:txXfrm>
    </dsp:sp>
    <dsp:sp modelId="{30E60775-4064-41BD-BF81-CCE8767B0F35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99385-DB43-41F3-A69D-8BB26D02CA62}">
      <dsp:nvSpPr>
        <dsp:cNvPr id="0" name=""/>
        <dsp:cNvSpPr/>
      </dsp:nvSpPr>
      <dsp:spPr>
        <a:xfrm>
          <a:off x="800969" y="1087747"/>
          <a:ext cx="9654905" cy="54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0" u="sng" kern="1200" dirty="0" smtClean="0"/>
            <a:t>Marco Teórico</a:t>
          </a:r>
          <a:endParaRPr lang="es-EC" sz="3600" b="0" u="sng" kern="1200" dirty="0"/>
        </a:p>
      </dsp:txBody>
      <dsp:txXfrm>
        <a:off x="800969" y="1087747"/>
        <a:ext cx="9654905" cy="544091"/>
      </dsp:txXfrm>
    </dsp:sp>
    <dsp:sp modelId="{41D6CF3D-76ED-41EA-94D8-387373D1A8C1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5E310-8FD3-43C9-A4BF-C12833BDE3E1}">
      <dsp:nvSpPr>
        <dsp:cNvPr id="0" name=""/>
        <dsp:cNvSpPr/>
      </dsp:nvSpPr>
      <dsp:spPr>
        <a:xfrm>
          <a:off x="920631" y="1903623"/>
          <a:ext cx="9535243" cy="54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0" u="sng" kern="1200" dirty="0" smtClean="0"/>
            <a:t>Metodología</a:t>
          </a:r>
          <a:endParaRPr lang="es-EC" sz="3600" b="0" u="sng" kern="1200" dirty="0"/>
        </a:p>
      </dsp:txBody>
      <dsp:txXfrm>
        <a:off x="920631" y="1903623"/>
        <a:ext cx="9535243" cy="544091"/>
      </dsp:txXfrm>
    </dsp:sp>
    <dsp:sp modelId="{A3F0EE3A-E344-4403-BA5A-A200204BEE73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D64C4-CA91-4C30-957F-6712F003D173}">
      <dsp:nvSpPr>
        <dsp:cNvPr id="0" name=""/>
        <dsp:cNvSpPr/>
      </dsp:nvSpPr>
      <dsp:spPr>
        <a:xfrm>
          <a:off x="800969" y="2719499"/>
          <a:ext cx="9654905" cy="54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0" u="sng" kern="1200" dirty="0" smtClean="0"/>
            <a:t>Análisis de datos </a:t>
          </a:r>
          <a:endParaRPr lang="es-EC" sz="3600" b="0" u="sng" kern="1200" dirty="0"/>
        </a:p>
      </dsp:txBody>
      <dsp:txXfrm>
        <a:off x="800969" y="2719499"/>
        <a:ext cx="9654905" cy="544091"/>
      </dsp:txXfrm>
    </dsp:sp>
    <dsp:sp modelId="{AFA03DC0-E370-42D3-AD3F-8D2450D11B5A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9A6A2-5122-415D-93EF-7E48F4FD7938}">
      <dsp:nvSpPr>
        <dsp:cNvPr id="0" name=""/>
        <dsp:cNvSpPr/>
      </dsp:nvSpPr>
      <dsp:spPr>
        <a:xfrm>
          <a:off x="411090" y="3535375"/>
          <a:ext cx="10044785" cy="544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0" u="sng" kern="1200" dirty="0" smtClean="0"/>
            <a:t>Conclusiones</a:t>
          </a:r>
          <a:endParaRPr lang="es-EC" sz="3600" b="0" u="sng" kern="1200" dirty="0"/>
        </a:p>
      </dsp:txBody>
      <dsp:txXfrm>
        <a:off x="411090" y="3535375"/>
        <a:ext cx="10044785" cy="544091"/>
      </dsp:txXfrm>
    </dsp:sp>
    <dsp:sp modelId="{835C50E7-3B6D-47E7-83D7-A5B7333F1132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B061F-E5AB-4F52-A303-4BB253F5CD2F}">
      <dsp:nvSpPr>
        <dsp:cNvPr id="0" name=""/>
        <dsp:cNvSpPr/>
      </dsp:nvSpPr>
      <dsp:spPr>
        <a:xfrm>
          <a:off x="85776" y="1472"/>
          <a:ext cx="8789357" cy="799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Pregunta: </a:t>
          </a:r>
          <a:endParaRPr lang="es-EC" sz="3600" kern="1200" dirty="0"/>
        </a:p>
      </dsp:txBody>
      <dsp:txXfrm>
        <a:off x="85776" y="1472"/>
        <a:ext cx="8789357" cy="799032"/>
      </dsp:txXfrm>
    </dsp:sp>
    <dsp:sp modelId="{04E1E5D3-202F-4673-B6C0-E5D682C5F52B}">
      <dsp:nvSpPr>
        <dsp:cNvPr id="0" name=""/>
        <dsp:cNvSpPr/>
      </dsp:nvSpPr>
      <dsp:spPr>
        <a:xfrm>
          <a:off x="805990" y="800504"/>
          <a:ext cx="2056709" cy="1627658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71DE9-7E5C-4534-838F-2EAD28668839}">
      <dsp:nvSpPr>
        <dsp:cNvPr id="0" name=""/>
        <dsp:cNvSpPr/>
      </dsp:nvSpPr>
      <dsp:spPr>
        <a:xfrm>
          <a:off x="2041383" y="800504"/>
          <a:ext cx="2056709" cy="1627658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D57BA-F50E-4244-A2A0-24FF88B74027}">
      <dsp:nvSpPr>
        <dsp:cNvPr id="0" name=""/>
        <dsp:cNvSpPr/>
      </dsp:nvSpPr>
      <dsp:spPr>
        <a:xfrm>
          <a:off x="3277753" y="800504"/>
          <a:ext cx="2056709" cy="1627658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2AF4A-51C8-4D43-B612-F3A033630C88}">
      <dsp:nvSpPr>
        <dsp:cNvPr id="0" name=""/>
        <dsp:cNvSpPr/>
      </dsp:nvSpPr>
      <dsp:spPr>
        <a:xfrm>
          <a:off x="4513146" y="800504"/>
          <a:ext cx="2056709" cy="1627658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BAD54-C051-47B6-BBEE-CCE34838D9F8}">
      <dsp:nvSpPr>
        <dsp:cNvPr id="0" name=""/>
        <dsp:cNvSpPr/>
      </dsp:nvSpPr>
      <dsp:spPr>
        <a:xfrm>
          <a:off x="5749515" y="800504"/>
          <a:ext cx="2056709" cy="1627658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0F896-D170-4404-80EF-0A29E492DD40}">
      <dsp:nvSpPr>
        <dsp:cNvPr id="0" name=""/>
        <dsp:cNvSpPr/>
      </dsp:nvSpPr>
      <dsp:spPr>
        <a:xfrm>
          <a:off x="6984908" y="800504"/>
          <a:ext cx="2056709" cy="1627658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13D20-3905-4C9A-8BE3-0F9D37196F35}">
      <dsp:nvSpPr>
        <dsp:cNvPr id="0" name=""/>
        <dsp:cNvSpPr/>
      </dsp:nvSpPr>
      <dsp:spPr>
        <a:xfrm>
          <a:off x="8221278" y="800504"/>
          <a:ext cx="2056709" cy="1627658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1EAB1-7353-422D-920F-CDDE886E66A2}">
      <dsp:nvSpPr>
        <dsp:cNvPr id="0" name=""/>
        <dsp:cNvSpPr/>
      </dsp:nvSpPr>
      <dsp:spPr>
        <a:xfrm>
          <a:off x="85776" y="963270"/>
          <a:ext cx="10344046" cy="1302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¿Cuáles son los criterios más importantes que se aplican en la localización de servicios automotrices en el cantón Rumiñahui? </a:t>
          </a:r>
          <a:endParaRPr lang="es-EC" sz="2700" kern="1200" dirty="0"/>
        </a:p>
      </dsp:txBody>
      <dsp:txXfrm>
        <a:off x="85776" y="963270"/>
        <a:ext cx="10344046" cy="1302127"/>
      </dsp:txXfrm>
    </dsp:sp>
    <dsp:sp modelId="{EFB00773-2CBC-4EDB-90AE-50B54115D9FA}">
      <dsp:nvSpPr>
        <dsp:cNvPr id="0" name=""/>
        <dsp:cNvSpPr/>
      </dsp:nvSpPr>
      <dsp:spPr>
        <a:xfrm>
          <a:off x="85776" y="2520073"/>
          <a:ext cx="8789357" cy="799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Objetivo General: </a:t>
          </a:r>
          <a:endParaRPr lang="es-EC" sz="3600" kern="1200" dirty="0"/>
        </a:p>
      </dsp:txBody>
      <dsp:txXfrm>
        <a:off x="85776" y="2520073"/>
        <a:ext cx="8789357" cy="799032"/>
      </dsp:txXfrm>
    </dsp:sp>
    <dsp:sp modelId="{ED3A2BC7-A70F-4068-A262-F16B93D2744B}">
      <dsp:nvSpPr>
        <dsp:cNvPr id="0" name=""/>
        <dsp:cNvSpPr/>
      </dsp:nvSpPr>
      <dsp:spPr>
        <a:xfrm>
          <a:off x="765879" y="3319105"/>
          <a:ext cx="2056709" cy="1627658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7E050-3538-4ECF-A549-12E33EB1B778}">
      <dsp:nvSpPr>
        <dsp:cNvPr id="0" name=""/>
        <dsp:cNvSpPr/>
      </dsp:nvSpPr>
      <dsp:spPr>
        <a:xfrm>
          <a:off x="2001272" y="3319105"/>
          <a:ext cx="2056709" cy="1627658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9D8FA-17F9-4F37-9511-A0C2F0FF76E1}">
      <dsp:nvSpPr>
        <dsp:cNvPr id="0" name=""/>
        <dsp:cNvSpPr/>
      </dsp:nvSpPr>
      <dsp:spPr>
        <a:xfrm>
          <a:off x="3237642" y="3319105"/>
          <a:ext cx="2056709" cy="1627658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6ACA0-95B2-4E65-B742-721AE1F69753}">
      <dsp:nvSpPr>
        <dsp:cNvPr id="0" name=""/>
        <dsp:cNvSpPr/>
      </dsp:nvSpPr>
      <dsp:spPr>
        <a:xfrm>
          <a:off x="4473035" y="3319105"/>
          <a:ext cx="2056709" cy="1627658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4A9AC-2593-4E2B-BC85-DBB3EC38632B}">
      <dsp:nvSpPr>
        <dsp:cNvPr id="0" name=""/>
        <dsp:cNvSpPr/>
      </dsp:nvSpPr>
      <dsp:spPr>
        <a:xfrm>
          <a:off x="5709404" y="3319105"/>
          <a:ext cx="2056709" cy="1627658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CB9D0-F930-46FC-B5A2-588ECD195C38}">
      <dsp:nvSpPr>
        <dsp:cNvPr id="0" name=""/>
        <dsp:cNvSpPr/>
      </dsp:nvSpPr>
      <dsp:spPr>
        <a:xfrm>
          <a:off x="6944797" y="3319105"/>
          <a:ext cx="2056709" cy="1627658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4AA43-C513-4ED3-90CC-F9EC994C4942}">
      <dsp:nvSpPr>
        <dsp:cNvPr id="0" name=""/>
        <dsp:cNvSpPr/>
      </dsp:nvSpPr>
      <dsp:spPr>
        <a:xfrm>
          <a:off x="8181167" y="3319105"/>
          <a:ext cx="2056709" cy="1627658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55A57-F475-4800-B12E-CCA3D13812A9}">
      <dsp:nvSpPr>
        <dsp:cNvPr id="0" name=""/>
        <dsp:cNvSpPr/>
      </dsp:nvSpPr>
      <dsp:spPr>
        <a:xfrm>
          <a:off x="85776" y="3481871"/>
          <a:ext cx="10263824" cy="1302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Diseñar un modelo para la evaluación de localización de servicios automotrices en el cantón Rumiñahui, basado en la estructura de análisis jerárquico multicriterio</a:t>
          </a:r>
          <a:endParaRPr lang="es-EC" sz="2700" kern="1200" dirty="0"/>
        </a:p>
      </dsp:txBody>
      <dsp:txXfrm>
        <a:off x="85776" y="3481871"/>
        <a:ext cx="10263824" cy="13021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21F68-D372-46E7-9D93-299A4F62F898}">
      <dsp:nvSpPr>
        <dsp:cNvPr id="0" name=""/>
        <dsp:cNvSpPr/>
      </dsp:nvSpPr>
      <dsp:spPr>
        <a:xfrm>
          <a:off x="2122" y="0"/>
          <a:ext cx="5406335" cy="521493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0302" rIns="168910" bIns="0" numCol="1" spcCol="1270" anchor="t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/>
            <a:t>Objetivos Específicos</a:t>
          </a:r>
          <a:endParaRPr lang="es-EC" sz="3800" kern="1200" dirty="0"/>
        </a:p>
      </dsp:txBody>
      <dsp:txXfrm rot="16200000">
        <a:off x="-1595368" y="1597491"/>
        <a:ext cx="4276249" cy="1081267"/>
      </dsp:txXfrm>
    </dsp:sp>
    <dsp:sp modelId="{A2584D86-4BD1-47F1-BAD0-16EF481DD589}">
      <dsp:nvSpPr>
        <dsp:cNvPr id="0" name=""/>
        <dsp:cNvSpPr/>
      </dsp:nvSpPr>
      <dsp:spPr>
        <a:xfrm>
          <a:off x="1083389" y="0"/>
          <a:ext cx="4027719" cy="5214938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Definir la relación de la teoría de la competitividad y de localización en la definición de dimensiones y variables relacionadas con la ubicación optima de empresas.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Definir las variables críticas para la localización de empresas de servicios automotrices sobre el modelo del análisis multicriterio discreto AHP.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Aplicar el análisis jerárquico multicriterio para la ponderación de variables críticas en la localización se servicios automotrices.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Analizar las potenciales localizaciones para servicios automotrices en el cantón Rumiñahui, a través del modelo de análisis jerárquico multicriterio.</a:t>
          </a:r>
          <a:endParaRPr lang="es-EC" sz="1800" kern="1200" dirty="0"/>
        </a:p>
      </dsp:txBody>
      <dsp:txXfrm>
        <a:off x="1083389" y="0"/>
        <a:ext cx="4027719" cy="5214938"/>
      </dsp:txXfrm>
    </dsp:sp>
    <dsp:sp modelId="{31F7A72B-238F-4167-8626-CCA500509108}">
      <dsp:nvSpPr>
        <dsp:cNvPr id="0" name=""/>
        <dsp:cNvSpPr/>
      </dsp:nvSpPr>
      <dsp:spPr>
        <a:xfrm>
          <a:off x="5599788" y="0"/>
          <a:ext cx="5406335" cy="521493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0302" rIns="168910" bIns="0" numCol="1" spcCol="1270" anchor="t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800" kern="1200" dirty="0" smtClean="0"/>
            <a:t>Hipótesis</a:t>
          </a:r>
          <a:endParaRPr lang="es-EC" sz="3800" kern="1200" dirty="0"/>
        </a:p>
      </dsp:txBody>
      <dsp:txXfrm rot="16200000">
        <a:off x="4002297" y="1597491"/>
        <a:ext cx="4276249" cy="1081267"/>
      </dsp:txXfrm>
    </dsp:sp>
    <dsp:sp modelId="{D7AD3009-F868-49F0-9577-C7C25C1D1FFE}">
      <dsp:nvSpPr>
        <dsp:cNvPr id="0" name=""/>
        <dsp:cNvSpPr/>
      </dsp:nvSpPr>
      <dsp:spPr>
        <a:xfrm rot="5400000">
          <a:off x="5241404" y="4066440"/>
          <a:ext cx="766614" cy="81095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2998019-06DC-4D9C-B9E0-BD2154654A19}">
      <dsp:nvSpPr>
        <dsp:cNvPr id="0" name=""/>
        <dsp:cNvSpPr/>
      </dsp:nvSpPr>
      <dsp:spPr>
        <a:xfrm>
          <a:off x="6681055" y="0"/>
          <a:ext cx="4027719" cy="5214938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Las variables críticas para la localización de una empresa de servicios automotrices son: Infraestructura de servicios básicos, tamaño de competidores, nivel de infraestructura de competidores, precios por los servicios ofertados, tiempo de ejecución del servicio y la infraestructura de la empresa que oferta el servicio.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Las principales variables en la localización de una empresa de servicios automotrices son: La cercanía de los clientes potenciales, la cercanía de los proveedores, la cercanía de los competidores, la cercanía de mano de obra, localizaciones para nuevos competidores, y accesibilidad de clientes.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mejor opción para la localización de una empresa de servicios automotrices en el Cantón Rumiñahui se ubica en el barrio San Sebastián de Sangolquí.</a:t>
          </a:r>
          <a:endParaRPr lang="es-EC" sz="1800" kern="1200" dirty="0"/>
        </a:p>
      </dsp:txBody>
      <dsp:txXfrm>
        <a:off x="6681055" y="0"/>
        <a:ext cx="4027719" cy="5214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FFD6-CA23-4761-915D-0A27C60F44F8}">
      <dsp:nvSpPr>
        <dsp:cNvPr id="0" name=""/>
        <dsp:cNvSpPr/>
      </dsp:nvSpPr>
      <dsp:spPr>
        <a:xfrm>
          <a:off x="3217159" y="159828"/>
          <a:ext cx="1794305" cy="9968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Decisión de criterio único</a:t>
          </a:r>
          <a:endParaRPr lang="es-EC" sz="2200" b="1" kern="1200" dirty="0">
            <a:solidFill>
              <a:schemeClr val="tx1"/>
            </a:solidFill>
          </a:endParaRPr>
        </a:p>
      </dsp:txBody>
      <dsp:txXfrm>
        <a:off x="3246355" y="189024"/>
        <a:ext cx="1735913" cy="938444"/>
      </dsp:txXfrm>
    </dsp:sp>
    <dsp:sp modelId="{F7180EE5-E7A7-4EC3-986C-6370E10E9E03}">
      <dsp:nvSpPr>
        <dsp:cNvPr id="0" name=""/>
        <dsp:cNvSpPr/>
      </dsp:nvSpPr>
      <dsp:spPr>
        <a:xfrm>
          <a:off x="5808934" y="159828"/>
          <a:ext cx="1794305" cy="9968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Decisión multicriterio</a:t>
          </a:r>
          <a:endParaRPr lang="es-EC" sz="2200" b="1" kern="1200" dirty="0">
            <a:solidFill>
              <a:schemeClr val="tx1"/>
            </a:solidFill>
          </a:endParaRPr>
        </a:p>
      </dsp:txBody>
      <dsp:txXfrm>
        <a:off x="5838130" y="189024"/>
        <a:ext cx="1735913" cy="938444"/>
      </dsp:txXfrm>
    </dsp:sp>
    <dsp:sp modelId="{12ED2CFC-9F64-4555-8F8B-B98956877241}">
      <dsp:nvSpPr>
        <dsp:cNvPr id="0" name=""/>
        <dsp:cNvSpPr/>
      </dsp:nvSpPr>
      <dsp:spPr>
        <a:xfrm>
          <a:off x="4716730" y="4396382"/>
          <a:ext cx="747627" cy="747627"/>
        </a:xfrm>
        <a:prstGeom prst="triangle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41D3C-AA7C-4D53-AF0A-744C51C785A9}">
      <dsp:nvSpPr>
        <dsp:cNvPr id="0" name=""/>
        <dsp:cNvSpPr/>
      </dsp:nvSpPr>
      <dsp:spPr>
        <a:xfrm rot="240000">
          <a:off x="2846977" y="4076016"/>
          <a:ext cx="4487133" cy="313770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6E75B-A1D3-415D-926F-5D10A54963F5}">
      <dsp:nvSpPr>
        <dsp:cNvPr id="0" name=""/>
        <dsp:cNvSpPr/>
      </dsp:nvSpPr>
      <dsp:spPr>
        <a:xfrm rot="240000">
          <a:off x="4871595" y="3302361"/>
          <a:ext cx="3129355" cy="7772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Describir, evaluar, ordenar, jerarquizar, seleccionar o rechazar.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4909537" y="3340303"/>
        <a:ext cx="3053471" cy="701365"/>
      </dsp:txXfrm>
    </dsp:sp>
    <dsp:sp modelId="{F2762E15-A1A3-41BE-B870-B4E96BFC6806}">
      <dsp:nvSpPr>
        <dsp:cNvPr id="0" name=""/>
        <dsp:cNvSpPr/>
      </dsp:nvSpPr>
      <dsp:spPr>
        <a:xfrm rot="240000">
          <a:off x="4902497" y="2694561"/>
          <a:ext cx="3167235" cy="517985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Conceptos, modelos y métodos.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927783" y="2719847"/>
        <a:ext cx="3116663" cy="467413"/>
      </dsp:txXfrm>
    </dsp:sp>
    <dsp:sp modelId="{F8F2F21F-9C9A-4DB7-9A81-FDF68903CFD4}">
      <dsp:nvSpPr>
        <dsp:cNvPr id="0" name=""/>
        <dsp:cNvSpPr/>
      </dsp:nvSpPr>
      <dsp:spPr>
        <a:xfrm rot="240000">
          <a:off x="4943899" y="2069084"/>
          <a:ext cx="3184113" cy="516805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</a:rPr>
            <a:t>Criterios competentes en conflicto.</a:t>
          </a:r>
          <a:endParaRPr lang="es-EC" sz="1500" b="1" kern="1200" dirty="0">
            <a:solidFill>
              <a:schemeClr val="tx1"/>
            </a:solidFill>
          </a:endParaRPr>
        </a:p>
      </dsp:txBody>
      <dsp:txXfrm>
        <a:off x="4969127" y="2094312"/>
        <a:ext cx="3133657" cy="466349"/>
      </dsp:txXfrm>
    </dsp:sp>
    <dsp:sp modelId="{BFE6B661-C42D-4265-8CF6-5511108B33D5}">
      <dsp:nvSpPr>
        <dsp:cNvPr id="0" name=""/>
        <dsp:cNvSpPr/>
      </dsp:nvSpPr>
      <dsp:spPr>
        <a:xfrm rot="240000">
          <a:off x="4980167" y="1482896"/>
          <a:ext cx="3243061" cy="532352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Problemas con varios criterios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5006154" y="1508883"/>
        <a:ext cx="3191087" cy="480378"/>
      </dsp:txXfrm>
    </dsp:sp>
    <dsp:sp modelId="{5DA40184-3C78-43E1-A701-BF70F74E7EA9}">
      <dsp:nvSpPr>
        <dsp:cNvPr id="0" name=""/>
        <dsp:cNvSpPr/>
      </dsp:nvSpPr>
      <dsp:spPr>
        <a:xfrm rot="240000">
          <a:off x="2968375" y="2989281"/>
          <a:ext cx="1752245" cy="1021401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Problemas con un criterio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3018236" y="3039142"/>
        <a:ext cx="1652523" cy="92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339CD-E827-4B63-9FB1-AFEE3FF95CD5}">
      <dsp:nvSpPr>
        <dsp:cNvPr id="0" name=""/>
        <dsp:cNvSpPr/>
      </dsp:nvSpPr>
      <dsp:spPr>
        <a:xfrm>
          <a:off x="5651533" y="3549950"/>
          <a:ext cx="516578" cy="984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289" y="0"/>
              </a:lnTo>
              <a:lnTo>
                <a:pt x="258289" y="984333"/>
              </a:lnTo>
              <a:lnTo>
                <a:pt x="516578" y="98433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5882031" y="4014325"/>
        <a:ext cx="55582" cy="55582"/>
      </dsp:txXfrm>
    </dsp:sp>
    <dsp:sp modelId="{57328E4C-FD1D-4BCF-9A51-A3D2E5ED85AD}">
      <dsp:nvSpPr>
        <dsp:cNvPr id="0" name=""/>
        <dsp:cNvSpPr/>
      </dsp:nvSpPr>
      <dsp:spPr>
        <a:xfrm>
          <a:off x="5651533" y="3504230"/>
          <a:ext cx="5165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578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5896907" y="3537035"/>
        <a:ext cx="25828" cy="25828"/>
      </dsp:txXfrm>
    </dsp:sp>
    <dsp:sp modelId="{B69F699B-62DD-4087-8FC0-F86B0DA79614}">
      <dsp:nvSpPr>
        <dsp:cNvPr id="0" name=""/>
        <dsp:cNvSpPr/>
      </dsp:nvSpPr>
      <dsp:spPr>
        <a:xfrm>
          <a:off x="5651533" y="2565617"/>
          <a:ext cx="516578" cy="984333"/>
        </a:xfrm>
        <a:custGeom>
          <a:avLst/>
          <a:gdLst/>
          <a:ahLst/>
          <a:cxnLst/>
          <a:rect l="0" t="0" r="0" b="0"/>
          <a:pathLst>
            <a:path>
              <a:moveTo>
                <a:pt x="0" y="984333"/>
              </a:moveTo>
              <a:lnTo>
                <a:pt x="258289" y="984333"/>
              </a:lnTo>
              <a:lnTo>
                <a:pt x="258289" y="0"/>
              </a:lnTo>
              <a:lnTo>
                <a:pt x="516578" y="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5882031" y="3029992"/>
        <a:ext cx="55582" cy="55582"/>
      </dsp:txXfrm>
    </dsp:sp>
    <dsp:sp modelId="{FC5CD8FF-9843-4C4B-85D5-667FE208A0CE}">
      <dsp:nvSpPr>
        <dsp:cNvPr id="0" name=""/>
        <dsp:cNvSpPr/>
      </dsp:nvSpPr>
      <dsp:spPr>
        <a:xfrm>
          <a:off x="2552065" y="2073450"/>
          <a:ext cx="516578" cy="1476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289" y="0"/>
              </a:lnTo>
              <a:lnTo>
                <a:pt x="258289" y="1476499"/>
              </a:lnTo>
              <a:lnTo>
                <a:pt x="516578" y="147649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771247" y="2772593"/>
        <a:ext cx="78212" cy="78212"/>
      </dsp:txXfrm>
    </dsp:sp>
    <dsp:sp modelId="{A5328F28-E003-4E57-896B-9EFDFE9A8F4F}">
      <dsp:nvSpPr>
        <dsp:cNvPr id="0" name=""/>
        <dsp:cNvSpPr/>
      </dsp:nvSpPr>
      <dsp:spPr>
        <a:xfrm>
          <a:off x="5651533" y="1535564"/>
          <a:ext cx="5165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578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5896907" y="1568369"/>
        <a:ext cx="25828" cy="25828"/>
      </dsp:txXfrm>
    </dsp:sp>
    <dsp:sp modelId="{457E949A-78A4-4534-8903-59F6C66D050F}">
      <dsp:nvSpPr>
        <dsp:cNvPr id="0" name=""/>
        <dsp:cNvSpPr/>
      </dsp:nvSpPr>
      <dsp:spPr>
        <a:xfrm>
          <a:off x="2552065" y="1581284"/>
          <a:ext cx="516578" cy="492166"/>
        </a:xfrm>
        <a:custGeom>
          <a:avLst/>
          <a:gdLst/>
          <a:ahLst/>
          <a:cxnLst/>
          <a:rect l="0" t="0" r="0" b="0"/>
          <a:pathLst>
            <a:path>
              <a:moveTo>
                <a:pt x="0" y="492166"/>
              </a:moveTo>
              <a:lnTo>
                <a:pt x="258289" y="492166"/>
              </a:lnTo>
              <a:lnTo>
                <a:pt x="258289" y="0"/>
              </a:lnTo>
              <a:lnTo>
                <a:pt x="516578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792516" y="1809529"/>
        <a:ext cx="35674" cy="35674"/>
      </dsp:txXfrm>
    </dsp:sp>
    <dsp:sp modelId="{AB7B16C2-BA32-4854-935E-444666F6083E}">
      <dsp:nvSpPr>
        <dsp:cNvPr id="0" name=""/>
        <dsp:cNvSpPr/>
      </dsp:nvSpPr>
      <dsp:spPr>
        <a:xfrm>
          <a:off x="5651533" y="551230"/>
          <a:ext cx="5165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578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5896907" y="584036"/>
        <a:ext cx="25828" cy="25828"/>
      </dsp:txXfrm>
    </dsp:sp>
    <dsp:sp modelId="{B41F7ABF-15C4-482A-A6A0-32C99EFA389F}">
      <dsp:nvSpPr>
        <dsp:cNvPr id="0" name=""/>
        <dsp:cNvSpPr/>
      </dsp:nvSpPr>
      <dsp:spPr>
        <a:xfrm>
          <a:off x="2552065" y="596950"/>
          <a:ext cx="516578" cy="1476499"/>
        </a:xfrm>
        <a:custGeom>
          <a:avLst/>
          <a:gdLst/>
          <a:ahLst/>
          <a:cxnLst/>
          <a:rect l="0" t="0" r="0" b="0"/>
          <a:pathLst>
            <a:path>
              <a:moveTo>
                <a:pt x="0" y="1476499"/>
              </a:moveTo>
              <a:lnTo>
                <a:pt x="258289" y="1476499"/>
              </a:lnTo>
              <a:lnTo>
                <a:pt x="258289" y="0"/>
              </a:lnTo>
              <a:lnTo>
                <a:pt x="516578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771247" y="1296094"/>
        <a:ext cx="78212" cy="78212"/>
      </dsp:txXfrm>
    </dsp:sp>
    <dsp:sp modelId="{E83D62C2-394E-4AE5-BE9B-7BF457B2C943}">
      <dsp:nvSpPr>
        <dsp:cNvPr id="0" name=""/>
        <dsp:cNvSpPr/>
      </dsp:nvSpPr>
      <dsp:spPr>
        <a:xfrm rot="16200000">
          <a:off x="86051" y="1679717"/>
          <a:ext cx="4144560" cy="787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/>
            <a:t>Metodología </a:t>
          </a:r>
          <a:r>
            <a:rPr lang="es-EC" sz="4200" kern="1200" dirty="0" err="1"/>
            <a:t>Saaty</a:t>
          </a:r>
          <a:endParaRPr lang="es-EC" sz="4200" kern="1200" dirty="0"/>
        </a:p>
      </dsp:txBody>
      <dsp:txXfrm>
        <a:off x="86051" y="1679717"/>
        <a:ext cx="4144560" cy="787466"/>
      </dsp:txXfrm>
    </dsp:sp>
    <dsp:sp modelId="{7C25744D-BF23-4BBE-8019-B761A8A97689}">
      <dsp:nvSpPr>
        <dsp:cNvPr id="0" name=""/>
        <dsp:cNvSpPr/>
      </dsp:nvSpPr>
      <dsp:spPr>
        <a:xfrm>
          <a:off x="3068643" y="203217"/>
          <a:ext cx="2582890" cy="787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Técnica</a:t>
          </a:r>
        </a:p>
      </dsp:txBody>
      <dsp:txXfrm>
        <a:off x="3068643" y="203217"/>
        <a:ext cx="2582890" cy="787466"/>
      </dsp:txXfrm>
    </dsp:sp>
    <dsp:sp modelId="{CF3E7BFF-3BC2-4579-A7E8-3CB30A3CD353}">
      <dsp:nvSpPr>
        <dsp:cNvPr id="0" name=""/>
        <dsp:cNvSpPr/>
      </dsp:nvSpPr>
      <dsp:spPr>
        <a:xfrm>
          <a:off x="6168111" y="203217"/>
          <a:ext cx="2582890" cy="787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Solución de problemas multicriterio, multientorno y multiactores.</a:t>
          </a:r>
        </a:p>
      </dsp:txBody>
      <dsp:txXfrm>
        <a:off x="6168111" y="203217"/>
        <a:ext cx="2582890" cy="787466"/>
      </dsp:txXfrm>
    </dsp:sp>
    <dsp:sp modelId="{DB405D81-EB77-4E68-803E-E97BC71C3DF0}">
      <dsp:nvSpPr>
        <dsp:cNvPr id="0" name=""/>
        <dsp:cNvSpPr/>
      </dsp:nvSpPr>
      <dsp:spPr>
        <a:xfrm>
          <a:off x="3068643" y="1187550"/>
          <a:ext cx="2582890" cy="787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Matemática de la medida</a:t>
          </a:r>
        </a:p>
      </dsp:txBody>
      <dsp:txXfrm>
        <a:off x="3068643" y="1187550"/>
        <a:ext cx="2582890" cy="787466"/>
      </dsp:txXfrm>
    </dsp:sp>
    <dsp:sp modelId="{0F20826F-3454-4466-8A6B-ED197313DC14}">
      <dsp:nvSpPr>
        <dsp:cNvPr id="0" name=""/>
        <dsp:cNvSpPr/>
      </dsp:nvSpPr>
      <dsp:spPr>
        <a:xfrm>
          <a:off x="6168111" y="1187550"/>
          <a:ext cx="2582890" cy="787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A la dominación de la influencia entre alternativas.</a:t>
          </a:r>
        </a:p>
      </dsp:txBody>
      <dsp:txXfrm>
        <a:off x="6168111" y="1187550"/>
        <a:ext cx="2582890" cy="787466"/>
      </dsp:txXfrm>
    </dsp:sp>
    <dsp:sp modelId="{3CC22B1A-7549-4A21-AB0B-FB7719ED0D74}">
      <dsp:nvSpPr>
        <dsp:cNvPr id="0" name=""/>
        <dsp:cNvSpPr/>
      </dsp:nvSpPr>
      <dsp:spPr>
        <a:xfrm>
          <a:off x="3068643" y="3156217"/>
          <a:ext cx="2582890" cy="787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Filosofía</a:t>
          </a:r>
        </a:p>
      </dsp:txBody>
      <dsp:txXfrm>
        <a:off x="3068643" y="3156217"/>
        <a:ext cx="2582890" cy="787466"/>
      </dsp:txXfrm>
    </dsp:sp>
    <dsp:sp modelId="{E80C5A43-5901-412E-82F5-15E2C41C16CE}">
      <dsp:nvSpPr>
        <dsp:cNvPr id="0" name=""/>
        <dsp:cNvSpPr/>
      </dsp:nvSpPr>
      <dsp:spPr>
        <a:xfrm>
          <a:off x="6168111" y="2171883"/>
          <a:ext cx="2582890" cy="787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Modelización </a:t>
          </a:r>
        </a:p>
      </dsp:txBody>
      <dsp:txXfrm>
        <a:off x="6168111" y="2171883"/>
        <a:ext cx="2582890" cy="787466"/>
      </dsp:txXfrm>
    </dsp:sp>
    <dsp:sp modelId="{B89DE05B-8F83-4458-8CF3-17526800017F}">
      <dsp:nvSpPr>
        <dsp:cNvPr id="0" name=""/>
        <dsp:cNvSpPr/>
      </dsp:nvSpPr>
      <dsp:spPr>
        <a:xfrm>
          <a:off x="6168111" y="3156217"/>
          <a:ext cx="2582890" cy="787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Valoración</a:t>
          </a:r>
        </a:p>
      </dsp:txBody>
      <dsp:txXfrm>
        <a:off x="6168111" y="3156217"/>
        <a:ext cx="2582890" cy="787466"/>
      </dsp:txXfrm>
    </dsp:sp>
    <dsp:sp modelId="{1F33D874-C09F-4093-A385-B25F74AFBCC8}">
      <dsp:nvSpPr>
        <dsp:cNvPr id="0" name=""/>
        <dsp:cNvSpPr/>
      </dsp:nvSpPr>
      <dsp:spPr>
        <a:xfrm>
          <a:off x="6168111" y="4140550"/>
          <a:ext cx="2582890" cy="787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Priorización y síntesis.</a:t>
          </a:r>
        </a:p>
      </dsp:txBody>
      <dsp:txXfrm>
        <a:off x="6168111" y="4140550"/>
        <a:ext cx="2582890" cy="7874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F8A10-7CB6-4983-81A4-9EBA3281AE0C}">
      <dsp:nvSpPr>
        <dsp:cNvPr id="0" name=""/>
        <dsp:cNvSpPr/>
      </dsp:nvSpPr>
      <dsp:spPr>
        <a:xfrm>
          <a:off x="0" y="73613"/>
          <a:ext cx="8534400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En un 65% en los clientes lo que demuestra que un negocio es para la satisfacción de deseos y necesidades.</a:t>
          </a:r>
          <a:endParaRPr lang="es-EC" sz="2700" kern="1200" dirty="0"/>
        </a:p>
      </dsp:txBody>
      <dsp:txXfrm>
        <a:off x="73731" y="147344"/>
        <a:ext cx="8386938" cy="1362934"/>
      </dsp:txXfrm>
    </dsp:sp>
    <dsp:sp modelId="{3A342384-14CD-4DFA-8F19-8D8D1F7E9FA5}">
      <dsp:nvSpPr>
        <dsp:cNvPr id="0" name=""/>
        <dsp:cNvSpPr/>
      </dsp:nvSpPr>
      <dsp:spPr>
        <a:xfrm>
          <a:off x="0" y="1661770"/>
          <a:ext cx="8534400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La competencia preocupa a los decisores en un 25,78% lo que demuestra que la competencia en este tipo de negocios es mayormente de forma ética y sin intensidad.</a:t>
          </a:r>
          <a:endParaRPr lang="es-EC" sz="2700" kern="1200" dirty="0"/>
        </a:p>
      </dsp:txBody>
      <dsp:txXfrm>
        <a:off x="73731" y="1735501"/>
        <a:ext cx="8386938" cy="1362934"/>
      </dsp:txXfrm>
    </dsp:sp>
    <dsp:sp modelId="{ADAC2CFC-D0C0-455C-9542-9A9EE2EBE164}">
      <dsp:nvSpPr>
        <dsp:cNvPr id="0" name=""/>
        <dsp:cNvSpPr/>
      </dsp:nvSpPr>
      <dsp:spPr>
        <a:xfrm>
          <a:off x="0" y="3249927"/>
          <a:ext cx="8534400" cy="1510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Los proveedores preocupa a los decisores en un 8,78% lo que afirma claramente que los proveedores cumplen con las exigencias de los negocios de mecánica automotriz.</a:t>
          </a:r>
          <a:endParaRPr lang="es-EC" sz="2700" kern="1200" dirty="0"/>
        </a:p>
      </dsp:txBody>
      <dsp:txXfrm>
        <a:off x="73731" y="3323658"/>
        <a:ext cx="8386938" cy="13629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4DB3C-ADB0-4CB7-B816-B14A56FAE9C1}">
      <dsp:nvSpPr>
        <dsp:cNvPr id="0" name=""/>
        <dsp:cNvSpPr/>
      </dsp:nvSpPr>
      <dsp:spPr>
        <a:xfrm>
          <a:off x="3143305" y="50066"/>
          <a:ext cx="1830228" cy="10167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Crítica</a:t>
          </a:r>
          <a:endParaRPr lang="es-EC" sz="3100" kern="1200" dirty="0"/>
        </a:p>
      </dsp:txBody>
      <dsp:txXfrm>
        <a:off x="3173086" y="79847"/>
        <a:ext cx="1770666" cy="957231"/>
      </dsp:txXfrm>
    </dsp:sp>
    <dsp:sp modelId="{DA05CD2B-5A3C-4BFC-81B1-AB734C548C2E}">
      <dsp:nvSpPr>
        <dsp:cNvPr id="0" name=""/>
        <dsp:cNvSpPr/>
      </dsp:nvSpPr>
      <dsp:spPr>
        <a:xfrm>
          <a:off x="5619503" y="4484"/>
          <a:ext cx="2275230" cy="10167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Importantes</a:t>
          </a:r>
          <a:endParaRPr lang="es-EC" sz="3100" kern="1200" dirty="0"/>
        </a:p>
      </dsp:txBody>
      <dsp:txXfrm>
        <a:off x="5649284" y="34265"/>
        <a:ext cx="2215668" cy="957231"/>
      </dsp:txXfrm>
    </dsp:sp>
    <dsp:sp modelId="{E9DF63F7-135C-4C46-AE07-A60B98F97AEB}">
      <dsp:nvSpPr>
        <dsp:cNvPr id="0" name=""/>
        <dsp:cNvSpPr/>
      </dsp:nvSpPr>
      <dsp:spPr>
        <a:xfrm>
          <a:off x="4763614" y="4321373"/>
          <a:ext cx="762595" cy="762595"/>
        </a:xfrm>
        <a:prstGeom prst="triangle">
          <a:avLst/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8FEDE-0529-4CB9-AE5A-D22823A1BF17}">
      <dsp:nvSpPr>
        <dsp:cNvPr id="0" name=""/>
        <dsp:cNvSpPr/>
      </dsp:nvSpPr>
      <dsp:spPr>
        <a:xfrm rot="240000">
          <a:off x="2856427" y="3994593"/>
          <a:ext cx="4576969" cy="320052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4E0A8-9CD8-4B94-AA0A-DC8C89CE41E0}">
      <dsp:nvSpPr>
        <dsp:cNvPr id="0" name=""/>
        <dsp:cNvSpPr/>
      </dsp:nvSpPr>
      <dsp:spPr>
        <a:xfrm rot="240000">
          <a:off x="5359206" y="3435502"/>
          <a:ext cx="2316753" cy="5922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15,26%</a:t>
          </a:r>
          <a:endParaRPr lang="es-EC" sz="1800" kern="1200" dirty="0"/>
        </a:p>
      </dsp:txBody>
      <dsp:txXfrm>
        <a:off x="5388118" y="3464414"/>
        <a:ext cx="2258929" cy="534437"/>
      </dsp:txXfrm>
    </dsp:sp>
    <dsp:sp modelId="{EABD0E0D-A2F1-4082-9DCB-C1825E029258}">
      <dsp:nvSpPr>
        <dsp:cNvPr id="0" name=""/>
        <dsp:cNvSpPr/>
      </dsp:nvSpPr>
      <dsp:spPr>
        <a:xfrm rot="240000">
          <a:off x="5447610" y="2761791"/>
          <a:ext cx="2241625" cy="597515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16,29%</a:t>
          </a:r>
          <a:endParaRPr lang="es-EC" sz="1800" kern="1200" dirty="0"/>
        </a:p>
      </dsp:txBody>
      <dsp:txXfrm>
        <a:off x="5476778" y="2790959"/>
        <a:ext cx="2183289" cy="539179"/>
      </dsp:txXfrm>
    </dsp:sp>
    <dsp:sp modelId="{DD987C37-2C87-4474-B01E-BE6B82514347}">
      <dsp:nvSpPr>
        <dsp:cNvPr id="0" name=""/>
        <dsp:cNvSpPr/>
      </dsp:nvSpPr>
      <dsp:spPr>
        <a:xfrm rot="240000">
          <a:off x="5450043" y="2094092"/>
          <a:ext cx="2338437" cy="590745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17,96%</a:t>
          </a:r>
          <a:endParaRPr lang="es-EC" sz="1800" kern="1200" dirty="0"/>
        </a:p>
      </dsp:txBody>
      <dsp:txXfrm>
        <a:off x="5478881" y="2122930"/>
        <a:ext cx="2280761" cy="533069"/>
      </dsp:txXfrm>
    </dsp:sp>
    <dsp:sp modelId="{B2AA5CC4-CDF5-4DBC-A095-92F31E26D179}">
      <dsp:nvSpPr>
        <dsp:cNvPr id="0" name=""/>
        <dsp:cNvSpPr/>
      </dsp:nvSpPr>
      <dsp:spPr>
        <a:xfrm rot="240000">
          <a:off x="5444878" y="1426925"/>
          <a:ext cx="2450447" cy="582912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18,91%</a:t>
          </a:r>
          <a:endParaRPr lang="es-EC" sz="1800" kern="1200" dirty="0"/>
        </a:p>
      </dsp:txBody>
      <dsp:txXfrm>
        <a:off x="5473333" y="1455380"/>
        <a:ext cx="2393537" cy="526002"/>
      </dsp:txXfrm>
    </dsp:sp>
    <dsp:sp modelId="{05F557F8-6F18-4DA0-AB57-12A489A38657}">
      <dsp:nvSpPr>
        <dsp:cNvPr id="0" name=""/>
        <dsp:cNvSpPr/>
      </dsp:nvSpPr>
      <dsp:spPr>
        <a:xfrm rot="240000">
          <a:off x="2965760" y="3234982"/>
          <a:ext cx="1816318" cy="627255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Posicionamiento</a:t>
          </a:r>
          <a:endParaRPr lang="es-EC" sz="1800" kern="1200" dirty="0"/>
        </a:p>
      </dsp:txBody>
      <dsp:txXfrm>
        <a:off x="2996380" y="3265602"/>
        <a:ext cx="1755078" cy="566015"/>
      </dsp:txXfrm>
    </dsp:sp>
    <dsp:sp modelId="{35847325-681C-49AA-974B-2FC9970F43A3}">
      <dsp:nvSpPr>
        <dsp:cNvPr id="0" name=""/>
        <dsp:cNvSpPr/>
      </dsp:nvSpPr>
      <dsp:spPr>
        <a:xfrm rot="240000">
          <a:off x="3016600" y="2563898"/>
          <a:ext cx="1816318" cy="627255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31.76%</a:t>
          </a:r>
          <a:endParaRPr lang="es-EC" sz="1800" kern="1200" dirty="0"/>
        </a:p>
      </dsp:txBody>
      <dsp:txXfrm>
        <a:off x="3047220" y="2594518"/>
        <a:ext cx="1755078" cy="5660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E9E5C-F3D7-4156-8C39-34351121370F}">
      <dsp:nvSpPr>
        <dsp:cNvPr id="0" name=""/>
        <dsp:cNvSpPr/>
      </dsp:nvSpPr>
      <dsp:spPr>
        <a:xfrm>
          <a:off x="9458582" y="465593"/>
          <a:ext cx="209950" cy="3885744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F17D0-77D1-45E1-8CE9-A424627197FB}">
      <dsp:nvSpPr>
        <dsp:cNvPr id="0" name=""/>
        <dsp:cNvSpPr/>
      </dsp:nvSpPr>
      <dsp:spPr>
        <a:xfrm>
          <a:off x="1057017" y="465593"/>
          <a:ext cx="5460488" cy="3885744"/>
        </a:xfrm>
        <a:prstGeom prst="frame">
          <a:avLst>
            <a:gd name="adj1" fmla="val 5450"/>
          </a:avLst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B2D0E-800C-4320-8627-7257073F5B27}">
      <dsp:nvSpPr>
        <dsp:cNvPr id="0" name=""/>
        <dsp:cNvSpPr/>
      </dsp:nvSpPr>
      <dsp:spPr>
        <a:xfrm>
          <a:off x="847066" y="0"/>
          <a:ext cx="5250537" cy="367557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568D9-8D0F-437B-B0FB-F16B10799220}">
      <dsp:nvSpPr>
        <dsp:cNvPr id="0" name=""/>
        <dsp:cNvSpPr/>
      </dsp:nvSpPr>
      <dsp:spPr>
        <a:xfrm>
          <a:off x="1270496" y="3676880"/>
          <a:ext cx="5037057" cy="461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80010" rIns="21336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i="0" kern="1200" dirty="0" smtClean="0"/>
            <a:t>EVALUACION DE SECTOR CAPELO</a:t>
          </a:r>
          <a:endParaRPr lang="es-EC" sz="2100" i="0" kern="1200" dirty="0"/>
        </a:p>
      </dsp:txBody>
      <dsp:txXfrm>
        <a:off x="1270496" y="3676880"/>
        <a:ext cx="5037057" cy="461241"/>
      </dsp:txXfrm>
    </dsp:sp>
    <dsp:sp modelId="{6D315494-AD2A-44D1-B203-B671F273AB54}">
      <dsp:nvSpPr>
        <dsp:cNvPr id="0" name=""/>
        <dsp:cNvSpPr/>
      </dsp:nvSpPr>
      <dsp:spPr>
        <a:xfrm>
          <a:off x="6739806" y="465593"/>
          <a:ext cx="2496475" cy="3885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CAPELO</a:t>
          </a:r>
          <a:endParaRPr lang="es-EC" sz="2100" b="1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Lugar que muestra mayor acogida para ubicar un negocio que brinde servicios automotrices, ya que cumple con la mayoría de los criterios para evaluar potenciales localizaciones.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12,47/15,67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 dirty="0"/>
        </a:p>
      </dsp:txBody>
      <dsp:txXfrm>
        <a:off x="6739806" y="465593"/>
        <a:ext cx="2496475" cy="3885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B41-1CE0-4A0D-A75C-BCEC4E9CB43F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6382-8AFE-4B69-A432-0F8692565F3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1434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B41-1CE0-4A0D-A75C-BCEC4E9CB43F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6382-8AFE-4B69-A432-0F8692565F3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2927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B41-1CE0-4A0D-A75C-BCEC4E9CB43F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6382-8AFE-4B69-A432-0F8692565F3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5696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B41-1CE0-4A0D-A75C-BCEC4E9CB43F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6382-8AFE-4B69-A432-0F8692565F3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9316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B41-1CE0-4A0D-A75C-BCEC4E9CB43F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6382-8AFE-4B69-A432-0F8692565F3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5721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B41-1CE0-4A0D-A75C-BCEC4E9CB43F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6382-8AFE-4B69-A432-0F8692565F3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5880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B41-1CE0-4A0D-A75C-BCEC4E9CB43F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6382-8AFE-4B69-A432-0F8692565F3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772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B41-1CE0-4A0D-A75C-BCEC4E9CB43F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6382-8AFE-4B69-A432-0F8692565F3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3976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B41-1CE0-4A0D-A75C-BCEC4E9CB43F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6382-8AFE-4B69-A432-0F8692565F3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8792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B41-1CE0-4A0D-A75C-BCEC4E9CB43F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6382-8AFE-4B69-A432-0F8692565F3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493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2B41-1CE0-4A0D-A75C-BCEC4E9CB43F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6382-8AFE-4B69-A432-0F8692565F3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7273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2B41-1CE0-4A0D-A75C-BCEC4E9CB43F}" type="datetimeFigureOut">
              <a:rPr lang="es-EC" smtClean="0"/>
              <a:t>08/06/2018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A6382-8AFE-4B69-A432-0F8692565F3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8394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2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210510"/>
              </p:ext>
            </p:extLst>
          </p:nvPr>
        </p:nvGraphicFramePr>
        <p:xfrm>
          <a:off x="838200" y="1514475"/>
          <a:ext cx="10515600" cy="4929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838200" y="150019"/>
            <a:ext cx="10515600" cy="96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Marco Teórico</a:t>
            </a:r>
            <a:endParaRPr lang="es-EC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35919" y="911225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Proceso de Análisis Jerárquico (AHP)</a:t>
            </a:r>
            <a:endParaRPr lang="es-EC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825"/>
          </a:xfrm>
        </p:spPr>
        <p:txBody>
          <a:bodyPr/>
          <a:lstStyle/>
          <a:p>
            <a:pPr algn="ctr"/>
            <a:r>
              <a:rPr lang="es-EC" b="1" dirty="0" smtClean="0"/>
              <a:t>Metodología</a:t>
            </a:r>
            <a:endParaRPr lang="es-EC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298091"/>
              </p:ext>
            </p:extLst>
          </p:nvPr>
        </p:nvGraphicFramePr>
        <p:xfrm>
          <a:off x="284478" y="1377153"/>
          <a:ext cx="7430773" cy="20947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58648"/>
                <a:gridCol w="1957387"/>
                <a:gridCol w="3614738"/>
              </a:tblGrid>
              <a:tr h="5327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</a:rPr>
                        <a:t>Negocio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</a:rPr>
                        <a:t>Código de georeferenciación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effectLst/>
                        </a:rPr>
                        <a:t>Dirección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Gallardo Tire Center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-0.305971, -78.452072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Autopista Gral. Rumiñahui 232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Tecnicentro Sinai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-0.312687,-78.441643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Autopista Gral. Rumiñahui, Sangolquí 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Servicios Europeos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-0.323513, -78.440959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Autopista Gral. Rumiñahui, Sangolquí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Autofenix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-0.323822, -78.440246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Autopista Gral. Rumiñahui y </a:t>
                      </a:r>
                      <a:r>
                        <a:rPr lang="es-EC" sz="1400" dirty="0" err="1">
                          <a:effectLst/>
                        </a:rPr>
                        <a:t>Zaruma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 err="1">
                          <a:effectLst/>
                        </a:rPr>
                        <a:t>Eurotaller</a:t>
                      </a:r>
                      <a:r>
                        <a:rPr lang="es-EC" sz="1400" dirty="0">
                          <a:effectLst/>
                        </a:rPr>
                        <a:t> Flores e </a:t>
                      </a:r>
                      <a:r>
                        <a:rPr lang="es-EC" sz="1400" dirty="0" smtClean="0">
                          <a:effectLst/>
                        </a:rPr>
                        <a:t>Hijos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-0.328718, -78.436828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Autopista Gral. Rumiñahui, Sangolquí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Turbo Diesel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-0.332919, -78.435256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 err="1">
                          <a:effectLst/>
                        </a:rPr>
                        <a:t>Unnamed</a:t>
                      </a:r>
                      <a:r>
                        <a:rPr lang="es-EC" sz="1400" dirty="0">
                          <a:effectLst/>
                        </a:rPr>
                        <a:t> Road y </a:t>
                      </a:r>
                      <a:r>
                        <a:rPr lang="es-EC" sz="1400" dirty="0" err="1">
                          <a:effectLst/>
                        </a:rPr>
                        <a:t>Atuntaqui</a:t>
                      </a:r>
                      <a:r>
                        <a:rPr lang="es-EC" sz="1400" dirty="0">
                          <a:effectLst/>
                        </a:rPr>
                        <a:t> (El Colibrí)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1635919" y="734218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Objeto de Estudio</a:t>
            </a:r>
            <a:endParaRPr lang="es-EC" b="1" dirty="0">
              <a:solidFill>
                <a:srgbClr val="FF5050"/>
              </a:solidFill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45424" t="16554" r="15446"/>
          <a:stretch/>
        </p:blipFill>
        <p:spPr>
          <a:xfrm>
            <a:off x="9249963" y="442911"/>
            <a:ext cx="2380061" cy="2957513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017554"/>
              </p:ext>
            </p:extLst>
          </p:nvPr>
        </p:nvGraphicFramePr>
        <p:xfrm>
          <a:off x="313055" y="4240815"/>
          <a:ext cx="6188393" cy="2348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20098"/>
                <a:gridCol w="1644083"/>
                <a:gridCol w="2924212"/>
              </a:tblGrid>
              <a:tr h="480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Negocio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Código de georeferenciación 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Dirección </a:t>
                      </a:r>
                      <a:endParaRPr lang="es-EC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0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Alfa Repuestos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-0.3378189, -78.4340566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María Luisa Gómez de la Torre, Quito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Llantera Megaservicios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-0.3388006, -78.4358805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Carretera Panamericana Sangolquí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Turbo Diesel Service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-0.343062, -78.431540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Francisco </a:t>
                      </a:r>
                      <a:r>
                        <a:rPr lang="es-EC" sz="1600" dirty="0" err="1">
                          <a:effectLst/>
                        </a:rPr>
                        <a:t>Guarderas</a:t>
                      </a:r>
                      <a:r>
                        <a:rPr lang="es-EC" sz="1600" dirty="0">
                          <a:effectLst/>
                        </a:rPr>
                        <a:t>, Sangolquí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8" name="Imagen 7"/>
          <p:cNvPicPr/>
          <p:nvPr/>
        </p:nvPicPr>
        <p:blipFill rotWithShape="1">
          <a:blip r:embed="rId3"/>
          <a:srcRect l="58462" r="2910"/>
          <a:stretch/>
        </p:blipFill>
        <p:spPr>
          <a:xfrm>
            <a:off x="7572375" y="3691730"/>
            <a:ext cx="2983706" cy="300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158972"/>
              </p:ext>
            </p:extLst>
          </p:nvPr>
        </p:nvGraphicFramePr>
        <p:xfrm>
          <a:off x="713105" y="1781035"/>
          <a:ext cx="5973445" cy="13984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90914"/>
                <a:gridCol w="1990914"/>
                <a:gridCol w="1991617"/>
              </a:tblGrid>
              <a:tr h="2301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Negocio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Código de georeferenciación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Dirección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POWER CAR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-0.348403, -78.430017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Francisco Guarderas y Antonio Checa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Q-AUTO Centro de Colisiones Multimarca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-0.34818, -78.43415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Juan Larrea, Selva Alegre – Sangolquí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Metodología</a:t>
            </a:r>
            <a:endParaRPr lang="es-EC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35919" y="734218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Objeto de Estudio</a:t>
            </a:r>
            <a:endParaRPr lang="es-EC" b="1" dirty="0">
              <a:solidFill>
                <a:srgbClr val="FF5050"/>
              </a:solidFill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48372" t="34030" b="11940"/>
          <a:stretch/>
        </p:blipFill>
        <p:spPr>
          <a:xfrm>
            <a:off x="7358063" y="1257300"/>
            <a:ext cx="3995737" cy="2071688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011089"/>
              </p:ext>
            </p:extLst>
          </p:nvPr>
        </p:nvGraphicFramePr>
        <p:xfrm>
          <a:off x="738186" y="4289520"/>
          <a:ext cx="5905500" cy="136969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68268"/>
                <a:gridCol w="1968268"/>
                <a:gridCol w="196896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Negocio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Código de georeferenciación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Dirección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Vulquillantas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-0.338841, -78.445885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Avenida de los Shyris y Altar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NORCOR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-0.334738, -78.443251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Avenida Atahualpa y </a:t>
                      </a:r>
                      <a:r>
                        <a:rPr lang="es-EC" sz="1400" dirty="0" err="1">
                          <a:effectLst/>
                        </a:rPr>
                        <a:t>Zopozopanqui</a:t>
                      </a:r>
                      <a:r>
                        <a:rPr lang="es-EC" sz="1400" dirty="0">
                          <a:effectLst/>
                        </a:rPr>
                        <a:t>.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Imagen 8"/>
          <p:cNvPicPr/>
          <p:nvPr/>
        </p:nvPicPr>
        <p:blipFill rotWithShape="1">
          <a:blip r:embed="rId3"/>
          <a:srcRect l="38119" t="9562" r="13066" b="4998"/>
          <a:stretch/>
        </p:blipFill>
        <p:spPr>
          <a:xfrm>
            <a:off x="7858125" y="3600450"/>
            <a:ext cx="3214687" cy="2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82873"/>
              </p:ext>
            </p:extLst>
          </p:nvPr>
        </p:nvGraphicFramePr>
        <p:xfrm>
          <a:off x="581025" y="1620043"/>
          <a:ext cx="5676900" cy="16474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92077"/>
                <a:gridCol w="1892077"/>
                <a:gridCol w="1892746"/>
              </a:tblGrid>
              <a:tr h="2366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Negocio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Código de georeferenciación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Dirección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Erco Tires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-0.333092, -78.443453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Av. Calderón y Rocafuerte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Auto Rojo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-0.333215, -78.443632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Av. Calderón, Sangolquí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Mecanica  Walli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-0.332764, -78.445108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Av. Calderón, Sangolquí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Metodología</a:t>
            </a:r>
            <a:endParaRPr lang="es-EC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35919" y="734218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Objeto de Estudio</a:t>
            </a:r>
            <a:endParaRPr lang="es-EC" b="1" dirty="0">
              <a:solidFill>
                <a:srgbClr val="FF5050"/>
              </a:solidFill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37215" t="32705" b="13825"/>
          <a:stretch/>
        </p:blipFill>
        <p:spPr>
          <a:xfrm>
            <a:off x="6629400" y="1319529"/>
            <a:ext cx="5000625" cy="1852296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21935"/>
              </p:ext>
            </p:extLst>
          </p:nvPr>
        </p:nvGraphicFramePr>
        <p:xfrm>
          <a:off x="527364" y="4346670"/>
          <a:ext cx="5897564" cy="199697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65623"/>
                <a:gridCol w="1965623"/>
                <a:gridCol w="1966318"/>
              </a:tblGrid>
              <a:tr h="5371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Negocio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Código de georeferenciación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Dirección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El Amortiguador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-0.328666, -78.444025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Sangolquí, Av. Luis Cordero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Car Wash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-0.327987, -78.444392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Av. Luis Cordero 1077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Lubricadora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-0.325409, -78.447713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Sangolquí, Av. Luis Cordero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Imagen 8"/>
          <p:cNvPicPr/>
          <p:nvPr/>
        </p:nvPicPr>
        <p:blipFill rotWithShape="1">
          <a:blip r:embed="rId3"/>
          <a:srcRect l="46564" t="12394" r="3526" b="4977"/>
          <a:stretch/>
        </p:blipFill>
        <p:spPr>
          <a:xfrm>
            <a:off x="7186612" y="3719829"/>
            <a:ext cx="3783806" cy="275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132138"/>
              </p:ext>
            </p:extLst>
          </p:nvPr>
        </p:nvGraphicFramePr>
        <p:xfrm>
          <a:off x="581025" y="1281782"/>
          <a:ext cx="5905500" cy="213083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68268"/>
                <a:gridCol w="1968268"/>
                <a:gridCol w="1968964"/>
              </a:tblGrid>
              <a:tr h="2345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Negocio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Código de georeferenciación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Dirección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Laboratorio Motor Express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-0.309161, -78.452256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Av. General Enríquez Y Av San Luis.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Talleres Pirelli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-0.305020, -78.455764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Av. General Enríquez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Tecni Valle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-0.302707, -78.457441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Av. General Enríquez e Isla Genovesa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Tecnicentro del Valle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-0.301692, -78.458534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Av. Gral. Enríquez N37-34 e Isla San </a:t>
                      </a:r>
                      <a:r>
                        <a:rPr lang="es-EC" sz="1400" dirty="0" err="1">
                          <a:effectLst/>
                        </a:rPr>
                        <a:t>Cristobal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Metodología</a:t>
            </a:r>
            <a:endParaRPr lang="es-EC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35919" y="734218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Objeto de Estudio</a:t>
            </a:r>
            <a:endParaRPr lang="es-EC" b="1" dirty="0">
              <a:solidFill>
                <a:srgbClr val="FF5050"/>
              </a:solidFill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59338" t="16437"/>
          <a:stretch/>
        </p:blipFill>
        <p:spPr>
          <a:xfrm>
            <a:off x="6872289" y="1227535"/>
            <a:ext cx="2743200" cy="2534760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65743"/>
              </p:ext>
            </p:extLst>
          </p:nvPr>
        </p:nvGraphicFramePr>
        <p:xfrm>
          <a:off x="413065" y="3944460"/>
          <a:ext cx="6107432" cy="27393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35571"/>
                <a:gridCol w="2035571"/>
                <a:gridCol w="2036290"/>
              </a:tblGrid>
              <a:tr h="1932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Negocio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Código de georeferenciación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Dirección 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Autoservicios RBS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-0.304916, -78.458489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Av. Mariana de Jesús y La Concordia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Servivio Automotriz ABI CAR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-0.321019, -78.460555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Av. Mariana de Jesús y Pedro Ati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Autolimpio Amalie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-0.322651, -78.460624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Av. Mariana de Jesús y Venezuela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AUTO RAP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-0.326953, -78.461624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Av. Mariana de Jesús y Agustín Miranda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Lubriauto San Pedro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-0.327181, -78.462893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Av. Mariana de Jesús y Agustín Miranda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Imagen 8"/>
          <p:cNvPicPr/>
          <p:nvPr/>
        </p:nvPicPr>
        <p:blipFill rotWithShape="1">
          <a:blip r:embed="rId3"/>
          <a:srcRect l="66733"/>
          <a:stretch/>
        </p:blipFill>
        <p:spPr>
          <a:xfrm>
            <a:off x="9615489" y="3014663"/>
            <a:ext cx="2423793" cy="3843337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7000877" y="4952960"/>
            <a:ext cx="1828799" cy="71437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FF5050"/>
                </a:solidFill>
              </a:ln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46677"/>
              </p:ext>
            </p:extLst>
          </p:nvPr>
        </p:nvGraphicFramePr>
        <p:xfrm>
          <a:off x="838198" y="1504920"/>
          <a:ext cx="5876926" cy="32242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58745"/>
                <a:gridCol w="1958745"/>
                <a:gridCol w="1959436"/>
              </a:tblGrid>
              <a:tr h="5465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Negocio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Código de georeferenciación 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Dirección 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Anthony CAR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-0.32816, -78.47116 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Panzaleo y Pichincha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TECNICENTRO CRISTIAN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-0.32858, -78.47293 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Panzaleo y Caranquis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TALLERES RMC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-0.3275, -78.47426 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Calle Rumiloma y Cuenca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Taller Multimarcas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-0.32834, -78.47705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Huancavilca y Secoyas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Mecanica Rumiloma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-0.32844, -78.47742 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Huancavilca y Secoyas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Taller Escapes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-0.334040, -78.478217 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Rumiloma y Chasquis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Mecánica Multimarca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-0.33586, -78.47296 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effectLst/>
                        </a:rPr>
                        <a:t>Quitus</a:t>
                      </a:r>
                      <a:r>
                        <a:rPr lang="es-EC" sz="1400" dirty="0">
                          <a:effectLst/>
                        </a:rPr>
                        <a:t> y Concepción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Metodología</a:t>
            </a:r>
            <a:endParaRPr lang="es-EC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35919" y="734218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Objeto de Estudio</a:t>
            </a:r>
            <a:endParaRPr lang="es-EC" b="1" dirty="0">
              <a:solidFill>
                <a:srgbClr val="FF5050"/>
              </a:solidFill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36595" t="10196" r="4139" b="15332"/>
          <a:stretch/>
        </p:blipFill>
        <p:spPr>
          <a:xfrm>
            <a:off x="6958012" y="1414463"/>
            <a:ext cx="4672013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Metodología</a:t>
            </a:r>
            <a:endParaRPr lang="es-EC" b="1" dirty="0"/>
          </a:p>
        </p:txBody>
      </p:sp>
      <p:pic>
        <p:nvPicPr>
          <p:cNvPr id="17" name="Marcador de contenido 1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1234"/>
          <a:stretch/>
        </p:blipFill>
        <p:spPr>
          <a:xfrm>
            <a:off x="6965241" y="3197224"/>
            <a:ext cx="4731526" cy="366077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12322"/>
            <a:ext cx="6019800" cy="3632201"/>
          </a:xfrm>
          <a:prstGeom prst="rect">
            <a:avLst/>
          </a:prstGeom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1635919" y="734218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Aplicación del Análisis Multicriterio – Análisis multicriterio</a:t>
            </a:r>
            <a:endParaRPr lang="es-EC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3" y="1471612"/>
            <a:ext cx="6505987" cy="44148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38278"/>
          <a:stretch/>
        </p:blipFill>
        <p:spPr>
          <a:xfrm>
            <a:off x="7432844" y="3196229"/>
            <a:ext cx="4392444" cy="3661771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Metodología</a:t>
            </a:r>
            <a:endParaRPr lang="es-EC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35919" y="734218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Aplicación del Análisis Multicriterio – Análisis multicriterio</a:t>
            </a:r>
            <a:endParaRPr lang="es-EC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4" y="1371652"/>
            <a:ext cx="6856825" cy="4371923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Metodología</a:t>
            </a:r>
            <a:endParaRPr lang="es-EC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35919" y="734218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Aplicación del Análisis Multicriterio – Análisis multicriterio</a:t>
            </a:r>
            <a:endParaRPr lang="es-EC" b="1" dirty="0">
              <a:solidFill>
                <a:srgbClr val="FF505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46739"/>
          <a:stretch/>
        </p:blipFill>
        <p:spPr>
          <a:xfrm>
            <a:off x="7809081" y="3557613"/>
            <a:ext cx="4151543" cy="29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Metodología</a:t>
            </a:r>
            <a:endParaRPr lang="es-EC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35919" y="734218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Aplicación del Análisis Multicriterio – Análisis multicriterio</a:t>
            </a:r>
            <a:endParaRPr lang="es-EC" b="1" dirty="0">
              <a:solidFill>
                <a:srgbClr val="FF5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6" y="1391442"/>
            <a:ext cx="6293477" cy="46093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48061"/>
          <a:stretch/>
        </p:blipFill>
        <p:spPr>
          <a:xfrm>
            <a:off x="7380457" y="3035436"/>
            <a:ext cx="4521031" cy="36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36713"/>
            <a:ext cx="9144000" cy="2387600"/>
          </a:xfrm>
        </p:spPr>
        <p:txBody>
          <a:bodyPr>
            <a:noAutofit/>
          </a:bodyPr>
          <a:lstStyle/>
          <a:p>
            <a:r>
              <a:rPr lang="es-EC" sz="3600" b="1" cap="all" dirty="0"/>
              <a:t>Tema: Análisis jerárquico multicriterio aplicado a la localización de Servicios Automotrices en el Cantón Rumiñahui</a:t>
            </a:r>
            <a:endParaRPr lang="es-EC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416425"/>
            <a:ext cx="9144000" cy="1655762"/>
          </a:xfrm>
        </p:spPr>
        <p:txBody>
          <a:bodyPr/>
          <a:lstStyle/>
          <a:p>
            <a:r>
              <a:rPr lang="es-EC" dirty="0" smtClean="0"/>
              <a:t>Liliana Haro</a:t>
            </a:r>
          </a:p>
          <a:p>
            <a:endParaRPr lang="es-EC" dirty="0" smtClean="0"/>
          </a:p>
          <a:p>
            <a:r>
              <a:rPr lang="es-EC" dirty="0" smtClean="0"/>
              <a:t>Sangolquí - Ecuador</a:t>
            </a:r>
            <a:endParaRPr lang="es-EC" dirty="0"/>
          </a:p>
        </p:txBody>
      </p:sp>
      <p:pic>
        <p:nvPicPr>
          <p:cNvPr id="1026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2" y="468580"/>
            <a:ext cx="4129555" cy="10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1785" y="4737895"/>
            <a:ext cx="9889331" cy="1643062"/>
          </a:xfrm>
        </p:spPr>
        <p:txBody>
          <a:bodyPr>
            <a:noAutofit/>
          </a:bodyPr>
          <a:lstStyle/>
          <a:p>
            <a:pPr algn="just"/>
            <a:r>
              <a:rPr lang="es-EC" sz="2000" dirty="0"/>
              <a:t>El modelo sugiere que la primera fuerza </a:t>
            </a:r>
            <a:r>
              <a:rPr lang="es-EC" sz="1800" dirty="0"/>
              <a:t>que</a:t>
            </a:r>
            <a:r>
              <a:rPr lang="es-EC" sz="2000" dirty="0"/>
              <a:t> se toma en cuenta para ubicar un negocio de mecánica automotriz es la dimensión clientes, la misma que obtiene una prioridad del 65,44% frente a la competencia y los proveedores. </a:t>
            </a:r>
          </a:p>
          <a:p>
            <a:pPr algn="just"/>
            <a:r>
              <a:rPr lang="es-EC" sz="2000" dirty="0"/>
              <a:t>Como segunda alternativa se sugiere a la dimensión competencia con una prioridad del 25,78% y se valida que el de menor importancia es la dimensión proveedores con una prioridad de 8,78%.</a:t>
            </a:r>
          </a:p>
          <a:p>
            <a:endParaRPr lang="es-EC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Análisis de datos</a:t>
            </a:r>
            <a:endParaRPr lang="es-EC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35919" y="734218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Análisis Matriz de Dimensiones</a:t>
            </a:r>
            <a:endParaRPr lang="es-EC" b="1" dirty="0">
              <a:solidFill>
                <a:srgbClr val="FF505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3" y="1148556"/>
            <a:ext cx="8143874" cy="358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Análisis de datos</a:t>
            </a:r>
            <a:endParaRPr lang="es-EC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35919" y="734218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Análisis de la matriz Clientes</a:t>
            </a:r>
            <a:endParaRPr lang="es-EC" b="1" dirty="0">
              <a:solidFill>
                <a:srgbClr val="FF5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31" y="1148556"/>
            <a:ext cx="9896203" cy="52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086" y="1148556"/>
            <a:ext cx="9891713" cy="537410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Análisis de datos</a:t>
            </a:r>
            <a:endParaRPr lang="es-EC" b="1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35919" y="734218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Análisis de la matriz Proveedores</a:t>
            </a:r>
            <a:endParaRPr lang="es-EC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Análisis de datos</a:t>
            </a:r>
            <a:endParaRPr lang="es-EC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35919" y="734218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Análisis de la matriz Competidores</a:t>
            </a:r>
            <a:endParaRPr lang="es-EC" b="1" dirty="0">
              <a:solidFill>
                <a:srgbClr val="FF5050"/>
              </a:solidFill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238" y="1139964"/>
            <a:ext cx="8958262" cy="50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Análisis de datos</a:t>
            </a:r>
            <a:endParaRPr lang="es-EC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35919" y="734218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Criterios Jerarquizados</a:t>
            </a:r>
            <a:endParaRPr lang="es-EC" b="1" dirty="0">
              <a:solidFill>
                <a:srgbClr val="FF5050"/>
              </a:solidFill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339"/>
          <a:stretch/>
        </p:blipFill>
        <p:spPr>
          <a:xfrm>
            <a:off x="2295967" y="1362869"/>
            <a:ext cx="7197457" cy="495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135019"/>
              </p:ext>
            </p:extLst>
          </p:nvPr>
        </p:nvGraphicFramePr>
        <p:xfrm>
          <a:off x="838200" y="1271589"/>
          <a:ext cx="10720389" cy="526595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0097"/>
                <a:gridCol w="2680097"/>
                <a:gridCol w="845344"/>
                <a:gridCol w="4514851"/>
              </a:tblGrid>
              <a:tr h="474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CRITERIOS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ESCALA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PUNTAJE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EXPLICACION DE ESCALA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106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Cercanía de proveedores: ¿Los proveedores están cercanos a la zona?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Lo proveedores están muy cerca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 10 a 50 minutos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 proveedores están cerca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 15 a 50 minutos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 proveedores están moderadamente cerca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 20 a 50 minutos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 proveedores están alejados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 25 a 60 minutos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 proveedores están muy alejados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 30 a 60 minutos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76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Infraestructura de servicios básicos: ¿Existen servicios básicos de fácil acceso en la zona?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Existen todos los servicios básicos y son de fácil acceso.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Disponibilidad y facilidad de agua, luz, teléfono, internet y alcantarillado.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Existen todos los servicios básicos pero son de difícil acceso.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Disponibilidad siempre y cuando se solicite de agua, luz, teléfono, internet y alcantarillado.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 existen todos los servicios básicos, pero son posibles de conseguirlos.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Posibilidad de solicitar paulatinamente agua, luz, teléfono, internet y alcantarillado.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9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 existen servicios básicos en la zona, pero al menos la red eléctrica es posible de conseguirla, mientras que los demás servicios se lo pueden autogenerar.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Disponibilidad solo de luz eléctrica.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 existen servicios básicos en la zona 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 hay disponibilidad de agua, luz, teléfono, internet y alcantarillado.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6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Cercanía de la mano de obra: ¿La mano de obra está cercana a la zona?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 mano de obra está muy cerca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Los trabajadores viven a 15 minutos de la zona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 mano de obra está cerca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Los trabajadores viven a 30 minutos de la zona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 mano de obra está moderadamente cerca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Los trabajadores viven a 45 minutos de la zona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 mano de obra está alejada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Los trabajadores viven a 60 minutos de la zona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 mano de obra está muy alejada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Los trabajadores viven a 75 minutos de la zona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Análisis de datos</a:t>
            </a:r>
            <a:endParaRPr lang="es-EC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327547" y="678656"/>
            <a:ext cx="9536906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Evaluación multicriterio de lugares – Indicadores Dimensión Proveedores</a:t>
            </a:r>
            <a:endParaRPr lang="es-EC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Análisis de datos</a:t>
            </a:r>
            <a:endParaRPr lang="es-EC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327547" y="678656"/>
            <a:ext cx="9536906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Evaluación multicriterio Sector La ESPE</a:t>
            </a:r>
            <a:endParaRPr lang="es-EC" b="1" dirty="0">
              <a:solidFill>
                <a:srgbClr val="FF5050"/>
              </a:solidFill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404789"/>
              </p:ext>
            </p:extLst>
          </p:nvPr>
        </p:nvGraphicFramePr>
        <p:xfrm>
          <a:off x="517933" y="1092994"/>
          <a:ext cx="10835867" cy="564043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868955"/>
                <a:gridCol w="916436"/>
                <a:gridCol w="1050476"/>
              </a:tblGrid>
              <a:tr h="141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Dimensión Proveedores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Calificación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Índice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Cercanía de proveedores: ¿Los proveedores están cercanos a la zona?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0,15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Infraestructura de servicios básicos: ¿Existen servicios básicos de fácil acceso en la zona?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0,84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Cercanía de la mano de obra: ¿La mano de obra está cercana a la zona?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0,76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Dimensión clientes</a:t>
                      </a: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Índice</a:t>
                      </a: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4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Cercanía de los servicios automotrices: ¿Los servicios automotrices están cerca de conjuntos residenciales y lugares donde exista fluidez de trabajo?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1,80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Precios por los servicios ofertados: ¿Los precios de los servicios automotrices de la zona están acordes a su calidad?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0,81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Tiempo de ejecución del servicio: ¿Los tiempos de ejecución del servicio automotriz de su proveedor son adecuados?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0,80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Infraestructura de la empresa que presta el servicio: La infraestructura de la empresa que le presta el servicio automotriz es integral (Ofrecen el servicio completo como: mantenimiento preventivo y correctivo, reparación de motores y cajas, y preparación para la Corpaire).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0,52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Accesibilidad para los clientes: Existe fácil acceso para llegar al negocio que presta servicios  automotrices.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Dimensión competencia</a:t>
                      </a: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Índice</a:t>
                      </a: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3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Cercanía de los competidores: ¿Los competidores están cercanos a la zona?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0,11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Tamaño de los competidores: Los competidores tienen suficiente personal para prestar el servicio.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0,55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Nivel de infraestructura de los competidores: Los servicios que ofrecen los competidores son integrales (Ofrecen el servicio completo como: mantenimiento preventivo y correctivo, reparación de motores y cajas, y preparación para la Corpaire.)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2,22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Localizaciones disponibles para nuevos competidores: ¿Existen locales disponibles para nuevos competidores en la zona?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1,89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</a:rPr>
                        <a:t>Calificación final para el sector</a:t>
                      </a:r>
                      <a:endParaRPr lang="es-EC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effectLst/>
                        </a:rPr>
                        <a:t> </a:t>
                      </a:r>
                      <a:endParaRPr lang="es-EC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effectLst/>
                        </a:rPr>
                        <a:t>11,08 / 15,67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64" marR="29764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5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235643"/>
              </p:ext>
            </p:extLst>
          </p:nvPr>
        </p:nvGraphicFramePr>
        <p:xfrm>
          <a:off x="1327547" y="1640110"/>
          <a:ext cx="8916591" cy="40997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894545"/>
                <a:gridCol w="3022046"/>
              </a:tblGrid>
              <a:tr h="229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Lugares</a:t>
                      </a:r>
                      <a:endParaRPr lang="es-EC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 smtClean="0">
                          <a:effectLst/>
                        </a:rPr>
                        <a:t>Calificación /15,67</a:t>
                      </a:r>
                      <a:endParaRPr lang="es-EC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54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San Pedro de Taboada: Av. Mariana de </a:t>
                      </a:r>
                      <a:r>
                        <a:rPr lang="es-EC" sz="2000" dirty="0" smtClean="0">
                          <a:effectLst/>
                        </a:rPr>
                        <a:t>Jesús </a:t>
                      </a:r>
                      <a:r>
                        <a:rPr lang="es-EC" sz="2000" dirty="0">
                          <a:effectLst/>
                        </a:rPr>
                        <a:t>y S/N, sector Capelo. (-0.307580, -78.456405)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12,47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Sangolquí: Francisco </a:t>
                      </a:r>
                      <a:r>
                        <a:rPr lang="es-EC" sz="2000" dirty="0" err="1">
                          <a:effectLst/>
                        </a:rPr>
                        <a:t>Guarderas</a:t>
                      </a:r>
                      <a:r>
                        <a:rPr lang="es-EC" sz="2000" dirty="0">
                          <a:effectLst/>
                        </a:rPr>
                        <a:t> y Juan Larrea, sector Selva Alegre. (-0.347244, -78.430460)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11,16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Sangolquí: Autopista Gral. Rumiñahui y S/N. Ref: al frente de la ESPE (-0.311627, -78.441476)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11,08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Sangolquí: Av. Calderon y Guayaquil (-0.332151, -78.445360)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9,97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Sangolquí: Av. Luis Cordero y S/N (-0.328111, -78.444617)</a:t>
                      </a:r>
                      <a:endParaRPr lang="es-EC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8,58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Análisis de datos</a:t>
            </a:r>
            <a:endParaRPr lang="es-EC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327547" y="678656"/>
            <a:ext cx="9536906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Evaluación multicriterio de lugares – Indicadores Dimensión Proveedores</a:t>
            </a:r>
            <a:endParaRPr lang="es-EC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Conclusiones</a:t>
            </a:r>
            <a:endParaRPr lang="es-EC" b="1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55983"/>
              </p:ext>
            </p:extLst>
          </p:nvPr>
        </p:nvGraphicFramePr>
        <p:xfrm>
          <a:off x="3171827" y="1142999"/>
          <a:ext cx="8534400" cy="483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2" name="Picture 2" descr="Resultado de imagen para inteligencia huma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1" y="1014411"/>
            <a:ext cx="229268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371615" y="3262312"/>
            <a:ext cx="280021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400" cap="none" spc="0" dirty="0" smtClean="0">
                <a:ln w="22225">
                  <a:solidFill>
                    <a:srgbClr val="FF5050"/>
                  </a:solidFill>
                  <a:prstDash val="solid"/>
                </a:ln>
                <a:solidFill>
                  <a:srgbClr val="FF5050"/>
                </a:solidFill>
                <a:effectLst/>
              </a:rPr>
              <a:t>Quienes buscan un lugar para ubicar un negocio automotriz rentable, consiente o inconscientemente piensan en tres fuerzas de Michael </a:t>
            </a:r>
            <a:r>
              <a:rPr lang="es-EC" sz="2400" cap="none" spc="0" dirty="0" err="1" smtClean="0">
                <a:ln w="22225">
                  <a:solidFill>
                    <a:srgbClr val="FF5050"/>
                  </a:solidFill>
                  <a:prstDash val="solid"/>
                </a:ln>
                <a:solidFill>
                  <a:srgbClr val="FF5050"/>
                </a:solidFill>
                <a:effectLst/>
              </a:rPr>
              <a:t>Porter</a:t>
            </a:r>
            <a:r>
              <a:rPr lang="es-EC" sz="2400" dirty="0" smtClean="0">
                <a:ln w="22225">
                  <a:solidFill>
                    <a:srgbClr val="FF5050"/>
                  </a:solidFill>
                  <a:prstDash val="solid"/>
                </a:ln>
                <a:solidFill>
                  <a:srgbClr val="FF5050"/>
                </a:solidFill>
              </a:rPr>
              <a:t>:</a:t>
            </a:r>
            <a:endParaRPr lang="es-EC" sz="2400" cap="none" spc="0" dirty="0" smtClean="0">
              <a:ln w="22225">
                <a:solidFill>
                  <a:srgbClr val="FF5050"/>
                </a:solidFill>
                <a:prstDash val="solid"/>
              </a:ln>
              <a:solidFill>
                <a:srgbClr val="FF5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49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Conclusiones</a:t>
            </a:r>
            <a:endParaRPr lang="es-EC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327547" y="678656"/>
            <a:ext cx="9536906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VARIABLES</a:t>
            </a:r>
            <a:endParaRPr lang="es-EC" b="1" dirty="0">
              <a:solidFill>
                <a:srgbClr val="FF5050"/>
              </a:solidFill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797043"/>
              </p:ext>
            </p:extLst>
          </p:nvPr>
        </p:nvGraphicFramePr>
        <p:xfrm>
          <a:off x="180975" y="1100138"/>
          <a:ext cx="10515600" cy="508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 rot="21411736">
            <a:off x="374836" y="2210447"/>
            <a:ext cx="328276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200" b="1" cap="none" spc="0" dirty="0" smtClean="0">
                <a:ln/>
                <a:solidFill>
                  <a:schemeClr val="accent4"/>
                </a:solidFill>
                <a:effectLst/>
              </a:rPr>
              <a:t>Infraestructura de los competidores.</a:t>
            </a:r>
            <a:endParaRPr lang="es-E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Rectángulo 11"/>
          <p:cNvSpPr/>
          <p:nvPr/>
        </p:nvSpPr>
        <p:spPr>
          <a:xfrm rot="457220">
            <a:off x="7938864" y="2578866"/>
            <a:ext cx="28832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C" sz="1600" b="1" cap="none" spc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La existencia de localizaciones disponibles para nuevos competidores</a:t>
            </a:r>
            <a:r>
              <a:rPr lang="es-ES" sz="1600" b="1" cap="none" spc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.</a:t>
            </a:r>
            <a:endParaRPr lang="es-ES" sz="1600" b="1" cap="none" spc="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13" name="Rectángulo 12"/>
          <p:cNvSpPr/>
          <p:nvPr/>
        </p:nvSpPr>
        <p:spPr>
          <a:xfrm rot="457220">
            <a:off x="7904303" y="3461038"/>
            <a:ext cx="28832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C" sz="1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</a:rPr>
              <a:t>L</a:t>
            </a:r>
            <a:r>
              <a:rPr lang="es-EC" sz="1600" b="1" cap="none" spc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/>
              </a:rPr>
              <a:t>a cercanía de los negocios que ofrecen servicios automotrices con una importancia</a:t>
            </a:r>
            <a:r>
              <a:rPr lang="es-ES" sz="1600" b="1" cap="none" spc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  <a:effectLst/>
              </a:rPr>
              <a:t>.</a:t>
            </a:r>
            <a:endParaRPr lang="es-ES" sz="1600" b="1" cap="none" spc="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4" name="Rectángulo 13"/>
          <p:cNvSpPr/>
          <p:nvPr/>
        </p:nvSpPr>
        <p:spPr>
          <a:xfrm rot="457220">
            <a:off x="7738453" y="4345513"/>
            <a:ext cx="321492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C" sz="1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</a:rPr>
              <a:t>Precios por los servicios ofertados</a:t>
            </a:r>
            <a:endParaRPr lang="es-ES" sz="1600" b="1" cap="none" spc="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5" name="Rectángulo 14"/>
          <p:cNvSpPr/>
          <p:nvPr/>
        </p:nvSpPr>
        <p:spPr>
          <a:xfrm rot="457220">
            <a:off x="7484425" y="4999548"/>
            <a:ext cx="321492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C" sz="16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</a:rPr>
              <a:t>C</a:t>
            </a:r>
            <a:r>
              <a:rPr lang="es-EC" sz="1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/>
                </a:solidFill>
              </a:rPr>
              <a:t>ercanía de la mano de obra</a:t>
            </a:r>
            <a:endParaRPr lang="es-ES" sz="1600" b="1" cap="none" spc="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5081">
            <a:off x="5254685" y="2504602"/>
            <a:ext cx="5491329" cy="2743865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54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6000" b="1" dirty="0" smtClean="0"/>
              <a:t>Contenido</a:t>
            </a:r>
            <a:endParaRPr lang="es-EC" sz="6000" b="1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9990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04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4260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838200" y="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Conclusiones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6996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6725" y="2686050"/>
            <a:ext cx="10515600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9600" b="1" dirty="0" smtClean="0">
                <a:latin typeface="Brush Script MT" panose="03060802040406070304" pitchFamily="66" charset="0"/>
              </a:rPr>
              <a:t>Muchas </a:t>
            </a:r>
          </a:p>
          <a:p>
            <a:pPr algn="ctr"/>
            <a:r>
              <a:rPr lang="es-EC" sz="9600" b="1" dirty="0" smtClean="0">
                <a:latin typeface="Brush Script MT" panose="03060802040406070304" pitchFamily="66" charset="0"/>
              </a:rPr>
              <a:t>Gracias </a:t>
            </a:r>
            <a:endParaRPr lang="es-EC" sz="9600" b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11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</p:spPr>
        <p:txBody>
          <a:bodyPr/>
          <a:lstStyle/>
          <a:p>
            <a:pPr algn="ctr"/>
            <a:r>
              <a:rPr lang="es-EC" b="1" dirty="0" smtClean="0"/>
              <a:t>Introducción</a:t>
            </a:r>
            <a:endParaRPr lang="es-EC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797715"/>
              </p:ext>
            </p:extLst>
          </p:nvPr>
        </p:nvGraphicFramePr>
        <p:xfrm>
          <a:off x="838200" y="1228726"/>
          <a:ext cx="10515600" cy="494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market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720"/>
            <a:ext cx="2889250" cy="168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1063" y="150813"/>
            <a:ext cx="10515600" cy="777875"/>
          </a:xfrm>
        </p:spPr>
        <p:txBody>
          <a:bodyPr/>
          <a:lstStyle/>
          <a:p>
            <a:pPr algn="ctr"/>
            <a:r>
              <a:rPr lang="es-EC" b="1" dirty="0" smtClean="0"/>
              <a:t>Introducción</a:t>
            </a:r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463832"/>
              </p:ext>
            </p:extLst>
          </p:nvPr>
        </p:nvGraphicFramePr>
        <p:xfrm>
          <a:off x="609600" y="1128712"/>
          <a:ext cx="11006138" cy="52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45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Marco Teórico</a:t>
            </a:r>
            <a:endParaRPr lang="es-EC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414587"/>
            <a:ext cx="10515600" cy="3500438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635919" y="1638299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Proceso de Toma de decisiones</a:t>
            </a:r>
            <a:endParaRPr lang="es-EC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0019"/>
            <a:ext cx="10515600" cy="968375"/>
          </a:xfrm>
        </p:spPr>
        <p:txBody>
          <a:bodyPr/>
          <a:lstStyle/>
          <a:p>
            <a:pPr algn="ctr"/>
            <a:r>
              <a:rPr lang="es-EC" b="1" dirty="0" smtClean="0"/>
              <a:t>Marco Teórico</a:t>
            </a:r>
            <a:endParaRPr lang="es-EC" b="1" dirty="0"/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214573"/>
              </p:ext>
            </p:extLst>
          </p:nvPr>
        </p:nvGraphicFramePr>
        <p:xfrm>
          <a:off x="733424" y="1325563"/>
          <a:ext cx="10515601" cy="5223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6663"/>
                <a:gridCol w="6738938"/>
              </a:tblGrid>
              <a:tr h="365164">
                <a:tc>
                  <a:txBody>
                    <a:bodyPr/>
                    <a:lstStyle/>
                    <a:p>
                      <a:r>
                        <a:rPr lang="es-EC" sz="2400" b="1" dirty="0" smtClean="0"/>
                        <a:t>Dimensiones</a:t>
                      </a:r>
                      <a:endParaRPr lang="es-EC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2400" b="1" dirty="0" smtClean="0"/>
                        <a:t>Variables</a:t>
                      </a:r>
                      <a:endParaRPr lang="es-EC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64">
                <a:tc rowSpan="5">
                  <a:txBody>
                    <a:bodyPr/>
                    <a:lstStyle/>
                    <a:p>
                      <a:pPr algn="ctr"/>
                      <a:r>
                        <a:rPr lang="es-EC" sz="2400" b="1" dirty="0" smtClean="0">
                          <a:solidFill>
                            <a:srgbClr val="FF5050"/>
                          </a:solidFill>
                        </a:rPr>
                        <a:t>Clientes</a:t>
                      </a:r>
                      <a:endParaRPr lang="es-EC" sz="2400" b="1" dirty="0">
                        <a:solidFill>
                          <a:srgbClr val="FF505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Cercanía</a:t>
                      </a:r>
                      <a:r>
                        <a:rPr lang="es-EC" sz="2000" baseline="0" dirty="0" smtClean="0"/>
                        <a:t> de los clientes potenciales.</a:t>
                      </a:r>
                      <a:endParaRPr lang="es-EC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64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Precios por los servicios ofertados.</a:t>
                      </a:r>
                      <a:endParaRPr lang="es-EC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64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Tiempo de ejecución del servicio.</a:t>
                      </a:r>
                      <a:endParaRPr lang="es-EC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98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Infraestructura de la empresa que oferta el servicio</a:t>
                      </a:r>
                      <a:r>
                        <a:rPr lang="es-EC" sz="2000" baseline="0" dirty="0" smtClean="0"/>
                        <a:t> automotriz.</a:t>
                      </a:r>
                      <a:endParaRPr lang="es-EC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64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Accesibilidad de los clientes.</a:t>
                      </a:r>
                      <a:endParaRPr lang="es-EC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64">
                <a:tc rowSpan="4">
                  <a:txBody>
                    <a:bodyPr/>
                    <a:lstStyle/>
                    <a:p>
                      <a:pPr algn="ctr"/>
                      <a:r>
                        <a:rPr lang="es-EC" sz="2400" b="1" dirty="0" smtClean="0">
                          <a:solidFill>
                            <a:srgbClr val="FF5050"/>
                          </a:solidFill>
                        </a:rPr>
                        <a:t>Competencia</a:t>
                      </a:r>
                      <a:endParaRPr lang="es-EC" sz="2400" b="1" dirty="0">
                        <a:solidFill>
                          <a:srgbClr val="FF505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Cercanía de los competidores.</a:t>
                      </a:r>
                      <a:endParaRPr lang="es-EC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64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Tamaño de los competidores.</a:t>
                      </a:r>
                      <a:endParaRPr lang="es-EC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64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Nivel de infraestructura de los competidores.</a:t>
                      </a:r>
                      <a:endParaRPr lang="es-EC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64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Localizaciones</a:t>
                      </a:r>
                      <a:r>
                        <a:rPr lang="es-EC" sz="2000" baseline="0" dirty="0" smtClean="0"/>
                        <a:t> disponibles para nuevos competidores.</a:t>
                      </a:r>
                      <a:endParaRPr lang="es-EC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64">
                <a:tc rowSpan="3">
                  <a:txBody>
                    <a:bodyPr/>
                    <a:lstStyle/>
                    <a:p>
                      <a:pPr algn="ctr"/>
                      <a:r>
                        <a:rPr lang="es-EC" sz="2400" b="1" dirty="0" smtClean="0">
                          <a:solidFill>
                            <a:srgbClr val="FF5050"/>
                          </a:solidFill>
                        </a:rPr>
                        <a:t>Proveedores</a:t>
                      </a:r>
                      <a:endParaRPr lang="es-EC" sz="2400" b="1" dirty="0">
                        <a:solidFill>
                          <a:srgbClr val="FF505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Cercanía de los proveedores.</a:t>
                      </a:r>
                      <a:endParaRPr lang="es-EC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64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Infraestructura de servicios básicos.</a:t>
                      </a:r>
                      <a:endParaRPr lang="es-EC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64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Cercanía de la mano de obra</a:t>
                      </a:r>
                      <a:endParaRPr lang="es-EC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>
          <a:xfrm>
            <a:off x="1635919" y="911225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Criterios para elegir un lugar</a:t>
            </a:r>
            <a:endParaRPr lang="es-EC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894277"/>
              </p:ext>
            </p:extLst>
          </p:nvPr>
        </p:nvGraphicFramePr>
        <p:xfrm>
          <a:off x="838200" y="1411287"/>
          <a:ext cx="10820400" cy="530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838200" y="150019"/>
            <a:ext cx="10515600" cy="96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Marco Teórico</a:t>
            </a:r>
            <a:endParaRPr lang="es-EC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35919" y="911225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Decisión y evaluación multicriterio</a:t>
            </a:r>
            <a:endParaRPr lang="es-EC" b="1" dirty="0">
              <a:solidFill>
                <a:srgbClr val="FF505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872" y="1765299"/>
            <a:ext cx="2594616" cy="27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38200" y="150019"/>
            <a:ext cx="10515600" cy="968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/>
              <a:t>Marco Teórico</a:t>
            </a:r>
            <a:endParaRPr lang="es-EC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635919" y="911225"/>
            <a:ext cx="8920162" cy="41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FF5050"/>
                </a:solidFill>
              </a:rPr>
              <a:t>Proceso de Análisis Jerárquico (AHP)</a:t>
            </a:r>
            <a:endParaRPr lang="es-EC" b="1" dirty="0">
              <a:solidFill>
                <a:srgbClr val="FF5050"/>
              </a:solidFill>
            </a:endParaRP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410487"/>
              </p:ext>
            </p:extLst>
          </p:nvPr>
        </p:nvGraphicFramePr>
        <p:xfrm>
          <a:off x="1400175" y="1500186"/>
          <a:ext cx="9155907" cy="47248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815013"/>
                <a:gridCol w="3340894"/>
              </a:tblGrid>
              <a:tr h="4312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JUICIOS SOBRE LA PREFERENCIA</a:t>
                      </a:r>
                      <a:endParaRPr lang="es-EC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PUNTUACIÓN</a:t>
                      </a:r>
                      <a:endParaRPr lang="es-EC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Extremadamente más preferido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9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0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De muy fuerte a extremadamente más preferido.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8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Muy fuertemente preferido.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7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De fuertemente a muy fuertemente más preferido. 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6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Fuertemente más preferido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1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De moderadamente a poderosamente más preferido.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Moderadamente más preferido.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De igual a moderadamente más preferido.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2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2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Igualmente más preferido.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</a:t>
                      </a:r>
                      <a:endParaRPr lang="es-EC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1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2157</Words>
  <Application>Microsoft Office PowerPoint</Application>
  <PresentationFormat>Panorámica</PresentationFormat>
  <Paragraphs>395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Brush Script MT</vt:lpstr>
      <vt:lpstr>Calibri</vt:lpstr>
      <vt:lpstr>Calibri Light</vt:lpstr>
      <vt:lpstr>Times New Roman</vt:lpstr>
      <vt:lpstr>Tema de Office</vt:lpstr>
      <vt:lpstr>Presentación de PowerPoint</vt:lpstr>
      <vt:lpstr>Tema: Análisis jerárquico multicriterio aplicado a la localización de Servicios Automotrices en el Cantón Rumiñahui</vt:lpstr>
      <vt:lpstr>Contenido</vt:lpstr>
      <vt:lpstr>Introducción</vt:lpstr>
      <vt:lpstr>Introducción</vt:lpstr>
      <vt:lpstr>Marco Teórico</vt:lpstr>
      <vt:lpstr>Marco Teórico</vt:lpstr>
      <vt:lpstr>Presentación de PowerPoint</vt:lpstr>
      <vt:lpstr>Presentación de PowerPoint</vt:lpstr>
      <vt:lpstr>Presentación de PowerPoint</vt:lpstr>
      <vt:lpstr>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Análisis jerárquico multicriterio aplicado a la localización de Servicios Automotrices en el Cantón Rumiñahui</dc:title>
  <dc:creator>USUARIO</dc:creator>
  <cp:lastModifiedBy>USUARIO</cp:lastModifiedBy>
  <cp:revision>40</cp:revision>
  <dcterms:created xsi:type="dcterms:W3CDTF">2018-06-03T22:27:17Z</dcterms:created>
  <dcterms:modified xsi:type="dcterms:W3CDTF">2018-06-08T16:02:03Z</dcterms:modified>
</cp:coreProperties>
</file>