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6"/>
  </p:notesMasterIdLst>
  <p:sldIdLst>
    <p:sldId id="267" r:id="rId2"/>
    <p:sldId id="276" r:id="rId3"/>
    <p:sldId id="269" r:id="rId4"/>
    <p:sldId id="268" r:id="rId5"/>
    <p:sldId id="277" r:id="rId6"/>
    <p:sldId id="265" r:id="rId7"/>
    <p:sldId id="272" r:id="rId8"/>
    <p:sldId id="270" r:id="rId9"/>
    <p:sldId id="274" r:id="rId10"/>
    <p:sldId id="273" r:id="rId11"/>
    <p:sldId id="271" r:id="rId12"/>
    <p:sldId id="278" r:id="rId13"/>
    <p:sldId id="279" r:id="rId14"/>
    <p:sldId id="281" r:id="rId15"/>
    <p:sldId id="282" r:id="rId16"/>
    <p:sldId id="283" r:id="rId17"/>
    <p:sldId id="284" r:id="rId18"/>
    <p:sldId id="291" r:id="rId19"/>
    <p:sldId id="287" r:id="rId20"/>
    <p:sldId id="292" r:id="rId21"/>
    <p:sldId id="293" r:id="rId22"/>
    <p:sldId id="290" r:id="rId23"/>
    <p:sldId id="288" r:id="rId24"/>
    <p:sldId id="28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4E1A"/>
    <a:srgbClr val="466220"/>
    <a:srgbClr val="99FF66"/>
    <a:srgbClr val="CC9900"/>
    <a:srgbClr val="BEE395"/>
    <a:srgbClr val="99FF99"/>
    <a:srgbClr val="CCFF33"/>
    <a:srgbClr val="FFFF66"/>
    <a:srgbClr val="FF5050"/>
    <a:srgbClr val="9ED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56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atriz%20multivariad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atriz%20multivariad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atriz%20multivariad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atriz%20multivariad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Matriz%20multivariad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Utilidad neta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7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7D9-4861-B8B0-5B616C6FC76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7D9-4861-B8B0-5B616C6FC7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Rentabilidad!$K$12:$L$12</c:f>
              <c:strCache>
                <c:ptCount val="2"/>
                <c:pt idx="0">
                  <c:v>10 - 20%</c:v>
                </c:pt>
                <c:pt idx="1">
                  <c:v>Más de 20%</c:v>
                </c:pt>
              </c:strCache>
            </c:strRef>
          </c:cat>
          <c:val>
            <c:numRef>
              <c:f>Rentabilidad!$K$13:$L$13</c:f>
              <c:numCache>
                <c:formatCode>0%</c:formatCode>
                <c:ptCount val="2"/>
                <c:pt idx="0">
                  <c:v>0.7142857142857143</c:v>
                </c:pt>
                <c:pt idx="1">
                  <c:v>0.2857142857142857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D9-4861-B8B0-5B616C6FC76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>
                <a:solidFill>
                  <a:schemeClr val="tx1"/>
                </a:solidFill>
              </a:rPr>
              <a:t>Costo de almacenamiento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18"/>
            <c:spPr>
              <a:gradFill rotWithShape="1">
                <a:gsLst>
                  <a:gs pos="0">
                    <a:schemeClr val="accent3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D20-480C-B1E4-33E243CAFA7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D20-480C-B1E4-33E243CAFA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'Costo de almacenamiento'!$G$8:$G$9</c:f>
              <c:strCache>
                <c:ptCount val="2"/>
                <c:pt idx="0">
                  <c:v>0 - 25%</c:v>
                </c:pt>
                <c:pt idx="1">
                  <c:v>26 - 50%</c:v>
                </c:pt>
              </c:strCache>
            </c:strRef>
          </c:cat>
          <c:val>
            <c:numRef>
              <c:f>'Costo de almacenamiento'!$H$8:$H$9</c:f>
              <c:numCache>
                <c:formatCode>0%</c:formatCode>
                <c:ptCount val="2"/>
                <c:pt idx="0">
                  <c:v>0.8571428571428571</c:v>
                </c:pt>
                <c:pt idx="1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20-480C-B1E4-33E243CAFA7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Reducción de ingresos por problemas logísticos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911877394636012E-2"/>
          <c:y val="0.24685835995740149"/>
          <c:w val="0.93256704980842908"/>
          <c:h val="0.53391294139350787"/>
        </c:manualLayout>
      </c:layout>
      <c:pie3DChart>
        <c:varyColors val="1"/>
        <c:ser>
          <c:idx val="0"/>
          <c:order val="0"/>
          <c:explosion val="43"/>
          <c:dPt>
            <c:idx val="0"/>
            <c:bubble3D val="0"/>
            <c:explosion val="11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5CF-46BE-BD47-40ECDB7CAD2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5CF-46BE-BD47-40ECDB7CAD29}"/>
              </c:ext>
            </c:extLst>
          </c:dPt>
          <c:dPt>
            <c:idx val="2"/>
            <c:bubble3D val="0"/>
            <c:explosion val="14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5CF-46BE-BD47-40ECDB7CAD29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5CF-46BE-BD47-40ECDB7CAD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Rentabilidad!$E$12:$G$12</c:f>
              <c:strCache>
                <c:ptCount val="3"/>
                <c:pt idx="0">
                  <c:v>0 - 5%</c:v>
                </c:pt>
                <c:pt idx="1">
                  <c:v>6 - 10%</c:v>
                </c:pt>
                <c:pt idx="2">
                  <c:v>Más del 10%</c:v>
                </c:pt>
              </c:strCache>
            </c:strRef>
          </c:cat>
          <c:val>
            <c:numRef>
              <c:f>Rentabilidad!$E$13:$G$13</c:f>
              <c:numCache>
                <c:formatCode>0%</c:formatCode>
                <c:ptCount val="3"/>
                <c:pt idx="0">
                  <c:v>0.2857142857142857</c:v>
                </c:pt>
                <c:pt idx="1">
                  <c:v>0.42857142857142855</c:v>
                </c:pt>
                <c:pt idx="2">
                  <c:v>0.2857142857142857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CF-46BE-BD47-40ECDB7CAD2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Participación del mercado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30"/>
      <c:rotY val="3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306621444880412E-2"/>
          <c:y val="0.23690870749869536"/>
          <c:w val="0.82338675711023923"/>
          <c:h val="0.66548569156196058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27000" h="12700"/>
              <a:bevelB w="127000" h="127000"/>
            </a:sp3d>
          </c:spPr>
          <c:explosion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CC2-41DD-B3DC-3A839F2C03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CC2-41DD-B3DC-3A839F2C03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CC2-41DD-B3DC-3A839F2C03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CC2-41DD-B3DC-3A839F2C037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2CC2-41DD-B3DC-3A839F2C037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2CC2-41DD-B3DC-3A839F2C037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2CC2-41DD-B3DC-3A839F2C0377}"/>
              </c:ext>
            </c:extLst>
          </c:dPt>
          <c:dLbls>
            <c:dLbl>
              <c:idx val="0"/>
              <c:layout>
                <c:manualLayout>
                  <c:x val="0.1079189850221306"/>
                  <c:y val="0.107539089157400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AG Carpas Eventos Alquiler
</a:t>
                    </a:r>
                    <a:r>
                      <a:rPr lang="en-US" sz="1800" dirty="0"/>
                      <a:t>22%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C2-41DD-B3DC-3A839F2C037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61132AF-124E-4A45-A729-B77F01C72800}" type="CATEGORYNAME">
                      <a:rPr lang="es-EC"/>
                      <a:pPr>
                        <a:defRPr>
                          <a:solidFill>
                            <a:srgbClr val="00B050"/>
                          </a:solidFill>
                        </a:defRPr>
                      </a:pPr>
                      <a:t>[NOMBRE DE CATEGORÍA]</a:t>
                    </a:fld>
                    <a:r>
                      <a:rPr lang="es-EC" baseline="0" dirty="0"/>
                      <a:t>
</a:t>
                    </a:r>
                    <a:fld id="{3674004A-88D5-40A8-86E9-FC46CFA04720}" type="PERCENTAGE">
                      <a:rPr lang="es-EC" sz="1800" baseline="0"/>
                      <a:pPr>
                        <a:defRPr>
                          <a:solidFill>
                            <a:srgbClr val="00B050"/>
                          </a:solidFill>
                        </a:defRPr>
                      </a:pPr>
                      <a:t>[PORCENTAJE]</a:t>
                    </a:fld>
                    <a:endParaRPr lang="es-EC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CC2-41DD-B3DC-3A839F2C0377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4EC456-C137-4B5F-BDBF-F468E4DB1460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[NOMBRE DE CATEGORÍA]</a:t>
                    </a:fld>
                    <a:r>
                      <a:rPr lang="en-US" baseline="0" dirty="0"/>
                      <a:t>
</a:t>
                    </a:r>
                    <a:fld id="{90B4844C-1153-4234-8BF8-6DE928825F33}" type="PERCENTAGE">
                      <a:rPr lang="en-US" sz="1800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[PORCENTAJE]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CC2-41DD-B3DC-3A839F2C0377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30796F4-3AEA-4D88-AC19-974826F50B1D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[NOMBRE DE CATEGORÍA]</a:t>
                    </a:fld>
                    <a:r>
                      <a:rPr lang="en-US" baseline="0" dirty="0"/>
                      <a:t>
</a:t>
                    </a:r>
                    <a:fld id="{9A753563-0CA2-4FC9-9473-73A58813C2A2}" type="PERCENTAGE">
                      <a:rPr lang="en-US" sz="1800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[PORCENTAJE]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CC2-41DD-B3DC-3A839F2C0377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74F7975-E72E-4B6B-B43E-13E75880B4B9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[NOMBRE DE CATEGORÍA]</a:t>
                    </a:fld>
                    <a:r>
                      <a:rPr lang="en-US" baseline="0" dirty="0"/>
                      <a:t>
</a:t>
                    </a:r>
                    <a:fld id="{A3D6956B-7652-4A76-A421-1276C05EFCFA}" type="PERCENTAGE">
                      <a:rPr lang="en-US" sz="1800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[PORCENTAJE]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CC2-41DD-B3DC-3A839F2C0377}"/>
                </c:ext>
              </c:extLst>
            </c:dLbl>
            <c:dLbl>
              <c:idx val="5"/>
              <c:layout>
                <c:manualLayout>
                  <c:x val="-9.3842595671417908E-3"/>
                  <c:y val="1.19487876841555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782A3A5-978F-4F68-8F8D-156DA13C63EF}" type="CATEGORYNAME">
                      <a:rPr lang="en-US" dirty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[NOMBRE DE CATEGORÍA]</a:t>
                    </a:fld>
                    <a:r>
                      <a:rPr lang="en-US" baseline="0" dirty="0"/>
                      <a:t>
</a:t>
                    </a:r>
                    <a:fld id="{B100270A-E944-43F1-B2DE-ADE74F9FC8BD}" type="PERCENTAGE">
                      <a:rPr lang="en-US" sz="1800" baseline="0" dirty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[PORCENTAJE]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CC2-41DD-B3DC-3A839F2C0377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780E9F5-C163-403C-B1C0-3B90AF766C02}" type="CATEGORYNAME">
                      <a:rPr lang="en-US" dirty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[NOMBRE DE CATEGORÍA]</a:t>
                    </a:fld>
                    <a:r>
                      <a:rPr lang="en-US" baseline="0" dirty="0"/>
                      <a:t>
</a:t>
                    </a:r>
                    <a:fld id="{C8977F66-CD89-4270-B3A4-642AFB2DABBE}" type="PERCENTAGE">
                      <a:rPr lang="en-US" sz="1800" baseline="0" dirty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[PORCENTAJE]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CC2-41DD-B3DC-3A839F2C03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Participación!$D$10:$D$16</c:f>
              <c:strCache>
                <c:ptCount val="7"/>
                <c:pt idx="0">
                  <c:v>AG Carpas Eventos Alquiler</c:v>
                </c:pt>
                <c:pt idx="1">
                  <c:v>Anfitriones eventos y recepciones</c:v>
                </c:pt>
                <c:pt idx="2">
                  <c:v>Animarte eventos</c:v>
                </c:pt>
                <c:pt idx="3">
                  <c:v>Eli Eventos</c:v>
                </c:pt>
                <c:pt idx="4">
                  <c:v>Josu Eventos</c:v>
                </c:pt>
                <c:pt idx="5">
                  <c:v>La casa del Banquete</c:v>
                </c:pt>
                <c:pt idx="6">
                  <c:v>Maseventos</c:v>
                </c:pt>
              </c:strCache>
            </c:strRef>
          </c:cat>
          <c:val>
            <c:numRef>
              <c:f>Participación!$E$10:$E$16</c:f>
              <c:numCache>
                <c:formatCode>0%</c:formatCode>
                <c:ptCount val="7"/>
                <c:pt idx="0">
                  <c:v>0.22</c:v>
                </c:pt>
                <c:pt idx="1">
                  <c:v>0.13</c:v>
                </c:pt>
                <c:pt idx="2">
                  <c:v>0.13</c:v>
                </c:pt>
                <c:pt idx="3">
                  <c:v>0.13</c:v>
                </c:pt>
                <c:pt idx="4">
                  <c:v>0.13</c:v>
                </c:pt>
                <c:pt idx="5">
                  <c:v>0.13</c:v>
                </c:pt>
                <c:pt idx="6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CC2-41DD-B3DC-3A839F2C037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'INF. GENERAL'!$D$6:$M$7</c:f>
              <c:strCache>
                <c:ptCount val="10"/>
                <c:pt idx="0">
                  <c:v>0 - 4 personas</c:v>
                </c:pt>
                <c:pt idx="1">
                  <c:v>Fijas</c:v>
                </c:pt>
                <c:pt idx="2">
                  <c:v>División por área</c:v>
                </c:pt>
                <c:pt idx="3">
                  <c:v>Bodega</c:v>
                </c:pt>
                <c:pt idx="4">
                  <c:v>Oficina</c:v>
                </c:pt>
                <c:pt idx="5">
                  <c:v>Cocina</c:v>
                </c:pt>
                <c:pt idx="6">
                  <c:v>Tienen políticas</c:v>
                </c:pt>
                <c:pt idx="7">
                  <c:v>Utilizan procedimientos</c:v>
                </c:pt>
                <c:pt idx="8">
                  <c:v>Existen problemas</c:v>
                </c:pt>
                <c:pt idx="9">
                  <c:v>Inventarios</c:v>
                </c:pt>
              </c:strCache>
              <c:extLst/>
            </c:strRef>
          </c:cat>
          <c:val>
            <c:numRef>
              <c:f>('INF. GENERAL'!$D$8:$E$8,'INF. GENERAL'!$F$8:$I$8,'INF. GENERAL'!$J$8:$M$8)</c:f>
              <c:numCache>
                <c:formatCode>0%</c:formatCode>
                <c:ptCount val="10"/>
                <c:pt idx="0">
                  <c:v>0.7142857142857143</c:v>
                </c:pt>
                <c:pt idx="1">
                  <c:v>0.33333333333333337</c:v>
                </c:pt>
                <c:pt idx="2">
                  <c:v>0.8571428571428571</c:v>
                </c:pt>
                <c:pt idx="3">
                  <c:v>0.5714285714285714</c:v>
                </c:pt>
                <c:pt idx="4">
                  <c:v>0.42857142857142855</c:v>
                </c:pt>
                <c:pt idx="5">
                  <c:v>0.42857142857142855</c:v>
                </c:pt>
                <c:pt idx="6">
                  <c:v>0.42857142857142855</c:v>
                </c:pt>
                <c:pt idx="7">
                  <c:v>0.42857142857142855</c:v>
                </c:pt>
                <c:pt idx="8">
                  <c:v>1</c:v>
                </c:pt>
                <c:pt idx="9">
                  <c:v>0.8571428571428571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23-40C7-99DC-EBE3A30A76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401856"/>
        <c:axId val="113403776"/>
      </c:barChart>
      <c:catAx>
        <c:axId val="113401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3403776"/>
        <c:crosses val="autoZero"/>
        <c:auto val="1"/>
        <c:lblAlgn val="ctr"/>
        <c:lblOffset val="100"/>
        <c:noMultiLvlLbl val="0"/>
      </c:catAx>
      <c:valAx>
        <c:axId val="11340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3401856"/>
        <c:crosses val="autoZero"/>
        <c:crossBetween val="between"/>
      </c:valAx>
      <c:dTable>
        <c:showHorzBorder val="1"/>
        <c:showVertBorder val="1"/>
        <c:showOutline val="0"/>
        <c:showKeys val="0"/>
        <c:spPr>
          <a:noFill/>
          <a:ln w="9525" cap="flat" cmpd="sng" algn="ctr">
            <a:solidFill>
              <a:schemeClr val="accent1"/>
            </a:solidFill>
            <a:round/>
          </a:ln>
          <a:effectLst>
            <a:softEdge rad="0"/>
          </a:effectLst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007545931758533E-2"/>
          <c:y val="2.5228252718410199E-2"/>
          <c:w val="0.92153412073490815"/>
          <c:h val="0.8732702162229720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'Area Operativa'!$C$6:$N$6</c:f>
              <c:strCache>
                <c:ptCount val="12"/>
                <c:pt idx="0">
                  <c:v>Más del 75%</c:v>
                </c:pt>
                <c:pt idx="1">
                  <c:v>Tienen registro</c:v>
                </c:pt>
                <c:pt idx="2">
                  <c:v>Anual</c:v>
                </c:pt>
                <c:pt idx="3">
                  <c:v>Pérdida de inventario</c:v>
                </c:pt>
                <c:pt idx="4">
                  <c:v>Daño</c:v>
                </c:pt>
                <c:pt idx="5">
                  <c:v>Más del 75%</c:v>
                </c:pt>
                <c:pt idx="6">
                  <c:v>Inconvenietes con el cliente</c:v>
                </c:pt>
                <c:pt idx="7">
                  <c:v>Incumplimiento de horarios</c:v>
                </c:pt>
                <c:pt idx="8">
                  <c:v>No rota</c:v>
                </c:pt>
                <c:pt idx="9">
                  <c:v>Capacitación</c:v>
                </c:pt>
                <c:pt idx="10">
                  <c:v>Transporte propio</c:v>
                </c:pt>
                <c:pt idx="11">
                  <c:v>Internet y Radio</c:v>
                </c:pt>
              </c:strCache>
            </c:strRef>
          </c:cat>
          <c:val>
            <c:numRef>
              <c:f>'Area Operativa'!$C$7:$N$7</c:f>
              <c:numCache>
                <c:formatCode>0%</c:formatCode>
                <c:ptCount val="12"/>
                <c:pt idx="0">
                  <c:v>0.56999999999999995</c:v>
                </c:pt>
                <c:pt idx="1">
                  <c:v>0.86</c:v>
                </c:pt>
                <c:pt idx="2">
                  <c:v>0.43</c:v>
                </c:pt>
                <c:pt idx="3">
                  <c:v>1</c:v>
                </c:pt>
                <c:pt idx="4">
                  <c:v>0.71</c:v>
                </c:pt>
                <c:pt idx="5">
                  <c:v>0.9</c:v>
                </c:pt>
                <c:pt idx="6">
                  <c:v>0.56999999999999995</c:v>
                </c:pt>
                <c:pt idx="7">
                  <c:v>0.75</c:v>
                </c:pt>
                <c:pt idx="8">
                  <c:v>0.71</c:v>
                </c:pt>
                <c:pt idx="9">
                  <c:v>0.56999999999999995</c:v>
                </c:pt>
                <c:pt idx="10">
                  <c:v>0.71</c:v>
                </c:pt>
                <c:pt idx="11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FC-45C0-9756-D6C71DD701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3440128"/>
        <c:axId val="183441664"/>
      </c:barChart>
      <c:catAx>
        <c:axId val="18344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83441664"/>
        <c:crosses val="autoZero"/>
        <c:auto val="1"/>
        <c:lblAlgn val="ctr"/>
        <c:lblOffset val="100"/>
        <c:noMultiLvlLbl val="0"/>
      </c:catAx>
      <c:valAx>
        <c:axId val="18344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83440128"/>
        <c:crosses val="autoZero"/>
        <c:crossBetween val="between"/>
      </c:valAx>
      <c:dTable>
        <c:showHorzBorder val="0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solidFill>
          <a:srgbClr val="8BC145">
            <a:lumMod val="20000"/>
            <a:lumOff val="80000"/>
          </a:srgb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EC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807148-7069-4327-A008-A64B33357F9E}" type="doc">
      <dgm:prSet loTypeId="urn:microsoft.com/office/officeart/2005/8/layout/hProcess10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A1C300F9-6CC1-44A0-ADB5-C3FFB5C21CA5}">
      <dgm:prSet phldrT="[Texto]"/>
      <dgm:spPr/>
      <dgm:t>
        <a:bodyPr/>
        <a:lstStyle/>
        <a:p>
          <a:r>
            <a:rPr lang="es-MX" b="1"/>
            <a:t>Evaluar la logística de distribución de las Pymes de alquiler de menaje</a:t>
          </a:r>
          <a:endParaRPr lang="es-MX" b="1" dirty="0"/>
        </a:p>
      </dgm:t>
    </dgm:pt>
    <dgm:pt modelId="{968398D8-A656-40F3-89F0-255AB440B8C4}" type="parTrans" cxnId="{92277827-AFDB-4E2E-87A4-2CC63175A7FB}">
      <dgm:prSet/>
      <dgm:spPr/>
      <dgm:t>
        <a:bodyPr/>
        <a:lstStyle/>
        <a:p>
          <a:endParaRPr lang="es-MX"/>
        </a:p>
      </dgm:t>
    </dgm:pt>
    <dgm:pt modelId="{FBBDE37D-102E-4369-88D9-CDC8CEC20E2A}" type="sibTrans" cxnId="{92277827-AFDB-4E2E-87A4-2CC63175A7FB}">
      <dgm:prSet/>
      <dgm:spPr/>
      <dgm:t>
        <a:bodyPr/>
        <a:lstStyle/>
        <a:p>
          <a:endParaRPr lang="es-MX" dirty="0"/>
        </a:p>
      </dgm:t>
    </dgm:pt>
    <dgm:pt modelId="{7A4CCB58-8F20-4785-937D-FF6A58A96CB1}">
      <dgm:prSet phldrT="[Texto]"/>
      <dgm:spPr/>
      <dgm:t>
        <a:bodyPr/>
        <a:lstStyle/>
        <a:p>
          <a:r>
            <a:rPr lang="es-EC" b="1" dirty="0"/>
            <a:t>Proveer soluciones  de mejora</a:t>
          </a:r>
          <a:endParaRPr lang="es-MX" b="1" dirty="0"/>
        </a:p>
      </dgm:t>
    </dgm:pt>
    <dgm:pt modelId="{A5504F7C-BB81-4FBE-BCB9-6D2EEF821ACE}" type="parTrans" cxnId="{6DDEDC34-6680-462C-952C-C09676E80882}">
      <dgm:prSet/>
      <dgm:spPr/>
      <dgm:t>
        <a:bodyPr/>
        <a:lstStyle/>
        <a:p>
          <a:endParaRPr lang="es-MX"/>
        </a:p>
      </dgm:t>
    </dgm:pt>
    <dgm:pt modelId="{F8CC2C1A-5F8A-4E4D-B4D8-A48A639CF222}" type="sibTrans" cxnId="{6DDEDC34-6680-462C-952C-C09676E80882}">
      <dgm:prSet/>
      <dgm:spPr/>
      <dgm:t>
        <a:bodyPr/>
        <a:lstStyle/>
        <a:p>
          <a:endParaRPr lang="es-MX" dirty="0"/>
        </a:p>
      </dgm:t>
    </dgm:pt>
    <dgm:pt modelId="{9AD6C2AE-9641-42FB-A3C5-7E7E0719B1B5}">
      <dgm:prSet phldrT="[Texto]"/>
      <dgm:spPr/>
      <dgm:t>
        <a:bodyPr/>
        <a:lstStyle/>
        <a:p>
          <a:r>
            <a:rPr lang="es-ES" dirty="0"/>
            <a:t>Reorganizar los procesos logísticos</a:t>
          </a:r>
          <a:endParaRPr lang="es-MX" dirty="0"/>
        </a:p>
      </dgm:t>
    </dgm:pt>
    <dgm:pt modelId="{4A2BA2DD-8630-422E-9ECB-CF7FFEB83CC6}" type="sibTrans" cxnId="{B83E2B58-C15C-47BC-84DA-AA37EB863208}">
      <dgm:prSet/>
      <dgm:spPr/>
      <dgm:t>
        <a:bodyPr/>
        <a:lstStyle/>
        <a:p>
          <a:endParaRPr lang="es-MX"/>
        </a:p>
      </dgm:t>
    </dgm:pt>
    <dgm:pt modelId="{D978165E-AC27-4048-AFC3-EC6B4E80E6C5}" type="parTrans" cxnId="{B83E2B58-C15C-47BC-84DA-AA37EB863208}">
      <dgm:prSet/>
      <dgm:spPr/>
      <dgm:t>
        <a:bodyPr/>
        <a:lstStyle/>
        <a:p>
          <a:endParaRPr lang="es-MX"/>
        </a:p>
      </dgm:t>
    </dgm:pt>
    <dgm:pt modelId="{D02A75CD-C8C8-47C4-A506-06E117DEDBF9}" type="pres">
      <dgm:prSet presAssocID="{3B807148-7069-4327-A008-A64B33357F9E}" presName="Name0" presStyleCnt="0">
        <dgm:presLayoutVars>
          <dgm:dir/>
          <dgm:resizeHandles val="exact"/>
        </dgm:presLayoutVars>
      </dgm:prSet>
      <dgm:spPr/>
    </dgm:pt>
    <dgm:pt modelId="{DD44E9B1-D3B2-49BD-BF46-E9A6A0386852}" type="pres">
      <dgm:prSet presAssocID="{A1C300F9-6CC1-44A0-ADB5-C3FFB5C21CA5}" presName="composite" presStyleCnt="0"/>
      <dgm:spPr/>
    </dgm:pt>
    <dgm:pt modelId="{F4DEA9FB-77E5-4EFB-B7FD-A2A69231D633}" type="pres">
      <dgm:prSet presAssocID="{A1C300F9-6CC1-44A0-ADB5-C3FFB5C21CA5}" presName="imagSh" presStyleLbl="bgImgPlace1" presStyleIdx="0" presStyleCnt="3" custLinFactNeighborX="-1561" custLinFactNeighborY="-266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C54FF26-7742-4E90-98C9-7BAA4DBF35AC}" type="pres">
      <dgm:prSet presAssocID="{A1C300F9-6CC1-44A0-ADB5-C3FFB5C21CA5}" presName="txNode" presStyleLbl="node1" presStyleIdx="0" presStyleCnt="3" custLinFactNeighborX="4214" custLinFactNeighborY="12642">
        <dgm:presLayoutVars>
          <dgm:bulletEnabled val="1"/>
        </dgm:presLayoutVars>
      </dgm:prSet>
      <dgm:spPr/>
    </dgm:pt>
    <dgm:pt modelId="{52220526-A330-4E3A-A86A-5C7FCCD04DBD}" type="pres">
      <dgm:prSet presAssocID="{FBBDE37D-102E-4369-88D9-CDC8CEC20E2A}" presName="sibTrans" presStyleLbl="sibTrans2D1" presStyleIdx="0" presStyleCnt="2"/>
      <dgm:spPr/>
    </dgm:pt>
    <dgm:pt modelId="{19446E8E-9998-400F-9A8A-8104FF2DAF95}" type="pres">
      <dgm:prSet presAssocID="{FBBDE37D-102E-4369-88D9-CDC8CEC20E2A}" presName="connTx" presStyleLbl="sibTrans2D1" presStyleIdx="0" presStyleCnt="2"/>
      <dgm:spPr/>
    </dgm:pt>
    <dgm:pt modelId="{C1227255-30CD-42B9-83C2-DF02358C003B}" type="pres">
      <dgm:prSet presAssocID="{7A4CCB58-8F20-4785-937D-FF6A58A96CB1}" presName="composite" presStyleCnt="0"/>
      <dgm:spPr/>
    </dgm:pt>
    <dgm:pt modelId="{15F9227B-84B8-4F8F-BF1B-5ABA6F2C06B2}" type="pres">
      <dgm:prSet presAssocID="{7A4CCB58-8F20-4785-937D-FF6A58A96CB1}" presName="imagSh" presStyleLbl="bgImgPlace1" presStyleIdx="1" presStyleCnt="3" custScaleX="99727" custScaleY="96648" custLinFactNeighborX="-337" custLinFactNeighborY="-21208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649" r="-30999"/>
          </a:stretch>
        </a:blipFill>
      </dgm:spPr>
    </dgm:pt>
    <dgm:pt modelId="{0A669D3E-15D6-4D74-B94D-58E46E18C547}" type="pres">
      <dgm:prSet presAssocID="{7A4CCB58-8F20-4785-937D-FF6A58A96CB1}" presName="txNode" presStyleLbl="node1" presStyleIdx="1" presStyleCnt="3" custLinFactNeighborX="4301" custLinFactNeighborY="13344">
        <dgm:presLayoutVars>
          <dgm:bulletEnabled val="1"/>
        </dgm:presLayoutVars>
      </dgm:prSet>
      <dgm:spPr/>
    </dgm:pt>
    <dgm:pt modelId="{099B193C-84C9-487A-B3CE-E242DFCABCA5}" type="pres">
      <dgm:prSet presAssocID="{F8CC2C1A-5F8A-4E4D-B4D8-A48A639CF222}" presName="sibTrans" presStyleLbl="sibTrans2D1" presStyleIdx="1" presStyleCnt="2"/>
      <dgm:spPr/>
    </dgm:pt>
    <dgm:pt modelId="{3B772835-CDA5-4381-9C37-8F132449AD2C}" type="pres">
      <dgm:prSet presAssocID="{F8CC2C1A-5F8A-4E4D-B4D8-A48A639CF222}" presName="connTx" presStyleLbl="sibTrans2D1" presStyleIdx="1" presStyleCnt="2"/>
      <dgm:spPr/>
    </dgm:pt>
    <dgm:pt modelId="{9232693F-AB17-47CD-AEFE-85B49DCD8498}" type="pres">
      <dgm:prSet presAssocID="{9AD6C2AE-9641-42FB-A3C5-7E7E0719B1B5}" presName="composite" presStyleCnt="0"/>
      <dgm:spPr/>
    </dgm:pt>
    <dgm:pt modelId="{DD95304E-1439-42E9-A933-23249F650126}" type="pres">
      <dgm:prSet presAssocID="{9AD6C2AE-9641-42FB-A3C5-7E7E0719B1B5}" presName="imagSh" presStyleLbl="bgImgPlace1" presStyleIdx="2" presStyleCnt="3" custLinFactNeighborX="-3512" custLinFactNeighborY="-23176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520" t="2107" r="-8064" b="-2107"/>
          </a:stretch>
        </a:blipFill>
      </dgm:spPr>
    </dgm:pt>
    <dgm:pt modelId="{56BAD215-F61D-4053-9B62-BFB8A44500AF}" type="pres">
      <dgm:prSet presAssocID="{9AD6C2AE-9641-42FB-A3C5-7E7E0719B1B5}" presName="txNode" presStyleLbl="node1" presStyleIdx="2" presStyleCnt="3" custLinFactNeighborX="2107" custLinFactNeighborY="12642">
        <dgm:presLayoutVars>
          <dgm:bulletEnabled val="1"/>
        </dgm:presLayoutVars>
      </dgm:prSet>
      <dgm:spPr/>
    </dgm:pt>
  </dgm:ptLst>
  <dgm:cxnLst>
    <dgm:cxn modelId="{5559CD22-5C34-4981-BEE1-FBA31EEDE018}" type="presOf" srcId="{A1C300F9-6CC1-44A0-ADB5-C3FFB5C21CA5}" destId="{2C54FF26-7742-4E90-98C9-7BAA4DBF35AC}" srcOrd="0" destOrd="0" presId="urn:microsoft.com/office/officeart/2005/8/layout/hProcess10"/>
    <dgm:cxn modelId="{92277827-AFDB-4E2E-87A4-2CC63175A7FB}" srcId="{3B807148-7069-4327-A008-A64B33357F9E}" destId="{A1C300F9-6CC1-44A0-ADB5-C3FFB5C21CA5}" srcOrd="0" destOrd="0" parTransId="{968398D8-A656-40F3-89F0-255AB440B8C4}" sibTransId="{FBBDE37D-102E-4369-88D9-CDC8CEC20E2A}"/>
    <dgm:cxn modelId="{6DDEDC34-6680-462C-952C-C09676E80882}" srcId="{3B807148-7069-4327-A008-A64B33357F9E}" destId="{7A4CCB58-8F20-4785-937D-FF6A58A96CB1}" srcOrd="1" destOrd="0" parTransId="{A5504F7C-BB81-4FBE-BCB9-6D2EEF821ACE}" sibTransId="{F8CC2C1A-5F8A-4E4D-B4D8-A48A639CF222}"/>
    <dgm:cxn modelId="{F7CE1349-25F6-431E-8F8C-6FDE493E644F}" type="presOf" srcId="{F8CC2C1A-5F8A-4E4D-B4D8-A48A639CF222}" destId="{099B193C-84C9-487A-B3CE-E242DFCABCA5}" srcOrd="0" destOrd="0" presId="urn:microsoft.com/office/officeart/2005/8/layout/hProcess10"/>
    <dgm:cxn modelId="{155F3C49-24E9-4C92-A370-5C42FE088B89}" type="presOf" srcId="{F8CC2C1A-5F8A-4E4D-B4D8-A48A639CF222}" destId="{3B772835-CDA5-4381-9C37-8F132449AD2C}" srcOrd="1" destOrd="0" presId="urn:microsoft.com/office/officeart/2005/8/layout/hProcess10"/>
    <dgm:cxn modelId="{B83E2B58-C15C-47BC-84DA-AA37EB863208}" srcId="{3B807148-7069-4327-A008-A64B33357F9E}" destId="{9AD6C2AE-9641-42FB-A3C5-7E7E0719B1B5}" srcOrd="2" destOrd="0" parTransId="{D978165E-AC27-4048-AFC3-EC6B4E80E6C5}" sibTransId="{4A2BA2DD-8630-422E-9ECB-CF7FFEB83CC6}"/>
    <dgm:cxn modelId="{C5A4727E-9839-456B-B14D-97EA381CCA05}" type="presOf" srcId="{FBBDE37D-102E-4369-88D9-CDC8CEC20E2A}" destId="{19446E8E-9998-400F-9A8A-8104FF2DAF95}" srcOrd="1" destOrd="0" presId="urn:microsoft.com/office/officeart/2005/8/layout/hProcess10"/>
    <dgm:cxn modelId="{EB452B89-5EB5-47D9-83BD-FED87ED42229}" type="presOf" srcId="{9AD6C2AE-9641-42FB-A3C5-7E7E0719B1B5}" destId="{56BAD215-F61D-4053-9B62-BFB8A44500AF}" srcOrd="0" destOrd="0" presId="urn:microsoft.com/office/officeart/2005/8/layout/hProcess10"/>
    <dgm:cxn modelId="{CAC3AE8E-603A-40FC-AF5C-DA09D60AA1AC}" type="presOf" srcId="{FBBDE37D-102E-4369-88D9-CDC8CEC20E2A}" destId="{52220526-A330-4E3A-A86A-5C7FCCD04DBD}" srcOrd="0" destOrd="0" presId="urn:microsoft.com/office/officeart/2005/8/layout/hProcess10"/>
    <dgm:cxn modelId="{F74165B4-48F9-414E-8625-3ECCCF74B89A}" type="presOf" srcId="{3B807148-7069-4327-A008-A64B33357F9E}" destId="{D02A75CD-C8C8-47C4-A506-06E117DEDBF9}" srcOrd="0" destOrd="0" presId="urn:microsoft.com/office/officeart/2005/8/layout/hProcess10"/>
    <dgm:cxn modelId="{608B71C0-9B42-47B9-9B04-3B332A888B9D}" type="presOf" srcId="{7A4CCB58-8F20-4785-937D-FF6A58A96CB1}" destId="{0A669D3E-15D6-4D74-B94D-58E46E18C547}" srcOrd="0" destOrd="0" presId="urn:microsoft.com/office/officeart/2005/8/layout/hProcess10"/>
    <dgm:cxn modelId="{3EEFC203-434F-4A23-AC56-BCF72EE69574}" type="presParOf" srcId="{D02A75CD-C8C8-47C4-A506-06E117DEDBF9}" destId="{DD44E9B1-D3B2-49BD-BF46-E9A6A0386852}" srcOrd="0" destOrd="0" presId="urn:microsoft.com/office/officeart/2005/8/layout/hProcess10"/>
    <dgm:cxn modelId="{BA850EA9-1C60-4F43-826F-954F4F6F60A6}" type="presParOf" srcId="{DD44E9B1-D3B2-49BD-BF46-E9A6A0386852}" destId="{F4DEA9FB-77E5-4EFB-B7FD-A2A69231D633}" srcOrd="0" destOrd="0" presId="urn:microsoft.com/office/officeart/2005/8/layout/hProcess10"/>
    <dgm:cxn modelId="{154357BB-70A0-444A-8484-635AE20548EE}" type="presParOf" srcId="{DD44E9B1-D3B2-49BD-BF46-E9A6A0386852}" destId="{2C54FF26-7742-4E90-98C9-7BAA4DBF35AC}" srcOrd="1" destOrd="0" presId="urn:microsoft.com/office/officeart/2005/8/layout/hProcess10"/>
    <dgm:cxn modelId="{CBC47F1D-BAC3-4B25-AAE5-E5C691B581CC}" type="presParOf" srcId="{D02A75CD-C8C8-47C4-A506-06E117DEDBF9}" destId="{52220526-A330-4E3A-A86A-5C7FCCD04DBD}" srcOrd="1" destOrd="0" presId="urn:microsoft.com/office/officeart/2005/8/layout/hProcess10"/>
    <dgm:cxn modelId="{1123C46B-AC57-4F6E-91A1-796812FFB5C1}" type="presParOf" srcId="{52220526-A330-4E3A-A86A-5C7FCCD04DBD}" destId="{19446E8E-9998-400F-9A8A-8104FF2DAF95}" srcOrd="0" destOrd="0" presId="urn:microsoft.com/office/officeart/2005/8/layout/hProcess10"/>
    <dgm:cxn modelId="{3A126925-2A21-4D01-8F52-20E6AB9383ED}" type="presParOf" srcId="{D02A75CD-C8C8-47C4-A506-06E117DEDBF9}" destId="{C1227255-30CD-42B9-83C2-DF02358C003B}" srcOrd="2" destOrd="0" presId="urn:microsoft.com/office/officeart/2005/8/layout/hProcess10"/>
    <dgm:cxn modelId="{BA1BAE21-A65B-4B53-8042-2AA4CC61B930}" type="presParOf" srcId="{C1227255-30CD-42B9-83C2-DF02358C003B}" destId="{15F9227B-84B8-4F8F-BF1B-5ABA6F2C06B2}" srcOrd="0" destOrd="0" presId="urn:microsoft.com/office/officeart/2005/8/layout/hProcess10"/>
    <dgm:cxn modelId="{87F01339-1219-431E-9A77-59F86295D83F}" type="presParOf" srcId="{C1227255-30CD-42B9-83C2-DF02358C003B}" destId="{0A669D3E-15D6-4D74-B94D-58E46E18C547}" srcOrd="1" destOrd="0" presId="urn:microsoft.com/office/officeart/2005/8/layout/hProcess10"/>
    <dgm:cxn modelId="{3EFC85A0-7987-438E-9D88-A5818F3192B7}" type="presParOf" srcId="{D02A75CD-C8C8-47C4-A506-06E117DEDBF9}" destId="{099B193C-84C9-487A-B3CE-E242DFCABCA5}" srcOrd="3" destOrd="0" presId="urn:microsoft.com/office/officeart/2005/8/layout/hProcess10"/>
    <dgm:cxn modelId="{8DAB088A-C7E2-4A49-A214-DCDCADA7E7D0}" type="presParOf" srcId="{099B193C-84C9-487A-B3CE-E242DFCABCA5}" destId="{3B772835-CDA5-4381-9C37-8F132449AD2C}" srcOrd="0" destOrd="0" presId="urn:microsoft.com/office/officeart/2005/8/layout/hProcess10"/>
    <dgm:cxn modelId="{AD9BA8B8-84C0-4D9E-9701-458FEFB59E91}" type="presParOf" srcId="{D02A75CD-C8C8-47C4-A506-06E117DEDBF9}" destId="{9232693F-AB17-47CD-AEFE-85B49DCD8498}" srcOrd="4" destOrd="0" presId="urn:microsoft.com/office/officeart/2005/8/layout/hProcess10"/>
    <dgm:cxn modelId="{43D145A1-77D6-4EEE-8705-4F8562D0CFCE}" type="presParOf" srcId="{9232693F-AB17-47CD-AEFE-85B49DCD8498}" destId="{DD95304E-1439-42E9-A933-23249F650126}" srcOrd="0" destOrd="0" presId="urn:microsoft.com/office/officeart/2005/8/layout/hProcess10"/>
    <dgm:cxn modelId="{0F1F0E48-C1EB-4530-BB8E-ADDA0154FC5D}" type="presParOf" srcId="{9232693F-AB17-47CD-AEFE-85B49DCD8498}" destId="{56BAD215-F61D-4053-9B62-BFB8A44500AF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0E1555-CF20-41C9-BD3D-BE45DFAEA601}" type="doc">
      <dgm:prSet loTypeId="urn:microsoft.com/office/officeart/2005/8/layout/vList3" loCatId="picture" qsTypeId="urn:microsoft.com/office/officeart/2005/8/quickstyle/simple1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C909BE2C-B68D-4CFB-A8CD-956D3A2A287B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s-EC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TEORIA CADENA DE SUMINISTROS</a:t>
          </a:r>
        </a:p>
      </dgm:t>
    </dgm:pt>
    <dgm:pt modelId="{9B979CA9-DDD9-4689-BC04-1A40356E425E}" type="parTrans" cxnId="{152E2C92-2C71-434F-A6A0-565AC071568B}">
      <dgm:prSet/>
      <dgm:spPr/>
      <dgm:t>
        <a:bodyPr/>
        <a:lstStyle/>
        <a:p>
          <a:endParaRPr lang="es-EC" sz="1600"/>
        </a:p>
      </dgm:t>
    </dgm:pt>
    <dgm:pt modelId="{01D5E017-9368-462A-B637-DFB1BB345577}" type="sibTrans" cxnId="{152E2C92-2C71-434F-A6A0-565AC071568B}">
      <dgm:prSet/>
      <dgm:spPr/>
      <dgm:t>
        <a:bodyPr/>
        <a:lstStyle/>
        <a:p>
          <a:endParaRPr lang="es-EC" sz="1600"/>
        </a:p>
      </dgm:t>
    </dgm:pt>
    <dgm:pt modelId="{76185D4C-755E-4F69-930C-BDC3FF21D6CC}">
      <dgm:prSet phldrT="[Texto]" custT="1"/>
      <dgm:spPr>
        <a:solidFill>
          <a:srgbClr val="46622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s-EC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TEORIA DE RESTRICCIONES</a:t>
          </a:r>
        </a:p>
      </dgm:t>
    </dgm:pt>
    <dgm:pt modelId="{DCAA189C-3158-4CA1-82EC-FAC0B3D1C845}" type="parTrans" cxnId="{7B7D4299-9B8A-4525-85F7-BBEA131D9CAE}">
      <dgm:prSet/>
      <dgm:spPr/>
      <dgm:t>
        <a:bodyPr/>
        <a:lstStyle/>
        <a:p>
          <a:endParaRPr lang="es-EC" sz="1600"/>
        </a:p>
      </dgm:t>
    </dgm:pt>
    <dgm:pt modelId="{28BE1C70-5680-4169-86C9-1592E4C53CD6}" type="sibTrans" cxnId="{7B7D4299-9B8A-4525-85F7-BBEA131D9CAE}">
      <dgm:prSet/>
      <dgm:spPr/>
      <dgm:t>
        <a:bodyPr/>
        <a:lstStyle/>
        <a:p>
          <a:endParaRPr lang="es-EC" sz="1600"/>
        </a:p>
      </dgm:t>
    </dgm:pt>
    <dgm:pt modelId="{6CE93EAF-10AC-4604-BF6F-3A158F786680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s-EC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TEORIA DEL JUSTO A TIEMPO</a:t>
          </a:r>
        </a:p>
      </dgm:t>
    </dgm:pt>
    <dgm:pt modelId="{8076A8EC-D8C0-4D39-BC4C-41D2BEA96C43}" type="parTrans" cxnId="{114D278E-0D30-4663-8A34-3B2AE274AACF}">
      <dgm:prSet/>
      <dgm:spPr/>
      <dgm:t>
        <a:bodyPr/>
        <a:lstStyle/>
        <a:p>
          <a:endParaRPr lang="es-EC" sz="1600"/>
        </a:p>
      </dgm:t>
    </dgm:pt>
    <dgm:pt modelId="{12F7CC99-2DC2-482E-9135-9AF9F50CE904}" type="sibTrans" cxnId="{114D278E-0D30-4663-8A34-3B2AE274AACF}">
      <dgm:prSet/>
      <dgm:spPr/>
      <dgm:t>
        <a:bodyPr/>
        <a:lstStyle/>
        <a:p>
          <a:endParaRPr lang="es-EC" sz="1600"/>
        </a:p>
      </dgm:t>
    </dgm:pt>
    <dgm:pt modelId="{6869FEC5-57A7-4A80-A668-1E31199DF182}">
      <dgm:prSet custT="1"/>
      <dgm:spPr>
        <a:solidFill>
          <a:srgbClr val="46622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es-ES" sz="2000" b="0" i="0" u="none" dirty="0"/>
            <a:t>Identificación </a:t>
          </a:r>
          <a:r>
            <a:rPr lang="es-ES" sz="2000" b="0" i="1" u="none" dirty="0"/>
            <a:t>cuellos de botella</a:t>
          </a:r>
          <a:r>
            <a:rPr lang="es-ES" sz="2000" b="0" i="0" u="none" dirty="0"/>
            <a:t> que afectan productividad</a:t>
          </a:r>
          <a:endParaRPr lang="es-EC" sz="2000" dirty="0"/>
        </a:p>
      </dgm:t>
    </dgm:pt>
    <dgm:pt modelId="{F6F7F717-D438-4F37-BF3A-7DFA4BB8093D}" type="parTrans" cxnId="{008FC6FF-3C4A-4CD5-A2C3-93F1F2392562}">
      <dgm:prSet/>
      <dgm:spPr/>
      <dgm:t>
        <a:bodyPr/>
        <a:lstStyle/>
        <a:p>
          <a:endParaRPr lang="es-EC" sz="1600"/>
        </a:p>
      </dgm:t>
    </dgm:pt>
    <dgm:pt modelId="{0D12F395-962A-4D8D-966D-2AAE7E3FC4A4}" type="sibTrans" cxnId="{008FC6FF-3C4A-4CD5-A2C3-93F1F2392562}">
      <dgm:prSet/>
      <dgm:spPr/>
      <dgm:t>
        <a:bodyPr/>
        <a:lstStyle/>
        <a:p>
          <a:endParaRPr lang="es-EC" sz="1600"/>
        </a:p>
      </dgm:t>
    </dgm:pt>
    <dgm:pt modelId="{D072B661-3203-470B-8EC1-C4FEEDE4FEE5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es-EC" sz="2000" dirty="0"/>
            <a:t>Serie de </a:t>
          </a:r>
          <a:r>
            <a:rPr lang="es-ES" sz="2000" b="0" i="0" dirty="0"/>
            <a:t>procesos para satisfacer al cliente</a:t>
          </a:r>
          <a:r>
            <a:rPr lang="es-EC" sz="2000" dirty="0"/>
            <a:t>.</a:t>
          </a:r>
        </a:p>
      </dgm:t>
    </dgm:pt>
    <dgm:pt modelId="{894E6BAE-A1FB-4D6E-A7A9-A7CBF83135BE}" type="sibTrans" cxnId="{7AA7120F-4A00-4C05-A819-2FEFA24677EF}">
      <dgm:prSet/>
      <dgm:spPr/>
      <dgm:t>
        <a:bodyPr/>
        <a:lstStyle/>
        <a:p>
          <a:endParaRPr lang="es-EC" sz="1600"/>
        </a:p>
      </dgm:t>
    </dgm:pt>
    <dgm:pt modelId="{C19A4E02-F713-4F3E-83F6-E749AA00800C}" type="parTrans" cxnId="{7AA7120F-4A00-4C05-A819-2FEFA24677EF}">
      <dgm:prSet/>
      <dgm:spPr/>
      <dgm:t>
        <a:bodyPr/>
        <a:lstStyle/>
        <a:p>
          <a:endParaRPr lang="es-EC" sz="1600"/>
        </a:p>
      </dgm:t>
    </dgm:pt>
    <dgm:pt modelId="{C83716FD-5211-40D1-8822-81B96040DD8B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es-ES" sz="2000" b="0" i="0" dirty="0"/>
            <a:t>Detecta trabajos innecesarios para disminuir el gasto y aumentar la productividad</a:t>
          </a:r>
          <a:r>
            <a:rPr lang="es-ES" sz="1800" b="0" i="0" dirty="0"/>
            <a:t>.</a:t>
          </a:r>
          <a:endParaRPr lang="es-EC" sz="1800" dirty="0"/>
        </a:p>
      </dgm:t>
    </dgm:pt>
    <dgm:pt modelId="{8A4E6CD3-35CA-4982-BD9A-274A7E67F9C2}" type="sibTrans" cxnId="{85C5E1FB-0B2B-419F-9FDA-658659A75651}">
      <dgm:prSet/>
      <dgm:spPr/>
      <dgm:t>
        <a:bodyPr/>
        <a:lstStyle/>
        <a:p>
          <a:endParaRPr lang="es-EC" sz="1600"/>
        </a:p>
      </dgm:t>
    </dgm:pt>
    <dgm:pt modelId="{FA2A6DC4-D95D-4716-A608-F59239A0F297}" type="parTrans" cxnId="{85C5E1FB-0B2B-419F-9FDA-658659A75651}">
      <dgm:prSet/>
      <dgm:spPr/>
      <dgm:t>
        <a:bodyPr/>
        <a:lstStyle/>
        <a:p>
          <a:endParaRPr lang="es-EC" sz="1600"/>
        </a:p>
      </dgm:t>
    </dgm:pt>
    <dgm:pt modelId="{9B82956F-4B7B-4E09-B693-714143AA5D87}" type="pres">
      <dgm:prSet presAssocID="{270E1555-CF20-41C9-BD3D-BE45DFAEA601}" presName="linearFlow" presStyleCnt="0">
        <dgm:presLayoutVars>
          <dgm:dir/>
          <dgm:resizeHandles val="exact"/>
        </dgm:presLayoutVars>
      </dgm:prSet>
      <dgm:spPr/>
    </dgm:pt>
    <dgm:pt modelId="{DB64A756-D535-4BDA-A6FF-A9A5EDC17825}" type="pres">
      <dgm:prSet presAssocID="{C909BE2C-B68D-4CFB-A8CD-956D3A2A287B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32FC50D-E598-4EFE-8081-A6A489593A0C}" type="pres">
      <dgm:prSet presAssocID="{C909BE2C-B68D-4CFB-A8CD-956D3A2A287B}" presName="imgShp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383" t="2178" r="-32208" b="5441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66EFE32-0FD5-4C6B-89E8-FDE49C6AF3ED}" type="pres">
      <dgm:prSet presAssocID="{C909BE2C-B68D-4CFB-A8CD-956D3A2A287B}" presName="txShp" presStyleLbl="node1" presStyleIdx="0" presStyleCnt="3">
        <dgm:presLayoutVars>
          <dgm:bulletEnabled val="1"/>
        </dgm:presLayoutVars>
      </dgm:prSet>
      <dgm:spPr/>
    </dgm:pt>
    <dgm:pt modelId="{7B8D1FDF-8BEF-4399-8ABD-0B04500A8A51}" type="pres">
      <dgm:prSet presAssocID="{01D5E017-9368-462A-B637-DFB1BB345577}" presName="spacing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6B775F1-5E57-45B1-827A-666C420133F2}" type="pres">
      <dgm:prSet presAssocID="{6CE93EAF-10AC-4604-BF6F-3A158F786680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D992689-920E-4E1F-90E1-61C6A72CE61A}" type="pres">
      <dgm:prSet presAssocID="{6CE93EAF-10AC-4604-BF6F-3A158F786680}" presName="imgShp" presStyleLbl="f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924" t="-2630" r="1619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B91F374-3360-4E8C-B448-23951F115724}" type="pres">
      <dgm:prSet presAssocID="{6CE93EAF-10AC-4604-BF6F-3A158F786680}" presName="txShp" presStyleLbl="node1" presStyleIdx="1" presStyleCnt="3">
        <dgm:presLayoutVars>
          <dgm:bulletEnabled val="1"/>
        </dgm:presLayoutVars>
      </dgm:prSet>
      <dgm:spPr/>
    </dgm:pt>
    <dgm:pt modelId="{D7444943-1B0D-40D7-A2EC-24B1AAF9D71A}" type="pres">
      <dgm:prSet presAssocID="{12F7CC99-2DC2-482E-9135-9AF9F50CE904}" presName="spacing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E176E56-918A-4C1B-8424-9F7FD42AC484}" type="pres">
      <dgm:prSet presAssocID="{76185D4C-755E-4F69-930C-BDC3FF21D6CC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D903863-303C-494D-91A0-62B40B85D58B}" type="pres">
      <dgm:prSet presAssocID="{76185D4C-755E-4F69-930C-BDC3FF21D6CC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2FDA422-8FBD-4087-8889-E0C5B3997D5F}" type="pres">
      <dgm:prSet presAssocID="{76185D4C-755E-4F69-930C-BDC3FF21D6CC}" presName="txShp" presStyleLbl="node1" presStyleIdx="2" presStyleCnt="3">
        <dgm:presLayoutVars>
          <dgm:bulletEnabled val="1"/>
        </dgm:presLayoutVars>
      </dgm:prSet>
      <dgm:spPr/>
    </dgm:pt>
  </dgm:ptLst>
  <dgm:cxnLst>
    <dgm:cxn modelId="{240B250B-13BA-47CC-B6BC-A67700557C8A}" type="presOf" srcId="{C909BE2C-B68D-4CFB-A8CD-956D3A2A287B}" destId="{666EFE32-0FD5-4C6B-89E8-FDE49C6AF3ED}" srcOrd="0" destOrd="0" presId="urn:microsoft.com/office/officeart/2005/8/layout/vList3"/>
    <dgm:cxn modelId="{7AA7120F-4A00-4C05-A819-2FEFA24677EF}" srcId="{C909BE2C-B68D-4CFB-A8CD-956D3A2A287B}" destId="{D072B661-3203-470B-8EC1-C4FEEDE4FEE5}" srcOrd="0" destOrd="0" parTransId="{C19A4E02-F713-4F3E-83F6-E749AA00800C}" sibTransId="{894E6BAE-A1FB-4D6E-A7A9-A7CBF83135BE}"/>
    <dgm:cxn modelId="{24A3ED18-2E3C-4A66-A76F-207BEC27BAC2}" type="presOf" srcId="{6869FEC5-57A7-4A80-A668-1E31199DF182}" destId="{C2FDA422-8FBD-4087-8889-E0C5B3997D5F}" srcOrd="0" destOrd="1" presId="urn:microsoft.com/office/officeart/2005/8/layout/vList3"/>
    <dgm:cxn modelId="{5B382733-3769-44FF-B833-5BF65802742A}" type="presOf" srcId="{6CE93EAF-10AC-4604-BF6F-3A158F786680}" destId="{AB91F374-3360-4E8C-B448-23951F115724}" srcOrd="0" destOrd="0" presId="urn:microsoft.com/office/officeart/2005/8/layout/vList3"/>
    <dgm:cxn modelId="{2803575B-AAC0-4725-8398-0E8640456BB1}" type="presOf" srcId="{76185D4C-755E-4F69-930C-BDC3FF21D6CC}" destId="{C2FDA422-8FBD-4087-8889-E0C5B3997D5F}" srcOrd="0" destOrd="0" presId="urn:microsoft.com/office/officeart/2005/8/layout/vList3"/>
    <dgm:cxn modelId="{9DC28878-AE17-436A-BAEF-D9BFC4FB3813}" type="presOf" srcId="{270E1555-CF20-41C9-BD3D-BE45DFAEA601}" destId="{9B82956F-4B7B-4E09-B693-714143AA5D87}" srcOrd="0" destOrd="0" presId="urn:microsoft.com/office/officeart/2005/8/layout/vList3"/>
    <dgm:cxn modelId="{114D278E-0D30-4663-8A34-3B2AE274AACF}" srcId="{270E1555-CF20-41C9-BD3D-BE45DFAEA601}" destId="{6CE93EAF-10AC-4604-BF6F-3A158F786680}" srcOrd="1" destOrd="0" parTransId="{8076A8EC-D8C0-4D39-BC4C-41D2BEA96C43}" sibTransId="{12F7CC99-2DC2-482E-9135-9AF9F50CE904}"/>
    <dgm:cxn modelId="{152E2C92-2C71-434F-A6A0-565AC071568B}" srcId="{270E1555-CF20-41C9-BD3D-BE45DFAEA601}" destId="{C909BE2C-B68D-4CFB-A8CD-956D3A2A287B}" srcOrd="0" destOrd="0" parTransId="{9B979CA9-DDD9-4689-BC04-1A40356E425E}" sibTransId="{01D5E017-9368-462A-B637-DFB1BB345577}"/>
    <dgm:cxn modelId="{7B7D4299-9B8A-4525-85F7-BBEA131D9CAE}" srcId="{270E1555-CF20-41C9-BD3D-BE45DFAEA601}" destId="{76185D4C-755E-4F69-930C-BDC3FF21D6CC}" srcOrd="2" destOrd="0" parTransId="{DCAA189C-3158-4CA1-82EC-FAC0B3D1C845}" sibTransId="{28BE1C70-5680-4169-86C9-1592E4C53CD6}"/>
    <dgm:cxn modelId="{439AC29A-581A-48E6-9C74-543EB1856F65}" type="presOf" srcId="{D072B661-3203-470B-8EC1-C4FEEDE4FEE5}" destId="{666EFE32-0FD5-4C6B-89E8-FDE49C6AF3ED}" srcOrd="0" destOrd="1" presId="urn:microsoft.com/office/officeart/2005/8/layout/vList3"/>
    <dgm:cxn modelId="{F7E6A4F6-28D2-4E02-BDA4-BCA77D0A3FFD}" type="presOf" srcId="{C83716FD-5211-40D1-8822-81B96040DD8B}" destId="{AB91F374-3360-4E8C-B448-23951F115724}" srcOrd="0" destOrd="1" presId="urn:microsoft.com/office/officeart/2005/8/layout/vList3"/>
    <dgm:cxn modelId="{85C5E1FB-0B2B-419F-9FDA-658659A75651}" srcId="{6CE93EAF-10AC-4604-BF6F-3A158F786680}" destId="{C83716FD-5211-40D1-8822-81B96040DD8B}" srcOrd="0" destOrd="0" parTransId="{FA2A6DC4-D95D-4716-A608-F59239A0F297}" sibTransId="{8A4E6CD3-35CA-4982-BD9A-274A7E67F9C2}"/>
    <dgm:cxn modelId="{008FC6FF-3C4A-4CD5-A2C3-93F1F2392562}" srcId="{76185D4C-755E-4F69-930C-BDC3FF21D6CC}" destId="{6869FEC5-57A7-4A80-A668-1E31199DF182}" srcOrd="0" destOrd="0" parTransId="{F6F7F717-D438-4F37-BF3A-7DFA4BB8093D}" sibTransId="{0D12F395-962A-4D8D-966D-2AAE7E3FC4A4}"/>
    <dgm:cxn modelId="{C3952094-4BAE-495E-B491-C78D2AADE28E}" type="presParOf" srcId="{9B82956F-4B7B-4E09-B693-714143AA5D87}" destId="{DB64A756-D535-4BDA-A6FF-A9A5EDC17825}" srcOrd="0" destOrd="0" presId="urn:microsoft.com/office/officeart/2005/8/layout/vList3"/>
    <dgm:cxn modelId="{5A22350D-CF43-4B40-BE5F-0A46B875323F}" type="presParOf" srcId="{DB64A756-D535-4BDA-A6FF-A9A5EDC17825}" destId="{732FC50D-E598-4EFE-8081-A6A489593A0C}" srcOrd="0" destOrd="0" presId="urn:microsoft.com/office/officeart/2005/8/layout/vList3"/>
    <dgm:cxn modelId="{93959C9A-3EBF-4043-AA83-E7EF5046BE14}" type="presParOf" srcId="{DB64A756-D535-4BDA-A6FF-A9A5EDC17825}" destId="{666EFE32-0FD5-4C6B-89E8-FDE49C6AF3ED}" srcOrd="1" destOrd="0" presId="urn:microsoft.com/office/officeart/2005/8/layout/vList3"/>
    <dgm:cxn modelId="{A578BF70-91BC-4FB4-9C51-B86FC4CD3C04}" type="presParOf" srcId="{9B82956F-4B7B-4E09-B693-714143AA5D87}" destId="{7B8D1FDF-8BEF-4399-8ABD-0B04500A8A51}" srcOrd="1" destOrd="0" presId="urn:microsoft.com/office/officeart/2005/8/layout/vList3"/>
    <dgm:cxn modelId="{BFE1BDD7-4F51-4F54-B8E3-5FEB71CFD5A1}" type="presParOf" srcId="{9B82956F-4B7B-4E09-B693-714143AA5D87}" destId="{06B775F1-5E57-45B1-827A-666C420133F2}" srcOrd="2" destOrd="0" presId="urn:microsoft.com/office/officeart/2005/8/layout/vList3"/>
    <dgm:cxn modelId="{2AC91D44-BA20-4834-9E26-C78CAA78B1B9}" type="presParOf" srcId="{06B775F1-5E57-45B1-827A-666C420133F2}" destId="{8D992689-920E-4E1F-90E1-61C6A72CE61A}" srcOrd="0" destOrd="0" presId="urn:microsoft.com/office/officeart/2005/8/layout/vList3"/>
    <dgm:cxn modelId="{559B543D-7D5A-4052-A2BE-C6DA2B8374EB}" type="presParOf" srcId="{06B775F1-5E57-45B1-827A-666C420133F2}" destId="{AB91F374-3360-4E8C-B448-23951F115724}" srcOrd="1" destOrd="0" presId="urn:microsoft.com/office/officeart/2005/8/layout/vList3"/>
    <dgm:cxn modelId="{448D65FC-A9EA-4368-9898-00F85C309BE1}" type="presParOf" srcId="{9B82956F-4B7B-4E09-B693-714143AA5D87}" destId="{D7444943-1B0D-40D7-A2EC-24B1AAF9D71A}" srcOrd="3" destOrd="0" presId="urn:microsoft.com/office/officeart/2005/8/layout/vList3"/>
    <dgm:cxn modelId="{51065A53-55F4-46A1-904B-892E88906036}" type="presParOf" srcId="{9B82956F-4B7B-4E09-B693-714143AA5D87}" destId="{2E176E56-918A-4C1B-8424-9F7FD42AC484}" srcOrd="4" destOrd="0" presId="urn:microsoft.com/office/officeart/2005/8/layout/vList3"/>
    <dgm:cxn modelId="{522A48E4-208B-428A-97BD-0CF7D29D368B}" type="presParOf" srcId="{2E176E56-918A-4C1B-8424-9F7FD42AC484}" destId="{2D903863-303C-494D-91A0-62B40B85D58B}" srcOrd="0" destOrd="0" presId="urn:microsoft.com/office/officeart/2005/8/layout/vList3"/>
    <dgm:cxn modelId="{DFD8B71E-97D4-4AFA-B16C-AACFFBCF6993}" type="presParOf" srcId="{2E176E56-918A-4C1B-8424-9F7FD42AC484}" destId="{C2FDA422-8FBD-4087-8889-E0C5B3997D5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EA9FB-77E5-4EFB-B7FD-A2A69231D633}">
      <dsp:nvSpPr>
        <dsp:cNvPr id="0" name=""/>
        <dsp:cNvSpPr/>
      </dsp:nvSpPr>
      <dsp:spPr>
        <a:xfrm>
          <a:off x="0" y="0"/>
          <a:ext cx="1808305" cy="18083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54FF26-7742-4E90-98C9-7BAA4DBF35AC}">
      <dsp:nvSpPr>
        <dsp:cNvPr id="0" name=""/>
        <dsp:cNvSpPr/>
      </dsp:nvSpPr>
      <dsp:spPr>
        <a:xfrm>
          <a:off x="375649" y="1740195"/>
          <a:ext cx="1808305" cy="18083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/>
            <a:t>Evaluar la logística de distribución de las Pymes de alquiler de menaje</a:t>
          </a:r>
          <a:endParaRPr lang="es-MX" sz="1800" b="1" kern="1200" dirty="0"/>
        </a:p>
      </dsp:txBody>
      <dsp:txXfrm>
        <a:off x="428612" y="1793158"/>
        <a:ext cx="1702379" cy="1702379"/>
      </dsp:txXfrm>
    </dsp:sp>
    <dsp:sp modelId="{52220526-A330-4E3A-A86A-5C7FCCD04DBD}">
      <dsp:nvSpPr>
        <dsp:cNvPr id="0" name=""/>
        <dsp:cNvSpPr/>
      </dsp:nvSpPr>
      <dsp:spPr>
        <a:xfrm rot="34311">
          <a:off x="2156258" y="701131"/>
          <a:ext cx="347979" cy="434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500" kern="1200" dirty="0"/>
        </a:p>
      </dsp:txBody>
      <dsp:txXfrm>
        <a:off x="2156261" y="787512"/>
        <a:ext cx="243585" cy="260706"/>
      </dsp:txXfrm>
    </dsp:sp>
    <dsp:sp modelId="{15F9227B-84B8-4F8F-BF1B-5ABA6F2C06B2}">
      <dsp:nvSpPr>
        <dsp:cNvPr id="0" name=""/>
        <dsp:cNvSpPr/>
      </dsp:nvSpPr>
      <dsp:spPr>
        <a:xfrm>
          <a:off x="2802482" y="58254"/>
          <a:ext cx="1803368" cy="174769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649" r="-30999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A669D3E-15D6-4D74-B94D-58E46E18C547}">
      <dsp:nvSpPr>
        <dsp:cNvPr id="0" name=""/>
        <dsp:cNvSpPr/>
      </dsp:nvSpPr>
      <dsp:spPr>
        <a:xfrm>
          <a:off x="3178258" y="1737736"/>
          <a:ext cx="1808305" cy="1808305"/>
        </a:xfrm>
        <a:prstGeom prst="roundRect">
          <a:avLst>
            <a:gd name="adj" fmla="val 10000"/>
          </a:avLst>
        </a:prstGeom>
        <a:solidFill>
          <a:schemeClr val="accent4">
            <a:hueOff val="-5598875"/>
            <a:satOff val="2630"/>
            <a:lumOff val="98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/>
            <a:t>Proveer soluciones  de mejora</a:t>
          </a:r>
          <a:endParaRPr lang="es-MX" sz="1800" b="1" kern="1200" dirty="0"/>
        </a:p>
      </dsp:txBody>
      <dsp:txXfrm>
        <a:off x="3231221" y="1790699"/>
        <a:ext cx="1702379" cy="1702379"/>
      </dsp:txXfrm>
    </dsp:sp>
    <dsp:sp modelId="{099B193C-84C9-487A-B3CE-E242DFCABCA5}">
      <dsp:nvSpPr>
        <dsp:cNvPr id="0" name=""/>
        <dsp:cNvSpPr/>
      </dsp:nvSpPr>
      <dsp:spPr>
        <a:xfrm rot="21574420">
          <a:off x="4934935" y="704461"/>
          <a:ext cx="329097" cy="434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500" kern="1200" dirty="0"/>
        </a:p>
      </dsp:txBody>
      <dsp:txXfrm>
        <a:off x="4934936" y="791730"/>
        <a:ext cx="230368" cy="260706"/>
      </dsp:txXfrm>
    </dsp:sp>
    <dsp:sp modelId="{DD95304E-1439-42E9-A933-23249F650126}">
      <dsp:nvSpPr>
        <dsp:cNvPr id="0" name=""/>
        <dsp:cNvSpPr/>
      </dsp:nvSpPr>
      <dsp:spPr>
        <a:xfrm>
          <a:off x="5546105" y="7513"/>
          <a:ext cx="1808305" cy="180830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520" t="2107" r="-8064" b="-2107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BAD215-F61D-4053-9B62-BFB8A44500AF}">
      <dsp:nvSpPr>
        <dsp:cNvPr id="0" name=""/>
        <dsp:cNvSpPr/>
      </dsp:nvSpPr>
      <dsp:spPr>
        <a:xfrm>
          <a:off x="5909060" y="1740195"/>
          <a:ext cx="1808305" cy="1808305"/>
        </a:xfrm>
        <a:prstGeom prst="roundRect">
          <a:avLst>
            <a:gd name="adj" fmla="val 10000"/>
          </a:avLst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Reorganizar los procesos logísticos</a:t>
          </a:r>
          <a:endParaRPr lang="es-MX" sz="1800" kern="1200" dirty="0"/>
        </a:p>
      </dsp:txBody>
      <dsp:txXfrm>
        <a:off x="5962023" y="1793158"/>
        <a:ext cx="1702379" cy="17023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EFE32-0FD5-4C6B-89E8-FDE49C6AF3ED}">
      <dsp:nvSpPr>
        <dsp:cNvPr id="0" name=""/>
        <dsp:cNvSpPr/>
      </dsp:nvSpPr>
      <dsp:spPr>
        <a:xfrm rot="10800000">
          <a:off x="1913057" y="2786"/>
          <a:ext cx="6554914" cy="104802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152" tIns="76200" rIns="14224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TEORIA CADENA DE SUMINISTROS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/>
            <a:t>Serie de </a:t>
          </a:r>
          <a:r>
            <a:rPr lang="es-ES" sz="2000" b="0" i="0" kern="1200" dirty="0"/>
            <a:t>procesos para satisfacer al cliente</a:t>
          </a:r>
          <a:r>
            <a:rPr lang="es-EC" sz="2000" kern="1200" dirty="0"/>
            <a:t>.</a:t>
          </a:r>
        </a:p>
      </dsp:txBody>
      <dsp:txXfrm rot="10800000">
        <a:off x="2175064" y="2786"/>
        <a:ext cx="6292907" cy="1048029"/>
      </dsp:txXfrm>
    </dsp:sp>
    <dsp:sp modelId="{732FC50D-E598-4EFE-8081-A6A489593A0C}">
      <dsp:nvSpPr>
        <dsp:cNvPr id="0" name=""/>
        <dsp:cNvSpPr/>
      </dsp:nvSpPr>
      <dsp:spPr>
        <a:xfrm>
          <a:off x="1389042" y="2786"/>
          <a:ext cx="1048029" cy="1048029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383" t="2178" r="-32208" b="5441"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91F374-3360-4E8C-B448-23951F115724}">
      <dsp:nvSpPr>
        <dsp:cNvPr id="0" name=""/>
        <dsp:cNvSpPr/>
      </dsp:nvSpPr>
      <dsp:spPr>
        <a:xfrm rot="10800000">
          <a:off x="1913057" y="1347868"/>
          <a:ext cx="6554914" cy="1048029"/>
        </a:xfrm>
        <a:prstGeom prst="homePlate">
          <a:avLst/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152" tIns="76200" rIns="14224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TEORIA DEL JUSTO A TIEMPO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0" i="0" kern="1200" dirty="0"/>
            <a:t>Detecta trabajos innecesarios para disminuir el gasto y aumentar la productividad</a:t>
          </a:r>
          <a:r>
            <a:rPr lang="es-ES" sz="1800" b="0" i="0" kern="1200" dirty="0"/>
            <a:t>.</a:t>
          </a:r>
          <a:endParaRPr lang="es-EC" sz="1800" kern="1200" dirty="0"/>
        </a:p>
      </dsp:txBody>
      <dsp:txXfrm rot="10800000">
        <a:off x="2175064" y="1347868"/>
        <a:ext cx="6292907" cy="1048029"/>
      </dsp:txXfrm>
    </dsp:sp>
    <dsp:sp modelId="{8D992689-920E-4E1F-90E1-61C6A72CE61A}">
      <dsp:nvSpPr>
        <dsp:cNvPr id="0" name=""/>
        <dsp:cNvSpPr/>
      </dsp:nvSpPr>
      <dsp:spPr>
        <a:xfrm>
          <a:off x="1389042" y="1347868"/>
          <a:ext cx="1048029" cy="1048029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924" t="-2630" r="1619"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DA422-8FBD-4087-8889-E0C5B3997D5F}">
      <dsp:nvSpPr>
        <dsp:cNvPr id="0" name=""/>
        <dsp:cNvSpPr/>
      </dsp:nvSpPr>
      <dsp:spPr>
        <a:xfrm rot="10800000">
          <a:off x="1913057" y="2692950"/>
          <a:ext cx="6554914" cy="1048029"/>
        </a:xfrm>
        <a:prstGeom prst="homePlate">
          <a:avLst/>
        </a:prstGeom>
        <a:solidFill>
          <a:srgbClr val="46622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152" tIns="76200" rIns="14224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TEORIA DE RESTRICCIONES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0" i="0" u="none" kern="1200" dirty="0"/>
            <a:t>Identificación </a:t>
          </a:r>
          <a:r>
            <a:rPr lang="es-ES" sz="2000" b="0" i="1" u="none" kern="1200" dirty="0"/>
            <a:t>cuellos de botella</a:t>
          </a:r>
          <a:r>
            <a:rPr lang="es-ES" sz="2000" b="0" i="0" u="none" kern="1200" dirty="0"/>
            <a:t> que afectan productividad</a:t>
          </a:r>
          <a:endParaRPr lang="es-EC" sz="2000" kern="1200" dirty="0"/>
        </a:p>
      </dsp:txBody>
      <dsp:txXfrm rot="10800000">
        <a:off x="2175064" y="2692950"/>
        <a:ext cx="6292907" cy="1048029"/>
      </dsp:txXfrm>
    </dsp:sp>
    <dsp:sp modelId="{2D903863-303C-494D-91A0-62B40B85D58B}">
      <dsp:nvSpPr>
        <dsp:cNvPr id="0" name=""/>
        <dsp:cNvSpPr/>
      </dsp:nvSpPr>
      <dsp:spPr>
        <a:xfrm>
          <a:off x="1389042" y="2692950"/>
          <a:ext cx="1048029" cy="104802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0.06067</cdr:x>
      <cdr:y>0.91414</cdr:y>
    </cdr:from>
    <cdr:to>
      <cdr:x>0.24264</cdr:x>
      <cdr:y>0.96222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645688" y="5386832"/>
          <a:ext cx="1936634" cy="28332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00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s-EC" sz="1000">
              <a:solidFill>
                <a:sysClr val="windowText" lastClr="000000"/>
              </a:solidFill>
            </a:rPr>
            <a:t>Personal</a:t>
          </a:r>
        </a:p>
      </cdr:txBody>
    </cdr:sp>
  </cdr:relSizeAnchor>
  <cdr:relSizeAnchor xmlns:cdr="http://schemas.openxmlformats.org/drawingml/2006/chartDrawing">
    <cdr:from>
      <cdr:x>0.24224</cdr:x>
      <cdr:y>0.91595</cdr:y>
    </cdr:from>
    <cdr:to>
      <cdr:x>0.61428</cdr:x>
      <cdr:y>0.96317</cdr:y>
    </cdr:to>
    <cdr:sp macro="" textlink="">
      <cdr:nvSpPr>
        <cdr:cNvPr id="3" name="Rectángulo 2"/>
        <cdr:cNvSpPr/>
      </cdr:nvSpPr>
      <cdr:spPr>
        <a:xfrm xmlns:a="http://schemas.openxmlformats.org/drawingml/2006/main">
          <a:off x="2578100" y="5397500"/>
          <a:ext cx="3959473" cy="27825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00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C" sz="1000">
              <a:solidFill>
                <a:sysClr val="windowText" lastClr="000000"/>
              </a:solidFill>
            </a:rPr>
            <a:t>Áreas</a:t>
          </a:r>
        </a:p>
      </cdr:txBody>
    </cdr:sp>
  </cdr:relSizeAnchor>
  <cdr:relSizeAnchor xmlns:cdr="http://schemas.openxmlformats.org/drawingml/2006/chartDrawing">
    <cdr:from>
      <cdr:x>0.61561</cdr:x>
      <cdr:y>0.91379</cdr:y>
    </cdr:from>
    <cdr:to>
      <cdr:x>0.80191</cdr:x>
      <cdr:y>0.96101</cdr:y>
    </cdr:to>
    <cdr:sp macro="" textlink="">
      <cdr:nvSpPr>
        <cdr:cNvPr id="4" name="Rectángulo 3"/>
        <cdr:cNvSpPr/>
      </cdr:nvSpPr>
      <cdr:spPr>
        <a:xfrm xmlns:a="http://schemas.openxmlformats.org/drawingml/2006/main">
          <a:off x="6551727" y="5384800"/>
          <a:ext cx="1982673" cy="27825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00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C" sz="1000" dirty="0">
              <a:solidFill>
                <a:sysClr val="windowText" lastClr="000000"/>
              </a:solidFill>
            </a:rPr>
            <a:t>Políticas</a:t>
          </a:r>
          <a:r>
            <a:rPr lang="es-EC" sz="1000" baseline="0" dirty="0">
              <a:solidFill>
                <a:sysClr val="windowText" lastClr="000000"/>
              </a:solidFill>
            </a:rPr>
            <a:t> y procedimientos</a:t>
          </a:r>
          <a:endParaRPr lang="es-EC" sz="10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0.80192</cdr:x>
      <cdr:y>0.91247</cdr:y>
    </cdr:from>
    <cdr:to>
      <cdr:x>0.98389</cdr:x>
      <cdr:y>0.96055</cdr:y>
    </cdr:to>
    <cdr:sp macro="" textlink="">
      <cdr:nvSpPr>
        <cdr:cNvPr id="5" name="Rectángulo 4"/>
        <cdr:cNvSpPr/>
      </cdr:nvSpPr>
      <cdr:spPr>
        <a:xfrm xmlns:a="http://schemas.openxmlformats.org/drawingml/2006/main">
          <a:off x="8534549" y="5377019"/>
          <a:ext cx="1936634" cy="28332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00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C" sz="1000">
              <a:solidFill>
                <a:sysClr val="windowText" lastClr="000000"/>
              </a:solidFill>
            </a:rPr>
            <a:t>Problemas</a:t>
          </a:r>
        </a:p>
      </cdr:txBody>
    </cdr:sp>
  </cdr:relSizeAnchor>
  <cdr:relSizeAnchor xmlns:cdr="http://schemas.openxmlformats.org/drawingml/2006/chartDrawing">
    <cdr:from>
      <cdr:x>0.25331</cdr:x>
      <cdr:y>0.03278</cdr:y>
    </cdr:from>
    <cdr:to>
      <cdr:x>0.25331</cdr:x>
      <cdr:y>0.81513</cdr:y>
    </cdr:to>
    <cdr:cxnSp macro="">
      <cdr:nvCxnSpPr>
        <cdr:cNvPr id="6" name="Conector recto 5">
          <a:extLst xmlns:a="http://schemas.openxmlformats.org/drawingml/2006/main">
            <a:ext uri="{FF2B5EF4-FFF2-40B4-BE49-F238E27FC236}">
              <a16:creationId xmlns:a16="http://schemas.microsoft.com/office/drawing/2014/main" id="{A92AE581-F508-4C48-BFFC-E72C56F0658E}"/>
            </a:ext>
          </a:extLst>
        </cdr:cNvPr>
        <cdr:cNvCxnSpPr/>
      </cdr:nvCxnSpPr>
      <cdr:spPr>
        <a:xfrm xmlns:a="http://schemas.openxmlformats.org/drawingml/2006/main">
          <a:off x="2139518" y="145915"/>
          <a:ext cx="1" cy="3482501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0.80064</cdr:x>
      <cdr:y>0.03327</cdr:y>
    </cdr:from>
    <cdr:to>
      <cdr:x>0.80064</cdr:x>
      <cdr:y>0.81561</cdr:y>
    </cdr:to>
    <cdr:cxnSp macro="">
      <cdr:nvCxnSpPr>
        <cdr:cNvPr id="13" name="Conector recto 12">
          <a:extLst xmlns:a="http://schemas.openxmlformats.org/drawingml/2006/main">
            <a:ext uri="{FF2B5EF4-FFF2-40B4-BE49-F238E27FC236}">
              <a16:creationId xmlns:a16="http://schemas.microsoft.com/office/drawing/2014/main" id="{BBE5E4EA-7B1A-4874-B378-4EE7A85AF135}"/>
            </a:ext>
          </a:extLst>
        </cdr:cNvPr>
        <cdr:cNvCxnSpPr/>
      </cdr:nvCxnSpPr>
      <cdr:spPr>
        <a:xfrm xmlns:a="http://schemas.openxmlformats.org/drawingml/2006/main">
          <a:off x="6762318" y="148077"/>
          <a:ext cx="1" cy="3482501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0.61867</cdr:x>
      <cdr:y>0.03327</cdr:y>
    </cdr:from>
    <cdr:to>
      <cdr:x>0.61867</cdr:x>
      <cdr:y>0.81561</cdr:y>
    </cdr:to>
    <cdr:cxnSp macro="">
      <cdr:nvCxnSpPr>
        <cdr:cNvPr id="14" name="Conector recto 13">
          <a:extLst xmlns:a="http://schemas.openxmlformats.org/drawingml/2006/main">
            <a:ext uri="{FF2B5EF4-FFF2-40B4-BE49-F238E27FC236}">
              <a16:creationId xmlns:a16="http://schemas.microsoft.com/office/drawing/2014/main" id="{55316D65-8620-499F-B249-F5FCAD29EAC2}"/>
            </a:ext>
          </a:extLst>
        </cdr:cNvPr>
        <cdr:cNvCxnSpPr/>
      </cdr:nvCxnSpPr>
      <cdr:spPr>
        <a:xfrm xmlns:a="http://schemas.openxmlformats.org/drawingml/2006/main">
          <a:off x="5225348" y="148076"/>
          <a:ext cx="1" cy="3482501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0.06813</cdr:x>
      <cdr:y>0.95776</cdr:y>
    </cdr:from>
    <cdr:to>
      <cdr:x>0.14414</cdr:x>
      <cdr:y>1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830641" y="6130431"/>
          <a:ext cx="926714" cy="27036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2">
              <a:lumMod val="20000"/>
              <a:lumOff val="80000"/>
            </a:schemeClr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es-EC" sz="1050">
              <a:solidFill>
                <a:srgbClr val="76717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rPr>
            <a:t>Cap. almac.</a:t>
          </a:r>
          <a:endParaRPr lang="es-ES" sz="1050"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0.14271</cdr:x>
      <cdr:y>0.95635</cdr:y>
    </cdr:from>
    <cdr:to>
      <cdr:x>0.44896</cdr:x>
      <cdr:y>1</cdr:y>
    </cdr:to>
    <cdr:sp macro="" textlink="">
      <cdr:nvSpPr>
        <cdr:cNvPr id="3" name="Rectángulo 2"/>
        <cdr:cNvSpPr/>
      </cdr:nvSpPr>
      <cdr:spPr>
        <a:xfrm xmlns:a="http://schemas.openxmlformats.org/drawingml/2006/main">
          <a:off x="1739900" y="6121400"/>
          <a:ext cx="3733800" cy="27940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2">
              <a:lumMod val="20000"/>
              <a:lumOff val="80000"/>
            </a:schemeClr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es-ES" sz="1050">
              <a:effectLst/>
              <a:ea typeface="Calibri" panose="020F0502020204030204" pitchFamily="34" charset="0"/>
              <a:cs typeface="Times New Roman" panose="02020603050405020304" pitchFamily="18" charset="0"/>
            </a:rPr>
            <a:t>Registro y control de inventarios</a:t>
          </a:r>
        </a:p>
      </cdr:txBody>
    </cdr:sp>
  </cdr:relSizeAnchor>
  <cdr:relSizeAnchor xmlns:cdr="http://schemas.openxmlformats.org/drawingml/2006/chartDrawing">
    <cdr:from>
      <cdr:x>0.52917</cdr:x>
      <cdr:y>0.95437</cdr:y>
    </cdr:from>
    <cdr:to>
      <cdr:x>0.67813</cdr:x>
      <cdr:y>1</cdr:y>
    </cdr:to>
    <cdr:sp macro="" textlink="">
      <cdr:nvSpPr>
        <cdr:cNvPr id="4" name="Rectángulo 3"/>
        <cdr:cNvSpPr/>
      </cdr:nvSpPr>
      <cdr:spPr>
        <a:xfrm xmlns:a="http://schemas.openxmlformats.org/drawingml/2006/main">
          <a:off x="6451600" y="6108700"/>
          <a:ext cx="1816100" cy="29210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2">
              <a:lumMod val="20000"/>
              <a:lumOff val="80000"/>
            </a:schemeClr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es-ES" sz="1050" dirty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Problemas con el cliente</a:t>
          </a:r>
        </a:p>
      </cdr:txBody>
    </cdr:sp>
  </cdr:relSizeAnchor>
  <cdr:relSizeAnchor xmlns:cdr="http://schemas.openxmlformats.org/drawingml/2006/chartDrawing">
    <cdr:from>
      <cdr:x>0.44918</cdr:x>
      <cdr:y>0.95437</cdr:y>
    </cdr:from>
    <cdr:to>
      <cdr:x>0.52813</cdr:x>
      <cdr:y>1</cdr:y>
    </cdr:to>
    <cdr:sp macro="" textlink="">
      <cdr:nvSpPr>
        <cdr:cNvPr id="5" name="Rectángulo 4"/>
        <cdr:cNvSpPr/>
      </cdr:nvSpPr>
      <cdr:spPr>
        <a:xfrm xmlns:a="http://schemas.openxmlformats.org/drawingml/2006/main">
          <a:off x="5476382" y="6108701"/>
          <a:ext cx="962518" cy="29209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2">
              <a:lumMod val="20000"/>
              <a:lumOff val="80000"/>
            </a:schemeClr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es-EC" sz="1050">
              <a:solidFill>
                <a:srgbClr val="76717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rPr>
            <a:t>Cump. ped.</a:t>
          </a:r>
          <a:endParaRPr lang="es-ES" sz="1050"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0.67781</cdr:x>
      <cdr:y>0.95833</cdr:y>
    </cdr:from>
    <cdr:to>
      <cdr:x>0.83229</cdr:x>
      <cdr:y>1</cdr:y>
    </cdr:to>
    <cdr:sp macro="" textlink="">
      <cdr:nvSpPr>
        <cdr:cNvPr id="6" name="Rectángulo 5"/>
        <cdr:cNvSpPr/>
      </cdr:nvSpPr>
      <cdr:spPr>
        <a:xfrm xmlns:a="http://schemas.openxmlformats.org/drawingml/2006/main">
          <a:off x="8263860" y="6134100"/>
          <a:ext cx="1883440" cy="26670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2">
              <a:lumMod val="20000"/>
              <a:lumOff val="80000"/>
            </a:schemeClr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es-EC" sz="1050">
              <a:solidFill>
                <a:srgbClr val="76717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rPr>
            <a:t>Personal</a:t>
          </a:r>
          <a:endParaRPr lang="es-ES" sz="1050"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0.83435</cdr:x>
      <cdr:y>0.95635</cdr:y>
    </cdr:from>
    <cdr:to>
      <cdr:x>0.90938</cdr:x>
      <cdr:y>1</cdr:y>
    </cdr:to>
    <cdr:sp macro="" textlink="">
      <cdr:nvSpPr>
        <cdr:cNvPr id="7" name="Rectángulo 6"/>
        <cdr:cNvSpPr/>
      </cdr:nvSpPr>
      <cdr:spPr>
        <a:xfrm xmlns:a="http://schemas.openxmlformats.org/drawingml/2006/main">
          <a:off x="10172456" y="6121400"/>
          <a:ext cx="914644" cy="27940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2">
              <a:lumMod val="20000"/>
              <a:lumOff val="80000"/>
            </a:schemeClr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es-EC" sz="1050" dirty="0">
              <a:solidFill>
                <a:srgbClr val="76717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rPr>
            <a:t>Transporte</a:t>
          </a:r>
          <a:endParaRPr lang="es-ES" sz="1050" dirty="0"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0.90938</cdr:x>
      <cdr:y>0.95635</cdr:y>
    </cdr:from>
    <cdr:to>
      <cdr:x>0.98958</cdr:x>
      <cdr:y>1</cdr:y>
    </cdr:to>
    <cdr:sp macro="" textlink="">
      <cdr:nvSpPr>
        <cdr:cNvPr id="8" name="Rectángulo 7"/>
        <cdr:cNvSpPr/>
      </cdr:nvSpPr>
      <cdr:spPr>
        <a:xfrm xmlns:a="http://schemas.openxmlformats.org/drawingml/2006/main">
          <a:off x="11087100" y="6121400"/>
          <a:ext cx="977900" cy="27940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2">
              <a:lumMod val="20000"/>
              <a:lumOff val="80000"/>
            </a:schemeClr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es-ES" sz="900">
              <a:effectLst/>
              <a:ea typeface="Calibri" panose="020F0502020204030204" pitchFamily="34" charset="0"/>
              <a:cs typeface="Times New Roman" panose="02020603050405020304" pitchFamily="18" charset="0"/>
            </a:rPr>
            <a:t>Publicidad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51ECC-CADF-4729-8373-6DE79D3B9002}" type="datetimeFigureOut">
              <a:rPr lang="es-EC" smtClean="0"/>
              <a:t>14/6/2018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85015-E2E9-4177-9843-840FFE48398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0500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6398D-5E16-41DF-9813-CB74FAB485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65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9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89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08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8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0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1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0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1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2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0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607E3-2388-45F6-8334-9551E5D4165E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06BC-8AB3-4269-911F-2A8DC2C0517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0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Manual%20de%20procedimientos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Comparativos%20modelos.docx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TRIZ%20PAPERS.xlsx" TargetMode="Externa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4"/>
          <p:cNvSpPr>
            <a:spLocks/>
          </p:cNvSpPr>
          <p:nvPr/>
        </p:nvSpPr>
        <p:spPr bwMode="auto">
          <a:xfrm>
            <a:off x="6023429" y="852335"/>
            <a:ext cx="5430369" cy="4737891"/>
          </a:xfrm>
          <a:custGeom>
            <a:avLst/>
            <a:gdLst>
              <a:gd name="T0" fmla="*/ 264 w 1712"/>
              <a:gd name="T1" fmla="*/ 777 h 1228"/>
              <a:gd name="T2" fmla="*/ 182 w 1712"/>
              <a:gd name="T3" fmla="*/ 797 h 1228"/>
              <a:gd name="T4" fmla="*/ 0 w 1712"/>
              <a:gd name="T5" fmla="*/ 615 h 1228"/>
              <a:gd name="T6" fmla="*/ 182 w 1712"/>
              <a:gd name="T7" fmla="*/ 434 h 1228"/>
              <a:gd name="T8" fmla="*/ 265 w 1712"/>
              <a:gd name="T9" fmla="*/ 453 h 1228"/>
              <a:gd name="T10" fmla="*/ 264 w 1712"/>
              <a:gd name="T11" fmla="*/ 0 h 1228"/>
              <a:gd name="T12" fmla="*/ 1712 w 1712"/>
              <a:gd name="T13" fmla="*/ 0 h 1228"/>
              <a:gd name="T14" fmla="*/ 1712 w 1712"/>
              <a:gd name="T15" fmla="*/ 1228 h 1228"/>
              <a:gd name="T16" fmla="*/ 264 w 1712"/>
              <a:gd name="T17" fmla="*/ 1228 h 1228"/>
              <a:gd name="T18" fmla="*/ 264 w 1712"/>
              <a:gd name="T19" fmla="*/ 777 h 1228"/>
              <a:gd name="connsiteX0" fmla="*/ 1542 w 10625"/>
              <a:gd name="connsiteY0" fmla="*/ 8838 h 12511"/>
              <a:gd name="connsiteX1" fmla="*/ 1063 w 10625"/>
              <a:gd name="connsiteY1" fmla="*/ 9001 h 12511"/>
              <a:gd name="connsiteX2" fmla="*/ 0 w 10625"/>
              <a:gd name="connsiteY2" fmla="*/ 7519 h 12511"/>
              <a:gd name="connsiteX3" fmla="*/ 1063 w 10625"/>
              <a:gd name="connsiteY3" fmla="*/ 6045 h 12511"/>
              <a:gd name="connsiteX4" fmla="*/ 1548 w 10625"/>
              <a:gd name="connsiteY4" fmla="*/ 6200 h 12511"/>
              <a:gd name="connsiteX5" fmla="*/ 1555 w 10625"/>
              <a:gd name="connsiteY5" fmla="*/ 0 h 12511"/>
              <a:gd name="connsiteX6" fmla="*/ 10000 w 10625"/>
              <a:gd name="connsiteY6" fmla="*/ 2511 h 12511"/>
              <a:gd name="connsiteX7" fmla="*/ 10000 w 10625"/>
              <a:gd name="connsiteY7" fmla="*/ 12511 h 12511"/>
              <a:gd name="connsiteX8" fmla="*/ 1542 w 10625"/>
              <a:gd name="connsiteY8" fmla="*/ 12511 h 12511"/>
              <a:gd name="connsiteX9" fmla="*/ 1542 w 10625"/>
              <a:gd name="connsiteY9" fmla="*/ 8838 h 12511"/>
              <a:gd name="connsiteX0" fmla="*/ 1542 w 10626"/>
              <a:gd name="connsiteY0" fmla="*/ 8838 h 12511"/>
              <a:gd name="connsiteX1" fmla="*/ 1063 w 10626"/>
              <a:gd name="connsiteY1" fmla="*/ 9001 h 12511"/>
              <a:gd name="connsiteX2" fmla="*/ 0 w 10626"/>
              <a:gd name="connsiteY2" fmla="*/ 7519 h 12511"/>
              <a:gd name="connsiteX3" fmla="*/ 1063 w 10626"/>
              <a:gd name="connsiteY3" fmla="*/ 6045 h 12511"/>
              <a:gd name="connsiteX4" fmla="*/ 1548 w 10626"/>
              <a:gd name="connsiteY4" fmla="*/ 6200 h 12511"/>
              <a:gd name="connsiteX5" fmla="*/ 1542 w 10626"/>
              <a:gd name="connsiteY5" fmla="*/ 0 h 12511"/>
              <a:gd name="connsiteX6" fmla="*/ 10000 w 10626"/>
              <a:gd name="connsiteY6" fmla="*/ 2511 h 12511"/>
              <a:gd name="connsiteX7" fmla="*/ 10000 w 10626"/>
              <a:gd name="connsiteY7" fmla="*/ 12511 h 12511"/>
              <a:gd name="connsiteX8" fmla="*/ 1542 w 10626"/>
              <a:gd name="connsiteY8" fmla="*/ 12511 h 12511"/>
              <a:gd name="connsiteX9" fmla="*/ 1542 w 10626"/>
              <a:gd name="connsiteY9" fmla="*/ 8838 h 12511"/>
              <a:gd name="connsiteX0" fmla="*/ 1542 w 10626"/>
              <a:gd name="connsiteY0" fmla="*/ 8838 h 15214"/>
              <a:gd name="connsiteX1" fmla="*/ 1063 w 10626"/>
              <a:gd name="connsiteY1" fmla="*/ 9001 h 15214"/>
              <a:gd name="connsiteX2" fmla="*/ 0 w 10626"/>
              <a:gd name="connsiteY2" fmla="*/ 7519 h 15214"/>
              <a:gd name="connsiteX3" fmla="*/ 1063 w 10626"/>
              <a:gd name="connsiteY3" fmla="*/ 6045 h 15214"/>
              <a:gd name="connsiteX4" fmla="*/ 1548 w 10626"/>
              <a:gd name="connsiteY4" fmla="*/ 6200 h 15214"/>
              <a:gd name="connsiteX5" fmla="*/ 1542 w 10626"/>
              <a:gd name="connsiteY5" fmla="*/ 0 h 15214"/>
              <a:gd name="connsiteX6" fmla="*/ 10000 w 10626"/>
              <a:gd name="connsiteY6" fmla="*/ 2511 h 15214"/>
              <a:gd name="connsiteX7" fmla="*/ 10000 w 10626"/>
              <a:gd name="connsiteY7" fmla="*/ 12511 h 15214"/>
              <a:gd name="connsiteX8" fmla="*/ 1542 w 10626"/>
              <a:gd name="connsiteY8" fmla="*/ 15214 h 15214"/>
              <a:gd name="connsiteX9" fmla="*/ 1542 w 10626"/>
              <a:gd name="connsiteY9" fmla="*/ 8838 h 15214"/>
              <a:gd name="connsiteX0" fmla="*/ 1542 w 10639"/>
              <a:gd name="connsiteY0" fmla="*/ 8838 h 15214"/>
              <a:gd name="connsiteX1" fmla="*/ 1063 w 10639"/>
              <a:gd name="connsiteY1" fmla="*/ 9001 h 15214"/>
              <a:gd name="connsiteX2" fmla="*/ 0 w 10639"/>
              <a:gd name="connsiteY2" fmla="*/ 7519 h 15214"/>
              <a:gd name="connsiteX3" fmla="*/ 1063 w 10639"/>
              <a:gd name="connsiteY3" fmla="*/ 6045 h 15214"/>
              <a:gd name="connsiteX4" fmla="*/ 1548 w 10639"/>
              <a:gd name="connsiteY4" fmla="*/ 6200 h 15214"/>
              <a:gd name="connsiteX5" fmla="*/ 1542 w 10639"/>
              <a:gd name="connsiteY5" fmla="*/ 0 h 15214"/>
              <a:gd name="connsiteX6" fmla="*/ 10000 w 10639"/>
              <a:gd name="connsiteY6" fmla="*/ 2511 h 15214"/>
              <a:gd name="connsiteX7" fmla="*/ 10040 w 10639"/>
              <a:gd name="connsiteY7" fmla="*/ 15194 h 15214"/>
              <a:gd name="connsiteX8" fmla="*/ 1542 w 10639"/>
              <a:gd name="connsiteY8" fmla="*/ 15214 h 15214"/>
              <a:gd name="connsiteX9" fmla="*/ 1542 w 10639"/>
              <a:gd name="connsiteY9" fmla="*/ 8838 h 15214"/>
              <a:gd name="connsiteX0" fmla="*/ 1542 w 10639"/>
              <a:gd name="connsiteY0" fmla="*/ 10216 h 16592"/>
              <a:gd name="connsiteX1" fmla="*/ 1063 w 10639"/>
              <a:gd name="connsiteY1" fmla="*/ 10379 h 16592"/>
              <a:gd name="connsiteX2" fmla="*/ 0 w 10639"/>
              <a:gd name="connsiteY2" fmla="*/ 8897 h 16592"/>
              <a:gd name="connsiteX3" fmla="*/ 1063 w 10639"/>
              <a:gd name="connsiteY3" fmla="*/ 7423 h 16592"/>
              <a:gd name="connsiteX4" fmla="*/ 1548 w 10639"/>
              <a:gd name="connsiteY4" fmla="*/ 7578 h 16592"/>
              <a:gd name="connsiteX5" fmla="*/ 1542 w 10639"/>
              <a:gd name="connsiteY5" fmla="*/ 1378 h 16592"/>
              <a:gd name="connsiteX6" fmla="*/ 10000 w 10639"/>
              <a:gd name="connsiteY6" fmla="*/ 1397 h 16592"/>
              <a:gd name="connsiteX7" fmla="*/ 10040 w 10639"/>
              <a:gd name="connsiteY7" fmla="*/ 16572 h 16592"/>
              <a:gd name="connsiteX8" fmla="*/ 1542 w 10639"/>
              <a:gd name="connsiteY8" fmla="*/ 16592 h 16592"/>
              <a:gd name="connsiteX9" fmla="*/ 1542 w 10639"/>
              <a:gd name="connsiteY9" fmla="*/ 10216 h 16592"/>
              <a:gd name="connsiteX0" fmla="*/ 1542 w 10639"/>
              <a:gd name="connsiteY0" fmla="*/ 9292 h 15668"/>
              <a:gd name="connsiteX1" fmla="*/ 1063 w 10639"/>
              <a:gd name="connsiteY1" fmla="*/ 9455 h 15668"/>
              <a:gd name="connsiteX2" fmla="*/ 0 w 10639"/>
              <a:gd name="connsiteY2" fmla="*/ 7973 h 15668"/>
              <a:gd name="connsiteX3" fmla="*/ 1063 w 10639"/>
              <a:gd name="connsiteY3" fmla="*/ 6499 h 15668"/>
              <a:gd name="connsiteX4" fmla="*/ 1548 w 10639"/>
              <a:gd name="connsiteY4" fmla="*/ 6654 h 15668"/>
              <a:gd name="connsiteX5" fmla="*/ 1542 w 10639"/>
              <a:gd name="connsiteY5" fmla="*/ 454 h 15668"/>
              <a:gd name="connsiteX6" fmla="*/ 10000 w 10639"/>
              <a:gd name="connsiteY6" fmla="*/ 473 h 15668"/>
              <a:gd name="connsiteX7" fmla="*/ 10040 w 10639"/>
              <a:gd name="connsiteY7" fmla="*/ 15648 h 15668"/>
              <a:gd name="connsiteX8" fmla="*/ 1542 w 10639"/>
              <a:gd name="connsiteY8" fmla="*/ 15668 h 15668"/>
              <a:gd name="connsiteX9" fmla="*/ 1542 w 10639"/>
              <a:gd name="connsiteY9" fmla="*/ 9292 h 15668"/>
              <a:gd name="connsiteX0" fmla="*/ 1542 w 10639"/>
              <a:gd name="connsiteY0" fmla="*/ 8838 h 15214"/>
              <a:gd name="connsiteX1" fmla="*/ 1063 w 10639"/>
              <a:gd name="connsiteY1" fmla="*/ 9001 h 15214"/>
              <a:gd name="connsiteX2" fmla="*/ 0 w 10639"/>
              <a:gd name="connsiteY2" fmla="*/ 7519 h 15214"/>
              <a:gd name="connsiteX3" fmla="*/ 1063 w 10639"/>
              <a:gd name="connsiteY3" fmla="*/ 6045 h 15214"/>
              <a:gd name="connsiteX4" fmla="*/ 1548 w 10639"/>
              <a:gd name="connsiteY4" fmla="*/ 6200 h 15214"/>
              <a:gd name="connsiteX5" fmla="*/ 1542 w 10639"/>
              <a:gd name="connsiteY5" fmla="*/ 0 h 15214"/>
              <a:gd name="connsiteX6" fmla="*/ 10000 w 10639"/>
              <a:gd name="connsiteY6" fmla="*/ 19 h 15214"/>
              <a:gd name="connsiteX7" fmla="*/ 10040 w 10639"/>
              <a:gd name="connsiteY7" fmla="*/ 15194 h 15214"/>
              <a:gd name="connsiteX8" fmla="*/ 1542 w 10639"/>
              <a:gd name="connsiteY8" fmla="*/ 15214 h 15214"/>
              <a:gd name="connsiteX9" fmla="*/ 1542 w 10639"/>
              <a:gd name="connsiteY9" fmla="*/ 8838 h 15214"/>
              <a:gd name="connsiteX0" fmla="*/ 1542 w 10639"/>
              <a:gd name="connsiteY0" fmla="*/ 8838 h 15214"/>
              <a:gd name="connsiteX1" fmla="*/ 1063 w 10639"/>
              <a:gd name="connsiteY1" fmla="*/ 9001 h 15214"/>
              <a:gd name="connsiteX2" fmla="*/ 0 w 10639"/>
              <a:gd name="connsiteY2" fmla="*/ 7519 h 15214"/>
              <a:gd name="connsiteX3" fmla="*/ 1063 w 10639"/>
              <a:gd name="connsiteY3" fmla="*/ 6045 h 15214"/>
              <a:gd name="connsiteX4" fmla="*/ 1548 w 10639"/>
              <a:gd name="connsiteY4" fmla="*/ 6200 h 15214"/>
              <a:gd name="connsiteX5" fmla="*/ 1542 w 10639"/>
              <a:gd name="connsiteY5" fmla="*/ 0 h 15214"/>
              <a:gd name="connsiteX6" fmla="*/ 10000 w 10639"/>
              <a:gd name="connsiteY6" fmla="*/ 19 h 15214"/>
              <a:gd name="connsiteX7" fmla="*/ 10040 w 10639"/>
              <a:gd name="connsiteY7" fmla="*/ 15194 h 15214"/>
              <a:gd name="connsiteX8" fmla="*/ 1542 w 10639"/>
              <a:gd name="connsiteY8" fmla="*/ 15214 h 15214"/>
              <a:gd name="connsiteX9" fmla="*/ 1542 w 10639"/>
              <a:gd name="connsiteY9" fmla="*/ 8838 h 15214"/>
              <a:gd name="connsiteX0" fmla="*/ 1542 w 10639"/>
              <a:gd name="connsiteY0" fmla="*/ 8838 h 15214"/>
              <a:gd name="connsiteX1" fmla="*/ 1063 w 10639"/>
              <a:gd name="connsiteY1" fmla="*/ 9001 h 15214"/>
              <a:gd name="connsiteX2" fmla="*/ 0 w 10639"/>
              <a:gd name="connsiteY2" fmla="*/ 7519 h 15214"/>
              <a:gd name="connsiteX3" fmla="*/ 1063 w 10639"/>
              <a:gd name="connsiteY3" fmla="*/ 6045 h 15214"/>
              <a:gd name="connsiteX4" fmla="*/ 1548 w 10639"/>
              <a:gd name="connsiteY4" fmla="*/ 6200 h 15214"/>
              <a:gd name="connsiteX5" fmla="*/ 1542 w 10639"/>
              <a:gd name="connsiteY5" fmla="*/ 0 h 15214"/>
              <a:gd name="connsiteX6" fmla="*/ 10000 w 10639"/>
              <a:gd name="connsiteY6" fmla="*/ 19 h 15214"/>
              <a:gd name="connsiteX7" fmla="*/ 10040 w 10639"/>
              <a:gd name="connsiteY7" fmla="*/ 15194 h 15214"/>
              <a:gd name="connsiteX8" fmla="*/ 1542 w 10639"/>
              <a:gd name="connsiteY8" fmla="*/ 15214 h 15214"/>
              <a:gd name="connsiteX9" fmla="*/ 1542 w 10639"/>
              <a:gd name="connsiteY9" fmla="*/ 8838 h 15214"/>
              <a:gd name="connsiteX0" fmla="*/ 1542 w 10639"/>
              <a:gd name="connsiteY0" fmla="*/ 8819 h 15195"/>
              <a:gd name="connsiteX1" fmla="*/ 1063 w 10639"/>
              <a:gd name="connsiteY1" fmla="*/ 8982 h 15195"/>
              <a:gd name="connsiteX2" fmla="*/ 0 w 10639"/>
              <a:gd name="connsiteY2" fmla="*/ 7500 h 15195"/>
              <a:gd name="connsiteX3" fmla="*/ 1063 w 10639"/>
              <a:gd name="connsiteY3" fmla="*/ 6026 h 15195"/>
              <a:gd name="connsiteX4" fmla="*/ 1548 w 10639"/>
              <a:gd name="connsiteY4" fmla="*/ 6181 h 15195"/>
              <a:gd name="connsiteX5" fmla="*/ 1542 w 10639"/>
              <a:gd name="connsiteY5" fmla="*/ 0 h 15195"/>
              <a:gd name="connsiteX6" fmla="*/ 10000 w 10639"/>
              <a:gd name="connsiteY6" fmla="*/ 0 h 15195"/>
              <a:gd name="connsiteX7" fmla="*/ 10040 w 10639"/>
              <a:gd name="connsiteY7" fmla="*/ 15175 h 15195"/>
              <a:gd name="connsiteX8" fmla="*/ 1542 w 10639"/>
              <a:gd name="connsiteY8" fmla="*/ 15195 h 15195"/>
              <a:gd name="connsiteX9" fmla="*/ 1542 w 10639"/>
              <a:gd name="connsiteY9" fmla="*/ 8819 h 15195"/>
              <a:gd name="connsiteX0" fmla="*/ 1542 w 10040"/>
              <a:gd name="connsiteY0" fmla="*/ 8819 h 15195"/>
              <a:gd name="connsiteX1" fmla="*/ 1063 w 10040"/>
              <a:gd name="connsiteY1" fmla="*/ 8982 h 15195"/>
              <a:gd name="connsiteX2" fmla="*/ 0 w 10040"/>
              <a:gd name="connsiteY2" fmla="*/ 7500 h 15195"/>
              <a:gd name="connsiteX3" fmla="*/ 1063 w 10040"/>
              <a:gd name="connsiteY3" fmla="*/ 6026 h 15195"/>
              <a:gd name="connsiteX4" fmla="*/ 1548 w 10040"/>
              <a:gd name="connsiteY4" fmla="*/ 6181 h 15195"/>
              <a:gd name="connsiteX5" fmla="*/ 1542 w 10040"/>
              <a:gd name="connsiteY5" fmla="*/ 0 h 15195"/>
              <a:gd name="connsiteX6" fmla="*/ 10000 w 10040"/>
              <a:gd name="connsiteY6" fmla="*/ 0 h 15195"/>
              <a:gd name="connsiteX7" fmla="*/ 10040 w 10040"/>
              <a:gd name="connsiteY7" fmla="*/ 15175 h 15195"/>
              <a:gd name="connsiteX8" fmla="*/ 1542 w 10040"/>
              <a:gd name="connsiteY8" fmla="*/ 15195 h 15195"/>
              <a:gd name="connsiteX9" fmla="*/ 1542 w 10040"/>
              <a:gd name="connsiteY9" fmla="*/ 8819 h 15195"/>
              <a:gd name="connsiteX0" fmla="*/ 1542 w 10027"/>
              <a:gd name="connsiteY0" fmla="*/ 8819 h 15195"/>
              <a:gd name="connsiteX1" fmla="*/ 1063 w 10027"/>
              <a:gd name="connsiteY1" fmla="*/ 8982 h 15195"/>
              <a:gd name="connsiteX2" fmla="*/ 0 w 10027"/>
              <a:gd name="connsiteY2" fmla="*/ 7500 h 15195"/>
              <a:gd name="connsiteX3" fmla="*/ 1063 w 10027"/>
              <a:gd name="connsiteY3" fmla="*/ 6026 h 15195"/>
              <a:gd name="connsiteX4" fmla="*/ 1548 w 10027"/>
              <a:gd name="connsiteY4" fmla="*/ 6181 h 15195"/>
              <a:gd name="connsiteX5" fmla="*/ 1542 w 10027"/>
              <a:gd name="connsiteY5" fmla="*/ 0 h 15195"/>
              <a:gd name="connsiteX6" fmla="*/ 10000 w 10027"/>
              <a:gd name="connsiteY6" fmla="*/ 0 h 15195"/>
              <a:gd name="connsiteX7" fmla="*/ 10027 w 10027"/>
              <a:gd name="connsiteY7" fmla="*/ 15175 h 15195"/>
              <a:gd name="connsiteX8" fmla="*/ 1542 w 10027"/>
              <a:gd name="connsiteY8" fmla="*/ 15195 h 15195"/>
              <a:gd name="connsiteX9" fmla="*/ 1542 w 10027"/>
              <a:gd name="connsiteY9" fmla="*/ 8819 h 15195"/>
              <a:gd name="connsiteX0" fmla="*/ 1542 w 10014"/>
              <a:gd name="connsiteY0" fmla="*/ 8819 h 15195"/>
              <a:gd name="connsiteX1" fmla="*/ 1063 w 10014"/>
              <a:gd name="connsiteY1" fmla="*/ 8982 h 15195"/>
              <a:gd name="connsiteX2" fmla="*/ 0 w 10014"/>
              <a:gd name="connsiteY2" fmla="*/ 7500 h 15195"/>
              <a:gd name="connsiteX3" fmla="*/ 1063 w 10014"/>
              <a:gd name="connsiteY3" fmla="*/ 6026 h 15195"/>
              <a:gd name="connsiteX4" fmla="*/ 1548 w 10014"/>
              <a:gd name="connsiteY4" fmla="*/ 6181 h 15195"/>
              <a:gd name="connsiteX5" fmla="*/ 1542 w 10014"/>
              <a:gd name="connsiteY5" fmla="*/ 0 h 15195"/>
              <a:gd name="connsiteX6" fmla="*/ 10000 w 10014"/>
              <a:gd name="connsiteY6" fmla="*/ 0 h 15195"/>
              <a:gd name="connsiteX7" fmla="*/ 10014 w 10014"/>
              <a:gd name="connsiteY7" fmla="*/ 15137 h 15195"/>
              <a:gd name="connsiteX8" fmla="*/ 1542 w 10014"/>
              <a:gd name="connsiteY8" fmla="*/ 15195 h 15195"/>
              <a:gd name="connsiteX9" fmla="*/ 1542 w 10014"/>
              <a:gd name="connsiteY9" fmla="*/ 8819 h 15195"/>
              <a:gd name="connsiteX0" fmla="*/ 1542 w 10001"/>
              <a:gd name="connsiteY0" fmla="*/ 8819 h 15195"/>
              <a:gd name="connsiteX1" fmla="*/ 1063 w 10001"/>
              <a:gd name="connsiteY1" fmla="*/ 8982 h 15195"/>
              <a:gd name="connsiteX2" fmla="*/ 0 w 10001"/>
              <a:gd name="connsiteY2" fmla="*/ 7500 h 15195"/>
              <a:gd name="connsiteX3" fmla="*/ 1063 w 10001"/>
              <a:gd name="connsiteY3" fmla="*/ 6026 h 15195"/>
              <a:gd name="connsiteX4" fmla="*/ 1548 w 10001"/>
              <a:gd name="connsiteY4" fmla="*/ 6181 h 15195"/>
              <a:gd name="connsiteX5" fmla="*/ 1542 w 10001"/>
              <a:gd name="connsiteY5" fmla="*/ 0 h 15195"/>
              <a:gd name="connsiteX6" fmla="*/ 10000 w 10001"/>
              <a:gd name="connsiteY6" fmla="*/ 0 h 15195"/>
              <a:gd name="connsiteX7" fmla="*/ 10001 w 10001"/>
              <a:gd name="connsiteY7" fmla="*/ 15156 h 15195"/>
              <a:gd name="connsiteX8" fmla="*/ 1542 w 10001"/>
              <a:gd name="connsiteY8" fmla="*/ 15195 h 15195"/>
              <a:gd name="connsiteX9" fmla="*/ 1542 w 10001"/>
              <a:gd name="connsiteY9" fmla="*/ 8819 h 1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1" h="15195">
                <a:moveTo>
                  <a:pt x="1542" y="8819"/>
                </a:moveTo>
                <a:cubicBezTo>
                  <a:pt x="1396" y="8925"/>
                  <a:pt x="1232" y="8982"/>
                  <a:pt x="1063" y="8982"/>
                </a:cubicBezTo>
                <a:cubicBezTo>
                  <a:pt x="479" y="8982"/>
                  <a:pt x="0" y="8314"/>
                  <a:pt x="0" y="7500"/>
                </a:cubicBezTo>
                <a:cubicBezTo>
                  <a:pt x="0" y="6686"/>
                  <a:pt x="479" y="6026"/>
                  <a:pt x="1063" y="6026"/>
                </a:cubicBezTo>
                <a:cubicBezTo>
                  <a:pt x="1238" y="6026"/>
                  <a:pt x="1402" y="6083"/>
                  <a:pt x="1548" y="6181"/>
                </a:cubicBezTo>
                <a:cubicBezTo>
                  <a:pt x="1542" y="2492"/>
                  <a:pt x="1548" y="1835"/>
                  <a:pt x="1542" y="0"/>
                </a:cubicBezTo>
                <a:lnTo>
                  <a:pt x="10000" y="0"/>
                </a:lnTo>
                <a:cubicBezTo>
                  <a:pt x="10001" y="3165"/>
                  <a:pt x="10001" y="15156"/>
                  <a:pt x="10001" y="15156"/>
                </a:cubicBezTo>
                <a:lnTo>
                  <a:pt x="1542" y="15195"/>
                </a:lnTo>
                <a:lnTo>
                  <a:pt x="1542" y="8819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0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870857" y="881997"/>
            <a:ext cx="5990736" cy="4737377"/>
          </a:xfrm>
          <a:custGeom>
            <a:avLst/>
            <a:gdLst>
              <a:gd name="T0" fmla="*/ 0 w 1442"/>
              <a:gd name="T1" fmla="*/ 0 h 1229"/>
              <a:gd name="T2" fmla="*/ 1442 w 1442"/>
              <a:gd name="T3" fmla="*/ 1 h 1229"/>
              <a:gd name="T4" fmla="*/ 1442 w 1442"/>
              <a:gd name="T5" fmla="*/ 420 h 1229"/>
              <a:gd name="T6" fmla="*/ 1181 w 1442"/>
              <a:gd name="T7" fmla="*/ 616 h 1229"/>
              <a:gd name="T8" fmla="*/ 1441 w 1442"/>
              <a:gd name="T9" fmla="*/ 810 h 1229"/>
              <a:gd name="T10" fmla="*/ 1441 w 1442"/>
              <a:gd name="T11" fmla="*/ 1229 h 1229"/>
              <a:gd name="T12" fmla="*/ 0 w 1442"/>
              <a:gd name="T13" fmla="*/ 1229 h 1229"/>
              <a:gd name="T14" fmla="*/ 0 w 1442"/>
              <a:gd name="T15" fmla="*/ 0 h 1229"/>
              <a:gd name="connsiteX0" fmla="*/ 0 w 15357"/>
              <a:gd name="connsiteY0" fmla="*/ 245 h 10245"/>
              <a:gd name="connsiteX1" fmla="*/ 14298 w 15357"/>
              <a:gd name="connsiteY1" fmla="*/ 253 h 10245"/>
              <a:gd name="connsiteX2" fmla="*/ 14298 w 15357"/>
              <a:gd name="connsiteY2" fmla="*/ 3662 h 10245"/>
              <a:gd name="connsiteX3" fmla="*/ 12488 w 15357"/>
              <a:gd name="connsiteY3" fmla="*/ 5257 h 10245"/>
              <a:gd name="connsiteX4" fmla="*/ 14291 w 15357"/>
              <a:gd name="connsiteY4" fmla="*/ 6836 h 10245"/>
              <a:gd name="connsiteX5" fmla="*/ 14291 w 15357"/>
              <a:gd name="connsiteY5" fmla="*/ 10245 h 10245"/>
              <a:gd name="connsiteX6" fmla="*/ 4298 w 15357"/>
              <a:gd name="connsiteY6" fmla="*/ 10245 h 10245"/>
              <a:gd name="connsiteX7" fmla="*/ 0 w 15357"/>
              <a:gd name="connsiteY7" fmla="*/ 245 h 10245"/>
              <a:gd name="connsiteX0" fmla="*/ 0 w 15357"/>
              <a:gd name="connsiteY0" fmla="*/ 0 h 10000"/>
              <a:gd name="connsiteX1" fmla="*/ 14298 w 15357"/>
              <a:gd name="connsiteY1" fmla="*/ 8 h 10000"/>
              <a:gd name="connsiteX2" fmla="*/ 14298 w 15357"/>
              <a:gd name="connsiteY2" fmla="*/ 3417 h 10000"/>
              <a:gd name="connsiteX3" fmla="*/ 12488 w 15357"/>
              <a:gd name="connsiteY3" fmla="*/ 5012 h 10000"/>
              <a:gd name="connsiteX4" fmla="*/ 14291 w 15357"/>
              <a:gd name="connsiteY4" fmla="*/ 6591 h 10000"/>
              <a:gd name="connsiteX5" fmla="*/ 14291 w 15357"/>
              <a:gd name="connsiteY5" fmla="*/ 10000 h 10000"/>
              <a:gd name="connsiteX6" fmla="*/ 4298 w 15357"/>
              <a:gd name="connsiteY6" fmla="*/ 10000 h 10000"/>
              <a:gd name="connsiteX7" fmla="*/ 0 w 15357"/>
              <a:gd name="connsiteY7" fmla="*/ 0 h 10000"/>
              <a:gd name="connsiteX0" fmla="*/ 0 w 14298"/>
              <a:gd name="connsiteY0" fmla="*/ 0 h 10000"/>
              <a:gd name="connsiteX1" fmla="*/ 14298 w 14298"/>
              <a:gd name="connsiteY1" fmla="*/ 8 h 10000"/>
              <a:gd name="connsiteX2" fmla="*/ 14298 w 14298"/>
              <a:gd name="connsiteY2" fmla="*/ 3417 h 10000"/>
              <a:gd name="connsiteX3" fmla="*/ 12488 w 14298"/>
              <a:gd name="connsiteY3" fmla="*/ 5012 h 10000"/>
              <a:gd name="connsiteX4" fmla="*/ 14291 w 14298"/>
              <a:gd name="connsiteY4" fmla="*/ 6591 h 10000"/>
              <a:gd name="connsiteX5" fmla="*/ 14291 w 14298"/>
              <a:gd name="connsiteY5" fmla="*/ 10000 h 10000"/>
              <a:gd name="connsiteX6" fmla="*/ 4298 w 14298"/>
              <a:gd name="connsiteY6" fmla="*/ 10000 h 10000"/>
              <a:gd name="connsiteX7" fmla="*/ 0 w 14298"/>
              <a:gd name="connsiteY7" fmla="*/ 0 h 10000"/>
              <a:gd name="connsiteX0" fmla="*/ 0 w 14298"/>
              <a:gd name="connsiteY0" fmla="*/ 0 h 10000"/>
              <a:gd name="connsiteX1" fmla="*/ 14298 w 14298"/>
              <a:gd name="connsiteY1" fmla="*/ 8 h 10000"/>
              <a:gd name="connsiteX2" fmla="*/ 14298 w 14298"/>
              <a:gd name="connsiteY2" fmla="*/ 3417 h 10000"/>
              <a:gd name="connsiteX3" fmla="*/ 12488 w 14298"/>
              <a:gd name="connsiteY3" fmla="*/ 5012 h 10000"/>
              <a:gd name="connsiteX4" fmla="*/ 14291 w 14298"/>
              <a:gd name="connsiteY4" fmla="*/ 6591 h 10000"/>
              <a:gd name="connsiteX5" fmla="*/ 14291 w 14298"/>
              <a:gd name="connsiteY5" fmla="*/ 10000 h 10000"/>
              <a:gd name="connsiteX6" fmla="*/ 4298 w 14298"/>
              <a:gd name="connsiteY6" fmla="*/ 10000 h 10000"/>
              <a:gd name="connsiteX7" fmla="*/ 0 w 14298"/>
              <a:gd name="connsiteY7" fmla="*/ 0 h 10000"/>
              <a:gd name="connsiteX0" fmla="*/ 0 w 14298"/>
              <a:gd name="connsiteY0" fmla="*/ 0 h 10000"/>
              <a:gd name="connsiteX1" fmla="*/ 14298 w 14298"/>
              <a:gd name="connsiteY1" fmla="*/ 8 h 10000"/>
              <a:gd name="connsiteX2" fmla="*/ 14298 w 14298"/>
              <a:gd name="connsiteY2" fmla="*/ 3417 h 10000"/>
              <a:gd name="connsiteX3" fmla="*/ 12488 w 14298"/>
              <a:gd name="connsiteY3" fmla="*/ 5012 h 10000"/>
              <a:gd name="connsiteX4" fmla="*/ 14291 w 14298"/>
              <a:gd name="connsiteY4" fmla="*/ 6591 h 10000"/>
              <a:gd name="connsiteX5" fmla="*/ 14291 w 14298"/>
              <a:gd name="connsiteY5" fmla="*/ 10000 h 10000"/>
              <a:gd name="connsiteX6" fmla="*/ 1 w 14298"/>
              <a:gd name="connsiteY6" fmla="*/ 10000 h 10000"/>
              <a:gd name="connsiteX7" fmla="*/ 0 w 14298"/>
              <a:gd name="connsiteY7" fmla="*/ 0 h 10000"/>
              <a:gd name="connsiteX0" fmla="*/ 0 w 14314"/>
              <a:gd name="connsiteY0" fmla="*/ 2501 h 12501"/>
              <a:gd name="connsiteX1" fmla="*/ 14314 w 14314"/>
              <a:gd name="connsiteY1" fmla="*/ 0 h 12501"/>
              <a:gd name="connsiteX2" fmla="*/ 14298 w 14314"/>
              <a:gd name="connsiteY2" fmla="*/ 5918 h 12501"/>
              <a:gd name="connsiteX3" fmla="*/ 12488 w 14314"/>
              <a:gd name="connsiteY3" fmla="*/ 7513 h 12501"/>
              <a:gd name="connsiteX4" fmla="*/ 14291 w 14314"/>
              <a:gd name="connsiteY4" fmla="*/ 9092 h 12501"/>
              <a:gd name="connsiteX5" fmla="*/ 14291 w 14314"/>
              <a:gd name="connsiteY5" fmla="*/ 12501 h 12501"/>
              <a:gd name="connsiteX6" fmla="*/ 1 w 14314"/>
              <a:gd name="connsiteY6" fmla="*/ 12501 h 12501"/>
              <a:gd name="connsiteX7" fmla="*/ 0 w 14314"/>
              <a:gd name="connsiteY7" fmla="*/ 2501 h 12501"/>
              <a:gd name="connsiteX0" fmla="*/ 0 w 14314"/>
              <a:gd name="connsiteY0" fmla="*/ 11 h 12501"/>
              <a:gd name="connsiteX1" fmla="*/ 14314 w 14314"/>
              <a:gd name="connsiteY1" fmla="*/ 0 h 12501"/>
              <a:gd name="connsiteX2" fmla="*/ 14298 w 14314"/>
              <a:gd name="connsiteY2" fmla="*/ 5918 h 12501"/>
              <a:gd name="connsiteX3" fmla="*/ 12488 w 14314"/>
              <a:gd name="connsiteY3" fmla="*/ 7513 h 12501"/>
              <a:gd name="connsiteX4" fmla="*/ 14291 w 14314"/>
              <a:gd name="connsiteY4" fmla="*/ 9092 h 12501"/>
              <a:gd name="connsiteX5" fmla="*/ 14291 w 14314"/>
              <a:gd name="connsiteY5" fmla="*/ 12501 h 12501"/>
              <a:gd name="connsiteX6" fmla="*/ 1 w 14314"/>
              <a:gd name="connsiteY6" fmla="*/ 12501 h 12501"/>
              <a:gd name="connsiteX7" fmla="*/ 0 w 14314"/>
              <a:gd name="connsiteY7" fmla="*/ 11 h 12501"/>
              <a:gd name="connsiteX0" fmla="*/ 0 w 14314"/>
              <a:gd name="connsiteY0" fmla="*/ 11 h 15182"/>
              <a:gd name="connsiteX1" fmla="*/ 14314 w 14314"/>
              <a:gd name="connsiteY1" fmla="*/ 0 h 15182"/>
              <a:gd name="connsiteX2" fmla="*/ 14298 w 14314"/>
              <a:gd name="connsiteY2" fmla="*/ 5918 h 15182"/>
              <a:gd name="connsiteX3" fmla="*/ 12488 w 14314"/>
              <a:gd name="connsiteY3" fmla="*/ 7513 h 15182"/>
              <a:gd name="connsiteX4" fmla="*/ 14291 w 14314"/>
              <a:gd name="connsiteY4" fmla="*/ 9092 h 15182"/>
              <a:gd name="connsiteX5" fmla="*/ 14291 w 14314"/>
              <a:gd name="connsiteY5" fmla="*/ 15182 h 15182"/>
              <a:gd name="connsiteX6" fmla="*/ 1 w 14314"/>
              <a:gd name="connsiteY6" fmla="*/ 12501 h 15182"/>
              <a:gd name="connsiteX7" fmla="*/ 0 w 14314"/>
              <a:gd name="connsiteY7" fmla="*/ 11 h 15182"/>
              <a:gd name="connsiteX0" fmla="*/ 15 w 14329"/>
              <a:gd name="connsiteY0" fmla="*/ 11 h 15182"/>
              <a:gd name="connsiteX1" fmla="*/ 14329 w 14329"/>
              <a:gd name="connsiteY1" fmla="*/ 0 h 15182"/>
              <a:gd name="connsiteX2" fmla="*/ 14313 w 14329"/>
              <a:gd name="connsiteY2" fmla="*/ 5918 h 15182"/>
              <a:gd name="connsiteX3" fmla="*/ 12503 w 14329"/>
              <a:gd name="connsiteY3" fmla="*/ 7513 h 15182"/>
              <a:gd name="connsiteX4" fmla="*/ 14306 w 14329"/>
              <a:gd name="connsiteY4" fmla="*/ 9092 h 15182"/>
              <a:gd name="connsiteX5" fmla="*/ 14306 w 14329"/>
              <a:gd name="connsiteY5" fmla="*/ 15182 h 15182"/>
              <a:gd name="connsiteX6" fmla="*/ 0 w 14329"/>
              <a:gd name="connsiteY6" fmla="*/ 15163 h 15182"/>
              <a:gd name="connsiteX7" fmla="*/ 15 w 14329"/>
              <a:gd name="connsiteY7" fmla="*/ 11 h 1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29" h="15182">
                <a:moveTo>
                  <a:pt x="15" y="11"/>
                </a:moveTo>
                <a:lnTo>
                  <a:pt x="14329" y="0"/>
                </a:lnTo>
                <a:cubicBezTo>
                  <a:pt x="14325" y="2077"/>
                  <a:pt x="14313" y="4299"/>
                  <a:pt x="14313" y="5918"/>
                </a:cubicBezTo>
                <a:cubicBezTo>
                  <a:pt x="13384" y="5617"/>
                  <a:pt x="12503" y="6398"/>
                  <a:pt x="12503" y="7513"/>
                </a:cubicBezTo>
                <a:cubicBezTo>
                  <a:pt x="12503" y="8612"/>
                  <a:pt x="13398" y="9401"/>
                  <a:pt x="14306" y="9092"/>
                </a:cubicBezTo>
                <a:lnTo>
                  <a:pt x="14306" y="15182"/>
                </a:lnTo>
                <a:lnTo>
                  <a:pt x="0" y="15163"/>
                </a:lnTo>
                <a:cubicBezTo>
                  <a:pt x="0" y="11830"/>
                  <a:pt x="15" y="3344"/>
                  <a:pt x="15" y="11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bg1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870856" y="-1806"/>
            <a:ext cx="5646057" cy="887566"/>
          </a:xfrm>
          <a:custGeom>
            <a:avLst/>
            <a:gdLst>
              <a:gd name="T0" fmla="*/ 0 w 2728"/>
              <a:gd name="T1" fmla="*/ 0 h 357"/>
              <a:gd name="T2" fmla="*/ 2728 w 2728"/>
              <a:gd name="T3" fmla="*/ 0 h 357"/>
              <a:gd name="T4" fmla="*/ 2728 w 2728"/>
              <a:gd name="T5" fmla="*/ 97 h 357"/>
              <a:gd name="T6" fmla="*/ 2620 w 2728"/>
              <a:gd name="T7" fmla="*/ 178 h 357"/>
              <a:gd name="T8" fmla="*/ 2728 w 2728"/>
              <a:gd name="T9" fmla="*/ 259 h 357"/>
              <a:gd name="T10" fmla="*/ 2728 w 2728"/>
              <a:gd name="T11" fmla="*/ 357 h 357"/>
              <a:gd name="T12" fmla="*/ 0 w 2728"/>
              <a:gd name="T13" fmla="*/ 357 h 357"/>
              <a:gd name="T14" fmla="*/ 0 w 2728"/>
              <a:gd name="T15" fmla="*/ 0 h 357"/>
              <a:gd name="connsiteX0" fmla="*/ 926 w 10672"/>
              <a:gd name="connsiteY0" fmla="*/ 201 h 10201"/>
              <a:gd name="connsiteX1" fmla="*/ 10000 w 10672"/>
              <a:gd name="connsiteY1" fmla="*/ 201 h 10201"/>
              <a:gd name="connsiteX2" fmla="*/ 10000 w 10672"/>
              <a:gd name="connsiteY2" fmla="*/ 2918 h 10201"/>
              <a:gd name="connsiteX3" fmla="*/ 9604 w 10672"/>
              <a:gd name="connsiteY3" fmla="*/ 5187 h 10201"/>
              <a:gd name="connsiteX4" fmla="*/ 10000 w 10672"/>
              <a:gd name="connsiteY4" fmla="*/ 7456 h 10201"/>
              <a:gd name="connsiteX5" fmla="*/ 10000 w 10672"/>
              <a:gd name="connsiteY5" fmla="*/ 10201 h 10201"/>
              <a:gd name="connsiteX6" fmla="*/ 0 w 10672"/>
              <a:gd name="connsiteY6" fmla="*/ 10201 h 10201"/>
              <a:gd name="connsiteX7" fmla="*/ 926 w 10672"/>
              <a:gd name="connsiteY7" fmla="*/ 201 h 10201"/>
              <a:gd name="connsiteX0" fmla="*/ 97 w 9843"/>
              <a:gd name="connsiteY0" fmla="*/ 201 h 10201"/>
              <a:gd name="connsiteX1" fmla="*/ 9171 w 9843"/>
              <a:gd name="connsiteY1" fmla="*/ 201 h 10201"/>
              <a:gd name="connsiteX2" fmla="*/ 9171 w 9843"/>
              <a:gd name="connsiteY2" fmla="*/ 2918 h 10201"/>
              <a:gd name="connsiteX3" fmla="*/ 8775 w 9843"/>
              <a:gd name="connsiteY3" fmla="*/ 5187 h 10201"/>
              <a:gd name="connsiteX4" fmla="*/ 9171 w 9843"/>
              <a:gd name="connsiteY4" fmla="*/ 7456 h 10201"/>
              <a:gd name="connsiteX5" fmla="*/ 9171 w 9843"/>
              <a:gd name="connsiteY5" fmla="*/ 10201 h 10201"/>
              <a:gd name="connsiteX6" fmla="*/ 35 w 9843"/>
              <a:gd name="connsiteY6" fmla="*/ 10201 h 10201"/>
              <a:gd name="connsiteX7" fmla="*/ 97 w 9843"/>
              <a:gd name="connsiteY7" fmla="*/ 201 h 10201"/>
              <a:gd name="connsiteX0" fmla="*/ 99 w 10013"/>
              <a:gd name="connsiteY0" fmla="*/ 0 h 9803"/>
              <a:gd name="connsiteX1" fmla="*/ 9317 w 10013"/>
              <a:gd name="connsiteY1" fmla="*/ 0 h 9803"/>
              <a:gd name="connsiteX2" fmla="*/ 9317 w 10013"/>
              <a:gd name="connsiteY2" fmla="*/ 2664 h 9803"/>
              <a:gd name="connsiteX3" fmla="*/ 8915 w 10013"/>
              <a:gd name="connsiteY3" fmla="*/ 4888 h 9803"/>
              <a:gd name="connsiteX4" fmla="*/ 9317 w 10013"/>
              <a:gd name="connsiteY4" fmla="*/ 7112 h 9803"/>
              <a:gd name="connsiteX5" fmla="*/ 9317 w 10013"/>
              <a:gd name="connsiteY5" fmla="*/ 9803 h 9803"/>
              <a:gd name="connsiteX6" fmla="*/ 36 w 10013"/>
              <a:gd name="connsiteY6" fmla="*/ 9803 h 9803"/>
              <a:gd name="connsiteX7" fmla="*/ 99 w 10013"/>
              <a:gd name="connsiteY7" fmla="*/ 0 h 9803"/>
              <a:gd name="connsiteX0" fmla="*/ 99 w 9305"/>
              <a:gd name="connsiteY0" fmla="*/ 0 h 10000"/>
              <a:gd name="connsiteX1" fmla="*/ 9305 w 9305"/>
              <a:gd name="connsiteY1" fmla="*/ 0 h 10000"/>
              <a:gd name="connsiteX2" fmla="*/ 9305 w 9305"/>
              <a:gd name="connsiteY2" fmla="*/ 2718 h 10000"/>
              <a:gd name="connsiteX3" fmla="*/ 8903 w 9305"/>
              <a:gd name="connsiteY3" fmla="*/ 4986 h 10000"/>
              <a:gd name="connsiteX4" fmla="*/ 9305 w 9305"/>
              <a:gd name="connsiteY4" fmla="*/ 7255 h 10000"/>
              <a:gd name="connsiteX5" fmla="*/ 9305 w 9305"/>
              <a:gd name="connsiteY5" fmla="*/ 10000 h 10000"/>
              <a:gd name="connsiteX6" fmla="*/ 36 w 9305"/>
              <a:gd name="connsiteY6" fmla="*/ 10000 h 10000"/>
              <a:gd name="connsiteX7" fmla="*/ 99 w 9305"/>
              <a:gd name="connsiteY7" fmla="*/ 0 h 10000"/>
              <a:gd name="connsiteX0" fmla="*/ 169 w 10063"/>
              <a:gd name="connsiteY0" fmla="*/ 0 h 10000"/>
              <a:gd name="connsiteX1" fmla="*/ 10063 w 10063"/>
              <a:gd name="connsiteY1" fmla="*/ 0 h 10000"/>
              <a:gd name="connsiteX2" fmla="*/ 10063 w 10063"/>
              <a:gd name="connsiteY2" fmla="*/ 2718 h 10000"/>
              <a:gd name="connsiteX3" fmla="*/ 9631 w 10063"/>
              <a:gd name="connsiteY3" fmla="*/ 4986 h 10000"/>
              <a:gd name="connsiteX4" fmla="*/ 10063 w 10063"/>
              <a:gd name="connsiteY4" fmla="*/ 7255 h 10000"/>
              <a:gd name="connsiteX5" fmla="*/ 10063 w 10063"/>
              <a:gd name="connsiteY5" fmla="*/ 10000 h 10000"/>
              <a:gd name="connsiteX6" fmla="*/ 102 w 10063"/>
              <a:gd name="connsiteY6" fmla="*/ 10000 h 10000"/>
              <a:gd name="connsiteX7" fmla="*/ 169 w 10063"/>
              <a:gd name="connsiteY7" fmla="*/ 0 h 10000"/>
              <a:gd name="connsiteX0" fmla="*/ 68 w 9962"/>
              <a:gd name="connsiteY0" fmla="*/ 0 h 10000"/>
              <a:gd name="connsiteX1" fmla="*/ 9962 w 9962"/>
              <a:gd name="connsiteY1" fmla="*/ 0 h 10000"/>
              <a:gd name="connsiteX2" fmla="*/ 9962 w 9962"/>
              <a:gd name="connsiteY2" fmla="*/ 2718 h 10000"/>
              <a:gd name="connsiteX3" fmla="*/ 9530 w 9962"/>
              <a:gd name="connsiteY3" fmla="*/ 4986 h 10000"/>
              <a:gd name="connsiteX4" fmla="*/ 9962 w 9962"/>
              <a:gd name="connsiteY4" fmla="*/ 7255 h 10000"/>
              <a:gd name="connsiteX5" fmla="*/ 9962 w 9962"/>
              <a:gd name="connsiteY5" fmla="*/ 10000 h 10000"/>
              <a:gd name="connsiteX6" fmla="*/ 1 w 9962"/>
              <a:gd name="connsiteY6" fmla="*/ 10000 h 10000"/>
              <a:gd name="connsiteX7" fmla="*/ 68 w 9962"/>
              <a:gd name="connsiteY7" fmla="*/ 0 h 10000"/>
              <a:gd name="connsiteX0" fmla="*/ 18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2718 h 10000"/>
              <a:gd name="connsiteX3" fmla="*/ 9566 w 10000"/>
              <a:gd name="connsiteY3" fmla="*/ 4986 h 10000"/>
              <a:gd name="connsiteX4" fmla="*/ 10000 w 10000"/>
              <a:gd name="connsiteY4" fmla="*/ 7255 h 10000"/>
              <a:gd name="connsiteX5" fmla="*/ 10000 w 10000"/>
              <a:gd name="connsiteY5" fmla="*/ 10000 h 10000"/>
              <a:gd name="connsiteX6" fmla="*/ 1 w 10000"/>
              <a:gd name="connsiteY6" fmla="*/ 10000 h 10000"/>
              <a:gd name="connsiteX7" fmla="*/ 18 w 10000"/>
              <a:gd name="connsiteY7" fmla="*/ 0 h 10000"/>
              <a:gd name="connsiteX0" fmla="*/ 0 w 10011"/>
              <a:gd name="connsiteY0" fmla="*/ 0 h 10050"/>
              <a:gd name="connsiteX1" fmla="*/ 10011 w 10011"/>
              <a:gd name="connsiteY1" fmla="*/ 50 h 10050"/>
              <a:gd name="connsiteX2" fmla="*/ 10011 w 10011"/>
              <a:gd name="connsiteY2" fmla="*/ 2768 h 10050"/>
              <a:gd name="connsiteX3" fmla="*/ 9577 w 10011"/>
              <a:gd name="connsiteY3" fmla="*/ 5036 h 10050"/>
              <a:gd name="connsiteX4" fmla="*/ 10011 w 10011"/>
              <a:gd name="connsiteY4" fmla="*/ 7305 h 10050"/>
              <a:gd name="connsiteX5" fmla="*/ 10011 w 10011"/>
              <a:gd name="connsiteY5" fmla="*/ 10050 h 10050"/>
              <a:gd name="connsiteX6" fmla="*/ 12 w 10011"/>
              <a:gd name="connsiteY6" fmla="*/ 10050 h 10050"/>
              <a:gd name="connsiteX7" fmla="*/ 0 w 10011"/>
              <a:gd name="connsiteY7" fmla="*/ 0 h 10050"/>
              <a:gd name="connsiteX0" fmla="*/ 3 w 10000"/>
              <a:gd name="connsiteY0" fmla="*/ 0 h 10050"/>
              <a:gd name="connsiteX1" fmla="*/ 10000 w 10000"/>
              <a:gd name="connsiteY1" fmla="*/ 50 h 10050"/>
              <a:gd name="connsiteX2" fmla="*/ 10000 w 10000"/>
              <a:gd name="connsiteY2" fmla="*/ 2768 h 10050"/>
              <a:gd name="connsiteX3" fmla="*/ 9566 w 10000"/>
              <a:gd name="connsiteY3" fmla="*/ 5036 h 10050"/>
              <a:gd name="connsiteX4" fmla="*/ 10000 w 10000"/>
              <a:gd name="connsiteY4" fmla="*/ 7305 h 10050"/>
              <a:gd name="connsiteX5" fmla="*/ 10000 w 10000"/>
              <a:gd name="connsiteY5" fmla="*/ 10050 h 10050"/>
              <a:gd name="connsiteX6" fmla="*/ 1 w 10000"/>
              <a:gd name="connsiteY6" fmla="*/ 10050 h 10050"/>
              <a:gd name="connsiteX7" fmla="*/ 3 w 10000"/>
              <a:gd name="connsiteY7" fmla="*/ 0 h 10050"/>
              <a:gd name="connsiteX0" fmla="*/ 3 w 10000"/>
              <a:gd name="connsiteY0" fmla="*/ 0 h 10898"/>
              <a:gd name="connsiteX1" fmla="*/ 10000 w 10000"/>
              <a:gd name="connsiteY1" fmla="*/ 50 h 10898"/>
              <a:gd name="connsiteX2" fmla="*/ 10000 w 10000"/>
              <a:gd name="connsiteY2" fmla="*/ 2768 h 10898"/>
              <a:gd name="connsiteX3" fmla="*/ 9566 w 10000"/>
              <a:gd name="connsiteY3" fmla="*/ 5036 h 10898"/>
              <a:gd name="connsiteX4" fmla="*/ 10000 w 10000"/>
              <a:gd name="connsiteY4" fmla="*/ 7305 h 10898"/>
              <a:gd name="connsiteX5" fmla="*/ 10000 w 10000"/>
              <a:gd name="connsiteY5" fmla="*/ 10898 h 10898"/>
              <a:gd name="connsiteX6" fmla="*/ 1 w 10000"/>
              <a:gd name="connsiteY6" fmla="*/ 10050 h 10898"/>
              <a:gd name="connsiteX7" fmla="*/ 3 w 10000"/>
              <a:gd name="connsiteY7" fmla="*/ 0 h 10898"/>
              <a:gd name="connsiteX0" fmla="*/ 1 w 9998"/>
              <a:gd name="connsiteY0" fmla="*/ 0 h 10898"/>
              <a:gd name="connsiteX1" fmla="*/ 9998 w 9998"/>
              <a:gd name="connsiteY1" fmla="*/ 50 h 10898"/>
              <a:gd name="connsiteX2" fmla="*/ 9998 w 9998"/>
              <a:gd name="connsiteY2" fmla="*/ 2768 h 10898"/>
              <a:gd name="connsiteX3" fmla="*/ 9564 w 9998"/>
              <a:gd name="connsiteY3" fmla="*/ 5036 h 10898"/>
              <a:gd name="connsiteX4" fmla="*/ 9998 w 9998"/>
              <a:gd name="connsiteY4" fmla="*/ 7305 h 10898"/>
              <a:gd name="connsiteX5" fmla="*/ 9998 w 9998"/>
              <a:gd name="connsiteY5" fmla="*/ 10898 h 10898"/>
              <a:gd name="connsiteX6" fmla="*/ 7 w 9998"/>
              <a:gd name="connsiteY6" fmla="*/ 10686 h 10898"/>
              <a:gd name="connsiteX7" fmla="*/ 1 w 9998"/>
              <a:gd name="connsiteY7" fmla="*/ 0 h 10898"/>
              <a:gd name="connsiteX0" fmla="*/ 2 w 10001"/>
              <a:gd name="connsiteY0" fmla="*/ 0 h 10000"/>
              <a:gd name="connsiteX1" fmla="*/ 10001 w 10001"/>
              <a:gd name="connsiteY1" fmla="*/ 46 h 10000"/>
              <a:gd name="connsiteX2" fmla="*/ 10001 w 10001"/>
              <a:gd name="connsiteY2" fmla="*/ 2540 h 10000"/>
              <a:gd name="connsiteX3" fmla="*/ 9567 w 10001"/>
              <a:gd name="connsiteY3" fmla="*/ 4621 h 10000"/>
              <a:gd name="connsiteX4" fmla="*/ 10001 w 10001"/>
              <a:gd name="connsiteY4" fmla="*/ 6703 h 10000"/>
              <a:gd name="connsiteX5" fmla="*/ 10001 w 10001"/>
              <a:gd name="connsiteY5" fmla="*/ 10000 h 10000"/>
              <a:gd name="connsiteX6" fmla="*/ 0 w 10001"/>
              <a:gd name="connsiteY6" fmla="*/ 9902 h 10000"/>
              <a:gd name="connsiteX7" fmla="*/ 2 w 10001"/>
              <a:gd name="connsiteY7" fmla="*/ 0 h 10000"/>
              <a:gd name="connsiteX0" fmla="*/ 2 w 10001"/>
              <a:gd name="connsiteY0" fmla="*/ 0 h 10000"/>
              <a:gd name="connsiteX1" fmla="*/ 10001 w 10001"/>
              <a:gd name="connsiteY1" fmla="*/ 46 h 10000"/>
              <a:gd name="connsiteX2" fmla="*/ 10001 w 10001"/>
              <a:gd name="connsiteY2" fmla="*/ 2540 h 10000"/>
              <a:gd name="connsiteX3" fmla="*/ 9567 w 10001"/>
              <a:gd name="connsiteY3" fmla="*/ 4621 h 10000"/>
              <a:gd name="connsiteX4" fmla="*/ 10001 w 10001"/>
              <a:gd name="connsiteY4" fmla="*/ 6703 h 10000"/>
              <a:gd name="connsiteX5" fmla="*/ 10001 w 10001"/>
              <a:gd name="connsiteY5" fmla="*/ 10000 h 10000"/>
              <a:gd name="connsiteX6" fmla="*/ 0 w 10001"/>
              <a:gd name="connsiteY6" fmla="*/ 9805 h 10000"/>
              <a:gd name="connsiteX7" fmla="*/ 2 w 10001"/>
              <a:gd name="connsiteY7" fmla="*/ 0 h 10000"/>
              <a:gd name="connsiteX0" fmla="*/ 2 w 10001"/>
              <a:gd name="connsiteY0" fmla="*/ 0 h 10000"/>
              <a:gd name="connsiteX1" fmla="*/ 10001 w 10001"/>
              <a:gd name="connsiteY1" fmla="*/ 46 h 10000"/>
              <a:gd name="connsiteX2" fmla="*/ 10001 w 10001"/>
              <a:gd name="connsiteY2" fmla="*/ 2540 h 10000"/>
              <a:gd name="connsiteX3" fmla="*/ 9567 w 10001"/>
              <a:gd name="connsiteY3" fmla="*/ 4621 h 10000"/>
              <a:gd name="connsiteX4" fmla="*/ 10001 w 10001"/>
              <a:gd name="connsiteY4" fmla="*/ 6703 h 10000"/>
              <a:gd name="connsiteX5" fmla="*/ 10001 w 10001"/>
              <a:gd name="connsiteY5" fmla="*/ 10000 h 10000"/>
              <a:gd name="connsiteX6" fmla="*/ 0 w 10001"/>
              <a:gd name="connsiteY6" fmla="*/ 9854 h 10000"/>
              <a:gd name="connsiteX7" fmla="*/ 2 w 10001"/>
              <a:gd name="connsiteY7" fmla="*/ 0 h 10000"/>
              <a:gd name="connsiteX0" fmla="*/ 2 w 10001"/>
              <a:gd name="connsiteY0" fmla="*/ 0 h 10000"/>
              <a:gd name="connsiteX1" fmla="*/ 10001 w 10001"/>
              <a:gd name="connsiteY1" fmla="*/ 46 h 10000"/>
              <a:gd name="connsiteX2" fmla="*/ 10001 w 10001"/>
              <a:gd name="connsiteY2" fmla="*/ 2540 h 10000"/>
              <a:gd name="connsiteX3" fmla="*/ 9567 w 10001"/>
              <a:gd name="connsiteY3" fmla="*/ 4621 h 10000"/>
              <a:gd name="connsiteX4" fmla="*/ 10001 w 10001"/>
              <a:gd name="connsiteY4" fmla="*/ 6703 h 10000"/>
              <a:gd name="connsiteX5" fmla="*/ 10001 w 10001"/>
              <a:gd name="connsiteY5" fmla="*/ 10000 h 10000"/>
              <a:gd name="connsiteX6" fmla="*/ 0 w 10001"/>
              <a:gd name="connsiteY6" fmla="*/ 9903 h 10000"/>
              <a:gd name="connsiteX7" fmla="*/ 2 w 10001"/>
              <a:gd name="connsiteY7" fmla="*/ 0 h 10000"/>
              <a:gd name="connsiteX0" fmla="*/ 2 w 10001"/>
              <a:gd name="connsiteY0" fmla="*/ 0 h 10000"/>
              <a:gd name="connsiteX1" fmla="*/ 10001 w 10001"/>
              <a:gd name="connsiteY1" fmla="*/ 46 h 10000"/>
              <a:gd name="connsiteX2" fmla="*/ 10001 w 10001"/>
              <a:gd name="connsiteY2" fmla="*/ 2540 h 10000"/>
              <a:gd name="connsiteX3" fmla="*/ 9567 w 10001"/>
              <a:gd name="connsiteY3" fmla="*/ 4621 h 10000"/>
              <a:gd name="connsiteX4" fmla="*/ 10001 w 10001"/>
              <a:gd name="connsiteY4" fmla="*/ 6703 h 10000"/>
              <a:gd name="connsiteX5" fmla="*/ 10001 w 10001"/>
              <a:gd name="connsiteY5" fmla="*/ 10000 h 10000"/>
              <a:gd name="connsiteX6" fmla="*/ 0 w 10001"/>
              <a:gd name="connsiteY6" fmla="*/ 9952 h 10000"/>
              <a:gd name="connsiteX7" fmla="*/ 2 w 10001"/>
              <a:gd name="connsiteY7" fmla="*/ 0 h 10000"/>
              <a:gd name="connsiteX0" fmla="*/ 2 w 10001"/>
              <a:gd name="connsiteY0" fmla="*/ 818 h 10818"/>
              <a:gd name="connsiteX1" fmla="*/ 10001 w 10001"/>
              <a:gd name="connsiteY1" fmla="*/ 0 h 10818"/>
              <a:gd name="connsiteX2" fmla="*/ 10001 w 10001"/>
              <a:gd name="connsiteY2" fmla="*/ 3358 h 10818"/>
              <a:gd name="connsiteX3" fmla="*/ 9567 w 10001"/>
              <a:gd name="connsiteY3" fmla="*/ 5439 h 10818"/>
              <a:gd name="connsiteX4" fmla="*/ 10001 w 10001"/>
              <a:gd name="connsiteY4" fmla="*/ 7521 h 10818"/>
              <a:gd name="connsiteX5" fmla="*/ 10001 w 10001"/>
              <a:gd name="connsiteY5" fmla="*/ 10818 h 10818"/>
              <a:gd name="connsiteX6" fmla="*/ 0 w 10001"/>
              <a:gd name="connsiteY6" fmla="*/ 10770 h 10818"/>
              <a:gd name="connsiteX7" fmla="*/ 2 w 10001"/>
              <a:gd name="connsiteY7" fmla="*/ 818 h 10818"/>
              <a:gd name="connsiteX0" fmla="*/ 2 w 10001"/>
              <a:gd name="connsiteY0" fmla="*/ 5 h 10818"/>
              <a:gd name="connsiteX1" fmla="*/ 10001 w 10001"/>
              <a:gd name="connsiteY1" fmla="*/ 0 h 10818"/>
              <a:gd name="connsiteX2" fmla="*/ 10001 w 10001"/>
              <a:gd name="connsiteY2" fmla="*/ 3358 h 10818"/>
              <a:gd name="connsiteX3" fmla="*/ 9567 w 10001"/>
              <a:gd name="connsiteY3" fmla="*/ 5439 h 10818"/>
              <a:gd name="connsiteX4" fmla="*/ 10001 w 10001"/>
              <a:gd name="connsiteY4" fmla="*/ 7521 h 10818"/>
              <a:gd name="connsiteX5" fmla="*/ 10001 w 10001"/>
              <a:gd name="connsiteY5" fmla="*/ 10818 h 10818"/>
              <a:gd name="connsiteX6" fmla="*/ 0 w 10001"/>
              <a:gd name="connsiteY6" fmla="*/ 10770 h 10818"/>
              <a:gd name="connsiteX7" fmla="*/ 2 w 10001"/>
              <a:gd name="connsiteY7" fmla="*/ 5 h 10818"/>
              <a:gd name="connsiteX0" fmla="*/ 2 w 10001"/>
              <a:gd name="connsiteY0" fmla="*/ 5 h 10850"/>
              <a:gd name="connsiteX1" fmla="*/ 10001 w 10001"/>
              <a:gd name="connsiteY1" fmla="*/ 0 h 10850"/>
              <a:gd name="connsiteX2" fmla="*/ 10001 w 10001"/>
              <a:gd name="connsiteY2" fmla="*/ 3358 h 10850"/>
              <a:gd name="connsiteX3" fmla="*/ 9567 w 10001"/>
              <a:gd name="connsiteY3" fmla="*/ 5439 h 10850"/>
              <a:gd name="connsiteX4" fmla="*/ 10001 w 10001"/>
              <a:gd name="connsiteY4" fmla="*/ 7521 h 10850"/>
              <a:gd name="connsiteX5" fmla="*/ 9996 w 10001"/>
              <a:gd name="connsiteY5" fmla="*/ 10850 h 10850"/>
              <a:gd name="connsiteX6" fmla="*/ 0 w 10001"/>
              <a:gd name="connsiteY6" fmla="*/ 10770 h 10850"/>
              <a:gd name="connsiteX7" fmla="*/ 2 w 10001"/>
              <a:gd name="connsiteY7" fmla="*/ 5 h 10850"/>
              <a:gd name="connsiteX0" fmla="*/ 2 w 10001"/>
              <a:gd name="connsiteY0" fmla="*/ 5 h 10850"/>
              <a:gd name="connsiteX1" fmla="*/ 10001 w 10001"/>
              <a:gd name="connsiteY1" fmla="*/ 0 h 10850"/>
              <a:gd name="connsiteX2" fmla="*/ 10001 w 10001"/>
              <a:gd name="connsiteY2" fmla="*/ 3358 h 10850"/>
              <a:gd name="connsiteX3" fmla="*/ 9567 w 10001"/>
              <a:gd name="connsiteY3" fmla="*/ 5439 h 10850"/>
              <a:gd name="connsiteX4" fmla="*/ 10001 w 10001"/>
              <a:gd name="connsiteY4" fmla="*/ 7521 h 10850"/>
              <a:gd name="connsiteX5" fmla="*/ 9996 w 10001"/>
              <a:gd name="connsiteY5" fmla="*/ 10850 h 10850"/>
              <a:gd name="connsiteX6" fmla="*/ 0 w 10001"/>
              <a:gd name="connsiteY6" fmla="*/ 10835 h 10850"/>
              <a:gd name="connsiteX7" fmla="*/ 2 w 10001"/>
              <a:gd name="connsiteY7" fmla="*/ 5 h 1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1" h="10850">
                <a:moveTo>
                  <a:pt x="2" y="5"/>
                </a:moveTo>
                <a:lnTo>
                  <a:pt x="10001" y="0"/>
                </a:lnTo>
                <a:lnTo>
                  <a:pt x="10001" y="3358"/>
                </a:lnTo>
                <a:cubicBezTo>
                  <a:pt x="9776" y="2972"/>
                  <a:pt x="9567" y="3999"/>
                  <a:pt x="9567" y="5439"/>
                </a:cubicBezTo>
                <a:cubicBezTo>
                  <a:pt x="9567" y="6879"/>
                  <a:pt x="9780" y="7906"/>
                  <a:pt x="10001" y="7521"/>
                </a:cubicBezTo>
                <a:cubicBezTo>
                  <a:pt x="9999" y="8631"/>
                  <a:pt x="9998" y="9740"/>
                  <a:pt x="9996" y="10850"/>
                </a:cubicBezTo>
                <a:lnTo>
                  <a:pt x="0" y="10835"/>
                </a:lnTo>
                <a:cubicBezTo>
                  <a:pt x="-2" y="7494"/>
                  <a:pt x="1" y="4120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sz="1350" dirty="0"/>
              <a:t> </a:t>
            </a:r>
          </a:p>
        </p:txBody>
      </p:sp>
      <p:sp>
        <p:nvSpPr>
          <p:cNvPr id="37" name="Freeform 11"/>
          <p:cNvSpPr>
            <a:spLocks/>
          </p:cNvSpPr>
          <p:nvPr/>
        </p:nvSpPr>
        <p:spPr bwMode="auto">
          <a:xfrm>
            <a:off x="6280546" y="-2544"/>
            <a:ext cx="5173252" cy="887534"/>
          </a:xfrm>
          <a:custGeom>
            <a:avLst/>
            <a:gdLst>
              <a:gd name="T0" fmla="*/ 109 w 1979"/>
              <a:gd name="T1" fmla="*/ 245 h 357"/>
              <a:gd name="T2" fmla="*/ 75 w 1979"/>
              <a:gd name="T3" fmla="*/ 253 h 357"/>
              <a:gd name="T4" fmla="*/ 0 w 1979"/>
              <a:gd name="T5" fmla="*/ 178 h 357"/>
              <a:gd name="T6" fmla="*/ 75 w 1979"/>
              <a:gd name="T7" fmla="*/ 103 h 357"/>
              <a:gd name="T8" fmla="*/ 109 w 1979"/>
              <a:gd name="T9" fmla="*/ 111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5 h 357"/>
              <a:gd name="connsiteX0" fmla="*/ 786 w 11409"/>
              <a:gd name="connsiteY0" fmla="*/ 7073 h 10210"/>
              <a:gd name="connsiteX1" fmla="*/ 614 w 11409"/>
              <a:gd name="connsiteY1" fmla="*/ 7297 h 10210"/>
              <a:gd name="connsiteX2" fmla="*/ 235 w 11409"/>
              <a:gd name="connsiteY2" fmla="*/ 5196 h 10210"/>
              <a:gd name="connsiteX3" fmla="*/ 614 w 11409"/>
              <a:gd name="connsiteY3" fmla="*/ 3095 h 10210"/>
              <a:gd name="connsiteX4" fmla="*/ 786 w 11409"/>
              <a:gd name="connsiteY4" fmla="*/ 3319 h 10210"/>
              <a:gd name="connsiteX5" fmla="*/ 786 w 11409"/>
              <a:gd name="connsiteY5" fmla="*/ 210 h 10210"/>
              <a:gd name="connsiteX6" fmla="*/ 11409 w 11409"/>
              <a:gd name="connsiteY6" fmla="*/ 271 h 10210"/>
              <a:gd name="connsiteX7" fmla="*/ 10235 w 11409"/>
              <a:gd name="connsiteY7" fmla="*/ 10210 h 10210"/>
              <a:gd name="connsiteX8" fmla="*/ 786 w 11409"/>
              <a:gd name="connsiteY8" fmla="*/ 10210 h 10210"/>
              <a:gd name="connsiteX9" fmla="*/ 786 w 11409"/>
              <a:gd name="connsiteY9" fmla="*/ 7073 h 10210"/>
              <a:gd name="connsiteX0" fmla="*/ 786 w 12199"/>
              <a:gd name="connsiteY0" fmla="*/ 7694 h 10892"/>
              <a:gd name="connsiteX1" fmla="*/ 614 w 12199"/>
              <a:gd name="connsiteY1" fmla="*/ 7918 h 10892"/>
              <a:gd name="connsiteX2" fmla="*/ 235 w 12199"/>
              <a:gd name="connsiteY2" fmla="*/ 5817 h 10892"/>
              <a:gd name="connsiteX3" fmla="*/ 614 w 12199"/>
              <a:gd name="connsiteY3" fmla="*/ 3716 h 10892"/>
              <a:gd name="connsiteX4" fmla="*/ 786 w 12199"/>
              <a:gd name="connsiteY4" fmla="*/ 3940 h 10892"/>
              <a:gd name="connsiteX5" fmla="*/ 786 w 12199"/>
              <a:gd name="connsiteY5" fmla="*/ 831 h 10892"/>
              <a:gd name="connsiteX6" fmla="*/ 11409 w 12199"/>
              <a:gd name="connsiteY6" fmla="*/ 892 h 10892"/>
              <a:gd name="connsiteX7" fmla="*/ 11420 w 12199"/>
              <a:gd name="connsiteY7" fmla="*/ 10892 h 10892"/>
              <a:gd name="connsiteX8" fmla="*/ 786 w 12199"/>
              <a:gd name="connsiteY8" fmla="*/ 10831 h 10892"/>
              <a:gd name="connsiteX9" fmla="*/ 786 w 12199"/>
              <a:gd name="connsiteY9" fmla="*/ 7694 h 10892"/>
              <a:gd name="connsiteX0" fmla="*/ 551 w 11964"/>
              <a:gd name="connsiteY0" fmla="*/ 7694 h 10892"/>
              <a:gd name="connsiteX1" fmla="*/ 379 w 11964"/>
              <a:gd name="connsiteY1" fmla="*/ 7918 h 10892"/>
              <a:gd name="connsiteX2" fmla="*/ 0 w 11964"/>
              <a:gd name="connsiteY2" fmla="*/ 5817 h 10892"/>
              <a:gd name="connsiteX3" fmla="*/ 379 w 11964"/>
              <a:gd name="connsiteY3" fmla="*/ 3716 h 10892"/>
              <a:gd name="connsiteX4" fmla="*/ 551 w 11964"/>
              <a:gd name="connsiteY4" fmla="*/ 3940 h 10892"/>
              <a:gd name="connsiteX5" fmla="*/ 551 w 11964"/>
              <a:gd name="connsiteY5" fmla="*/ 831 h 10892"/>
              <a:gd name="connsiteX6" fmla="*/ 11174 w 11964"/>
              <a:gd name="connsiteY6" fmla="*/ 892 h 10892"/>
              <a:gd name="connsiteX7" fmla="*/ 11185 w 11964"/>
              <a:gd name="connsiteY7" fmla="*/ 10892 h 10892"/>
              <a:gd name="connsiteX8" fmla="*/ 551 w 11964"/>
              <a:gd name="connsiteY8" fmla="*/ 10831 h 10892"/>
              <a:gd name="connsiteX9" fmla="*/ 551 w 11964"/>
              <a:gd name="connsiteY9" fmla="*/ 7694 h 10892"/>
              <a:gd name="connsiteX0" fmla="*/ 551 w 11964"/>
              <a:gd name="connsiteY0" fmla="*/ 7569 h 10767"/>
              <a:gd name="connsiteX1" fmla="*/ 379 w 11964"/>
              <a:gd name="connsiteY1" fmla="*/ 7793 h 10767"/>
              <a:gd name="connsiteX2" fmla="*/ 0 w 11964"/>
              <a:gd name="connsiteY2" fmla="*/ 5692 h 10767"/>
              <a:gd name="connsiteX3" fmla="*/ 379 w 11964"/>
              <a:gd name="connsiteY3" fmla="*/ 3591 h 10767"/>
              <a:gd name="connsiteX4" fmla="*/ 551 w 11964"/>
              <a:gd name="connsiteY4" fmla="*/ 3815 h 10767"/>
              <a:gd name="connsiteX5" fmla="*/ 551 w 11964"/>
              <a:gd name="connsiteY5" fmla="*/ 706 h 10767"/>
              <a:gd name="connsiteX6" fmla="*/ 11174 w 11964"/>
              <a:gd name="connsiteY6" fmla="*/ 767 h 10767"/>
              <a:gd name="connsiteX7" fmla="*/ 11185 w 11964"/>
              <a:gd name="connsiteY7" fmla="*/ 10767 h 10767"/>
              <a:gd name="connsiteX8" fmla="*/ 551 w 11964"/>
              <a:gd name="connsiteY8" fmla="*/ 10706 h 10767"/>
              <a:gd name="connsiteX9" fmla="*/ 551 w 11964"/>
              <a:gd name="connsiteY9" fmla="*/ 7569 h 10767"/>
              <a:gd name="connsiteX0" fmla="*/ 551 w 11964"/>
              <a:gd name="connsiteY0" fmla="*/ 6863 h 10061"/>
              <a:gd name="connsiteX1" fmla="*/ 379 w 11964"/>
              <a:gd name="connsiteY1" fmla="*/ 7087 h 10061"/>
              <a:gd name="connsiteX2" fmla="*/ 0 w 11964"/>
              <a:gd name="connsiteY2" fmla="*/ 4986 h 10061"/>
              <a:gd name="connsiteX3" fmla="*/ 379 w 11964"/>
              <a:gd name="connsiteY3" fmla="*/ 2885 h 10061"/>
              <a:gd name="connsiteX4" fmla="*/ 551 w 11964"/>
              <a:gd name="connsiteY4" fmla="*/ 3109 h 10061"/>
              <a:gd name="connsiteX5" fmla="*/ 551 w 11964"/>
              <a:gd name="connsiteY5" fmla="*/ 0 h 10061"/>
              <a:gd name="connsiteX6" fmla="*/ 11174 w 11964"/>
              <a:gd name="connsiteY6" fmla="*/ 61 h 10061"/>
              <a:gd name="connsiteX7" fmla="*/ 11185 w 11964"/>
              <a:gd name="connsiteY7" fmla="*/ 10061 h 10061"/>
              <a:gd name="connsiteX8" fmla="*/ 551 w 11964"/>
              <a:gd name="connsiteY8" fmla="*/ 10000 h 10061"/>
              <a:gd name="connsiteX9" fmla="*/ 551 w 11964"/>
              <a:gd name="connsiteY9" fmla="*/ 6863 h 10061"/>
              <a:gd name="connsiteX0" fmla="*/ 551 w 11964"/>
              <a:gd name="connsiteY0" fmla="*/ 6863 h 10061"/>
              <a:gd name="connsiteX1" fmla="*/ 379 w 11964"/>
              <a:gd name="connsiteY1" fmla="*/ 7087 h 10061"/>
              <a:gd name="connsiteX2" fmla="*/ 0 w 11964"/>
              <a:gd name="connsiteY2" fmla="*/ 4986 h 10061"/>
              <a:gd name="connsiteX3" fmla="*/ 379 w 11964"/>
              <a:gd name="connsiteY3" fmla="*/ 2885 h 10061"/>
              <a:gd name="connsiteX4" fmla="*/ 551 w 11964"/>
              <a:gd name="connsiteY4" fmla="*/ 3109 h 10061"/>
              <a:gd name="connsiteX5" fmla="*/ 551 w 11964"/>
              <a:gd name="connsiteY5" fmla="*/ 0 h 10061"/>
              <a:gd name="connsiteX6" fmla="*/ 11174 w 11964"/>
              <a:gd name="connsiteY6" fmla="*/ 61 h 10061"/>
              <a:gd name="connsiteX7" fmla="*/ 11185 w 11964"/>
              <a:gd name="connsiteY7" fmla="*/ 10061 h 10061"/>
              <a:gd name="connsiteX8" fmla="*/ 551 w 11964"/>
              <a:gd name="connsiteY8" fmla="*/ 10000 h 10061"/>
              <a:gd name="connsiteX9" fmla="*/ 551 w 11964"/>
              <a:gd name="connsiteY9" fmla="*/ 6863 h 10061"/>
              <a:gd name="connsiteX0" fmla="*/ 551 w 11964"/>
              <a:gd name="connsiteY0" fmla="*/ 6863 h 10061"/>
              <a:gd name="connsiteX1" fmla="*/ 379 w 11964"/>
              <a:gd name="connsiteY1" fmla="*/ 7087 h 10061"/>
              <a:gd name="connsiteX2" fmla="*/ 0 w 11964"/>
              <a:gd name="connsiteY2" fmla="*/ 4986 h 10061"/>
              <a:gd name="connsiteX3" fmla="*/ 379 w 11964"/>
              <a:gd name="connsiteY3" fmla="*/ 2885 h 10061"/>
              <a:gd name="connsiteX4" fmla="*/ 551 w 11964"/>
              <a:gd name="connsiteY4" fmla="*/ 3109 h 10061"/>
              <a:gd name="connsiteX5" fmla="*/ 551 w 11964"/>
              <a:gd name="connsiteY5" fmla="*/ 0 h 10061"/>
              <a:gd name="connsiteX6" fmla="*/ 11174 w 11964"/>
              <a:gd name="connsiteY6" fmla="*/ 61 h 10061"/>
              <a:gd name="connsiteX7" fmla="*/ 11185 w 11964"/>
              <a:gd name="connsiteY7" fmla="*/ 10061 h 10061"/>
              <a:gd name="connsiteX8" fmla="*/ 551 w 11964"/>
              <a:gd name="connsiteY8" fmla="*/ 10000 h 10061"/>
              <a:gd name="connsiteX9" fmla="*/ 551 w 11964"/>
              <a:gd name="connsiteY9" fmla="*/ 6863 h 10061"/>
              <a:gd name="connsiteX0" fmla="*/ 551 w 11185"/>
              <a:gd name="connsiteY0" fmla="*/ 6863 h 10061"/>
              <a:gd name="connsiteX1" fmla="*/ 379 w 11185"/>
              <a:gd name="connsiteY1" fmla="*/ 7087 h 10061"/>
              <a:gd name="connsiteX2" fmla="*/ 0 w 11185"/>
              <a:gd name="connsiteY2" fmla="*/ 4986 h 10061"/>
              <a:gd name="connsiteX3" fmla="*/ 379 w 11185"/>
              <a:gd name="connsiteY3" fmla="*/ 2885 h 10061"/>
              <a:gd name="connsiteX4" fmla="*/ 551 w 11185"/>
              <a:gd name="connsiteY4" fmla="*/ 3109 h 10061"/>
              <a:gd name="connsiteX5" fmla="*/ 551 w 11185"/>
              <a:gd name="connsiteY5" fmla="*/ 0 h 10061"/>
              <a:gd name="connsiteX6" fmla="*/ 11174 w 11185"/>
              <a:gd name="connsiteY6" fmla="*/ 61 h 10061"/>
              <a:gd name="connsiteX7" fmla="*/ 11185 w 11185"/>
              <a:gd name="connsiteY7" fmla="*/ 10061 h 10061"/>
              <a:gd name="connsiteX8" fmla="*/ 551 w 11185"/>
              <a:gd name="connsiteY8" fmla="*/ 10000 h 10061"/>
              <a:gd name="connsiteX9" fmla="*/ 551 w 11185"/>
              <a:gd name="connsiteY9" fmla="*/ 6863 h 10061"/>
              <a:gd name="connsiteX0" fmla="*/ 551 w 11185"/>
              <a:gd name="connsiteY0" fmla="*/ 6863 h 10061"/>
              <a:gd name="connsiteX1" fmla="*/ 379 w 11185"/>
              <a:gd name="connsiteY1" fmla="*/ 7087 h 10061"/>
              <a:gd name="connsiteX2" fmla="*/ 0 w 11185"/>
              <a:gd name="connsiteY2" fmla="*/ 4986 h 10061"/>
              <a:gd name="connsiteX3" fmla="*/ 379 w 11185"/>
              <a:gd name="connsiteY3" fmla="*/ 2885 h 10061"/>
              <a:gd name="connsiteX4" fmla="*/ 551 w 11185"/>
              <a:gd name="connsiteY4" fmla="*/ 3109 h 10061"/>
              <a:gd name="connsiteX5" fmla="*/ 551 w 11185"/>
              <a:gd name="connsiteY5" fmla="*/ 0 h 10061"/>
              <a:gd name="connsiteX6" fmla="*/ 11169 w 11185"/>
              <a:gd name="connsiteY6" fmla="*/ 61 h 10061"/>
              <a:gd name="connsiteX7" fmla="*/ 11185 w 11185"/>
              <a:gd name="connsiteY7" fmla="*/ 10061 h 10061"/>
              <a:gd name="connsiteX8" fmla="*/ 551 w 11185"/>
              <a:gd name="connsiteY8" fmla="*/ 10000 h 10061"/>
              <a:gd name="connsiteX9" fmla="*/ 551 w 11185"/>
              <a:gd name="connsiteY9" fmla="*/ 6863 h 10061"/>
              <a:gd name="connsiteX0" fmla="*/ 551 w 11185"/>
              <a:gd name="connsiteY0" fmla="*/ 6863 h 10061"/>
              <a:gd name="connsiteX1" fmla="*/ 379 w 11185"/>
              <a:gd name="connsiteY1" fmla="*/ 7087 h 10061"/>
              <a:gd name="connsiteX2" fmla="*/ 0 w 11185"/>
              <a:gd name="connsiteY2" fmla="*/ 4986 h 10061"/>
              <a:gd name="connsiteX3" fmla="*/ 379 w 11185"/>
              <a:gd name="connsiteY3" fmla="*/ 2885 h 10061"/>
              <a:gd name="connsiteX4" fmla="*/ 551 w 11185"/>
              <a:gd name="connsiteY4" fmla="*/ 3109 h 10061"/>
              <a:gd name="connsiteX5" fmla="*/ 551 w 11185"/>
              <a:gd name="connsiteY5" fmla="*/ 0 h 10061"/>
              <a:gd name="connsiteX6" fmla="*/ 11174 w 11185"/>
              <a:gd name="connsiteY6" fmla="*/ 61 h 10061"/>
              <a:gd name="connsiteX7" fmla="*/ 11185 w 11185"/>
              <a:gd name="connsiteY7" fmla="*/ 10061 h 10061"/>
              <a:gd name="connsiteX8" fmla="*/ 551 w 11185"/>
              <a:gd name="connsiteY8" fmla="*/ 10000 h 10061"/>
              <a:gd name="connsiteX9" fmla="*/ 551 w 11185"/>
              <a:gd name="connsiteY9" fmla="*/ 6863 h 10061"/>
              <a:gd name="connsiteX0" fmla="*/ 551 w 11185"/>
              <a:gd name="connsiteY0" fmla="*/ 6813 h 10011"/>
              <a:gd name="connsiteX1" fmla="*/ 379 w 11185"/>
              <a:gd name="connsiteY1" fmla="*/ 7037 h 10011"/>
              <a:gd name="connsiteX2" fmla="*/ 0 w 11185"/>
              <a:gd name="connsiteY2" fmla="*/ 4936 h 10011"/>
              <a:gd name="connsiteX3" fmla="*/ 379 w 11185"/>
              <a:gd name="connsiteY3" fmla="*/ 2835 h 10011"/>
              <a:gd name="connsiteX4" fmla="*/ 551 w 11185"/>
              <a:gd name="connsiteY4" fmla="*/ 3059 h 10011"/>
              <a:gd name="connsiteX5" fmla="*/ 551 w 11185"/>
              <a:gd name="connsiteY5" fmla="*/ 0 h 10011"/>
              <a:gd name="connsiteX6" fmla="*/ 11174 w 11185"/>
              <a:gd name="connsiteY6" fmla="*/ 11 h 10011"/>
              <a:gd name="connsiteX7" fmla="*/ 11185 w 11185"/>
              <a:gd name="connsiteY7" fmla="*/ 10011 h 10011"/>
              <a:gd name="connsiteX8" fmla="*/ 551 w 11185"/>
              <a:gd name="connsiteY8" fmla="*/ 9950 h 10011"/>
              <a:gd name="connsiteX9" fmla="*/ 551 w 11185"/>
              <a:gd name="connsiteY9" fmla="*/ 6813 h 10011"/>
              <a:gd name="connsiteX0" fmla="*/ 551 w 11185"/>
              <a:gd name="connsiteY0" fmla="*/ 6813 h 10011"/>
              <a:gd name="connsiteX1" fmla="*/ 379 w 11185"/>
              <a:gd name="connsiteY1" fmla="*/ 7037 h 10011"/>
              <a:gd name="connsiteX2" fmla="*/ 0 w 11185"/>
              <a:gd name="connsiteY2" fmla="*/ 4936 h 10011"/>
              <a:gd name="connsiteX3" fmla="*/ 379 w 11185"/>
              <a:gd name="connsiteY3" fmla="*/ 2835 h 10011"/>
              <a:gd name="connsiteX4" fmla="*/ 551 w 11185"/>
              <a:gd name="connsiteY4" fmla="*/ 3059 h 10011"/>
              <a:gd name="connsiteX5" fmla="*/ 551 w 11185"/>
              <a:gd name="connsiteY5" fmla="*/ 0 h 10011"/>
              <a:gd name="connsiteX6" fmla="*/ 11174 w 11185"/>
              <a:gd name="connsiteY6" fmla="*/ 36 h 10011"/>
              <a:gd name="connsiteX7" fmla="*/ 11185 w 11185"/>
              <a:gd name="connsiteY7" fmla="*/ 10011 h 10011"/>
              <a:gd name="connsiteX8" fmla="*/ 551 w 11185"/>
              <a:gd name="connsiteY8" fmla="*/ 9950 h 10011"/>
              <a:gd name="connsiteX9" fmla="*/ 551 w 11185"/>
              <a:gd name="connsiteY9" fmla="*/ 6813 h 10011"/>
              <a:gd name="connsiteX0" fmla="*/ 551 w 11185"/>
              <a:gd name="connsiteY0" fmla="*/ 6813 h 10011"/>
              <a:gd name="connsiteX1" fmla="*/ 379 w 11185"/>
              <a:gd name="connsiteY1" fmla="*/ 7037 h 10011"/>
              <a:gd name="connsiteX2" fmla="*/ 0 w 11185"/>
              <a:gd name="connsiteY2" fmla="*/ 4936 h 10011"/>
              <a:gd name="connsiteX3" fmla="*/ 379 w 11185"/>
              <a:gd name="connsiteY3" fmla="*/ 2835 h 10011"/>
              <a:gd name="connsiteX4" fmla="*/ 551 w 11185"/>
              <a:gd name="connsiteY4" fmla="*/ 3059 h 10011"/>
              <a:gd name="connsiteX5" fmla="*/ 551 w 11185"/>
              <a:gd name="connsiteY5" fmla="*/ 0 h 10011"/>
              <a:gd name="connsiteX6" fmla="*/ 11165 w 11185"/>
              <a:gd name="connsiteY6" fmla="*/ 36 h 10011"/>
              <a:gd name="connsiteX7" fmla="*/ 11185 w 11185"/>
              <a:gd name="connsiteY7" fmla="*/ 10011 h 10011"/>
              <a:gd name="connsiteX8" fmla="*/ 551 w 11185"/>
              <a:gd name="connsiteY8" fmla="*/ 9950 h 10011"/>
              <a:gd name="connsiteX9" fmla="*/ 551 w 11185"/>
              <a:gd name="connsiteY9" fmla="*/ 6813 h 10011"/>
              <a:gd name="connsiteX0" fmla="*/ 551 w 11167"/>
              <a:gd name="connsiteY0" fmla="*/ 6813 h 10011"/>
              <a:gd name="connsiteX1" fmla="*/ 379 w 11167"/>
              <a:gd name="connsiteY1" fmla="*/ 7037 h 10011"/>
              <a:gd name="connsiteX2" fmla="*/ 0 w 11167"/>
              <a:gd name="connsiteY2" fmla="*/ 4936 h 10011"/>
              <a:gd name="connsiteX3" fmla="*/ 379 w 11167"/>
              <a:gd name="connsiteY3" fmla="*/ 2835 h 10011"/>
              <a:gd name="connsiteX4" fmla="*/ 551 w 11167"/>
              <a:gd name="connsiteY4" fmla="*/ 3059 h 10011"/>
              <a:gd name="connsiteX5" fmla="*/ 551 w 11167"/>
              <a:gd name="connsiteY5" fmla="*/ 0 h 10011"/>
              <a:gd name="connsiteX6" fmla="*/ 11165 w 11167"/>
              <a:gd name="connsiteY6" fmla="*/ 36 h 10011"/>
              <a:gd name="connsiteX7" fmla="*/ 11162 w 11167"/>
              <a:gd name="connsiteY7" fmla="*/ 10011 h 10011"/>
              <a:gd name="connsiteX8" fmla="*/ 551 w 11167"/>
              <a:gd name="connsiteY8" fmla="*/ 9950 h 10011"/>
              <a:gd name="connsiteX9" fmla="*/ 551 w 11167"/>
              <a:gd name="connsiteY9" fmla="*/ 6813 h 10011"/>
              <a:gd name="connsiteX0" fmla="*/ 551 w 11168"/>
              <a:gd name="connsiteY0" fmla="*/ 6813 h 10011"/>
              <a:gd name="connsiteX1" fmla="*/ 379 w 11168"/>
              <a:gd name="connsiteY1" fmla="*/ 7037 h 10011"/>
              <a:gd name="connsiteX2" fmla="*/ 0 w 11168"/>
              <a:gd name="connsiteY2" fmla="*/ 4936 h 10011"/>
              <a:gd name="connsiteX3" fmla="*/ 379 w 11168"/>
              <a:gd name="connsiteY3" fmla="*/ 2835 h 10011"/>
              <a:gd name="connsiteX4" fmla="*/ 551 w 11168"/>
              <a:gd name="connsiteY4" fmla="*/ 3059 h 10011"/>
              <a:gd name="connsiteX5" fmla="*/ 551 w 11168"/>
              <a:gd name="connsiteY5" fmla="*/ 0 h 10011"/>
              <a:gd name="connsiteX6" fmla="*/ 11165 w 11168"/>
              <a:gd name="connsiteY6" fmla="*/ 36 h 10011"/>
              <a:gd name="connsiteX7" fmla="*/ 11167 w 11168"/>
              <a:gd name="connsiteY7" fmla="*/ 10011 h 10011"/>
              <a:gd name="connsiteX8" fmla="*/ 551 w 11168"/>
              <a:gd name="connsiteY8" fmla="*/ 9950 h 10011"/>
              <a:gd name="connsiteX9" fmla="*/ 551 w 11168"/>
              <a:gd name="connsiteY9" fmla="*/ 6813 h 10011"/>
              <a:gd name="connsiteX0" fmla="*/ 551 w 11172"/>
              <a:gd name="connsiteY0" fmla="*/ 6813 h 10011"/>
              <a:gd name="connsiteX1" fmla="*/ 379 w 11172"/>
              <a:gd name="connsiteY1" fmla="*/ 7037 h 10011"/>
              <a:gd name="connsiteX2" fmla="*/ 0 w 11172"/>
              <a:gd name="connsiteY2" fmla="*/ 4936 h 10011"/>
              <a:gd name="connsiteX3" fmla="*/ 379 w 11172"/>
              <a:gd name="connsiteY3" fmla="*/ 2835 h 10011"/>
              <a:gd name="connsiteX4" fmla="*/ 551 w 11172"/>
              <a:gd name="connsiteY4" fmla="*/ 3059 h 10011"/>
              <a:gd name="connsiteX5" fmla="*/ 551 w 11172"/>
              <a:gd name="connsiteY5" fmla="*/ 0 h 10011"/>
              <a:gd name="connsiteX6" fmla="*/ 11165 w 11172"/>
              <a:gd name="connsiteY6" fmla="*/ 36 h 10011"/>
              <a:gd name="connsiteX7" fmla="*/ 11172 w 11172"/>
              <a:gd name="connsiteY7" fmla="*/ 10011 h 10011"/>
              <a:gd name="connsiteX8" fmla="*/ 551 w 11172"/>
              <a:gd name="connsiteY8" fmla="*/ 9950 h 10011"/>
              <a:gd name="connsiteX9" fmla="*/ 551 w 11172"/>
              <a:gd name="connsiteY9" fmla="*/ 6813 h 10011"/>
              <a:gd name="connsiteX0" fmla="*/ 551 w 11172"/>
              <a:gd name="connsiteY0" fmla="*/ 6813 h 10832"/>
              <a:gd name="connsiteX1" fmla="*/ 379 w 11172"/>
              <a:gd name="connsiteY1" fmla="*/ 7037 h 10832"/>
              <a:gd name="connsiteX2" fmla="*/ 0 w 11172"/>
              <a:gd name="connsiteY2" fmla="*/ 4936 h 10832"/>
              <a:gd name="connsiteX3" fmla="*/ 379 w 11172"/>
              <a:gd name="connsiteY3" fmla="*/ 2835 h 10832"/>
              <a:gd name="connsiteX4" fmla="*/ 551 w 11172"/>
              <a:gd name="connsiteY4" fmla="*/ 3059 h 10832"/>
              <a:gd name="connsiteX5" fmla="*/ 551 w 11172"/>
              <a:gd name="connsiteY5" fmla="*/ 0 h 10832"/>
              <a:gd name="connsiteX6" fmla="*/ 11165 w 11172"/>
              <a:gd name="connsiteY6" fmla="*/ 36 h 10832"/>
              <a:gd name="connsiteX7" fmla="*/ 11172 w 11172"/>
              <a:gd name="connsiteY7" fmla="*/ 10011 h 10832"/>
              <a:gd name="connsiteX8" fmla="*/ 551 w 11172"/>
              <a:gd name="connsiteY8" fmla="*/ 10832 h 10832"/>
              <a:gd name="connsiteX9" fmla="*/ 551 w 11172"/>
              <a:gd name="connsiteY9" fmla="*/ 6813 h 10832"/>
              <a:gd name="connsiteX0" fmla="*/ 551 w 11167"/>
              <a:gd name="connsiteY0" fmla="*/ 6813 h 11048"/>
              <a:gd name="connsiteX1" fmla="*/ 379 w 11167"/>
              <a:gd name="connsiteY1" fmla="*/ 7037 h 11048"/>
              <a:gd name="connsiteX2" fmla="*/ 0 w 11167"/>
              <a:gd name="connsiteY2" fmla="*/ 4936 h 11048"/>
              <a:gd name="connsiteX3" fmla="*/ 379 w 11167"/>
              <a:gd name="connsiteY3" fmla="*/ 2835 h 11048"/>
              <a:gd name="connsiteX4" fmla="*/ 551 w 11167"/>
              <a:gd name="connsiteY4" fmla="*/ 3059 h 11048"/>
              <a:gd name="connsiteX5" fmla="*/ 551 w 11167"/>
              <a:gd name="connsiteY5" fmla="*/ 0 h 11048"/>
              <a:gd name="connsiteX6" fmla="*/ 11165 w 11167"/>
              <a:gd name="connsiteY6" fmla="*/ 36 h 11048"/>
              <a:gd name="connsiteX7" fmla="*/ 11162 w 11167"/>
              <a:gd name="connsiteY7" fmla="*/ 11048 h 11048"/>
              <a:gd name="connsiteX8" fmla="*/ 551 w 11167"/>
              <a:gd name="connsiteY8" fmla="*/ 10832 h 11048"/>
              <a:gd name="connsiteX9" fmla="*/ 551 w 11167"/>
              <a:gd name="connsiteY9" fmla="*/ 6813 h 11048"/>
              <a:gd name="connsiteX0" fmla="*/ 551 w 11167"/>
              <a:gd name="connsiteY0" fmla="*/ 6813 h 10944"/>
              <a:gd name="connsiteX1" fmla="*/ 379 w 11167"/>
              <a:gd name="connsiteY1" fmla="*/ 7037 h 10944"/>
              <a:gd name="connsiteX2" fmla="*/ 0 w 11167"/>
              <a:gd name="connsiteY2" fmla="*/ 4936 h 10944"/>
              <a:gd name="connsiteX3" fmla="*/ 379 w 11167"/>
              <a:gd name="connsiteY3" fmla="*/ 2835 h 10944"/>
              <a:gd name="connsiteX4" fmla="*/ 551 w 11167"/>
              <a:gd name="connsiteY4" fmla="*/ 3059 h 10944"/>
              <a:gd name="connsiteX5" fmla="*/ 551 w 11167"/>
              <a:gd name="connsiteY5" fmla="*/ 0 h 10944"/>
              <a:gd name="connsiteX6" fmla="*/ 11165 w 11167"/>
              <a:gd name="connsiteY6" fmla="*/ 36 h 10944"/>
              <a:gd name="connsiteX7" fmla="*/ 11162 w 11167"/>
              <a:gd name="connsiteY7" fmla="*/ 10944 h 10944"/>
              <a:gd name="connsiteX8" fmla="*/ 551 w 11167"/>
              <a:gd name="connsiteY8" fmla="*/ 10832 h 10944"/>
              <a:gd name="connsiteX9" fmla="*/ 551 w 11167"/>
              <a:gd name="connsiteY9" fmla="*/ 6813 h 10944"/>
              <a:gd name="connsiteX0" fmla="*/ 551 w 11167"/>
              <a:gd name="connsiteY0" fmla="*/ 6813 h 10892"/>
              <a:gd name="connsiteX1" fmla="*/ 379 w 11167"/>
              <a:gd name="connsiteY1" fmla="*/ 7037 h 10892"/>
              <a:gd name="connsiteX2" fmla="*/ 0 w 11167"/>
              <a:gd name="connsiteY2" fmla="*/ 4936 h 10892"/>
              <a:gd name="connsiteX3" fmla="*/ 379 w 11167"/>
              <a:gd name="connsiteY3" fmla="*/ 2835 h 10892"/>
              <a:gd name="connsiteX4" fmla="*/ 551 w 11167"/>
              <a:gd name="connsiteY4" fmla="*/ 3059 h 10892"/>
              <a:gd name="connsiteX5" fmla="*/ 551 w 11167"/>
              <a:gd name="connsiteY5" fmla="*/ 0 h 10892"/>
              <a:gd name="connsiteX6" fmla="*/ 11165 w 11167"/>
              <a:gd name="connsiteY6" fmla="*/ 36 h 10892"/>
              <a:gd name="connsiteX7" fmla="*/ 11162 w 11167"/>
              <a:gd name="connsiteY7" fmla="*/ 10892 h 10892"/>
              <a:gd name="connsiteX8" fmla="*/ 551 w 11167"/>
              <a:gd name="connsiteY8" fmla="*/ 10832 h 10892"/>
              <a:gd name="connsiteX9" fmla="*/ 551 w 11167"/>
              <a:gd name="connsiteY9" fmla="*/ 6813 h 10892"/>
              <a:gd name="connsiteX0" fmla="*/ 551 w 11167"/>
              <a:gd name="connsiteY0" fmla="*/ 6813 h 10832"/>
              <a:gd name="connsiteX1" fmla="*/ 379 w 11167"/>
              <a:gd name="connsiteY1" fmla="*/ 7037 h 10832"/>
              <a:gd name="connsiteX2" fmla="*/ 0 w 11167"/>
              <a:gd name="connsiteY2" fmla="*/ 4936 h 10832"/>
              <a:gd name="connsiteX3" fmla="*/ 379 w 11167"/>
              <a:gd name="connsiteY3" fmla="*/ 2835 h 10832"/>
              <a:gd name="connsiteX4" fmla="*/ 551 w 11167"/>
              <a:gd name="connsiteY4" fmla="*/ 3059 h 10832"/>
              <a:gd name="connsiteX5" fmla="*/ 551 w 11167"/>
              <a:gd name="connsiteY5" fmla="*/ 0 h 10832"/>
              <a:gd name="connsiteX6" fmla="*/ 11165 w 11167"/>
              <a:gd name="connsiteY6" fmla="*/ 36 h 10832"/>
              <a:gd name="connsiteX7" fmla="*/ 11162 w 11167"/>
              <a:gd name="connsiteY7" fmla="*/ 10736 h 10832"/>
              <a:gd name="connsiteX8" fmla="*/ 551 w 11167"/>
              <a:gd name="connsiteY8" fmla="*/ 10832 h 10832"/>
              <a:gd name="connsiteX9" fmla="*/ 551 w 11167"/>
              <a:gd name="connsiteY9" fmla="*/ 6813 h 10832"/>
              <a:gd name="connsiteX0" fmla="*/ 551 w 11172"/>
              <a:gd name="connsiteY0" fmla="*/ 6813 h 10840"/>
              <a:gd name="connsiteX1" fmla="*/ 379 w 11172"/>
              <a:gd name="connsiteY1" fmla="*/ 7037 h 10840"/>
              <a:gd name="connsiteX2" fmla="*/ 0 w 11172"/>
              <a:gd name="connsiteY2" fmla="*/ 4936 h 10840"/>
              <a:gd name="connsiteX3" fmla="*/ 379 w 11172"/>
              <a:gd name="connsiteY3" fmla="*/ 2835 h 10840"/>
              <a:gd name="connsiteX4" fmla="*/ 551 w 11172"/>
              <a:gd name="connsiteY4" fmla="*/ 3059 h 10840"/>
              <a:gd name="connsiteX5" fmla="*/ 551 w 11172"/>
              <a:gd name="connsiteY5" fmla="*/ 0 h 10840"/>
              <a:gd name="connsiteX6" fmla="*/ 11165 w 11172"/>
              <a:gd name="connsiteY6" fmla="*/ 36 h 10840"/>
              <a:gd name="connsiteX7" fmla="*/ 11172 w 11172"/>
              <a:gd name="connsiteY7" fmla="*/ 10840 h 10840"/>
              <a:gd name="connsiteX8" fmla="*/ 551 w 11172"/>
              <a:gd name="connsiteY8" fmla="*/ 10832 h 10840"/>
              <a:gd name="connsiteX9" fmla="*/ 551 w 11172"/>
              <a:gd name="connsiteY9" fmla="*/ 6813 h 10840"/>
              <a:gd name="connsiteX0" fmla="*/ 551 w 11172"/>
              <a:gd name="connsiteY0" fmla="*/ 7751 h 11778"/>
              <a:gd name="connsiteX1" fmla="*/ 379 w 11172"/>
              <a:gd name="connsiteY1" fmla="*/ 7975 h 11778"/>
              <a:gd name="connsiteX2" fmla="*/ 0 w 11172"/>
              <a:gd name="connsiteY2" fmla="*/ 5874 h 11778"/>
              <a:gd name="connsiteX3" fmla="*/ 379 w 11172"/>
              <a:gd name="connsiteY3" fmla="*/ 3773 h 11778"/>
              <a:gd name="connsiteX4" fmla="*/ 551 w 11172"/>
              <a:gd name="connsiteY4" fmla="*/ 3997 h 11778"/>
              <a:gd name="connsiteX5" fmla="*/ 551 w 11172"/>
              <a:gd name="connsiteY5" fmla="*/ 0 h 11778"/>
              <a:gd name="connsiteX6" fmla="*/ 11165 w 11172"/>
              <a:gd name="connsiteY6" fmla="*/ 974 h 11778"/>
              <a:gd name="connsiteX7" fmla="*/ 11172 w 11172"/>
              <a:gd name="connsiteY7" fmla="*/ 11778 h 11778"/>
              <a:gd name="connsiteX8" fmla="*/ 551 w 11172"/>
              <a:gd name="connsiteY8" fmla="*/ 11770 h 11778"/>
              <a:gd name="connsiteX9" fmla="*/ 551 w 11172"/>
              <a:gd name="connsiteY9" fmla="*/ 7751 h 11778"/>
              <a:gd name="connsiteX0" fmla="*/ 551 w 11172"/>
              <a:gd name="connsiteY0" fmla="*/ 7751 h 11778"/>
              <a:gd name="connsiteX1" fmla="*/ 379 w 11172"/>
              <a:gd name="connsiteY1" fmla="*/ 7975 h 11778"/>
              <a:gd name="connsiteX2" fmla="*/ 0 w 11172"/>
              <a:gd name="connsiteY2" fmla="*/ 5874 h 11778"/>
              <a:gd name="connsiteX3" fmla="*/ 379 w 11172"/>
              <a:gd name="connsiteY3" fmla="*/ 3773 h 11778"/>
              <a:gd name="connsiteX4" fmla="*/ 551 w 11172"/>
              <a:gd name="connsiteY4" fmla="*/ 3997 h 11778"/>
              <a:gd name="connsiteX5" fmla="*/ 551 w 11172"/>
              <a:gd name="connsiteY5" fmla="*/ 0 h 11778"/>
              <a:gd name="connsiteX6" fmla="*/ 11165 w 11172"/>
              <a:gd name="connsiteY6" fmla="*/ 36 h 11778"/>
              <a:gd name="connsiteX7" fmla="*/ 11172 w 11172"/>
              <a:gd name="connsiteY7" fmla="*/ 11778 h 11778"/>
              <a:gd name="connsiteX8" fmla="*/ 551 w 11172"/>
              <a:gd name="connsiteY8" fmla="*/ 11770 h 11778"/>
              <a:gd name="connsiteX9" fmla="*/ 551 w 11172"/>
              <a:gd name="connsiteY9" fmla="*/ 7751 h 1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72" h="11778">
                <a:moveTo>
                  <a:pt x="551" y="7751"/>
                </a:moveTo>
                <a:cubicBezTo>
                  <a:pt x="500" y="7891"/>
                  <a:pt x="440" y="7975"/>
                  <a:pt x="379" y="7975"/>
                </a:cubicBezTo>
                <a:cubicBezTo>
                  <a:pt x="167" y="7975"/>
                  <a:pt x="0" y="7050"/>
                  <a:pt x="0" y="5874"/>
                </a:cubicBezTo>
                <a:cubicBezTo>
                  <a:pt x="0" y="4726"/>
                  <a:pt x="167" y="3773"/>
                  <a:pt x="379" y="3773"/>
                </a:cubicBezTo>
                <a:cubicBezTo>
                  <a:pt x="440" y="3773"/>
                  <a:pt x="500" y="3857"/>
                  <a:pt x="551" y="3997"/>
                </a:cubicBezTo>
                <a:cubicBezTo>
                  <a:pt x="551" y="888"/>
                  <a:pt x="549" y="1753"/>
                  <a:pt x="551" y="0"/>
                </a:cubicBezTo>
                <a:lnTo>
                  <a:pt x="11165" y="36"/>
                </a:lnTo>
                <a:cubicBezTo>
                  <a:pt x="11171" y="4782"/>
                  <a:pt x="11172" y="11778"/>
                  <a:pt x="11172" y="11778"/>
                </a:cubicBezTo>
                <a:lnTo>
                  <a:pt x="551" y="11770"/>
                </a:lnTo>
                <a:lnTo>
                  <a:pt x="551" y="7751"/>
                </a:lnTo>
                <a:close/>
              </a:path>
            </a:pathLst>
          </a:cu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0">
                <a:schemeClr val="accent6"/>
              </a:gs>
            </a:gsLst>
            <a:lin ang="0" scaled="0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48" name="AutoShape 26"/>
          <p:cNvSpPr>
            <a:spLocks noChangeAspect="1" noChangeArrowheads="1" noTextEdit="1"/>
          </p:cNvSpPr>
          <p:nvPr/>
        </p:nvSpPr>
        <p:spPr bwMode="auto">
          <a:xfrm flipH="1">
            <a:off x="4155813" y="4814514"/>
            <a:ext cx="2863975" cy="115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49" name="Freeform 28"/>
          <p:cNvSpPr>
            <a:spLocks/>
          </p:cNvSpPr>
          <p:nvPr/>
        </p:nvSpPr>
        <p:spPr bwMode="auto">
          <a:xfrm flipH="1">
            <a:off x="5602856" y="5605574"/>
            <a:ext cx="5850941" cy="1254975"/>
          </a:xfrm>
          <a:custGeom>
            <a:avLst/>
            <a:gdLst>
              <a:gd name="T0" fmla="*/ 0 w 1442"/>
              <a:gd name="T1" fmla="*/ 0 h 1229"/>
              <a:gd name="T2" fmla="*/ 1442 w 1442"/>
              <a:gd name="T3" fmla="*/ 1 h 1229"/>
              <a:gd name="T4" fmla="*/ 1442 w 1442"/>
              <a:gd name="T5" fmla="*/ 420 h 1229"/>
              <a:gd name="T6" fmla="*/ 1181 w 1442"/>
              <a:gd name="T7" fmla="*/ 616 h 1229"/>
              <a:gd name="T8" fmla="*/ 1441 w 1442"/>
              <a:gd name="T9" fmla="*/ 810 h 1229"/>
              <a:gd name="T10" fmla="*/ 1441 w 1442"/>
              <a:gd name="T11" fmla="*/ 1229 h 1229"/>
              <a:gd name="T12" fmla="*/ 0 w 1442"/>
              <a:gd name="T13" fmla="*/ 1229 h 1229"/>
              <a:gd name="T14" fmla="*/ 0 w 1442"/>
              <a:gd name="T15" fmla="*/ 0 h 1229"/>
              <a:gd name="connsiteX0" fmla="*/ 0 w 38508"/>
              <a:gd name="connsiteY0" fmla="*/ 347 h 10201"/>
              <a:gd name="connsiteX1" fmla="*/ 35853 w 38508"/>
              <a:gd name="connsiteY1" fmla="*/ 209 h 10201"/>
              <a:gd name="connsiteX2" fmla="*/ 35853 w 38508"/>
              <a:gd name="connsiteY2" fmla="*/ 3618 h 10201"/>
              <a:gd name="connsiteX3" fmla="*/ 34043 w 38508"/>
              <a:gd name="connsiteY3" fmla="*/ 5213 h 10201"/>
              <a:gd name="connsiteX4" fmla="*/ 35846 w 38508"/>
              <a:gd name="connsiteY4" fmla="*/ 6792 h 10201"/>
              <a:gd name="connsiteX5" fmla="*/ 35846 w 38508"/>
              <a:gd name="connsiteY5" fmla="*/ 10201 h 10201"/>
              <a:gd name="connsiteX6" fmla="*/ 25853 w 38508"/>
              <a:gd name="connsiteY6" fmla="*/ 10201 h 10201"/>
              <a:gd name="connsiteX7" fmla="*/ 0 w 38508"/>
              <a:gd name="connsiteY7" fmla="*/ 347 h 10201"/>
              <a:gd name="connsiteX0" fmla="*/ 0 w 38603"/>
              <a:gd name="connsiteY0" fmla="*/ 139 h 9993"/>
              <a:gd name="connsiteX1" fmla="*/ 35853 w 38603"/>
              <a:gd name="connsiteY1" fmla="*/ 1 h 9993"/>
              <a:gd name="connsiteX2" fmla="*/ 35853 w 38603"/>
              <a:gd name="connsiteY2" fmla="*/ 3410 h 9993"/>
              <a:gd name="connsiteX3" fmla="*/ 34043 w 38603"/>
              <a:gd name="connsiteY3" fmla="*/ 5005 h 9993"/>
              <a:gd name="connsiteX4" fmla="*/ 35846 w 38603"/>
              <a:gd name="connsiteY4" fmla="*/ 6584 h 9993"/>
              <a:gd name="connsiteX5" fmla="*/ 35846 w 38603"/>
              <a:gd name="connsiteY5" fmla="*/ 9993 h 9993"/>
              <a:gd name="connsiteX6" fmla="*/ 25853 w 38603"/>
              <a:gd name="connsiteY6" fmla="*/ 9993 h 9993"/>
              <a:gd name="connsiteX7" fmla="*/ 0 w 38603"/>
              <a:gd name="connsiteY7" fmla="*/ 139 h 9993"/>
              <a:gd name="connsiteX0" fmla="*/ 0 w 9289"/>
              <a:gd name="connsiteY0" fmla="*/ 138 h 9999"/>
              <a:gd name="connsiteX1" fmla="*/ 9288 w 9289"/>
              <a:gd name="connsiteY1" fmla="*/ 0 h 9999"/>
              <a:gd name="connsiteX2" fmla="*/ 9288 w 9289"/>
              <a:gd name="connsiteY2" fmla="*/ 3411 h 9999"/>
              <a:gd name="connsiteX3" fmla="*/ 8819 w 9289"/>
              <a:gd name="connsiteY3" fmla="*/ 5008 h 9999"/>
              <a:gd name="connsiteX4" fmla="*/ 9286 w 9289"/>
              <a:gd name="connsiteY4" fmla="*/ 6588 h 9999"/>
              <a:gd name="connsiteX5" fmla="*/ 9286 w 9289"/>
              <a:gd name="connsiteY5" fmla="*/ 9999 h 9999"/>
              <a:gd name="connsiteX6" fmla="*/ 6697 w 9289"/>
              <a:gd name="connsiteY6" fmla="*/ 9999 h 9999"/>
              <a:gd name="connsiteX7" fmla="*/ 0 w 9289"/>
              <a:gd name="connsiteY7" fmla="*/ 138 h 9999"/>
              <a:gd name="connsiteX0" fmla="*/ 0 w 10000"/>
              <a:gd name="connsiteY0" fmla="*/ 138 h 10073"/>
              <a:gd name="connsiteX1" fmla="*/ 9999 w 10000"/>
              <a:gd name="connsiteY1" fmla="*/ 0 h 10073"/>
              <a:gd name="connsiteX2" fmla="*/ 9999 w 10000"/>
              <a:gd name="connsiteY2" fmla="*/ 3411 h 10073"/>
              <a:gd name="connsiteX3" fmla="*/ 9494 w 10000"/>
              <a:gd name="connsiteY3" fmla="*/ 5009 h 10073"/>
              <a:gd name="connsiteX4" fmla="*/ 9997 w 10000"/>
              <a:gd name="connsiteY4" fmla="*/ 6589 h 10073"/>
              <a:gd name="connsiteX5" fmla="*/ 9997 w 10000"/>
              <a:gd name="connsiteY5" fmla="*/ 10000 h 10073"/>
              <a:gd name="connsiteX6" fmla="*/ 8 w 10000"/>
              <a:gd name="connsiteY6" fmla="*/ 10073 h 10073"/>
              <a:gd name="connsiteX7" fmla="*/ 0 w 10000"/>
              <a:gd name="connsiteY7" fmla="*/ 138 h 10073"/>
              <a:gd name="connsiteX0" fmla="*/ 0 w 10000"/>
              <a:gd name="connsiteY0" fmla="*/ 138 h 10000"/>
              <a:gd name="connsiteX1" fmla="*/ 9999 w 10000"/>
              <a:gd name="connsiteY1" fmla="*/ 0 h 10000"/>
              <a:gd name="connsiteX2" fmla="*/ 9999 w 10000"/>
              <a:gd name="connsiteY2" fmla="*/ 3411 h 10000"/>
              <a:gd name="connsiteX3" fmla="*/ 9494 w 10000"/>
              <a:gd name="connsiteY3" fmla="*/ 5009 h 10000"/>
              <a:gd name="connsiteX4" fmla="*/ 9997 w 10000"/>
              <a:gd name="connsiteY4" fmla="*/ 6589 h 10000"/>
              <a:gd name="connsiteX5" fmla="*/ 9997 w 10000"/>
              <a:gd name="connsiteY5" fmla="*/ 10000 h 10000"/>
              <a:gd name="connsiteX6" fmla="*/ 0 w 10000"/>
              <a:gd name="connsiteY6" fmla="*/ 9963 h 10000"/>
              <a:gd name="connsiteX7" fmla="*/ 0 w 10000"/>
              <a:gd name="connsiteY7" fmla="*/ 138 h 10000"/>
              <a:gd name="connsiteX0" fmla="*/ 8 w 10008"/>
              <a:gd name="connsiteY0" fmla="*/ 138 h 10000"/>
              <a:gd name="connsiteX1" fmla="*/ 10007 w 10008"/>
              <a:gd name="connsiteY1" fmla="*/ 0 h 10000"/>
              <a:gd name="connsiteX2" fmla="*/ 10007 w 10008"/>
              <a:gd name="connsiteY2" fmla="*/ 3411 h 10000"/>
              <a:gd name="connsiteX3" fmla="*/ 9502 w 10008"/>
              <a:gd name="connsiteY3" fmla="*/ 5009 h 10000"/>
              <a:gd name="connsiteX4" fmla="*/ 10005 w 10008"/>
              <a:gd name="connsiteY4" fmla="*/ 6589 h 10000"/>
              <a:gd name="connsiteX5" fmla="*/ 10005 w 10008"/>
              <a:gd name="connsiteY5" fmla="*/ 10000 h 10000"/>
              <a:gd name="connsiteX6" fmla="*/ 0 w 10008"/>
              <a:gd name="connsiteY6" fmla="*/ 9963 h 10000"/>
              <a:gd name="connsiteX7" fmla="*/ 8 w 10008"/>
              <a:gd name="connsiteY7" fmla="*/ 138 h 10000"/>
              <a:gd name="connsiteX0" fmla="*/ 8 w 10008"/>
              <a:gd name="connsiteY0" fmla="*/ 101 h 10000"/>
              <a:gd name="connsiteX1" fmla="*/ 10007 w 10008"/>
              <a:gd name="connsiteY1" fmla="*/ 0 h 10000"/>
              <a:gd name="connsiteX2" fmla="*/ 10007 w 10008"/>
              <a:gd name="connsiteY2" fmla="*/ 3411 h 10000"/>
              <a:gd name="connsiteX3" fmla="*/ 9502 w 10008"/>
              <a:gd name="connsiteY3" fmla="*/ 5009 h 10000"/>
              <a:gd name="connsiteX4" fmla="*/ 10005 w 10008"/>
              <a:gd name="connsiteY4" fmla="*/ 6589 h 10000"/>
              <a:gd name="connsiteX5" fmla="*/ 10005 w 10008"/>
              <a:gd name="connsiteY5" fmla="*/ 10000 h 10000"/>
              <a:gd name="connsiteX6" fmla="*/ 0 w 10008"/>
              <a:gd name="connsiteY6" fmla="*/ 9963 h 10000"/>
              <a:gd name="connsiteX7" fmla="*/ 8 w 10008"/>
              <a:gd name="connsiteY7" fmla="*/ 101 h 10000"/>
              <a:gd name="connsiteX0" fmla="*/ 8 w 10008"/>
              <a:gd name="connsiteY0" fmla="*/ 64 h 10000"/>
              <a:gd name="connsiteX1" fmla="*/ 10007 w 10008"/>
              <a:gd name="connsiteY1" fmla="*/ 0 h 10000"/>
              <a:gd name="connsiteX2" fmla="*/ 10007 w 10008"/>
              <a:gd name="connsiteY2" fmla="*/ 3411 h 10000"/>
              <a:gd name="connsiteX3" fmla="*/ 9502 w 10008"/>
              <a:gd name="connsiteY3" fmla="*/ 5009 h 10000"/>
              <a:gd name="connsiteX4" fmla="*/ 10005 w 10008"/>
              <a:gd name="connsiteY4" fmla="*/ 6589 h 10000"/>
              <a:gd name="connsiteX5" fmla="*/ 10005 w 10008"/>
              <a:gd name="connsiteY5" fmla="*/ 10000 h 10000"/>
              <a:gd name="connsiteX6" fmla="*/ 0 w 10008"/>
              <a:gd name="connsiteY6" fmla="*/ 9963 h 10000"/>
              <a:gd name="connsiteX7" fmla="*/ 8 w 10008"/>
              <a:gd name="connsiteY7" fmla="*/ 64 h 10000"/>
              <a:gd name="connsiteX0" fmla="*/ 8 w 10008"/>
              <a:gd name="connsiteY0" fmla="*/ 46 h 10000"/>
              <a:gd name="connsiteX1" fmla="*/ 10007 w 10008"/>
              <a:gd name="connsiteY1" fmla="*/ 0 h 10000"/>
              <a:gd name="connsiteX2" fmla="*/ 10007 w 10008"/>
              <a:gd name="connsiteY2" fmla="*/ 3411 h 10000"/>
              <a:gd name="connsiteX3" fmla="*/ 9502 w 10008"/>
              <a:gd name="connsiteY3" fmla="*/ 5009 h 10000"/>
              <a:gd name="connsiteX4" fmla="*/ 10005 w 10008"/>
              <a:gd name="connsiteY4" fmla="*/ 6589 h 10000"/>
              <a:gd name="connsiteX5" fmla="*/ 10005 w 10008"/>
              <a:gd name="connsiteY5" fmla="*/ 10000 h 10000"/>
              <a:gd name="connsiteX6" fmla="*/ 0 w 10008"/>
              <a:gd name="connsiteY6" fmla="*/ 9963 h 10000"/>
              <a:gd name="connsiteX7" fmla="*/ 8 w 10008"/>
              <a:gd name="connsiteY7" fmla="*/ 46 h 10000"/>
              <a:gd name="connsiteX0" fmla="*/ 8 w 10008"/>
              <a:gd name="connsiteY0" fmla="*/ 480 h 10434"/>
              <a:gd name="connsiteX1" fmla="*/ 10007 w 10008"/>
              <a:gd name="connsiteY1" fmla="*/ 0 h 10434"/>
              <a:gd name="connsiteX2" fmla="*/ 10007 w 10008"/>
              <a:gd name="connsiteY2" fmla="*/ 3845 h 10434"/>
              <a:gd name="connsiteX3" fmla="*/ 9502 w 10008"/>
              <a:gd name="connsiteY3" fmla="*/ 5443 h 10434"/>
              <a:gd name="connsiteX4" fmla="*/ 10005 w 10008"/>
              <a:gd name="connsiteY4" fmla="*/ 7023 h 10434"/>
              <a:gd name="connsiteX5" fmla="*/ 10005 w 10008"/>
              <a:gd name="connsiteY5" fmla="*/ 10434 h 10434"/>
              <a:gd name="connsiteX6" fmla="*/ 0 w 10008"/>
              <a:gd name="connsiteY6" fmla="*/ 10397 h 10434"/>
              <a:gd name="connsiteX7" fmla="*/ 8 w 10008"/>
              <a:gd name="connsiteY7" fmla="*/ 480 h 10434"/>
              <a:gd name="connsiteX0" fmla="*/ 8 w 10008"/>
              <a:gd name="connsiteY0" fmla="*/ 0 h 10467"/>
              <a:gd name="connsiteX1" fmla="*/ 10007 w 10008"/>
              <a:gd name="connsiteY1" fmla="*/ 33 h 10467"/>
              <a:gd name="connsiteX2" fmla="*/ 10007 w 10008"/>
              <a:gd name="connsiteY2" fmla="*/ 3878 h 10467"/>
              <a:gd name="connsiteX3" fmla="*/ 9502 w 10008"/>
              <a:gd name="connsiteY3" fmla="*/ 5476 h 10467"/>
              <a:gd name="connsiteX4" fmla="*/ 10005 w 10008"/>
              <a:gd name="connsiteY4" fmla="*/ 7056 h 10467"/>
              <a:gd name="connsiteX5" fmla="*/ 10005 w 10008"/>
              <a:gd name="connsiteY5" fmla="*/ 10467 h 10467"/>
              <a:gd name="connsiteX6" fmla="*/ 0 w 10008"/>
              <a:gd name="connsiteY6" fmla="*/ 10430 h 10467"/>
              <a:gd name="connsiteX7" fmla="*/ 8 w 10008"/>
              <a:gd name="connsiteY7" fmla="*/ 0 h 10467"/>
              <a:gd name="connsiteX0" fmla="*/ 26 w 10008"/>
              <a:gd name="connsiteY0" fmla="*/ 0 h 10467"/>
              <a:gd name="connsiteX1" fmla="*/ 10007 w 10008"/>
              <a:gd name="connsiteY1" fmla="*/ 33 h 10467"/>
              <a:gd name="connsiteX2" fmla="*/ 10007 w 10008"/>
              <a:gd name="connsiteY2" fmla="*/ 3878 h 10467"/>
              <a:gd name="connsiteX3" fmla="*/ 9502 w 10008"/>
              <a:gd name="connsiteY3" fmla="*/ 5476 h 10467"/>
              <a:gd name="connsiteX4" fmla="*/ 10005 w 10008"/>
              <a:gd name="connsiteY4" fmla="*/ 7056 h 10467"/>
              <a:gd name="connsiteX5" fmla="*/ 10005 w 10008"/>
              <a:gd name="connsiteY5" fmla="*/ 10467 h 10467"/>
              <a:gd name="connsiteX6" fmla="*/ 0 w 10008"/>
              <a:gd name="connsiteY6" fmla="*/ 10430 h 10467"/>
              <a:gd name="connsiteX7" fmla="*/ 26 w 10008"/>
              <a:gd name="connsiteY7" fmla="*/ 0 h 10467"/>
              <a:gd name="connsiteX0" fmla="*/ 0 w 9982"/>
              <a:gd name="connsiteY0" fmla="*/ 0 h 10467"/>
              <a:gd name="connsiteX1" fmla="*/ 9981 w 9982"/>
              <a:gd name="connsiteY1" fmla="*/ 33 h 10467"/>
              <a:gd name="connsiteX2" fmla="*/ 9981 w 9982"/>
              <a:gd name="connsiteY2" fmla="*/ 3878 h 10467"/>
              <a:gd name="connsiteX3" fmla="*/ 9476 w 9982"/>
              <a:gd name="connsiteY3" fmla="*/ 5476 h 10467"/>
              <a:gd name="connsiteX4" fmla="*/ 9979 w 9982"/>
              <a:gd name="connsiteY4" fmla="*/ 7056 h 10467"/>
              <a:gd name="connsiteX5" fmla="*/ 9979 w 9982"/>
              <a:gd name="connsiteY5" fmla="*/ 10467 h 10467"/>
              <a:gd name="connsiteX6" fmla="*/ 10 w 9982"/>
              <a:gd name="connsiteY6" fmla="*/ 10430 h 10467"/>
              <a:gd name="connsiteX7" fmla="*/ 0 w 9982"/>
              <a:gd name="connsiteY7" fmla="*/ 0 h 10467"/>
              <a:gd name="connsiteX0" fmla="*/ 0 w 9991"/>
              <a:gd name="connsiteY0" fmla="*/ 0 h 10000"/>
              <a:gd name="connsiteX1" fmla="*/ 9990 w 9991"/>
              <a:gd name="connsiteY1" fmla="*/ 32 h 10000"/>
              <a:gd name="connsiteX2" fmla="*/ 9990 w 9991"/>
              <a:gd name="connsiteY2" fmla="*/ 3705 h 10000"/>
              <a:gd name="connsiteX3" fmla="*/ 9484 w 9991"/>
              <a:gd name="connsiteY3" fmla="*/ 5232 h 10000"/>
              <a:gd name="connsiteX4" fmla="*/ 9988 w 9991"/>
              <a:gd name="connsiteY4" fmla="*/ 6741 h 10000"/>
              <a:gd name="connsiteX5" fmla="*/ 9988 w 9991"/>
              <a:gd name="connsiteY5" fmla="*/ 10000 h 10000"/>
              <a:gd name="connsiteX6" fmla="*/ 1 w 9991"/>
              <a:gd name="connsiteY6" fmla="*/ 9965 h 10000"/>
              <a:gd name="connsiteX7" fmla="*/ 0 w 9991"/>
              <a:gd name="connsiteY7" fmla="*/ 0 h 10000"/>
              <a:gd name="connsiteX0" fmla="*/ 0 w 10000"/>
              <a:gd name="connsiteY0" fmla="*/ 0 h 10038"/>
              <a:gd name="connsiteX1" fmla="*/ 9999 w 10000"/>
              <a:gd name="connsiteY1" fmla="*/ 70 h 10038"/>
              <a:gd name="connsiteX2" fmla="*/ 9999 w 10000"/>
              <a:gd name="connsiteY2" fmla="*/ 3743 h 10038"/>
              <a:gd name="connsiteX3" fmla="*/ 9493 w 10000"/>
              <a:gd name="connsiteY3" fmla="*/ 5270 h 10038"/>
              <a:gd name="connsiteX4" fmla="*/ 9997 w 10000"/>
              <a:gd name="connsiteY4" fmla="*/ 6779 h 10038"/>
              <a:gd name="connsiteX5" fmla="*/ 9997 w 10000"/>
              <a:gd name="connsiteY5" fmla="*/ 10038 h 10038"/>
              <a:gd name="connsiteX6" fmla="*/ 1 w 10000"/>
              <a:gd name="connsiteY6" fmla="*/ 10003 h 10038"/>
              <a:gd name="connsiteX7" fmla="*/ 0 w 10000"/>
              <a:gd name="connsiteY7" fmla="*/ 0 h 10038"/>
              <a:gd name="connsiteX0" fmla="*/ 0 w 10000"/>
              <a:gd name="connsiteY0" fmla="*/ 0 h 10000"/>
              <a:gd name="connsiteX1" fmla="*/ 9999 w 10000"/>
              <a:gd name="connsiteY1" fmla="*/ 32 h 10000"/>
              <a:gd name="connsiteX2" fmla="*/ 9999 w 10000"/>
              <a:gd name="connsiteY2" fmla="*/ 3705 h 10000"/>
              <a:gd name="connsiteX3" fmla="*/ 9493 w 10000"/>
              <a:gd name="connsiteY3" fmla="*/ 5232 h 10000"/>
              <a:gd name="connsiteX4" fmla="*/ 9997 w 10000"/>
              <a:gd name="connsiteY4" fmla="*/ 6741 h 10000"/>
              <a:gd name="connsiteX5" fmla="*/ 9997 w 10000"/>
              <a:gd name="connsiteY5" fmla="*/ 10000 h 10000"/>
              <a:gd name="connsiteX6" fmla="*/ 1 w 10000"/>
              <a:gd name="connsiteY6" fmla="*/ 9965 h 10000"/>
              <a:gd name="connsiteX7" fmla="*/ 0 w 10000"/>
              <a:gd name="connsiteY7" fmla="*/ 0 h 10000"/>
              <a:gd name="connsiteX0" fmla="*/ 0 w 10000"/>
              <a:gd name="connsiteY0" fmla="*/ 0 h 10410"/>
              <a:gd name="connsiteX1" fmla="*/ 9999 w 10000"/>
              <a:gd name="connsiteY1" fmla="*/ 32 h 10410"/>
              <a:gd name="connsiteX2" fmla="*/ 9999 w 10000"/>
              <a:gd name="connsiteY2" fmla="*/ 3705 h 10410"/>
              <a:gd name="connsiteX3" fmla="*/ 9493 w 10000"/>
              <a:gd name="connsiteY3" fmla="*/ 5232 h 10410"/>
              <a:gd name="connsiteX4" fmla="*/ 9997 w 10000"/>
              <a:gd name="connsiteY4" fmla="*/ 6741 h 10410"/>
              <a:gd name="connsiteX5" fmla="*/ 9997 w 10000"/>
              <a:gd name="connsiteY5" fmla="*/ 10410 h 10410"/>
              <a:gd name="connsiteX6" fmla="*/ 1 w 10000"/>
              <a:gd name="connsiteY6" fmla="*/ 9965 h 10410"/>
              <a:gd name="connsiteX7" fmla="*/ 0 w 10000"/>
              <a:gd name="connsiteY7" fmla="*/ 0 h 10410"/>
              <a:gd name="connsiteX0" fmla="*/ 0 w 10000"/>
              <a:gd name="connsiteY0" fmla="*/ 0 h 10410"/>
              <a:gd name="connsiteX1" fmla="*/ 9999 w 10000"/>
              <a:gd name="connsiteY1" fmla="*/ 32 h 10410"/>
              <a:gd name="connsiteX2" fmla="*/ 9999 w 10000"/>
              <a:gd name="connsiteY2" fmla="*/ 3705 h 10410"/>
              <a:gd name="connsiteX3" fmla="*/ 9493 w 10000"/>
              <a:gd name="connsiteY3" fmla="*/ 5232 h 10410"/>
              <a:gd name="connsiteX4" fmla="*/ 9997 w 10000"/>
              <a:gd name="connsiteY4" fmla="*/ 6741 h 10410"/>
              <a:gd name="connsiteX5" fmla="*/ 9997 w 10000"/>
              <a:gd name="connsiteY5" fmla="*/ 10410 h 10410"/>
              <a:gd name="connsiteX6" fmla="*/ 1 w 10000"/>
              <a:gd name="connsiteY6" fmla="*/ 10404 h 10410"/>
              <a:gd name="connsiteX7" fmla="*/ 0 w 10000"/>
              <a:gd name="connsiteY7" fmla="*/ 0 h 1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410">
                <a:moveTo>
                  <a:pt x="0" y="0"/>
                </a:moveTo>
                <a:lnTo>
                  <a:pt x="9999" y="32"/>
                </a:lnTo>
                <a:cubicBezTo>
                  <a:pt x="10002" y="1601"/>
                  <a:pt x="9999" y="2157"/>
                  <a:pt x="9999" y="3705"/>
                </a:cubicBezTo>
                <a:cubicBezTo>
                  <a:pt x="9739" y="3417"/>
                  <a:pt x="9493" y="4165"/>
                  <a:pt x="9493" y="5232"/>
                </a:cubicBezTo>
                <a:cubicBezTo>
                  <a:pt x="9493" y="6282"/>
                  <a:pt x="9744" y="7036"/>
                  <a:pt x="9997" y="6741"/>
                </a:cubicBezTo>
                <a:lnTo>
                  <a:pt x="9997" y="10410"/>
                </a:lnTo>
                <a:lnTo>
                  <a:pt x="1" y="10404"/>
                </a:lnTo>
                <a:cubicBezTo>
                  <a:pt x="-2" y="7239"/>
                  <a:pt x="3" y="3164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50" name="Freeform 29"/>
          <p:cNvSpPr>
            <a:spLocks/>
          </p:cNvSpPr>
          <p:nvPr/>
        </p:nvSpPr>
        <p:spPr bwMode="auto">
          <a:xfrm flipH="1">
            <a:off x="870856" y="5607208"/>
            <a:ext cx="4994378" cy="1254958"/>
          </a:xfrm>
          <a:custGeom>
            <a:avLst/>
            <a:gdLst>
              <a:gd name="T0" fmla="*/ 264 w 1712"/>
              <a:gd name="T1" fmla="*/ 777 h 1228"/>
              <a:gd name="T2" fmla="*/ 182 w 1712"/>
              <a:gd name="T3" fmla="*/ 797 h 1228"/>
              <a:gd name="T4" fmla="*/ 0 w 1712"/>
              <a:gd name="T5" fmla="*/ 615 h 1228"/>
              <a:gd name="T6" fmla="*/ 182 w 1712"/>
              <a:gd name="T7" fmla="*/ 434 h 1228"/>
              <a:gd name="T8" fmla="*/ 265 w 1712"/>
              <a:gd name="T9" fmla="*/ 453 h 1228"/>
              <a:gd name="T10" fmla="*/ 264 w 1712"/>
              <a:gd name="T11" fmla="*/ 0 h 1228"/>
              <a:gd name="T12" fmla="*/ 1712 w 1712"/>
              <a:gd name="T13" fmla="*/ 0 h 1228"/>
              <a:gd name="T14" fmla="*/ 1712 w 1712"/>
              <a:gd name="T15" fmla="*/ 1228 h 1228"/>
              <a:gd name="T16" fmla="*/ 264 w 1712"/>
              <a:gd name="T17" fmla="*/ 1228 h 1228"/>
              <a:gd name="T18" fmla="*/ 264 w 1712"/>
              <a:gd name="T19" fmla="*/ 777 h 1228"/>
              <a:gd name="connsiteX0" fmla="*/ 1786 w 25919"/>
              <a:gd name="connsiteY0" fmla="*/ 6606 h 10279"/>
              <a:gd name="connsiteX1" fmla="*/ 1307 w 25919"/>
              <a:gd name="connsiteY1" fmla="*/ 6769 h 10279"/>
              <a:gd name="connsiteX2" fmla="*/ 244 w 25919"/>
              <a:gd name="connsiteY2" fmla="*/ 5287 h 10279"/>
              <a:gd name="connsiteX3" fmla="*/ 1307 w 25919"/>
              <a:gd name="connsiteY3" fmla="*/ 3813 h 10279"/>
              <a:gd name="connsiteX4" fmla="*/ 1792 w 25919"/>
              <a:gd name="connsiteY4" fmla="*/ 3968 h 10279"/>
              <a:gd name="connsiteX5" fmla="*/ 1786 w 25919"/>
              <a:gd name="connsiteY5" fmla="*/ 279 h 10279"/>
              <a:gd name="connsiteX6" fmla="*/ 25919 w 25919"/>
              <a:gd name="connsiteY6" fmla="*/ 260 h 10279"/>
              <a:gd name="connsiteX7" fmla="*/ 10244 w 25919"/>
              <a:gd name="connsiteY7" fmla="*/ 10279 h 10279"/>
              <a:gd name="connsiteX8" fmla="*/ 1786 w 25919"/>
              <a:gd name="connsiteY8" fmla="*/ 10279 h 10279"/>
              <a:gd name="connsiteX9" fmla="*/ 1786 w 25919"/>
              <a:gd name="connsiteY9" fmla="*/ 6606 h 10279"/>
              <a:gd name="connsiteX0" fmla="*/ 1786 w 27702"/>
              <a:gd name="connsiteY0" fmla="*/ 7240 h 10950"/>
              <a:gd name="connsiteX1" fmla="*/ 1307 w 27702"/>
              <a:gd name="connsiteY1" fmla="*/ 7403 h 10950"/>
              <a:gd name="connsiteX2" fmla="*/ 244 w 27702"/>
              <a:gd name="connsiteY2" fmla="*/ 5921 h 10950"/>
              <a:gd name="connsiteX3" fmla="*/ 1307 w 27702"/>
              <a:gd name="connsiteY3" fmla="*/ 4447 h 10950"/>
              <a:gd name="connsiteX4" fmla="*/ 1792 w 27702"/>
              <a:gd name="connsiteY4" fmla="*/ 4602 h 10950"/>
              <a:gd name="connsiteX5" fmla="*/ 1786 w 27702"/>
              <a:gd name="connsiteY5" fmla="*/ 913 h 10950"/>
              <a:gd name="connsiteX6" fmla="*/ 25919 w 27702"/>
              <a:gd name="connsiteY6" fmla="*/ 894 h 10950"/>
              <a:gd name="connsiteX7" fmla="*/ 25905 w 27702"/>
              <a:gd name="connsiteY7" fmla="*/ 10950 h 10950"/>
              <a:gd name="connsiteX8" fmla="*/ 1786 w 27702"/>
              <a:gd name="connsiteY8" fmla="*/ 10913 h 10950"/>
              <a:gd name="connsiteX9" fmla="*/ 1786 w 27702"/>
              <a:gd name="connsiteY9" fmla="*/ 7240 h 10950"/>
              <a:gd name="connsiteX0" fmla="*/ 1786 w 27702"/>
              <a:gd name="connsiteY0" fmla="*/ 6631 h 10341"/>
              <a:gd name="connsiteX1" fmla="*/ 1307 w 27702"/>
              <a:gd name="connsiteY1" fmla="*/ 6794 h 10341"/>
              <a:gd name="connsiteX2" fmla="*/ 244 w 27702"/>
              <a:gd name="connsiteY2" fmla="*/ 5312 h 10341"/>
              <a:gd name="connsiteX3" fmla="*/ 1307 w 27702"/>
              <a:gd name="connsiteY3" fmla="*/ 3838 h 10341"/>
              <a:gd name="connsiteX4" fmla="*/ 1792 w 27702"/>
              <a:gd name="connsiteY4" fmla="*/ 3993 h 10341"/>
              <a:gd name="connsiteX5" fmla="*/ 1786 w 27702"/>
              <a:gd name="connsiteY5" fmla="*/ 304 h 10341"/>
              <a:gd name="connsiteX6" fmla="*/ 25919 w 27702"/>
              <a:gd name="connsiteY6" fmla="*/ 285 h 10341"/>
              <a:gd name="connsiteX7" fmla="*/ 25905 w 27702"/>
              <a:gd name="connsiteY7" fmla="*/ 10341 h 10341"/>
              <a:gd name="connsiteX8" fmla="*/ 1786 w 27702"/>
              <a:gd name="connsiteY8" fmla="*/ 10304 h 10341"/>
              <a:gd name="connsiteX9" fmla="*/ 1786 w 27702"/>
              <a:gd name="connsiteY9" fmla="*/ 6631 h 10341"/>
              <a:gd name="connsiteX0" fmla="*/ 1873 w 27789"/>
              <a:gd name="connsiteY0" fmla="*/ 6346 h 10056"/>
              <a:gd name="connsiteX1" fmla="*/ 1394 w 27789"/>
              <a:gd name="connsiteY1" fmla="*/ 6509 h 10056"/>
              <a:gd name="connsiteX2" fmla="*/ 331 w 27789"/>
              <a:gd name="connsiteY2" fmla="*/ 5027 h 10056"/>
              <a:gd name="connsiteX3" fmla="*/ 1394 w 27789"/>
              <a:gd name="connsiteY3" fmla="*/ 3553 h 10056"/>
              <a:gd name="connsiteX4" fmla="*/ 1879 w 27789"/>
              <a:gd name="connsiteY4" fmla="*/ 3708 h 10056"/>
              <a:gd name="connsiteX5" fmla="*/ 1873 w 27789"/>
              <a:gd name="connsiteY5" fmla="*/ 19 h 10056"/>
              <a:gd name="connsiteX6" fmla="*/ 26006 w 27789"/>
              <a:gd name="connsiteY6" fmla="*/ 0 h 10056"/>
              <a:gd name="connsiteX7" fmla="*/ 25992 w 27789"/>
              <a:gd name="connsiteY7" fmla="*/ 10056 h 10056"/>
              <a:gd name="connsiteX8" fmla="*/ 1873 w 27789"/>
              <a:gd name="connsiteY8" fmla="*/ 10019 h 10056"/>
              <a:gd name="connsiteX9" fmla="*/ 1873 w 27789"/>
              <a:gd name="connsiteY9" fmla="*/ 6346 h 10056"/>
              <a:gd name="connsiteX0" fmla="*/ 1542 w 27458"/>
              <a:gd name="connsiteY0" fmla="*/ 6346 h 10056"/>
              <a:gd name="connsiteX1" fmla="*/ 1063 w 27458"/>
              <a:gd name="connsiteY1" fmla="*/ 6509 h 10056"/>
              <a:gd name="connsiteX2" fmla="*/ 0 w 27458"/>
              <a:gd name="connsiteY2" fmla="*/ 5027 h 10056"/>
              <a:gd name="connsiteX3" fmla="*/ 1063 w 27458"/>
              <a:gd name="connsiteY3" fmla="*/ 3553 h 10056"/>
              <a:gd name="connsiteX4" fmla="*/ 1548 w 27458"/>
              <a:gd name="connsiteY4" fmla="*/ 3708 h 10056"/>
              <a:gd name="connsiteX5" fmla="*/ 1542 w 27458"/>
              <a:gd name="connsiteY5" fmla="*/ 19 h 10056"/>
              <a:gd name="connsiteX6" fmla="*/ 25675 w 27458"/>
              <a:gd name="connsiteY6" fmla="*/ 0 h 10056"/>
              <a:gd name="connsiteX7" fmla="*/ 25661 w 27458"/>
              <a:gd name="connsiteY7" fmla="*/ 10056 h 10056"/>
              <a:gd name="connsiteX8" fmla="*/ 1542 w 27458"/>
              <a:gd name="connsiteY8" fmla="*/ 10019 h 10056"/>
              <a:gd name="connsiteX9" fmla="*/ 1542 w 27458"/>
              <a:gd name="connsiteY9" fmla="*/ 6346 h 10056"/>
              <a:gd name="connsiteX0" fmla="*/ 1542 w 27458"/>
              <a:gd name="connsiteY0" fmla="*/ 6346 h 10056"/>
              <a:gd name="connsiteX1" fmla="*/ 1063 w 27458"/>
              <a:gd name="connsiteY1" fmla="*/ 6509 h 10056"/>
              <a:gd name="connsiteX2" fmla="*/ 0 w 27458"/>
              <a:gd name="connsiteY2" fmla="*/ 5027 h 10056"/>
              <a:gd name="connsiteX3" fmla="*/ 1063 w 27458"/>
              <a:gd name="connsiteY3" fmla="*/ 3553 h 10056"/>
              <a:gd name="connsiteX4" fmla="*/ 1548 w 27458"/>
              <a:gd name="connsiteY4" fmla="*/ 3708 h 10056"/>
              <a:gd name="connsiteX5" fmla="*/ 1555 w 27458"/>
              <a:gd name="connsiteY5" fmla="*/ 56 h 10056"/>
              <a:gd name="connsiteX6" fmla="*/ 25675 w 27458"/>
              <a:gd name="connsiteY6" fmla="*/ 0 h 10056"/>
              <a:gd name="connsiteX7" fmla="*/ 25661 w 27458"/>
              <a:gd name="connsiteY7" fmla="*/ 10056 h 10056"/>
              <a:gd name="connsiteX8" fmla="*/ 1542 w 27458"/>
              <a:gd name="connsiteY8" fmla="*/ 10019 h 10056"/>
              <a:gd name="connsiteX9" fmla="*/ 1542 w 27458"/>
              <a:gd name="connsiteY9" fmla="*/ 6346 h 10056"/>
              <a:gd name="connsiteX0" fmla="*/ 1542 w 27458"/>
              <a:gd name="connsiteY0" fmla="*/ 6290 h 10000"/>
              <a:gd name="connsiteX1" fmla="*/ 1063 w 27458"/>
              <a:gd name="connsiteY1" fmla="*/ 6453 h 10000"/>
              <a:gd name="connsiteX2" fmla="*/ 0 w 27458"/>
              <a:gd name="connsiteY2" fmla="*/ 4971 h 10000"/>
              <a:gd name="connsiteX3" fmla="*/ 1063 w 27458"/>
              <a:gd name="connsiteY3" fmla="*/ 3497 h 10000"/>
              <a:gd name="connsiteX4" fmla="*/ 1548 w 27458"/>
              <a:gd name="connsiteY4" fmla="*/ 3652 h 10000"/>
              <a:gd name="connsiteX5" fmla="*/ 1555 w 27458"/>
              <a:gd name="connsiteY5" fmla="*/ 0 h 10000"/>
              <a:gd name="connsiteX6" fmla="*/ 25675 w 27458"/>
              <a:gd name="connsiteY6" fmla="*/ 55 h 10000"/>
              <a:gd name="connsiteX7" fmla="*/ 25661 w 27458"/>
              <a:gd name="connsiteY7" fmla="*/ 10000 h 10000"/>
              <a:gd name="connsiteX8" fmla="*/ 1542 w 27458"/>
              <a:gd name="connsiteY8" fmla="*/ 9963 h 10000"/>
              <a:gd name="connsiteX9" fmla="*/ 1542 w 27458"/>
              <a:gd name="connsiteY9" fmla="*/ 6290 h 10000"/>
              <a:gd name="connsiteX0" fmla="*/ 1542 w 25675"/>
              <a:gd name="connsiteY0" fmla="*/ 6290 h 10000"/>
              <a:gd name="connsiteX1" fmla="*/ 1063 w 25675"/>
              <a:gd name="connsiteY1" fmla="*/ 6453 h 10000"/>
              <a:gd name="connsiteX2" fmla="*/ 0 w 25675"/>
              <a:gd name="connsiteY2" fmla="*/ 4971 h 10000"/>
              <a:gd name="connsiteX3" fmla="*/ 1063 w 25675"/>
              <a:gd name="connsiteY3" fmla="*/ 3497 h 10000"/>
              <a:gd name="connsiteX4" fmla="*/ 1548 w 25675"/>
              <a:gd name="connsiteY4" fmla="*/ 3652 h 10000"/>
              <a:gd name="connsiteX5" fmla="*/ 1555 w 25675"/>
              <a:gd name="connsiteY5" fmla="*/ 0 h 10000"/>
              <a:gd name="connsiteX6" fmla="*/ 25675 w 25675"/>
              <a:gd name="connsiteY6" fmla="*/ 55 h 10000"/>
              <a:gd name="connsiteX7" fmla="*/ 25661 w 25675"/>
              <a:gd name="connsiteY7" fmla="*/ 10000 h 10000"/>
              <a:gd name="connsiteX8" fmla="*/ 1542 w 25675"/>
              <a:gd name="connsiteY8" fmla="*/ 9963 h 10000"/>
              <a:gd name="connsiteX9" fmla="*/ 1542 w 25675"/>
              <a:gd name="connsiteY9" fmla="*/ 6290 h 10000"/>
              <a:gd name="connsiteX0" fmla="*/ 1542 w 25675"/>
              <a:gd name="connsiteY0" fmla="*/ 6290 h 10000"/>
              <a:gd name="connsiteX1" fmla="*/ 1063 w 25675"/>
              <a:gd name="connsiteY1" fmla="*/ 6453 h 10000"/>
              <a:gd name="connsiteX2" fmla="*/ 0 w 25675"/>
              <a:gd name="connsiteY2" fmla="*/ 4971 h 10000"/>
              <a:gd name="connsiteX3" fmla="*/ 1063 w 25675"/>
              <a:gd name="connsiteY3" fmla="*/ 3497 h 10000"/>
              <a:gd name="connsiteX4" fmla="*/ 1548 w 25675"/>
              <a:gd name="connsiteY4" fmla="*/ 3652 h 10000"/>
              <a:gd name="connsiteX5" fmla="*/ 1555 w 25675"/>
              <a:gd name="connsiteY5" fmla="*/ 0 h 10000"/>
              <a:gd name="connsiteX6" fmla="*/ 25675 w 25675"/>
              <a:gd name="connsiteY6" fmla="*/ 55 h 10000"/>
              <a:gd name="connsiteX7" fmla="*/ 25661 w 25675"/>
              <a:gd name="connsiteY7" fmla="*/ 10000 h 10000"/>
              <a:gd name="connsiteX8" fmla="*/ 1542 w 25675"/>
              <a:gd name="connsiteY8" fmla="*/ 9963 h 10000"/>
              <a:gd name="connsiteX9" fmla="*/ 1542 w 25675"/>
              <a:gd name="connsiteY9" fmla="*/ 6290 h 10000"/>
              <a:gd name="connsiteX0" fmla="*/ 1542 w 25675"/>
              <a:gd name="connsiteY0" fmla="*/ 6724 h 10434"/>
              <a:gd name="connsiteX1" fmla="*/ 1063 w 25675"/>
              <a:gd name="connsiteY1" fmla="*/ 6887 h 10434"/>
              <a:gd name="connsiteX2" fmla="*/ 0 w 25675"/>
              <a:gd name="connsiteY2" fmla="*/ 5405 h 10434"/>
              <a:gd name="connsiteX3" fmla="*/ 1063 w 25675"/>
              <a:gd name="connsiteY3" fmla="*/ 3931 h 10434"/>
              <a:gd name="connsiteX4" fmla="*/ 1548 w 25675"/>
              <a:gd name="connsiteY4" fmla="*/ 4086 h 10434"/>
              <a:gd name="connsiteX5" fmla="*/ 1528 w 25675"/>
              <a:gd name="connsiteY5" fmla="*/ 0 h 10434"/>
              <a:gd name="connsiteX6" fmla="*/ 25675 w 25675"/>
              <a:gd name="connsiteY6" fmla="*/ 489 h 10434"/>
              <a:gd name="connsiteX7" fmla="*/ 25661 w 25675"/>
              <a:gd name="connsiteY7" fmla="*/ 10434 h 10434"/>
              <a:gd name="connsiteX8" fmla="*/ 1542 w 25675"/>
              <a:gd name="connsiteY8" fmla="*/ 10397 h 10434"/>
              <a:gd name="connsiteX9" fmla="*/ 1542 w 25675"/>
              <a:gd name="connsiteY9" fmla="*/ 6724 h 10434"/>
              <a:gd name="connsiteX0" fmla="*/ 1542 w 25675"/>
              <a:gd name="connsiteY0" fmla="*/ 6763 h 10473"/>
              <a:gd name="connsiteX1" fmla="*/ 1063 w 25675"/>
              <a:gd name="connsiteY1" fmla="*/ 6926 h 10473"/>
              <a:gd name="connsiteX2" fmla="*/ 0 w 25675"/>
              <a:gd name="connsiteY2" fmla="*/ 5444 h 10473"/>
              <a:gd name="connsiteX3" fmla="*/ 1063 w 25675"/>
              <a:gd name="connsiteY3" fmla="*/ 3970 h 10473"/>
              <a:gd name="connsiteX4" fmla="*/ 1548 w 25675"/>
              <a:gd name="connsiteY4" fmla="*/ 4125 h 10473"/>
              <a:gd name="connsiteX5" fmla="*/ 1528 w 25675"/>
              <a:gd name="connsiteY5" fmla="*/ 0 h 10473"/>
              <a:gd name="connsiteX6" fmla="*/ 25675 w 25675"/>
              <a:gd name="connsiteY6" fmla="*/ 528 h 10473"/>
              <a:gd name="connsiteX7" fmla="*/ 25661 w 25675"/>
              <a:gd name="connsiteY7" fmla="*/ 10473 h 10473"/>
              <a:gd name="connsiteX8" fmla="*/ 1542 w 25675"/>
              <a:gd name="connsiteY8" fmla="*/ 10436 h 10473"/>
              <a:gd name="connsiteX9" fmla="*/ 1542 w 25675"/>
              <a:gd name="connsiteY9" fmla="*/ 6763 h 10473"/>
              <a:gd name="connsiteX0" fmla="*/ 1542 w 25675"/>
              <a:gd name="connsiteY0" fmla="*/ 6763 h 10473"/>
              <a:gd name="connsiteX1" fmla="*/ 1063 w 25675"/>
              <a:gd name="connsiteY1" fmla="*/ 6926 h 10473"/>
              <a:gd name="connsiteX2" fmla="*/ 0 w 25675"/>
              <a:gd name="connsiteY2" fmla="*/ 5444 h 10473"/>
              <a:gd name="connsiteX3" fmla="*/ 1063 w 25675"/>
              <a:gd name="connsiteY3" fmla="*/ 3970 h 10473"/>
              <a:gd name="connsiteX4" fmla="*/ 1548 w 25675"/>
              <a:gd name="connsiteY4" fmla="*/ 4125 h 10473"/>
              <a:gd name="connsiteX5" fmla="*/ 1528 w 25675"/>
              <a:gd name="connsiteY5" fmla="*/ 0 h 10473"/>
              <a:gd name="connsiteX6" fmla="*/ 25675 w 25675"/>
              <a:gd name="connsiteY6" fmla="*/ 133 h 10473"/>
              <a:gd name="connsiteX7" fmla="*/ 25661 w 25675"/>
              <a:gd name="connsiteY7" fmla="*/ 10473 h 10473"/>
              <a:gd name="connsiteX8" fmla="*/ 1542 w 25675"/>
              <a:gd name="connsiteY8" fmla="*/ 10436 h 10473"/>
              <a:gd name="connsiteX9" fmla="*/ 1542 w 25675"/>
              <a:gd name="connsiteY9" fmla="*/ 6763 h 10473"/>
              <a:gd name="connsiteX0" fmla="*/ 1542 w 25675"/>
              <a:gd name="connsiteY0" fmla="*/ 6763 h 10473"/>
              <a:gd name="connsiteX1" fmla="*/ 1063 w 25675"/>
              <a:gd name="connsiteY1" fmla="*/ 6926 h 10473"/>
              <a:gd name="connsiteX2" fmla="*/ 0 w 25675"/>
              <a:gd name="connsiteY2" fmla="*/ 5444 h 10473"/>
              <a:gd name="connsiteX3" fmla="*/ 1063 w 25675"/>
              <a:gd name="connsiteY3" fmla="*/ 3970 h 10473"/>
              <a:gd name="connsiteX4" fmla="*/ 1548 w 25675"/>
              <a:gd name="connsiteY4" fmla="*/ 4125 h 10473"/>
              <a:gd name="connsiteX5" fmla="*/ 1528 w 25675"/>
              <a:gd name="connsiteY5" fmla="*/ 0 h 10473"/>
              <a:gd name="connsiteX6" fmla="*/ 25675 w 25675"/>
              <a:gd name="connsiteY6" fmla="*/ 94 h 10473"/>
              <a:gd name="connsiteX7" fmla="*/ 25661 w 25675"/>
              <a:gd name="connsiteY7" fmla="*/ 10473 h 10473"/>
              <a:gd name="connsiteX8" fmla="*/ 1542 w 25675"/>
              <a:gd name="connsiteY8" fmla="*/ 10436 h 10473"/>
              <a:gd name="connsiteX9" fmla="*/ 1542 w 25675"/>
              <a:gd name="connsiteY9" fmla="*/ 6763 h 10473"/>
              <a:gd name="connsiteX0" fmla="*/ 1542 w 25675"/>
              <a:gd name="connsiteY0" fmla="*/ 6763 h 10473"/>
              <a:gd name="connsiteX1" fmla="*/ 1063 w 25675"/>
              <a:gd name="connsiteY1" fmla="*/ 6926 h 10473"/>
              <a:gd name="connsiteX2" fmla="*/ 0 w 25675"/>
              <a:gd name="connsiteY2" fmla="*/ 5444 h 10473"/>
              <a:gd name="connsiteX3" fmla="*/ 1063 w 25675"/>
              <a:gd name="connsiteY3" fmla="*/ 3970 h 10473"/>
              <a:gd name="connsiteX4" fmla="*/ 1548 w 25675"/>
              <a:gd name="connsiteY4" fmla="*/ 4125 h 10473"/>
              <a:gd name="connsiteX5" fmla="*/ 1528 w 25675"/>
              <a:gd name="connsiteY5" fmla="*/ 0 h 10473"/>
              <a:gd name="connsiteX6" fmla="*/ 25675 w 25675"/>
              <a:gd name="connsiteY6" fmla="*/ 15 h 10473"/>
              <a:gd name="connsiteX7" fmla="*/ 25661 w 25675"/>
              <a:gd name="connsiteY7" fmla="*/ 10473 h 10473"/>
              <a:gd name="connsiteX8" fmla="*/ 1542 w 25675"/>
              <a:gd name="connsiteY8" fmla="*/ 10436 h 10473"/>
              <a:gd name="connsiteX9" fmla="*/ 1542 w 25675"/>
              <a:gd name="connsiteY9" fmla="*/ 6763 h 10473"/>
              <a:gd name="connsiteX0" fmla="*/ 1542 w 25675"/>
              <a:gd name="connsiteY0" fmla="*/ 6763 h 10865"/>
              <a:gd name="connsiteX1" fmla="*/ 1063 w 25675"/>
              <a:gd name="connsiteY1" fmla="*/ 6926 h 10865"/>
              <a:gd name="connsiteX2" fmla="*/ 0 w 25675"/>
              <a:gd name="connsiteY2" fmla="*/ 5444 h 10865"/>
              <a:gd name="connsiteX3" fmla="*/ 1063 w 25675"/>
              <a:gd name="connsiteY3" fmla="*/ 3970 h 10865"/>
              <a:gd name="connsiteX4" fmla="*/ 1548 w 25675"/>
              <a:gd name="connsiteY4" fmla="*/ 4125 h 10865"/>
              <a:gd name="connsiteX5" fmla="*/ 1528 w 25675"/>
              <a:gd name="connsiteY5" fmla="*/ 0 h 10865"/>
              <a:gd name="connsiteX6" fmla="*/ 25675 w 25675"/>
              <a:gd name="connsiteY6" fmla="*/ 15 h 10865"/>
              <a:gd name="connsiteX7" fmla="*/ 25661 w 25675"/>
              <a:gd name="connsiteY7" fmla="*/ 10473 h 10865"/>
              <a:gd name="connsiteX8" fmla="*/ 1542 w 25675"/>
              <a:gd name="connsiteY8" fmla="*/ 10865 h 10865"/>
              <a:gd name="connsiteX9" fmla="*/ 1542 w 25675"/>
              <a:gd name="connsiteY9" fmla="*/ 6763 h 10865"/>
              <a:gd name="connsiteX0" fmla="*/ 1542 w 25675"/>
              <a:gd name="connsiteY0" fmla="*/ 6763 h 10896"/>
              <a:gd name="connsiteX1" fmla="*/ 1063 w 25675"/>
              <a:gd name="connsiteY1" fmla="*/ 6926 h 10896"/>
              <a:gd name="connsiteX2" fmla="*/ 0 w 25675"/>
              <a:gd name="connsiteY2" fmla="*/ 5444 h 10896"/>
              <a:gd name="connsiteX3" fmla="*/ 1063 w 25675"/>
              <a:gd name="connsiteY3" fmla="*/ 3970 h 10896"/>
              <a:gd name="connsiteX4" fmla="*/ 1548 w 25675"/>
              <a:gd name="connsiteY4" fmla="*/ 4125 h 10896"/>
              <a:gd name="connsiteX5" fmla="*/ 1528 w 25675"/>
              <a:gd name="connsiteY5" fmla="*/ 0 h 10896"/>
              <a:gd name="connsiteX6" fmla="*/ 25675 w 25675"/>
              <a:gd name="connsiteY6" fmla="*/ 15 h 10896"/>
              <a:gd name="connsiteX7" fmla="*/ 25661 w 25675"/>
              <a:gd name="connsiteY7" fmla="*/ 10473 h 10896"/>
              <a:gd name="connsiteX8" fmla="*/ 1542 w 25675"/>
              <a:gd name="connsiteY8" fmla="*/ 10896 h 10896"/>
              <a:gd name="connsiteX9" fmla="*/ 1542 w 25675"/>
              <a:gd name="connsiteY9" fmla="*/ 6763 h 10896"/>
              <a:gd name="connsiteX0" fmla="*/ 1542 w 25675"/>
              <a:gd name="connsiteY0" fmla="*/ 6763 h 10896"/>
              <a:gd name="connsiteX1" fmla="*/ 1063 w 25675"/>
              <a:gd name="connsiteY1" fmla="*/ 6926 h 10896"/>
              <a:gd name="connsiteX2" fmla="*/ 0 w 25675"/>
              <a:gd name="connsiteY2" fmla="*/ 5444 h 10896"/>
              <a:gd name="connsiteX3" fmla="*/ 1063 w 25675"/>
              <a:gd name="connsiteY3" fmla="*/ 3970 h 10896"/>
              <a:gd name="connsiteX4" fmla="*/ 1548 w 25675"/>
              <a:gd name="connsiteY4" fmla="*/ 4125 h 10896"/>
              <a:gd name="connsiteX5" fmla="*/ 1528 w 25675"/>
              <a:gd name="connsiteY5" fmla="*/ 0 h 10896"/>
              <a:gd name="connsiteX6" fmla="*/ 25675 w 25675"/>
              <a:gd name="connsiteY6" fmla="*/ 15 h 10896"/>
              <a:gd name="connsiteX7" fmla="*/ 25661 w 25675"/>
              <a:gd name="connsiteY7" fmla="*/ 10871 h 10896"/>
              <a:gd name="connsiteX8" fmla="*/ 1542 w 25675"/>
              <a:gd name="connsiteY8" fmla="*/ 10896 h 10896"/>
              <a:gd name="connsiteX9" fmla="*/ 1542 w 25675"/>
              <a:gd name="connsiteY9" fmla="*/ 6763 h 1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75" h="10896">
                <a:moveTo>
                  <a:pt x="1542" y="6763"/>
                </a:moveTo>
                <a:cubicBezTo>
                  <a:pt x="1396" y="6869"/>
                  <a:pt x="1232" y="6926"/>
                  <a:pt x="1063" y="6926"/>
                </a:cubicBezTo>
                <a:cubicBezTo>
                  <a:pt x="479" y="6926"/>
                  <a:pt x="0" y="6258"/>
                  <a:pt x="0" y="5444"/>
                </a:cubicBezTo>
                <a:cubicBezTo>
                  <a:pt x="0" y="4630"/>
                  <a:pt x="479" y="3970"/>
                  <a:pt x="1063" y="3970"/>
                </a:cubicBezTo>
                <a:cubicBezTo>
                  <a:pt x="1238" y="3970"/>
                  <a:pt x="1402" y="4027"/>
                  <a:pt x="1548" y="4125"/>
                </a:cubicBezTo>
                <a:cubicBezTo>
                  <a:pt x="1542" y="436"/>
                  <a:pt x="1529" y="1896"/>
                  <a:pt x="1528" y="0"/>
                </a:cubicBezTo>
                <a:lnTo>
                  <a:pt x="25675" y="15"/>
                </a:lnTo>
                <a:cubicBezTo>
                  <a:pt x="25660" y="3078"/>
                  <a:pt x="25661" y="10871"/>
                  <a:pt x="25661" y="10871"/>
                </a:cubicBezTo>
                <a:lnTo>
                  <a:pt x="1542" y="10896"/>
                </a:lnTo>
                <a:lnTo>
                  <a:pt x="1542" y="6763"/>
                </a:lnTo>
                <a:close/>
              </a:path>
            </a:pathLst>
          </a:cu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0">
                <a:schemeClr val="accent6"/>
              </a:gs>
            </a:gsLst>
            <a:lin ang="0" scaled="0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7" name="1 CuadroTexto"/>
          <p:cNvSpPr txBox="1">
            <a:spLocks noChangeArrowheads="1"/>
          </p:cNvSpPr>
          <p:nvPr/>
        </p:nvSpPr>
        <p:spPr bwMode="auto">
          <a:xfrm>
            <a:off x="2472975" y="1747258"/>
            <a:ext cx="76151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ECONÓMICAS, ADMINISTRATIVAS Y DE COMERCIO</a:t>
            </a:r>
          </a:p>
          <a:p>
            <a:pPr algn="ctr" eaLnBrk="1" hangingPunct="1"/>
            <a:r>
              <a:rPr lang="es-ES" alt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CARRERA DE ADMINISTRACIÓN  </a:t>
            </a:r>
          </a:p>
        </p:txBody>
      </p:sp>
      <p:sp>
        <p:nvSpPr>
          <p:cNvPr id="18" name="6 Rectángulo redondeado"/>
          <p:cNvSpPr/>
          <p:nvPr/>
        </p:nvSpPr>
        <p:spPr>
          <a:xfrm>
            <a:off x="2607864" y="2909298"/>
            <a:ext cx="7345363" cy="149107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sz="1600" b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s-EC" b="1" dirty="0"/>
              <a:t>“EVALUACIÓN DE LA LOGÍSTICA DE DISTRIBUCIÓN COMO FACTOR CLAVE EN LA RENTABILIDAD DE LAS PYMES DE ALQUILER DE MENAJE EN LA CIUDAD DE LOJA</a:t>
            </a:r>
            <a:r>
              <a:rPr lang="es-ES" b="1" i="1" dirty="0">
                <a:solidFill>
                  <a:schemeClr val="tx1"/>
                </a:solidFill>
                <a:latin typeface="+mj-lt"/>
              </a:rPr>
              <a:t>”</a:t>
            </a:r>
          </a:p>
          <a:p>
            <a:pPr algn="ctr">
              <a:defRPr/>
            </a:pPr>
            <a:endParaRPr lang="es-ES" sz="2000" i="1" dirty="0"/>
          </a:p>
        </p:txBody>
      </p:sp>
      <p:sp>
        <p:nvSpPr>
          <p:cNvPr id="19" name="7 CuadroTexto"/>
          <p:cNvSpPr txBox="1">
            <a:spLocks noChangeArrowheads="1"/>
          </p:cNvSpPr>
          <p:nvPr/>
        </p:nvSpPr>
        <p:spPr bwMode="auto">
          <a:xfrm>
            <a:off x="2607864" y="4609675"/>
            <a:ext cx="698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C" b="1" dirty="0"/>
              <a:t>Autor: Argudo Lema Rodolfo Javier</a:t>
            </a:r>
            <a:endParaRPr lang="es-ES" altLang="es-EC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759" y="331174"/>
            <a:ext cx="4686373" cy="1091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65" y="160000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7 CuadroTexto">
            <a:extLst>
              <a:ext uri="{FF2B5EF4-FFF2-40B4-BE49-F238E27FC236}">
                <a16:creationId xmlns:a16="http://schemas.microsoft.com/office/drawing/2014/main" id="{8C364D80-0B64-4BE4-A0A3-0A743967D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0300" y="5216131"/>
            <a:ext cx="698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C" b="1" dirty="0"/>
              <a:t>Director: Ing. María Isabel Sánchez</a:t>
            </a:r>
            <a:endParaRPr lang="es-ES" altLang="es-EC" dirty="0"/>
          </a:p>
        </p:txBody>
      </p:sp>
    </p:spTree>
    <p:extLst>
      <p:ext uri="{BB962C8B-B14F-4D97-AF65-F5344CB8AC3E}">
        <p14:creationId xmlns:p14="http://schemas.microsoft.com/office/powerpoint/2010/main" val="116499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36" grpId="0" animBg="1"/>
      <p:bldP spid="37" grpId="0" animBg="1"/>
      <p:bldP spid="49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524003" y="-26504"/>
            <a:ext cx="3679031" cy="149883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" name="Rectangle 32"/>
          <p:cNvSpPr/>
          <p:nvPr/>
        </p:nvSpPr>
        <p:spPr>
          <a:xfrm>
            <a:off x="5203034" y="1"/>
            <a:ext cx="1835943" cy="1498838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" name="Rectangle 33"/>
          <p:cNvSpPr/>
          <p:nvPr/>
        </p:nvSpPr>
        <p:spPr>
          <a:xfrm>
            <a:off x="7038976" y="1"/>
            <a:ext cx="3629027" cy="1498838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Freeform 22">
            <a:hlinkClick r:id="rId3" action="ppaction://hlinksldjump"/>
          </p:cNvPr>
          <p:cNvSpPr>
            <a:spLocks/>
          </p:cNvSpPr>
          <p:nvPr/>
        </p:nvSpPr>
        <p:spPr bwMode="auto">
          <a:xfrm>
            <a:off x="3052157" y="460332"/>
            <a:ext cx="6137696" cy="2127661"/>
          </a:xfrm>
          <a:custGeom>
            <a:avLst/>
            <a:gdLst>
              <a:gd name="T0" fmla="*/ 581 w 742"/>
              <a:gd name="T1" fmla="*/ 21 h 466"/>
              <a:gd name="T2" fmla="*/ 581 w 742"/>
              <a:gd name="T3" fmla="*/ 194 h 466"/>
              <a:gd name="T4" fmla="*/ 662 w 742"/>
              <a:gd name="T5" fmla="*/ 157 h 466"/>
              <a:gd name="T6" fmla="*/ 666 w 742"/>
              <a:gd name="T7" fmla="*/ 309 h 466"/>
              <a:gd name="T8" fmla="*/ 585 w 742"/>
              <a:gd name="T9" fmla="*/ 272 h 466"/>
              <a:gd name="T10" fmla="*/ 572 w 742"/>
              <a:gd name="T11" fmla="*/ 357 h 466"/>
              <a:gd name="T12" fmla="*/ 583 w 742"/>
              <a:gd name="T13" fmla="*/ 445 h 466"/>
              <a:gd name="T14" fmla="*/ 493 w 742"/>
              <a:gd name="T15" fmla="*/ 460 h 466"/>
              <a:gd name="T16" fmla="*/ 406 w 742"/>
              <a:gd name="T17" fmla="*/ 443 h 466"/>
              <a:gd name="T18" fmla="*/ 426 w 742"/>
              <a:gd name="T19" fmla="*/ 409 h 466"/>
              <a:gd name="T20" fmla="*/ 443 w 742"/>
              <a:gd name="T21" fmla="*/ 374 h 466"/>
              <a:gd name="T22" fmla="*/ 295 w 742"/>
              <a:gd name="T23" fmla="*/ 372 h 466"/>
              <a:gd name="T24" fmla="*/ 332 w 742"/>
              <a:gd name="T25" fmla="*/ 443 h 466"/>
              <a:gd name="T26" fmla="*/ 245 w 742"/>
              <a:gd name="T27" fmla="*/ 460 h 466"/>
              <a:gd name="T28" fmla="*/ 157 w 742"/>
              <a:gd name="T29" fmla="*/ 445 h 466"/>
              <a:gd name="T30" fmla="*/ 166 w 742"/>
              <a:gd name="T31" fmla="*/ 357 h 466"/>
              <a:gd name="T32" fmla="*/ 155 w 742"/>
              <a:gd name="T33" fmla="*/ 272 h 466"/>
              <a:gd name="T34" fmla="*/ 74 w 742"/>
              <a:gd name="T35" fmla="*/ 309 h 466"/>
              <a:gd name="T36" fmla="*/ 76 w 742"/>
              <a:gd name="T37" fmla="*/ 157 h 466"/>
              <a:gd name="T38" fmla="*/ 120 w 742"/>
              <a:gd name="T39" fmla="*/ 171 h 466"/>
              <a:gd name="T40" fmla="*/ 155 w 742"/>
              <a:gd name="T41" fmla="*/ 194 h 466"/>
              <a:gd name="T42" fmla="*/ 166 w 742"/>
              <a:gd name="T43" fmla="*/ 109 h 466"/>
              <a:gd name="T44" fmla="*/ 155 w 742"/>
              <a:gd name="T45" fmla="*/ 23 h 466"/>
              <a:gd name="T46" fmla="*/ 243 w 742"/>
              <a:gd name="T47" fmla="*/ 5 h 466"/>
              <a:gd name="T48" fmla="*/ 332 w 742"/>
              <a:gd name="T49" fmla="*/ 23 h 466"/>
              <a:gd name="T50" fmla="*/ 295 w 742"/>
              <a:gd name="T51" fmla="*/ 92 h 466"/>
              <a:gd name="T52" fmla="*/ 443 w 742"/>
              <a:gd name="T53" fmla="*/ 94 h 466"/>
              <a:gd name="T54" fmla="*/ 426 w 742"/>
              <a:gd name="T55" fmla="*/ 57 h 466"/>
              <a:gd name="T56" fmla="*/ 406 w 742"/>
              <a:gd name="T57" fmla="*/ 23 h 466"/>
              <a:gd name="T58" fmla="*/ 493 w 742"/>
              <a:gd name="T59" fmla="*/ 5 h 466"/>
              <a:gd name="T60" fmla="*/ 581 w 742"/>
              <a:gd name="T61" fmla="*/ 21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42" h="466">
                <a:moveTo>
                  <a:pt x="581" y="21"/>
                </a:moveTo>
                <a:cubicBezTo>
                  <a:pt x="575" y="68"/>
                  <a:pt x="558" y="187"/>
                  <a:pt x="581" y="194"/>
                </a:cubicBezTo>
                <a:cubicBezTo>
                  <a:pt x="602" y="197"/>
                  <a:pt x="620" y="153"/>
                  <a:pt x="662" y="157"/>
                </a:cubicBezTo>
                <a:cubicBezTo>
                  <a:pt x="733" y="165"/>
                  <a:pt x="742" y="291"/>
                  <a:pt x="666" y="309"/>
                </a:cubicBezTo>
                <a:cubicBezTo>
                  <a:pt x="630" y="316"/>
                  <a:pt x="600" y="275"/>
                  <a:pt x="585" y="272"/>
                </a:cubicBezTo>
                <a:cubicBezTo>
                  <a:pt x="570" y="270"/>
                  <a:pt x="569" y="326"/>
                  <a:pt x="572" y="357"/>
                </a:cubicBezTo>
                <a:cubicBezTo>
                  <a:pt x="574" y="389"/>
                  <a:pt x="578" y="421"/>
                  <a:pt x="583" y="445"/>
                </a:cubicBezTo>
                <a:cubicBezTo>
                  <a:pt x="559" y="454"/>
                  <a:pt x="529" y="459"/>
                  <a:pt x="493" y="460"/>
                </a:cubicBezTo>
                <a:cubicBezTo>
                  <a:pt x="462" y="462"/>
                  <a:pt x="411" y="466"/>
                  <a:pt x="406" y="443"/>
                </a:cubicBezTo>
                <a:cubicBezTo>
                  <a:pt x="403" y="428"/>
                  <a:pt x="421" y="415"/>
                  <a:pt x="426" y="409"/>
                </a:cubicBezTo>
                <a:cubicBezTo>
                  <a:pt x="432" y="400"/>
                  <a:pt x="442" y="384"/>
                  <a:pt x="443" y="374"/>
                </a:cubicBezTo>
                <a:cubicBezTo>
                  <a:pt x="451" y="285"/>
                  <a:pt x="290" y="289"/>
                  <a:pt x="295" y="372"/>
                </a:cubicBezTo>
                <a:cubicBezTo>
                  <a:pt x="296" y="394"/>
                  <a:pt x="336" y="422"/>
                  <a:pt x="332" y="443"/>
                </a:cubicBezTo>
                <a:cubicBezTo>
                  <a:pt x="327" y="466"/>
                  <a:pt x="277" y="462"/>
                  <a:pt x="245" y="460"/>
                </a:cubicBezTo>
                <a:cubicBezTo>
                  <a:pt x="215" y="459"/>
                  <a:pt x="183" y="455"/>
                  <a:pt x="157" y="445"/>
                </a:cubicBezTo>
                <a:cubicBezTo>
                  <a:pt x="158" y="423"/>
                  <a:pt x="164" y="389"/>
                  <a:pt x="166" y="357"/>
                </a:cubicBezTo>
                <a:cubicBezTo>
                  <a:pt x="170" y="297"/>
                  <a:pt x="169" y="276"/>
                  <a:pt x="155" y="272"/>
                </a:cubicBezTo>
                <a:cubicBezTo>
                  <a:pt x="141" y="268"/>
                  <a:pt x="114" y="314"/>
                  <a:pt x="74" y="309"/>
                </a:cubicBezTo>
                <a:cubicBezTo>
                  <a:pt x="0" y="300"/>
                  <a:pt x="0" y="164"/>
                  <a:pt x="76" y="157"/>
                </a:cubicBezTo>
                <a:cubicBezTo>
                  <a:pt x="94" y="155"/>
                  <a:pt x="111" y="164"/>
                  <a:pt x="120" y="171"/>
                </a:cubicBezTo>
                <a:cubicBezTo>
                  <a:pt x="130" y="177"/>
                  <a:pt x="143" y="196"/>
                  <a:pt x="155" y="194"/>
                </a:cubicBezTo>
                <a:cubicBezTo>
                  <a:pt x="175" y="190"/>
                  <a:pt x="168" y="133"/>
                  <a:pt x="166" y="109"/>
                </a:cubicBezTo>
                <a:cubicBezTo>
                  <a:pt x="164" y="72"/>
                  <a:pt x="160" y="46"/>
                  <a:pt x="155" y="23"/>
                </a:cubicBezTo>
                <a:cubicBezTo>
                  <a:pt x="179" y="11"/>
                  <a:pt x="214" y="7"/>
                  <a:pt x="243" y="5"/>
                </a:cubicBezTo>
                <a:cubicBezTo>
                  <a:pt x="274" y="4"/>
                  <a:pt x="327" y="0"/>
                  <a:pt x="332" y="23"/>
                </a:cubicBezTo>
                <a:cubicBezTo>
                  <a:pt x="336" y="44"/>
                  <a:pt x="297" y="72"/>
                  <a:pt x="295" y="92"/>
                </a:cubicBezTo>
                <a:cubicBezTo>
                  <a:pt x="287" y="177"/>
                  <a:pt x="449" y="180"/>
                  <a:pt x="443" y="94"/>
                </a:cubicBezTo>
                <a:cubicBezTo>
                  <a:pt x="442" y="83"/>
                  <a:pt x="432" y="66"/>
                  <a:pt x="426" y="57"/>
                </a:cubicBezTo>
                <a:cubicBezTo>
                  <a:pt x="421" y="51"/>
                  <a:pt x="403" y="38"/>
                  <a:pt x="406" y="23"/>
                </a:cubicBezTo>
                <a:cubicBezTo>
                  <a:pt x="411" y="0"/>
                  <a:pt x="462" y="4"/>
                  <a:pt x="493" y="5"/>
                </a:cubicBezTo>
                <a:cubicBezTo>
                  <a:pt x="528" y="7"/>
                  <a:pt x="558" y="12"/>
                  <a:pt x="581" y="2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s-EC" sz="3600" b="1" dirty="0">
                <a:solidFill>
                  <a:schemeClr val="tx1"/>
                </a:solidFill>
              </a:rPr>
              <a:t>Resultados de la Investigación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4085665" y="2878736"/>
            <a:ext cx="1911539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121827" y="3064262"/>
            <a:ext cx="25984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/>
              <a:t>Información general</a:t>
            </a:r>
            <a:endParaRPr lang="es-EC" sz="3600" dirty="0"/>
          </a:p>
          <a:p>
            <a:pPr algn="ctr"/>
            <a:endParaRPr lang="es-EC" sz="3600" dirty="0"/>
          </a:p>
        </p:txBody>
      </p:sp>
      <p:sp>
        <p:nvSpPr>
          <p:cNvPr id="72" name="TextBox 71"/>
          <p:cNvSpPr txBox="1"/>
          <p:nvPr/>
        </p:nvSpPr>
        <p:spPr>
          <a:xfrm>
            <a:off x="5203034" y="3074829"/>
            <a:ext cx="2598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/>
              <a:t>Área Operativa</a:t>
            </a:r>
            <a:endParaRPr lang="es-EC" sz="3600" dirty="0"/>
          </a:p>
        </p:txBody>
      </p:sp>
      <p:sp>
        <p:nvSpPr>
          <p:cNvPr id="73" name="TextBox 72"/>
          <p:cNvSpPr txBox="1"/>
          <p:nvPr/>
        </p:nvSpPr>
        <p:spPr>
          <a:xfrm>
            <a:off x="8632376" y="3088405"/>
            <a:ext cx="29670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/>
              <a:t>Área económica en operaciones</a:t>
            </a:r>
            <a:endParaRPr lang="es-EC" sz="3600" dirty="0"/>
          </a:p>
          <a:p>
            <a:pPr algn="ctr"/>
            <a:endParaRPr lang="es-EC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65" y="4471250"/>
            <a:ext cx="4245469" cy="2363636"/>
          </a:xfrm>
          <a:prstGeom prst="rect">
            <a:avLst/>
          </a:prstGeom>
        </p:spPr>
      </p:pic>
      <p:pic>
        <p:nvPicPr>
          <p:cNvPr id="13" name="Picture 2" descr="http://360.espe.edu.ec/images/esp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45" y="33336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894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5"/>
          <p:cNvSpPr>
            <a:spLocks/>
          </p:cNvSpPr>
          <p:nvPr/>
        </p:nvSpPr>
        <p:spPr bwMode="auto">
          <a:xfrm>
            <a:off x="7335287" y="4426337"/>
            <a:ext cx="3335077" cy="831308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551 w 10000"/>
              <a:gd name="connsiteY0" fmla="*/ 7123 h 10232"/>
              <a:gd name="connsiteX1" fmla="*/ 379 w 10000"/>
              <a:gd name="connsiteY1" fmla="*/ 7347 h 10232"/>
              <a:gd name="connsiteX2" fmla="*/ 0 w 10000"/>
              <a:gd name="connsiteY2" fmla="*/ 5246 h 10232"/>
              <a:gd name="connsiteX3" fmla="*/ 379 w 10000"/>
              <a:gd name="connsiteY3" fmla="*/ 3145 h 10232"/>
              <a:gd name="connsiteX4" fmla="*/ 551 w 10000"/>
              <a:gd name="connsiteY4" fmla="*/ 3369 h 10232"/>
              <a:gd name="connsiteX5" fmla="*/ 551 w 10000"/>
              <a:gd name="connsiteY5" fmla="*/ 232 h 10232"/>
              <a:gd name="connsiteX6" fmla="*/ 7252 w 10000"/>
              <a:gd name="connsiteY6" fmla="*/ 232 h 10232"/>
              <a:gd name="connsiteX7" fmla="*/ 10000 w 10000"/>
              <a:gd name="connsiteY7" fmla="*/ 10232 h 10232"/>
              <a:gd name="connsiteX8" fmla="*/ 551 w 10000"/>
              <a:gd name="connsiteY8" fmla="*/ 10232 h 10232"/>
              <a:gd name="connsiteX9" fmla="*/ 551 w 10000"/>
              <a:gd name="connsiteY9" fmla="*/ 7123 h 10232"/>
              <a:gd name="connsiteX0" fmla="*/ 551 w 7760"/>
              <a:gd name="connsiteY0" fmla="*/ 7762 h 10871"/>
              <a:gd name="connsiteX1" fmla="*/ 379 w 7760"/>
              <a:gd name="connsiteY1" fmla="*/ 7986 h 10871"/>
              <a:gd name="connsiteX2" fmla="*/ 0 w 7760"/>
              <a:gd name="connsiteY2" fmla="*/ 5885 h 10871"/>
              <a:gd name="connsiteX3" fmla="*/ 379 w 7760"/>
              <a:gd name="connsiteY3" fmla="*/ 3784 h 10871"/>
              <a:gd name="connsiteX4" fmla="*/ 551 w 7760"/>
              <a:gd name="connsiteY4" fmla="*/ 4008 h 10871"/>
              <a:gd name="connsiteX5" fmla="*/ 551 w 7760"/>
              <a:gd name="connsiteY5" fmla="*/ 871 h 10871"/>
              <a:gd name="connsiteX6" fmla="*/ 7252 w 7760"/>
              <a:gd name="connsiteY6" fmla="*/ 871 h 10871"/>
              <a:gd name="connsiteX7" fmla="*/ 7289 w 7760"/>
              <a:gd name="connsiteY7" fmla="*/ 10871 h 10871"/>
              <a:gd name="connsiteX8" fmla="*/ 551 w 7760"/>
              <a:gd name="connsiteY8" fmla="*/ 10871 h 10871"/>
              <a:gd name="connsiteX9" fmla="*/ 551 w 7760"/>
              <a:gd name="connsiteY9" fmla="*/ 7762 h 10871"/>
              <a:gd name="connsiteX0" fmla="*/ 710 w 10001"/>
              <a:gd name="connsiteY0" fmla="*/ 7021 h 9881"/>
              <a:gd name="connsiteX1" fmla="*/ 488 w 10001"/>
              <a:gd name="connsiteY1" fmla="*/ 7227 h 9881"/>
              <a:gd name="connsiteX2" fmla="*/ 0 w 10001"/>
              <a:gd name="connsiteY2" fmla="*/ 5294 h 9881"/>
              <a:gd name="connsiteX3" fmla="*/ 488 w 10001"/>
              <a:gd name="connsiteY3" fmla="*/ 3362 h 9881"/>
              <a:gd name="connsiteX4" fmla="*/ 710 w 10001"/>
              <a:gd name="connsiteY4" fmla="*/ 3568 h 9881"/>
              <a:gd name="connsiteX5" fmla="*/ 710 w 10001"/>
              <a:gd name="connsiteY5" fmla="*/ 682 h 9881"/>
              <a:gd name="connsiteX6" fmla="*/ 9345 w 10001"/>
              <a:gd name="connsiteY6" fmla="*/ 682 h 9881"/>
              <a:gd name="connsiteX7" fmla="*/ 9393 w 10001"/>
              <a:gd name="connsiteY7" fmla="*/ 9881 h 9881"/>
              <a:gd name="connsiteX8" fmla="*/ 710 w 10001"/>
              <a:gd name="connsiteY8" fmla="*/ 9881 h 9881"/>
              <a:gd name="connsiteX9" fmla="*/ 710 w 10001"/>
              <a:gd name="connsiteY9" fmla="*/ 7021 h 9881"/>
              <a:gd name="connsiteX0" fmla="*/ 710 w 10000"/>
              <a:gd name="connsiteY0" fmla="*/ 7106 h 10000"/>
              <a:gd name="connsiteX1" fmla="*/ 488 w 10000"/>
              <a:gd name="connsiteY1" fmla="*/ 7314 h 10000"/>
              <a:gd name="connsiteX2" fmla="*/ 0 w 10000"/>
              <a:gd name="connsiteY2" fmla="*/ 5358 h 10000"/>
              <a:gd name="connsiteX3" fmla="*/ 488 w 10000"/>
              <a:gd name="connsiteY3" fmla="*/ 3402 h 10000"/>
              <a:gd name="connsiteX4" fmla="*/ 710 w 10000"/>
              <a:gd name="connsiteY4" fmla="*/ 3611 h 10000"/>
              <a:gd name="connsiteX5" fmla="*/ 710 w 10000"/>
              <a:gd name="connsiteY5" fmla="*/ 690 h 10000"/>
              <a:gd name="connsiteX6" fmla="*/ 9344 w 10000"/>
              <a:gd name="connsiteY6" fmla="*/ 690 h 10000"/>
              <a:gd name="connsiteX7" fmla="*/ 9392 w 10000"/>
              <a:gd name="connsiteY7" fmla="*/ 10000 h 10000"/>
              <a:gd name="connsiteX8" fmla="*/ 710 w 10000"/>
              <a:gd name="connsiteY8" fmla="*/ 10000 h 10000"/>
              <a:gd name="connsiteX9" fmla="*/ 710 w 10000"/>
              <a:gd name="connsiteY9" fmla="*/ 7106 h 10000"/>
              <a:gd name="connsiteX0" fmla="*/ 710 w 10000"/>
              <a:gd name="connsiteY0" fmla="*/ 6416 h 9310"/>
              <a:gd name="connsiteX1" fmla="*/ 488 w 10000"/>
              <a:gd name="connsiteY1" fmla="*/ 6624 h 9310"/>
              <a:gd name="connsiteX2" fmla="*/ 0 w 10000"/>
              <a:gd name="connsiteY2" fmla="*/ 4668 h 9310"/>
              <a:gd name="connsiteX3" fmla="*/ 488 w 10000"/>
              <a:gd name="connsiteY3" fmla="*/ 2712 h 9310"/>
              <a:gd name="connsiteX4" fmla="*/ 710 w 10000"/>
              <a:gd name="connsiteY4" fmla="*/ 2921 h 9310"/>
              <a:gd name="connsiteX5" fmla="*/ 710 w 10000"/>
              <a:gd name="connsiteY5" fmla="*/ 0 h 9310"/>
              <a:gd name="connsiteX6" fmla="*/ 9344 w 10000"/>
              <a:gd name="connsiteY6" fmla="*/ 0 h 9310"/>
              <a:gd name="connsiteX7" fmla="*/ 9392 w 10000"/>
              <a:gd name="connsiteY7" fmla="*/ 9310 h 9310"/>
              <a:gd name="connsiteX8" fmla="*/ 710 w 10000"/>
              <a:gd name="connsiteY8" fmla="*/ 9310 h 9310"/>
              <a:gd name="connsiteX9" fmla="*/ 710 w 10000"/>
              <a:gd name="connsiteY9" fmla="*/ 6416 h 9310"/>
              <a:gd name="connsiteX0" fmla="*/ 710 w 9392"/>
              <a:gd name="connsiteY0" fmla="*/ 6892 h 10000"/>
              <a:gd name="connsiteX1" fmla="*/ 488 w 9392"/>
              <a:gd name="connsiteY1" fmla="*/ 7115 h 10000"/>
              <a:gd name="connsiteX2" fmla="*/ 0 w 9392"/>
              <a:gd name="connsiteY2" fmla="*/ 5014 h 10000"/>
              <a:gd name="connsiteX3" fmla="*/ 488 w 9392"/>
              <a:gd name="connsiteY3" fmla="*/ 2913 h 10000"/>
              <a:gd name="connsiteX4" fmla="*/ 710 w 9392"/>
              <a:gd name="connsiteY4" fmla="*/ 3137 h 10000"/>
              <a:gd name="connsiteX5" fmla="*/ 710 w 9392"/>
              <a:gd name="connsiteY5" fmla="*/ 0 h 10000"/>
              <a:gd name="connsiteX6" fmla="*/ 9344 w 9392"/>
              <a:gd name="connsiteY6" fmla="*/ 0 h 10000"/>
              <a:gd name="connsiteX7" fmla="*/ 9392 w 9392"/>
              <a:gd name="connsiteY7" fmla="*/ 10000 h 10000"/>
              <a:gd name="connsiteX8" fmla="*/ 710 w 9392"/>
              <a:gd name="connsiteY8" fmla="*/ 10000 h 10000"/>
              <a:gd name="connsiteX9" fmla="*/ 710 w 9392"/>
              <a:gd name="connsiteY9" fmla="*/ 6892 h 10000"/>
              <a:gd name="connsiteX0" fmla="*/ 756 w 9949"/>
              <a:gd name="connsiteY0" fmla="*/ 6892 h 10000"/>
              <a:gd name="connsiteX1" fmla="*/ 520 w 9949"/>
              <a:gd name="connsiteY1" fmla="*/ 7115 h 10000"/>
              <a:gd name="connsiteX2" fmla="*/ 0 w 9949"/>
              <a:gd name="connsiteY2" fmla="*/ 5014 h 10000"/>
              <a:gd name="connsiteX3" fmla="*/ 520 w 9949"/>
              <a:gd name="connsiteY3" fmla="*/ 2913 h 10000"/>
              <a:gd name="connsiteX4" fmla="*/ 756 w 9949"/>
              <a:gd name="connsiteY4" fmla="*/ 3137 h 10000"/>
              <a:gd name="connsiteX5" fmla="*/ 756 w 9949"/>
              <a:gd name="connsiteY5" fmla="*/ 0 h 10000"/>
              <a:gd name="connsiteX6" fmla="*/ 9949 w 9949"/>
              <a:gd name="connsiteY6" fmla="*/ 0 h 10000"/>
              <a:gd name="connsiteX7" fmla="*/ 9912 w 9949"/>
              <a:gd name="connsiteY7" fmla="*/ 10000 h 10000"/>
              <a:gd name="connsiteX8" fmla="*/ 756 w 9949"/>
              <a:gd name="connsiteY8" fmla="*/ 10000 h 10000"/>
              <a:gd name="connsiteX9" fmla="*/ 756 w 9949"/>
              <a:gd name="connsiteY9" fmla="*/ 6892 h 10000"/>
              <a:gd name="connsiteX0" fmla="*/ 760 w 10000"/>
              <a:gd name="connsiteY0" fmla="*/ 6892 h 10000"/>
              <a:gd name="connsiteX1" fmla="*/ 523 w 10000"/>
              <a:gd name="connsiteY1" fmla="*/ 7115 h 10000"/>
              <a:gd name="connsiteX2" fmla="*/ 0 w 10000"/>
              <a:gd name="connsiteY2" fmla="*/ 5014 h 10000"/>
              <a:gd name="connsiteX3" fmla="*/ 523 w 10000"/>
              <a:gd name="connsiteY3" fmla="*/ 2913 h 10000"/>
              <a:gd name="connsiteX4" fmla="*/ 760 w 10000"/>
              <a:gd name="connsiteY4" fmla="*/ 3137 h 10000"/>
              <a:gd name="connsiteX5" fmla="*/ 760 w 10000"/>
              <a:gd name="connsiteY5" fmla="*/ 0 h 10000"/>
              <a:gd name="connsiteX6" fmla="*/ 10000 w 10000"/>
              <a:gd name="connsiteY6" fmla="*/ 0 h 10000"/>
              <a:gd name="connsiteX7" fmla="*/ 9974 w 10000"/>
              <a:gd name="connsiteY7" fmla="*/ 10000 h 10000"/>
              <a:gd name="connsiteX8" fmla="*/ 760 w 10000"/>
              <a:gd name="connsiteY8" fmla="*/ 10000 h 10000"/>
              <a:gd name="connsiteX9" fmla="*/ 760 w 10000"/>
              <a:gd name="connsiteY9" fmla="*/ 6892 h 10000"/>
              <a:gd name="connsiteX0" fmla="*/ 760 w 9989"/>
              <a:gd name="connsiteY0" fmla="*/ 6892 h 10000"/>
              <a:gd name="connsiteX1" fmla="*/ 523 w 9989"/>
              <a:gd name="connsiteY1" fmla="*/ 7115 h 10000"/>
              <a:gd name="connsiteX2" fmla="*/ 0 w 9989"/>
              <a:gd name="connsiteY2" fmla="*/ 5014 h 10000"/>
              <a:gd name="connsiteX3" fmla="*/ 523 w 9989"/>
              <a:gd name="connsiteY3" fmla="*/ 2913 h 10000"/>
              <a:gd name="connsiteX4" fmla="*/ 760 w 9989"/>
              <a:gd name="connsiteY4" fmla="*/ 3137 h 10000"/>
              <a:gd name="connsiteX5" fmla="*/ 760 w 9989"/>
              <a:gd name="connsiteY5" fmla="*/ 0 h 10000"/>
              <a:gd name="connsiteX6" fmla="*/ 9989 w 9989"/>
              <a:gd name="connsiteY6" fmla="*/ 0 h 10000"/>
              <a:gd name="connsiteX7" fmla="*/ 9974 w 9989"/>
              <a:gd name="connsiteY7" fmla="*/ 10000 h 10000"/>
              <a:gd name="connsiteX8" fmla="*/ 760 w 9989"/>
              <a:gd name="connsiteY8" fmla="*/ 10000 h 10000"/>
              <a:gd name="connsiteX9" fmla="*/ 760 w 9989"/>
              <a:gd name="connsiteY9" fmla="*/ 6892 h 10000"/>
              <a:gd name="connsiteX0" fmla="*/ 761 w 10000"/>
              <a:gd name="connsiteY0" fmla="*/ 6892 h 10000"/>
              <a:gd name="connsiteX1" fmla="*/ 524 w 10000"/>
              <a:gd name="connsiteY1" fmla="*/ 7115 h 10000"/>
              <a:gd name="connsiteX2" fmla="*/ 0 w 10000"/>
              <a:gd name="connsiteY2" fmla="*/ 5014 h 10000"/>
              <a:gd name="connsiteX3" fmla="*/ 524 w 10000"/>
              <a:gd name="connsiteY3" fmla="*/ 2913 h 10000"/>
              <a:gd name="connsiteX4" fmla="*/ 761 w 10000"/>
              <a:gd name="connsiteY4" fmla="*/ 3137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96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92 h 10000"/>
              <a:gd name="connsiteX0" fmla="*/ 761 w 10000"/>
              <a:gd name="connsiteY0" fmla="*/ 6892 h 10000"/>
              <a:gd name="connsiteX1" fmla="*/ 524 w 10000"/>
              <a:gd name="connsiteY1" fmla="*/ 7115 h 10000"/>
              <a:gd name="connsiteX2" fmla="*/ 0 w 10000"/>
              <a:gd name="connsiteY2" fmla="*/ 5014 h 10000"/>
              <a:gd name="connsiteX3" fmla="*/ 524 w 10000"/>
              <a:gd name="connsiteY3" fmla="*/ 2913 h 10000"/>
              <a:gd name="connsiteX4" fmla="*/ 761 w 10000"/>
              <a:gd name="connsiteY4" fmla="*/ 3137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96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9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761" y="6892"/>
                </a:moveTo>
                <a:cubicBezTo>
                  <a:pt x="691" y="7031"/>
                  <a:pt x="608" y="7115"/>
                  <a:pt x="524" y="7115"/>
                </a:cubicBezTo>
                <a:cubicBezTo>
                  <a:pt x="230" y="7115"/>
                  <a:pt x="0" y="6162"/>
                  <a:pt x="0" y="5014"/>
                </a:cubicBezTo>
                <a:cubicBezTo>
                  <a:pt x="0" y="3839"/>
                  <a:pt x="230" y="2913"/>
                  <a:pt x="524" y="2913"/>
                </a:cubicBezTo>
                <a:cubicBezTo>
                  <a:pt x="608" y="2913"/>
                  <a:pt x="691" y="2997"/>
                  <a:pt x="761" y="3137"/>
                </a:cubicBezTo>
                <a:cubicBezTo>
                  <a:pt x="761" y="0"/>
                  <a:pt x="752" y="1513"/>
                  <a:pt x="761" y="0"/>
                </a:cubicBezTo>
                <a:lnTo>
                  <a:pt x="10000" y="0"/>
                </a:lnTo>
                <a:cubicBezTo>
                  <a:pt x="9999" y="4053"/>
                  <a:pt x="9996" y="10000"/>
                  <a:pt x="9996" y="10000"/>
                </a:cubicBezTo>
                <a:lnTo>
                  <a:pt x="761" y="10000"/>
                </a:lnTo>
                <a:lnTo>
                  <a:pt x="761" y="6892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C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Freeform 12"/>
          <p:cNvSpPr>
            <a:spLocks/>
          </p:cNvSpPr>
          <p:nvPr/>
        </p:nvSpPr>
        <p:spPr bwMode="auto">
          <a:xfrm>
            <a:off x="1503708" y="1945122"/>
            <a:ext cx="6070016" cy="834060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431 w 10708"/>
              <a:gd name="connsiteY0" fmla="*/ 202 h 10202"/>
              <a:gd name="connsiteX1" fmla="*/ 10000 w 10708"/>
              <a:gd name="connsiteY1" fmla="*/ 202 h 10202"/>
              <a:gd name="connsiteX2" fmla="*/ 10000 w 10708"/>
              <a:gd name="connsiteY2" fmla="*/ 2939 h 10202"/>
              <a:gd name="connsiteX3" fmla="*/ 9604 w 10708"/>
              <a:gd name="connsiteY3" fmla="*/ 5202 h 10202"/>
              <a:gd name="connsiteX4" fmla="*/ 10000 w 10708"/>
              <a:gd name="connsiteY4" fmla="*/ 7465 h 10202"/>
              <a:gd name="connsiteX5" fmla="*/ 10000 w 10708"/>
              <a:gd name="connsiteY5" fmla="*/ 10202 h 10202"/>
              <a:gd name="connsiteX6" fmla="*/ 0 w 10708"/>
              <a:gd name="connsiteY6" fmla="*/ 10202 h 10202"/>
              <a:gd name="connsiteX7" fmla="*/ 431 w 10708"/>
              <a:gd name="connsiteY7" fmla="*/ 202 h 10202"/>
              <a:gd name="connsiteX0" fmla="*/ 431 w 10708"/>
              <a:gd name="connsiteY0" fmla="*/ 202 h 10202"/>
              <a:gd name="connsiteX1" fmla="*/ 10000 w 10708"/>
              <a:gd name="connsiteY1" fmla="*/ 202 h 10202"/>
              <a:gd name="connsiteX2" fmla="*/ 10000 w 10708"/>
              <a:gd name="connsiteY2" fmla="*/ 2939 h 10202"/>
              <a:gd name="connsiteX3" fmla="*/ 9604 w 10708"/>
              <a:gd name="connsiteY3" fmla="*/ 5202 h 10202"/>
              <a:gd name="connsiteX4" fmla="*/ 10000 w 10708"/>
              <a:gd name="connsiteY4" fmla="*/ 7465 h 10202"/>
              <a:gd name="connsiteX5" fmla="*/ 10000 w 10708"/>
              <a:gd name="connsiteY5" fmla="*/ 10202 h 10202"/>
              <a:gd name="connsiteX6" fmla="*/ 0 w 10708"/>
              <a:gd name="connsiteY6" fmla="*/ 10202 h 10202"/>
              <a:gd name="connsiteX7" fmla="*/ 431 w 10708"/>
              <a:gd name="connsiteY7" fmla="*/ 202 h 10202"/>
              <a:gd name="connsiteX0" fmla="*/ 431 w 10003"/>
              <a:gd name="connsiteY0" fmla="*/ 202 h 10202"/>
              <a:gd name="connsiteX1" fmla="*/ 10000 w 10003"/>
              <a:gd name="connsiteY1" fmla="*/ 202 h 10202"/>
              <a:gd name="connsiteX2" fmla="*/ 10000 w 10003"/>
              <a:gd name="connsiteY2" fmla="*/ 2939 h 10202"/>
              <a:gd name="connsiteX3" fmla="*/ 9604 w 10003"/>
              <a:gd name="connsiteY3" fmla="*/ 5202 h 10202"/>
              <a:gd name="connsiteX4" fmla="*/ 10000 w 10003"/>
              <a:gd name="connsiteY4" fmla="*/ 7465 h 10202"/>
              <a:gd name="connsiteX5" fmla="*/ 10000 w 10003"/>
              <a:gd name="connsiteY5" fmla="*/ 10202 h 10202"/>
              <a:gd name="connsiteX6" fmla="*/ 0 w 10003"/>
              <a:gd name="connsiteY6" fmla="*/ 10202 h 10202"/>
              <a:gd name="connsiteX7" fmla="*/ 431 w 10003"/>
              <a:gd name="connsiteY7" fmla="*/ 202 h 10202"/>
              <a:gd name="connsiteX0" fmla="*/ 431 w 10003"/>
              <a:gd name="connsiteY0" fmla="*/ 37 h 10037"/>
              <a:gd name="connsiteX1" fmla="*/ 10000 w 10003"/>
              <a:gd name="connsiteY1" fmla="*/ 37 h 10037"/>
              <a:gd name="connsiteX2" fmla="*/ 10000 w 10003"/>
              <a:gd name="connsiteY2" fmla="*/ 2774 h 10037"/>
              <a:gd name="connsiteX3" fmla="*/ 9604 w 10003"/>
              <a:gd name="connsiteY3" fmla="*/ 5037 h 10037"/>
              <a:gd name="connsiteX4" fmla="*/ 10000 w 10003"/>
              <a:gd name="connsiteY4" fmla="*/ 7300 h 10037"/>
              <a:gd name="connsiteX5" fmla="*/ 10000 w 10003"/>
              <a:gd name="connsiteY5" fmla="*/ 10037 h 10037"/>
              <a:gd name="connsiteX6" fmla="*/ 0 w 10003"/>
              <a:gd name="connsiteY6" fmla="*/ 10037 h 10037"/>
              <a:gd name="connsiteX7" fmla="*/ 431 w 10003"/>
              <a:gd name="connsiteY7" fmla="*/ 37 h 10037"/>
              <a:gd name="connsiteX0" fmla="*/ 431 w 10003"/>
              <a:gd name="connsiteY0" fmla="*/ 0 h 10000"/>
              <a:gd name="connsiteX1" fmla="*/ 10000 w 10003"/>
              <a:gd name="connsiteY1" fmla="*/ 0 h 10000"/>
              <a:gd name="connsiteX2" fmla="*/ 10000 w 10003"/>
              <a:gd name="connsiteY2" fmla="*/ 2737 h 10000"/>
              <a:gd name="connsiteX3" fmla="*/ 9604 w 10003"/>
              <a:gd name="connsiteY3" fmla="*/ 5000 h 10000"/>
              <a:gd name="connsiteX4" fmla="*/ 10000 w 10003"/>
              <a:gd name="connsiteY4" fmla="*/ 7263 h 10000"/>
              <a:gd name="connsiteX5" fmla="*/ 10000 w 10003"/>
              <a:gd name="connsiteY5" fmla="*/ 10000 h 10000"/>
              <a:gd name="connsiteX6" fmla="*/ 0 w 10003"/>
              <a:gd name="connsiteY6" fmla="*/ 10000 h 10000"/>
              <a:gd name="connsiteX7" fmla="*/ 431 w 10003"/>
              <a:gd name="connsiteY7" fmla="*/ 0 h 10000"/>
              <a:gd name="connsiteX0" fmla="*/ 35 w 9607"/>
              <a:gd name="connsiteY0" fmla="*/ 0 h 10000"/>
              <a:gd name="connsiteX1" fmla="*/ 9604 w 9607"/>
              <a:gd name="connsiteY1" fmla="*/ 0 h 10000"/>
              <a:gd name="connsiteX2" fmla="*/ 9604 w 9607"/>
              <a:gd name="connsiteY2" fmla="*/ 2737 h 10000"/>
              <a:gd name="connsiteX3" fmla="*/ 9208 w 9607"/>
              <a:gd name="connsiteY3" fmla="*/ 5000 h 10000"/>
              <a:gd name="connsiteX4" fmla="*/ 9604 w 9607"/>
              <a:gd name="connsiteY4" fmla="*/ 7263 h 10000"/>
              <a:gd name="connsiteX5" fmla="*/ 9604 w 9607"/>
              <a:gd name="connsiteY5" fmla="*/ 10000 h 10000"/>
              <a:gd name="connsiteX6" fmla="*/ 104 w 9607"/>
              <a:gd name="connsiteY6" fmla="*/ 10000 h 10000"/>
              <a:gd name="connsiteX7" fmla="*/ 35 w 9607"/>
              <a:gd name="connsiteY7" fmla="*/ 0 h 10000"/>
              <a:gd name="connsiteX0" fmla="*/ 40 w 10004"/>
              <a:gd name="connsiteY0" fmla="*/ 0 h 10000"/>
              <a:gd name="connsiteX1" fmla="*/ 10001 w 10004"/>
              <a:gd name="connsiteY1" fmla="*/ 0 h 10000"/>
              <a:gd name="connsiteX2" fmla="*/ 10001 w 10004"/>
              <a:gd name="connsiteY2" fmla="*/ 2737 h 10000"/>
              <a:gd name="connsiteX3" fmla="*/ 9589 w 10004"/>
              <a:gd name="connsiteY3" fmla="*/ 5000 h 10000"/>
              <a:gd name="connsiteX4" fmla="*/ 10001 w 10004"/>
              <a:gd name="connsiteY4" fmla="*/ 7263 h 10000"/>
              <a:gd name="connsiteX5" fmla="*/ 10001 w 10004"/>
              <a:gd name="connsiteY5" fmla="*/ 10000 h 10000"/>
              <a:gd name="connsiteX6" fmla="*/ 61 w 10004"/>
              <a:gd name="connsiteY6" fmla="*/ 10000 h 10000"/>
              <a:gd name="connsiteX7" fmla="*/ 40 w 10004"/>
              <a:gd name="connsiteY7" fmla="*/ 0 h 10000"/>
              <a:gd name="connsiteX0" fmla="*/ 63 w 10027"/>
              <a:gd name="connsiteY0" fmla="*/ 0 h 10000"/>
              <a:gd name="connsiteX1" fmla="*/ 10024 w 10027"/>
              <a:gd name="connsiteY1" fmla="*/ 0 h 10000"/>
              <a:gd name="connsiteX2" fmla="*/ 10024 w 10027"/>
              <a:gd name="connsiteY2" fmla="*/ 2737 h 10000"/>
              <a:gd name="connsiteX3" fmla="*/ 9612 w 10027"/>
              <a:gd name="connsiteY3" fmla="*/ 5000 h 10000"/>
              <a:gd name="connsiteX4" fmla="*/ 10024 w 10027"/>
              <a:gd name="connsiteY4" fmla="*/ 7263 h 10000"/>
              <a:gd name="connsiteX5" fmla="*/ 10024 w 10027"/>
              <a:gd name="connsiteY5" fmla="*/ 10000 h 10000"/>
              <a:gd name="connsiteX6" fmla="*/ 84 w 10027"/>
              <a:gd name="connsiteY6" fmla="*/ 10000 h 10000"/>
              <a:gd name="connsiteX7" fmla="*/ 63 w 10027"/>
              <a:gd name="connsiteY7" fmla="*/ 0 h 10000"/>
              <a:gd name="connsiteX0" fmla="*/ 2 w 9966"/>
              <a:gd name="connsiteY0" fmla="*/ 0 h 10000"/>
              <a:gd name="connsiteX1" fmla="*/ 9963 w 9966"/>
              <a:gd name="connsiteY1" fmla="*/ 0 h 10000"/>
              <a:gd name="connsiteX2" fmla="*/ 9963 w 9966"/>
              <a:gd name="connsiteY2" fmla="*/ 2737 h 10000"/>
              <a:gd name="connsiteX3" fmla="*/ 9551 w 9966"/>
              <a:gd name="connsiteY3" fmla="*/ 5000 h 10000"/>
              <a:gd name="connsiteX4" fmla="*/ 9963 w 9966"/>
              <a:gd name="connsiteY4" fmla="*/ 7263 h 10000"/>
              <a:gd name="connsiteX5" fmla="*/ 9963 w 9966"/>
              <a:gd name="connsiteY5" fmla="*/ 10000 h 10000"/>
              <a:gd name="connsiteX6" fmla="*/ 23 w 9966"/>
              <a:gd name="connsiteY6" fmla="*/ 10000 h 10000"/>
              <a:gd name="connsiteX7" fmla="*/ 2 w 9966"/>
              <a:gd name="connsiteY7" fmla="*/ 0 h 10000"/>
              <a:gd name="connsiteX0" fmla="*/ 0 w 9998"/>
              <a:gd name="connsiteY0" fmla="*/ 0 h 10000"/>
              <a:gd name="connsiteX1" fmla="*/ 9995 w 9998"/>
              <a:gd name="connsiteY1" fmla="*/ 0 h 10000"/>
              <a:gd name="connsiteX2" fmla="*/ 9995 w 9998"/>
              <a:gd name="connsiteY2" fmla="*/ 2737 h 10000"/>
              <a:gd name="connsiteX3" fmla="*/ 9582 w 9998"/>
              <a:gd name="connsiteY3" fmla="*/ 5000 h 10000"/>
              <a:gd name="connsiteX4" fmla="*/ 9995 w 9998"/>
              <a:gd name="connsiteY4" fmla="*/ 7263 h 10000"/>
              <a:gd name="connsiteX5" fmla="*/ 9995 w 9998"/>
              <a:gd name="connsiteY5" fmla="*/ 10000 h 10000"/>
              <a:gd name="connsiteX6" fmla="*/ 21 w 9998"/>
              <a:gd name="connsiteY6" fmla="*/ 10000 h 10000"/>
              <a:gd name="connsiteX7" fmla="*/ 0 w 9998"/>
              <a:gd name="connsiteY7" fmla="*/ 0 h 10000"/>
              <a:gd name="connsiteX0" fmla="*/ 0 w 9990"/>
              <a:gd name="connsiteY0" fmla="*/ 75 h 10000"/>
              <a:gd name="connsiteX1" fmla="*/ 9987 w 9990"/>
              <a:gd name="connsiteY1" fmla="*/ 0 h 10000"/>
              <a:gd name="connsiteX2" fmla="*/ 9987 w 9990"/>
              <a:gd name="connsiteY2" fmla="*/ 2737 h 10000"/>
              <a:gd name="connsiteX3" fmla="*/ 9574 w 9990"/>
              <a:gd name="connsiteY3" fmla="*/ 5000 h 10000"/>
              <a:gd name="connsiteX4" fmla="*/ 9987 w 9990"/>
              <a:gd name="connsiteY4" fmla="*/ 7263 h 10000"/>
              <a:gd name="connsiteX5" fmla="*/ 9987 w 9990"/>
              <a:gd name="connsiteY5" fmla="*/ 10000 h 10000"/>
              <a:gd name="connsiteX6" fmla="*/ 11 w 9990"/>
              <a:gd name="connsiteY6" fmla="*/ 10000 h 10000"/>
              <a:gd name="connsiteX7" fmla="*/ 0 w 9990"/>
              <a:gd name="connsiteY7" fmla="*/ 75 h 10000"/>
              <a:gd name="connsiteX0" fmla="*/ 0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584 w 10000"/>
              <a:gd name="connsiteY3" fmla="*/ 5000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11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584 w 10000"/>
              <a:gd name="connsiteY3" fmla="*/ 5000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11 w 10000"/>
              <a:gd name="connsiteY6" fmla="*/ 10000 h 10000"/>
              <a:gd name="connsiteX7" fmla="*/ 0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9997" y="0"/>
                </a:lnTo>
                <a:cubicBezTo>
                  <a:pt x="10004" y="1276"/>
                  <a:pt x="9997" y="447"/>
                  <a:pt x="9997" y="2737"/>
                </a:cubicBezTo>
                <a:cubicBezTo>
                  <a:pt x="9782" y="2318"/>
                  <a:pt x="9584" y="3436"/>
                  <a:pt x="9584" y="5000"/>
                </a:cubicBezTo>
                <a:cubicBezTo>
                  <a:pt x="9584" y="6564"/>
                  <a:pt x="9786" y="7682"/>
                  <a:pt x="9997" y="7263"/>
                </a:cubicBezTo>
                <a:lnTo>
                  <a:pt x="9997" y="10000"/>
                </a:lnTo>
                <a:lnTo>
                  <a:pt x="11" y="10000"/>
                </a:lnTo>
                <a:cubicBezTo>
                  <a:pt x="-2" y="6742"/>
                  <a:pt x="14" y="4005"/>
                  <a:pt x="0" y="0"/>
                </a:cubicBezTo>
                <a:close/>
              </a:path>
            </a:pathLst>
          </a:custGeom>
          <a:solidFill>
            <a:srgbClr val="46622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C" sz="1350" dirty="0"/>
          </a:p>
        </p:txBody>
      </p:sp>
      <p:sp>
        <p:nvSpPr>
          <p:cNvPr id="22" name="Freeform 13"/>
          <p:cNvSpPr>
            <a:spLocks/>
          </p:cNvSpPr>
          <p:nvPr/>
        </p:nvSpPr>
        <p:spPr bwMode="auto">
          <a:xfrm>
            <a:off x="7341686" y="1945123"/>
            <a:ext cx="3338766" cy="831271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551 w 10000"/>
              <a:gd name="connsiteY0" fmla="*/ 7123 h 10232"/>
              <a:gd name="connsiteX1" fmla="*/ 379 w 10000"/>
              <a:gd name="connsiteY1" fmla="*/ 7347 h 10232"/>
              <a:gd name="connsiteX2" fmla="*/ 0 w 10000"/>
              <a:gd name="connsiteY2" fmla="*/ 5246 h 10232"/>
              <a:gd name="connsiteX3" fmla="*/ 379 w 10000"/>
              <a:gd name="connsiteY3" fmla="*/ 3145 h 10232"/>
              <a:gd name="connsiteX4" fmla="*/ 551 w 10000"/>
              <a:gd name="connsiteY4" fmla="*/ 3369 h 10232"/>
              <a:gd name="connsiteX5" fmla="*/ 551 w 10000"/>
              <a:gd name="connsiteY5" fmla="*/ 232 h 10232"/>
              <a:gd name="connsiteX6" fmla="*/ 7252 w 10000"/>
              <a:gd name="connsiteY6" fmla="*/ 232 h 10232"/>
              <a:gd name="connsiteX7" fmla="*/ 10000 w 10000"/>
              <a:gd name="connsiteY7" fmla="*/ 10232 h 10232"/>
              <a:gd name="connsiteX8" fmla="*/ 551 w 10000"/>
              <a:gd name="connsiteY8" fmla="*/ 10232 h 10232"/>
              <a:gd name="connsiteX9" fmla="*/ 551 w 10000"/>
              <a:gd name="connsiteY9" fmla="*/ 7123 h 10232"/>
              <a:gd name="connsiteX0" fmla="*/ 551 w 10000"/>
              <a:gd name="connsiteY0" fmla="*/ 6891 h 10000"/>
              <a:gd name="connsiteX1" fmla="*/ 379 w 10000"/>
              <a:gd name="connsiteY1" fmla="*/ 7115 h 10000"/>
              <a:gd name="connsiteX2" fmla="*/ 0 w 10000"/>
              <a:gd name="connsiteY2" fmla="*/ 5014 h 10000"/>
              <a:gd name="connsiteX3" fmla="*/ 379 w 10000"/>
              <a:gd name="connsiteY3" fmla="*/ 2913 h 10000"/>
              <a:gd name="connsiteX4" fmla="*/ 551 w 10000"/>
              <a:gd name="connsiteY4" fmla="*/ 3137 h 10000"/>
              <a:gd name="connsiteX5" fmla="*/ 551 w 10000"/>
              <a:gd name="connsiteY5" fmla="*/ 0 h 10000"/>
              <a:gd name="connsiteX6" fmla="*/ 7252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91 h 10000"/>
              <a:gd name="connsiteX0" fmla="*/ 551 w 10000"/>
              <a:gd name="connsiteY0" fmla="*/ 6891 h 10000"/>
              <a:gd name="connsiteX1" fmla="*/ 379 w 10000"/>
              <a:gd name="connsiteY1" fmla="*/ 7115 h 10000"/>
              <a:gd name="connsiteX2" fmla="*/ 0 w 10000"/>
              <a:gd name="connsiteY2" fmla="*/ 5014 h 10000"/>
              <a:gd name="connsiteX3" fmla="*/ 379 w 10000"/>
              <a:gd name="connsiteY3" fmla="*/ 2913 h 10000"/>
              <a:gd name="connsiteX4" fmla="*/ 551 w 10000"/>
              <a:gd name="connsiteY4" fmla="*/ 3137 h 10000"/>
              <a:gd name="connsiteX5" fmla="*/ 551 w 10000"/>
              <a:gd name="connsiteY5" fmla="*/ 0 h 10000"/>
              <a:gd name="connsiteX6" fmla="*/ 7252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91 h 10000"/>
              <a:gd name="connsiteX0" fmla="*/ 551 w 10000"/>
              <a:gd name="connsiteY0" fmla="*/ 6891 h 10000"/>
              <a:gd name="connsiteX1" fmla="*/ 379 w 10000"/>
              <a:gd name="connsiteY1" fmla="*/ 7115 h 10000"/>
              <a:gd name="connsiteX2" fmla="*/ 0 w 10000"/>
              <a:gd name="connsiteY2" fmla="*/ 5014 h 10000"/>
              <a:gd name="connsiteX3" fmla="*/ 379 w 10000"/>
              <a:gd name="connsiteY3" fmla="*/ 2913 h 10000"/>
              <a:gd name="connsiteX4" fmla="*/ 551 w 10000"/>
              <a:gd name="connsiteY4" fmla="*/ 3137 h 10000"/>
              <a:gd name="connsiteX5" fmla="*/ 551 w 10000"/>
              <a:gd name="connsiteY5" fmla="*/ 0 h 10000"/>
              <a:gd name="connsiteX6" fmla="*/ 7252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91 h 10000"/>
              <a:gd name="connsiteX0" fmla="*/ 551 w 10000"/>
              <a:gd name="connsiteY0" fmla="*/ 6891 h 10000"/>
              <a:gd name="connsiteX1" fmla="*/ 379 w 10000"/>
              <a:gd name="connsiteY1" fmla="*/ 7115 h 10000"/>
              <a:gd name="connsiteX2" fmla="*/ 0 w 10000"/>
              <a:gd name="connsiteY2" fmla="*/ 5014 h 10000"/>
              <a:gd name="connsiteX3" fmla="*/ 379 w 10000"/>
              <a:gd name="connsiteY3" fmla="*/ 2913 h 10000"/>
              <a:gd name="connsiteX4" fmla="*/ 551 w 10000"/>
              <a:gd name="connsiteY4" fmla="*/ 3137 h 10000"/>
              <a:gd name="connsiteX5" fmla="*/ 551 w 10000"/>
              <a:gd name="connsiteY5" fmla="*/ 0 h 10000"/>
              <a:gd name="connsiteX6" fmla="*/ 7252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91 h 10000"/>
              <a:gd name="connsiteX0" fmla="*/ 551 w 7760"/>
              <a:gd name="connsiteY0" fmla="*/ 7631 h 10740"/>
              <a:gd name="connsiteX1" fmla="*/ 379 w 7760"/>
              <a:gd name="connsiteY1" fmla="*/ 7855 h 10740"/>
              <a:gd name="connsiteX2" fmla="*/ 0 w 7760"/>
              <a:gd name="connsiteY2" fmla="*/ 5754 h 10740"/>
              <a:gd name="connsiteX3" fmla="*/ 379 w 7760"/>
              <a:gd name="connsiteY3" fmla="*/ 3653 h 10740"/>
              <a:gd name="connsiteX4" fmla="*/ 551 w 7760"/>
              <a:gd name="connsiteY4" fmla="*/ 3877 h 10740"/>
              <a:gd name="connsiteX5" fmla="*/ 551 w 7760"/>
              <a:gd name="connsiteY5" fmla="*/ 740 h 10740"/>
              <a:gd name="connsiteX6" fmla="*/ 7252 w 7760"/>
              <a:gd name="connsiteY6" fmla="*/ 740 h 10740"/>
              <a:gd name="connsiteX7" fmla="*/ 7289 w 7760"/>
              <a:gd name="connsiteY7" fmla="*/ 10740 h 10740"/>
              <a:gd name="connsiteX8" fmla="*/ 551 w 7760"/>
              <a:gd name="connsiteY8" fmla="*/ 10740 h 10740"/>
              <a:gd name="connsiteX9" fmla="*/ 551 w 7760"/>
              <a:gd name="connsiteY9" fmla="*/ 7631 h 10740"/>
              <a:gd name="connsiteX0" fmla="*/ 710 w 10001"/>
              <a:gd name="connsiteY0" fmla="*/ 6416 h 9311"/>
              <a:gd name="connsiteX1" fmla="*/ 488 w 10001"/>
              <a:gd name="connsiteY1" fmla="*/ 6625 h 9311"/>
              <a:gd name="connsiteX2" fmla="*/ 0 w 10001"/>
              <a:gd name="connsiteY2" fmla="*/ 4669 h 9311"/>
              <a:gd name="connsiteX3" fmla="*/ 488 w 10001"/>
              <a:gd name="connsiteY3" fmla="*/ 2712 h 9311"/>
              <a:gd name="connsiteX4" fmla="*/ 710 w 10001"/>
              <a:gd name="connsiteY4" fmla="*/ 2921 h 9311"/>
              <a:gd name="connsiteX5" fmla="*/ 710 w 10001"/>
              <a:gd name="connsiteY5" fmla="*/ 0 h 9311"/>
              <a:gd name="connsiteX6" fmla="*/ 9345 w 10001"/>
              <a:gd name="connsiteY6" fmla="*/ 0 h 9311"/>
              <a:gd name="connsiteX7" fmla="*/ 9393 w 10001"/>
              <a:gd name="connsiteY7" fmla="*/ 9311 h 9311"/>
              <a:gd name="connsiteX8" fmla="*/ 710 w 10001"/>
              <a:gd name="connsiteY8" fmla="*/ 9311 h 9311"/>
              <a:gd name="connsiteX9" fmla="*/ 710 w 10001"/>
              <a:gd name="connsiteY9" fmla="*/ 6416 h 9311"/>
              <a:gd name="connsiteX0" fmla="*/ 710 w 9392"/>
              <a:gd name="connsiteY0" fmla="*/ 6891 h 10000"/>
              <a:gd name="connsiteX1" fmla="*/ 488 w 9392"/>
              <a:gd name="connsiteY1" fmla="*/ 7115 h 10000"/>
              <a:gd name="connsiteX2" fmla="*/ 0 w 9392"/>
              <a:gd name="connsiteY2" fmla="*/ 5014 h 10000"/>
              <a:gd name="connsiteX3" fmla="*/ 488 w 9392"/>
              <a:gd name="connsiteY3" fmla="*/ 2913 h 10000"/>
              <a:gd name="connsiteX4" fmla="*/ 710 w 9392"/>
              <a:gd name="connsiteY4" fmla="*/ 3137 h 10000"/>
              <a:gd name="connsiteX5" fmla="*/ 710 w 9392"/>
              <a:gd name="connsiteY5" fmla="*/ 0 h 10000"/>
              <a:gd name="connsiteX6" fmla="*/ 9344 w 9392"/>
              <a:gd name="connsiteY6" fmla="*/ 0 h 10000"/>
              <a:gd name="connsiteX7" fmla="*/ 9392 w 9392"/>
              <a:gd name="connsiteY7" fmla="*/ 10000 h 10000"/>
              <a:gd name="connsiteX8" fmla="*/ 710 w 9392"/>
              <a:gd name="connsiteY8" fmla="*/ 10000 h 10000"/>
              <a:gd name="connsiteX9" fmla="*/ 710 w 9392"/>
              <a:gd name="connsiteY9" fmla="*/ 6891 h 10000"/>
              <a:gd name="connsiteX0" fmla="*/ 756 w 9961"/>
              <a:gd name="connsiteY0" fmla="*/ 6891 h 10000"/>
              <a:gd name="connsiteX1" fmla="*/ 520 w 9961"/>
              <a:gd name="connsiteY1" fmla="*/ 7115 h 10000"/>
              <a:gd name="connsiteX2" fmla="*/ 0 w 9961"/>
              <a:gd name="connsiteY2" fmla="*/ 5014 h 10000"/>
              <a:gd name="connsiteX3" fmla="*/ 520 w 9961"/>
              <a:gd name="connsiteY3" fmla="*/ 2913 h 10000"/>
              <a:gd name="connsiteX4" fmla="*/ 756 w 9961"/>
              <a:gd name="connsiteY4" fmla="*/ 3137 h 10000"/>
              <a:gd name="connsiteX5" fmla="*/ 756 w 9961"/>
              <a:gd name="connsiteY5" fmla="*/ 0 h 10000"/>
              <a:gd name="connsiteX6" fmla="*/ 9949 w 9961"/>
              <a:gd name="connsiteY6" fmla="*/ 0 h 10000"/>
              <a:gd name="connsiteX7" fmla="*/ 9961 w 9961"/>
              <a:gd name="connsiteY7" fmla="*/ 10000 h 10000"/>
              <a:gd name="connsiteX8" fmla="*/ 756 w 9961"/>
              <a:gd name="connsiteY8" fmla="*/ 10000 h 10000"/>
              <a:gd name="connsiteX9" fmla="*/ 756 w 9961"/>
              <a:gd name="connsiteY9" fmla="*/ 6891 h 10000"/>
              <a:gd name="connsiteX0" fmla="*/ 759 w 10000"/>
              <a:gd name="connsiteY0" fmla="*/ 6891 h 10000"/>
              <a:gd name="connsiteX1" fmla="*/ 522 w 10000"/>
              <a:gd name="connsiteY1" fmla="*/ 7115 h 10000"/>
              <a:gd name="connsiteX2" fmla="*/ 0 w 10000"/>
              <a:gd name="connsiteY2" fmla="*/ 5014 h 10000"/>
              <a:gd name="connsiteX3" fmla="*/ 522 w 10000"/>
              <a:gd name="connsiteY3" fmla="*/ 2913 h 10000"/>
              <a:gd name="connsiteX4" fmla="*/ 759 w 10000"/>
              <a:gd name="connsiteY4" fmla="*/ 3137 h 10000"/>
              <a:gd name="connsiteX5" fmla="*/ 759 w 10000"/>
              <a:gd name="connsiteY5" fmla="*/ 0 h 10000"/>
              <a:gd name="connsiteX6" fmla="*/ 9988 w 10000"/>
              <a:gd name="connsiteY6" fmla="*/ 0 h 10000"/>
              <a:gd name="connsiteX7" fmla="*/ 10000 w 10000"/>
              <a:gd name="connsiteY7" fmla="*/ 10000 h 10000"/>
              <a:gd name="connsiteX8" fmla="*/ 759 w 10000"/>
              <a:gd name="connsiteY8" fmla="*/ 10000 h 10000"/>
              <a:gd name="connsiteX9" fmla="*/ 759 w 10000"/>
              <a:gd name="connsiteY9" fmla="*/ 6891 h 10000"/>
              <a:gd name="connsiteX0" fmla="*/ 759 w 10000"/>
              <a:gd name="connsiteY0" fmla="*/ 6891 h 10000"/>
              <a:gd name="connsiteX1" fmla="*/ 522 w 10000"/>
              <a:gd name="connsiteY1" fmla="*/ 7115 h 10000"/>
              <a:gd name="connsiteX2" fmla="*/ 0 w 10000"/>
              <a:gd name="connsiteY2" fmla="*/ 5014 h 10000"/>
              <a:gd name="connsiteX3" fmla="*/ 522 w 10000"/>
              <a:gd name="connsiteY3" fmla="*/ 2913 h 10000"/>
              <a:gd name="connsiteX4" fmla="*/ 759 w 10000"/>
              <a:gd name="connsiteY4" fmla="*/ 3137 h 10000"/>
              <a:gd name="connsiteX5" fmla="*/ 759 w 10000"/>
              <a:gd name="connsiteY5" fmla="*/ 0 h 10000"/>
              <a:gd name="connsiteX6" fmla="*/ 9988 w 10000"/>
              <a:gd name="connsiteY6" fmla="*/ 0 h 10000"/>
              <a:gd name="connsiteX7" fmla="*/ 10000 w 10000"/>
              <a:gd name="connsiteY7" fmla="*/ 10000 h 10000"/>
              <a:gd name="connsiteX8" fmla="*/ 759 w 10000"/>
              <a:gd name="connsiteY8" fmla="*/ 10000 h 10000"/>
              <a:gd name="connsiteX9" fmla="*/ 759 w 10000"/>
              <a:gd name="connsiteY9" fmla="*/ 6891 h 10000"/>
              <a:gd name="connsiteX0" fmla="*/ 759 w 10000"/>
              <a:gd name="connsiteY0" fmla="*/ 6891 h 10000"/>
              <a:gd name="connsiteX1" fmla="*/ 522 w 10000"/>
              <a:gd name="connsiteY1" fmla="*/ 7115 h 10000"/>
              <a:gd name="connsiteX2" fmla="*/ 0 w 10000"/>
              <a:gd name="connsiteY2" fmla="*/ 5014 h 10000"/>
              <a:gd name="connsiteX3" fmla="*/ 522 w 10000"/>
              <a:gd name="connsiteY3" fmla="*/ 2913 h 10000"/>
              <a:gd name="connsiteX4" fmla="*/ 759 w 10000"/>
              <a:gd name="connsiteY4" fmla="*/ 3137 h 10000"/>
              <a:gd name="connsiteX5" fmla="*/ 759 w 10000"/>
              <a:gd name="connsiteY5" fmla="*/ 0 h 10000"/>
              <a:gd name="connsiteX6" fmla="*/ 9988 w 10000"/>
              <a:gd name="connsiteY6" fmla="*/ 0 h 10000"/>
              <a:gd name="connsiteX7" fmla="*/ 10000 w 10000"/>
              <a:gd name="connsiteY7" fmla="*/ 10000 h 10000"/>
              <a:gd name="connsiteX8" fmla="*/ 759 w 10000"/>
              <a:gd name="connsiteY8" fmla="*/ 10000 h 10000"/>
              <a:gd name="connsiteX9" fmla="*/ 759 w 10000"/>
              <a:gd name="connsiteY9" fmla="*/ 6891 h 10000"/>
              <a:gd name="connsiteX0" fmla="*/ 759 w 9988"/>
              <a:gd name="connsiteY0" fmla="*/ 6891 h 10000"/>
              <a:gd name="connsiteX1" fmla="*/ 522 w 9988"/>
              <a:gd name="connsiteY1" fmla="*/ 7115 h 10000"/>
              <a:gd name="connsiteX2" fmla="*/ 0 w 9988"/>
              <a:gd name="connsiteY2" fmla="*/ 5014 h 10000"/>
              <a:gd name="connsiteX3" fmla="*/ 522 w 9988"/>
              <a:gd name="connsiteY3" fmla="*/ 2913 h 10000"/>
              <a:gd name="connsiteX4" fmla="*/ 759 w 9988"/>
              <a:gd name="connsiteY4" fmla="*/ 3137 h 10000"/>
              <a:gd name="connsiteX5" fmla="*/ 759 w 9988"/>
              <a:gd name="connsiteY5" fmla="*/ 0 h 10000"/>
              <a:gd name="connsiteX6" fmla="*/ 9988 w 9988"/>
              <a:gd name="connsiteY6" fmla="*/ 0 h 10000"/>
              <a:gd name="connsiteX7" fmla="*/ 9987 w 9988"/>
              <a:gd name="connsiteY7" fmla="*/ 10000 h 10000"/>
              <a:gd name="connsiteX8" fmla="*/ 759 w 9988"/>
              <a:gd name="connsiteY8" fmla="*/ 10000 h 10000"/>
              <a:gd name="connsiteX9" fmla="*/ 759 w 9988"/>
              <a:gd name="connsiteY9" fmla="*/ 68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88" h="10000">
                <a:moveTo>
                  <a:pt x="759" y="6891"/>
                </a:moveTo>
                <a:cubicBezTo>
                  <a:pt x="689" y="7031"/>
                  <a:pt x="606" y="7115"/>
                  <a:pt x="522" y="7115"/>
                </a:cubicBezTo>
                <a:cubicBezTo>
                  <a:pt x="230" y="7115"/>
                  <a:pt x="0" y="6162"/>
                  <a:pt x="0" y="5014"/>
                </a:cubicBezTo>
                <a:cubicBezTo>
                  <a:pt x="0" y="3838"/>
                  <a:pt x="230" y="2913"/>
                  <a:pt x="522" y="2913"/>
                </a:cubicBezTo>
                <a:cubicBezTo>
                  <a:pt x="606" y="2913"/>
                  <a:pt x="689" y="2998"/>
                  <a:pt x="759" y="3137"/>
                </a:cubicBezTo>
                <a:cubicBezTo>
                  <a:pt x="759" y="0"/>
                  <a:pt x="748" y="1442"/>
                  <a:pt x="759" y="0"/>
                </a:cubicBezTo>
                <a:lnTo>
                  <a:pt x="9988" y="0"/>
                </a:lnTo>
                <a:cubicBezTo>
                  <a:pt x="9980" y="4899"/>
                  <a:pt x="9987" y="10000"/>
                  <a:pt x="9987" y="10000"/>
                </a:cubicBezTo>
                <a:lnTo>
                  <a:pt x="759" y="10000"/>
                </a:lnTo>
                <a:lnTo>
                  <a:pt x="759" y="6891"/>
                </a:lnTo>
                <a:close/>
              </a:path>
            </a:pathLst>
          </a:custGeom>
          <a:solidFill>
            <a:srgbClr val="46622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C" sz="1350" dirty="0"/>
          </a:p>
        </p:txBody>
      </p:sp>
      <p:sp>
        <p:nvSpPr>
          <p:cNvPr id="23" name="Freeform 14"/>
          <p:cNvSpPr>
            <a:spLocks/>
          </p:cNvSpPr>
          <p:nvPr/>
        </p:nvSpPr>
        <p:spPr bwMode="auto">
          <a:xfrm>
            <a:off x="1510109" y="2773602"/>
            <a:ext cx="6062346" cy="834060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451 w 10707"/>
              <a:gd name="connsiteY0" fmla="*/ 202 h 10202"/>
              <a:gd name="connsiteX1" fmla="*/ 10000 w 10707"/>
              <a:gd name="connsiteY1" fmla="*/ 202 h 10202"/>
              <a:gd name="connsiteX2" fmla="*/ 10000 w 10707"/>
              <a:gd name="connsiteY2" fmla="*/ 2939 h 10202"/>
              <a:gd name="connsiteX3" fmla="*/ 9604 w 10707"/>
              <a:gd name="connsiteY3" fmla="*/ 5202 h 10202"/>
              <a:gd name="connsiteX4" fmla="*/ 10000 w 10707"/>
              <a:gd name="connsiteY4" fmla="*/ 7465 h 10202"/>
              <a:gd name="connsiteX5" fmla="*/ 10000 w 10707"/>
              <a:gd name="connsiteY5" fmla="*/ 10202 h 10202"/>
              <a:gd name="connsiteX6" fmla="*/ 0 w 10707"/>
              <a:gd name="connsiteY6" fmla="*/ 10202 h 10202"/>
              <a:gd name="connsiteX7" fmla="*/ 451 w 10707"/>
              <a:gd name="connsiteY7" fmla="*/ 202 h 10202"/>
              <a:gd name="connsiteX0" fmla="*/ 451 w 10707"/>
              <a:gd name="connsiteY0" fmla="*/ 0 h 10000"/>
              <a:gd name="connsiteX1" fmla="*/ 10000 w 10707"/>
              <a:gd name="connsiteY1" fmla="*/ 0 h 10000"/>
              <a:gd name="connsiteX2" fmla="*/ 10000 w 10707"/>
              <a:gd name="connsiteY2" fmla="*/ 2737 h 10000"/>
              <a:gd name="connsiteX3" fmla="*/ 9604 w 10707"/>
              <a:gd name="connsiteY3" fmla="*/ 5000 h 10000"/>
              <a:gd name="connsiteX4" fmla="*/ 10000 w 10707"/>
              <a:gd name="connsiteY4" fmla="*/ 7263 h 10000"/>
              <a:gd name="connsiteX5" fmla="*/ 10000 w 10707"/>
              <a:gd name="connsiteY5" fmla="*/ 10000 h 10000"/>
              <a:gd name="connsiteX6" fmla="*/ 0 w 10707"/>
              <a:gd name="connsiteY6" fmla="*/ 10000 h 10000"/>
              <a:gd name="connsiteX7" fmla="*/ 451 w 10707"/>
              <a:gd name="connsiteY7" fmla="*/ 0 h 10000"/>
              <a:gd name="connsiteX0" fmla="*/ 451 w 10001"/>
              <a:gd name="connsiteY0" fmla="*/ 0 h 10000"/>
              <a:gd name="connsiteX1" fmla="*/ 10000 w 10001"/>
              <a:gd name="connsiteY1" fmla="*/ 0 h 10000"/>
              <a:gd name="connsiteX2" fmla="*/ 10000 w 10001"/>
              <a:gd name="connsiteY2" fmla="*/ 2737 h 10000"/>
              <a:gd name="connsiteX3" fmla="*/ 9604 w 10001"/>
              <a:gd name="connsiteY3" fmla="*/ 5000 h 10000"/>
              <a:gd name="connsiteX4" fmla="*/ 10000 w 10001"/>
              <a:gd name="connsiteY4" fmla="*/ 7263 h 10000"/>
              <a:gd name="connsiteX5" fmla="*/ 10000 w 10001"/>
              <a:gd name="connsiteY5" fmla="*/ 10000 h 10000"/>
              <a:gd name="connsiteX6" fmla="*/ 0 w 10001"/>
              <a:gd name="connsiteY6" fmla="*/ 10000 h 10000"/>
              <a:gd name="connsiteX7" fmla="*/ 451 w 10001"/>
              <a:gd name="connsiteY7" fmla="*/ 0 h 10000"/>
              <a:gd name="connsiteX0" fmla="*/ 451 w 10001"/>
              <a:gd name="connsiteY0" fmla="*/ 0 h 10000"/>
              <a:gd name="connsiteX1" fmla="*/ 10000 w 10001"/>
              <a:gd name="connsiteY1" fmla="*/ 0 h 10000"/>
              <a:gd name="connsiteX2" fmla="*/ 10000 w 10001"/>
              <a:gd name="connsiteY2" fmla="*/ 2737 h 10000"/>
              <a:gd name="connsiteX3" fmla="*/ 9604 w 10001"/>
              <a:gd name="connsiteY3" fmla="*/ 5000 h 10000"/>
              <a:gd name="connsiteX4" fmla="*/ 10000 w 10001"/>
              <a:gd name="connsiteY4" fmla="*/ 7263 h 10000"/>
              <a:gd name="connsiteX5" fmla="*/ 10000 w 10001"/>
              <a:gd name="connsiteY5" fmla="*/ 10000 h 10000"/>
              <a:gd name="connsiteX6" fmla="*/ 0 w 10001"/>
              <a:gd name="connsiteY6" fmla="*/ 10000 h 10000"/>
              <a:gd name="connsiteX7" fmla="*/ 451 w 10001"/>
              <a:gd name="connsiteY7" fmla="*/ 0 h 10000"/>
              <a:gd name="connsiteX0" fmla="*/ 69 w 9619"/>
              <a:gd name="connsiteY0" fmla="*/ 0 h 10000"/>
              <a:gd name="connsiteX1" fmla="*/ 9618 w 9619"/>
              <a:gd name="connsiteY1" fmla="*/ 0 h 10000"/>
              <a:gd name="connsiteX2" fmla="*/ 9618 w 9619"/>
              <a:gd name="connsiteY2" fmla="*/ 2737 h 10000"/>
              <a:gd name="connsiteX3" fmla="*/ 9222 w 9619"/>
              <a:gd name="connsiteY3" fmla="*/ 5000 h 10000"/>
              <a:gd name="connsiteX4" fmla="*/ 9618 w 9619"/>
              <a:gd name="connsiteY4" fmla="*/ 7263 h 10000"/>
              <a:gd name="connsiteX5" fmla="*/ 9618 w 9619"/>
              <a:gd name="connsiteY5" fmla="*/ 10000 h 10000"/>
              <a:gd name="connsiteX6" fmla="*/ 0 w 9619"/>
              <a:gd name="connsiteY6" fmla="*/ 10000 h 10000"/>
              <a:gd name="connsiteX7" fmla="*/ 69 w 9619"/>
              <a:gd name="connsiteY7" fmla="*/ 0 h 10000"/>
              <a:gd name="connsiteX0" fmla="*/ 72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7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0 w 10000"/>
              <a:gd name="connsiteY6" fmla="*/ 10000 h 10000"/>
              <a:gd name="connsiteX7" fmla="*/ 72 w 10000"/>
              <a:gd name="connsiteY7" fmla="*/ 0 h 10000"/>
              <a:gd name="connsiteX0" fmla="*/ 11 w 9939"/>
              <a:gd name="connsiteY0" fmla="*/ 0 h 10000"/>
              <a:gd name="connsiteX1" fmla="*/ 9938 w 9939"/>
              <a:gd name="connsiteY1" fmla="*/ 0 h 10000"/>
              <a:gd name="connsiteX2" fmla="*/ 9938 w 9939"/>
              <a:gd name="connsiteY2" fmla="*/ 2737 h 10000"/>
              <a:gd name="connsiteX3" fmla="*/ 9526 w 9939"/>
              <a:gd name="connsiteY3" fmla="*/ 5000 h 10000"/>
              <a:gd name="connsiteX4" fmla="*/ 9938 w 9939"/>
              <a:gd name="connsiteY4" fmla="*/ 7263 h 10000"/>
              <a:gd name="connsiteX5" fmla="*/ 9938 w 9939"/>
              <a:gd name="connsiteY5" fmla="*/ 10000 h 10000"/>
              <a:gd name="connsiteX6" fmla="*/ 0 w 9939"/>
              <a:gd name="connsiteY6" fmla="*/ 10000 h 10000"/>
              <a:gd name="connsiteX7" fmla="*/ 11 w 9939"/>
              <a:gd name="connsiteY7" fmla="*/ 0 h 10000"/>
              <a:gd name="connsiteX0" fmla="*/ 11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4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0 w 10000"/>
              <a:gd name="connsiteY6" fmla="*/ 10000 h 10000"/>
              <a:gd name="connsiteX7" fmla="*/ 11 w 10000"/>
              <a:gd name="connsiteY7" fmla="*/ 0 h 10000"/>
              <a:gd name="connsiteX0" fmla="*/ 1 w 9990"/>
              <a:gd name="connsiteY0" fmla="*/ 0 h 10000"/>
              <a:gd name="connsiteX1" fmla="*/ 9989 w 9990"/>
              <a:gd name="connsiteY1" fmla="*/ 0 h 10000"/>
              <a:gd name="connsiteX2" fmla="*/ 9989 w 9990"/>
              <a:gd name="connsiteY2" fmla="*/ 2737 h 10000"/>
              <a:gd name="connsiteX3" fmla="*/ 9574 w 9990"/>
              <a:gd name="connsiteY3" fmla="*/ 5000 h 10000"/>
              <a:gd name="connsiteX4" fmla="*/ 9989 w 9990"/>
              <a:gd name="connsiteY4" fmla="*/ 7263 h 10000"/>
              <a:gd name="connsiteX5" fmla="*/ 9989 w 9990"/>
              <a:gd name="connsiteY5" fmla="*/ 10000 h 10000"/>
              <a:gd name="connsiteX6" fmla="*/ 11 w 9990"/>
              <a:gd name="connsiteY6" fmla="*/ 10000 h 10000"/>
              <a:gd name="connsiteX7" fmla="*/ 1 w 9990"/>
              <a:gd name="connsiteY7" fmla="*/ 0 h 10000"/>
              <a:gd name="connsiteX0" fmla="*/ 1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4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11 w 10000"/>
              <a:gd name="connsiteY6" fmla="*/ 10000 h 10000"/>
              <a:gd name="connsiteX7" fmla="*/ 1 w 10000"/>
              <a:gd name="connsiteY7" fmla="*/ 0 h 10000"/>
              <a:gd name="connsiteX0" fmla="*/ 1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4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11 w 10000"/>
              <a:gd name="connsiteY6" fmla="*/ 10000 h 10000"/>
              <a:gd name="connsiteX7" fmla="*/ 1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1" y="0"/>
                </a:moveTo>
                <a:lnTo>
                  <a:pt x="9999" y="0"/>
                </a:lnTo>
                <a:cubicBezTo>
                  <a:pt x="10003" y="1127"/>
                  <a:pt x="9999" y="447"/>
                  <a:pt x="9999" y="2737"/>
                </a:cubicBezTo>
                <a:cubicBezTo>
                  <a:pt x="9785" y="2318"/>
                  <a:pt x="9584" y="3436"/>
                  <a:pt x="9584" y="5000"/>
                </a:cubicBezTo>
                <a:cubicBezTo>
                  <a:pt x="9584" y="6564"/>
                  <a:pt x="9788" y="7682"/>
                  <a:pt x="9999" y="7263"/>
                </a:cubicBezTo>
                <a:lnTo>
                  <a:pt x="9999" y="10000"/>
                </a:lnTo>
                <a:lnTo>
                  <a:pt x="11" y="10000"/>
                </a:lnTo>
                <a:cubicBezTo>
                  <a:pt x="15" y="6220"/>
                  <a:pt x="-2" y="3855"/>
                  <a:pt x="1" y="0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C" sz="1350" dirty="0"/>
          </a:p>
        </p:txBody>
      </p:sp>
      <p:sp>
        <p:nvSpPr>
          <p:cNvPr id="24" name="Freeform 15"/>
          <p:cNvSpPr>
            <a:spLocks/>
          </p:cNvSpPr>
          <p:nvPr/>
        </p:nvSpPr>
        <p:spPr bwMode="auto">
          <a:xfrm>
            <a:off x="7341688" y="2773563"/>
            <a:ext cx="3335077" cy="831308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551 w 10000"/>
              <a:gd name="connsiteY0" fmla="*/ 7123 h 10232"/>
              <a:gd name="connsiteX1" fmla="*/ 379 w 10000"/>
              <a:gd name="connsiteY1" fmla="*/ 7347 h 10232"/>
              <a:gd name="connsiteX2" fmla="*/ 0 w 10000"/>
              <a:gd name="connsiteY2" fmla="*/ 5246 h 10232"/>
              <a:gd name="connsiteX3" fmla="*/ 379 w 10000"/>
              <a:gd name="connsiteY3" fmla="*/ 3145 h 10232"/>
              <a:gd name="connsiteX4" fmla="*/ 551 w 10000"/>
              <a:gd name="connsiteY4" fmla="*/ 3369 h 10232"/>
              <a:gd name="connsiteX5" fmla="*/ 551 w 10000"/>
              <a:gd name="connsiteY5" fmla="*/ 232 h 10232"/>
              <a:gd name="connsiteX6" fmla="*/ 7252 w 10000"/>
              <a:gd name="connsiteY6" fmla="*/ 232 h 10232"/>
              <a:gd name="connsiteX7" fmla="*/ 10000 w 10000"/>
              <a:gd name="connsiteY7" fmla="*/ 10232 h 10232"/>
              <a:gd name="connsiteX8" fmla="*/ 551 w 10000"/>
              <a:gd name="connsiteY8" fmla="*/ 10232 h 10232"/>
              <a:gd name="connsiteX9" fmla="*/ 551 w 10000"/>
              <a:gd name="connsiteY9" fmla="*/ 7123 h 10232"/>
              <a:gd name="connsiteX0" fmla="*/ 551 w 7760"/>
              <a:gd name="connsiteY0" fmla="*/ 7762 h 10871"/>
              <a:gd name="connsiteX1" fmla="*/ 379 w 7760"/>
              <a:gd name="connsiteY1" fmla="*/ 7986 h 10871"/>
              <a:gd name="connsiteX2" fmla="*/ 0 w 7760"/>
              <a:gd name="connsiteY2" fmla="*/ 5885 h 10871"/>
              <a:gd name="connsiteX3" fmla="*/ 379 w 7760"/>
              <a:gd name="connsiteY3" fmla="*/ 3784 h 10871"/>
              <a:gd name="connsiteX4" fmla="*/ 551 w 7760"/>
              <a:gd name="connsiteY4" fmla="*/ 4008 h 10871"/>
              <a:gd name="connsiteX5" fmla="*/ 551 w 7760"/>
              <a:gd name="connsiteY5" fmla="*/ 871 h 10871"/>
              <a:gd name="connsiteX6" fmla="*/ 7252 w 7760"/>
              <a:gd name="connsiteY6" fmla="*/ 871 h 10871"/>
              <a:gd name="connsiteX7" fmla="*/ 7289 w 7760"/>
              <a:gd name="connsiteY7" fmla="*/ 10871 h 10871"/>
              <a:gd name="connsiteX8" fmla="*/ 551 w 7760"/>
              <a:gd name="connsiteY8" fmla="*/ 10871 h 10871"/>
              <a:gd name="connsiteX9" fmla="*/ 551 w 7760"/>
              <a:gd name="connsiteY9" fmla="*/ 7762 h 10871"/>
              <a:gd name="connsiteX0" fmla="*/ 710 w 10001"/>
              <a:gd name="connsiteY0" fmla="*/ 7021 h 9881"/>
              <a:gd name="connsiteX1" fmla="*/ 488 w 10001"/>
              <a:gd name="connsiteY1" fmla="*/ 7227 h 9881"/>
              <a:gd name="connsiteX2" fmla="*/ 0 w 10001"/>
              <a:gd name="connsiteY2" fmla="*/ 5294 h 9881"/>
              <a:gd name="connsiteX3" fmla="*/ 488 w 10001"/>
              <a:gd name="connsiteY3" fmla="*/ 3362 h 9881"/>
              <a:gd name="connsiteX4" fmla="*/ 710 w 10001"/>
              <a:gd name="connsiteY4" fmla="*/ 3568 h 9881"/>
              <a:gd name="connsiteX5" fmla="*/ 710 w 10001"/>
              <a:gd name="connsiteY5" fmla="*/ 682 h 9881"/>
              <a:gd name="connsiteX6" fmla="*/ 9345 w 10001"/>
              <a:gd name="connsiteY6" fmla="*/ 682 h 9881"/>
              <a:gd name="connsiteX7" fmla="*/ 9393 w 10001"/>
              <a:gd name="connsiteY7" fmla="*/ 9881 h 9881"/>
              <a:gd name="connsiteX8" fmla="*/ 710 w 10001"/>
              <a:gd name="connsiteY8" fmla="*/ 9881 h 9881"/>
              <a:gd name="connsiteX9" fmla="*/ 710 w 10001"/>
              <a:gd name="connsiteY9" fmla="*/ 7021 h 9881"/>
              <a:gd name="connsiteX0" fmla="*/ 710 w 10000"/>
              <a:gd name="connsiteY0" fmla="*/ 7106 h 10000"/>
              <a:gd name="connsiteX1" fmla="*/ 488 w 10000"/>
              <a:gd name="connsiteY1" fmla="*/ 7314 h 10000"/>
              <a:gd name="connsiteX2" fmla="*/ 0 w 10000"/>
              <a:gd name="connsiteY2" fmla="*/ 5358 h 10000"/>
              <a:gd name="connsiteX3" fmla="*/ 488 w 10000"/>
              <a:gd name="connsiteY3" fmla="*/ 3402 h 10000"/>
              <a:gd name="connsiteX4" fmla="*/ 710 w 10000"/>
              <a:gd name="connsiteY4" fmla="*/ 3611 h 10000"/>
              <a:gd name="connsiteX5" fmla="*/ 710 w 10000"/>
              <a:gd name="connsiteY5" fmla="*/ 690 h 10000"/>
              <a:gd name="connsiteX6" fmla="*/ 9344 w 10000"/>
              <a:gd name="connsiteY6" fmla="*/ 690 h 10000"/>
              <a:gd name="connsiteX7" fmla="*/ 9392 w 10000"/>
              <a:gd name="connsiteY7" fmla="*/ 10000 h 10000"/>
              <a:gd name="connsiteX8" fmla="*/ 710 w 10000"/>
              <a:gd name="connsiteY8" fmla="*/ 10000 h 10000"/>
              <a:gd name="connsiteX9" fmla="*/ 710 w 10000"/>
              <a:gd name="connsiteY9" fmla="*/ 7106 h 10000"/>
              <a:gd name="connsiteX0" fmla="*/ 710 w 10000"/>
              <a:gd name="connsiteY0" fmla="*/ 6416 h 9310"/>
              <a:gd name="connsiteX1" fmla="*/ 488 w 10000"/>
              <a:gd name="connsiteY1" fmla="*/ 6624 h 9310"/>
              <a:gd name="connsiteX2" fmla="*/ 0 w 10000"/>
              <a:gd name="connsiteY2" fmla="*/ 4668 h 9310"/>
              <a:gd name="connsiteX3" fmla="*/ 488 w 10000"/>
              <a:gd name="connsiteY3" fmla="*/ 2712 h 9310"/>
              <a:gd name="connsiteX4" fmla="*/ 710 w 10000"/>
              <a:gd name="connsiteY4" fmla="*/ 2921 h 9310"/>
              <a:gd name="connsiteX5" fmla="*/ 710 w 10000"/>
              <a:gd name="connsiteY5" fmla="*/ 0 h 9310"/>
              <a:gd name="connsiteX6" fmla="*/ 9344 w 10000"/>
              <a:gd name="connsiteY6" fmla="*/ 0 h 9310"/>
              <a:gd name="connsiteX7" fmla="*/ 9392 w 10000"/>
              <a:gd name="connsiteY7" fmla="*/ 9310 h 9310"/>
              <a:gd name="connsiteX8" fmla="*/ 710 w 10000"/>
              <a:gd name="connsiteY8" fmla="*/ 9310 h 9310"/>
              <a:gd name="connsiteX9" fmla="*/ 710 w 10000"/>
              <a:gd name="connsiteY9" fmla="*/ 6416 h 9310"/>
              <a:gd name="connsiteX0" fmla="*/ 710 w 9392"/>
              <a:gd name="connsiteY0" fmla="*/ 6892 h 10000"/>
              <a:gd name="connsiteX1" fmla="*/ 488 w 9392"/>
              <a:gd name="connsiteY1" fmla="*/ 7115 h 10000"/>
              <a:gd name="connsiteX2" fmla="*/ 0 w 9392"/>
              <a:gd name="connsiteY2" fmla="*/ 5014 h 10000"/>
              <a:gd name="connsiteX3" fmla="*/ 488 w 9392"/>
              <a:gd name="connsiteY3" fmla="*/ 2913 h 10000"/>
              <a:gd name="connsiteX4" fmla="*/ 710 w 9392"/>
              <a:gd name="connsiteY4" fmla="*/ 3137 h 10000"/>
              <a:gd name="connsiteX5" fmla="*/ 710 w 9392"/>
              <a:gd name="connsiteY5" fmla="*/ 0 h 10000"/>
              <a:gd name="connsiteX6" fmla="*/ 9344 w 9392"/>
              <a:gd name="connsiteY6" fmla="*/ 0 h 10000"/>
              <a:gd name="connsiteX7" fmla="*/ 9392 w 9392"/>
              <a:gd name="connsiteY7" fmla="*/ 10000 h 10000"/>
              <a:gd name="connsiteX8" fmla="*/ 710 w 9392"/>
              <a:gd name="connsiteY8" fmla="*/ 10000 h 10000"/>
              <a:gd name="connsiteX9" fmla="*/ 710 w 9392"/>
              <a:gd name="connsiteY9" fmla="*/ 6892 h 10000"/>
              <a:gd name="connsiteX0" fmla="*/ 756 w 9949"/>
              <a:gd name="connsiteY0" fmla="*/ 6892 h 10000"/>
              <a:gd name="connsiteX1" fmla="*/ 520 w 9949"/>
              <a:gd name="connsiteY1" fmla="*/ 7115 h 10000"/>
              <a:gd name="connsiteX2" fmla="*/ 0 w 9949"/>
              <a:gd name="connsiteY2" fmla="*/ 5014 h 10000"/>
              <a:gd name="connsiteX3" fmla="*/ 520 w 9949"/>
              <a:gd name="connsiteY3" fmla="*/ 2913 h 10000"/>
              <a:gd name="connsiteX4" fmla="*/ 756 w 9949"/>
              <a:gd name="connsiteY4" fmla="*/ 3137 h 10000"/>
              <a:gd name="connsiteX5" fmla="*/ 756 w 9949"/>
              <a:gd name="connsiteY5" fmla="*/ 0 h 10000"/>
              <a:gd name="connsiteX6" fmla="*/ 9949 w 9949"/>
              <a:gd name="connsiteY6" fmla="*/ 0 h 10000"/>
              <a:gd name="connsiteX7" fmla="*/ 9912 w 9949"/>
              <a:gd name="connsiteY7" fmla="*/ 10000 h 10000"/>
              <a:gd name="connsiteX8" fmla="*/ 756 w 9949"/>
              <a:gd name="connsiteY8" fmla="*/ 10000 h 10000"/>
              <a:gd name="connsiteX9" fmla="*/ 756 w 9949"/>
              <a:gd name="connsiteY9" fmla="*/ 6892 h 10000"/>
              <a:gd name="connsiteX0" fmla="*/ 760 w 10000"/>
              <a:gd name="connsiteY0" fmla="*/ 6892 h 10000"/>
              <a:gd name="connsiteX1" fmla="*/ 523 w 10000"/>
              <a:gd name="connsiteY1" fmla="*/ 7115 h 10000"/>
              <a:gd name="connsiteX2" fmla="*/ 0 w 10000"/>
              <a:gd name="connsiteY2" fmla="*/ 5014 h 10000"/>
              <a:gd name="connsiteX3" fmla="*/ 523 w 10000"/>
              <a:gd name="connsiteY3" fmla="*/ 2913 h 10000"/>
              <a:gd name="connsiteX4" fmla="*/ 760 w 10000"/>
              <a:gd name="connsiteY4" fmla="*/ 3137 h 10000"/>
              <a:gd name="connsiteX5" fmla="*/ 760 w 10000"/>
              <a:gd name="connsiteY5" fmla="*/ 0 h 10000"/>
              <a:gd name="connsiteX6" fmla="*/ 10000 w 10000"/>
              <a:gd name="connsiteY6" fmla="*/ 0 h 10000"/>
              <a:gd name="connsiteX7" fmla="*/ 9974 w 10000"/>
              <a:gd name="connsiteY7" fmla="*/ 10000 h 10000"/>
              <a:gd name="connsiteX8" fmla="*/ 760 w 10000"/>
              <a:gd name="connsiteY8" fmla="*/ 10000 h 10000"/>
              <a:gd name="connsiteX9" fmla="*/ 760 w 10000"/>
              <a:gd name="connsiteY9" fmla="*/ 6892 h 10000"/>
              <a:gd name="connsiteX0" fmla="*/ 760 w 9989"/>
              <a:gd name="connsiteY0" fmla="*/ 6892 h 10000"/>
              <a:gd name="connsiteX1" fmla="*/ 523 w 9989"/>
              <a:gd name="connsiteY1" fmla="*/ 7115 h 10000"/>
              <a:gd name="connsiteX2" fmla="*/ 0 w 9989"/>
              <a:gd name="connsiteY2" fmla="*/ 5014 h 10000"/>
              <a:gd name="connsiteX3" fmla="*/ 523 w 9989"/>
              <a:gd name="connsiteY3" fmla="*/ 2913 h 10000"/>
              <a:gd name="connsiteX4" fmla="*/ 760 w 9989"/>
              <a:gd name="connsiteY4" fmla="*/ 3137 h 10000"/>
              <a:gd name="connsiteX5" fmla="*/ 760 w 9989"/>
              <a:gd name="connsiteY5" fmla="*/ 0 h 10000"/>
              <a:gd name="connsiteX6" fmla="*/ 9989 w 9989"/>
              <a:gd name="connsiteY6" fmla="*/ 0 h 10000"/>
              <a:gd name="connsiteX7" fmla="*/ 9974 w 9989"/>
              <a:gd name="connsiteY7" fmla="*/ 10000 h 10000"/>
              <a:gd name="connsiteX8" fmla="*/ 760 w 9989"/>
              <a:gd name="connsiteY8" fmla="*/ 10000 h 10000"/>
              <a:gd name="connsiteX9" fmla="*/ 760 w 9989"/>
              <a:gd name="connsiteY9" fmla="*/ 6892 h 10000"/>
              <a:gd name="connsiteX0" fmla="*/ 761 w 10000"/>
              <a:gd name="connsiteY0" fmla="*/ 6892 h 10000"/>
              <a:gd name="connsiteX1" fmla="*/ 524 w 10000"/>
              <a:gd name="connsiteY1" fmla="*/ 7115 h 10000"/>
              <a:gd name="connsiteX2" fmla="*/ 0 w 10000"/>
              <a:gd name="connsiteY2" fmla="*/ 5014 h 10000"/>
              <a:gd name="connsiteX3" fmla="*/ 524 w 10000"/>
              <a:gd name="connsiteY3" fmla="*/ 2913 h 10000"/>
              <a:gd name="connsiteX4" fmla="*/ 761 w 10000"/>
              <a:gd name="connsiteY4" fmla="*/ 3137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96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92 h 10000"/>
              <a:gd name="connsiteX0" fmla="*/ 761 w 10000"/>
              <a:gd name="connsiteY0" fmla="*/ 6892 h 10000"/>
              <a:gd name="connsiteX1" fmla="*/ 524 w 10000"/>
              <a:gd name="connsiteY1" fmla="*/ 7115 h 10000"/>
              <a:gd name="connsiteX2" fmla="*/ 0 w 10000"/>
              <a:gd name="connsiteY2" fmla="*/ 5014 h 10000"/>
              <a:gd name="connsiteX3" fmla="*/ 524 w 10000"/>
              <a:gd name="connsiteY3" fmla="*/ 2913 h 10000"/>
              <a:gd name="connsiteX4" fmla="*/ 761 w 10000"/>
              <a:gd name="connsiteY4" fmla="*/ 3137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96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9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761" y="6892"/>
                </a:moveTo>
                <a:cubicBezTo>
                  <a:pt x="691" y="7031"/>
                  <a:pt x="608" y="7115"/>
                  <a:pt x="524" y="7115"/>
                </a:cubicBezTo>
                <a:cubicBezTo>
                  <a:pt x="230" y="7115"/>
                  <a:pt x="0" y="6162"/>
                  <a:pt x="0" y="5014"/>
                </a:cubicBezTo>
                <a:cubicBezTo>
                  <a:pt x="0" y="3839"/>
                  <a:pt x="230" y="2913"/>
                  <a:pt x="524" y="2913"/>
                </a:cubicBezTo>
                <a:cubicBezTo>
                  <a:pt x="608" y="2913"/>
                  <a:pt x="691" y="2997"/>
                  <a:pt x="761" y="3137"/>
                </a:cubicBezTo>
                <a:cubicBezTo>
                  <a:pt x="761" y="0"/>
                  <a:pt x="752" y="1513"/>
                  <a:pt x="761" y="0"/>
                </a:cubicBezTo>
                <a:lnTo>
                  <a:pt x="10000" y="0"/>
                </a:lnTo>
                <a:cubicBezTo>
                  <a:pt x="9999" y="4053"/>
                  <a:pt x="9996" y="10000"/>
                  <a:pt x="9996" y="10000"/>
                </a:cubicBezTo>
                <a:lnTo>
                  <a:pt x="761" y="10000"/>
                </a:lnTo>
                <a:lnTo>
                  <a:pt x="761" y="6892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50000"/>
                </a:schemeClr>
              </a:gs>
              <a:gs pos="0">
                <a:schemeClr val="accent5"/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C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1517021" y="3600687"/>
            <a:ext cx="6054801" cy="834060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1 h 358"/>
              <a:gd name="T4" fmla="*/ 2728 w 2728"/>
              <a:gd name="T5" fmla="*/ 99 h 358"/>
              <a:gd name="T6" fmla="*/ 2620 w 2728"/>
              <a:gd name="T7" fmla="*/ 180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461 w 10706"/>
              <a:gd name="connsiteY0" fmla="*/ 177 h 10177"/>
              <a:gd name="connsiteX1" fmla="*/ 10000 w 10706"/>
              <a:gd name="connsiteY1" fmla="*/ 205 h 10177"/>
              <a:gd name="connsiteX2" fmla="*/ 10000 w 10706"/>
              <a:gd name="connsiteY2" fmla="*/ 2942 h 10177"/>
              <a:gd name="connsiteX3" fmla="*/ 9604 w 10706"/>
              <a:gd name="connsiteY3" fmla="*/ 5205 h 10177"/>
              <a:gd name="connsiteX4" fmla="*/ 10000 w 10706"/>
              <a:gd name="connsiteY4" fmla="*/ 7440 h 10177"/>
              <a:gd name="connsiteX5" fmla="*/ 10000 w 10706"/>
              <a:gd name="connsiteY5" fmla="*/ 10177 h 10177"/>
              <a:gd name="connsiteX6" fmla="*/ 0 w 10706"/>
              <a:gd name="connsiteY6" fmla="*/ 10177 h 10177"/>
              <a:gd name="connsiteX7" fmla="*/ 461 w 10706"/>
              <a:gd name="connsiteY7" fmla="*/ 177 h 10177"/>
              <a:gd name="connsiteX0" fmla="*/ 461 w 10706"/>
              <a:gd name="connsiteY0" fmla="*/ 0 h 10000"/>
              <a:gd name="connsiteX1" fmla="*/ 10000 w 10706"/>
              <a:gd name="connsiteY1" fmla="*/ 28 h 10000"/>
              <a:gd name="connsiteX2" fmla="*/ 10000 w 10706"/>
              <a:gd name="connsiteY2" fmla="*/ 2765 h 10000"/>
              <a:gd name="connsiteX3" fmla="*/ 9604 w 10706"/>
              <a:gd name="connsiteY3" fmla="*/ 5028 h 10000"/>
              <a:gd name="connsiteX4" fmla="*/ 10000 w 10706"/>
              <a:gd name="connsiteY4" fmla="*/ 7263 h 10000"/>
              <a:gd name="connsiteX5" fmla="*/ 10000 w 10706"/>
              <a:gd name="connsiteY5" fmla="*/ 10000 h 10000"/>
              <a:gd name="connsiteX6" fmla="*/ 0 w 10706"/>
              <a:gd name="connsiteY6" fmla="*/ 10000 h 10000"/>
              <a:gd name="connsiteX7" fmla="*/ 461 w 10706"/>
              <a:gd name="connsiteY7" fmla="*/ 0 h 10000"/>
              <a:gd name="connsiteX0" fmla="*/ 461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604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0 w 10000"/>
              <a:gd name="connsiteY6" fmla="*/ 10000 h 10000"/>
              <a:gd name="connsiteX7" fmla="*/ 461 w 10000"/>
              <a:gd name="connsiteY7" fmla="*/ 0 h 10000"/>
              <a:gd name="connsiteX0" fmla="*/ 461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604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0 w 10000"/>
              <a:gd name="connsiteY6" fmla="*/ 10000 h 10000"/>
              <a:gd name="connsiteX7" fmla="*/ 461 w 10000"/>
              <a:gd name="connsiteY7" fmla="*/ 0 h 10000"/>
              <a:gd name="connsiteX0" fmla="*/ 43 w 9582"/>
              <a:gd name="connsiteY0" fmla="*/ 0 h 10000"/>
              <a:gd name="connsiteX1" fmla="*/ 9582 w 9582"/>
              <a:gd name="connsiteY1" fmla="*/ 28 h 10000"/>
              <a:gd name="connsiteX2" fmla="*/ 9582 w 9582"/>
              <a:gd name="connsiteY2" fmla="*/ 2765 h 10000"/>
              <a:gd name="connsiteX3" fmla="*/ 9186 w 9582"/>
              <a:gd name="connsiteY3" fmla="*/ 5028 h 10000"/>
              <a:gd name="connsiteX4" fmla="*/ 9582 w 9582"/>
              <a:gd name="connsiteY4" fmla="*/ 7263 h 10000"/>
              <a:gd name="connsiteX5" fmla="*/ 9582 w 9582"/>
              <a:gd name="connsiteY5" fmla="*/ 10000 h 10000"/>
              <a:gd name="connsiteX6" fmla="*/ 60 w 9582"/>
              <a:gd name="connsiteY6" fmla="*/ 10000 h 10000"/>
              <a:gd name="connsiteX7" fmla="*/ 43 w 9582"/>
              <a:gd name="connsiteY7" fmla="*/ 0 h 10000"/>
              <a:gd name="connsiteX0" fmla="*/ 68 w 10023"/>
              <a:gd name="connsiteY0" fmla="*/ 0 h 10000"/>
              <a:gd name="connsiteX1" fmla="*/ 10023 w 10023"/>
              <a:gd name="connsiteY1" fmla="*/ 28 h 10000"/>
              <a:gd name="connsiteX2" fmla="*/ 10023 w 10023"/>
              <a:gd name="connsiteY2" fmla="*/ 2765 h 10000"/>
              <a:gd name="connsiteX3" fmla="*/ 9610 w 10023"/>
              <a:gd name="connsiteY3" fmla="*/ 5028 h 10000"/>
              <a:gd name="connsiteX4" fmla="*/ 10023 w 10023"/>
              <a:gd name="connsiteY4" fmla="*/ 7263 h 10000"/>
              <a:gd name="connsiteX5" fmla="*/ 10023 w 10023"/>
              <a:gd name="connsiteY5" fmla="*/ 10000 h 10000"/>
              <a:gd name="connsiteX6" fmla="*/ 86 w 10023"/>
              <a:gd name="connsiteY6" fmla="*/ 10000 h 10000"/>
              <a:gd name="connsiteX7" fmla="*/ 68 w 10023"/>
              <a:gd name="connsiteY7" fmla="*/ 0 h 10000"/>
              <a:gd name="connsiteX0" fmla="*/ 1 w 9956"/>
              <a:gd name="connsiteY0" fmla="*/ 0 h 10000"/>
              <a:gd name="connsiteX1" fmla="*/ 9956 w 9956"/>
              <a:gd name="connsiteY1" fmla="*/ 28 h 10000"/>
              <a:gd name="connsiteX2" fmla="*/ 9956 w 9956"/>
              <a:gd name="connsiteY2" fmla="*/ 2765 h 10000"/>
              <a:gd name="connsiteX3" fmla="*/ 9543 w 9956"/>
              <a:gd name="connsiteY3" fmla="*/ 5028 h 10000"/>
              <a:gd name="connsiteX4" fmla="*/ 9956 w 9956"/>
              <a:gd name="connsiteY4" fmla="*/ 7263 h 10000"/>
              <a:gd name="connsiteX5" fmla="*/ 9956 w 9956"/>
              <a:gd name="connsiteY5" fmla="*/ 10000 h 10000"/>
              <a:gd name="connsiteX6" fmla="*/ 19 w 9956"/>
              <a:gd name="connsiteY6" fmla="*/ 10000 h 10000"/>
              <a:gd name="connsiteX7" fmla="*/ 1 w 9956"/>
              <a:gd name="connsiteY7" fmla="*/ 0 h 10000"/>
              <a:gd name="connsiteX0" fmla="*/ 0 w 9999"/>
              <a:gd name="connsiteY0" fmla="*/ 0 h 10000"/>
              <a:gd name="connsiteX1" fmla="*/ 9999 w 9999"/>
              <a:gd name="connsiteY1" fmla="*/ 28 h 10000"/>
              <a:gd name="connsiteX2" fmla="*/ 9999 w 9999"/>
              <a:gd name="connsiteY2" fmla="*/ 2765 h 10000"/>
              <a:gd name="connsiteX3" fmla="*/ 9584 w 9999"/>
              <a:gd name="connsiteY3" fmla="*/ 5028 h 10000"/>
              <a:gd name="connsiteX4" fmla="*/ 9999 w 9999"/>
              <a:gd name="connsiteY4" fmla="*/ 7263 h 10000"/>
              <a:gd name="connsiteX5" fmla="*/ 9999 w 9999"/>
              <a:gd name="connsiteY5" fmla="*/ 10000 h 10000"/>
              <a:gd name="connsiteX6" fmla="*/ 18 w 9999"/>
              <a:gd name="connsiteY6" fmla="*/ 10000 h 10000"/>
              <a:gd name="connsiteX7" fmla="*/ 0 w 9999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8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8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8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8 w 10000"/>
              <a:gd name="connsiteY6" fmla="*/ 10000 h 10000"/>
              <a:gd name="connsiteX7" fmla="*/ 0 w 10000"/>
              <a:gd name="connsiteY7" fmla="*/ 0 h 10000"/>
              <a:gd name="connsiteX0" fmla="*/ 0 w 9992"/>
              <a:gd name="connsiteY0" fmla="*/ 0 h 10000"/>
              <a:gd name="connsiteX1" fmla="*/ 9992 w 9992"/>
              <a:gd name="connsiteY1" fmla="*/ 28 h 10000"/>
              <a:gd name="connsiteX2" fmla="*/ 9992 w 9992"/>
              <a:gd name="connsiteY2" fmla="*/ 2765 h 10000"/>
              <a:gd name="connsiteX3" fmla="*/ 9577 w 9992"/>
              <a:gd name="connsiteY3" fmla="*/ 5028 h 10000"/>
              <a:gd name="connsiteX4" fmla="*/ 9992 w 9992"/>
              <a:gd name="connsiteY4" fmla="*/ 7263 h 10000"/>
              <a:gd name="connsiteX5" fmla="*/ 9992 w 9992"/>
              <a:gd name="connsiteY5" fmla="*/ 10000 h 10000"/>
              <a:gd name="connsiteX6" fmla="*/ 10 w 9992"/>
              <a:gd name="connsiteY6" fmla="*/ 10000 h 10000"/>
              <a:gd name="connsiteX7" fmla="*/ 0 w 9992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0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0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13 w 10013"/>
              <a:gd name="connsiteY0" fmla="*/ 0 h 10000"/>
              <a:gd name="connsiteX1" fmla="*/ 10013 w 10013"/>
              <a:gd name="connsiteY1" fmla="*/ 28 h 10000"/>
              <a:gd name="connsiteX2" fmla="*/ 10013 w 10013"/>
              <a:gd name="connsiteY2" fmla="*/ 2765 h 10000"/>
              <a:gd name="connsiteX3" fmla="*/ 9598 w 10013"/>
              <a:gd name="connsiteY3" fmla="*/ 5028 h 10000"/>
              <a:gd name="connsiteX4" fmla="*/ 10013 w 10013"/>
              <a:gd name="connsiteY4" fmla="*/ 7263 h 10000"/>
              <a:gd name="connsiteX5" fmla="*/ 10013 w 10013"/>
              <a:gd name="connsiteY5" fmla="*/ 10000 h 10000"/>
              <a:gd name="connsiteX6" fmla="*/ 0 w 10013"/>
              <a:gd name="connsiteY6" fmla="*/ 10000 h 10000"/>
              <a:gd name="connsiteX7" fmla="*/ 13 w 10013"/>
              <a:gd name="connsiteY7" fmla="*/ 0 h 10000"/>
              <a:gd name="connsiteX0" fmla="*/ 13 w 10013"/>
              <a:gd name="connsiteY0" fmla="*/ 0 h 10000"/>
              <a:gd name="connsiteX1" fmla="*/ 10013 w 10013"/>
              <a:gd name="connsiteY1" fmla="*/ 28 h 10000"/>
              <a:gd name="connsiteX2" fmla="*/ 10013 w 10013"/>
              <a:gd name="connsiteY2" fmla="*/ 2765 h 10000"/>
              <a:gd name="connsiteX3" fmla="*/ 9598 w 10013"/>
              <a:gd name="connsiteY3" fmla="*/ 5028 h 10000"/>
              <a:gd name="connsiteX4" fmla="*/ 10013 w 10013"/>
              <a:gd name="connsiteY4" fmla="*/ 7263 h 10000"/>
              <a:gd name="connsiteX5" fmla="*/ 10013 w 10013"/>
              <a:gd name="connsiteY5" fmla="*/ 10000 h 10000"/>
              <a:gd name="connsiteX6" fmla="*/ 0 w 10013"/>
              <a:gd name="connsiteY6" fmla="*/ 10000 h 10000"/>
              <a:gd name="connsiteX7" fmla="*/ 13 w 10013"/>
              <a:gd name="connsiteY7" fmla="*/ 0 h 10000"/>
              <a:gd name="connsiteX0" fmla="*/ 5 w 10013"/>
              <a:gd name="connsiteY0" fmla="*/ 0 h 10000"/>
              <a:gd name="connsiteX1" fmla="*/ 10013 w 10013"/>
              <a:gd name="connsiteY1" fmla="*/ 28 h 10000"/>
              <a:gd name="connsiteX2" fmla="*/ 10013 w 10013"/>
              <a:gd name="connsiteY2" fmla="*/ 2765 h 10000"/>
              <a:gd name="connsiteX3" fmla="*/ 9598 w 10013"/>
              <a:gd name="connsiteY3" fmla="*/ 5028 h 10000"/>
              <a:gd name="connsiteX4" fmla="*/ 10013 w 10013"/>
              <a:gd name="connsiteY4" fmla="*/ 7263 h 10000"/>
              <a:gd name="connsiteX5" fmla="*/ 10013 w 10013"/>
              <a:gd name="connsiteY5" fmla="*/ 10000 h 10000"/>
              <a:gd name="connsiteX6" fmla="*/ 0 w 10013"/>
              <a:gd name="connsiteY6" fmla="*/ 10000 h 10000"/>
              <a:gd name="connsiteX7" fmla="*/ 5 w 10013"/>
              <a:gd name="connsiteY7" fmla="*/ 0 h 10000"/>
              <a:gd name="connsiteX0" fmla="*/ 0 w 10008"/>
              <a:gd name="connsiteY0" fmla="*/ 0 h 10000"/>
              <a:gd name="connsiteX1" fmla="*/ 10008 w 10008"/>
              <a:gd name="connsiteY1" fmla="*/ 28 h 10000"/>
              <a:gd name="connsiteX2" fmla="*/ 10008 w 10008"/>
              <a:gd name="connsiteY2" fmla="*/ 2765 h 10000"/>
              <a:gd name="connsiteX3" fmla="*/ 9593 w 10008"/>
              <a:gd name="connsiteY3" fmla="*/ 5028 h 10000"/>
              <a:gd name="connsiteX4" fmla="*/ 10008 w 10008"/>
              <a:gd name="connsiteY4" fmla="*/ 7263 h 10000"/>
              <a:gd name="connsiteX5" fmla="*/ 10008 w 10008"/>
              <a:gd name="connsiteY5" fmla="*/ 10000 h 10000"/>
              <a:gd name="connsiteX6" fmla="*/ 3 w 10008"/>
              <a:gd name="connsiteY6" fmla="*/ 10000 h 10000"/>
              <a:gd name="connsiteX7" fmla="*/ 0 w 10008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8" h="10000">
                <a:moveTo>
                  <a:pt x="0" y="0"/>
                </a:moveTo>
                <a:lnTo>
                  <a:pt x="10008" y="28"/>
                </a:lnTo>
                <a:cubicBezTo>
                  <a:pt x="10001" y="1400"/>
                  <a:pt x="10008" y="447"/>
                  <a:pt x="10008" y="2765"/>
                </a:cubicBezTo>
                <a:cubicBezTo>
                  <a:pt x="9793" y="2346"/>
                  <a:pt x="9593" y="3436"/>
                  <a:pt x="9593" y="5028"/>
                </a:cubicBezTo>
                <a:cubicBezTo>
                  <a:pt x="9593" y="6564"/>
                  <a:pt x="9796" y="7709"/>
                  <a:pt x="10008" y="7263"/>
                </a:cubicBezTo>
                <a:lnTo>
                  <a:pt x="10008" y="10000"/>
                </a:lnTo>
                <a:lnTo>
                  <a:pt x="3" y="10000"/>
                </a:lnTo>
                <a:cubicBezTo>
                  <a:pt x="5" y="5455"/>
                  <a:pt x="5" y="4213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tx1">
                  <a:lumMod val="80000"/>
                  <a:lumOff val="20000"/>
                </a:schemeClr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C" sz="1350" dirty="0"/>
          </a:p>
        </p:txBody>
      </p:sp>
      <p:sp>
        <p:nvSpPr>
          <p:cNvPr id="33" name="Freeform 17"/>
          <p:cNvSpPr>
            <a:spLocks/>
          </p:cNvSpPr>
          <p:nvPr/>
        </p:nvSpPr>
        <p:spPr bwMode="auto">
          <a:xfrm>
            <a:off x="7341689" y="3600723"/>
            <a:ext cx="3336581" cy="834027"/>
          </a:xfrm>
          <a:custGeom>
            <a:avLst/>
            <a:gdLst>
              <a:gd name="T0" fmla="*/ 109 w 1979"/>
              <a:gd name="T1" fmla="*/ 246 h 358"/>
              <a:gd name="T2" fmla="*/ 75 w 1979"/>
              <a:gd name="T3" fmla="*/ 254 h 358"/>
              <a:gd name="T4" fmla="*/ 0 w 1979"/>
              <a:gd name="T5" fmla="*/ 179 h 358"/>
              <a:gd name="T6" fmla="*/ 75 w 1979"/>
              <a:gd name="T7" fmla="*/ 104 h 358"/>
              <a:gd name="T8" fmla="*/ 109 w 1979"/>
              <a:gd name="T9" fmla="*/ 113 h 358"/>
              <a:gd name="T10" fmla="*/ 109 w 1979"/>
              <a:gd name="T11" fmla="*/ 0 h 358"/>
              <a:gd name="T12" fmla="*/ 1979 w 1979"/>
              <a:gd name="T13" fmla="*/ 0 h 358"/>
              <a:gd name="T14" fmla="*/ 1979 w 1979"/>
              <a:gd name="T15" fmla="*/ 358 h 358"/>
              <a:gd name="T16" fmla="*/ 109 w 1979"/>
              <a:gd name="T17" fmla="*/ 358 h 358"/>
              <a:gd name="T18" fmla="*/ 109 w 1979"/>
              <a:gd name="T19" fmla="*/ 246 h 358"/>
              <a:gd name="connsiteX0" fmla="*/ 551 w 10000"/>
              <a:gd name="connsiteY0" fmla="*/ 7105 h 10233"/>
              <a:gd name="connsiteX1" fmla="*/ 379 w 10000"/>
              <a:gd name="connsiteY1" fmla="*/ 7328 h 10233"/>
              <a:gd name="connsiteX2" fmla="*/ 0 w 10000"/>
              <a:gd name="connsiteY2" fmla="*/ 5233 h 10233"/>
              <a:gd name="connsiteX3" fmla="*/ 379 w 10000"/>
              <a:gd name="connsiteY3" fmla="*/ 3138 h 10233"/>
              <a:gd name="connsiteX4" fmla="*/ 551 w 10000"/>
              <a:gd name="connsiteY4" fmla="*/ 3389 h 10233"/>
              <a:gd name="connsiteX5" fmla="*/ 551 w 10000"/>
              <a:gd name="connsiteY5" fmla="*/ 233 h 10233"/>
              <a:gd name="connsiteX6" fmla="*/ 7247 w 10000"/>
              <a:gd name="connsiteY6" fmla="*/ 233 h 10233"/>
              <a:gd name="connsiteX7" fmla="*/ 10000 w 10000"/>
              <a:gd name="connsiteY7" fmla="*/ 10233 h 10233"/>
              <a:gd name="connsiteX8" fmla="*/ 551 w 10000"/>
              <a:gd name="connsiteY8" fmla="*/ 10233 h 10233"/>
              <a:gd name="connsiteX9" fmla="*/ 551 w 10000"/>
              <a:gd name="connsiteY9" fmla="*/ 7105 h 10233"/>
              <a:gd name="connsiteX0" fmla="*/ 551 w 7755"/>
              <a:gd name="connsiteY0" fmla="*/ 7744 h 10872"/>
              <a:gd name="connsiteX1" fmla="*/ 379 w 7755"/>
              <a:gd name="connsiteY1" fmla="*/ 7967 h 10872"/>
              <a:gd name="connsiteX2" fmla="*/ 0 w 7755"/>
              <a:gd name="connsiteY2" fmla="*/ 5872 h 10872"/>
              <a:gd name="connsiteX3" fmla="*/ 379 w 7755"/>
              <a:gd name="connsiteY3" fmla="*/ 3777 h 10872"/>
              <a:gd name="connsiteX4" fmla="*/ 551 w 7755"/>
              <a:gd name="connsiteY4" fmla="*/ 4028 h 10872"/>
              <a:gd name="connsiteX5" fmla="*/ 551 w 7755"/>
              <a:gd name="connsiteY5" fmla="*/ 872 h 10872"/>
              <a:gd name="connsiteX6" fmla="*/ 7247 w 7755"/>
              <a:gd name="connsiteY6" fmla="*/ 872 h 10872"/>
              <a:gd name="connsiteX7" fmla="*/ 7283 w 7755"/>
              <a:gd name="connsiteY7" fmla="*/ 10872 h 10872"/>
              <a:gd name="connsiteX8" fmla="*/ 551 w 7755"/>
              <a:gd name="connsiteY8" fmla="*/ 10872 h 10872"/>
              <a:gd name="connsiteX9" fmla="*/ 551 w 7755"/>
              <a:gd name="connsiteY9" fmla="*/ 7744 h 10872"/>
              <a:gd name="connsiteX0" fmla="*/ 711 w 10000"/>
              <a:gd name="connsiteY0" fmla="*/ 7123 h 10000"/>
              <a:gd name="connsiteX1" fmla="*/ 489 w 10000"/>
              <a:gd name="connsiteY1" fmla="*/ 7328 h 10000"/>
              <a:gd name="connsiteX2" fmla="*/ 0 w 10000"/>
              <a:gd name="connsiteY2" fmla="*/ 5401 h 10000"/>
              <a:gd name="connsiteX3" fmla="*/ 489 w 10000"/>
              <a:gd name="connsiteY3" fmla="*/ 3474 h 10000"/>
              <a:gd name="connsiteX4" fmla="*/ 711 w 10000"/>
              <a:gd name="connsiteY4" fmla="*/ 3705 h 10000"/>
              <a:gd name="connsiteX5" fmla="*/ 711 w 10000"/>
              <a:gd name="connsiteY5" fmla="*/ 802 h 10000"/>
              <a:gd name="connsiteX6" fmla="*/ 9345 w 10000"/>
              <a:gd name="connsiteY6" fmla="*/ 802 h 10000"/>
              <a:gd name="connsiteX7" fmla="*/ 9391 w 10000"/>
              <a:gd name="connsiteY7" fmla="*/ 10000 h 10000"/>
              <a:gd name="connsiteX8" fmla="*/ 711 w 10000"/>
              <a:gd name="connsiteY8" fmla="*/ 10000 h 10000"/>
              <a:gd name="connsiteX9" fmla="*/ 711 w 10000"/>
              <a:gd name="connsiteY9" fmla="*/ 7123 h 10000"/>
              <a:gd name="connsiteX0" fmla="*/ 711 w 10000"/>
              <a:gd name="connsiteY0" fmla="*/ 6998 h 9875"/>
              <a:gd name="connsiteX1" fmla="*/ 489 w 10000"/>
              <a:gd name="connsiteY1" fmla="*/ 7203 h 9875"/>
              <a:gd name="connsiteX2" fmla="*/ 0 w 10000"/>
              <a:gd name="connsiteY2" fmla="*/ 5276 h 9875"/>
              <a:gd name="connsiteX3" fmla="*/ 489 w 10000"/>
              <a:gd name="connsiteY3" fmla="*/ 3349 h 9875"/>
              <a:gd name="connsiteX4" fmla="*/ 711 w 10000"/>
              <a:gd name="connsiteY4" fmla="*/ 3580 h 9875"/>
              <a:gd name="connsiteX5" fmla="*/ 711 w 10000"/>
              <a:gd name="connsiteY5" fmla="*/ 677 h 9875"/>
              <a:gd name="connsiteX6" fmla="*/ 9345 w 10000"/>
              <a:gd name="connsiteY6" fmla="*/ 677 h 9875"/>
              <a:gd name="connsiteX7" fmla="*/ 9391 w 10000"/>
              <a:gd name="connsiteY7" fmla="*/ 9875 h 9875"/>
              <a:gd name="connsiteX8" fmla="*/ 711 w 10000"/>
              <a:gd name="connsiteY8" fmla="*/ 9875 h 9875"/>
              <a:gd name="connsiteX9" fmla="*/ 711 w 10000"/>
              <a:gd name="connsiteY9" fmla="*/ 6998 h 9875"/>
              <a:gd name="connsiteX0" fmla="*/ 711 w 10000"/>
              <a:gd name="connsiteY0" fmla="*/ 6401 h 9314"/>
              <a:gd name="connsiteX1" fmla="*/ 489 w 10000"/>
              <a:gd name="connsiteY1" fmla="*/ 6608 h 9314"/>
              <a:gd name="connsiteX2" fmla="*/ 0 w 10000"/>
              <a:gd name="connsiteY2" fmla="*/ 4657 h 9314"/>
              <a:gd name="connsiteX3" fmla="*/ 489 w 10000"/>
              <a:gd name="connsiteY3" fmla="*/ 2705 h 9314"/>
              <a:gd name="connsiteX4" fmla="*/ 711 w 10000"/>
              <a:gd name="connsiteY4" fmla="*/ 2939 h 9314"/>
              <a:gd name="connsiteX5" fmla="*/ 711 w 10000"/>
              <a:gd name="connsiteY5" fmla="*/ 0 h 9314"/>
              <a:gd name="connsiteX6" fmla="*/ 9345 w 10000"/>
              <a:gd name="connsiteY6" fmla="*/ 0 h 9314"/>
              <a:gd name="connsiteX7" fmla="*/ 9391 w 10000"/>
              <a:gd name="connsiteY7" fmla="*/ 9314 h 9314"/>
              <a:gd name="connsiteX8" fmla="*/ 711 w 10000"/>
              <a:gd name="connsiteY8" fmla="*/ 9314 h 9314"/>
              <a:gd name="connsiteX9" fmla="*/ 711 w 10000"/>
              <a:gd name="connsiteY9" fmla="*/ 6401 h 9314"/>
              <a:gd name="connsiteX0" fmla="*/ 711 w 9391"/>
              <a:gd name="connsiteY0" fmla="*/ 6872 h 10000"/>
              <a:gd name="connsiteX1" fmla="*/ 489 w 9391"/>
              <a:gd name="connsiteY1" fmla="*/ 7095 h 10000"/>
              <a:gd name="connsiteX2" fmla="*/ 0 w 9391"/>
              <a:gd name="connsiteY2" fmla="*/ 5000 h 10000"/>
              <a:gd name="connsiteX3" fmla="*/ 489 w 9391"/>
              <a:gd name="connsiteY3" fmla="*/ 2904 h 10000"/>
              <a:gd name="connsiteX4" fmla="*/ 711 w 9391"/>
              <a:gd name="connsiteY4" fmla="*/ 3155 h 10000"/>
              <a:gd name="connsiteX5" fmla="*/ 711 w 9391"/>
              <a:gd name="connsiteY5" fmla="*/ 0 h 10000"/>
              <a:gd name="connsiteX6" fmla="*/ 9345 w 9391"/>
              <a:gd name="connsiteY6" fmla="*/ 0 h 10000"/>
              <a:gd name="connsiteX7" fmla="*/ 9391 w 9391"/>
              <a:gd name="connsiteY7" fmla="*/ 10000 h 10000"/>
              <a:gd name="connsiteX8" fmla="*/ 711 w 9391"/>
              <a:gd name="connsiteY8" fmla="*/ 10000 h 10000"/>
              <a:gd name="connsiteX9" fmla="*/ 711 w 9391"/>
              <a:gd name="connsiteY9" fmla="*/ 6872 h 10000"/>
              <a:gd name="connsiteX0" fmla="*/ 757 w 9951"/>
              <a:gd name="connsiteY0" fmla="*/ 6872 h 10000"/>
              <a:gd name="connsiteX1" fmla="*/ 521 w 9951"/>
              <a:gd name="connsiteY1" fmla="*/ 7095 h 10000"/>
              <a:gd name="connsiteX2" fmla="*/ 0 w 9951"/>
              <a:gd name="connsiteY2" fmla="*/ 5000 h 10000"/>
              <a:gd name="connsiteX3" fmla="*/ 521 w 9951"/>
              <a:gd name="connsiteY3" fmla="*/ 2904 h 10000"/>
              <a:gd name="connsiteX4" fmla="*/ 757 w 9951"/>
              <a:gd name="connsiteY4" fmla="*/ 3155 h 10000"/>
              <a:gd name="connsiteX5" fmla="*/ 757 w 9951"/>
              <a:gd name="connsiteY5" fmla="*/ 0 h 10000"/>
              <a:gd name="connsiteX6" fmla="*/ 9951 w 9951"/>
              <a:gd name="connsiteY6" fmla="*/ 0 h 10000"/>
              <a:gd name="connsiteX7" fmla="*/ 9938 w 9951"/>
              <a:gd name="connsiteY7" fmla="*/ 10000 h 10000"/>
              <a:gd name="connsiteX8" fmla="*/ 757 w 9951"/>
              <a:gd name="connsiteY8" fmla="*/ 10000 h 10000"/>
              <a:gd name="connsiteX9" fmla="*/ 757 w 9951"/>
              <a:gd name="connsiteY9" fmla="*/ 6872 h 10000"/>
              <a:gd name="connsiteX0" fmla="*/ 761 w 10000"/>
              <a:gd name="connsiteY0" fmla="*/ 6872 h 10000"/>
              <a:gd name="connsiteX1" fmla="*/ 524 w 10000"/>
              <a:gd name="connsiteY1" fmla="*/ 7095 h 10000"/>
              <a:gd name="connsiteX2" fmla="*/ 0 w 10000"/>
              <a:gd name="connsiteY2" fmla="*/ 5000 h 10000"/>
              <a:gd name="connsiteX3" fmla="*/ 524 w 10000"/>
              <a:gd name="connsiteY3" fmla="*/ 2904 h 10000"/>
              <a:gd name="connsiteX4" fmla="*/ 761 w 10000"/>
              <a:gd name="connsiteY4" fmla="*/ 3155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87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72 h 10000"/>
              <a:gd name="connsiteX0" fmla="*/ 761 w 10000"/>
              <a:gd name="connsiteY0" fmla="*/ 6872 h 10000"/>
              <a:gd name="connsiteX1" fmla="*/ 524 w 10000"/>
              <a:gd name="connsiteY1" fmla="*/ 7095 h 10000"/>
              <a:gd name="connsiteX2" fmla="*/ 0 w 10000"/>
              <a:gd name="connsiteY2" fmla="*/ 5000 h 10000"/>
              <a:gd name="connsiteX3" fmla="*/ 524 w 10000"/>
              <a:gd name="connsiteY3" fmla="*/ 2904 h 10000"/>
              <a:gd name="connsiteX4" fmla="*/ 761 w 10000"/>
              <a:gd name="connsiteY4" fmla="*/ 3155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87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7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761" y="6872"/>
                </a:moveTo>
                <a:cubicBezTo>
                  <a:pt x="690" y="7039"/>
                  <a:pt x="607" y="7095"/>
                  <a:pt x="524" y="7095"/>
                </a:cubicBezTo>
                <a:cubicBezTo>
                  <a:pt x="230" y="7095"/>
                  <a:pt x="0" y="6172"/>
                  <a:pt x="0" y="5000"/>
                </a:cubicBezTo>
                <a:cubicBezTo>
                  <a:pt x="0" y="3854"/>
                  <a:pt x="230" y="2904"/>
                  <a:pt x="524" y="2904"/>
                </a:cubicBezTo>
                <a:cubicBezTo>
                  <a:pt x="607" y="2904"/>
                  <a:pt x="690" y="2988"/>
                  <a:pt x="761" y="3155"/>
                </a:cubicBezTo>
                <a:cubicBezTo>
                  <a:pt x="761" y="0"/>
                  <a:pt x="753" y="1124"/>
                  <a:pt x="761" y="0"/>
                </a:cubicBezTo>
                <a:cubicBezTo>
                  <a:pt x="2338" y="21"/>
                  <a:pt x="8239" y="27"/>
                  <a:pt x="10000" y="0"/>
                </a:cubicBezTo>
                <a:cubicBezTo>
                  <a:pt x="9992" y="4406"/>
                  <a:pt x="9987" y="10000"/>
                  <a:pt x="9987" y="10000"/>
                </a:cubicBezTo>
                <a:lnTo>
                  <a:pt x="761" y="10000"/>
                </a:lnTo>
                <a:lnTo>
                  <a:pt x="761" y="6872"/>
                </a:lnTo>
                <a:close/>
              </a:path>
            </a:pathLst>
          </a:custGeom>
          <a:gradFill>
            <a:gsLst>
              <a:gs pos="0">
                <a:schemeClr val="tx1">
                  <a:lumMod val="80000"/>
                  <a:lumOff val="2000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C" sz="1350" dirty="0"/>
          </a:p>
        </p:txBody>
      </p:sp>
      <p:sp>
        <p:nvSpPr>
          <p:cNvPr id="18" name="TextBox 17"/>
          <p:cNvSpPr txBox="1"/>
          <p:nvPr/>
        </p:nvSpPr>
        <p:spPr>
          <a:xfrm>
            <a:off x="8066488" y="2085092"/>
            <a:ext cx="1363307" cy="5078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EC" sz="2700" b="1" dirty="0">
                <a:solidFill>
                  <a:schemeClr val="bg2">
                    <a:lumMod val="90000"/>
                  </a:schemeClr>
                </a:solidFill>
              </a:rPr>
              <a:t>1</a:t>
            </a:r>
            <a:endParaRPr lang="es-EC" sz="27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47437" y="2916363"/>
            <a:ext cx="1363307" cy="5078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EC" sz="2700" b="1" dirty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es-EC" sz="27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47438" y="3749430"/>
            <a:ext cx="1363307" cy="5078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EC" sz="2700" b="1" dirty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es-EC" sz="27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27633" y="2054740"/>
            <a:ext cx="450105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solidFill>
                  <a:schemeClr val="bg1">
                    <a:lumMod val="95000"/>
                  </a:schemeClr>
                </a:solidFill>
              </a:rPr>
              <a:t>Conocer el número de personas que trabajan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49137" y="2883219"/>
            <a:ext cx="450105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solidFill>
                  <a:schemeClr val="bg1"/>
                </a:solidFill>
              </a:rPr>
              <a:t>Conocer si la empresa está dividida por áreas</a:t>
            </a:r>
            <a:endParaRPr lang="es-EC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2013106" y="3711699"/>
            <a:ext cx="450105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solidFill>
                  <a:schemeClr val="bg1"/>
                </a:solidFill>
              </a:rPr>
              <a:t>Verificar si poseen manual de políticas y procedimientos</a:t>
            </a:r>
          </a:p>
          <a:p>
            <a:pPr algn="ctr"/>
            <a:endParaRPr lang="es-EC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269083" y="445842"/>
            <a:ext cx="7585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Información general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090" y="3604834"/>
            <a:ext cx="2857500" cy="2857500"/>
          </a:xfrm>
          <a:prstGeom prst="rect">
            <a:avLst/>
          </a:prstGeom>
        </p:spPr>
      </p:pic>
      <p:sp>
        <p:nvSpPr>
          <p:cNvPr id="17" name="Freeform 14"/>
          <p:cNvSpPr>
            <a:spLocks/>
          </p:cNvSpPr>
          <p:nvPr/>
        </p:nvSpPr>
        <p:spPr bwMode="auto">
          <a:xfrm>
            <a:off x="1503708" y="4426376"/>
            <a:ext cx="6062346" cy="834060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451 w 10707"/>
              <a:gd name="connsiteY0" fmla="*/ 202 h 10202"/>
              <a:gd name="connsiteX1" fmla="*/ 10000 w 10707"/>
              <a:gd name="connsiteY1" fmla="*/ 202 h 10202"/>
              <a:gd name="connsiteX2" fmla="*/ 10000 w 10707"/>
              <a:gd name="connsiteY2" fmla="*/ 2939 h 10202"/>
              <a:gd name="connsiteX3" fmla="*/ 9604 w 10707"/>
              <a:gd name="connsiteY3" fmla="*/ 5202 h 10202"/>
              <a:gd name="connsiteX4" fmla="*/ 10000 w 10707"/>
              <a:gd name="connsiteY4" fmla="*/ 7465 h 10202"/>
              <a:gd name="connsiteX5" fmla="*/ 10000 w 10707"/>
              <a:gd name="connsiteY5" fmla="*/ 10202 h 10202"/>
              <a:gd name="connsiteX6" fmla="*/ 0 w 10707"/>
              <a:gd name="connsiteY6" fmla="*/ 10202 h 10202"/>
              <a:gd name="connsiteX7" fmla="*/ 451 w 10707"/>
              <a:gd name="connsiteY7" fmla="*/ 202 h 10202"/>
              <a:gd name="connsiteX0" fmla="*/ 451 w 10707"/>
              <a:gd name="connsiteY0" fmla="*/ 0 h 10000"/>
              <a:gd name="connsiteX1" fmla="*/ 10000 w 10707"/>
              <a:gd name="connsiteY1" fmla="*/ 0 h 10000"/>
              <a:gd name="connsiteX2" fmla="*/ 10000 w 10707"/>
              <a:gd name="connsiteY2" fmla="*/ 2737 h 10000"/>
              <a:gd name="connsiteX3" fmla="*/ 9604 w 10707"/>
              <a:gd name="connsiteY3" fmla="*/ 5000 h 10000"/>
              <a:gd name="connsiteX4" fmla="*/ 10000 w 10707"/>
              <a:gd name="connsiteY4" fmla="*/ 7263 h 10000"/>
              <a:gd name="connsiteX5" fmla="*/ 10000 w 10707"/>
              <a:gd name="connsiteY5" fmla="*/ 10000 h 10000"/>
              <a:gd name="connsiteX6" fmla="*/ 0 w 10707"/>
              <a:gd name="connsiteY6" fmla="*/ 10000 h 10000"/>
              <a:gd name="connsiteX7" fmla="*/ 451 w 10707"/>
              <a:gd name="connsiteY7" fmla="*/ 0 h 10000"/>
              <a:gd name="connsiteX0" fmla="*/ 451 w 10001"/>
              <a:gd name="connsiteY0" fmla="*/ 0 h 10000"/>
              <a:gd name="connsiteX1" fmla="*/ 10000 w 10001"/>
              <a:gd name="connsiteY1" fmla="*/ 0 h 10000"/>
              <a:gd name="connsiteX2" fmla="*/ 10000 w 10001"/>
              <a:gd name="connsiteY2" fmla="*/ 2737 h 10000"/>
              <a:gd name="connsiteX3" fmla="*/ 9604 w 10001"/>
              <a:gd name="connsiteY3" fmla="*/ 5000 h 10000"/>
              <a:gd name="connsiteX4" fmla="*/ 10000 w 10001"/>
              <a:gd name="connsiteY4" fmla="*/ 7263 h 10000"/>
              <a:gd name="connsiteX5" fmla="*/ 10000 w 10001"/>
              <a:gd name="connsiteY5" fmla="*/ 10000 h 10000"/>
              <a:gd name="connsiteX6" fmla="*/ 0 w 10001"/>
              <a:gd name="connsiteY6" fmla="*/ 10000 h 10000"/>
              <a:gd name="connsiteX7" fmla="*/ 451 w 10001"/>
              <a:gd name="connsiteY7" fmla="*/ 0 h 10000"/>
              <a:gd name="connsiteX0" fmla="*/ 451 w 10001"/>
              <a:gd name="connsiteY0" fmla="*/ 0 h 10000"/>
              <a:gd name="connsiteX1" fmla="*/ 10000 w 10001"/>
              <a:gd name="connsiteY1" fmla="*/ 0 h 10000"/>
              <a:gd name="connsiteX2" fmla="*/ 10000 w 10001"/>
              <a:gd name="connsiteY2" fmla="*/ 2737 h 10000"/>
              <a:gd name="connsiteX3" fmla="*/ 9604 w 10001"/>
              <a:gd name="connsiteY3" fmla="*/ 5000 h 10000"/>
              <a:gd name="connsiteX4" fmla="*/ 10000 w 10001"/>
              <a:gd name="connsiteY4" fmla="*/ 7263 h 10000"/>
              <a:gd name="connsiteX5" fmla="*/ 10000 w 10001"/>
              <a:gd name="connsiteY5" fmla="*/ 10000 h 10000"/>
              <a:gd name="connsiteX6" fmla="*/ 0 w 10001"/>
              <a:gd name="connsiteY6" fmla="*/ 10000 h 10000"/>
              <a:gd name="connsiteX7" fmla="*/ 451 w 10001"/>
              <a:gd name="connsiteY7" fmla="*/ 0 h 10000"/>
              <a:gd name="connsiteX0" fmla="*/ 69 w 9619"/>
              <a:gd name="connsiteY0" fmla="*/ 0 h 10000"/>
              <a:gd name="connsiteX1" fmla="*/ 9618 w 9619"/>
              <a:gd name="connsiteY1" fmla="*/ 0 h 10000"/>
              <a:gd name="connsiteX2" fmla="*/ 9618 w 9619"/>
              <a:gd name="connsiteY2" fmla="*/ 2737 h 10000"/>
              <a:gd name="connsiteX3" fmla="*/ 9222 w 9619"/>
              <a:gd name="connsiteY3" fmla="*/ 5000 h 10000"/>
              <a:gd name="connsiteX4" fmla="*/ 9618 w 9619"/>
              <a:gd name="connsiteY4" fmla="*/ 7263 h 10000"/>
              <a:gd name="connsiteX5" fmla="*/ 9618 w 9619"/>
              <a:gd name="connsiteY5" fmla="*/ 10000 h 10000"/>
              <a:gd name="connsiteX6" fmla="*/ 0 w 9619"/>
              <a:gd name="connsiteY6" fmla="*/ 10000 h 10000"/>
              <a:gd name="connsiteX7" fmla="*/ 69 w 9619"/>
              <a:gd name="connsiteY7" fmla="*/ 0 h 10000"/>
              <a:gd name="connsiteX0" fmla="*/ 72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7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0 w 10000"/>
              <a:gd name="connsiteY6" fmla="*/ 10000 h 10000"/>
              <a:gd name="connsiteX7" fmla="*/ 72 w 10000"/>
              <a:gd name="connsiteY7" fmla="*/ 0 h 10000"/>
              <a:gd name="connsiteX0" fmla="*/ 11 w 9939"/>
              <a:gd name="connsiteY0" fmla="*/ 0 h 10000"/>
              <a:gd name="connsiteX1" fmla="*/ 9938 w 9939"/>
              <a:gd name="connsiteY1" fmla="*/ 0 h 10000"/>
              <a:gd name="connsiteX2" fmla="*/ 9938 w 9939"/>
              <a:gd name="connsiteY2" fmla="*/ 2737 h 10000"/>
              <a:gd name="connsiteX3" fmla="*/ 9526 w 9939"/>
              <a:gd name="connsiteY3" fmla="*/ 5000 h 10000"/>
              <a:gd name="connsiteX4" fmla="*/ 9938 w 9939"/>
              <a:gd name="connsiteY4" fmla="*/ 7263 h 10000"/>
              <a:gd name="connsiteX5" fmla="*/ 9938 w 9939"/>
              <a:gd name="connsiteY5" fmla="*/ 10000 h 10000"/>
              <a:gd name="connsiteX6" fmla="*/ 0 w 9939"/>
              <a:gd name="connsiteY6" fmla="*/ 10000 h 10000"/>
              <a:gd name="connsiteX7" fmla="*/ 11 w 9939"/>
              <a:gd name="connsiteY7" fmla="*/ 0 h 10000"/>
              <a:gd name="connsiteX0" fmla="*/ 11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4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0 w 10000"/>
              <a:gd name="connsiteY6" fmla="*/ 10000 h 10000"/>
              <a:gd name="connsiteX7" fmla="*/ 11 w 10000"/>
              <a:gd name="connsiteY7" fmla="*/ 0 h 10000"/>
              <a:gd name="connsiteX0" fmla="*/ 1 w 9990"/>
              <a:gd name="connsiteY0" fmla="*/ 0 h 10000"/>
              <a:gd name="connsiteX1" fmla="*/ 9989 w 9990"/>
              <a:gd name="connsiteY1" fmla="*/ 0 h 10000"/>
              <a:gd name="connsiteX2" fmla="*/ 9989 w 9990"/>
              <a:gd name="connsiteY2" fmla="*/ 2737 h 10000"/>
              <a:gd name="connsiteX3" fmla="*/ 9574 w 9990"/>
              <a:gd name="connsiteY3" fmla="*/ 5000 h 10000"/>
              <a:gd name="connsiteX4" fmla="*/ 9989 w 9990"/>
              <a:gd name="connsiteY4" fmla="*/ 7263 h 10000"/>
              <a:gd name="connsiteX5" fmla="*/ 9989 w 9990"/>
              <a:gd name="connsiteY5" fmla="*/ 10000 h 10000"/>
              <a:gd name="connsiteX6" fmla="*/ 11 w 9990"/>
              <a:gd name="connsiteY6" fmla="*/ 10000 h 10000"/>
              <a:gd name="connsiteX7" fmla="*/ 1 w 9990"/>
              <a:gd name="connsiteY7" fmla="*/ 0 h 10000"/>
              <a:gd name="connsiteX0" fmla="*/ 1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4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11 w 10000"/>
              <a:gd name="connsiteY6" fmla="*/ 10000 h 10000"/>
              <a:gd name="connsiteX7" fmla="*/ 1 w 10000"/>
              <a:gd name="connsiteY7" fmla="*/ 0 h 10000"/>
              <a:gd name="connsiteX0" fmla="*/ 1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4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11 w 10000"/>
              <a:gd name="connsiteY6" fmla="*/ 10000 h 10000"/>
              <a:gd name="connsiteX7" fmla="*/ 1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1" y="0"/>
                </a:moveTo>
                <a:lnTo>
                  <a:pt x="9999" y="0"/>
                </a:lnTo>
                <a:cubicBezTo>
                  <a:pt x="10003" y="1127"/>
                  <a:pt x="9999" y="447"/>
                  <a:pt x="9999" y="2737"/>
                </a:cubicBezTo>
                <a:cubicBezTo>
                  <a:pt x="9785" y="2318"/>
                  <a:pt x="9584" y="3436"/>
                  <a:pt x="9584" y="5000"/>
                </a:cubicBezTo>
                <a:cubicBezTo>
                  <a:pt x="9584" y="6564"/>
                  <a:pt x="9788" y="7682"/>
                  <a:pt x="9999" y="7263"/>
                </a:cubicBezTo>
                <a:lnTo>
                  <a:pt x="9999" y="10000"/>
                </a:lnTo>
                <a:lnTo>
                  <a:pt x="11" y="10000"/>
                </a:lnTo>
                <a:cubicBezTo>
                  <a:pt x="15" y="6220"/>
                  <a:pt x="-2" y="3855"/>
                  <a:pt x="1" y="0"/>
                </a:cubicBezTo>
                <a:close/>
              </a:path>
            </a:pathLst>
          </a:custGeom>
          <a:solidFill>
            <a:srgbClr val="CC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C" sz="1350" dirty="0"/>
          </a:p>
        </p:txBody>
      </p:sp>
      <p:sp>
        <p:nvSpPr>
          <p:cNvPr id="26" name="TextBox 18"/>
          <p:cNvSpPr txBox="1"/>
          <p:nvPr/>
        </p:nvSpPr>
        <p:spPr>
          <a:xfrm>
            <a:off x="8066488" y="4470093"/>
            <a:ext cx="1363307" cy="5078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EC" sz="2700" b="1" dirty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es-EC" sz="27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TextBox 30"/>
          <p:cNvSpPr txBox="1"/>
          <p:nvPr/>
        </p:nvSpPr>
        <p:spPr>
          <a:xfrm>
            <a:off x="2083756" y="4571919"/>
            <a:ext cx="450105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solidFill>
                  <a:schemeClr val="bg1"/>
                </a:solidFill>
              </a:rPr>
              <a:t>Investigar los tipos de problemas que existan en la logística</a:t>
            </a:r>
          </a:p>
          <a:p>
            <a:pPr algn="ctr"/>
            <a:endParaRPr lang="es-EC" sz="2000" dirty="0"/>
          </a:p>
        </p:txBody>
      </p:sp>
      <p:pic>
        <p:nvPicPr>
          <p:cNvPr id="28" name="Picture 2" descr="http://360.espe.edu.ec/images/es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4" y="110206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28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32" grpId="0" animBg="1"/>
      <p:bldP spid="18" grpId="0"/>
      <p:bldP spid="19" grpId="0"/>
      <p:bldP spid="20" grpId="0"/>
      <p:bldP spid="29" grpId="0"/>
      <p:bldP spid="30" grpId="0"/>
      <p:bldP spid="31" grpId="0"/>
      <p:bldP spid="17" grpId="0" animBg="1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69083" y="445842"/>
            <a:ext cx="7585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Resumen de Información general</a:t>
            </a:r>
          </a:p>
        </p:txBody>
      </p:sp>
      <p:sp>
        <p:nvSpPr>
          <p:cNvPr id="44" name="Freeform 10"/>
          <p:cNvSpPr>
            <a:spLocks/>
          </p:cNvSpPr>
          <p:nvPr/>
        </p:nvSpPr>
        <p:spPr bwMode="auto">
          <a:xfrm>
            <a:off x="1415348" y="1797832"/>
            <a:ext cx="6068843" cy="837505"/>
          </a:xfrm>
          <a:custGeom>
            <a:avLst/>
            <a:gdLst>
              <a:gd name="T0" fmla="*/ 0 w 2728"/>
              <a:gd name="T1" fmla="*/ 0 h 357"/>
              <a:gd name="T2" fmla="*/ 2728 w 2728"/>
              <a:gd name="T3" fmla="*/ 0 h 357"/>
              <a:gd name="T4" fmla="*/ 2728 w 2728"/>
              <a:gd name="T5" fmla="*/ 97 h 357"/>
              <a:gd name="T6" fmla="*/ 2620 w 2728"/>
              <a:gd name="T7" fmla="*/ 178 h 357"/>
              <a:gd name="T8" fmla="*/ 2728 w 2728"/>
              <a:gd name="T9" fmla="*/ 259 h 357"/>
              <a:gd name="T10" fmla="*/ 2728 w 2728"/>
              <a:gd name="T11" fmla="*/ 357 h 357"/>
              <a:gd name="T12" fmla="*/ 0 w 2728"/>
              <a:gd name="T13" fmla="*/ 357 h 357"/>
              <a:gd name="T14" fmla="*/ 0 w 2728"/>
              <a:gd name="T15" fmla="*/ 0 h 357"/>
              <a:gd name="connsiteX0" fmla="*/ 441 w 10708"/>
              <a:gd name="connsiteY0" fmla="*/ 153 h 10228"/>
              <a:gd name="connsiteX1" fmla="*/ 10000 w 10708"/>
              <a:gd name="connsiteY1" fmla="*/ 228 h 10228"/>
              <a:gd name="connsiteX2" fmla="*/ 10000 w 10708"/>
              <a:gd name="connsiteY2" fmla="*/ 2945 h 10228"/>
              <a:gd name="connsiteX3" fmla="*/ 9604 w 10708"/>
              <a:gd name="connsiteY3" fmla="*/ 5214 h 10228"/>
              <a:gd name="connsiteX4" fmla="*/ 10000 w 10708"/>
              <a:gd name="connsiteY4" fmla="*/ 7483 h 10228"/>
              <a:gd name="connsiteX5" fmla="*/ 10000 w 10708"/>
              <a:gd name="connsiteY5" fmla="*/ 10228 h 10228"/>
              <a:gd name="connsiteX6" fmla="*/ 0 w 10708"/>
              <a:gd name="connsiteY6" fmla="*/ 10228 h 10228"/>
              <a:gd name="connsiteX7" fmla="*/ 441 w 10708"/>
              <a:gd name="connsiteY7" fmla="*/ 153 h 10228"/>
              <a:gd name="connsiteX0" fmla="*/ 441 w 10716"/>
              <a:gd name="connsiteY0" fmla="*/ 0 h 10075"/>
              <a:gd name="connsiteX1" fmla="*/ 10000 w 10716"/>
              <a:gd name="connsiteY1" fmla="*/ 75 h 10075"/>
              <a:gd name="connsiteX2" fmla="*/ 10000 w 10716"/>
              <a:gd name="connsiteY2" fmla="*/ 2792 h 10075"/>
              <a:gd name="connsiteX3" fmla="*/ 9604 w 10716"/>
              <a:gd name="connsiteY3" fmla="*/ 5061 h 10075"/>
              <a:gd name="connsiteX4" fmla="*/ 10000 w 10716"/>
              <a:gd name="connsiteY4" fmla="*/ 7330 h 10075"/>
              <a:gd name="connsiteX5" fmla="*/ 10000 w 10716"/>
              <a:gd name="connsiteY5" fmla="*/ 10075 h 10075"/>
              <a:gd name="connsiteX6" fmla="*/ 0 w 10716"/>
              <a:gd name="connsiteY6" fmla="*/ 10075 h 10075"/>
              <a:gd name="connsiteX7" fmla="*/ 441 w 10716"/>
              <a:gd name="connsiteY7" fmla="*/ 0 h 10075"/>
              <a:gd name="connsiteX0" fmla="*/ 441 w 10002"/>
              <a:gd name="connsiteY0" fmla="*/ 0 h 10075"/>
              <a:gd name="connsiteX1" fmla="*/ 10000 w 10002"/>
              <a:gd name="connsiteY1" fmla="*/ 75 h 10075"/>
              <a:gd name="connsiteX2" fmla="*/ 10000 w 10002"/>
              <a:gd name="connsiteY2" fmla="*/ 2792 h 10075"/>
              <a:gd name="connsiteX3" fmla="*/ 9604 w 10002"/>
              <a:gd name="connsiteY3" fmla="*/ 5061 h 10075"/>
              <a:gd name="connsiteX4" fmla="*/ 10000 w 10002"/>
              <a:gd name="connsiteY4" fmla="*/ 7330 h 10075"/>
              <a:gd name="connsiteX5" fmla="*/ 10000 w 10002"/>
              <a:gd name="connsiteY5" fmla="*/ 10075 h 10075"/>
              <a:gd name="connsiteX6" fmla="*/ 0 w 10002"/>
              <a:gd name="connsiteY6" fmla="*/ 10075 h 10075"/>
              <a:gd name="connsiteX7" fmla="*/ 441 w 10002"/>
              <a:gd name="connsiteY7" fmla="*/ 0 h 10075"/>
              <a:gd name="connsiteX0" fmla="*/ 0 w 9561"/>
              <a:gd name="connsiteY0" fmla="*/ 0 h 10075"/>
              <a:gd name="connsiteX1" fmla="*/ 9559 w 9561"/>
              <a:gd name="connsiteY1" fmla="*/ 75 h 10075"/>
              <a:gd name="connsiteX2" fmla="*/ 9559 w 9561"/>
              <a:gd name="connsiteY2" fmla="*/ 2792 h 10075"/>
              <a:gd name="connsiteX3" fmla="*/ 9163 w 9561"/>
              <a:gd name="connsiteY3" fmla="*/ 5061 h 10075"/>
              <a:gd name="connsiteX4" fmla="*/ 9559 w 9561"/>
              <a:gd name="connsiteY4" fmla="*/ 7330 h 10075"/>
              <a:gd name="connsiteX5" fmla="*/ 9559 w 9561"/>
              <a:gd name="connsiteY5" fmla="*/ 10075 h 10075"/>
              <a:gd name="connsiteX6" fmla="*/ 10 w 9561"/>
              <a:gd name="connsiteY6" fmla="*/ 10075 h 10075"/>
              <a:gd name="connsiteX7" fmla="*/ 0 w 9561"/>
              <a:gd name="connsiteY7" fmla="*/ 0 h 1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1" h="10075">
                <a:moveTo>
                  <a:pt x="0" y="0"/>
                </a:moveTo>
                <a:lnTo>
                  <a:pt x="9559" y="75"/>
                </a:lnTo>
                <a:cubicBezTo>
                  <a:pt x="9565" y="1139"/>
                  <a:pt x="9559" y="495"/>
                  <a:pt x="9559" y="2792"/>
                </a:cubicBezTo>
                <a:cubicBezTo>
                  <a:pt x="9354" y="2372"/>
                  <a:pt x="9163" y="3492"/>
                  <a:pt x="9163" y="5061"/>
                </a:cubicBezTo>
                <a:cubicBezTo>
                  <a:pt x="9163" y="6630"/>
                  <a:pt x="9357" y="7750"/>
                  <a:pt x="9559" y="7330"/>
                </a:cubicBezTo>
                <a:lnTo>
                  <a:pt x="9559" y="10075"/>
                </a:lnTo>
                <a:lnTo>
                  <a:pt x="10" y="10075"/>
                </a:lnTo>
                <a:cubicBezTo>
                  <a:pt x="7" y="6717"/>
                  <a:pt x="3" y="3358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s-EC" sz="1400" dirty="0"/>
          </a:p>
          <a:p>
            <a:pPr algn="ctr"/>
            <a:r>
              <a:rPr lang="es-EC" sz="1400" dirty="0"/>
              <a:t>Las Pymes cuentan con dos empleados fijos, los demás son solo eventuales </a:t>
            </a:r>
          </a:p>
        </p:txBody>
      </p:sp>
      <p:sp>
        <p:nvSpPr>
          <p:cNvPr id="45" name="Freeform 11"/>
          <p:cNvSpPr>
            <a:spLocks/>
          </p:cNvSpPr>
          <p:nvPr/>
        </p:nvSpPr>
        <p:spPr bwMode="auto">
          <a:xfrm>
            <a:off x="7252785" y="1803970"/>
            <a:ext cx="3333602" cy="831366"/>
          </a:xfrm>
          <a:custGeom>
            <a:avLst/>
            <a:gdLst>
              <a:gd name="T0" fmla="*/ 109 w 1979"/>
              <a:gd name="T1" fmla="*/ 245 h 357"/>
              <a:gd name="T2" fmla="*/ 75 w 1979"/>
              <a:gd name="T3" fmla="*/ 253 h 357"/>
              <a:gd name="T4" fmla="*/ 0 w 1979"/>
              <a:gd name="T5" fmla="*/ 178 h 357"/>
              <a:gd name="T6" fmla="*/ 75 w 1979"/>
              <a:gd name="T7" fmla="*/ 103 h 357"/>
              <a:gd name="T8" fmla="*/ 109 w 1979"/>
              <a:gd name="T9" fmla="*/ 111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5 h 357"/>
              <a:gd name="connsiteX0" fmla="*/ 551 w 10000"/>
              <a:gd name="connsiteY0" fmla="*/ 7093 h 10230"/>
              <a:gd name="connsiteX1" fmla="*/ 379 w 10000"/>
              <a:gd name="connsiteY1" fmla="*/ 7317 h 10230"/>
              <a:gd name="connsiteX2" fmla="*/ 0 w 10000"/>
              <a:gd name="connsiteY2" fmla="*/ 5216 h 10230"/>
              <a:gd name="connsiteX3" fmla="*/ 379 w 10000"/>
              <a:gd name="connsiteY3" fmla="*/ 3115 h 10230"/>
              <a:gd name="connsiteX4" fmla="*/ 551 w 10000"/>
              <a:gd name="connsiteY4" fmla="*/ 3339 h 10230"/>
              <a:gd name="connsiteX5" fmla="*/ 551 w 10000"/>
              <a:gd name="connsiteY5" fmla="*/ 230 h 10230"/>
              <a:gd name="connsiteX6" fmla="*/ 7296 w 10000"/>
              <a:gd name="connsiteY6" fmla="*/ 230 h 10230"/>
              <a:gd name="connsiteX7" fmla="*/ 10000 w 10000"/>
              <a:gd name="connsiteY7" fmla="*/ 10230 h 10230"/>
              <a:gd name="connsiteX8" fmla="*/ 551 w 10000"/>
              <a:gd name="connsiteY8" fmla="*/ 10230 h 10230"/>
              <a:gd name="connsiteX9" fmla="*/ 551 w 10000"/>
              <a:gd name="connsiteY9" fmla="*/ 7093 h 10230"/>
              <a:gd name="connsiteX0" fmla="*/ 551 w 10000"/>
              <a:gd name="connsiteY0" fmla="*/ 6869 h 10006"/>
              <a:gd name="connsiteX1" fmla="*/ 379 w 10000"/>
              <a:gd name="connsiteY1" fmla="*/ 7093 h 10006"/>
              <a:gd name="connsiteX2" fmla="*/ 0 w 10000"/>
              <a:gd name="connsiteY2" fmla="*/ 4992 h 10006"/>
              <a:gd name="connsiteX3" fmla="*/ 379 w 10000"/>
              <a:gd name="connsiteY3" fmla="*/ 2891 h 10006"/>
              <a:gd name="connsiteX4" fmla="*/ 551 w 10000"/>
              <a:gd name="connsiteY4" fmla="*/ 3115 h 10006"/>
              <a:gd name="connsiteX5" fmla="*/ 551 w 10000"/>
              <a:gd name="connsiteY5" fmla="*/ 6 h 10006"/>
              <a:gd name="connsiteX6" fmla="*/ 7296 w 10000"/>
              <a:gd name="connsiteY6" fmla="*/ 6 h 10006"/>
              <a:gd name="connsiteX7" fmla="*/ 10000 w 10000"/>
              <a:gd name="connsiteY7" fmla="*/ 10006 h 10006"/>
              <a:gd name="connsiteX8" fmla="*/ 551 w 10000"/>
              <a:gd name="connsiteY8" fmla="*/ 10006 h 10006"/>
              <a:gd name="connsiteX9" fmla="*/ 551 w 10000"/>
              <a:gd name="connsiteY9" fmla="*/ 6869 h 10006"/>
              <a:gd name="connsiteX0" fmla="*/ 551 w 10000"/>
              <a:gd name="connsiteY0" fmla="*/ 6863 h 10000"/>
              <a:gd name="connsiteX1" fmla="*/ 379 w 10000"/>
              <a:gd name="connsiteY1" fmla="*/ 7087 h 10000"/>
              <a:gd name="connsiteX2" fmla="*/ 0 w 10000"/>
              <a:gd name="connsiteY2" fmla="*/ 4986 h 10000"/>
              <a:gd name="connsiteX3" fmla="*/ 379 w 10000"/>
              <a:gd name="connsiteY3" fmla="*/ 2885 h 10000"/>
              <a:gd name="connsiteX4" fmla="*/ 551 w 10000"/>
              <a:gd name="connsiteY4" fmla="*/ 3109 h 10000"/>
              <a:gd name="connsiteX5" fmla="*/ 551 w 10000"/>
              <a:gd name="connsiteY5" fmla="*/ 0 h 10000"/>
              <a:gd name="connsiteX6" fmla="*/ 7296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63 h 10000"/>
              <a:gd name="connsiteX0" fmla="*/ 551 w 10000"/>
              <a:gd name="connsiteY0" fmla="*/ 6863 h 10000"/>
              <a:gd name="connsiteX1" fmla="*/ 379 w 10000"/>
              <a:gd name="connsiteY1" fmla="*/ 7087 h 10000"/>
              <a:gd name="connsiteX2" fmla="*/ 0 w 10000"/>
              <a:gd name="connsiteY2" fmla="*/ 4986 h 10000"/>
              <a:gd name="connsiteX3" fmla="*/ 379 w 10000"/>
              <a:gd name="connsiteY3" fmla="*/ 2885 h 10000"/>
              <a:gd name="connsiteX4" fmla="*/ 551 w 10000"/>
              <a:gd name="connsiteY4" fmla="*/ 3109 h 10000"/>
              <a:gd name="connsiteX5" fmla="*/ 551 w 10000"/>
              <a:gd name="connsiteY5" fmla="*/ 0 h 10000"/>
              <a:gd name="connsiteX6" fmla="*/ 7238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63 h 10000"/>
              <a:gd name="connsiteX0" fmla="*/ 551 w 7778"/>
              <a:gd name="connsiteY0" fmla="*/ 7595 h 10732"/>
              <a:gd name="connsiteX1" fmla="*/ 379 w 7778"/>
              <a:gd name="connsiteY1" fmla="*/ 7819 h 10732"/>
              <a:gd name="connsiteX2" fmla="*/ 0 w 7778"/>
              <a:gd name="connsiteY2" fmla="*/ 5718 h 10732"/>
              <a:gd name="connsiteX3" fmla="*/ 379 w 7778"/>
              <a:gd name="connsiteY3" fmla="*/ 3617 h 10732"/>
              <a:gd name="connsiteX4" fmla="*/ 551 w 7778"/>
              <a:gd name="connsiteY4" fmla="*/ 3841 h 10732"/>
              <a:gd name="connsiteX5" fmla="*/ 551 w 7778"/>
              <a:gd name="connsiteY5" fmla="*/ 732 h 10732"/>
              <a:gd name="connsiteX6" fmla="*/ 7238 w 7778"/>
              <a:gd name="connsiteY6" fmla="*/ 732 h 10732"/>
              <a:gd name="connsiteX7" fmla="*/ 7367 w 7778"/>
              <a:gd name="connsiteY7" fmla="*/ 10732 h 10732"/>
              <a:gd name="connsiteX8" fmla="*/ 551 w 7778"/>
              <a:gd name="connsiteY8" fmla="*/ 10732 h 10732"/>
              <a:gd name="connsiteX9" fmla="*/ 551 w 7778"/>
              <a:gd name="connsiteY9" fmla="*/ 7595 h 10732"/>
              <a:gd name="connsiteX0" fmla="*/ 708 w 10000"/>
              <a:gd name="connsiteY0" fmla="*/ 6396 h 9319"/>
              <a:gd name="connsiteX1" fmla="*/ 487 w 10000"/>
              <a:gd name="connsiteY1" fmla="*/ 6605 h 9319"/>
              <a:gd name="connsiteX2" fmla="*/ 0 w 10000"/>
              <a:gd name="connsiteY2" fmla="*/ 4647 h 9319"/>
              <a:gd name="connsiteX3" fmla="*/ 487 w 10000"/>
              <a:gd name="connsiteY3" fmla="*/ 2689 h 9319"/>
              <a:gd name="connsiteX4" fmla="*/ 708 w 10000"/>
              <a:gd name="connsiteY4" fmla="*/ 2898 h 9319"/>
              <a:gd name="connsiteX5" fmla="*/ 708 w 10000"/>
              <a:gd name="connsiteY5" fmla="*/ 1 h 9319"/>
              <a:gd name="connsiteX6" fmla="*/ 9306 w 10000"/>
              <a:gd name="connsiteY6" fmla="*/ 1 h 9319"/>
              <a:gd name="connsiteX7" fmla="*/ 9472 w 10000"/>
              <a:gd name="connsiteY7" fmla="*/ 9319 h 9319"/>
              <a:gd name="connsiteX8" fmla="*/ 708 w 10000"/>
              <a:gd name="connsiteY8" fmla="*/ 9319 h 9319"/>
              <a:gd name="connsiteX9" fmla="*/ 708 w 10000"/>
              <a:gd name="connsiteY9" fmla="*/ 6396 h 9319"/>
              <a:gd name="connsiteX0" fmla="*/ 708 w 9472"/>
              <a:gd name="connsiteY0" fmla="*/ 6863 h 10000"/>
              <a:gd name="connsiteX1" fmla="*/ 487 w 9472"/>
              <a:gd name="connsiteY1" fmla="*/ 7088 h 10000"/>
              <a:gd name="connsiteX2" fmla="*/ 0 w 9472"/>
              <a:gd name="connsiteY2" fmla="*/ 4987 h 10000"/>
              <a:gd name="connsiteX3" fmla="*/ 487 w 9472"/>
              <a:gd name="connsiteY3" fmla="*/ 2886 h 10000"/>
              <a:gd name="connsiteX4" fmla="*/ 708 w 9472"/>
              <a:gd name="connsiteY4" fmla="*/ 3110 h 10000"/>
              <a:gd name="connsiteX5" fmla="*/ 708 w 9472"/>
              <a:gd name="connsiteY5" fmla="*/ 1 h 10000"/>
              <a:gd name="connsiteX6" fmla="*/ 9306 w 9472"/>
              <a:gd name="connsiteY6" fmla="*/ 1 h 10000"/>
              <a:gd name="connsiteX7" fmla="*/ 9472 w 9472"/>
              <a:gd name="connsiteY7" fmla="*/ 10000 h 10000"/>
              <a:gd name="connsiteX8" fmla="*/ 708 w 9472"/>
              <a:gd name="connsiteY8" fmla="*/ 10000 h 10000"/>
              <a:gd name="connsiteX9" fmla="*/ 708 w 9472"/>
              <a:gd name="connsiteY9" fmla="*/ 6863 h 10000"/>
              <a:gd name="connsiteX0" fmla="*/ 747 w 9825"/>
              <a:gd name="connsiteY0" fmla="*/ 6863 h 10000"/>
              <a:gd name="connsiteX1" fmla="*/ 514 w 9825"/>
              <a:gd name="connsiteY1" fmla="*/ 7088 h 10000"/>
              <a:gd name="connsiteX2" fmla="*/ 0 w 9825"/>
              <a:gd name="connsiteY2" fmla="*/ 4987 h 10000"/>
              <a:gd name="connsiteX3" fmla="*/ 514 w 9825"/>
              <a:gd name="connsiteY3" fmla="*/ 2886 h 10000"/>
              <a:gd name="connsiteX4" fmla="*/ 747 w 9825"/>
              <a:gd name="connsiteY4" fmla="*/ 3110 h 10000"/>
              <a:gd name="connsiteX5" fmla="*/ 747 w 9825"/>
              <a:gd name="connsiteY5" fmla="*/ 1 h 10000"/>
              <a:gd name="connsiteX6" fmla="*/ 9825 w 9825"/>
              <a:gd name="connsiteY6" fmla="*/ 1 h 10000"/>
              <a:gd name="connsiteX7" fmla="*/ 9812 w 9825"/>
              <a:gd name="connsiteY7" fmla="*/ 10000 h 10000"/>
              <a:gd name="connsiteX8" fmla="*/ 747 w 9825"/>
              <a:gd name="connsiteY8" fmla="*/ 10000 h 10000"/>
              <a:gd name="connsiteX9" fmla="*/ 747 w 9825"/>
              <a:gd name="connsiteY9" fmla="*/ 6863 h 10000"/>
              <a:gd name="connsiteX0" fmla="*/ 760 w 10003"/>
              <a:gd name="connsiteY0" fmla="*/ 6863 h 10000"/>
              <a:gd name="connsiteX1" fmla="*/ 523 w 10003"/>
              <a:gd name="connsiteY1" fmla="*/ 7088 h 10000"/>
              <a:gd name="connsiteX2" fmla="*/ 0 w 10003"/>
              <a:gd name="connsiteY2" fmla="*/ 4987 h 10000"/>
              <a:gd name="connsiteX3" fmla="*/ 523 w 10003"/>
              <a:gd name="connsiteY3" fmla="*/ 2886 h 10000"/>
              <a:gd name="connsiteX4" fmla="*/ 760 w 10003"/>
              <a:gd name="connsiteY4" fmla="*/ 3110 h 10000"/>
              <a:gd name="connsiteX5" fmla="*/ 760 w 10003"/>
              <a:gd name="connsiteY5" fmla="*/ 1 h 10000"/>
              <a:gd name="connsiteX6" fmla="*/ 10000 w 10003"/>
              <a:gd name="connsiteY6" fmla="*/ 1 h 10000"/>
              <a:gd name="connsiteX7" fmla="*/ 10003 w 10003"/>
              <a:gd name="connsiteY7" fmla="*/ 10000 h 10000"/>
              <a:gd name="connsiteX8" fmla="*/ 760 w 10003"/>
              <a:gd name="connsiteY8" fmla="*/ 10000 h 10000"/>
              <a:gd name="connsiteX9" fmla="*/ 760 w 10003"/>
              <a:gd name="connsiteY9" fmla="*/ 6863 h 10000"/>
              <a:gd name="connsiteX0" fmla="*/ 760 w 10003"/>
              <a:gd name="connsiteY0" fmla="*/ 6863 h 10000"/>
              <a:gd name="connsiteX1" fmla="*/ 523 w 10003"/>
              <a:gd name="connsiteY1" fmla="*/ 7088 h 10000"/>
              <a:gd name="connsiteX2" fmla="*/ 0 w 10003"/>
              <a:gd name="connsiteY2" fmla="*/ 4987 h 10000"/>
              <a:gd name="connsiteX3" fmla="*/ 523 w 10003"/>
              <a:gd name="connsiteY3" fmla="*/ 2886 h 10000"/>
              <a:gd name="connsiteX4" fmla="*/ 760 w 10003"/>
              <a:gd name="connsiteY4" fmla="*/ 3110 h 10000"/>
              <a:gd name="connsiteX5" fmla="*/ 760 w 10003"/>
              <a:gd name="connsiteY5" fmla="*/ 1 h 10000"/>
              <a:gd name="connsiteX6" fmla="*/ 10000 w 10003"/>
              <a:gd name="connsiteY6" fmla="*/ 1 h 10000"/>
              <a:gd name="connsiteX7" fmla="*/ 10003 w 10003"/>
              <a:gd name="connsiteY7" fmla="*/ 10000 h 10000"/>
              <a:gd name="connsiteX8" fmla="*/ 760 w 10003"/>
              <a:gd name="connsiteY8" fmla="*/ 10000 h 10000"/>
              <a:gd name="connsiteX9" fmla="*/ 760 w 10003"/>
              <a:gd name="connsiteY9" fmla="*/ 686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3" h="10000">
                <a:moveTo>
                  <a:pt x="760" y="6863"/>
                </a:moveTo>
                <a:cubicBezTo>
                  <a:pt x="691" y="7003"/>
                  <a:pt x="609" y="7088"/>
                  <a:pt x="523" y="7088"/>
                </a:cubicBezTo>
                <a:cubicBezTo>
                  <a:pt x="231" y="7088"/>
                  <a:pt x="0" y="6163"/>
                  <a:pt x="0" y="4987"/>
                </a:cubicBezTo>
                <a:cubicBezTo>
                  <a:pt x="0" y="3838"/>
                  <a:pt x="231" y="2886"/>
                  <a:pt x="523" y="2886"/>
                </a:cubicBezTo>
                <a:cubicBezTo>
                  <a:pt x="609" y="2886"/>
                  <a:pt x="691" y="2970"/>
                  <a:pt x="760" y="3110"/>
                </a:cubicBezTo>
                <a:cubicBezTo>
                  <a:pt x="760" y="1"/>
                  <a:pt x="775" y="1372"/>
                  <a:pt x="760" y="1"/>
                </a:cubicBezTo>
                <a:cubicBezTo>
                  <a:pt x="2545" y="39"/>
                  <a:pt x="8207" y="-3"/>
                  <a:pt x="10000" y="1"/>
                </a:cubicBezTo>
                <a:cubicBezTo>
                  <a:pt x="10005" y="4802"/>
                  <a:pt x="10003" y="10000"/>
                  <a:pt x="10003" y="10000"/>
                </a:cubicBezTo>
                <a:lnTo>
                  <a:pt x="760" y="10000"/>
                </a:lnTo>
                <a:lnTo>
                  <a:pt x="760" y="6863"/>
                </a:lnTo>
                <a:close/>
              </a:path>
            </a:pathLst>
          </a:custGeom>
          <a:solidFill>
            <a:srgbClr val="46622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EC" sz="2400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46" name="Freeform 12"/>
          <p:cNvSpPr>
            <a:spLocks/>
          </p:cNvSpPr>
          <p:nvPr/>
        </p:nvSpPr>
        <p:spPr bwMode="auto">
          <a:xfrm>
            <a:off x="1414808" y="2635336"/>
            <a:ext cx="6070016" cy="834060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431 w 10708"/>
              <a:gd name="connsiteY0" fmla="*/ 202 h 10202"/>
              <a:gd name="connsiteX1" fmla="*/ 10000 w 10708"/>
              <a:gd name="connsiteY1" fmla="*/ 202 h 10202"/>
              <a:gd name="connsiteX2" fmla="*/ 10000 w 10708"/>
              <a:gd name="connsiteY2" fmla="*/ 2939 h 10202"/>
              <a:gd name="connsiteX3" fmla="*/ 9604 w 10708"/>
              <a:gd name="connsiteY3" fmla="*/ 5202 h 10202"/>
              <a:gd name="connsiteX4" fmla="*/ 10000 w 10708"/>
              <a:gd name="connsiteY4" fmla="*/ 7465 h 10202"/>
              <a:gd name="connsiteX5" fmla="*/ 10000 w 10708"/>
              <a:gd name="connsiteY5" fmla="*/ 10202 h 10202"/>
              <a:gd name="connsiteX6" fmla="*/ 0 w 10708"/>
              <a:gd name="connsiteY6" fmla="*/ 10202 h 10202"/>
              <a:gd name="connsiteX7" fmla="*/ 431 w 10708"/>
              <a:gd name="connsiteY7" fmla="*/ 202 h 10202"/>
              <a:gd name="connsiteX0" fmla="*/ 431 w 10708"/>
              <a:gd name="connsiteY0" fmla="*/ 202 h 10202"/>
              <a:gd name="connsiteX1" fmla="*/ 10000 w 10708"/>
              <a:gd name="connsiteY1" fmla="*/ 202 h 10202"/>
              <a:gd name="connsiteX2" fmla="*/ 10000 w 10708"/>
              <a:gd name="connsiteY2" fmla="*/ 2939 h 10202"/>
              <a:gd name="connsiteX3" fmla="*/ 9604 w 10708"/>
              <a:gd name="connsiteY3" fmla="*/ 5202 h 10202"/>
              <a:gd name="connsiteX4" fmla="*/ 10000 w 10708"/>
              <a:gd name="connsiteY4" fmla="*/ 7465 h 10202"/>
              <a:gd name="connsiteX5" fmla="*/ 10000 w 10708"/>
              <a:gd name="connsiteY5" fmla="*/ 10202 h 10202"/>
              <a:gd name="connsiteX6" fmla="*/ 0 w 10708"/>
              <a:gd name="connsiteY6" fmla="*/ 10202 h 10202"/>
              <a:gd name="connsiteX7" fmla="*/ 431 w 10708"/>
              <a:gd name="connsiteY7" fmla="*/ 202 h 10202"/>
              <a:gd name="connsiteX0" fmla="*/ 431 w 10003"/>
              <a:gd name="connsiteY0" fmla="*/ 202 h 10202"/>
              <a:gd name="connsiteX1" fmla="*/ 10000 w 10003"/>
              <a:gd name="connsiteY1" fmla="*/ 202 h 10202"/>
              <a:gd name="connsiteX2" fmla="*/ 10000 w 10003"/>
              <a:gd name="connsiteY2" fmla="*/ 2939 h 10202"/>
              <a:gd name="connsiteX3" fmla="*/ 9604 w 10003"/>
              <a:gd name="connsiteY3" fmla="*/ 5202 h 10202"/>
              <a:gd name="connsiteX4" fmla="*/ 10000 w 10003"/>
              <a:gd name="connsiteY4" fmla="*/ 7465 h 10202"/>
              <a:gd name="connsiteX5" fmla="*/ 10000 w 10003"/>
              <a:gd name="connsiteY5" fmla="*/ 10202 h 10202"/>
              <a:gd name="connsiteX6" fmla="*/ 0 w 10003"/>
              <a:gd name="connsiteY6" fmla="*/ 10202 h 10202"/>
              <a:gd name="connsiteX7" fmla="*/ 431 w 10003"/>
              <a:gd name="connsiteY7" fmla="*/ 202 h 10202"/>
              <a:gd name="connsiteX0" fmla="*/ 431 w 10003"/>
              <a:gd name="connsiteY0" fmla="*/ 37 h 10037"/>
              <a:gd name="connsiteX1" fmla="*/ 10000 w 10003"/>
              <a:gd name="connsiteY1" fmla="*/ 37 h 10037"/>
              <a:gd name="connsiteX2" fmla="*/ 10000 w 10003"/>
              <a:gd name="connsiteY2" fmla="*/ 2774 h 10037"/>
              <a:gd name="connsiteX3" fmla="*/ 9604 w 10003"/>
              <a:gd name="connsiteY3" fmla="*/ 5037 h 10037"/>
              <a:gd name="connsiteX4" fmla="*/ 10000 w 10003"/>
              <a:gd name="connsiteY4" fmla="*/ 7300 h 10037"/>
              <a:gd name="connsiteX5" fmla="*/ 10000 w 10003"/>
              <a:gd name="connsiteY5" fmla="*/ 10037 h 10037"/>
              <a:gd name="connsiteX6" fmla="*/ 0 w 10003"/>
              <a:gd name="connsiteY6" fmla="*/ 10037 h 10037"/>
              <a:gd name="connsiteX7" fmla="*/ 431 w 10003"/>
              <a:gd name="connsiteY7" fmla="*/ 37 h 10037"/>
              <a:gd name="connsiteX0" fmla="*/ 431 w 10003"/>
              <a:gd name="connsiteY0" fmla="*/ 0 h 10000"/>
              <a:gd name="connsiteX1" fmla="*/ 10000 w 10003"/>
              <a:gd name="connsiteY1" fmla="*/ 0 h 10000"/>
              <a:gd name="connsiteX2" fmla="*/ 10000 w 10003"/>
              <a:gd name="connsiteY2" fmla="*/ 2737 h 10000"/>
              <a:gd name="connsiteX3" fmla="*/ 9604 w 10003"/>
              <a:gd name="connsiteY3" fmla="*/ 5000 h 10000"/>
              <a:gd name="connsiteX4" fmla="*/ 10000 w 10003"/>
              <a:gd name="connsiteY4" fmla="*/ 7263 h 10000"/>
              <a:gd name="connsiteX5" fmla="*/ 10000 w 10003"/>
              <a:gd name="connsiteY5" fmla="*/ 10000 h 10000"/>
              <a:gd name="connsiteX6" fmla="*/ 0 w 10003"/>
              <a:gd name="connsiteY6" fmla="*/ 10000 h 10000"/>
              <a:gd name="connsiteX7" fmla="*/ 431 w 10003"/>
              <a:gd name="connsiteY7" fmla="*/ 0 h 10000"/>
              <a:gd name="connsiteX0" fmla="*/ 35 w 9607"/>
              <a:gd name="connsiteY0" fmla="*/ 0 h 10000"/>
              <a:gd name="connsiteX1" fmla="*/ 9604 w 9607"/>
              <a:gd name="connsiteY1" fmla="*/ 0 h 10000"/>
              <a:gd name="connsiteX2" fmla="*/ 9604 w 9607"/>
              <a:gd name="connsiteY2" fmla="*/ 2737 h 10000"/>
              <a:gd name="connsiteX3" fmla="*/ 9208 w 9607"/>
              <a:gd name="connsiteY3" fmla="*/ 5000 h 10000"/>
              <a:gd name="connsiteX4" fmla="*/ 9604 w 9607"/>
              <a:gd name="connsiteY4" fmla="*/ 7263 h 10000"/>
              <a:gd name="connsiteX5" fmla="*/ 9604 w 9607"/>
              <a:gd name="connsiteY5" fmla="*/ 10000 h 10000"/>
              <a:gd name="connsiteX6" fmla="*/ 104 w 9607"/>
              <a:gd name="connsiteY6" fmla="*/ 10000 h 10000"/>
              <a:gd name="connsiteX7" fmla="*/ 35 w 9607"/>
              <a:gd name="connsiteY7" fmla="*/ 0 h 10000"/>
              <a:gd name="connsiteX0" fmla="*/ 40 w 10004"/>
              <a:gd name="connsiteY0" fmla="*/ 0 h 10000"/>
              <a:gd name="connsiteX1" fmla="*/ 10001 w 10004"/>
              <a:gd name="connsiteY1" fmla="*/ 0 h 10000"/>
              <a:gd name="connsiteX2" fmla="*/ 10001 w 10004"/>
              <a:gd name="connsiteY2" fmla="*/ 2737 h 10000"/>
              <a:gd name="connsiteX3" fmla="*/ 9589 w 10004"/>
              <a:gd name="connsiteY3" fmla="*/ 5000 h 10000"/>
              <a:gd name="connsiteX4" fmla="*/ 10001 w 10004"/>
              <a:gd name="connsiteY4" fmla="*/ 7263 h 10000"/>
              <a:gd name="connsiteX5" fmla="*/ 10001 w 10004"/>
              <a:gd name="connsiteY5" fmla="*/ 10000 h 10000"/>
              <a:gd name="connsiteX6" fmla="*/ 61 w 10004"/>
              <a:gd name="connsiteY6" fmla="*/ 10000 h 10000"/>
              <a:gd name="connsiteX7" fmla="*/ 40 w 10004"/>
              <a:gd name="connsiteY7" fmla="*/ 0 h 10000"/>
              <a:gd name="connsiteX0" fmla="*/ 63 w 10027"/>
              <a:gd name="connsiteY0" fmla="*/ 0 h 10000"/>
              <a:gd name="connsiteX1" fmla="*/ 10024 w 10027"/>
              <a:gd name="connsiteY1" fmla="*/ 0 h 10000"/>
              <a:gd name="connsiteX2" fmla="*/ 10024 w 10027"/>
              <a:gd name="connsiteY2" fmla="*/ 2737 h 10000"/>
              <a:gd name="connsiteX3" fmla="*/ 9612 w 10027"/>
              <a:gd name="connsiteY3" fmla="*/ 5000 h 10000"/>
              <a:gd name="connsiteX4" fmla="*/ 10024 w 10027"/>
              <a:gd name="connsiteY4" fmla="*/ 7263 h 10000"/>
              <a:gd name="connsiteX5" fmla="*/ 10024 w 10027"/>
              <a:gd name="connsiteY5" fmla="*/ 10000 h 10000"/>
              <a:gd name="connsiteX6" fmla="*/ 84 w 10027"/>
              <a:gd name="connsiteY6" fmla="*/ 10000 h 10000"/>
              <a:gd name="connsiteX7" fmla="*/ 63 w 10027"/>
              <a:gd name="connsiteY7" fmla="*/ 0 h 10000"/>
              <a:gd name="connsiteX0" fmla="*/ 2 w 9966"/>
              <a:gd name="connsiteY0" fmla="*/ 0 h 10000"/>
              <a:gd name="connsiteX1" fmla="*/ 9963 w 9966"/>
              <a:gd name="connsiteY1" fmla="*/ 0 h 10000"/>
              <a:gd name="connsiteX2" fmla="*/ 9963 w 9966"/>
              <a:gd name="connsiteY2" fmla="*/ 2737 h 10000"/>
              <a:gd name="connsiteX3" fmla="*/ 9551 w 9966"/>
              <a:gd name="connsiteY3" fmla="*/ 5000 h 10000"/>
              <a:gd name="connsiteX4" fmla="*/ 9963 w 9966"/>
              <a:gd name="connsiteY4" fmla="*/ 7263 h 10000"/>
              <a:gd name="connsiteX5" fmla="*/ 9963 w 9966"/>
              <a:gd name="connsiteY5" fmla="*/ 10000 h 10000"/>
              <a:gd name="connsiteX6" fmla="*/ 23 w 9966"/>
              <a:gd name="connsiteY6" fmla="*/ 10000 h 10000"/>
              <a:gd name="connsiteX7" fmla="*/ 2 w 9966"/>
              <a:gd name="connsiteY7" fmla="*/ 0 h 10000"/>
              <a:gd name="connsiteX0" fmla="*/ 0 w 9998"/>
              <a:gd name="connsiteY0" fmla="*/ 0 h 10000"/>
              <a:gd name="connsiteX1" fmla="*/ 9995 w 9998"/>
              <a:gd name="connsiteY1" fmla="*/ 0 h 10000"/>
              <a:gd name="connsiteX2" fmla="*/ 9995 w 9998"/>
              <a:gd name="connsiteY2" fmla="*/ 2737 h 10000"/>
              <a:gd name="connsiteX3" fmla="*/ 9582 w 9998"/>
              <a:gd name="connsiteY3" fmla="*/ 5000 h 10000"/>
              <a:gd name="connsiteX4" fmla="*/ 9995 w 9998"/>
              <a:gd name="connsiteY4" fmla="*/ 7263 h 10000"/>
              <a:gd name="connsiteX5" fmla="*/ 9995 w 9998"/>
              <a:gd name="connsiteY5" fmla="*/ 10000 h 10000"/>
              <a:gd name="connsiteX6" fmla="*/ 21 w 9998"/>
              <a:gd name="connsiteY6" fmla="*/ 10000 h 10000"/>
              <a:gd name="connsiteX7" fmla="*/ 0 w 9998"/>
              <a:gd name="connsiteY7" fmla="*/ 0 h 10000"/>
              <a:gd name="connsiteX0" fmla="*/ 0 w 9990"/>
              <a:gd name="connsiteY0" fmla="*/ 75 h 10000"/>
              <a:gd name="connsiteX1" fmla="*/ 9987 w 9990"/>
              <a:gd name="connsiteY1" fmla="*/ 0 h 10000"/>
              <a:gd name="connsiteX2" fmla="*/ 9987 w 9990"/>
              <a:gd name="connsiteY2" fmla="*/ 2737 h 10000"/>
              <a:gd name="connsiteX3" fmla="*/ 9574 w 9990"/>
              <a:gd name="connsiteY3" fmla="*/ 5000 h 10000"/>
              <a:gd name="connsiteX4" fmla="*/ 9987 w 9990"/>
              <a:gd name="connsiteY4" fmla="*/ 7263 h 10000"/>
              <a:gd name="connsiteX5" fmla="*/ 9987 w 9990"/>
              <a:gd name="connsiteY5" fmla="*/ 10000 h 10000"/>
              <a:gd name="connsiteX6" fmla="*/ 11 w 9990"/>
              <a:gd name="connsiteY6" fmla="*/ 10000 h 10000"/>
              <a:gd name="connsiteX7" fmla="*/ 0 w 9990"/>
              <a:gd name="connsiteY7" fmla="*/ 75 h 10000"/>
              <a:gd name="connsiteX0" fmla="*/ 0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584 w 10000"/>
              <a:gd name="connsiteY3" fmla="*/ 5000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11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584 w 10000"/>
              <a:gd name="connsiteY3" fmla="*/ 5000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11 w 10000"/>
              <a:gd name="connsiteY6" fmla="*/ 10000 h 10000"/>
              <a:gd name="connsiteX7" fmla="*/ 0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9997" y="0"/>
                </a:lnTo>
                <a:cubicBezTo>
                  <a:pt x="10004" y="1276"/>
                  <a:pt x="9997" y="447"/>
                  <a:pt x="9997" y="2737"/>
                </a:cubicBezTo>
                <a:cubicBezTo>
                  <a:pt x="9782" y="2318"/>
                  <a:pt x="9584" y="3436"/>
                  <a:pt x="9584" y="5000"/>
                </a:cubicBezTo>
                <a:cubicBezTo>
                  <a:pt x="9584" y="6564"/>
                  <a:pt x="9786" y="7682"/>
                  <a:pt x="9997" y="7263"/>
                </a:cubicBezTo>
                <a:lnTo>
                  <a:pt x="9997" y="10000"/>
                </a:lnTo>
                <a:lnTo>
                  <a:pt x="11" y="10000"/>
                </a:lnTo>
                <a:cubicBezTo>
                  <a:pt x="-2" y="6742"/>
                  <a:pt x="14" y="4005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C" sz="2000" dirty="0"/>
              <a:t>El 86% de las Pymes están divididas por áreas, principales: bodega, oficina y cocina</a:t>
            </a:r>
          </a:p>
        </p:txBody>
      </p:sp>
      <p:sp>
        <p:nvSpPr>
          <p:cNvPr id="47" name="Freeform 13"/>
          <p:cNvSpPr>
            <a:spLocks/>
          </p:cNvSpPr>
          <p:nvPr/>
        </p:nvSpPr>
        <p:spPr bwMode="auto">
          <a:xfrm>
            <a:off x="7252786" y="2635338"/>
            <a:ext cx="3338766" cy="831271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551 w 10000"/>
              <a:gd name="connsiteY0" fmla="*/ 7123 h 10232"/>
              <a:gd name="connsiteX1" fmla="*/ 379 w 10000"/>
              <a:gd name="connsiteY1" fmla="*/ 7347 h 10232"/>
              <a:gd name="connsiteX2" fmla="*/ 0 w 10000"/>
              <a:gd name="connsiteY2" fmla="*/ 5246 h 10232"/>
              <a:gd name="connsiteX3" fmla="*/ 379 w 10000"/>
              <a:gd name="connsiteY3" fmla="*/ 3145 h 10232"/>
              <a:gd name="connsiteX4" fmla="*/ 551 w 10000"/>
              <a:gd name="connsiteY4" fmla="*/ 3369 h 10232"/>
              <a:gd name="connsiteX5" fmla="*/ 551 w 10000"/>
              <a:gd name="connsiteY5" fmla="*/ 232 h 10232"/>
              <a:gd name="connsiteX6" fmla="*/ 7252 w 10000"/>
              <a:gd name="connsiteY6" fmla="*/ 232 h 10232"/>
              <a:gd name="connsiteX7" fmla="*/ 10000 w 10000"/>
              <a:gd name="connsiteY7" fmla="*/ 10232 h 10232"/>
              <a:gd name="connsiteX8" fmla="*/ 551 w 10000"/>
              <a:gd name="connsiteY8" fmla="*/ 10232 h 10232"/>
              <a:gd name="connsiteX9" fmla="*/ 551 w 10000"/>
              <a:gd name="connsiteY9" fmla="*/ 7123 h 10232"/>
              <a:gd name="connsiteX0" fmla="*/ 551 w 10000"/>
              <a:gd name="connsiteY0" fmla="*/ 6891 h 10000"/>
              <a:gd name="connsiteX1" fmla="*/ 379 w 10000"/>
              <a:gd name="connsiteY1" fmla="*/ 7115 h 10000"/>
              <a:gd name="connsiteX2" fmla="*/ 0 w 10000"/>
              <a:gd name="connsiteY2" fmla="*/ 5014 h 10000"/>
              <a:gd name="connsiteX3" fmla="*/ 379 w 10000"/>
              <a:gd name="connsiteY3" fmla="*/ 2913 h 10000"/>
              <a:gd name="connsiteX4" fmla="*/ 551 w 10000"/>
              <a:gd name="connsiteY4" fmla="*/ 3137 h 10000"/>
              <a:gd name="connsiteX5" fmla="*/ 551 w 10000"/>
              <a:gd name="connsiteY5" fmla="*/ 0 h 10000"/>
              <a:gd name="connsiteX6" fmla="*/ 7252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91 h 10000"/>
              <a:gd name="connsiteX0" fmla="*/ 551 w 10000"/>
              <a:gd name="connsiteY0" fmla="*/ 6891 h 10000"/>
              <a:gd name="connsiteX1" fmla="*/ 379 w 10000"/>
              <a:gd name="connsiteY1" fmla="*/ 7115 h 10000"/>
              <a:gd name="connsiteX2" fmla="*/ 0 w 10000"/>
              <a:gd name="connsiteY2" fmla="*/ 5014 h 10000"/>
              <a:gd name="connsiteX3" fmla="*/ 379 w 10000"/>
              <a:gd name="connsiteY3" fmla="*/ 2913 h 10000"/>
              <a:gd name="connsiteX4" fmla="*/ 551 w 10000"/>
              <a:gd name="connsiteY4" fmla="*/ 3137 h 10000"/>
              <a:gd name="connsiteX5" fmla="*/ 551 w 10000"/>
              <a:gd name="connsiteY5" fmla="*/ 0 h 10000"/>
              <a:gd name="connsiteX6" fmla="*/ 7252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91 h 10000"/>
              <a:gd name="connsiteX0" fmla="*/ 551 w 10000"/>
              <a:gd name="connsiteY0" fmla="*/ 6891 h 10000"/>
              <a:gd name="connsiteX1" fmla="*/ 379 w 10000"/>
              <a:gd name="connsiteY1" fmla="*/ 7115 h 10000"/>
              <a:gd name="connsiteX2" fmla="*/ 0 w 10000"/>
              <a:gd name="connsiteY2" fmla="*/ 5014 h 10000"/>
              <a:gd name="connsiteX3" fmla="*/ 379 w 10000"/>
              <a:gd name="connsiteY3" fmla="*/ 2913 h 10000"/>
              <a:gd name="connsiteX4" fmla="*/ 551 w 10000"/>
              <a:gd name="connsiteY4" fmla="*/ 3137 h 10000"/>
              <a:gd name="connsiteX5" fmla="*/ 551 w 10000"/>
              <a:gd name="connsiteY5" fmla="*/ 0 h 10000"/>
              <a:gd name="connsiteX6" fmla="*/ 7252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91 h 10000"/>
              <a:gd name="connsiteX0" fmla="*/ 551 w 10000"/>
              <a:gd name="connsiteY0" fmla="*/ 6891 h 10000"/>
              <a:gd name="connsiteX1" fmla="*/ 379 w 10000"/>
              <a:gd name="connsiteY1" fmla="*/ 7115 h 10000"/>
              <a:gd name="connsiteX2" fmla="*/ 0 w 10000"/>
              <a:gd name="connsiteY2" fmla="*/ 5014 h 10000"/>
              <a:gd name="connsiteX3" fmla="*/ 379 w 10000"/>
              <a:gd name="connsiteY3" fmla="*/ 2913 h 10000"/>
              <a:gd name="connsiteX4" fmla="*/ 551 w 10000"/>
              <a:gd name="connsiteY4" fmla="*/ 3137 h 10000"/>
              <a:gd name="connsiteX5" fmla="*/ 551 w 10000"/>
              <a:gd name="connsiteY5" fmla="*/ 0 h 10000"/>
              <a:gd name="connsiteX6" fmla="*/ 7252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91 h 10000"/>
              <a:gd name="connsiteX0" fmla="*/ 551 w 7760"/>
              <a:gd name="connsiteY0" fmla="*/ 7631 h 10740"/>
              <a:gd name="connsiteX1" fmla="*/ 379 w 7760"/>
              <a:gd name="connsiteY1" fmla="*/ 7855 h 10740"/>
              <a:gd name="connsiteX2" fmla="*/ 0 w 7760"/>
              <a:gd name="connsiteY2" fmla="*/ 5754 h 10740"/>
              <a:gd name="connsiteX3" fmla="*/ 379 w 7760"/>
              <a:gd name="connsiteY3" fmla="*/ 3653 h 10740"/>
              <a:gd name="connsiteX4" fmla="*/ 551 w 7760"/>
              <a:gd name="connsiteY4" fmla="*/ 3877 h 10740"/>
              <a:gd name="connsiteX5" fmla="*/ 551 w 7760"/>
              <a:gd name="connsiteY5" fmla="*/ 740 h 10740"/>
              <a:gd name="connsiteX6" fmla="*/ 7252 w 7760"/>
              <a:gd name="connsiteY6" fmla="*/ 740 h 10740"/>
              <a:gd name="connsiteX7" fmla="*/ 7289 w 7760"/>
              <a:gd name="connsiteY7" fmla="*/ 10740 h 10740"/>
              <a:gd name="connsiteX8" fmla="*/ 551 w 7760"/>
              <a:gd name="connsiteY8" fmla="*/ 10740 h 10740"/>
              <a:gd name="connsiteX9" fmla="*/ 551 w 7760"/>
              <a:gd name="connsiteY9" fmla="*/ 7631 h 10740"/>
              <a:gd name="connsiteX0" fmla="*/ 710 w 10001"/>
              <a:gd name="connsiteY0" fmla="*/ 6416 h 9311"/>
              <a:gd name="connsiteX1" fmla="*/ 488 w 10001"/>
              <a:gd name="connsiteY1" fmla="*/ 6625 h 9311"/>
              <a:gd name="connsiteX2" fmla="*/ 0 w 10001"/>
              <a:gd name="connsiteY2" fmla="*/ 4669 h 9311"/>
              <a:gd name="connsiteX3" fmla="*/ 488 w 10001"/>
              <a:gd name="connsiteY3" fmla="*/ 2712 h 9311"/>
              <a:gd name="connsiteX4" fmla="*/ 710 w 10001"/>
              <a:gd name="connsiteY4" fmla="*/ 2921 h 9311"/>
              <a:gd name="connsiteX5" fmla="*/ 710 w 10001"/>
              <a:gd name="connsiteY5" fmla="*/ 0 h 9311"/>
              <a:gd name="connsiteX6" fmla="*/ 9345 w 10001"/>
              <a:gd name="connsiteY6" fmla="*/ 0 h 9311"/>
              <a:gd name="connsiteX7" fmla="*/ 9393 w 10001"/>
              <a:gd name="connsiteY7" fmla="*/ 9311 h 9311"/>
              <a:gd name="connsiteX8" fmla="*/ 710 w 10001"/>
              <a:gd name="connsiteY8" fmla="*/ 9311 h 9311"/>
              <a:gd name="connsiteX9" fmla="*/ 710 w 10001"/>
              <a:gd name="connsiteY9" fmla="*/ 6416 h 9311"/>
              <a:gd name="connsiteX0" fmla="*/ 710 w 9392"/>
              <a:gd name="connsiteY0" fmla="*/ 6891 h 10000"/>
              <a:gd name="connsiteX1" fmla="*/ 488 w 9392"/>
              <a:gd name="connsiteY1" fmla="*/ 7115 h 10000"/>
              <a:gd name="connsiteX2" fmla="*/ 0 w 9392"/>
              <a:gd name="connsiteY2" fmla="*/ 5014 h 10000"/>
              <a:gd name="connsiteX3" fmla="*/ 488 w 9392"/>
              <a:gd name="connsiteY3" fmla="*/ 2913 h 10000"/>
              <a:gd name="connsiteX4" fmla="*/ 710 w 9392"/>
              <a:gd name="connsiteY4" fmla="*/ 3137 h 10000"/>
              <a:gd name="connsiteX5" fmla="*/ 710 w 9392"/>
              <a:gd name="connsiteY5" fmla="*/ 0 h 10000"/>
              <a:gd name="connsiteX6" fmla="*/ 9344 w 9392"/>
              <a:gd name="connsiteY6" fmla="*/ 0 h 10000"/>
              <a:gd name="connsiteX7" fmla="*/ 9392 w 9392"/>
              <a:gd name="connsiteY7" fmla="*/ 10000 h 10000"/>
              <a:gd name="connsiteX8" fmla="*/ 710 w 9392"/>
              <a:gd name="connsiteY8" fmla="*/ 10000 h 10000"/>
              <a:gd name="connsiteX9" fmla="*/ 710 w 9392"/>
              <a:gd name="connsiteY9" fmla="*/ 6891 h 10000"/>
              <a:gd name="connsiteX0" fmla="*/ 756 w 9961"/>
              <a:gd name="connsiteY0" fmla="*/ 6891 h 10000"/>
              <a:gd name="connsiteX1" fmla="*/ 520 w 9961"/>
              <a:gd name="connsiteY1" fmla="*/ 7115 h 10000"/>
              <a:gd name="connsiteX2" fmla="*/ 0 w 9961"/>
              <a:gd name="connsiteY2" fmla="*/ 5014 h 10000"/>
              <a:gd name="connsiteX3" fmla="*/ 520 w 9961"/>
              <a:gd name="connsiteY3" fmla="*/ 2913 h 10000"/>
              <a:gd name="connsiteX4" fmla="*/ 756 w 9961"/>
              <a:gd name="connsiteY4" fmla="*/ 3137 h 10000"/>
              <a:gd name="connsiteX5" fmla="*/ 756 w 9961"/>
              <a:gd name="connsiteY5" fmla="*/ 0 h 10000"/>
              <a:gd name="connsiteX6" fmla="*/ 9949 w 9961"/>
              <a:gd name="connsiteY6" fmla="*/ 0 h 10000"/>
              <a:gd name="connsiteX7" fmla="*/ 9961 w 9961"/>
              <a:gd name="connsiteY7" fmla="*/ 10000 h 10000"/>
              <a:gd name="connsiteX8" fmla="*/ 756 w 9961"/>
              <a:gd name="connsiteY8" fmla="*/ 10000 h 10000"/>
              <a:gd name="connsiteX9" fmla="*/ 756 w 9961"/>
              <a:gd name="connsiteY9" fmla="*/ 6891 h 10000"/>
              <a:gd name="connsiteX0" fmla="*/ 759 w 10000"/>
              <a:gd name="connsiteY0" fmla="*/ 6891 h 10000"/>
              <a:gd name="connsiteX1" fmla="*/ 522 w 10000"/>
              <a:gd name="connsiteY1" fmla="*/ 7115 h 10000"/>
              <a:gd name="connsiteX2" fmla="*/ 0 w 10000"/>
              <a:gd name="connsiteY2" fmla="*/ 5014 h 10000"/>
              <a:gd name="connsiteX3" fmla="*/ 522 w 10000"/>
              <a:gd name="connsiteY3" fmla="*/ 2913 h 10000"/>
              <a:gd name="connsiteX4" fmla="*/ 759 w 10000"/>
              <a:gd name="connsiteY4" fmla="*/ 3137 h 10000"/>
              <a:gd name="connsiteX5" fmla="*/ 759 w 10000"/>
              <a:gd name="connsiteY5" fmla="*/ 0 h 10000"/>
              <a:gd name="connsiteX6" fmla="*/ 9988 w 10000"/>
              <a:gd name="connsiteY6" fmla="*/ 0 h 10000"/>
              <a:gd name="connsiteX7" fmla="*/ 10000 w 10000"/>
              <a:gd name="connsiteY7" fmla="*/ 10000 h 10000"/>
              <a:gd name="connsiteX8" fmla="*/ 759 w 10000"/>
              <a:gd name="connsiteY8" fmla="*/ 10000 h 10000"/>
              <a:gd name="connsiteX9" fmla="*/ 759 w 10000"/>
              <a:gd name="connsiteY9" fmla="*/ 6891 h 10000"/>
              <a:gd name="connsiteX0" fmla="*/ 759 w 10000"/>
              <a:gd name="connsiteY0" fmla="*/ 6891 h 10000"/>
              <a:gd name="connsiteX1" fmla="*/ 522 w 10000"/>
              <a:gd name="connsiteY1" fmla="*/ 7115 h 10000"/>
              <a:gd name="connsiteX2" fmla="*/ 0 w 10000"/>
              <a:gd name="connsiteY2" fmla="*/ 5014 h 10000"/>
              <a:gd name="connsiteX3" fmla="*/ 522 w 10000"/>
              <a:gd name="connsiteY3" fmla="*/ 2913 h 10000"/>
              <a:gd name="connsiteX4" fmla="*/ 759 w 10000"/>
              <a:gd name="connsiteY4" fmla="*/ 3137 h 10000"/>
              <a:gd name="connsiteX5" fmla="*/ 759 w 10000"/>
              <a:gd name="connsiteY5" fmla="*/ 0 h 10000"/>
              <a:gd name="connsiteX6" fmla="*/ 9988 w 10000"/>
              <a:gd name="connsiteY6" fmla="*/ 0 h 10000"/>
              <a:gd name="connsiteX7" fmla="*/ 10000 w 10000"/>
              <a:gd name="connsiteY7" fmla="*/ 10000 h 10000"/>
              <a:gd name="connsiteX8" fmla="*/ 759 w 10000"/>
              <a:gd name="connsiteY8" fmla="*/ 10000 h 10000"/>
              <a:gd name="connsiteX9" fmla="*/ 759 w 10000"/>
              <a:gd name="connsiteY9" fmla="*/ 6891 h 10000"/>
              <a:gd name="connsiteX0" fmla="*/ 759 w 10000"/>
              <a:gd name="connsiteY0" fmla="*/ 6891 h 10000"/>
              <a:gd name="connsiteX1" fmla="*/ 522 w 10000"/>
              <a:gd name="connsiteY1" fmla="*/ 7115 h 10000"/>
              <a:gd name="connsiteX2" fmla="*/ 0 w 10000"/>
              <a:gd name="connsiteY2" fmla="*/ 5014 h 10000"/>
              <a:gd name="connsiteX3" fmla="*/ 522 w 10000"/>
              <a:gd name="connsiteY3" fmla="*/ 2913 h 10000"/>
              <a:gd name="connsiteX4" fmla="*/ 759 w 10000"/>
              <a:gd name="connsiteY4" fmla="*/ 3137 h 10000"/>
              <a:gd name="connsiteX5" fmla="*/ 759 w 10000"/>
              <a:gd name="connsiteY5" fmla="*/ 0 h 10000"/>
              <a:gd name="connsiteX6" fmla="*/ 9988 w 10000"/>
              <a:gd name="connsiteY6" fmla="*/ 0 h 10000"/>
              <a:gd name="connsiteX7" fmla="*/ 10000 w 10000"/>
              <a:gd name="connsiteY7" fmla="*/ 10000 h 10000"/>
              <a:gd name="connsiteX8" fmla="*/ 759 w 10000"/>
              <a:gd name="connsiteY8" fmla="*/ 10000 h 10000"/>
              <a:gd name="connsiteX9" fmla="*/ 759 w 10000"/>
              <a:gd name="connsiteY9" fmla="*/ 6891 h 10000"/>
              <a:gd name="connsiteX0" fmla="*/ 759 w 9988"/>
              <a:gd name="connsiteY0" fmla="*/ 6891 h 10000"/>
              <a:gd name="connsiteX1" fmla="*/ 522 w 9988"/>
              <a:gd name="connsiteY1" fmla="*/ 7115 h 10000"/>
              <a:gd name="connsiteX2" fmla="*/ 0 w 9988"/>
              <a:gd name="connsiteY2" fmla="*/ 5014 h 10000"/>
              <a:gd name="connsiteX3" fmla="*/ 522 w 9988"/>
              <a:gd name="connsiteY3" fmla="*/ 2913 h 10000"/>
              <a:gd name="connsiteX4" fmla="*/ 759 w 9988"/>
              <a:gd name="connsiteY4" fmla="*/ 3137 h 10000"/>
              <a:gd name="connsiteX5" fmla="*/ 759 w 9988"/>
              <a:gd name="connsiteY5" fmla="*/ 0 h 10000"/>
              <a:gd name="connsiteX6" fmla="*/ 9988 w 9988"/>
              <a:gd name="connsiteY6" fmla="*/ 0 h 10000"/>
              <a:gd name="connsiteX7" fmla="*/ 9987 w 9988"/>
              <a:gd name="connsiteY7" fmla="*/ 10000 h 10000"/>
              <a:gd name="connsiteX8" fmla="*/ 759 w 9988"/>
              <a:gd name="connsiteY8" fmla="*/ 10000 h 10000"/>
              <a:gd name="connsiteX9" fmla="*/ 759 w 9988"/>
              <a:gd name="connsiteY9" fmla="*/ 68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88" h="10000">
                <a:moveTo>
                  <a:pt x="759" y="6891"/>
                </a:moveTo>
                <a:cubicBezTo>
                  <a:pt x="689" y="7031"/>
                  <a:pt x="606" y="7115"/>
                  <a:pt x="522" y="7115"/>
                </a:cubicBezTo>
                <a:cubicBezTo>
                  <a:pt x="230" y="7115"/>
                  <a:pt x="0" y="6162"/>
                  <a:pt x="0" y="5014"/>
                </a:cubicBezTo>
                <a:cubicBezTo>
                  <a:pt x="0" y="3838"/>
                  <a:pt x="230" y="2913"/>
                  <a:pt x="522" y="2913"/>
                </a:cubicBezTo>
                <a:cubicBezTo>
                  <a:pt x="606" y="2913"/>
                  <a:pt x="689" y="2998"/>
                  <a:pt x="759" y="3137"/>
                </a:cubicBezTo>
                <a:cubicBezTo>
                  <a:pt x="759" y="0"/>
                  <a:pt x="748" y="1442"/>
                  <a:pt x="759" y="0"/>
                </a:cubicBezTo>
                <a:lnTo>
                  <a:pt x="9988" y="0"/>
                </a:lnTo>
                <a:cubicBezTo>
                  <a:pt x="9980" y="4899"/>
                  <a:pt x="9987" y="10000"/>
                  <a:pt x="9987" y="10000"/>
                </a:cubicBezTo>
                <a:lnTo>
                  <a:pt x="759" y="10000"/>
                </a:lnTo>
                <a:lnTo>
                  <a:pt x="759" y="68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EC" sz="2400" dirty="0"/>
              <a:t>2</a:t>
            </a:r>
          </a:p>
        </p:txBody>
      </p:sp>
      <p:sp>
        <p:nvSpPr>
          <p:cNvPr id="48" name="Freeform 14"/>
          <p:cNvSpPr>
            <a:spLocks/>
          </p:cNvSpPr>
          <p:nvPr/>
        </p:nvSpPr>
        <p:spPr bwMode="auto">
          <a:xfrm>
            <a:off x="1421209" y="3463816"/>
            <a:ext cx="6062346" cy="834060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451 w 10707"/>
              <a:gd name="connsiteY0" fmla="*/ 202 h 10202"/>
              <a:gd name="connsiteX1" fmla="*/ 10000 w 10707"/>
              <a:gd name="connsiteY1" fmla="*/ 202 h 10202"/>
              <a:gd name="connsiteX2" fmla="*/ 10000 w 10707"/>
              <a:gd name="connsiteY2" fmla="*/ 2939 h 10202"/>
              <a:gd name="connsiteX3" fmla="*/ 9604 w 10707"/>
              <a:gd name="connsiteY3" fmla="*/ 5202 h 10202"/>
              <a:gd name="connsiteX4" fmla="*/ 10000 w 10707"/>
              <a:gd name="connsiteY4" fmla="*/ 7465 h 10202"/>
              <a:gd name="connsiteX5" fmla="*/ 10000 w 10707"/>
              <a:gd name="connsiteY5" fmla="*/ 10202 h 10202"/>
              <a:gd name="connsiteX6" fmla="*/ 0 w 10707"/>
              <a:gd name="connsiteY6" fmla="*/ 10202 h 10202"/>
              <a:gd name="connsiteX7" fmla="*/ 451 w 10707"/>
              <a:gd name="connsiteY7" fmla="*/ 202 h 10202"/>
              <a:gd name="connsiteX0" fmla="*/ 451 w 10707"/>
              <a:gd name="connsiteY0" fmla="*/ 0 h 10000"/>
              <a:gd name="connsiteX1" fmla="*/ 10000 w 10707"/>
              <a:gd name="connsiteY1" fmla="*/ 0 h 10000"/>
              <a:gd name="connsiteX2" fmla="*/ 10000 w 10707"/>
              <a:gd name="connsiteY2" fmla="*/ 2737 h 10000"/>
              <a:gd name="connsiteX3" fmla="*/ 9604 w 10707"/>
              <a:gd name="connsiteY3" fmla="*/ 5000 h 10000"/>
              <a:gd name="connsiteX4" fmla="*/ 10000 w 10707"/>
              <a:gd name="connsiteY4" fmla="*/ 7263 h 10000"/>
              <a:gd name="connsiteX5" fmla="*/ 10000 w 10707"/>
              <a:gd name="connsiteY5" fmla="*/ 10000 h 10000"/>
              <a:gd name="connsiteX6" fmla="*/ 0 w 10707"/>
              <a:gd name="connsiteY6" fmla="*/ 10000 h 10000"/>
              <a:gd name="connsiteX7" fmla="*/ 451 w 10707"/>
              <a:gd name="connsiteY7" fmla="*/ 0 h 10000"/>
              <a:gd name="connsiteX0" fmla="*/ 451 w 10001"/>
              <a:gd name="connsiteY0" fmla="*/ 0 h 10000"/>
              <a:gd name="connsiteX1" fmla="*/ 10000 w 10001"/>
              <a:gd name="connsiteY1" fmla="*/ 0 h 10000"/>
              <a:gd name="connsiteX2" fmla="*/ 10000 w 10001"/>
              <a:gd name="connsiteY2" fmla="*/ 2737 h 10000"/>
              <a:gd name="connsiteX3" fmla="*/ 9604 w 10001"/>
              <a:gd name="connsiteY3" fmla="*/ 5000 h 10000"/>
              <a:gd name="connsiteX4" fmla="*/ 10000 w 10001"/>
              <a:gd name="connsiteY4" fmla="*/ 7263 h 10000"/>
              <a:gd name="connsiteX5" fmla="*/ 10000 w 10001"/>
              <a:gd name="connsiteY5" fmla="*/ 10000 h 10000"/>
              <a:gd name="connsiteX6" fmla="*/ 0 w 10001"/>
              <a:gd name="connsiteY6" fmla="*/ 10000 h 10000"/>
              <a:gd name="connsiteX7" fmla="*/ 451 w 10001"/>
              <a:gd name="connsiteY7" fmla="*/ 0 h 10000"/>
              <a:gd name="connsiteX0" fmla="*/ 451 w 10001"/>
              <a:gd name="connsiteY0" fmla="*/ 0 h 10000"/>
              <a:gd name="connsiteX1" fmla="*/ 10000 w 10001"/>
              <a:gd name="connsiteY1" fmla="*/ 0 h 10000"/>
              <a:gd name="connsiteX2" fmla="*/ 10000 w 10001"/>
              <a:gd name="connsiteY2" fmla="*/ 2737 h 10000"/>
              <a:gd name="connsiteX3" fmla="*/ 9604 w 10001"/>
              <a:gd name="connsiteY3" fmla="*/ 5000 h 10000"/>
              <a:gd name="connsiteX4" fmla="*/ 10000 w 10001"/>
              <a:gd name="connsiteY4" fmla="*/ 7263 h 10000"/>
              <a:gd name="connsiteX5" fmla="*/ 10000 w 10001"/>
              <a:gd name="connsiteY5" fmla="*/ 10000 h 10000"/>
              <a:gd name="connsiteX6" fmla="*/ 0 w 10001"/>
              <a:gd name="connsiteY6" fmla="*/ 10000 h 10000"/>
              <a:gd name="connsiteX7" fmla="*/ 451 w 10001"/>
              <a:gd name="connsiteY7" fmla="*/ 0 h 10000"/>
              <a:gd name="connsiteX0" fmla="*/ 69 w 9619"/>
              <a:gd name="connsiteY0" fmla="*/ 0 h 10000"/>
              <a:gd name="connsiteX1" fmla="*/ 9618 w 9619"/>
              <a:gd name="connsiteY1" fmla="*/ 0 h 10000"/>
              <a:gd name="connsiteX2" fmla="*/ 9618 w 9619"/>
              <a:gd name="connsiteY2" fmla="*/ 2737 h 10000"/>
              <a:gd name="connsiteX3" fmla="*/ 9222 w 9619"/>
              <a:gd name="connsiteY3" fmla="*/ 5000 h 10000"/>
              <a:gd name="connsiteX4" fmla="*/ 9618 w 9619"/>
              <a:gd name="connsiteY4" fmla="*/ 7263 h 10000"/>
              <a:gd name="connsiteX5" fmla="*/ 9618 w 9619"/>
              <a:gd name="connsiteY5" fmla="*/ 10000 h 10000"/>
              <a:gd name="connsiteX6" fmla="*/ 0 w 9619"/>
              <a:gd name="connsiteY6" fmla="*/ 10000 h 10000"/>
              <a:gd name="connsiteX7" fmla="*/ 69 w 9619"/>
              <a:gd name="connsiteY7" fmla="*/ 0 h 10000"/>
              <a:gd name="connsiteX0" fmla="*/ 72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7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0 w 10000"/>
              <a:gd name="connsiteY6" fmla="*/ 10000 h 10000"/>
              <a:gd name="connsiteX7" fmla="*/ 72 w 10000"/>
              <a:gd name="connsiteY7" fmla="*/ 0 h 10000"/>
              <a:gd name="connsiteX0" fmla="*/ 11 w 9939"/>
              <a:gd name="connsiteY0" fmla="*/ 0 h 10000"/>
              <a:gd name="connsiteX1" fmla="*/ 9938 w 9939"/>
              <a:gd name="connsiteY1" fmla="*/ 0 h 10000"/>
              <a:gd name="connsiteX2" fmla="*/ 9938 w 9939"/>
              <a:gd name="connsiteY2" fmla="*/ 2737 h 10000"/>
              <a:gd name="connsiteX3" fmla="*/ 9526 w 9939"/>
              <a:gd name="connsiteY3" fmla="*/ 5000 h 10000"/>
              <a:gd name="connsiteX4" fmla="*/ 9938 w 9939"/>
              <a:gd name="connsiteY4" fmla="*/ 7263 h 10000"/>
              <a:gd name="connsiteX5" fmla="*/ 9938 w 9939"/>
              <a:gd name="connsiteY5" fmla="*/ 10000 h 10000"/>
              <a:gd name="connsiteX6" fmla="*/ 0 w 9939"/>
              <a:gd name="connsiteY6" fmla="*/ 10000 h 10000"/>
              <a:gd name="connsiteX7" fmla="*/ 11 w 9939"/>
              <a:gd name="connsiteY7" fmla="*/ 0 h 10000"/>
              <a:gd name="connsiteX0" fmla="*/ 11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4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0 w 10000"/>
              <a:gd name="connsiteY6" fmla="*/ 10000 h 10000"/>
              <a:gd name="connsiteX7" fmla="*/ 11 w 10000"/>
              <a:gd name="connsiteY7" fmla="*/ 0 h 10000"/>
              <a:gd name="connsiteX0" fmla="*/ 1 w 9990"/>
              <a:gd name="connsiteY0" fmla="*/ 0 h 10000"/>
              <a:gd name="connsiteX1" fmla="*/ 9989 w 9990"/>
              <a:gd name="connsiteY1" fmla="*/ 0 h 10000"/>
              <a:gd name="connsiteX2" fmla="*/ 9989 w 9990"/>
              <a:gd name="connsiteY2" fmla="*/ 2737 h 10000"/>
              <a:gd name="connsiteX3" fmla="*/ 9574 w 9990"/>
              <a:gd name="connsiteY3" fmla="*/ 5000 h 10000"/>
              <a:gd name="connsiteX4" fmla="*/ 9989 w 9990"/>
              <a:gd name="connsiteY4" fmla="*/ 7263 h 10000"/>
              <a:gd name="connsiteX5" fmla="*/ 9989 w 9990"/>
              <a:gd name="connsiteY5" fmla="*/ 10000 h 10000"/>
              <a:gd name="connsiteX6" fmla="*/ 11 w 9990"/>
              <a:gd name="connsiteY6" fmla="*/ 10000 h 10000"/>
              <a:gd name="connsiteX7" fmla="*/ 1 w 9990"/>
              <a:gd name="connsiteY7" fmla="*/ 0 h 10000"/>
              <a:gd name="connsiteX0" fmla="*/ 1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4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11 w 10000"/>
              <a:gd name="connsiteY6" fmla="*/ 10000 h 10000"/>
              <a:gd name="connsiteX7" fmla="*/ 1 w 10000"/>
              <a:gd name="connsiteY7" fmla="*/ 0 h 10000"/>
              <a:gd name="connsiteX0" fmla="*/ 1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4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11 w 10000"/>
              <a:gd name="connsiteY6" fmla="*/ 10000 h 10000"/>
              <a:gd name="connsiteX7" fmla="*/ 1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1" y="0"/>
                </a:moveTo>
                <a:lnTo>
                  <a:pt x="9999" y="0"/>
                </a:lnTo>
                <a:cubicBezTo>
                  <a:pt x="10003" y="1127"/>
                  <a:pt x="9999" y="447"/>
                  <a:pt x="9999" y="2737"/>
                </a:cubicBezTo>
                <a:cubicBezTo>
                  <a:pt x="9785" y="2318"/>
                  <a:pt x="9584" y="3436"/>
                  <a:pt x="9584" y="5000"/>
                </a:cubicBezTo>
                <a:cubicBezTo>
                  <a:pt x="9584" y="6564"/>
                  <a:pt x="9788" y="7682"/>
                  <a:pt x="9999" y="7263"/>
                </a:cubicBezTo>
                <a:lnTo>
                  <a:pt x="9999" y="10000"/>
                </a:lnTo>
                <a:lnTo>
                  <a:pt x="11" y="10000"/>
                </a:lnTo>
                <a:cubicBezTo>
                  <a:pt x="15" y="6220"/>
                  <a:pt x="-2" y="3855"/>
                  <a:pt x="1" y="0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C" sz="2000" dirty="0">
                <a:solidFill>
                  <a:schemeClr val="bg1">
                    <a:lumMod val="95000"/>
                  </a:schemeClr>
                </a:solidFill>
              </a:rPr>
              <a:t>La mayoría de empresas (57%) carecen de políticas y procedimientos</a:t>
            </a:r>
          </a:p>
          <a:p>
            <a:pPr algn="ctr"/>
            <a:endParaRPr lang="es-EC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9" name="Freeform 15"/>
          <p:cNvSpPr>
            <a:spLocks/>
          </p:cNvSpPr>
          <p:nvPr/>
        </p:nvSpPr>
        <p:spPr bwMode="auto">
          <a:xfrm>
            <a:off x="7252789" y="3463777"/>
            <a:ext cx="3335077" cy="831308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551 w 10000"/>
              <a:gd name="connsiteY0" fmla="*/ 7123 h 10232"/>
              <a:gd name="connsiteX1" fmla="*/ 379 w 10000"/>
              <a:gd name="connsiteY1" fmla="*/ 7347 h 10232"/>
              <a:gd name="connsiteX2" fmla="*/ 0 w 10000"/>
              <a:gd name="connsiteY2" fmla="*/ 5246 h 10232"/>
              <a:gd name="connsiteX3" fmla="*/ 379 w 10000"/>
              <a:gd name="connsiteY3" fmla="*/ 3145 h 10232"/>
              <a:gd name="connsiteX4" fmla="*/ 551 w 10000"/>
              <a:gd name="connsiteY4" fmla="*/ 3369 h 10232"/>
              <a:gd name="connsiteX5" fmla="*/ 551 w 10000"/>
              <a:gd name="connsiteY5" fmla="*/ 232 h 10232"/>
              <a:gd name="connsiteX6" fmla="*/ 7252 w 10000"/>
              <a:gd name="connsiteY6" fmla="*/ 232 h 10232"/>
              <a:gd name="connsiteX7" fmla="*/ 10000 w 10000"/>
              <a:gd name="connsiteY7" fmla="*/ 10232 h 10232"/>
              <a:gd name="connsiteX8" fmla="*/ 551 w 10000"/>
              <a:gd name="connsiteY8" fmla="*/ 10232 h 10232"/>
              <a:gd name="connsiteX9" fmla="*/ 551 w 10000"/>
              <a:gd name="connsiteY9" fmla="*/ 7123 h 10232"/>
              <a:gd name="connsiteX0" fmla="*/ 551 w 7760"/>
              <a:gd name="connsiteY0" fmla="*/ 7762 h 10871"/>
              <a:gd name="connsiteX1" fmla="*/ 379 w 7760"/>
              <a:gd name="connsiteY1" fmla="*/ 7986 h 10871"/>
              <a:gd name="connsiteX2" fmla="*/ 0 w 7760"/>
              <a:gd name="connsiteY2" fmla="*/ 5885 h 10871"/>
              <a:gd name="connsiteX3" fmla="*/ 379 w 7760"/>
              <a:gd name="connsiteY3" fmla="*/ 3784 h 10871"/>
              <a:gd name="connsiteX4" fmla="*/ 551 w 7760"/>
              <a:gd name="connsiteY4" fmla="*/ 4008 h 10871"/>
              <a:gd name="connsiteX5" fmla="*/ 551 w 7760"/>
              <a:gd name="connsiteY5" fmla="*/ 871 h 10871"/>
              <a:gd name="connsiteX6" fmla="*/ 7252 w 7760"/>
              <a:gd name="connsiteY6" fmla="*/ 871 h 10871"/>
              <a:gd name="connsiteX7" fmla="*/ 7289 w 7760"/>
              <a:gd name="connsiteY7" fmla="*/ 10871 h 10871"/>
              <a:gd name="connsiteX8" fmla="*/ 551 w 7760"/>
              <a:gd name="connsiteY8" fmla="*/ 10871 h 10871"/>
              <a:gd name="connsiteX9" fmla="*/ 551 w 7760"/>
              <a:gd name="connsiteY9" fmla="*/ 7762 h 10871"/>
              <a:gd name="connsiteX0" fmla="*/ 710 w 10001"/>
              <a:gd name="connsiteY0" fmla="*/ 7021 h 9881"/>
              <a:gd name="connsiteX1" fmla="*/ 488 w 10001"/>
              <a:gd name="connsiteY1" fmla="*/ 7227 h 9881"/>
              <a:gd name="connsiteX2" fmla="*/ 0 w 10001"/>
              <a:gd name="connsiteY2" fmla="*/ 5294 h 9881"/>
              <a:gd name="connsiteX3" fmla="*/ 488 w 10001"/>
              <a:gd name="connsiteY3" fmla="*/ 3362 h 9881"/>
              <a:gd name="connsiteX4" fmla="*/ 710 w 10001"/>
              <a:gd name="connsiteY4" fmla="*/ 3568 h 9881"/>
              <a:gd name="connsiteX5" fmla="*/ 710 w 10001"/>
              <a:gd name="connsiteY5" fmla="*/ 682 h 9881"/>
              <a:gd name="connsiteX6" fmla="*/ 9345 w 10001"/>
              <a:gd name="connsiteY6" fmla="*/ 682 h 9881"/>
              <a:gd name="connsiteX7" fmla="*/ 9393 w 10001"/>
              <a:gd name="connsiteY7" fmla="*/ 9881 h 9881"/>
              <a:gd name="connsiteX8" fmla="*/ 710 w 10001"/>
              <a:gd name="connsiteY8" fmla="*/ 9881 h 9881"/>
              <a:gd name="connsiteX9" fmla="*/ 710 w 10001"/>
              <a:gd name="connsiteY9" fmla="*/ 7021 h 9881"/>
              <a:gd name="connsiteX0" fmla="*/ 710 w 10000"/>
              <a:gd name="connsiteY0" fmla="*/ 7106 h 10000"/>
              <a:gd name="connsiteX1" fmla="*/ 488 w 10000"/>
              <a:gd name="connsiteY1" fmla="*/ 7314 h 10000"/>
              <a:gd name="connsiteX2" fmla="*/ 0 w 10000"/>
              <a:gd name="connsiteY2" fmla="*/ 5358 h 10000"/>
              <a:gd name="connsiteX3" fmla="*/ 488 w 10000"/>
              <a:gd name="connsiteY3" fmla="*/ 3402 h 10000"/>
              <a:gd name="connsiteX4" fmla="*/ 710 w 10000"/>
              <a:gd name="connsiteY4" fmla="*/ 3611 h 10000"/>
              <a:gd name="connsiteX5" fmla="*/ 710 w 10000"/>
              <a:gd name="connsiteY5" fmla="*/ 690 h 10000"/>
              <a:gd name="connsiteX6" fmla="*/ 9344 w 10000"/>
              <a:gd name="connsiteY6" fmla="*/ 690 h 10000"/>
              <a:gd name="connsiteX7" fmla="*/ 9392 w 10000"/>
              <a:gd name="connsiteY7" fmla="*/ 10000 h 10000"/>
              <a:gd name="connsiteX8" fmla="*/ 710 w 10000"/>
              <a:gd name="connsiteY8" fmla="*/ 10000 h 10000"/>
              <a:gd name="connsiteX9" fmla="*/ 710 w 10000"/>
              <a:gd name="connsiteY9" fmla="*/ 7106 h 10000"/>
              <a:gd name="connsiteX0" fmla="*/ 710 w 10000"/>
              <a:gd name="connsiteY0" fmla="*/ 6416 h 9310"/>
              <a:gd name="connsiteX1" fmla="*/ 488 w 10000"/>
              <a:gd name="connsiteY1" fmla="*/ 6624 h 9310"/>
              <a:gd name="connsiteX2" fmla="*/ 0 w 10000"/>
              <a:gd name="connsiteY2" fmla="*/ 4668 h 9310"/>
              <a:gd name="connsiteX3" fmla="*/ 488 w 10000"/>
              <a:gd name="connsiteY3" fmla="*/ 2712 h 9310"/>
              <a:gd name="connsiteX4" fmla="*/ 710 w 10000"/>
              <a:gd name="connsiteY4" fmla="*/ 2921 h 9310"/>
              <a:gd name="connsiteX5" fmla="*/ 710 w 10000"/>
              <a:gd name="connsiteY5" fmla="*/ 0 h 9310"/>
              <a:gd name="connsiteX6" fmla="*/ 9344 w 10000"/>
              <a:gd name="connsiteY6" fmla="*/ 0 h 9310"/>
              <a:gd name="connsiteX7" fmla="*/ 9392 w 10000"/>
              <a:gd name="connsiteY7" fmla="*/ 9310 h 9310"/>
              <a:gd name="connsiteX8" fmla="*/ 710 w 10000"/>
              <a:gd name="connsiteY8" fmla="*/ 9310 h 9310"/>
              <a:gd name="connsiteX9" fmla="*/ 710 w 10000"/>
              <a:gd name="connsiteY9" fmla="*/ 6416 h 9310"/>
              <a:gd name="connsiteX0" fmla="*/ 710 w 9392"/>
              <a:gd name="connsiteY0" fmla="*/ 6892 h 10000"/>
              <a:gd name="connsiteX1" fmla="*/ 488 w 9392"/>
              <a:gd name="connsiteY1" fmla="*/ 7115 h 10000"/>
              <a:gd name="connsiteX2" fmla="*/ 0 w 9392"/>
              <a:gd name="connsiteY2" fmla="*/ 5014 h 10000"/>
              <a:gd name="connsiteX3" fmla="*/ 488 w 9392"/>
              <a:gd name="connsiteY3" fmla="*/ 2913 h 10000"/>
              <a:gd name="connsiteX4" fmla="*/ 710 w 9392"/>
              <a:gd name="connsiteY4" fmla="*/ 3137 h 10000"/>
              <a:gd name="connsiteX5" fmla="*/ 710 w 9392"/>
              <a:gd name="connsiteY5" fmla="*/ 0 h 10000"/>
              <a:gd name="connsiteX6" fmla="*/ 9344 w 9392"/>
              <a:gd name="connsiteY6" fmla="*/ 0 h 10000"/>
              <a:gd name="connsiteX7" fmla="*/ 9392 w 9392"/>
              <a:gd name="connsiteY7" fmla="*/ 10000 h 10000"/>
              <a:gd name="connsiteX8" fmla="*/ 710 w 9392"/>
              <a:gd name="connsiteY8" fmla="*/ 10000 h 10000"/>
              <a:gd name="connsiteX9" fmla="*/ 710 w 9392"/>
              <a:gd name="connsiteY9" fmla="*/ 6892 h 10000"/>
              <a:gd name="connsiteX0" fmla="*/ 756 w 9949"/>
              <a:gd name="connsiteY0" fmla="*/ 6892 h 10000"/>
              <a:gd name="connsiteX1" fmla="*/ 520 w 9949"/>
              <a:gd name="connsiteY1" fmla="*/ 7115 h 10000"/>
              <a:gd name="connsiteX2" fmla="*/ 0 w 9949"/>
              <a:gd name="connsiteY2" fmla="*/ 5014 h 10000"/>
              <a:gd name="connsiteX3" fmla="*/ 520 w 9949"/>
              <a:gd name="connsiteY3" fmla="*/ 2913 h 10000"/>
              <a:gd name="connsiteX4" fmla="*/ 756 w 9949"/>
              <a:gd name="connsiteY4" fmla="*/ 3137 h 10000"/>
              <a:gd name="connsiteX5" fmla="*/ 756 w 9949"/>
              <a:gd name="connsiteY5" fmla="*/ 0 h 10000"/>
              <a:gd name="connsiteX6" fmla="*/ 9949 w 9949"/>
              <a:gd name="connsiteY6" fmla="*/ 0 h 10000"/>
              <a:gd name="connsiteX7" fmla="*/ 9912 w 9949"/>
              <a:gd name="connsiteY7" fmla="*/ 10000 h 10000"/>
              <a:gd name="connsiteX8" fmla="*/ 756 w 9949"/>
              <a:gd name="connsiteY8" fmla="*/ 10000 h 10000"/>
              <a:gd name="connsiteX9" fmla="*/ 756 w 9949"/>
              <a:gd name="connsiteY9" fmla="*/ 6892 h 10000"/>
              <a:gd name="connsiteX0" fmla="*/ 760 w 10000"/>
              <a:gd name="connsiteY0" fmla="*/ 6892 h 10000"/>
              <a:gd name="connsiteX1" fmla="*/ 523 w 10000"/>
              <a:gd name="connsiteY1" fmla="*/ 7115 h 10000"/>
              <a:gd name="connsiteX2" fmla="*/ 0 w 10000"/>
              <a:gd name="connsiteY2" fmla="*/ 5014 h 10000"/>
              <a:gd name="connsiteX3" fmla="*/ 523 w 10000"/>
              <a:gd name="connsiteY3" fmla="*/ 2913 h 10000"/>
              <a:gd name="connsiteX4" fmla="*/ 760 w 10000"/>
              <a:gd name="connsiteY4" fmla="*/ 3137 h 10000"/>
              <a:gd name="connsiteX5" fmla="*/ 760 w 10000"/>
              <a:gd name="connsiteY5" fmla="*/ 0 h 10000"/>
              <a:gd name="connsiteX6" fmla="*/ 10000 w 10000"/>
              <a:gd name="connsiteY6" fmla="*/ 0 h 10000"/>
              <a:gd name="connsiteX7" fmla="*/ 9974 w 10000"/>
              <a:gd name="connsiteY7" fmla="*/ 10000 h 10000"/>
              <a:gd name="connsiteX8" fmla="*/ 760 w 10000"/>
              <a:gd name="connsiteY8" fmla="*/ 10000 h 10000"/>
              <a:gd name="connsiteX9" fmla="*/ 760 w 10000"/>
              <a:gd name="connsiteY9" fmla="*/ 6892 h 10000"/>
              <a:gd name="connsiteX0" fmla="*/ 760 w 9989"/>
              <a:gd name="connsiteY0" fmla="*/ 6892 h 10000"/>
              <a:gd name="connsiteX1" fmla="*/ 523 w 9989"/>
              <a:gd name="connsiteY1" fmla="*/ 7115 h 10000"/>
              <a:gd name="connsiteX2" fmla="*/ 0 w 9989"/>
              <a:gd name="connsiteY2" fmla="*/ 5014 h 10000"/>
              <a:gd name="connsiteX3" fmla="*/ 523 w 9989"/>
              <a:gd name="connsiteY3" fmla="*/ 2913 h 10000"/>
              <a:gd name="connsiteX4" fmla="*/ 760 w 9989"/>
              <a:gd name="connsiteY4" fmla="*/ 3137 h 10000"/>
              <a:gd name="connsiteX5" fmla="*/ 760 w 9989"/>
              <a:gd name="connsiteY5" fmla="*/ 0 h 10000"/>
              <a:gd name="connsiteX6" fmla="*/ 9989 w 9989"/>
              <a:gd name="connsiteY6" fmla="*/ 0 h 10000"/>
              <a:gd name="connsiteX7" fmla="*/ 9974 w 9989"/>
              <a:gd name="connsiteY7" fmla="*/ 10000 h 10000"/>
              <a:gd name="connsiteX8" fmla="*/ 760 w 9989"/>
              <a:gd name="connsiteY8" fmla="*/ 10000 h 10000"/>
              <a:gd name="connsiteX9" fmla="*/ 760 w 9989"/>
              <a:gd name="connsiteY9" fmla="*/ 6892 h 10000"/>
              <a:gd name="connsiteX0" fmla="*/ 761 w 10000"/>
              <a:gd name="connsiteY0" fmla="*/ 6892 h 10000"/>
              <a:gd name="connsiteX1" fmla="*/ 524 w 10000"/>
              <a:gd name="connsiteY1" fmla="*/ 7115 h 10000"/>
              <a:gd name="connsiteX2" fmla="*/ 0 w 10000"/>
              <a:gd name="connsiteY2" fmla="*/ 5014 h 10000"/>
              <a:gd name="connsiteX3" fmla="*/ 524 w 10000"/>
              <a:gd name="connsiteY3" fmla="*/ 2913 h 10000"/>
              <a:gd name="connsiteX4" fmla="*/ 761 w 10000"/>
              <a:gd name="connsiteY4" fmla="*/ 3137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96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92 h 10000"/>
              <a:gd name="connsiteX0" fmla="*/ 761 w 10000"/>
              <a:gd name="connsiteY0" fmla="*/ 6892 h 10000"/>
              <a:gd name="connsiteX1" fmla="*/ 524 w 10000"/>
              <a:gd name="connsiteY1" fmla="*/ 7115 h 10000"/>
              <a:gd name="connsiteX2" fmla="*/ 0 w 10000"/>
              <a:gd name="connsiteY2" fmla="*/ 5014 h 10000"/>
              <a:gd name="connsiteX3" fmla="*/ 524 w 10000"/>
              <a:gd name="connsiteY3" fmla="*/ 2913 h 10000"/>
              <a:gd name="connsiteX4" fmla="*/ 761 w 10000"/>
              <a:gd name="connsiteY4" fmla="*/ 3137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96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9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761" y="6892"/>
                </a:moveTo>
                <a:cubicBezTo>
                  <a:pt x="691" y="7031"/>
                  <a:pt x="608" y="7115"/>
                  <a:pt x="524" y="7115"/>
                </a:cubicBezTo>
                <a:cubicBezTo>
                  <a:pt x="230" y="7115"/>
                  <a:pt x="0" y="6162"/>
                  <a:pt x="0" y="5014"/>
                </a:cubicBezTo>
                <a:cubicBezTo>
                  <a:pt x="0" y="3839"/>
                  <a:pt x="230" y="2913"/>
                  <a:pt x="524" y="2913"/>
                </a:cubicBezTo>
                <a:cubicBezTo>
                  <a:pt x="608" y="2913"/>
                  <a:pt x="691" y="2997"/>
                  <a:pt x="761" y="3137"/>
                </a:cubicBezTo>
                <a:cubicBezTo>
                  <a:pt x="761" y="0"/>
                  <a:pt x="752" y="1513"/>
                  <a:pt x="761" y="0"/>
                </a:cubicBezTo>
                <a:lnTo>
                  <a:pt x="10000" y="0"/>
                </a:lnTo>
                <a:cubicBezTo>
                  <a:pt x="9999" y="4053"/>
                  <a:pt x="9996" y="10000"/>
                  <a:pt x="9996" y="10000"/>
                </a:cubicBezTo>
                <a:lnTo>
                  <a:pt x="761" y="10000"/>
                </a:lnTo>
                <a:lnTo>
                  <a:pt x="761" y="6892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50000"/>
                </a:schemeClr>
              </a:gs>
              <a:gs pos="0">
                <a:schemeClr val="accent5"/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EC" sz="2400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sp>
        <p:nvSpPr>
          <p:cNvPr id="50" name="Freeform 16"/>
          <p:cNvSpPr>
            <a:spLocks/>
          </p:cNvSpPr>
          <p:nvPr/>
        </p:nvSpPr>
        <p:spPr bwMode="auto">
          <a:xfrm>
            <a:off x="1428120" y="4290901"/>
            <a:ext cx="6054801" cy="834060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1 h 358"/>
              <a:gd name="T4" fmla="*/ 2728 w 2728"/>
              <a:gd name="T5" fmla="*/ 99 h 358"/>
              <a:gd name="T6" fmla="*/ 2620 w 2728"/>
              <a:gd name="T7" fmla="*/ 180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461 w 10706"/>
              <a:gd name="connsiteY0" fmla="*/ 177 h 10177"/>
              <a:gd name="connsiteX1" fmla="*/ 10000 w 10706"/>
              <a:gd name="connsiteY1" fmla="*/ 205 h 10177"/>
              <a:gd name="connsiteX2" fmla="*/ 10000 w 10706"/>
              <a:gd name="connsiteY2" fmla="*/ 2942 h 10177"/>
              <a:gd name="connsiteX3" fmla="*/ 9604 w 10706"/>
              <a:gd name="connsiteY3" fmla="*/ 5205 h 10177"/>
              <a:gd name="connsiteX4" fmla="*/ 10000 w 10706"/>
              <a:gd name="connsiteY4" fmla="*/ 7440 h 10177"/>
              <a:gd name="connsiteX5" fmla="*/ 10000 w 10706"/>
              <a:gd name="connsiteY5" fmla="*/ 10177 h 10177"/>
              <a:gd name="connsiteX6" fmla="*/ 0 w 10706"/>
              <a:gd name="connsiteY6" fmla="*/ 10177 h 10177"/>
              <a:gd name="connsiteX7" fmla="*/ 461 w 10706"/>
              <a:gd name="connsiteY7" fmla="*/ 177 h 10177"/>
              <a:gd name="connsiteX0" fmla="*/ 461 w 10706"/>
              <a:gd name="connsiteY0" fmla="*/ 0 h 10000"/>
              <a:gd name="connsiteX1" fmla="*/ 10000 w 10706"/>
              <a:gd name="connsiteY1" fmla="*/ 28 h 10000"/>
              <a:gd name="connsiteX2" fmla="*/ 10000 w 10706"/>
              <a:gd name="connsiteY2" fmla="*/ 2765 h 10000"/>
              <a:gd name="connsiteX3" fmla="*/ 9604 w 10706"/>
              <a:gd name="connsiteY3" fmla="*/ 5028 h 10000"/>
              <a:gd name="connsiteX4" fmla="*/ 10000 w 10706"/>
              <a:gd name="connsiteY4" fmla="*/ 7263 h 10000"/>
              <a:gd name="connsiteX5" fmla="*/ 10000 w 10706"/>
              <a:gd name="connsiteY5" fmla="*/ 10000 h 10000"/>
              <a:gd name="connsiteX6" fmla="*/ 0 w 10706"/>
              <a:gd name="connsiteY6" fmla="*/ 10000 h 10000"/>
              <a:gd name="connsiteX7" fmla="*/ 461 w 10706"/>
              <a:gd name="connsiteY7" fmla="*/ 0 h 10000"/>
              <a:gd name="connsiteX0" fmla="*/ 461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604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0 w 10000"/>
              <a:gd name="connsiteY6" fmla="*/ 10000 h 10000"/>
              <a:gd name="connsiteX7" fmla="*/ 461 w 10000"/>
              <a:gd name="connsiteY7" fmla="*/ 0 h 10000"/>
              <a:gd name="connsiteX0" fmla="*/ 461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604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0 w 10000"/>
              <a:gd name="connsiteY6" fmla="*/ 10000 h 10000"/>
              <a:gd name="connsiteX7" fmla="*/ 461 w 10000"/>
              <a:gd name="connsiteY7" fmla="*/ 0 h 10000"/>
              <a:gd name="connsiteX0" fmla="*/ 43 w 9582"/>
              <a:gd name="connsiteY0" fmla="*/ 0 h 10000"/>
              <a:gd name="connsiteX1" fmla="*/ 9582 w 9582"/>
              <a:gd name="connsiteY1" fmla="*/ 28 h 10000"/>
              <a:gd name="connsiteX2" fmla="*/ 9582 w 9582"/>
              <a:gd name="connsiteY2" fmla="*/ 2765 h 10000"/>
              <a:gd name="connsiteX3" fmla="*/ 9186 w 9582"/>
              <a:gd name="connsiteY3" fmla="*/ 5028 h 10000"/>
              <a:gd name="connsiteX4" fmla="*/ 9582 w 9582"/>
              <a:gd name="connsiteY4" fmla="*/ 7263 h 10000"/>
              <a:gd name="connsiteX5" fmla="*/ 9582 w 9582"/>
              <a:gd name="connsiteY5" fmla="*/ 10000 h 10000"/>
              <a:gd name="connsiteX6" fmla="*/ 60 w 9582"/>
              <a:gd name="connsiteY6" fmla="*/ 10000 h 10000"/>
              <a:gd name="connsiteX7" fmla="*/ 43 w 9582"/>
              <a:gd name="connsiteY7" fmla="*/ 0 h 10000"/>
              <a:gd name="connsiteX0" fmla="*/ 68 w 10023"/>
              <a:gd name="connsiteY0" fmla="*/ 0 h 10000"/>
              <a:gd name="connsiteX1" fmla="*/ 10023 w 10023"/>
              <a:gd name="connsiteY1" fmla="*/ 28 h 10000"/>
              <a:gd name="connsiteX2" fmla="*/ 10023 w 10023"/>
              <a:gd name="connsiteY2" fmla="*/ 2765 h 10000"/>
              <a:gd name="connsiteX3" fmla="*/ 9610 w 10023"/>
              <a:gd name="connsiteY3" fmla="*/ 5028 h 10000"/>
              <a:gd name="connsiteX4" fmla="*/ 10023 w 10023"/>
              <a:gd name="connsiteY4" fmla="*/ 7263 h 10000"/>
              <a:gd name="connsiteX5" fmla="*/ 10023 w 10023"/>
              <a:gd name="connsiteY5" fmla="*/ 10000 h 10000"/>
              <a:gd name="connsiteX6" fmla="*/ 86 w 10023"/>
              <a:gd name="connsiteY6" fmla="*/ 10000 h 10000"/>
              <a:gd name="connsiteX7" fmla="*/ 68 w 10023"/>
              <a:gd name="connsiteY7" fmla="*/ 0 h 10000"/>
              <a:gd name="connsiteX0" fmla="*/ 1 w 9956"/>
              <a:gd name="connsiteY0" fmla="*/ 0 h 10000"/>
              <a:gd name="connsiteX1" fmla="*/ 9956 w 9956"/>
              <a:gd name="connsiteY1" fmla="*/ 28 h 10000"/>
              <a:gd name="connsiteX2" fmla="*/ 9956 w 9956"/>
              <a:gd name="connsiteY2" fmla="*/ 2765 h 10000"/>
              <a:gd name="connsiteX3" fmla="*/ 9543 w 9956"/>
              <a:gd name="connsiteY3" fmla="*/ 5028 h 10000"/>
              <a:gd name="connsiteX4" fmla="*/ 9956 w 9956"/>
              <a:gd name="connsiteY4" fmla="*/ 7263 h 10000"/>
              <a:gd name="connsiteX5" fmla="*/ 9956 w 9956"/>
              <a:gd name="connsiteY5" fmla="*/ 10000 h 10000"/>
              <a:gd name="connsiteX6" fmla="*/ 19 w 9956"/>
              <a:gd name="connsiteY6" fmla="*/ 10000 h 10000"/>
              <a:gd name="connsiteX7" fmla="*/ 1 w 9956"/>
              <a:gd name="connsiteY7" fmla="*/ 0 h 10000"/>
              <a:gd name="connsiteX0" fmla="*/ 0 w 9999"/>
              <a:gd name="connsiteY0" fmla="*/ 0 h 10000"/>
              <a:gd name="connsiteX1" fmla="*/ 9999 w 9999"/>
              <a:gd name="connsiteY1" fmla="*/ 28 h 10000"/>
              <a:gd name="connsiteX2" fmla="*/ 9999 w 9999"/>
              <a:gd name="connsiteY2" fmla="*/ 2765 h 10000"/>
              <a:gd name="connsiteX3" fmla="*/ 9584 w 9999"/>
              <a:gd name="connsiteY3" fmla="*/ 5028 h 10000"/>
              <a:gd name="connsiteX4" fmla="*/ 9999 w 9999"/>
              <a:gd name="connsiteY4" fmla="*/ 7263 h 10000"/>
              <a:gd name="connsiteX5" fmla="*/ 9999 w 9999"/>
              <a:gd name="connsiteY5" fmla="*/ 10000 h 10000"/>
              <a:gd name="connsiteX6" fmla="*/ 18 w 9999"/>
              <a:gd name="connsiteY6" fmla="*/ 10000 h 10000"/>
              <a:gd name="connsiteX7" fmla="*/ 0 w 9999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8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8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8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8 w 10000"/>
              <a:gd name="connsiteY6" fmla="*/ 10000 h 10000"/>
              <a:gd name="connsiteX7" fmla="*/ 0 w 10000"/>
              <a:gd name="connsiteY7" fmla="*/ 0 h 10000"/>
              <a:gd name="connsiteX0" fmla="*/ 0 w 9992"/>
              <a:gd name="connsiteY0" fmla="*/ 0 h 10000"/>
              <a:gd name="connsiteX1" fmla="*/ 9992 w 9992"/>
              <a:gd name="connsiteY1" fmla="*/ 28 h 10000"/>
              <a:gd name="connsiteX2" fmla="*/ 9992 w 9992"/>
              <a:gd name="connsiteY2" fmla="*/ 2765 h 10000"/>
              <a:gd name="connsiteX3" fmla="*/ 9577 w 9992"/>
              <a:gd name="connsiteY3" fmla="*/ 5028 h 10000"/>
              <a:gd name="connsiteX4" fmla="*/ 9992 w 9992"/>
              <a:gd name="connsiteY4" fmla="*/ 7263 h 10000"/>
              <a:gd name="connsiteX5" fmla="*/ 9992 w 9992"/>
              <a:gd name="connsiteY5" fmla="*/ 10000 h 10000"/>
              <a:gd name="connsiteX6" fmla="*/ 10 w 9992"/>
              <a:gd name="connsiteY6" fmla="*/ 10000 h 10000"/>
              <a:gd name="connsiteX7" fmla="*/ 0 w 9992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0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0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13 w 10013"/>
              <a:gd name="connsiteY0" fmla="*/ 0 h 10000"/>
              <a:gd name="connsiteX1" fmla="*/ 10013 w 10013"/>
              <a:gd name="connsiteY1" fmla="*/ 28 h 10000"/>
              <a:gd name="connsiteX2" fmla="*/ 10013 w 10013"/>
              <a:gd name="connsiteY2" fmla="*/ 2765 h 10000"/>
              <a:gd name="connsiteX3" fmla="*/ 9598 w 10013"/>
              <a:gd name="connsiteY3" fmla="*/ 5028 h 10000"/>
              <a:gd name="connsiteX4" fmla="*/ 10013 w 10013"/>
              <a:gd name="connsiteY4" fmla="*/ 7263 h 10000"/>
              <a:gd name="connsiteX5" fmla="*/ 10013 w 10013"/>
              <a:gd name="connsiteY5" fmla="*/ 10000 h 10000"/>
              <a:gd name="connsiteX6" fmla="*/ 0 w 10013"/>
              <a:gd name="connsiteY6" fmla="*/ 10000 h 10000"/>
              <a:gd name="connsiteX7" fmla="*/ 13 w 10013"/>
              <a:gd name="connsiteY7" fmla="*/ 0 h 10000"/>
              <a:gd name="connsiteX0" fmla="*/ 13 w 10013"/>
              <a:gd name="connsiteY0" fmla="*/ 0 h 10000"/>
              <a:gd name="connsiteX1" fmla="*/ 10013 w 10013"/>
              <a:gd name="connsiteY1" fmla="*/ 28 h 10000"/>
              <a:gd name="connsiteX2" fmla="*/ 10013 w 10013"/>
              <a:gd name="connsiteY2" fmla="*/ 2765 h 10000"/>
              <a:gd name="connsiteX3" fmla="*/ 9598 w 10013"/>
              <a:gd name="connsiteY3" fmla="*/ 5028 h 10000"/>
              <a:gd name="connsiteX4" fmla="*/ 10013 w 10013"/>
              <a:gd name="connsiteY4" fmla="*/ 7263 h 10000"/>
              <a:gd name="connsiteX5" fmla="*/ 10013 w 10013"/>
              <a:gd name="connsiteY5" fmla="*/ 10000 h 10000"/>
              <a:gd name="connsiteX6" fmla="*/ 0 w 10013"/>
              <a:gd name="connsiteY6" fmla="*/ 10000 h 10000"/>
              <a:gd name="connsiteX7" fmla="*/ 13 w 10013"/>
              <a:gd name="connsiteY7" fmla="*/ 0 h 10000"/>
              <a:gd name="connsiteX0" fmla="*/ 5 w 10013"/>
              <a:gd name="connsiteY0" fmla="*/ 0 h 10000"/>
              <a:gd name="connsiteX1" fmla="*/ 10013 w 10013"/>
              <a:gd name="connsiteY1" fmla="*/ 28 h 10000"/>
              <a:gd name="connsiteX2" fmla="*/ 10013 w 10013"/>
              <a:gd name="connsiteY2" fmla="*/ 2765 h 10000"/>
              <a:gd name="connsiteX3" fmla="*/ 9598 w 10013"/>
              <a:gd name="connsiteY3" fmla="*/ 5028 h 10000"/>
              <a:gd name="connsiteX4" fmla="*/ 10013 w 10013"/>
              <a:gd name="connsiteY4" fmla="*/ 7263 h 10000"/>
              <a:gd name="connsiteX5" fmla="*/ 10013 w 10013"/>
              <a:gd name="connsiteY5" fmla="*/ 10000 h 10000"/>
              <a:gd name="connsiteX6" fmla="*/ 0 w 10013"/>
              <a:gd name="connsiteY6" fmla="*/ 10000 h 10000"/>
              <a:gd name="connsiteX7" fmla="*/ 5 w 10013"/>
              <a:gd name="connsiteY7" fmla="*/ 0 h 10000"/>
              <a:gd name="connsiteX0" fmla="*/ 0 w 10008"/>
              <a:gd name="connsiteY0" fmla="*/ 0 h 10000"/>
              <a:gd name="connsiteX1" fmla="*/ 10008 w 10008"/>
              <a:gd name="connsiteY1" fmla="*/ 28 h 10000"/>
              <a:gd name="connsiteX2" fmla="*/ 10008 w 10008"/>
              <a:gd name="connsiteY2" fmla="*/ 2765 h 10000"/>
              <a:gd name="connsiteX3" fmla="*/ 9593 w 10008"/>
              <a:gd name="connsiteY3" fmla="*/ 5028 h 10000"/>
              <a:gd name="connsiteX4" fmla="*/ 10008 w 10008"/>
              <a:gd name="connsiteY4" fmla="*/ 7263 h 10000"/>
              <a:gd name="connsiteX5" fmla="*/ 10008 w 10008"/>
              <a:gd name="connsiteY5" fmla="*/ 10000 h 10000"/>
              <a:gd name="connsiteX6" fmla="*/ 3 w 10008"/>
              <a:gd name="connsiteY6" fmla="*/ 10000 h 10000"/>
              <a:gd name="connsiteX7" fmla="*/ 0 w 10008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8" h="10000">
                <a:moveTo>
                  <a:pt x="0" y="0"/>
                </a:moveTo>
                <a:lnTo>
                  <a:pt x="10008" y="28"/>
                </a:lnTo>
                <a:cubicBezTo>
                  <a:pt x="10001" y="1400"/>
                  <a:pt x="10008" y="447"/>
                  <a:pt x="10008" y="2765"/>
                </a:cubicBezTo>
                <a:cubicBezTo>
                  <a:pt x="9793" y="2346"/>
                  <a:pt x="9593" y="3436"/>
                  <a:pt x="9593" y="5028"/>
                </a:cubicBezTo>
                <a:cubicBezTo>
                  <a:pt x="9593" y="6564"/>
                  <a:pt x="9796" y="7709"/>
                  <a:pt x="10008" y="7263"/>
                </a:cubicBezTo>
                <a:lnTo>
                  <a:pt x="10008" y="10000"/>
                </a:lnTo>
                <a:lnTo>
                  <a:pt x="3" y="10000"/>
                </a:lnTo>
                <a:cubicBezTo>
                  <a:pt x="5" y="5455"/>
                  <a:pt x="5" y="4213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tx1">
                  <a:lumMod val="80000"/>
                  <a:lumOff val="20000"/>
                </a:schemeClr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C" sz="2000" dirty="0">
                <a:solidFill>
                  <a:schemeClr val="bg1">
                    <a:lumMod val="95000"/>
                  </a:schemeClr>
                </a:solidFill>
              </a:rPr>
              <a:t>El 100% de las empresas reportan que tienen problemas logísticos</a:t>
            </a:r>
            <a:endParaRPr lang="es-EC" sz="2000" dirty="0"/>
          </a:p>
        </p:txBody>
      </p:sp>
      <p:sp>
        <p:nvSpPr>
          <p:cNvPr id="51" name="Freeform 17"/>
          <p:cNvSpPr>
            <a:spLocks/>
          </p:cNvSpPr>
          <p:nvPr/>
        </p:nvSpPr>
        <p:spPr bwMode="auto">
          <a:xfrm>
            <a:off x="7252790" y="4290938"/>
            <a:ext cx="3336581" cy="834027"/>
          </a:xfrm>
          <a:custGeom>
            <a:avLst/>
            <a:gdLst>
              <a:gd name="T0" fmla="*/ 109 w 1979"/>
              <a:gd name="T1" fmla="*/ 246 h 358"/>
              <a:gd name="T2" fmla="*/ 75 w 1979"/>
              <a:gd name="T3" fmla="*/ 254 h 358"/>
              <a:gd name="T4" fmla="*/ 0 w 1979"/>
              <a:gd name="T5" fmla="*/ 179 h 358"/>
              <a:gd name="T6" fmla="*/ 75 w 1979"/>
              <a:gd name="T7" fmla="*/ 104 h 358"/>
              <a:gd name="T8" fmla="*/ 109 w 1979"/>
              <a:gd name="T9" fmla="*/ 113 h 358"/>
              <a:gd name="T10" fmla="*/ 109 w 1979"/>
              <a:gd name="T11" fmla="*/ 0 h 358"/>
              <a:gd name="T12" fmla="*/ 1979 w 1979"/>
              <a:gd name="T13" fmla="*/ 0 h 358"/>
              <a:gd name="T14" fmla="*/ 1979 w 1979"/>
              <a:gd name="T15" fmla="*/ 358 h 358"/>
              <a:gd name="T16" fmla="*/ 109 w 1979"/>
              <a:gd name="T17" fmla="*/ 358 h 358"/>
              <a:gd name="T18" fmla="*/ 109 w 1979"/>
              <a:gd name="T19" fmla="*/ 246 h 358"/>
              <a:gd name="connsiteX0" fmla="*/ 551 w 10000"/>
              <a:gd name="connsiteY0" fmla="*/ 7105 h 10233"/>
              <a:gd name="connsiteX1" fmla="*/ 379 w 10000"/>
              <a:gd name="connsiteY1" fmla="*/ 7328 h 10233"/>
              <a:gd name="connsiteX2" fmla="*/ 0 w 10000"/>
              <a:gd name="connsiteY2" fmla="*/ 5233 h 10233"/>
              <a:gd name="connsiteX3" fmla="*/ 379 w 10000"/>
              <a:gd name="connsiteY3" fmla="*/ 3138 h 10233"/>
              <a:gd name="connsiteX4" fmla="*/ 551 w 10000"/>
              <a:gd name="connsiteY4" fmla="*/ 3389 h 10233"/>
              <a:gd name="connsiteX5" fmla="*/ 551 w 10000"/>
              <a:gd name="connsiteY5" fmla="*/ 233 h 10233"/>
              <a:gd name="connsiteX6" fmla="*/ 7247 w 10000"/>
              <a:gd name="connsiteY6" fmla="*/ 233 h 10233"/>
              <a:gd name="connsiteX7" fmla="*/ 10000 w 10000"/>
              <a:gd name="connsiteY7" fmla="*/ 10233 h 10233"/>
              <a:gd name="connsiteX8" fmla="*/ 551 w 10000"/>
              <a:gd name="connsiteY8" fmla="*/ 10233 h 10233"/>
              <a:gd name="connsiteX9" fmla="*/ 551 w 10000"/>
              <a:gd name="connsiteY9" fmla="*/ 7105 h 10233"/>
              <a:gd name="connsiteX0" fmla="*/ 551 w 7755"/>
              <a:gd name="connsiteY0" fmla="*/ 7744 h 10872"/>
              <a:gd name="connsiteX1" fmla="*/ 379 w 7755"/>
              <a:gd name="connsiteY1" fmla="*/ 7967 h 10872"/>
              <a:gd name="connsiteX2" fmla="*/ 0 w 7755"/>
              <a:gd name="connsiteY2" fmla="*/ 5872 h 10872"/>
              <a:gd name="connsiteX3" fmla="*/ 379 w 7755"/>
              <a:gd name="connsiteY3" fmla="*/ 3777 h 10872"/>
              <a:gd name="connsiteX4" fmla="*/ 551 w 7755"/>
              <a:gd name="connsiteY4" fmla="*/ 4028 h 10872"/>
              <a:gd name="connsiteX5" fmla="*/ 551 w 7755"/>
              <a:gd name="connsiteY5" fmla="*/ 872 h 10872"/>
              <a:gd name="connsiteX6" fmla="*/ 7247 w 7755"/>
              <a:gd name="connsiteY6" fmla="*/ 872 h 10872"/>
              <a:gd name="connsiteX7" fmla="*/ 7283 w 7755"/>
              <a:gd name="connsiteY7" fmla="*/ 10872 h 10872"/>
              <a:gd name="connsiteX8" fmla="*/ 551 w 7755"/>
              <a:gd name="connsiteY8" fmla="*/ 10872 h 10872"/>
              <a:gd name="connsiteX9" fmla="*/ 551 w 7755"/>
              <a:gd name="connsiteY9" fmla="*/ 7744 h 10872"/>
              <a:gd name="connsiteX0" fmla="*/ 711 w 10000"/>
              <a:gd name="connsiteY0" fmla="*/ 7123 h 10000"/>
              <a:gd name="connsiteX1" fmla="*/ 489 w 10000"/>
              <a:gd name="connsiteY1" fmla="*/ 7328 h 10000"/>
              <a:gd name="connsiteX2" fmla="*/ 0 w 10000"/>
              <a:gd name="connsiteY2" fmla="*/ 5401 h 10000"/>
              <a:gd name="connsiteX3" fmla="*/ 489 w 10000"/>
              <a:gd name="connsiteY3" fmla="*/ 3474 h 10000"/>
              <a:gd name="connsiteX4" fmla="*/ 711 w 10000"/>
              <a:gd name="connsiteY4" fmla="*/ 3705 h 10000"/>
              <a:gd name="connsiteX5" fmla="*/ 711 w 10000"/>
              <a:gd name="connsiteY5" fmla="*/ 802 h 10000"/>
              <a:gd name="connsiteX6" fmla="*/ 9345 w 10000"/>
              <a:gd name="connsiteY6" fmla="*/ 802 h 10000"/>
              <a:gd name="connsiteX7" fmla="*/ 9391 w 10000"/>
              <a:gd name="connsiteY7" fmla="*/ 10000 h 10000"/>
              <a:gd name="connsiteX8" fmla="*/ 711 w 10000"/>
              <a:gd name="connsiteY8" fmla="*/ 10000 h 10000"/>
              <a:gd name="connsiteX9" fmla="*/ 711 w 10000"/>
              <a:gd name="connsiteY9" fmla="*/ 7123 h 10000"/>
              <a:gd name="connsiteX0" fmla="*/ 711 w 10000"/>
              <a:gd name="connsiteY0" fmla="*/ 6998 h 9875"/>
              <a:gd name="connsiteX1" fmla="*/ 489 w 10000"/>
              <a:gd name="connsiteY1" fmla="*/ 7203 h 9875"/>
              <a:gd name="connsiteX2" fmla="*/ 0 w 10000"/>
              <a:gd name="connsiteY2" fmla="*/ 5276 h 9875"/>
              <a:gd name="connsiteX3" fmla="*/ 489 w 10000"/>
              <a:gd name="connsiteY3" fmla="*/ 3349 h 9875"/>
              <a:gd name="connsiteX4" fmla="*/ 711 w 10000"/>
              <a:gd name="connsiteY4" fmla="*/ 3580 h 9875"/>
              <a:gd name="connsiteX5" fmla="*/ 711 w 10000"/>
              <a:gd name="connsiteY5" fmla="*/ 677 h 9875"/>
              <a:gd name="connsiteX6" fmla="*/ 9345 w 10000"/>
              <a:gd name="connsiteY6" fmla="*/ 677 h 9875"/>
              <a:gd name="connsiteX7" fmla="*/ 9391 w 10000"/>
              <a:gd name="connsiteY7" fmla="*/ 9875 h 9875"/>
              <a:gd name="connsiteX8" fmla="*/ 711 w 10000"/>
              <a:gd name="connsiteY8" fmla="*/ 9875 h 9875"/>
              <a:gd name="connsiteX9" fmla="*/ 711 w 10000"/>
              <a:gd name="connsiteY9" fmla="*/ 6998 h 9875"/>
              <a:gd name="connsiteX0" fmla="*/ 711 w 10000"/>
              <a:gd name="connsiteY0" fmla="*/ 6401 h 9314"/>
              <a:gd name="connsiteX1" fmla="*/ 489 w 10000"/>
              <a:gd name="connsiteY1" fmla="*/ 6608 h 9314"/>
              <a:gd name="connsiteX2" fmla="*/ 0 w 10000"/>
              <a:gd name="connsiteY2" fmla="*/ 4657 h 9314"/>
              <a:gd name="connsiteX3" fmla="*/ 489 w 10000"/>
              <a:gd name="connsiteY3" fmla="*/ 2705 h 9314"/>
              <a:gd name="connsiteX4" fmla="*/ 711 w 10000"/>
              <a:gd name="connsiteY4" fmla="*/ 2939 h 9314"/>
              <a:gd name="connsiteX5" fmla="*/ 711 w 10000"/>
              <a:gd name="connsiteY5" fmla="*/ 0 h 9314"/>
              <a:gd name="connsiteX6" fmla="*/ 9345 w 10000"/>
              <a:gd name="connsiteY6" fmla="*/ 0 h 9314"/>
              <a:gd name="connsiteX7" fmla="*/ 9391 w 10000"/>
              <a:gd name="connsiteY7" fmla="*/ 9314 h 9314"/>
              <a:gd name="connsiteX8" fmla="*/ 711 w 10000"/>
              <a:gd name="connsiteY8" fmla="*/ 9314 h 9314"/>
              <a:gd name="connsiteX9" fmla="*/ 711 w 10000"/>
              <a:gd name="connsiteY9" fmla="*/ 6401 h 9314"/>
              <a:gd name="connsiteX0" fmla="*/ 711 w 9391"/>
              <a:gd name="connsiteY0" fmla="*/ 6872 h 10000"/>
              <a:gd name="connsiteX1" fmla="*/ 489 w 9391"/>
              <a:gd name="connsiteY1" fmla="*/ 7095 h 10000"/>
              <a:gd name="connsiteX2" fmla="*/ 0 w 9391"/>
              <a:gd name="connsiteY2" fmla="*/ 5000 h 10000"/>
              <a:gd name="connsiteX3" fmla="*/ 489 w 9391"/>
              <a:gd name="connsiteY3" fmla="*/ 2904 h 10000"/>
              <a:gd name="connsiteX4" fmla="*/ 711 w 9391"/>
              <a:gd name="connsiteY4" fmla="*/ 3155 h 10000"/>
              <a:gd name="connsiteX5" fmla="*/ 711 w 9391"/>
              <a:gd name="connsiteY5" fmla="*/ 0 h 10000"/>
              <a:gd name="connsiteX6" fmla="*/ 9345 w 9391"/>
              <a:gd name="connsiteY6" fmla="*/ 0 h 10000"/>
              <a:gd name="connsiteX7" fmla="*/ 9391 w 9391"/>
              <a:gd name="connsiteY7" fmla="*/ 10000 h 10000"/>
              <a:gd name="connsiteX8" fmla="*/ 711 w 9391"/>
              <a:gd name="connsiteY8" fmla="*/ 10000 h 10000"/>
              <a:gd name="connsiteX9" fmla="*/ 711 w 9391"/>
              <a:gd name="connsiteY9" fmla="*/ 6872 h 10000"/>
              <a:gd name="connsiteX0" fmla="*/ 757 w 9951"/>
              <a:gd name="connsiteY0" fmla="*/ 6872 h 10000"/>
              <a:gd name="connsiteX1" fmla="*/ 521 w 9951"/>
              <a:gd name="connsiteY1" fmla="*/ 7095 h 10000"/>
              <a:gd name="connsiteX2" fmla="*/ 0 w 9951"/>
              <a:gd name="connsiteY2" fmla="*/ 5000 h 10000"/>
              <a:gd name="connsiteX3" fmla="*/ 521 w 9951"/>
              <a:gd name="connsiteY3" fmla="*/ 2904 h 10000"/>
              <a:gd name="connsiteX4" fmla="*/ 757 w 9951"/>
              <a:gd name="connsiteY4" fmla="*/ 3155 h 10000"/>
              <a:gd name="connsiteX5" fmla="*/ 757 w 9951"/>
              <a:gd name="connsiteY5" fmla="*/ 0 h 10000"/>
              <a:gd name="connsiteX6" fmla="*/ 9951 w 9951"/>
              <a:gd name="connsiteY6" fmla="*/ 0 h 10000"/>
              <a:gd name="connsiteX7" fmla="*/ 9938 w 9951"/>
              <a:gd name="connsiteY7" fmla="*/ 10000 h 10000"/>
              <a:gd name="connsiteX8" fmla="*/ 757 w 9951"/>
              <a:gd name="connsiteY8" fmla="*/ 10000 h 10000"/>
              <a:gd name="connsiteX9" fmla="*/ 757 w 9951"/>
              <a:gd name="connsiteY9" fmla="*/ 6872 h 10000"/>
              <a:gd name="connsiteX0" fmla="*/ 761 w 10000"/>
              <a:gd name="connsiteY0" fmla="*/ 6872 h 10000"/>
              <a:gd name="connsiteX1" fmla="*/ 524 w 10000"/>
              <a:gd name="connsiteY1" fmla="*/ 7095 h 10000"/>
              <a:gd name="connsiteX2" fmla="*/ 0 w 10000"/>
              <a:gd name="connsiteY2" fmla="*/ 5000 h 10000"/>
              <a:gd name="connsiteX3" fmla="*/ 524 w 10000"/>
              <a:gd name="connsiteY3" fmla="*/ 2904 h 10000"/>
              <a:gd name="connsiteX4" fmla="*/ 761 w 10000"/>
              <a:gd name="connsiteY4" fmla="*/ 3155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87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72 h 10000"/>
              <a:gd name="connsiteX0" fmla="*/ 761 w 10000"/>
              <a:gd name="connsiteY0" fmla="*/ 6872 h 10000"/>
              <a:gd name="connsiteX1" fmla="*/ 524 w 10000"/>
              <a:gd name="connsiteY1" fmla="*/ 7095 h 10000"/>
              <a:gd name="connsiteX2" fmla="*/ 0 w 10000"/>
              <a:gd name="connsiteY2" fmla="*/ 5000 h 10000"/>
              <a:gd name="connsiteX3" fmla="*/ 524 w 10000"/>
              <a:gd name="connsiteY3" fmla="*/ 2904 h 10000"/>
              <a:gd name="connsiteX4" fmla="*/ 761 w 10000"/>
              <a:gd name="connsiteY4" fmla="*/ 3155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87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7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761" y="6872"/>
                </a:moveTo>
                <a:cubicBezTo>
                  <a:pt x="690" y="7039"/>
                  <a:pt x="607" y="7095"/>
                  <a:pt x="524" y="7095"/>
                </a:cubicBezTo>
                <a:cubicBezTo>
                  <a:pt x="230" y="7095"/>
                  <a:pt x="0" y="6172"/>
                  <a:pt x="0" y="5000"/>
                </a:cubicBezTo>
                <a:cubicBezTo>
                  <a:pt x="0" y="3854"/>
                  <a:pt x="230" y="2904"/>
                  <a:pt x="524" y="2904"/>
                </a:cubicBezTo>
                <a:cubicBezTo>
                  <a:pt x="607" y="2904"/>
                  <a:pt x="690" y="2988"/>
                  <a:pt x="761" y="3155"/>
                </a:cubicBezTo>
                <a:cubicBezTo>
                  <a:pt x="761" y="0"/>
                  <a:pt x="753" y="1124"/>
                  <a:pt x="761" y="0"/>
                </a:cubicBezTo>
                <a:cubicBezTo>
                  <a:pt x="2338" y="21"/>
                  <a:pt x="8239" y="27"/>
                  <a:pt x="10000" y="0"/>
                </a:cubicBezTo>
                <a:cubicBezTo>
                  <a:pt x="9992" y="4406"/>
                  <a:pt x="9987" y="10000"/>
                  <a:pt x="9987" y="10000"/>
                </a:cubicBezTo>
                <a:lnTo>
                  <a:pt x="761" y="10000"/>
                </a:lnTo>
                <a:lnTo>
                  <a:pt x="761" y="6872"/>
                </a:lnTo>
                <a:close/>
              </a:path>
            </a:pathLst>
          </a:custGeom>
          <a:gradFill>
            <a:gsLst>
              <a:gs pos="0">
                <a:schemeClr val="tx1">
                  <a:lumMod val="80000"/>
                  <a:lumOff val="2000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EC" sz="2400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sp>
        <p:nvSpPr>
          <p:cNvPr id="52" name="Freeform 18"/>
          <p:cNvSpPr>
            <a:spLocks/>
          </p:cNvSpPr>
          <p:nvPr/>
        </p:nvSpPr>
        <p:spPr bwMode="auto">
          <a:xfrm>
            <a:off x="1427475" y="5124960"/>
            <a:ext cx="6056079" cy="834060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463 w 10706"/>
              <a:gd name="connsiteY0" fmla="*/ 202 h 10202"/>
              <a:gd name="connsiteX1" fmla="*/ 10000 w 10706"/>
              <a:gd name="connsiteY1" fmla="*/ 202 h 10202"/>
              <a:gd name="connsiteX2" fmla="*/ 10000 w 10706"/>
              <a:gd name="connsiteY2" fmla="*/ 2939 h 10202"/>
              <a:gd name="connsiteX3" fmla="*/ 9604 w 10706"/>
              <a:gd name="connsiteY3" fmla="*/ 5202 h 10202"/>
              <a:gd name="connsiteX4" fmla="*/ 10000 w 10706"/>
              <a:gd name="connsiteY4" fmla="*/ 7465 h 10202"/>
              <a:gd name="connsiteX5" fmla="*/ 10000 w 10706"/>
              <a:gd name="connsiteY5" fmla="*/ 10202 h 10202"/>
              <a:gd name="connsiteX6" fmla="*/ 0 w 10706"/>
              <a:gd name="connsiteY6" fmla="*/ 10202 h 10202"/>
              <a:gd name="connsiteX7" fmla="*/ 463 w 10706"/>
              <a:gd name="connsiteY7" fmla="*/ 202 h 10202"/>
              <a:gd name="connsiteX0" fmla="*/ 463 w 10001"/>
              <a:gd name="connsiteY0" fmla="*/ 202 h 10202"/>
              <a:gd name="connsiteX1" fmla="*/ 10000 w 10001"/>
              <a:gd name="connsiteY1" fmla="*/ 202 h 10202"/>
              <a:gd name="connsiteX2" fmla="*/ 10000 w 10001"/>
              <a:gd name="connsiteY2" fmla="*/ 2939 h 10202"/>
              <a:gd name="connsiteX3" fmla="*/ 9604 w 10001"/>
              <a:gd name="connsiteY3" fmla="*/ 5202 h 10202"/>
              <a:gd name="connsiteX4" fmla="*/ 10000 w 10001"/>
              <a:gd name="connsiteY4" fmla="*/ 7465 h 10202"/>
              <a:gd name="connsiteX5" fmla="*/ 10000 w 10001"/>
              <a:gd name="connsiteY5" fmla="*/ 10202 h 10202"/>
              <a:gd name="connsiteX6" fmla="*/ 0 w 10001"/>
              <a:gd name="connsiteY6" fmla="*/ 10202 h 10202"/>
              <a:gd name="connsiteX7" fmla="*/ 463 w 10001"/>
              <a:gd name="connsiteY7" fmla="*/ 202 h 10202"/>
              <a:gd name="connsiteX0" fmla="*/ 463 w 10001"/>
              <a:gd name="connsiteY0" fmla="*/ 0 h 10000"/>
              <a:gd name="connsiteX1" fmla="*/ 10000 w 10001"/>
              <a:gd name="connsiteY1" fmla="*/ 0 h 10000"/>
              <a:gd name="connsiteX2" fmla="*/ 10000 w 10001"/>
              <a:gd name="connsiteY2" fmla="*/ 2737 h 10000"/>
              <a:gd name="connsiteX3" fmla="*/ 9604 w 10001"/>
              <a:gd name="connsiteY3" fmla="*/ 5000 h 10000"/>
              <a:gd name="connsiteX4" fmla="*/ 10000 w 10001"/>
              <a:gd name="connsiteY4" fmla="*/ 7263 h 10000"/>
              <a:gd name="connsiteX5" fmla="*/ 10000 w 10001"/>
              <a:gd name="connsiteY5" fmla="*/ 10000 h 10000"/>
              <a:gd name="connsiteX6" fmla="*/ 0 w 10001"/>
              <a:gd name="connsiteY6" fmla="*/ 10000 h 10000"/>
              <a:gd name="connsiteX7" fmla="*/ 463 w 10001"/>
              <a:gd name="connsiteY7" fmla="*/ 0 h 10000"/>
              <a:gd name="connsiteX0" fmla="*/ 46 w 9584"/>
              <a:gd name="connsiteY0" fmla="*/ 0 h 10000"/>
              <a:gd name="connsiteX1" fmla="*/ 9583 w 9584"/>
              <a:gd name="connsiteY1" fmla="*/ 0 h 10000"/>
              <a:gd name="connsiteX2" fmla="*/ 9583 w 9584"/>
              <a:gd name="connsiteY2" fmla="*/ 2737 h 10000"/>
              <a:gd name="connsiteX3" fmla="*/ 9187 w 9584"/>
              <a:gd name="connsiteY3" fmla="*/ 5000 h 10000"/>
              <a:gd name="connsiteX4" fmla="*/ 9583 w 9584"/>
              <a:gd name="connsiteY4" fmla="*/ 7263 h 10000"/>
              <a:gd name="connsiteX5" fmla="*/ 9583 w 9584"/>
              <a:gd name="connsiteY5" fmla="*/ 10000 h 10000"/>
              <a:gd name="connsiteX6" fmla="*/ 39 w 9584"/>
              <a:gd name="connsiteY6" fmla="*/ 10000 h 10000"/>
              <a:gd name="connsiteX7" fmla="*/ 46 w 9584"/>
              <a:gd name="connsiteY7" fmla="*/ 0 h 10000"/>
              <a:gd name="connsiteX0" fmla="*/ 74 w 10026"/>
              <a:gd name="connsiteY0" fmla="*/ 0 h 10000"/>
              <a:gd name="connsiteX1" fmla="*/ 10025 w 10026"/>
              <a:gd name="connsiteY1" fmla="*/ 0 h 10000"/>
              <a:gd name="connsiteX2" fmla="*/ 10025 w 10026"/>
              <a:gd name="connsiteY2" fmla="*/ 2737 h 10000"/>
              <a:gd name="connsiteX3" fmla="*/ 9612 w 10026"/>
              <a:gd name="connsiteY3" fmla="*/ 5000 h 10000"/>
              <a:gd name="connsiteX4" fmla="*/ 10025 w 10026"/>
              <a:gd name="connsiteY4" fmla="*/ 7263 h 10000"/>
              <a:gd name="connsiteX5" fmla="*/ 10025 w 10026"/>
              <a:gd name="connsiteY5" fmla="*/ 10000 h 10000"/>
              <a:gd name="connsiteX6" fmla="*/ 67 w 10026"/>
              <a:gd name="connsiteY6" fmla="*/ 10000 h 10000"/>
              <a:gd name="connsiteX7" fmla="*/ 74 w 10026"/>
              <a:gd name="connsiteY7" fmla="*/ 0 h 10000"/>
              <a:gd name="connsiteX0" fmla="*/ 9 w 9961"/>
              <a:gd name="connsiteY0" fmla="*/ 0 h 10000"/>
              <a:gd name="connsiteX1" fmla="*/ 9960 w 9961"/>
              <a:gd name="connsiteY1" fmla="*/ 0 h 10000"/>
              <a:gd name="connsiteX2" fmla="*/ 9960 w 9961"/>
              <a:gd name="connsiteY2" fmla="*/ 2737 h 10000"/>
              <a:gd name="connsiteX3" fmla="*/ 9547 w 9961"/>
              <a:gd name="connsiteY3" fmla="*/ 5000 h 10000"/>
              <a:gd name="connsiteX4" fmla="*/ 9960 w 9961"/>
              <a:gd name="connsiteY4" fmla="*/ 7263 h 10000"/>
              <a:gd name="connsiteX5" fmla="*/ 9960 w 9961"/>
              <a:gd name="connsiteY5" fmla="*/ 10000 h 10000"/>
              <a:gd name="connsiteX6" fmla="*/ 2 w 9961"/>
              <a:gd name="connsiteY6" fmla="*/ 10000 h 10000"/>
              <a:gd name="connsiteX7" fmla="*/ 9 w 9961"/>
              <a:gd name="connsiteY7" fmla="*/ 0 h 10000"/>
              <a:gd name="connsiteX0" fmla="*/ 1 w 9992"/>
              <a:gd name="connsiteY0" fmla="*/ 0 h 10000"/>
              <a:gd name="connsiteX1" fmla="*/ 9991 w 9992"/>
              <a:gd name="connsiteY1" fmla="*/ 0 h 10000"/>
              <a:gd name="connsiteX2" fmla="*/ 9991 w 9992"/>
              <a:gd name="connsiteY2" fmla="*/ 2737 h 10000"/>
              <a:gd name="connsiteX3" fmla="*/ 9576 w 9992"/>
              <a:gd name="connsiteY3" fmla="*/ 5000 h 10000"/>
              <a:gd name="connsiteX4" fmla="*/ 9991 w 9992"/>
              <a:gd name="connsiteY4" fmla="*/ 7263 h 10000"/>
              <a:gd name="connsiteX5" fmla="*/ 9991 w 9992"/>
              <a:gd name="connsiteY5" fmla="*/ 10000 h 10000"/>
              <a:gd name="connsiteX6" fmla="*/ 9 w 9992"/>
              <a:gd name="connsiteY6" fmla="*/ 10000 h 10000"/>
              <a:gd name="connsiteX7" fmla="*/ 1 w 9992"/>
              <a:gd name="connsiteY7" fmla="*/ 0 h 10000"/>
              <a:gd name="connsiteX0" fmla="*/ 1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4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9 w 10000"/>
              <a:gd name="connsiteY6" fmla="*/ 10000 h 10000"/>
              <a:gd name="connsiteX7" fmla="*/ 1 w 10000"/>
              <a:gd name="connsiteY7" fmla="*/ 0 h 10000"/>
              <a:gd name="connsiteX0" fmla="*/ 3 w 10002"/>
              <a:gd name="connsiteY0" fmla="*/ 0 h 10000"/>
              <a:gd name="connsiteX1" fmla="*/ 10001 w 10002"/>
              <a:gd name="connsiteY1" fmla="*/ 0 h 10000"/>
              <a:gd name="connsiteX2" fmla="*/ 10001 w 10002"/>
              <a:gd name="connsiteY2" fmla="*/ 2737 h 10000"/>
              <a:gd name="connsiteX3" fmla="*/ 9586 w 10002"/>
              <a:gd name="connsiteY3" fmla="*/ 5000 h 10000"/>
              <a:gd name="connsiteX4" fmla="*/ 10001 w 10002"/>
              <a:gd name="connsiteY4" fmla="*/ 7263 h 10000"/>
              <a:gd name="connsiteX5" fmla="*/ 10001 w 10002"/>
              <a:gd name="connsiteY5" fmla="*/ 10000 h 10000"/>
              <a:gd name="connsiteX6" fmla="*/ 3 w 10002"/>
              <a:gd name="connsiteY6" fmla="*/ 10000 h 10000"/>
              <a:gd name="connsiteX7" fmla="*/ 3 w 10002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2" h="10000">
                <a:moveTo>
                  <a:pt x="3" y="0"/>
                </a:moveTo>
                <a:lnTo>
                  <a:pt x="10001" y="0"/>
                </a:lnTo>
                <a:cubicBezTo>
                  <a:pt x="10005" y="1117"/>
                  <a:pt x="10001" y="447"/>
                  <a:pt x="10001" y="2737"/>
                </a:cubicBezTo>
                <a:cubicBezTo>
                  <a:pt x="9786" y="2318"/>
                  <a:pt x="9586" y="3436"/>
                  <a:pt x="9586" y="5000"/>
                </a:cubicBezTo>
                <a:cubicBezTo>
                  <a:pt x="9586" y="6564"/>
                  <a:pt x="9789" y="7682"/>
                  <a:pt x="10001" y="7263"/>
                </a:cubicBezTo>
                <a:lnTo>
                  <a:pt x="10001" y="10000"/>
                </a:lnTo>
                <a:lnTo>
                  <a:pt x="3" y="10000"/>
                </a:lnTo>
                <a:cubicBezTo>
                  <a:pt x="-3" y="6006"/>
                  <a:pt x="1" y="3774"/>
                  <a:pt x="3" y="0"/>
                </a:cubicBezTo>
                <a:close/>
              </a:path>
            </a:pathLst>
          </a:custGeom>
          <a:gradFill>
            <a:gsLst>
              <a:gs pos="100000">
                <a:schemeClr val="accent6"/>
              </a:gs>
              <a:gs pos="0">
                <a:schemeClr val="accent6">
                  <a:lumMod val="50000"/>
                </a:schemeClr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C" sz="2000" dirty="0"/>
              <a:t>El principal problema en un 86% de Pymes es el de inventarios </a:t>
            </a:r>
          </a:p>
        </p:txBody>
      </p:sp>
      <p:sp>
        <p:nvSpPr>
          <p:cNvPr id="53" name="Freeform 19"/>
          <p:cNvSpPr>
            <a:spLocks/>
          </p:cNvSpPr>
          <p:nvPr/>
        </p:nvSpPr>
        <p:spPr bwMode="auto">
          <a:xfrm>
            <a:off x="7252789" y="5124961"/>
            <a:ext cx="3328309" cy="831268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551 w 10000"/>
              <a:gd name="connsiteY0" fmla="*/ 7107 h 10216"/>
              <a:gd name="connsiteX1" fmla="*/ 379 w 10000"/>
              <a:gd name="connsiteY1" fmla="*/ 7331 h 10216"/>
              <a:gd name="connsiteX2" fmla="*/ 0 w 10000"/>
              <a:gd name="connsiteY2" fmla="*/ 5230 h 10216"/>
              <a:gd name="connsiteX3" fmla="*/ 379 w 10000"/>
              <a:gd name="connsiteY3" fmla="*/ 3129 h 10216"/>
              <a:gd name="connsiteX4" fmla="*/ 551 w 10000"/>
              <a:gd name="connsiteY4" fmla="*/ 3353 h 10216"/>
              <a:gd name="connsiteX5" fmla="*/ 551 w 10000"/>
              <a:gd name="connsiteY5" fmla="*/ 216 h 10216"/>
              <a:gd name="connsiteX6" fmla="*/ 7229 w 10000"/>
              <a:gd name="connsiteY6" fmla="*/ 266 h 10216"/>
              <a:gd name="connsiteX7" fmla="*/ 10000 w 10000"/>
              <a:gd name="connsiteY7" fmla="*/ 10216 h 10216"/>
              <a:gd name="connsiteX8" fmla="*/ 551 w 10000"/>
              <a:gd name="connsiteY8" fmla="*/ 10216 h 10216"/>
              <a:gd name="connsiteX9" fmla="*/ 551 w 10000"/>
              <a:gd name="connsiteY9" fmla="*/ 7107 h 10216"/>
              <a:gd name="connsiteX0" fmla="*/ 551 w 7735"/>
              <a:gd name="connsiteY0" fmla="*/ 7726 h 10835"/>
              <a:gd name="connsiteX1" fmla="*/ 379 w 7735"/>
              <a:gd name="connsiteY1" fmla="*/ 7950 h 10835"/>
              <a:gd name="connsiteX2" fmla="*/ 0 w 7735"/>
              <a:gd name="connsiteY2" fmla="*/ 5849 h 10835"/>
              <a:gd name="connsiteX3" fmla="*/ 379 w 7735"/>
              <a:gd name="connsiteY3" fmla="*/ 3748 h 10835"/>
              <a:gd name="connsiteX4" fmla="*/ 551 w 7735"/>
              <a:gd name="connsiteY4" fmla="*/ 3972 h 10835"/>
              <a:gd name="connsiteX5" fmla="*/ 551 w 7735"/>
              <a:gd name="connsiteY5" fmla="*/ 835 h 10835"/>
              <a:gd name="connsiteX6" fmla="*/ 7229 w 7735"/>
              <a:gd name="connsiteY6" fmla="*/ 885 h 10835"/>
              <a:gd name="connsiteX7" fmla="*/ 7265 w 7735"/>
              <a:gd name="connsiteY7" fmla="*/ 10835 h 10835"/>
              <a:gd name="connsiteX8" fmla="*/ 551 w 7735"/>
              <a:gd name="connsiteY8" fmla="*/ 10835 h 10835"/>
              <a:gd name="connsiteX9" fmla="*/ 551 w 7735"/>
              <a:gd name="connsiteY9" fmla="*/ 7726 h 10835"/>
              <a:gd name="connsiteX0" fmla="*/ 712 w 10001"/>
              <a:gd name="connsiteY0" fmla="*/ 7131 h 10000"/>
              <a:gd name="connsiteX1" fmla="*/ 490 w 10001"/>
              <a:gd name="connsiteY1" fmla="*/ 7337 h 10000"/>
              <a:gd name="connsiteX2" fmla="*/ 0 w 10001"/>
              <a:gd name="connsiteY2" fmla="*/ 5398 h 10000"/>
              <a:gd name="connsiteX3" fmla="*/ 490 w 10001"/>
              <a:gd name="connsiteY3" fmla="*/ 3459 h 10000"/>
              <a:gd name="connsiteX4" fmla="*/ 712 w 10001"/>
              <a:gd name="connsiteY4" fmla="*/ 3666 h 10000"/>
              <a:gd name="connsiteX5" fmla="*/ 712 w 10001"/>
              <a:gd name="connsiteY5" fmla="*/ 771 h 10000"/>
              <a:gd name="connsiteX6" fmla="*/ 9346 w 10001"/>
              <a:gd name="connsiteY6" fmla="*/ 817 h 10000"/>
              <a:gd name="connsiteX7" fmla="*/ 9392 w 10001"/>
              <a:gd name="connsiteY7" fmla="*/ 10000 h 10000"/>
              <a:gd name="connsiteX8" fmla="*/ 712 w 10001"/>
              <a:gd name="connsiteY8" fmla="*/ 10000 h 10000"/>
              <a:gd name="connsiteX9" fmla="*/ 712 w 10001"/>
              <a:gd name="connsiteY9" fmla="*/ 7131 h 10000"/>
              <a:gd name="connsiteX0" fmla="*/ 712 w 10001"/>
              <a:gd name="connsiteY0" fmla="*/ 7003 h 9872"/>
              <a:gd name="connsiteX1" fmla="*/ 490 w 10001"/>
              <a:gd name="connsiteY1" fmla="*/ 7209 h 9872"/>
              <a:gd name="connsiteX2" fmla="*/ 0 w 10001"/>
              <a:gd name="connsiteY2" fmla="*/ 5270 h 9872"/>
              <a:gd name="connsiteX3" fmla="*/ 490 w 10001"/>
              <a:gd name="connsiteY3" fmla="*/ 3331 h 9872"/>
              <a:gd name="connsiteX4" fmla="*/ 712 w 10001"/>
              <a:gd name="connsiteY4" fmla="*/ 3538 h 9872"/>
              <a:gd name="connsiteX5" fmla="*/ 712 w 10001"/>
              <a:gd name="connsiteY5" fmla="*/ 643 h 9872"/>
              <a:gd name="connsiteX6" fmla="*/ 9346 w 10001"/>
              <a:gd name="connsiteY6" fmla="*/ 689 h 9872"/>
              <a:gd name="connsiteX7" fmla="*/ 9392 w 10001"/>
              <a:gd name="connsiteY7" fmla="*/ 9872 h 9872"/>
              <a:gd name="connsiteX8" fmla="*/ 712 w 10001"/>
              <a:gd name="connsiteY8" fmla="*/ 9872 h 9872"/>
              <a:gd name="connsiteX9" fmla="*/ 712 w 10001"/>
              <a:gd name="connsiteY9" fmla="*/ 7003 h 9872"/>
              <a:gd name="connsiteX0" fmla="*/ 712 w 10000"/>
              <a:gd name="connsiteY0" fmla="*/ 6443 h 9349"/>
              <a:gd name="connsiteX1" fmla="*/ 490 w 10000"/>
              <a:gd name="connsiteY1" fmla="*/ 6651 h 9349"/>
              <a:gd name="connsiteX2" fmla="*/ 0 w 10000"/>
              <a:gd name="connsiteY2" fmla="*/ 4687 h 9349"/>
              <a:gd name="connsiteX3" fmla="*/ 490 w 10000"/>
              <a:gd name="connsiteY3" fmla="*/ 2723 h 9349"/>
              <a:gd name="connsiteX4" fmla="*/ 712 w 10000"/>
              <a:gd name="connsiteY4" fmla="*/ 2933 h 9349"/>
              <a:gd name="connsiteX5" fmla="*/ 712 w 10000"/>
              <a:gd name="connsiteY5" fmla="*/ 0 h 9349"/>
              <a:gd name="connsiteX6" fmla="*/ 9345 w 10000"/>
              <a:gd name="connsiteY6" fmla="*/ 47 h 9349"/>
              <a:gd name="connsiteX7" fmla="*/ 9391 w 10000"/>
              <a:gd name="connsiteY7" fmla="*/ 9349 h 9349"/>
              <a:gd name="connsiteX8" fmla="*/ 712 w 10000"/>
              <a:gd name="connsiteY8" fmla="*/ 9349 h 9349"/>
              <a:gd name="connsiteX9" fmla="*/ 712 w 10000"/>
              <a:gd name="connsiteY9" fmla="*/ 6443 h 9349"/>
              <a:gd name="connsiteX0" fmla="*/ 712 w 9391"/>
              <a:gd name="connsiteY0" fmla="*/ 6892 h 10000"/>
              <a:gd name="connsiteX1" fmla="*/ 490 w 9391"/>
              <a:gd name="connsiteY1" fmla="*/ 7114 h 10000"/>
              <a:gd name="connsiteX2" fmla="*/ 0 w 9391"/>
              <a:gd name="connsiteY2" fmla="*/ 5013 h 10000"/>
              <a:gd name="connsiteX3" fmla="*/ 490 w 9391"/>
              <a:gd name="connsiteY3" fmla="*/ 2913 h 10000"/>
              <a:gd name="connsiteX4" fmla="*/ 712 w 9391"/>
              <a:gd name="connsiteY4" fmla="*/ 3137 h 10000"/>
              <a:gd name="connsiteX5" fmla="*/ 712 w 9391"/>
              <a:gd name="connsiteY5" fmla="*/ 0 h 10000"/>
              <a:gd name="connsiteX6" fmla="*/ 9345 w 9391"/>
              <a:gd name="connsiteY6" fmla="*/ 50 h 10000"/>
              <a:gd name="connsiteX7" fmla="*/ 9391 w 9391"/>
              <a:gd name="connsiteY7" fmla="*/ 10000 h 10000"/>
              <a:gd name="connsiteX8" fmla="*/ 712 w 9391"/>
              <a:gd name="connsiteY8" fmla="*/ 10000 h 10000"/>
              <a:gd name="connsiteX9" fmla="*/ 712 w 9391"/>
              <a:gd name="connsiteY9" fmla="*/ 6892 h 10000"/>
              <a:gd name="connsiteX0" fmla="*/ 758 w 9951"/>
              <a:gd name="connsiteY0" fmla="*/ 6892 h 10000"/>
              <a:gd name="connsiteX1" fmla="*/ 522 w 9951"/>
              <a:gd name="connsiteY1" fmla="*/ 7114 h 10000"/>
              <a:gd name="connsiteX2" fmla="*/ 0 w 9951"/>
              <a:gd name="connsiteY2" fmla="*/ 5013 h 10000"/>
              <a:gd name="connsiteX3" fmla="*/ 522 w 9951"/>
              <a:gd name="connsiteY3" fmla="*/ 2913 h 10000"/>
              <a:gd name="connsiteX4" fmla="*/ 758 w 9951"/>
              <a:gd name="connsiteY4" fmla="*/ 3137 h 10000"/>
              <a:gd name="connsiteX5" fmla="*/ 758 w 9951"/>
              <a:gd name="connsiteY5" fmla="*/ 0 h 10000"/>
              <a:gd name="connsiteX6" fmla="*/ 9951 w 9951"/>
              <a:gd name="connsiteY6" fmla="*/ 50 h 10000"/>
              <a:gd name="connsiteX7" fmla="*/ 9938 w 9951"/>
              <a:gd name="connsiteY7" fmla="*/ 10000 h 10000"/>
              <a:gd name="connsiteX8" fmla="*/ 758 w 9951"/>
              <a:gd name="connsiteY8" fmla="*/ 10000 h 10000"/>
              <a:gd name="connsiteX9" fmla="*/ 758 w 9951"/>
              <a:gd name="connsiteY9" fmla="*/ 6892 h 10000"/>
              <a:gd name="connsiteX0" fmla="*/ 762 w 10000"/>
              <a:gd name="connsiteY0" fmla="*/ 6892 h 10000"/>
              <a:gd name="connsiteX1" fmla="*/ 525 w 10000"/>
              <a:gd name="connsiteY1" fmla="*/ 7114 h 10000"/>
              <a:gd name="connsiteX2" fmla="*/ 0 w 10000"/>
              <a:gd name="connsiteY2" fmla="*/ 5013 h 10000"/>
              <a:gd name="connsiteX3" fmla="*/ 525 w 10000"/>
              <a:gd name="connsiteY3" fmla="*/ 2913 h 10000"/>
              <a:gd name="connsiteX4" fmla="*/ 762 w 10000"/>
              <a:gd name="connsiteY4" fmla="*/ 3137 h 10000"/>
              <a:gd name="connsiteX5" fmla="*/ 762 w 10000"/>
              <a:gd name="connsiteY5" fmla="*/ 0 h 10000"/>
              <a:gd name="connsiteX6" fmla="*/ 10000 w 10000"/>
              <a:gd name="connsiteY6" fmla="*/ 50 h 10000"/>
              <a:gd name="connsiteX7" fmla="*/ 9999 w 10000"/>
              <a:gd name="connsiteY7" fmla="*/ 10000 h 10000"/>
              <a:gd name="connsiteX8" fmla="*/ 762 w 10000"/>
              <a:gd name="connsiteY8" fmla="*/ 10000 h 10000"/>
              <a:gd name="connsiteX9" fmla="*/ 762 w 10000"/>
              <a:gd name="connsiteY9" fmla="*/ 6892 h 10000"/>
              <a:gd name="connsiteX0" fmla="*/ 762 w 10000"/>
              <a:gd name="connsiteY0" fmla="*/ 6895 h 10003"/>
              <a:gd name="connsiteX1" fmla="*/ 525 w 10000"/>
              <a:gd name="connsiteY1" fmla="*/ 7117 h 10003"/>
              <a:gd name="connsiteX2" fmla="*/ 0 w 10000"/>
              <a:gd name="connsiteY2" fmla="*/ 5016 h 10003"/>
              <a:gd name="connsiteX3" fmla="*/ 525 w 10000"/>
              <a:gd name="connsiteY3" fmla="*/ 2916 h 10003"/>
              <a:gd name="connsiteX4" fmla="*/ 762 w 10000"/>
              <a:gd name="connsiteY4" fmla="*/ 3140 h 10003"/>
              <a:gd name="connsiteX5" fmla="*/ 762 w 10000"/>
              <a:gd name="connsiteY5" fmla="*/ 3 h 10003"/>
              <a:gd name="connsiteX6" fmla="*/ 10000 w 10000"/>
              <a:gd name="connsiteY6" fmla="*/ 3 h 10003"/>
              <a:gd name="connsiteX7" fmla="*/ 9999 w 10000"/>
              <a:gd name="connsiteY7" fmla="*/ 10003 h 10003"/>
              <a:gd name="connsiteX8" fmla="*/ 762 w 10000"/>
              <a:gd name="connsiteY8" fmla="*/ 10003 h 10003"/>
              <a:gd name="connsiteX9" fmla="*/ 762 w 10000"/>
              <a:gd name="connsiteY9" fmla="*/ 6895 h 10003"/>
              <a:gd name="connsiteX0" fmla="*/ 762 w 10000"/>
              <a:gd name="connsiteY0" fmla="*/ 6892 h 10000"/>
              <a:gd name="connsiteX1" fmla="*/ 525 w 10000"/>
              <a:gd name="connsiteY1" fmla="*/ 7114 h 10000"/>
              <a:gd name="connsiteX2" fmla="*/ 0 w 10000"/>
              <a:gd name="connsiteY2" fmla="*/ 5013 h 10000"/>
              <a:gd name="connsiteX3" fmla="*/ 525 w 10000"/>
              <a:gd name="connsiteY3" fmla="*/ 2913 h 10000"/>
              <a:gd name="connsiteX4" fmla="*/ 762 w 10000"/>
              <a:gd name="connsiteY4" fmla="*/ 3137 h 10000"/>
              <a:gd name="connsiteX5" fmla="*/ 762 w 10000"/>
              <a:gd name="connsiteY5" fmla="*/ 0 h 10000"/>
              <a:gd name="connsiteX6" fmla="*/ 10000 w 10000"/>
              <a:gd name="connsiteY6" fmla="*/ 0 h 10000"/>
              <a:gd name="connsiteX7" fmla="*/ 9999 w 10000"/>
              <a:gd name="connsiteY7" fmla="*/ 10000 h 10000"/>
              <a:gd name="connsiteX8" fmla="*/ 762 w 10000"/>
              <a:gd name="connsiteY8" fmla="*/ 10000 h 10000"/>
              <a:gd name="connsiteX9" fmla="*/ 762 w 10000"/>
              <a:gd name="connsiteY9" fmla="*/ 6892 h 10000"/>
              <a:gd name="connsiteX0" fmla="*/ 762 w 10011"/>
              <a:gd name="connsiteY0" fmla="*/ 6892 h 10000"/>
              <a:gd name="connsiteX1" fmla="*/ 525 w 10011"/>
              <a:gd name="connsiteY1" fmla="*/ 7114 h 10000"/>
              <a:gd name="connsiteX2" fmla="*/ 0 w 10011"/>
              <a:gd name="connsiteY2" fmla="*/ 5013 h 10000"/>
              <a:gd name="connsiteX3" fmla="*/ 525 w 10011"/>
              <a:gd name="connsiteY3" fmla="*/ 2913 h 10000"/>
              <a:gd name="connsiteX4" fmla="*/ 762 w 10011"/>
              <a:gd name="connsiteY4" fmla="*/ 3137 h 10000"/>
              <a:gd name="connsiteX5" fmla="*/ 762 w 10011"/>
              <a:gd name="connsiteY5" fmla="*/ 0 h 10000"/>
              <a:gd name="connsiteX6" fmla="*/ 10000 w 10011"/>
              <a:gd name="connsiteY6" fmla="*/ 0 h 10000"/>
              <a:gd name="connsiteX7" fmla="*/ 10011 w 10011"/>
              <a:gd name="connsiteY7" fmla="*/ 10000 h 10000"/>
              <a:gd name="connsiteX8" fmla="*/ 762 w 10011"/>
              <a:gd name="connsiteY8" fmla="*/ 10000 h 10000"/>
              <a:gd name="connsiteX9" fmla="*/ 762 w 10011"/>
              <a:gd name="connsiteY9" fmla="*/ 6892 h 10000"/>
              <a:gd name="connsiteX0" fmla="*/ 762 w 10011"/>
              <a:gd name="connsiteY0" fmla="*/ 6892 h 10000"/>
              <a:gd name="connsiteX1" fmla="*/ 525 w 10011"/>
              <a:gd name="connsiteY1" fmla="*/ 7114 h 10000"/>
              <a:gd name="connsiteX2" fmla="*/ 0 w 10011"/>
              <a:gd name="connsiteY2" fmla="*/ 5013 h 10000"/>
              <a:gd name="connsiteX3" fmla="*/ 525 w 10011"/>
              <a:gd name="connsiteY3" fmla="*/ 2913 h 10000"/>
              <a:gd name="connsiteX4" fmla="*/ 762 w 10011"/>
              <a:gd name="connsiteY4" fmla="*/ 3137 h 10000"/>
              <a:gd name="connsiteX5" fmla="*/ 762 w 10011"/>
              <a:gd name="connsiteY5" fmla="*/ 0 h 10000"/>
              <a:gd name="connsiteX6" fmla="*/ 10000 w 10011"/>
              <a:gd name="connsiteY6" fmla="*/ 0 h 10000"/>
              <a:gd name="connsiteX7" fmla="*/ 10011 w 10011"/>
              <a:gd name="connsiteY7" fmla="*/ 10000 h 10000"/>
              <a:gd name="connsiteX8" fmla="*/ 762 w 10011"/>
              <a:gd name="connsiteY8" fmla="*/ 10000 h 10000"/>
              <a:gd name="connsiteX9" fmla="*/ 762 w 10011"/>
              <a:gd name="connsiteY9" fmla="*/ 6892 h 10000"/>
              <a:gd name="connsiteX0" fmla="*/ 762 w 10011"/>
              <a:gd name="connsiteY0" fmla="*/ 6892 h 10000"/>
              <a:gd name="connsiteX1" fmla="*/ 525 w 10011"/>
              <a:gd name="connsiteY1" fmla="*/ 7114 h 10000"/>
              <a:gd name="connsiteX2" fmla="*/ 0 w 10011"/>
              <a:gd name="connsiteY2" fmla="*/ 5013 h 10000"/>
              <a:gd name="connsiteX3" fmla="*/ 525 w 10011"/>
              <a:gd name="connsiteY3" fmla="*/ 2913 h 10000"/>
              <a:gd name="connsiteX4" fmla="*/ 762 w 10011"/>
              <a:gd name="connsiteY4" fmla="*/ 3137 h 10000"/>
              <a:gd name="connsiteX5" fmla="*/ 762 w 10011"/>
              <a:gd name="connsiteY5" fmla="*/ 0 h 10000"/>
              <a:gd name="connsiteX6" fmla="*/ 10000 w 10011"/>
              <a:gd name="connsiteY6" fmla="*/ 0 h 10000"/>
              <a:gd name="connsiteX7" fmla="*/ 10011 w 10011"/>
              <a:gd name="connsiteY7" fmla="*/ 10000 h 10000"/>
              <a:gd name="connsiteX8" fmla="*/ 762 w 10011"/>
              <a:gd name="connsiteY8" fmla="*/ 10000 h 10000"/>
              <a:gd name="connsiteX9" fmla="*/ 762 w 10011"/>
              <a:gd name="connsiteY9" fmla="*/ 6892 h 10000"/>
              <a:gd name="connsiteX0" fmla="*/ 762 w 10000"/>
              <a:gd name="connsiteY0" fmla="*/ 6892 h 10000"/>
              <a:gd name="connsiteX1" fmla="*/ 525 w 10000"/>
              <a:gd name="connsiteY1" fmla="*/ 7114 h 10000"/>
              <a:gd name="connsiteX2" fmla="*/ 0 w 10000"/>
              <a:gd name="connsiteY2" fmla="*/ 5013 h 10000"/>
              <a:gd name="connsiteX3" fmla="*/ 525 w 10000"/>
              <a:gd name="connsiteY3" fmla="*/ 2913 h 10000"/>
              <a:gd name="connsiteX4" fmla="*/ 762 w 10000"/>
              <a:gd name="connsiteY4" fmla="*/ 3137 h 10000"/>
              <a:gd name="connsiteX5" fmla="*/ 762 w 10000"/>
              <a:gd name="connsiteY5" fmla="*/ 0 h 10000"/>
              <a:gd name="connsiteX6" fmla="*/ 10000 w 10000"/>
              <a:gd name="connsiteY6" fmla="*/ 0 h 10000"/>
              <a:gd name="connsiteX7" fmla="*/ 9999 w 10000"/>
              <a:gd name="connsiteY7" fmla="*/ 10000 h 10000"/>
              <a:gd name="connsiteX8" fmla="*/ 762 w 10000"/>
              <a:gd name="connsiteY8" fmla="*/ 10000 h 10000"/>
              <a:gd name="connsiteX9" fmla="*/ 762 w 10000"/>
              <a:gd name="connsiteY9" fmla="*/ 6892 h 10000"/>
              <a:gd name="connsiteX0" fmla="*/ 762 w 10000"/>
              <a:gd name="connsiteY0" fmla="*/ 6892 h 10000"/>
              <a:gd name="connsiteX1" fmla="*/ 525 w 10000"/>
              <a:gd name="connsiteY1" fmla="*/ 7114 h 10000"/>
              <a:gd name="connsiteX2" fmla="*/ 0 w 10000"/>
              <a:gd name="connsiteY2" fmla="*/ 5013 h 10000"/>
              <a:gd name="connsiteX3" fmla="*/ 525 w 10000"/>
              <a:gd name="connsiteY3" fmla="*/ 2913 h 10000"/>
              <a:gd name="connsiteX4" fmla="*/ 762 w 10000"/>
              <a:gd name="connsiteY4" fmla="*/ 3137 h 10000"/>
              <a:gd name="connsiteX5" fmla="*/ 762 w 10000"/>
              <a:gd name="connsiteY5" fmla="*/ 0 h 10000"/>
              <a:gd name="connsiteX6" fmla="*/ 10000 w 10000"/>
              <a:gd name="connsiteY6" fmla="*/ 0 h 10000"/>
              <a:gd name="connsiteX7" fmla="*/ 9999 w 10000"/>
              <a:gd name="connsiteY7" fmla="*/ 10000 h 10000"/>
              <a:gd name="connsiteX8" fmla="*/ 762 w 10000"/>
              <a:gd name="connsiteY8" fmla="*/ 10000 h 10000"/>
              <a:gd name="connsiteX9" fmla="*/ 762 w 10000"/>
              <a:gd name="connsiteY9" fmla="*/ 6892 h 10000"/>
              <a:gd name="connsiteX0" fmla="*/ 762 w 10000"/>
              <a:gd name="connsiteY0" fmla="*/ 6892 h 10000"/>
              <a:gd name="connsiteX1" fmla="*/ 525 w 10000"/>
              <a:gd name="connsiteY1" fmla="*/ 7114 h 10000"/>
              <a:gd name="connsiteX2" fmla="*/ 0 w 10000"/>
              <a:gd name="connsiteY2" fmla="*/ 5013 h 10000"/>
              <a:gd name="connsiteX3" fmla="*/ 525 w 10000"/>
              <a:gd name="connsiteY3" fmla="*/ 2913 h 10000"/>
              <a:gd name="connsiteX4" fmla="*/ 762 w 10000"/>
              <a:gd name="connsiteY4" fmla="*/ 3137 h 10000"/>
              <a:gd name="connsiteX5" fmla="*/ 762 w 10000"/>
              <a:gd name="connsiteY5" fmla="*/ 0 h 10000"/>
              <a:gd name="connsiteX6" fmla="*/ 10000 w 10000"/>
              <a:gd name="connsiteY6" fmla="*/ 0 h 10000"/>
              <a:gd name="connsiteX7" fmla="*/ 9999 w 10000"/>
              <a:gd name="connsiteY7" fmla="*/ 10000 h 10000"/>
              <a:gd name="connsiteX8" fmla="*/ 762 w 10000"/>
              <a:gd name="connsiteY8" fmla="*/ 10000 h 10000"/>
              <a:gd name="connsiteX9" fmla="*/ 762 w 10000"/>
              <a:gd name="connsiteY9" fmla="*/ 689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762" y="6892"/>
                </a:moveTo>
                <a:cubicBezTo>
                  <a:pt x="691" y="7031"/>
                  <a:pt x="609" y="7114"/>
                  <a:pt x="525" y="7114"/>
                </a:cubicBezTo>
                <a:cubicBezTo>
                  <a:pt x="231" y="7114"/>
                  <a:pt x="0" y="6162"/>
                  <a:pt x="0" y="5013"/>
                </a:cubicBezTo>
                <a:cubicBezTo>
                  <a:pt x="0" y="3867"/>
                  <a:pt x="231" y="2913"/>
                  <a:pt x="525" y="2913"/>
                </a:cubicBezTo>
                <a:cubicBezTo>
                  <a:pt x="609" y="2913"/>
                  <a:pt x="691" y="2997"/>
                  <a:pt x="762" y="3137"/>
                </a:cubicBezTo>
                <a:cubicBezTo>
                  <a:pt x="762" y="0"/>
                  <a:pt x="759" y="1064"/>
                  <a:pt x="762" y="0"/>
                </a:cubicBezTo>
                <a:lnTo>
                  <a:pt x="10000" y="0"/>
                </a:lnTo>
                <a:cubicBezTo>
                  <a:pt x="9999" y="4217"/>
                  <a:pt x="9999" y="10000"/>
                  <a:pt x="9999" y="10000"/>
                </a:cubicBezTo>
                <a:lnTo>
                  <a:pt x="762" y="10000"/>
                </a:lnTo>
                <a:lnTo>
                  <a:pt x="762" y="6892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6">
                  <a:lumMod val="50000"/>
                </a:schemeClr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EC" sz="2400" dirty="0">
                <a:solidFill>
                  <a:schemeClr val="bg1">
                    <a:lumMod val="95000"/>
                  </a:schemeClr>
                </a:solidFill>
              </a:rPr>
              <a:t>5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537" y="332144"/>
            <a:ext cx="2303463" cy="2452939"/>
          </a:xfrm>
          <a:prstGeom prst="rect">
            <a:avLst/>
          </a:prstGeom>
        </p:spPr>
      </p:pic>
      <p:sp>
        <p:nvSpPr>
          <p:cNvPr id="54" name="Freeform 10"/>
          <p:cNvSpPr>
            <a:spLocks/>
          </p:cNvSpPr>
          <p:nvPr/>
        </p:nvSpPr>
        <p:spPr bwMode="auto">
          <a:xfrm>
            <a:off x="1415348" y="1804807"/>
            <a:ext cx="6068843" cy="837505"/>
          </a:xfrm>
          <a:custGeom>
            <a:avLst/>
            <a:gdLst>
              <a:gd name="T0" fmla="*/ 0 w 2728"/>
              <a:gd name="T1" fmla="*/ 0 h 357"/>
              <a:gd name="T2" fmla="*/ 2728 w 2728"/>
              <a:gd name="T3" fmla="*/ 0 h 357"/>
              <a:gd name="T4" fmla="*/ 2728 w 2728"/>
              <a:gd name="T5" fmla="*/ 97 h 357"/>
              <a:gd name="T6" fmla="*/ 2620 w 2728"/>
              <a:gd name="T7" fmla="*/ 178 h 357"/>
              <a:gd name="T8" fmla="*/ 2728 w 2728"/>
              <a:gd name="T9" fmla="*/ 259 h 357"/>
              <a:gd name="T10" fmla="*/ 2728 w 2728"/>
              <a:gd name="T11" fmla="*/ 357 h 357"/>
              <a:gd name="T12" fmla="*/ 0 w 2728"/>
              <a:gd name="T13" fmla="*/ 357 h 357"/>
              <a:gd name="T14" fmla="*/ 0 w 2728"/>
              <a:gd name="T15" fmla="*/ 0 h 357"/>
              <a:gd name="connsiteX0" fmla="*/ 441 w 10708"/>
              <a:gd name="connsiteY0" fmla="*/ 153 h 10228"/>
              <a:gd name="connsiteX1" fmla="*/ 10000 w 10708"/>
              <a:gd name="connsiteY1" fmla="*/ 228 h 10228"/>
              <a:gd name="connsiteX2" fmla="*/ 10000 w 10708"/>
              <a:gd name="connsiteY2" fmla="*/ 2945 h 10228"/>
              <a:gd name="connsiteX3" fmla="*/ 9604 w 10708"/>
              <a:gd name="connsiteY3" fmla="*/ 5214 h 10228"/>
              <a:gd name="connsiteX4" fmla="*/ 10000 w 10708"/>
              <a:gd name="connsiteY4" fmla="*/ 7483 h 10228"/>
              <a:gd name="connsiteX5" fmla="*/ 10000 w 10708"/>
              <a:gd name="connsiteY5" fmla="*/ 10228 h 10228"/>
              <a:gd name="connsiteX6" fmla="*/ 0 w 10708"/>
              <a:gd name="connsiteY6" fmla="*/ 10228 h 10228"/>
              <a:gd name="connsiteX7" fmla="*/ 441 w 10708"/>
              <a:gd name="connsiteY7" fmla="*/ 153 h 10228"/>
              <a:gd name="connsiteX0" fmla="*/ 441 w 10716"/>
              <a:gd name="connsiteY0" fmla="*/ 0 h 10075"/>
              <a:gd name="connsiteX1" fmla="*/ 10000 w 10716"/>
              <a:gd name="connsiteY1" fmla="*/ 75 h 10075"/>
              <a:gd name="connsiteX2" fmla="*/ 10000 w 10716"/>
              <a:gd name="connsiteY2" fmla="*/ 2792 h 10075"/>
              <a:gd name="connsiteX3" fmla="*/ 9604 w 10716"/>
              <a:gd name="connsiteY3" fmla="*/ 5061 h 10075"/>
              <a:gd name="connsiteX4" fmla="*/ 10000 w 10716"/>
              <a:gd name="connsiteY4" fmla="*/ 7330 h 10075"/>
              <a:gd name="connsiteX5" fmla="*/ 10000 w 10716"/>
              <a:gd name="connsiteY5" fmla="*/ 10075 h 10075"/>
              <a:gd name="connsiteX6" fmla="*/ 0 w 10716"/>
              <a:gd name="connsiteY6" fmla="*/ 10075 h 10075"/>
              <a:gd name="connsiteX7" fmla="*/ 441 w 10716"/>
              <a:gd name="connsiteY7" fmla="*/ 0 h 10075"/>
              <a:gd name="connsiteX0" fmla="*/ 441 w 10002"/>
              <a:gd name="connsiteY0" fmla="*/ 0 h 10075"/>
              <a:gd name="connsiteX1" fmla="*/ 10000 w 10002"/>
              <a:gd name="connsiteY1" fmla="*/ 75 h 10075"/>
              <a:gd name="connsiteX2" fmla="*/ 10000 w 10002"/>
              <a:gd name="connsiteY2" fmla="*/ 2792 h 10075"/>
              <a:gd name="connsiteX3" fmla="*/ 9604 w 10002"/>
              <a:gd name="connsiteY3" fmla="*/ 5061 h 10075"/>
              <a:gd name="connsiteX4" fmla="*/ 10000 w 10002"/>
              <a:gd name="connsiteY4" fmla="*/ 7330 h 10075"/>
              <a:gd name="connsiteX5" fmla="*/ 10000 w 10002"/>
              <a:gd name="connsiteY5" fmla="*/ 10075 h 10075"/>
              <a:gd name="connsiteX6" fmla="*/ 0 w 10002"/>
              <a:gd name="connsiteY6" fmla="*/ 10075 h 10075"/>
              <a:gd name="connsiteX7" fmla="*/ 441 w 10002"/>
              <a:gd name="connsiteY7" fmla="*/ 0 h 10075"/>
              <a:gd name="connsiteX0" fmla="*/ 0 w 9561"/>
              <a:gd name="connsiteY0" fmla="*/ 0 h 10075"/>
              <a:gd name="connsiteX1" fmla="*/ 9559 w 9561"/>
              <a:gd name="connsiteY1" fmla="*/ 75 h 10075"/>
              <a:gd name="connsiteX2" fmla="*/ 9559 w 9561"/>
              <a:gd name="connsiteY2" fmla="*/ 2792 h 10075"/>
              <a:gd name="connsiteX3" fmla="*/ 9163 w 9561"/>
              <a:gd name="connsiteY3" fmla="*/ 5061 h 10075"/>
              <a:gd name="connsiteX4" fmla="*/ 9559 w 9561"/>
              <a:gd name="connsiteY4" fmla="*/ 7330 h 10075"/>
              <a:gd name="connsiteX5" fmla="*/ 9559 w 9561"/>
              <a:gd name="connsiteY5" fmla="*/ 10075 h 10075"/>
              <a:gd name="connsiteX6" fmla="*/ 10 w 9561"/>
              <a:gd name="connsiteY6" fmla="*/ 10075 h 10075"/>
              <a:gd name="connsiteX7" fmla="*/ 0 w 9561"/>
              <a:gd name="connsiteY7" fmla="*/ 0 h 1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1" h="10075">
                <a:moveTo>
                  <a:pt x="0" y="0"/>
                </a:moveTo>
                <a:lnTo>
                  <a:pt x="9559" y="75"/>
                </a:lnTo>
                <a:cubicBezTo>
                  <a:pt x="9565" y="1139"/>
                  <a:pt x="9559" y="495"/>
                  <a:pt x="9559" y="2792"/>
                </a:cubicBezTo>
                <a:cubicBezTo>
                  <a:pt x="9354" y="2372"/>
                  <a:pt x="9163" y="3492"/>
                  <a:pt x="9163" y="5061"/>
                </a:cubicBezTo>
                <a:cubicBezTo>
                  <a:pt x="9163" y="6630"/>
                  <a:pt x="9357" y="7750"/>
                  <a:pt x="9559" y="7330"/>
                </a:cubicBezTo>
                <a:lnTo>
                  <a:pt x="9559" y="10075"/>
                </a:lnTo>
                <a:lnTo>
                  <a:pt x="10" y="10075"/>
                </a:lnTo>
                <a:cubicBezTo>
                  <a:pt x="7" y="6717"/>
                  <a:pt x="3" y="3358"/>
                  <a:pt x="0" y="0"/>
                </a:cubicBezTo>
                <a:close/>
              </a:path>
            </a:pathLst>
          </a:custGeom>
          <a:solidFill>
            <a:srgbClr val="46622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C" sz="2000" dirty="0">
                <a:solidFill>
                  <a:schemeClr val="bg1"/>
                </a:solidFill>
              </a:rPr>
              <a:t>El 71% de Pymes cuentan con 2 empleados fijos, los demás son solo eventuales </a:t>
            </a:r>
          </a:p>
        </p:txBody>
      </p:sp>
      <p:pic>
        <p:nvPicPr>
          <p:cNvPr id="18" name="Picture 2" descr="http://360.espe.edu.ec/images/es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" y="18385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03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8" grpId="0" animBg="1"/>
      <p:bldP spid="50" grpId="0" animBg="1"/>
      <p:bldP spid="52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308379" y="354978"/>
            <a:ext cx="7585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Área Operativa</a:t>
            </a:r>
          </a:p>
        </p:txBody>
      </p:sp>
      <p:sp>
        <p:nvSpPr>
          <p:cNvPr id="48" name="Freeform 10"/>
          <p:cNvSpPr>
            <a:spLocks/>
          </p:cNvSpPr>
          <p:nvPr/>
        </p:nvSpPr>
        <p:spPr bwMode="auto">
          <a:xfrm>
            <a:off x="1879332" y="2229632"/>
            <a:ext cx="6062059" cy="837505"/>
          </a:xfrm>
          <a:custGeom>
            <a:avLst/>
            <a:gdLst>
              <a:gd name="T0" fmla="*/ 0 w 2728"/>
              <a:gd name="T1" fmla="*/ 0 h 357"/>
              <a:gd name="T2" fmla="*/ 2728 w 2728"/>
              <a:gd name="T3" fmla="*/ 0 h 357"/>
              <a:gd name="T4" fmla="*/ 2728 w 2728"/>
              <a:gd name="T5" fmla="*/ 97 h 357"/>
              <a:gd name="T6" fmla="*/ 2620 w 2728"/>
              <a:gd name="T7" fmla="*/ 178 h 357"/>
              <a:gd name="T8" fmla="*/ 2728 w 2728"/>
              <a:gd name="T9" fmla="*/ 259 h 357"/>
              <a:gd name="T10" fmla="*/ 2728 w 2728"/>
              <a:gd name="T11" fmla="*/ 357 h 357"/>
              <a:gd name="T12" fmla="*/ 0 w 2728"/>
              <a:gd name="T13" fmla="*/ 357 h 357"/>
              <a:gd name="T14" fmla="*/ 0 w 2728"/>
              <a:gd name="T15" fmla="*/ 0 h 357"/>
              <a:gd name="connsiteX0" fmla="*/ 441 w 10708"/>
              <a:gd name="connsiteY0" fmla="*/ 153 h 10228"/>
              <a:gd name="connsiteX1" fmla="*/ 10000 w 10708"/>
              <a:gd name="connsiteY1" fmla="*/ 228 h 10228"/>
              <a:gd name="connsiteX2" fmla="*/ 10000 w 10708"/>
              <a:gd name="connsiteY2" fmla="*/ 2945 h 10228"/>
              <a:gd name="connsiteX3" fmla="*/ 9604 w 10708"/>
              <a:gd name="connsiteY3" fmla="*/ 5214 h 10228"/>
              <a:gd name="connsiteX4" fmla="*/ 10000 w 10708"/>
              <a:gd name="connsiteY4" fmla="*/ 7483 h 10228"/>
              <a:gd name="connsiteX5" fmla="*/ 10000 w 10708"/>
              <a:gd name="connsiteY5" fmla="*/ 10228 h 10228"/>
              <a:gd name="connsiteX6" fmla="*/ 0 w 10708"/>
              <a:gd name="connsiteY6" fmla="*/ 10228 h 10228"/>
              <a:gd name="connsiteX7" fmla="*/ 441 w 10708"/>
              <a:gd name="connsiteY7" fmla="*/ 153 h 10228"/>
              <a:gd name="connsiteX0" fmla="*/ 441 w 10716"/>
              <a:gd name="connsiteY0" fmla="*/ 0 h 10075"/>
              <a:gd name="connsiteX1" fmla="*/ 10000 w 10716"/>
              <a:gd name="connsiteY1" fmla="*/ 75 h 10075"/>
              <a:gd name="connsiteX2" fmla="*/ 10000 w 10716"/>
              <a:gd name="connsiteY2" fmla="*/ 2792 h 10075"/>
              <a:gd name="connsiteX3" fmla="*/ 9604 w 10716"/>
              <a:gd name="connsiteY3" fmla="*/ 5061 h 10075"/>
              <a:gd name="connsiteX4" fmla="*/ 10000 w 10716"/>
              <a:gd name="connsiteY4" fmla="*/ 7330 h 10075"/>
              <a:gd name="connsiteX5" fmla="*/ 10000 w 10716"/>
              <a:gd name="connsiteY5" fmla="*/ 10075 h 10075"/>
              <a:gd name="connsiteX6" fmla="*/ 0 w 10716"/>
              <a:gd name="connsiteY6" fmla="*/ 10075 h 10075"/>
              <a:gd name="connsiteX7" fmla="*/ 441 w 10716"/>
              <a:gd name="connsiteY7" fmla="*/ 0 h 10075"/>
              <a:gd name="connsiteX0" fmla="*/ 441 w 10002"/>
              <a:gd name="connsiteY0" fmla="*/ 0 h 10075"/>
              <a:gd name="connsiteX1" fmla="*/ 10000 w 10002"/>
              <a:gd name="connsiteY1" fmla="*/ 75 h 10075"/>
              <a:gd name="connsiteX2" fmla="*/ 10000 w 10002"/>
              <a:gd name="connsiteY2" fmla="*/ 2792 h 10075"/>
              <a:gd name="connsiteX3" fmla="*/ 9604 w 10002"/>
              <a:gd name="connsiteY3" fmla="*/ 5061 h 10075"/>
              <a:gd name="connsiteX4" fmla="*/ 10000 w 10002"/>
              <a:gd name="connsiteY4" fmla="*/ 7330 h 10075"/>
              <a:gd name="connsiteX5" fmla="*/ 10000 w 10002"/>
              <a:gd name="connsiteY5" fmla="*/ 10075 h 10075"/>
              <a:gd name="connsiteX6" fmla="*/ 0 w 10002"/>
              <a:gd name="connsiteY6" fmla="*/ 10075 h 10075"/>
              <a:gd name="connsiteX7" fmla="*/ 441 w 10002"/>
              <a:gd name="connsiteY7" fmla="*/ 0 h 10075"/>
              <a:gd name="connsiteX0" fmla="*/ 0 w 9561"/>
              <a:gd name="connsiteY0" fmla="*/ 0 h 10075"/>
              <a:gd name="connsiteX1" fmla="*/ 9559 w 9561"/>
              <a:gd name="connsiteY1" fmla="*/ 75 h 10075"/>
              <a:gd name="connsiteX2" fmla="*/ 9559 w 9561"/>
              <a:gd name="connsiteY2" fmla="*/ 2792 h 10075"/>
              <a:gd name="connsiteX3" fmla="*/ 9163 w 9561"/>
              <a:gd name="connsiteY3" fmla="*/ 5061 h 10075"/>
              <a:gd name="connsiteX4" fmla="*/ 9559 w 9561"/>
              <a:gd name="connsiteY4" fmla="*/ 7330 h 10075"/>
              <a:gd name="connsiteX5" fmla="*/ 9559 w 9561"/>
              <a:gd name="connsiteY5" fmla="*/ 10075 h 10075"/>
              <a:gd name="connsiteX6" fmla="*/ 10 w 9561"/>
              <a:gd name="connsiteY6" fmla="*/ 10075 h 10075"/>
              <a:gd name="connsiteX7" fmla="*/ 0 w 9561"/>
              <a:gd name="connsiteY7" fmla="*/ 0 h 1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1" h="10075">
                <a:moveTo>
                  <a:pt x="0" y="0"/>
                </a:moveTo>
                <a:lnTo>
                  <a:pt x="9559" y="75"/>
                </a:lnTo>
                <a:cubicBezTo>
                  <a:pt x="9565" y="1139"/>
                  <a:pt x="9559" y="495"/>
                  <a:pt x="9559" y="2792"/>
                </a:cubicBezTo>
                <a:cubicBezTo>
                  <a:pt x="9354" y="2372"/>
                  <a:pt x="9163" y="3492"/>
                  <a:pt x="9163" y="5061"/>
                </a:cubicBezTo>
                <a:cubicBezTo>
                  <a:pt x="9163" y="6630"/>
                  <a:pt x="9357" y="7750"/>
                  <a:pt x="9559" y="7330"/>
                </a:cubicBezTo>
                <a:lnTo>
                  <a:pt x="9559" y="10075"/>
                </a:lnTo>
                <a:lnTo>
                  <a:pt x="10" y="10075"/>
                </a:lnTo>
                <a:cubicBezTo>
                  <a:pt x="7" y="6717"/>
                  <a:pt x="3" y="3358"/>
                  <a:pt x="0" y="0"/>
                </a:cubicBezTo>
                <a:close/>
              </a:path>
            </a:pathLst>
          </a:custGeom>
          <a:solidFill>
            <a:srgbClr val="46622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/>
          </a:p>
        </p:txBody>
      </p:sp>
      <p:sp>
        <p:nvSpPr>
          <p:cNvPr id="49" name="Freeform 11"/>
          <p:cNvSpPr>
            <a:spLocks/>
          </p:cNvSpPr>
          <p:nvPr/>
        </p:nvSpPr>
        <p:spPr bwMode="auto">
          <a:xfrm>
            <a:off x="7709985" y="2235770"/>
            <a:ext cx="3333602" cy="831366"/>
          </a:xfrm>
          <a:custGeom>
            <a:avLst/>
            <a:gdLst>
              <a:gd name="T0" fmla="*/ 109 w 1979"/>
              <a:gd name="T1" fmla="*/ 245 h 357"/>
              <a:gd name="T2" fmla="*/ 75 w 1979"/>
              <a:gd name="T3" fmla="*/ 253 h 357"/>
              <a:gd name="T4" fmla="*/ 0 w 1979"/>
              <a:gd name="T5" fmla="*/ 178 h 357"/>
              <a:gd name="T6" fmla="*/ 75 w 1979"/>
              <a:gd name="T7" fmla="*/ 103 h 357"/>
              <a:gd name="T8" fmla="*/ 109 w 1979"/>
              <a:gd name="T9" fmla="*/ 111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5 h 357"/>
              <a:gd name="connsiteX0" fmla="*/ 551 w 10000"/>
              <a:gd name="connsiteY0" fmla="*/ 7093 h 10230"/>
              <a:gd name="connsiteX1" fmla="*/ 379 w 10000"/>
              <a:gd name="connsiteY1" fmla="*/ 7317 h 10230"/>
              <a:gd name="connsiteX2" fmla="*/ 0 w 10000"/>
              <a:gd name="connsiteY2" fmla="*/ 5216 h 10230"/>
              <a:gd name="connsiteX3" fmla="*/ 379 w 10000"/>
              <a:gd name="connsiteY3" fmla="*/ 3115 h 10230"/>
              <a:gd name="connsiteX4" fmla="*/ 551 w 10000"/>
              <a:gd name="connsiteY4" fmla="*/ 3339 h 10230"/>
              <a:gd name="connsiteX5" fmla="*/ 551 w 10000"/>
              <a:gd name="connsiteY5" fmla="*/ 230 h 10230"/>
              <a:gd name="connsiteX6" fmla="*/ 7296 w 10000"/>
              <a:gd name="connsiteY6" fmla="*/ 230 h 10230"/>
              <a:gd name="connsiteX7" fmla="*/ 10000 w 10000"/>
              <a:gd name="connsiteY7" fmla="*/ 10230 h 10230"/>
              <a:gd name="connsiteX8" fmla="*/ 551 w 10000"/>
              <a:gd name="connsiteY8" fmla="*/ 10230 h 10230"/>
              <a:gd name="connsiteX9" fmla="*/ 551 w 10000"/>
              <a:gd name="connsiteY9" fmla="*/ 7093 h 10230"/>
              <a:gd name="connsiteX0" fmla="*/ 551 w 10000"/>
              <a:gd name="connsiteY0" fmla="*/ 6869 h 10006"/>
              <a:gd name="connsiteX1" fmla="*/ 379 w 10000"/>
              <a:gd name="connsiteY1" fmla="*/ 7093 h 10006"/>
              <a:gd name="connsiteX2" fmla="*/ 0 w 10000"/>
              <a:gd name="connsiteY2" fmla="*/ 4992 h 10006"/>
              <a:gd name="connsiteX3" fmla="*/ 379 w 10000"/>
              <a:gd name="connsiteY3" fmla="*/ 2891 h 10006"/>
              <a:gd name="connsiteX4" fmla="*/ 551 w 10000"/>
              <a:gd name="connsiteY4" fmla="*/ 3115 h 10006"/>
              <a:gd name="connsiteX5" fmla="*/ 551 w 10000"/>
              <a:gd name="connsiteY5" fmla="*/ 6 h 10006"/>
              <a:gd name="connsiteX6" fmla="*/ 7296 w 10000"/>
              <a:gd name="connsiteY6" fmla="*/ 6 h 10006"/>
              <a:gd name="connsiteX7" fmla="*/ 10000 w 10000"/>
              <a:gd name="connsiteY7" fmla="*/ 10006 h 10006"/>
              <a:gd name="connsiteX8" fmla="*/ 551 w 10000"/>
              <a:gd name="connsiteY8" fmla="*/ 10006 h 10006"/>
              <a:gd name="connsiteX9" fmla="*/ 551 w 10000"/>
              <a:gd name="connsiteY9" fmla="*/ 6869 h 10006"/>
              <a:gd name="connsiteX0" fmla="*/ 551 w 10000"/>
              <a:gd name="connsiteY0" fmla="*/ 6863 h 10000"/>
              <a:gd name="connsiteX1" fmla="*/ 379 w 10000"/>
              <a:gd name="connsiteY1" fmla="*/ 7087 h 10000"/>
              <a:gd name="connsiteX2" fmla="*/ 0 w 10000"/>
              <a:gd name="connsiteY2" fmla="*/ 4986 h 10000"/>
              <a:gd name="connsiteX3" fmla="*/ 379 w 10000"/>
              <a:gd name="connsiteY3" fmla="*/ 2885 h 10000"/>
              <a:gd name="connsiteX4" fmla="*/ 551 w 10000"/>
              <a:gd name="connsiteY4" fmla="*/ 3109 h 10000"/>
              <a:gd name="connsiteX5" fmla="*/ 551 w 10000"/>
              <a:gd name="connsiteY5" fmla="*/ 0 h 10000"/>
              <a:gd name="connsiteX6" fmla="*/ 7296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63 h 10000"/>
              <a:gd name="connsiteX0" fmla="*/ 551 w 10000"/>
              <a:gd name="connsiteY0" fmla="*/ 6863 h 10000"/>
              <a:gd name="connsiteX1" fmla="*/ 379 w 10000"/>
              <a:gd name="connsiteY1" fmla="*/ 7087 h 10000"/>
              <a:gd name="connsiteX2" fmla="*/ 0 w 10000"/>
              <a:gd name="connsiteY2" fmla="*/ 4986 h 10000"/>
              <a:gd name="connsiteX3" fmla="*/ 379 w 10000"/>
              <a:gd name="connsiteY3" fmla="*/ 2885 h 10000"/>
              <a:gd name="connsiteX4" fmla="*/ 551 w 10000"/>
              <a:gd name="connsiteY4" fmla="*/ 3109 h 10000"/>
              <a:gd name="connsiteX5" fmla="*/ 551 w 10000"/>
              <a:gd name="connsiteY5" fmla="*/ 0 h 10000"/>
              <a:gd name="connsiteX6" fmla="*/ 7238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63 h 10000"/>
              <a:gd name="connsiteX0" fmla="*/ 551 w 7778"/>
              <a:gd name="connsiteY0" fmla="*/ 7595 h 10732"/>
              <a:gd name="connsiteX1" fmla="*/ 379 w 7778"/>
              <a:gd name="connsiteY1" fmla="*/ 7819 h 10732"/>
              <a:gd name="connsiteX2" fmla="*/ 0 w 7778"/>
              <a:gd name="connsiteY2" fmla="*/ 5718 h 10732"/>
              <a:gd name="connsiteX3" fmla="*/ 379 w 7778"/>
              <a:gd name="connsiteY3" fmla="*/ 3617 h 10732"/>
              <a:gd name="connsiteX4" fmla="*/ 551 w 7778"/>
              <a:gd name="connsiteY4" fmla="*/ 3841 h 10732"/>
              <a:gd name="connsiteX5" fmla="*/ 551 w 7778"/>
              <a:gd name="connsiteY5" fmla="*/ 732 h 10732"/>
              <a:gd name="connsiteX6" fmla="*/ 7238 w 7778"/>
              <a:gd name="connsiteY6" fmla="*/ 732 h 10732"/>
              <a:gd name="connsiteX7" fmla="*/ 7367 w 7778"/>
              <a:gd name="connsiteY7" fmla="*/ 10732 h 10732"/>
              <a:gd name="connsiteX8" fmla="*/ 551 w 7778"/>
              <a:gd name="connsiteY8" fmla="*/ 10732 h 10732"/>
              <a:gd name="connsiteX9" fmla="*/ 551 w 7778"/>
              <a:gd name="connsiteY9" fmla="*/ 7595 h 10732"/>
              <a:gd name="connsiteX0" fmla="*/ 708 w 10000"/>
              <a:gd name="connsiteY0" fmla="*/ 6396 h 9319"/>
              <a:gd name="connsiteX1" fmla="*/ 487 w 10000"/>
              <a:gd name="connsiteY1" fmla="*/ 6605 h 9319"/>
              <a:gd name="connsiteX2" fmla="*/ 0 w 10000"/>
              <a:gd name="connsiteY2" fmla="*/ 4647 h 9319"/>
              <a:gd name="connsiteX3" fmla="*/ 487 w 10000"/>
              <a:gd name="connsiteY3" fmla="*/ 2689 h 9319"/>
              <a:gd name="connsiteX4" fmla="*/ 708 w 10000"/>
              <a:gd name="connsiteY4" fmla="*/ 2898 h 9319"/>
              <a:gd name="connsiteX5" fmla="*/ 708 w 10000"/>
              <a:gd name="connsiteY5" fmla="*/ 1 h 9319"/>
              <a:gd name="connsiteX6" fmla="*/ 9306 w 10000"/>
              <a:gd name="connsiteY6" fmla="*/ 1 h 9319"/>
              <a:gd name="connsiteX7" fmla="*/ 9472 w 10000"/>
              <a:gd name="connsiteY7" fmla="*/ 9319 h 9319"/>
              <a:gd name="connsiteX8" fmla="*/ 708 w 10000"/>
              <a:gd name="connsiteY8" fmla="*/ 9319 h 9319"/>
              <a:gd name="connsiteX9" fmla="*/ 708 w 10000"/>
              <a:gd name="connsiteY9" fmla="*/ 6396 h 9319"/>
              <a:gd name="connsiteX0" fmla="*/ 708 w 9472"/>
              <a:gd name="connsiteY0" fmla="*/ 6863 h 10000"/>
              <a:gd name="connsiteX1" fmla="*/ 487 w 9472"/>
              <a:gd name="connsiteY1" fmla="*/ 7088 h 10000"/>
              <a:gd name="connsiteX2" fmla="*/ 0 w 9472"/>
              <a:gd name="connsiteY2" fmla="*/ 4987 h 10000"/>
              <a:gd name="connsiteX3" fmla="*/ 487 w 9472"/>
              <a:gd name="connsiteY3" fmla="*/ 2886 h 10000"/>
              <a:gd name="connsiteX4" fmla="*/ 708 w 9472"/>
              <a:gd name="connsiteY4" fmla="*/ 3110 h 10000"/>
              <a:gd name="connsiteX5" fmla="*/ 708 w 9472"/>
              <a:gd name="connsiteY5" fmla="*/ 1 h 10000"/>
              <a:gd name="connsiteX6" fmla="*/ 9306 w 9472"/>
              <a:gd name="connsiteY6" fmla="*/ 1 h 10000"/>
              <a:gd name="connsiteX7" fmla="*/ 9472 w 9472"/>
              <a:gd name="connsiteY7" fmla="*/ 10000 h 10000"/>
              <a:gd name="connsiteX8" fmla="*/ 708 w 9472"/>
              <a:gd name="connsiteY8" fmla="*/ 10000 h 10000"/>
              <a:gd name="connsiteX9" fmla="*/ 708 w 9472"/>
              <a:gd name="connsiteY9" fmla="*/ 6863 h 10000"/>
              <a:gd name="connsiteX0" fmla="*/ 747 w 9825"/>
              <a:gd name="connsiteY0" fmla="*/ 6863 h 10000"/>
              <a:gd name="connsiteX1" fmla="*/ 514 w 9825"/>
              <a:gd name="connsiteY1" fmla="*/ 7088 h 10000"/>
              <a:gd name="connsiteX2" fmla="*/ 0 w 9825"/>
              <a:gd name="connsiteY2" fmla="*/ 4987 h 10000"/>
              <a:gd name="connsiteX3" fmla="*/ 514 w 9825"/>
              <a:gd name="connsiteY3" fmla="*/ 2886 h 10000"/>
              <a:gd name="connsiteX4" fmla="*/ 747 w 9825"/>
              <a:gd name="connsiteY4" fmla="*/ 3110 h 10000"/>
              <a:gd name="connsiteX5" fmla="*/ 747 w 9825"/>
              <a:gd name="connsiteY5" fmla="*/ 1 h 10000"/>
              <a:gd name="connsiteX6" fmla="*/ 9825 w 9825"/>
              <a:gd name="connsiteY6" fmla="*/ 1 h 10000"/>
              <a:gd name="connsiteX7" fmla="*/ 9812 w 9825"/>
              <a:gd name="connsiteY7" fmla="*/ 10000 h 10000"/>
              <a:gd name="connsiteX8" fmla="*/ 747 w 9825"/>
              <a:gd name="connsiteY8" fmla="*/ 10000 h 10000"/>
              <a:gd name="connsiteX9" fmla="*/ 747 w 9825"/>
              <a:gd name="connsiteY9" fmla="*/ 6863 h 10000"/>
              <a:gd name="connsiteX0" fmla="*/ 760 w 10003"/>
              <a:gd name="connsiteY0" fmla="*/ 6863 h 10000"/>
              <a:gd name="connsiteX1" fmla="*/ 523 w 10003"/>
              <a:gd name="connsiteY1" fmla="*/ 7088 h 10000"/>
              <a:gd name="connsiteX2" fmla="*/ 0 w 10003"/>
              <a:gd name="connsiteY2" fmla="*/ 4987 h 10000"/>
              <a:gd name="connsiteX3" fmla="*/ 523 w 10003"/>
              <a:gd name="connsiteY3" fmla="*/ 2886 h 10000"/>
              <a:gd name="connsiteX4" fmla="*/ 760 w 10003"/>
              <a:gd name="connsiteY4" fmla="*/ 3110 h 10000"/>
              <a:gd name="connsiteX5" fmla="*/ 760 w 10003"/>
              <a:gd name="connsiteY5" fmla="*/ 1 h 10000"/>
              <a:gd name="connsiteX6" fmla="*/ 10000 w 10003"/>
              <a:gd name="connsiteY6" fmla="*/ 1 h 10000"/>
              <a:gd name="connsiteX7" fmla="*/ 10003 w 10003"/>
              <a:gd name="connsiteY7" fmla="*/ 10000 h 10000"/>
              <a:gd name="connsiteX8" fmla="*/ 760 w 10003"/>
              <a:gd name="connsiteY8" fmla="*/ 10000 h 10000"/>
              <a:gd name="connsiteX9" fmla="*/ 760 w 10003"/>
              <a:gd name="connsiteY9" fmla="*/ 6863 h 10000"/>
              <a:gd name="connsiteX0" fmla="*/ 760 w 10003"/>
              <a:gd name="connsiteY0" fmla="*/ 6863 h 10000"/>
              <a:gd name="connsiteX1" fmla="*/ 523 w 10003"/>
              <a:gd name="connsiteY1" fmla="*/ 7088 h 10000"/>
              <a:gd name="connsiteX2" fmla="*/ 0 w 10003"/>
              <a:gd name="connsiteY2" fmla="*/ 4987 h 10000"/>
              <a:gd name="connsiteX3" fmla="*/ 523 w 10003"/>
              <a:gd name="connsiteY3" fmla="*/ 2886 h 10000"/>
              <a:gd name="connsiteX4" fmla="*/ 760 w 10003"/>
              <a:gd name="connsiteY4" fmla="*/ 3110 h 10000"/>
              <a:gd name="connsiteX5" fmla="*/ 760 w 10003"/>
              <a:gd name="connsiteY5" fmla="*/ 1 h 10000"/>
              <a:gd name="connsiteX6" fmla="*/ 10000 w 10003"/>
              <a:gd name="connsiteY6" fmla="*/ 1 h 10000"/>
              <a:gd name="connsiteX7" fmla="*/ 10003 w 10003"/>
              <a:gd name="connsiteY7" fmla="*/ 10000 h 10000"/>
              <a:gd name="connsiteX8" fmla="*/ 760 w 10003"/>
              <a:gd name="connsiteY8" fmla="*/ 10000 h 10000"/>
              <a:gd name="connsiteX9" fmla="*/ 760 w 10003"/>
              <a:gd name="connsiteY9" fmla="*/ 686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3" h="10000">
                <a:moveTo>
                  <a:pt x="760" y="6863"/>
                </a:moveTo>
                <a:cubicBezTo>
                  <a:pt x="691" y="7003"/>
                  <a:pt x="609" y="7088"/>
                  <a:pt x="523" y="7088"/>
                </a:cubicBezTo>
                <a:cubicBezTo>
                  <a:pt x="231" y="7088"/>
                  <a:pt x="0" y="6163"/>
                  <a:pt x="0" y="4987"/>
                </a:cubicBezTo>
                <a:cubicBezTo>
                  <a:pt x="0" y="3838"/>
                  <a:pt x="231" y="2886"/>
                  <a:pt x="523" y="2886"/>
                </a:cubicBezTo>
                <a:cubicBezTo>
                  <a:pt x="609" y="2886"/>
                  <a:pt x="691" y="2970"/>
                  <a:pt x="760" y="3110"/>
                </a:cubicBezTo>
                <a:cubicBezTo>
                  <a:pt x="760" y="1"/>
                  <a:pt x="775" y="1372"/>
                  <a:pt x="760" y="1"/>
                </a:cubicBezTo>
                <a:cubicBezTo>
                  <a:pt x="2545" y="39"/>
                  <a:pt x="8207" y="-3"/>
                  <a:pt x="10000" y="1"/>
                </a:cubicBezTo>
                <a:cubicBezTo>
                  <a:pt x="10005" y="4802"/>
                  <a:pt x="10003" y="10000"/>
                  <a:pt x="10003" y="10000"/>
                </a:cubicBezTo>
                <a:lnTo>
                  <a:pt x="760" y="10000"/>
                </a:lnTo>
                <a:lnTo>
                  <a:pt x="760" y="6863"/>
                </a:lnTo>
                <a:close/>
              </a:path>
            </a:pathLst>
          </a:custGeom>
          <a:solidFill>
            <a:srgbClr val="46622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C" sz="1350" dirty="0">
              <a:solidFill>
                <a:schemeClr val="bg1"/>
              </a:solidFill>
            </a:endParaRPr>
          </a:p>
        </p:txBody>
      </p:sp>
      <p:sp>
        <p:nvSpPr>
          <p:cNvPr id="50" name="Freeform 12"/>
          <p:cNvSpPr>
            <a:spLocks/>
          </p:cNvSpPr>
          <p:nvPr/>
        </p:nvSpPr>
        <p:spPr bwMode="auto">
          <a:xfrm>
            <a:off x="1872008" y="3067136"/>
            <a:ext cx="6070016" cy="834060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431 w 10708"/>
              <a:gd name="connsiteY0" fmla="*/ 202 h 10202"/>
              <a:gd name="connsiteX1" fmla="*/ 10000 w 10708"/>
              <a:gd name="connsiteY1" fmla="*/ 202 h 10202"/>
              <a:gd name="connsiteX2" fmla="*/ 10000 w 10708"/>
              <a:gd name="connsiteY2" fmla="*/ 2939 h 10202"/>
              <a:gd name="connsiteX3" fmla="*/ 9604 w 10708"/>
              <a:gd name="connsiteY3" fmla="*/ 5202 h 10202"/>
              <a:gd name="connsiteX4" fmla="*/ 10000 w 10708"/>
              <a:gd name="connsiteY4" fmla="*/ 7465 h 10202"/>
              <a:gd name="connsiteX5" fmla="*/ 10000 w 10708"/>
              <a:gd name="connsiteY5" fmla="*/ 10202 h 10202"/>
              <a:gd name="connsiteX6" fmla="*/ 0 w 10708"/>
              <a:gd name="connsiteY6" fmla="*/ 10202 h 10202"/>
              <a:gd name="connsiteX7" fmla="*/ 431 w 10708"/>
              <a:gd name="connsiteY7" fmla="*/ 202 h 10202"/>
              <a:gd name="connsiteX0" fmla="*/ 431 w 10708"/>
              <a:gd name="connsiteY0" fmla="*/ 202 h 10202"/>
              <a:gd name="connsiteX1" fmla="*/ 10000 w 10708"/>
              <a:gd name="connsiteY1" fmla="*/ 202 h 10202"/>
              <a:gd name="connsiteX2" fmla="*/ 10000 w 10708"/>
              <a:gd name="connsiteY2" fmla="*/ 2939 h 10202"/>
              <a:gd name="connsiteX3" fmla="*/ 9604 w 10708"/>
              <a:gd name="connsiteY3" fmla="*/ 5202 h 10202"/>
              <a:gd name="connsiteX4" fmla="*/ 10000 w 10708"/>
              <a:gd name="connsiteY4" fmla="*/ 7465 h 10202"/>
              <a:gd name="connsiteX5" fmla="*/ 10000 w 10708"/>
              <a:gd name="connsiteY5" fmla="*/ 10202 h 10202"/>
              <a:gd name="connsiteX6" fmla="*/ 0 w 10708"/>
              <a:gd name="connsiteY6" fmla="*/ 10202 h 10202"/>
              <a:gd name="connsiteX7" fmla="*/ 431 w 10708"/>
              <a:gd name="connsiteY7" fmla="*/ 202 h 10202"/>
              <a:gd name="connsiteX0" fmla="*/ 431 w 10003"/>
              <a:gd name="connsiteY0" fmla="*/ 202 h 10202"/>
              <a:gd name="connsiteX1" fmla="*/ 10000 w 10003"/>
              <a:gd name="connsiteY1" fmla="*/ 202 h 10202"/>
              <a:gd name="connsiteX2" fmla="*/ 10000 w 10003"/>
              <a:gd name="connsiteY2" fmla="*/ 2939 h 10202"/>
              <a:gd name="connsiteX3" fmla="*/ 9604 w 10003"/>
              <a:gd name="connsiteY3" fmla="*/ 5202 h 10202"/>
              <a:gd name="connsiteX4" fmla="*/ 10000 w 10003"/>
              <a:gd name="connsiteY4" fmla="*/ 7465 h 10202"/>
              <a:gd name="connsiteX5" fmla="*/ 10000 w 10003"/>
              <a:gd name="connsiteY5" fmla="*/ 10202 h 10202"/>
              <a:gd name="connsiteX6" fmla="*/ 0 w 10003"/>
              <a:gd name="connsiteY6" fmla="*/ 10202 h 10202"/>
              <a:gd name="connsiteX7" fmla="*/ 431 w 10003"/>
              <a:gd name="connsiteY7" fmla="*/ 202 h 10202"/>
              <a:gd name="connsiteX0" fmla="*/ 431 w 10003"/>
              <a:gd name="connsiteY0" fmla="*/ 37 h 10037"/>
              <a:gd name="connsiteX1" fmla="*/ 10000 w 10003"/>
              <a:gd name="connsiteY1" fmla="*/ 37 h 10037"/>
              <a:gd name="connsiteX2" fmla="*/ 10000 w 10003"/>
              <a:gd name="connsiteY2" fmla="*/ 2774 h 10037"/>
              <a:gd name="connsiteX3" fmla="*/ 9604 w 10003"/>
              <a:gd name="connsiteY3" fmla="*/ 5037 h 10037"/>
              <a:gd name="connsiteX4" fmla="*/ 10000 w 10003"/>
              <a:gd name="connsiteY4" fmla="*/ 7300 h 10037"/>
              <a:gd name="connsiteX5" fmla="*/ 10000 w 10003"/>
              <a:gd name="connsiteY5" fmla="*/ 10037 h 10037"/>
              <a:gd name="connsiteX6" fmla="*/ 0 w 10003"/>
              <a:gd name="connsiteY6" fmla="*/ 10037 h 10037"/>
              <a:gd name="connsiteX7" fmla="*/ 431 w 10003"/>
              <a:gd name="connsiteY7" fmla="*/ 37 h 10037"/>
              <a:gd name="connsiteX0" fmla="*/ 431 w 10003"/>
              <a:gd name="connsiteY0" fmla="*/ 0 h 10000"/>
              <a:gd name="connsiteX1" fmla="*/ 10000 w 10003"/>
              <a:gd name="connsiteY1" fmla="*/ 0 h 10000"/>
              <a:gd name="connsiteX2" fmla="*/ 10000 w 10003"/>
              <a:gd name="connsiteY2" fmla="*/ 2737 h 10000"/>
              <a:gd name="connsiteX3" fmla="*/ 9604 w 10003"/>
              <a:gd name="connsiteY3" fmla="*/ 5000 h 10000"/>
              <a:gd name="connsiteX4" fmla="*/ 10000 w 10003"/>
              <a:gd name="connsiteY4" fmla="*/ 7263 h 10000"/>
              <a:gd name="connsiteX5" fmla="*/ 10000 w 10003"/>
              <a:gd name="connsiteY5" fmla="*/ 10000 h 10000"/>
              <a:gd name="connsiteX6" fmla="*/ 0 w 10003"/>
              <a:gd name="connsiteY6" fmla="*/ 10000 h 10000"/>
              <a:gd name="connsiteX7" fmla="*/ 431 w 10003"/>
              <a:gd name="connsiteY7" fmla="*/ 0 h 10000"/>
              <a:gd name="connsiteX0" fmla="*/ 35 w 9607"/>
              <a:gd name="connsiteY0" fmla="*/ 0 h 10000"/>
              <a:gd name="connsiteX1" fmla="*/ 9604 w 9607"/>
              <a:gd name="connsiteY1" fmla="*/ 0 h 10000"/>
              <a:gd name="connsiteX2" fmla="*/ 9604 w 9607"/>
              <a:gd name="connsiteY2" fmla="*/ 2737 h 10000"/>
              <a:gd name="connsiteX3" fmla="*/ 9208 w 9607"/>
              <a:gd name="connsiteY3" fmla="*/ 5000 h 10000"/>
              <a:gd name="connsiteX4" fmla="*/ 9604 w 9607"/>
              <a:gd name="connsiteY4" fmla="*/ 7263 h 10000"/>
              <a:gd name="connsiteX5" fmla="*/ 9604 w 9607"/>
              <a:gd name="connsiteY5" fmla="*/ 10000 h 10000"/>
              <a:gd name="connsiteX6" fmla="*/ 104 w 9607"/>
              <a:gd name="connsiteY6" fmla="*/ 10000 h 10000"/>
              <a:gd name="connsiteX7" fmla="*/ 35 w 9607"/>
              <a:gd name="connsiteY7" fmla="*/ 0 h 10000"/>
              <a:gd name="connsiteX0" fmla="*/ 40 w 10004"/>
              <a:gd name="connsiteY0" fmla="*/ 0 h 10000"/>
              <a:gd name="connsiteX1" fmla="*/ 10001 w 10004"/>
              <a:gd name="connsiteY1" fmla="*/ 0 h 10000"/>
              <a:gd name="connsiteX2" fmla="*/ 10001 w 10004"/>
              <a:gd name="connsiteY2" fmla="*/ 2737 h 10000"/>
              <a:gd name="connsiteX3" fmla="*/ 9589 w 10004"/>
              <a:gd name="connsiteY3" fmla="*/ 5000 h 10000"/>
              <a:gd name="connsiteX4" fmla="*/ 10001 w 10004"/>
              <a:gd name="connsiteY4" fmla="*/ 7263 h 10000"/>
              <a:gd name="connsiteX5" fmla="*/ 10001 w 10004"/>
              <a:gd name="connsiteY5" fmla="*/ 10000 h 10000"/>
              <a:gd name="connsiteX6" fmla="*/ 61 w 10004"/>
              <a:gd name="connsiteY6" fmla="*/ 10000 h 10000"/>
              <a:gd name="connsiteX7" fmla="*/ 40 w 10004"/>
              <a:gd name="connsiteY7" fmla="*/ 0 h 10000"/>
              <a:gd name="connsiteX0" fmla="*/ 63 w 10027"/>
              <a:gd name="connsiteY0" fmla="*/ 0 h 10000"/>
              <a:gd name="connsiteX1" fmla="*/ 10024 w 10027"/>
              <a:gd name="connsiteY1" fmla="*/ 0 h 10000"/>
              <a:gd name="connsiteX2" fmla="*/ 10024 w 10027"/>
              <a:gd name="connsiteY2" fmla="*/ 2737 h 10000"/>
              <a:gd name="connsiteX3" fmla="*/ 9612 w 10027"/>
              <a:gd name="connsiteY3" fmla="*/ 5000 h 10000"/>
              <a:gd name="connsiteX4" fmla="*/ 10024 w 10027"/>
              <a:gd name="connsiteY4" fmla="*/ 7263 h 10000"/>
              <a:gd name="connsiteX5" fmla="*/ 10024 w 10027"/>
              <a:gd name="connsiteY5" fmla="*/ 10000 h 10000"/>
              <a:gd name="connsiteX6" fmla="*/ 84 w 10027"/>
              <a:gd name="connsiteY6" fmla="*/ 10000 h 10000"/>
              <a:gd name="connsiteX7" fmla="*/ 63 w 10027"/>
              <a:gd name="connsiteY7" fmla="*/ 0 h 10000"/>
              <a:gd name="connsiteX0" fmla="*/ 2 w 9966"/>
              <a:gd name="connsiteY0" fmla="*/ 0 h 10000"/>
              <a:gd name="connsiteX1" fmla="*/ 9963 w 9966"/>
              <a:gd name="connsiteY1" fmla="*/ 0 h 10000"/>
              <a:gd name="connsiteX2" fmla="*/ 9963 w 9966"/>
              <a:gd name="connsiteY2" fmla="*/ 2737 h 10000"/>
              <a:gd name="connsiteX3" fmla="*/ 9551 w 9966"/>
              <a:gd name="connsiteY3" fmla="*/ 5000 h 10000"/>
              <a:gd name="connsiteX4" fmla="*/ 9963 w 9966"/>
              <a:gd name="connsiteY4" fmla="*/ 7263 h 10000"/>
              <a:gd name="connsiteX5" fmla="*/ 9963 w 9966"/>
              <a:gd name="connsiteY5" fmla="*/ 10000 h 10000"/>
              <a:gd name="connsiteX6" fmla="*/ 23 w 9966"/>
              <a:gd name="connsiteY6" fmla="*/ 10000 h 10000"/>
              <a:gd name="connsiteX7" fmla="*/ 2 w 9966"/>
              <a:gd name="connsiteY7" fmla="*/ 0 h 10000"/>
              <a:gd name="connsiteX0" fmla="*/ 0 w 9998"/>
              <a:gd name="connsiteY0" fmla="*/ 0 h 10000"/>
              <a:gd name="connsiteX1" fmla="*/ 9995 w 9998"/>
              <a:gd name="connsiteY1" fmla="*/ 0 h 10000"/>
              <a:gd name="connsiteX2" fmla="*/ 9995 w 9998"/>
              <a:gd name="connsiteY2" fmla="*/ 2737 h 10000"/>
              <a:gd name="connsiteX3" fmla="*/ 9582 w 9998"/>
              <a:gd name="connsiteY3" fmla="*/ 5000 h 10000"/>
              <a:gd name="connsiteX4" fmla="*/ 9995 w 9998"/>
              <a:gd name="connsiteY4" fmla="*/ 7263 h 10000"/>
              <a:gd name="connsiteX5" fmla="*/ 9995 w 9998"/>
              <a:gd name="connsiteY5" fmla="*/ 10000 h 10000"/>
              <a:gd name="connsiteX6" fmla="*/ 21 w 9998"/>
              <a:gd name="connsiteY6" fmla="*/ 10000 h 10000"/>
              <a:gd name="connsiteX7" fmla="*/ 0 w 9998"/>
              <a:gd name="connsiteY7" fmla="*/ 0 h 10000"/>
              <a:gd name="connsiteX0" fmla="*/ 0 w 9990"/>
              <a:gd name="connsiteY0" fmla="*/ 75 h 10000"/>
              <a:gd name="connsiteX1" fmla="*/ 9987 w 9990"/>
              <a:gd name="connsiteY1" fmla="*/ 0 h 10000"/>
              <a:gd name="connsiteX2" fmla="*/ 9987 w 9990"/>
              <a:gd name="connsiteY2" fmla="*/ 2737 h 10000"/>
              <a:gd name="connsiteX3" fmla="*/ 9574 w 9990"/>
              <a:gd name="connsiteY3" fmla="*/ 5000 h 10000"/>
              <a:gd name="connsiteX4" fmla="*/ 9987 w 9990"/>
              <a:gd name="connsiteY4" fmla="*/ 7263 h 10000"/>
              <a:gd name="connsiteX5" fmla="*/ 9987 w 9990"/>
              <a:gd name="connsiteY5" fmla="*/ 10000 h 10000"/>
              <a:gd name="connsiteX6" fmla="*/ 11 w 9990"/>
              <a:gd name="connsiteY6" fmla="*/ 10000 h 10000"/>
              <a:gd name="connsiteX7" fmla="*/ 0 w 9990"/>
              <a:gd name="connsiteY7" fmla="*/ 75 h 10000"/>
              <a:gd name="connsiteX0" fmla="*/ 0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584 w 10000"/>
              <a:gd name="connsiteY3" fmla="*/ 5000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11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584 w 10000"/>
              <a:gd name="connsiteY3" fmla="*/ 5000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11 w 10000"/>
              <a:gd name="connsiteY6" fmla="*/ 10000 h 10000"/>
              <a:gd name="connsiteX7" fmla="*/ 0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9997" y="0"/>
                </a:lnTo>
                <a:cubicBezTo>
                  <a:pt x="10004" y="1276"/>
                  <a:pt x="9997" y="447"/>
                  <a:pt x="9997" y="2737"/>
                </a:cubicBezTo>
                <a:cubicBezTo>
                  <a:pt x="9782" y="2318"/>
                  <a:pt x="9584" y="3436"/>
                  <a:pt x="9584" y="5000"/>
                </a:cubicBezTo>
                <a:cubicBezTo>
                  <a:pt x="9584" y="6564"/>
                  <a:pt x="9786" y="7682"/>
                  <a:pt x="9997" y="7263"/>
                </a:cubicBezTo>
                <a:lnTo>
                  <a:pt x="9997" y="10000"/>
                </a:lnTo>
                <a:lnTo>
                  <a:pt x="11" y="10000"/>
                </a:lnTo>
                <a:cubicBezTo>
                  <a:pt x="-2" y="6742"/>
                  <a:pt x="14" y="400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51" name="Freeform 13"/>
          <p:cNvSpPr>
            <a:spLocks/>
          </p:cNvSpPr>
          <p:nvPr/>
        </p:nvSpPr>
        <p:spPr bwMode="auto">
          <a:xfrm>
            <a:off x="7697286" y="3067138"/>
            <a:ext cx="3338766" cy="831271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551 w 10000"/>
              <a:gd name="connsiteY0" fmla="*/ 7123 h 10232"/>
              <a:gd name="connsiteX1" fmla="*/ 379 w 10000"/>
              <a:gd name="connsiteY1" fmla="*/ 7347 h 10232"/>
              <a:gd name="connsiteX2" fmla="*/ 0 w 10000"/>
              <a:gd name="connsiteY2" fmla="*/ 5246 h 10232"/>
              <a:gd name="connsiteX3" fmla="*/ 379 w 10000"/>
              <a:gd name="connsiteY3" fmla="*/ 3145 h 10232"/>
              <a:gd name="connsiteX4" fmla="*/ 551 w 10000"/>
              <a:gd name="connsiteY4" fmla="*/ 3369 h 10232"/>
              <a:gd name="connsiteX5" fmla="*/ 551 w 10000"/>
              <a:gd name="connsiteY5" fmla="*/ 232 h 10232"/>
              <a:gd name="connsiteX6" fmla="*/ 7252 w 10000"/>
              <a:gd name="connsiteY6" fmla="*/ 232 h 10232"/>
              <a:gd name="connsiteX7" fmla="*/ 10000 w 10000"/>
              <a:gd name="connsiteY7" fmla="*/ 10232 h 10232"/>
              <a:gd name="connsiteX8" fmla="*/ 551 w 10000"/>
              <a:gd name="connsiteY8" fmla="*/ 10232 h 10232"/>
              <a:gd name="connsiteX9" fmla="*/ 551 w 10000"/>
              <a:gd name="connsiteY9" fmla="*/ 7123 h 10232"/>
              <a:gd name="connsiteX0" fmla="*/ 551 w 10000"/>
              <a:gd name="connsiteY0" fmla="*/ 6891 h 10000"/>
              <a:gd name="connsiteX1" fmla="*/ 379 w 10000"/>
              <a:gd name="connsiteY1" fmla="*/ 7115 h 10000"/>
              <a:gd name="connsiteX2" fmla="*/ 0 w 10000"/>
              <a:gd name="connsiteY2" fmla="*/ 5014 h 10000"/>
              <a:gd name="connsiteX3" fmla="*/ 379 w 10000"/>
              <a:gd name="connsiteY3" fmla="*/ 2913 h 10000"/>
              <a:gd name="connsiteX4" fmla="*/ 551 w 10000"/>
              <a:gd name="connsiteY4" fmla="*/ 3137 h 10000"/>
              <a:gd name="connsiteX5" fmla="*/ 551 w 10000"/>
              <a:gd name="connsiteY5" fmla="*/ 0 h 10000"/>
              <a:gd name="connsiteX6" fmla="*/ 7252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91 h 10000"/>
              <a:gd name="connsiteX0" fmla="*/ 551 w 10000"/>
              <a:gd name="connsiteY0" fmla="*/ 6891 h 10000"/>
              <a:gd name="connsiteX1" fmla="*/ 379 w 10000"/>
              <a:gd name="connsiteY1" fmla="*/ 7115 h 10000"/>
              <a:gd name="connsiteX2" fmla="*/ 0 w 10000"/>
              <a:gd name="connsiteY2" fmla="*/ 5014 h 10000"/>
              <a:gd name="connsiteX3" fmla="*/ 379 w 10000"/>
              <a:gd name="connsiteY3" fmla="*/ 2913 h 10000"/>
              <a:gd name="connsiteX4" fmla="*/ 551 w 10000"/>
              <a:gd name="connsiteY4" fmla="*/ 3137 h 10000"/>
              <a:gd name="connsiteX5" fmla="*/ 551 w 10000"/>
              <a:gd name="connsiteY5" fmla="*/ 0 h 10000"/>
              <a:gd name="connsiteX6" fmla="*/ 7252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91 h 10000"/>
              <a:gd name="connsiteX0" fmla="*/ 551 w 10000"/>
              <a:gd name="connsiteY0" fmla="*/ 6891 h 10000"/>
              <a:gd name="connsiteX1" fmla="*/ 379 w 10000"/>
              <a:gd name="connsiteY1" fmla="*/ 7115 h 10000"/>
              <a:gd name="connsiteX2" fmla="*/ 0 w 10000"/>
              <a:gd name="connsiteY2" fmla="*/ 5014 h 10000"/>
              <a:gd name="connsiteX3" fmla="*/ 379 w 10000"/>
              <a:gd name="connsiteY3" fmla="*/ 2913 h 10000"/>
              <a:gd name="connsiteX4" fmla="*/ 551 w 10000"/>
              <a:gd name="connsiteY4" fmla="*/ 3137 h 10000"/>
              <a:gd name="connsiteX5" fmla="*/ 551 w 10000"/>
              <a:gd name="connsiteY5" fmla="*/ 0 h 10000"/>
              <a:gd name="connsiteX6" fmla="*/ 7252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91 h 10000"/>
              <a:gd name="connsiteX0" fmla="*/ 551 w 10000"/>
              <a:gd name="connsiteY0" fmla="*/ 6891 h 10000"/>
              <a:gd name="connsiteX1" fmla="*/ 379 w 10000"/>
              <a:gd name="connsiteY1" fmla="*/ 7115 h 10000"/>
              <a:gd name="connsiteX2" fmla="*/ 0 w 10000"/>
              <a:gd name="connsiteY2" fmla="*/ 5014 h 10000"/>
              <a:gd name="connsiteX3" fmla="*/ 379 w 10000"/>
              <a:gd name="connsiteY3" fmla="*/ 2913 h 10000"/>
              <a:gd name="connsiteX4" fmla="*/ 551 w 10000"/>
              <a:gd name="connsiteY4" fmla="*/ 3137 h 10000"/>
              <a:gd name="connsiteX5" fmla="*/ 551 w 10000"/>
              <a:gd name="connsiteY5" fmla="*/ 0 h 10000"/>
              <a:gd name="connsiteX6" fmla="*/ 7252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91 h 10000"/>
              <a:gd name="connsiteX0" fmla="*/ 551 w 7760"/>
              <a:gd name="connsiteY0" fmla="*/ 7631 h 10740"/>
              <a:gd name="connsiteX1" fmla="*/ 379 w 7760"/>
              <a:gd name="connsiteY1" fmla="*/ 7855 h 10740"/>
              <a:gd name="connsiteX2" fmla="*/ 0 w 7760"/>
              <a:gd name="connsiteY2" fmla="*/ 5754 h 10740"/>
              <a:gd name="connsiteX3" fmla="*/ 379 w 7760"/>
              <a:gd name="connsiteY3" fmla="*/ 3653 h 10740"/>
              <a:gd name="connsiteX4" fmla="*/ 551 w 7760"/>
              <a:gd name="connsiteY4" fmla="*/ 3877 h 10740"/>
              <a:gd name="connsiteX5" fmla="*/ 551 w 7760"/>
              <a:gd name="connsiteY5" fmla="*/ 740 h 10740"/>
              <a:gd name="connsiteX6" fmla="*/ 7252 w 7760"/>
              <a:gd name="connsiteY6" fmla="*/ 740 h 10740"/>
              <a:gd name="connsiteX7" fmla="*/ 7289 w 7760"/>
              <a:gd name="connsiteY7" fmla="*/ 10740 h 10740"/>
              <a:gd name="connsiteX8" fmla="*/ 551 w 7760"/>
              <a:gd name="connsiteY8" fmla="*/ 10740 h 10740"/>
              <a:gd name="connsiteX9" fmla="*/ 551 w 7760"/>
              <a:gd name="connsiteY9" fmla="*/ 7631 h 10740"/>
              <a:gd name="connsiteX0" fmla="*/ 710 w 10001"/>
              <a:gd name="connsiteY0" fmla="*/ 6416 h 9311"/>
              <a:gd name="connsiteX1" fmla="*/ 488 w 10001"/>
              <a:gd name="connsiteY1" fmla="*/ 6625 h 9311"/>
              <a:gd name="connsiteX2" fmla="*/ 0 w 10001"/>
              <a:gd name="connsiteY2" fmla="*/ 4669 h 9311"/>
              <a:gd name="connsiteX3" fmla="*/ 488 w 10001"/>
              <a:gd name="connsiteY3" fmla="*/ 2712 h 9311"/>
              <a:gd name="connsiteX4" fmla="*/ 710 w 10001"/>
              <a:gd name="connsiteY4" fmla="*/ 2921 h 9311"/>
              <a:gd name="connsiteX5" fmla="*/ 710 w 10001"/>
              <a:gd name="connsiteY5" fmla="*/ 0 h 9311"/>
              <a:gd name="connsiteX6" fmla="*/ 9345 w 10001"/>
              <a:gd name="connsiteY6" fmla="*/ 0 h 9311"/>
              <a:gd name="connsiteX7" fmla="*/ 9393 w 10001"/>
              <a:gd name="connsiteY7" fmla="*/ 9311 h 9311"/>
              <a:gd name="connsiteX8" fmla="*/ 710 w 10001"/>
              <a:gd name="connsiteY8" fmla="*/ 9311 h 9311"/>
              <a:gd name="connsiteX9" fmla="*/ 710 w 10001"/>
              <a:gd name="connsiteY9" fmla="*/ 6416 h 9311"/>
              <a:gd name="connsiteX0" fmla="*/ 710 w 9392"/>
              <a:gd name="connsiteY0" fmla="*/ 6891 h 10000"/>
              <a:gd name="connsiteX1" fmla="*/ 488 w 9392"/>
              <a:gd name="connsiteY1" fmla="*/ 7115 h 10000"/>
              <a:gd name="connsiteX2" fmla="*/ 0 w 9392"/>
              <a:gd name="connsiteY2" fmla="*/ 5014 h 10000"/>
              <a:gd name="connsiteX3" fmla="*/ 488 w 9392"/>
              <a:gd name="connsiteY3" fmla="*/ 2913 h 10000"/>
              <a:gd name="connsiteX4" fmla="*/ 710 w 9392"/>
              <a:gd name="connsiteY4" fmla="*/ 3137 h 10000"/>
              <a:gd name="connsiteX5" fmla="*/ 710 w 9392"/>
              <a:gd name="connsiteY5" fmla="*/ 0 h 10000"/>
              <a:gd name="connsiteX6" fmla="*/ 9344 w 9392"/>
              <a:gd name="connsiteY6" fmla="*/ 0 h 10000"/>
              <a:gd name="connsiteX7" fmla="*/ 9392 w 9392"/>
              <a:gd name="connsiteY7" fmla="*/ 10000 h 10000"/>
              <a:gd name="connsiteX8" fmla="*/ 710 w 9392"/>
              <a:gd name="connsiteY8" fmla="*/ 10000 h 10000"/>
              <a:gd name="connsiteX9" fmla="*/ 710 w 9392"/>
              <a:gd name="connsiteY9" fmla="*/ 6891 h 10000"/>
              <a:gd name="connsiteX0" fmla="*/ 756 w 9961"/>
              <a:gd name="connsiteY0" fmla="*/ 6891 h 10000"/>
              <a:gd name="connsiteX1" fmla="*/ 520 w 9961"/>
              <a:gd name="connsiteY1" fmla="*/ 7115 h 10000"/>
              <a:gd name="connsiteX2" fmla="*/ 0 w 9961"/>
              <a:gd name="connsiteY2" fmla="*/ 5014 h 10000"/>
              <a:gd name="connsiteX3" fmla="*/ 520 w 9961"/>
              <a:gd name="connsiteY3" fmla="*/ 2913 h 10000"/>
              <a:gd name="connsiteX4" fmla="*/ 756 w 9961"/>
              <a:gd name="connsiteY4" fmla="*/ 3137 h 10000"/>
              <a:gd name="connsiteX5" fmla="*/ 756 w 9961"/>
              <a:gd name="connsiteY5" fmla="*/ 0 h 10000"/>
              <a:gd name="connsiteX6" fmla="*/ 9949 w 9961"/>
              <a:gd name="connsiteY6" fmla="*/ 0 h 10000"/>
              <a:gd name="connsiteX7" fmla="*/ 9961 w 9961"/>
              <a:gd name="connsiteY7" fmla="*/ 10000 h 10000"/>
              <a:gd name="connsiteX8" fmla="*/ 756 w 9961"/>
              <a:gd name="connsiteY8" fmla="*/ 10000 h 10000"/>
              <a:gd name="connsiteX9" fmla="*/ 756 w 9961"/>
              <a:gd name="connsiteY9" fmla="*/ 6891 h 10000"/>
              <a:gd name="connsiteX0" fmla="*/ 759 w 10000"/>
              <a:gd name="connsiteY0" fmla="*/ 6891 h 10000"/>
              <a:gd name="connsiteX1" fmla="*/ 522 w 10000"/>
              <a:gd name="connsiteY1" fmla="*/ 7115 h 10000"/>
              <a:gd name="connsiteX2" fmla="*/ 0 w 10000"/>
              <a:gd name="connsiteY2" fmla="*/ 5014 h 10000"/>
              <a:gd name="connsiteX3" fmla="*/ 522 w 10000"/>
              <a:gd name="connsiteY3" fmla="*/ 2913 h 10000"/>
              <a:gd name="connsiteX4" fmla="*/ 759 w 10000"/>
              <a:gd name="connsiteY4" fmla="*/ 3137 h 10000"/>
              <a:gd name="connsiteX5" fmla="*/ 759 w 10000"/>
              <a:gd name="connsiteY5" fmla="*/ 0 h 10000"/>
              <a:gd name="connsiteX6" fmla="*/ 9988 w 10000"/>
              <a:gd name="connsiteY6" fmla="*/ 0 h 10000"/>
              <a:gd name="connsiteX7" fmla="*/ 10000 w 10000"/>
              <a:gd name="connsiteY7" fmla="*/ 10000 h 10000"/>
              <a:gd name="connsiteX8" fmla="*/ 759 w 10000"/>
              <a:gd name="connsiteY8" fmla="*/ 10000 h 10000"/>
              <a:gd name="connsiteX9" fmla="*/ 759 w 10000"/>
              <a:gd name="connsiteY9" fmla="*/ 6891 h 10000"/>
              <a:gd name="connsiteX0" fmla="*/ 759 w 10000"/>
              <a:gd name="connsiteY0" fmla="*/ 6891 h 10000"/>
              <a:gd name="connsiteX1" fmla="*/ 522 w 10000"/>
              <a:gd name="connsiteY1" fmla="*/ 7115 h 10000"/>
              <a:gd name="connsiteX2" fmla="*/ 0 w 10000"/>
              <a:gd name="connsiteY2" fmla="*/ 5014 h 10000"/>
              <a:gd name="connsiteX3" fmla="*/ 522 w 10000"/>
              <a:gd name="connsiteY3" fmla="*/ 2913 h 10000"/>
              <a:gd name="connsiteX4" fmla="*/ 759 w 10000"/>
              <a:gd name="connsiteY4" fmla="*/ 3137 h 10000"/>
              <a:gd name="connsiteX5" fmla="*/ 759 w 10000"/>
              <a:gd name="connsiteY5" fmla="*/ 0 h 10000"/>
              <a:gd name="connsiteX6" fmla="*/ 9988 w 10000"/>
              <a:gd name="connsiteY6" fmla="*/ 0 h 10000"/>
              <a:gd name="connsiteX7" fmla="*/ 10000 w 10000"/>
              <a:gd name="connsiteY7" fmla="*/ 10000 h 10000"/>
              <a:gd name="connsiteX8" fmla="*/ 759 w 10000"/>
              <a:gd name="connsiteY8" fmla="*/ 10000 h 10000"/>
              <a:gd name="connsiteX9" fmla="*/ 759 w 10000"/>
              <a:gd name="connsiteY9" fmla="*/ 6891 h 10000"/>
              <a:gd name="connsiteX0" fmla="*/ 759 w 10000"/>
              <a:gd name="connsiteY0" fmla="*/ 6891 h 10000"/>
              <a:gd name="connsiteX1" fmla="*/ 522 w 10000"/>
              <a:gd name="connsiteY1" fmla="*/ 7115 h 10000"/>
              <a:gd name="connsiteX2" fmla="*/ 0 w 10000"/>
              <a:gd name="connsiteY2" fmla="*/ 5014 h 10000"/>
              <a:gd name="connsiteX3" fmla="*/ 522 w 10000"/>
              <a:gd name="connsiteY3" fmla="*/ 2913 h 10000"/>
              <a:gd name="connsiteX4" fmla="*/ 759 w 10000"/>
              <a:gd name="connsiteY4" fmla="*/ 3137 h 10000"/>
              <a:gd name="connsiteX5" fmla="*/ 759 w 10000"/>
              <a:gd name="connsiteY5" fmla="*/ 0 h 10000"/>
              <a:gd name="connsiteX6" fmla="*/ 9988 w 10000"/>
              <a:gd name="connsiteY6" fmla="*/ 0 h 10000"/>
              <a:gd name="connsiteX7" fmla="*/ 10000 w 10000"/>
              <a:gd name="connsiteY7" fmla="*/ 10000 h 10000"/>
              <a:gd name="connsiteX8" fmla="*/ 759 w 10000"/>
              <a:gd name="connsiteY8" fmla="*/ 10000 h 10000"/>
              <a:gd name="connsiteX9" fmla="*/ 759 w 10000"/>
              <a:gd name="connsiteY9" fmla="*/ 6891 h 10000"/>
              <a:gd name="connsiteX0" fmla="*/ 759 w 9988"/>
              <a:gd name="connsiteY0" fmla="*/ 6891 h 10000"/>
              <a:gd name="connsiteX1" fmla="*/ 522 w 9988"/>
              <a:gd name="connsiteY1" fmla="*/ 7115 h 10000"/>
              <a:gd name="connsiteX2" fmla="*/ 0 w 9988"/>
              <a:gd name="connsiteY2" fmla="*/ 5014 h 10000"/>
              <a:gd name="connsiteX3" fmla="*/ 522 w 9988"/>
              <a:gd name="connsiteY3" fmla="*/ 2913 h 10000"/>
              <a:gd name="connsiteX4" fmla="*/ 759 w 9988"/>
              <a:gd name="connsiteY4" fmla="*/ 3137 h 10000"/>
              <a:gd name="connsiteX5" fmla="*/ 759 w 9988"/>
              <a:gd name="connsiteY5" fmla="*/ 0 h 10000"/>
              <a:gd name="connsiteX6" fmla="*/ 9988 w 9988"/>
              <a:gd name="connsiteY6" fmla="*/ 0 h 10000"/>
              <a:gd name="connsiteX7" fmla="*/ 9987 w 9988"/>
              <a:gd name="connsiteY7" fmla="*/ 10000 h 10000"/>
              <a:gd name="connsiteX8" fmla="*/ 759 w 9988"/>
              <a:gd name="connsiteY8" fmla="*/ 10000 h 10000"/>
              <a:gd name="connsiteX9" fmla="*/ 759 w 9988"/>
              <a:gd name="connsiteY9" fmla="*/ 68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88" h="10000">
                <a:moveTo>
                  <a:pt x="759" y="6891"/>
                </a:moveTo>
                <a:cubicBezTo>
                  <a:pt x="689" y="7031"/>
                  <a:pt x="606" y="7115"/>
                  <a:pt x="522" y="7115"/>
                </a:cubicBezTo>
                <a:cubicBezTo>
                  <a:pt x="230" y="7115"/>
                  <a:pt x="0" y="6162"/>
                  <a:pt x="0" y="5014"/>
                </a:cubicBezTo>
                <a:cubicBezTo>
                  <a:pt x="0" y="3838"/>
                  <a:pt x="230" y="2913"/>
                  <a:pt x="522" y="2913"/>
                </a:cubicBezTo>
                <a:cubicBezTo>
                  <a:pt x="606" y="2913"/>
                  <a:pt x="689" y="2998"/>
                  <a:pt x="759" y="3137"/>
                </a:cubicBezTo>
                <a:cubicBezTo>
                  <a:pt x="759" y="0"/>
                  <a:pt x="748" y="1442"/>
                  <a:pt x="759" y="0"/>
                </a:cubicBezTo>
                <a:lnTo>
                  <a:pt x="9988" y="0"/>
                </a:lnTo>
                <a:cubicBezTo>
                  <a:pt x="9980" y="4899"/>
                  <a:pt x="9987" y="10000"/>
                  <a:pt x="9987" y="10000"/>
                </a:cubicBezTo>
                <a:lnTo>
                  <a:pt x="759" y="10000"/>
                </a:lnTo>
                <a:lnTo>
                  <a:pt x="759" y="6891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C" sz="1350" dirty="0">
              <a:solidFill>
                <a:schemeClr val="bg1"/>
              </a:solidFill>
            </a:endParaRPr>
          </a:p>
        </p:txBody>
      </p:sp>
      <p:sp>
        <p:nvSpPr>
          <p:cNvPr id="52" name="Freeform 14"/>
          <p:cNvSpPr>
            <a:spLocks/>
          </p:cNvSpPr>
          <p:nvPr/>
        </p:nvSpPr>
        <p:spPr bwMode="auto">
          <a:xfrm>
            <a:off x="1878409" y="3895616"/>
            <a:ext cx="6062346" cy="834060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451 w 10707"/>
              <a:gd name="connsiteY0" fmla="*/ 202 h 10202"/>
              <a:gd name="connsiteX1" fmla="*/ 10000 w 10707"/>
              <a:gd name="connsiteY1" fmla="*/ 202 h 10202"/>
              <a:gd name="connsiteX2" fmla="*/ 10000 w 10707"/>
              <a:gd name="connsiteY2" fmla="*/ 2939 h 10202"/>
              <a:gd name="connsiteX3" fmla="*/ 9604 w 10707"/>
              <a:gd name="connsiteY3" fmla="*/ 5202 h 10202"/>
              <a:gd name="connsiteX4" fmla="*/ 10000 w 10707"/>
              <a:gd name="connsiteY4" fmla="*/ 7465 h 10202"/>
              <a:gd name="connsiteX5" fmla="*/ 10000 w 10707"/>
              <a:gd name="connsiteY5" fmla="*/ 10202 h 10202"/>
              <a:gd name="connsiteX6" fmla="*/ 0 w 10707"/>
              <a:gd name="connsiteY6" fmla="*/ 10202 h 10202"/>
              <a:gd name="connsiteX7" fmla="*/ 451 w 10707"/>
              <a:gd name="connsiteY7" fmla="*/ 202 h 10202"/>
              <a:gd name="connsiteX0" fmla="*/ 451 w 10707"/>
              <a:gd name="connsiteY0" fmla="*/ 0 h 10000"/>
              <a:gd name="connsiteX1" fmla="*/ 10000 w 10707"/>
              <a:gd name="connsiteY1" fmla="*/ 0 h 10000"/>
              <a:gd name="connsiteX2" fmla="*/ 10000 w 10707"/>
              <a:gd name="connsiteY2" fmla="*/ 2737 h 10000"/>
              <a:gd name="connsiteX3" fmla="*/ 9604 w 10707"/>
              <a:gd name="connsiteY3" fmla="*/ 5000 h 10000"/>
              <a:gd name="connsiteX4" fmla="*/ 10000 w 10707"/>
              <a:gd name="connsiteY4" fmla="*/ 7263 h 10000"/>
              <a:gd name="connsiteX5" fmla="*/ 10000 w 10707"/>
              <a:gd name="connsiteY5" fmla="*/ 10000 h 10000"/>
              <a:gd name="connsiteX6" fmla="*/ 0 w 10707"/>
              <a:gd name="connsiteY6" fmla="*/ 10000 h 10000"/>
              <a:gd name="connsiteX7" fmla="*/ 451 w 10707"/>
              <a:gd name="connsiteY7" fmla="*/ 0 h 10000"/>
              <a:gd name="connsiteX0" fmla="*/ 451 w 10001"/>
              <a:gd name="connsiteY0" fmla="*/ 0 h 10000"/>
              <a:gd name="connsiteX1" fmla="*/ 10000 w 10001"/>
              <a:gd name="connsiteY1" fmla="*/ 0 h 10000"/>
              <a:gd name="connsiteX2" fmla="*/ 10000 w 10001"/>
              <a:gd name="connsiteY2" fmla="*/ 2737 h 10000"/>
              <a:gd name="connsiteX3" fmla="*/ 9604 w 10001"/>
              <a:gd name="connsiteY3" fmla="*/ 5000 h 10000"/>
              <a:gd name="connsiteX4" fmla="*/ 10000 w 10001"/>
              <a:gd name="connsiteY4" fmla="*/ 7263 h 10000"/>
              <a:gd name="connsiteX5" fmla="*/ 10000 w 10001"/>
              <a:gd name="connsiteY5" fmla="*/ 10000 h 10000"/>
              <a:gd name="connsiteX6" fmla="*/ 0 w 10001"/>
              <a:gd name="connsiteY6" fmla="*/ 10000 h 10000"/>
              <a:gd name="connsiteX7" fmla="*/ 451 w 10001"/>
              <a:gd name="connsiteY7" fmla="*/ 0 h 10000"/>
              <a:gd name="connsiteX0" fmla="*/ 451 w 10001"/>
              <a:gd name="connsiteY0" fmla="*/ 0 h 10000"/>
              <a:gd name="connsiteX1" fmla="*/ 10000 w 10001"/>
              <a:gd name="connsiteY1" fmla="*/ 0 h 10000"/>
              <a:gd name="connsiteX2" fmla="*/ 10000 w 10001"/>
              <a:gd name="connsiteY2" fmla="*/ 2737 h 10000"/>
              <a:gd name="connsiteX3" fmla="*/ 9604 w 10001"/>
              <a:gd name="connsiteY3" fmla="*/ 5000 h 10000"/>
              <a:gd name="connsiteX4" fmla="*/ 10000 w 10001"/>
              <a:gd name="connsiteY4" fmla="*/ 7263 h 10000"/>
              <a:gd name="connsiteX5" fmla="*/ 10000 w 10001"/>
              <a:gd name="connsiteY5" fmla="*/ 10000 h 10000"/>
              <a:gd name="connsiteX6" fmla="*/ 0 w 10001"/>
              <a:gd name="connsiteY6" fmla="*/ 10000 h 10000"/>
              <a:gd name="connsiteX7" fmla="*/ 451 w 10001"/>
              <a:gd name="connsiteY7" fmla="*/ 0 h 10000"/>
              <a:gd name="connsiteX0" fmla="*/ 69 w 9619"/>
              <a:gd name="connsiteY0" fmla="*/ 0 h 10000"/>
              <a:gd name="connsiteX1" fmla="*/ 9618 w 9619"/>
              <a:gd name="connsiteY1" fmla="*/ 0 h 10000"/>
              <a:gd name="connsiteX2" fmla="*/ 9618 w 9619"/>
              <a:gd name="connsiteY2" fmla="*/ 2737 h 10000"/>
              <a:gd name="connsiteX3" fmla="*/ 9222 w 9619"/>
              <a:gd name="connsiteY3" fmla="*/ 5000 h 10000"/>
              <a:gd name="connsiteX4" fmla="*/ 9618 w 9619"/>
              <a:gd name="connsiteY4" fmla="*/ 7263 h 10000"/>
              <a:gd name="connsiteX5" fmla="*/ 9618 w 9619"/>
              <a:gd name="connsiteY5" fmla="*/ 10000 h 10000"/>
              <a:gd name="connsiteX6" fmla="*/ 0 w 9619"/>
              <a:gd name="connsiteY6" fmla="*/ 10000 h 10000"/>
              <a:gd name="connsiteX7" fmla="*/ 69 w 9619"/>
              <a:gd name="connsiteY7" fmla="*/ 0 h 10000"/>
              <a:gd name="connsiteX0" fmla="*/ 72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7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0 w 10000"/>
              <a:gd name="connsiteY6" fmla="*/ 10000 h 10000"/>
              <a:gd name="connsiteX7" fmla="*/ 72 w 10000"/>
              <a:gd name="connsiteY7" fmla="*/ 0 h 10000"/>
              <a:gd name="connsiteX0" fmla="*/ 11 w 9939"/>
              <a:gd name="connsiteY0" fmla="*/ 0 h 10000"/>
              <a:gd name="connsiteX1" fmla="*/ 9938 w 9939"/>
              <a:gd name="connsiteY1" fmla="*/ 0 h 10000"/>
              <a:gd name="connsiteX2" fmla="*/ 9938 w 9939"/>
              <a:gd name="connsiteY2" fmla="*/ 2737 h 10000"/>
              <a:gd name="connsiteX3" fmla="*/ 9526 w 9939"/>
              <a:gd name="connsiteY3" fmla="*/ 5000 h 10000"/>
              <a:gd name="connsiteX4" fmla="*/ 9938 w 9939"/>
              <a:gd name="connsiteY4" fmla="*/ 7263 h 10000"/>
              <a:gd name="connsiteX5" fmla="*/ 9938 w 9939"/>
              <a:gd name="connsiteY5" fmla="*/ 10000 h 10000"/>
              <a:gd name="connsiteX6" fmla="*/ 0 w 9939"/>
              <a:gd name="connsiteY6" fmla="*/ 10000 h 10000"/>
              <a:gd name="connsiteX7" fmla="*/ 11 w 9939"/>
              <a:gd name="connsiteY7" fmla="*/ 0 h 10000"/>
              <a:gd name="connsiteX0" fmla="*/ 11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4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0 w 10000"/>
              <a:gd name="connsiteY6" fmla="*/ 10000 h 10000"/>
              <a:gd name="connsiteX7" fmla="*/ 11 w 10000"/>
              <a:gd name="connsiteY7" fmla="*/ 0 h 10000"/>
              <a:gd name="connsiteX0" fmla="*/ 1 w 9990"/>
              <a:gd name="connsiteY0" fmla="*/ 0 h 10000"/>
              <a:gd name="connsiteX1" fmla="*/ 9989 w 9990"/>
              <a:gd name="connsiteY1" fmla="*/ 0 h 10000"/>
              <a:gd name="connsiteX2" fmla="*/ 9989 w 9990"/>
              <a:gd name="connsiteY2" fmla="*/ 2737 h 10000"/>
              <a:gd name="connsiteX3" fmla="*/ 9574 w 9990"/>
              <a:gd name="connsiteY3" fmla="*/ 5000 h 10000"/>
              <a:gd name="connsiteX4" fmla="*/ 9989 w 9990"/>
              <a:gd name="connsiteY4" fmla="*/ 7263 h 10000"/>
              <a:gd name="connsiteX5" fmla="*/ 9989 w 9990"/>
              <a:gd name="connsiteY5" fmla="*/ 10000 h 10000"/>
              <a:gd name="connsiteX6" fmla="*/ 11 w 9990"/>
              <a:gd name="connsiteY6" fmla="*/ 10000 h 10000"/>
              <a:gd name="connsiteX7" fmla="*/ 1 w 9990"/>
              <a:gd name="connsiteY7" fmla="*/ 0 h 10000"/>
              <a:gd name="connsiteX0" fmla="*/ 1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4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11 w 10000"/>
              <a:gd name="connsiteY6" fmla="*/ 10000 h 10000"/>
              <a:gd name="connsiteX7" fmla="*/ 1 w 10000"/>
              <a:gd name="connsiteY7" fmla="*/ 0 h 10000"/>
              <a:gd name="connsiteX0" fmla="*/ 1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4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11 w 10000"/>
              <a:gd name="connsiteY6" fmla="*/ 10000 h 10000"/>
              <a:gd name="connsiteX7" fmla="*/ 1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1" y="0"/>
                </a:moveTo>
                <a:lnTo>
                  <a:pt x="9999" y="0"/>
                </a:lnTo>
                <a:cubicBezTo>
                  <a:pt x="10003" y="1127"/>
                  <a:pt x="9999" y="447"/>
                  <a:pt x="9999" y="2737"/>
                </a:cubicBezTo>
                <a:cubicBezTo>
                  <a:pt x="9785" y="2318"/>
                  <a:pt x="9584" y="3436"/>
                  <a:pt x="9584" y="5000"/>
                </a:cubicBezTo>
                <a:cubicBezTo>
                  <a:pt x="9584" y="6564"/>
                  <a:pt x="9788" y="7682"/>
                  <a:pt x="9999" y="7263"/>
                </a:cubicBezTo>
                <a:lnTo>
                  <a:pt x="9999" y="10000"/>
                </a:lnTo>
                <a:lnTo>
                  <a:pt x="11" y="10000"/>
                </a:lnTo>
                <a:cubicBezTo>
                  <a:pt x="15" y="6220"/>
                  <a:pt x="-2" y="3855"/>
                  <a:pt x="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3" name="Freeform 15"/>
          <p:cNvSpPr>
            <a:spLocks/>
          </p:cNvSpPr>
          <p:nvPr/>
        </p:nvSpPr>
        <p:spPr bwMode="auto">
          <a:xfrm>
            <a:off x="7684589" y="3895577"/>
            <a:ext cx="3335077" cy="831308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551 w 10000"/>
              <a:gd name="connsiteY0" fmla="*/ 7123 h 10232"/>
              <a:gd name="connsiteX1" fmla="*/ 379 w 10000"/>
              <a:gd name="connsiteY1" fmla="*/ 7347 h 10232"/>
              <a:gd name="connsiteX2" fmla="*/ 0 w 10000"/>
              <a:gd name="connsiteY2" fmla="*/ 5246 h 10232"/>
              <a:gd name="connsiteX3" fmla="*/ 379 w 10000"/>
              <a:gd name="connsiteY3" fmla="*/ 3145 h 10232"/>
              <a:gd name="connsiteX4" fmla="*/ 551 w 10000"/>
              <a:gd name="connsiteY4" fmla="*/ 3369 h 10232"/>
              <a:gd name="connsiteX5" fmla="*/ 551 w 10000"/>
              <a:gd name="connsiteY5" fmla="*/ 232 h 10232"/>
              <a:gd name="connsiteX6" fmla="*/ 7252 w 10000"/>
              <a:gd name="connsiteY6" fmla="*/ 232 h 10232"/>
              <a:gd name="connsiteX7" fmla="*/ 10000 w 10000"/>
              <a:gd name="connsiteY7" fmla="*/ 10232 h 10232"/>
              <a:gd name="connsiteX8" fmla="*/ 551 w 10000"/>
              <a:gd name="connsiteY8" fmla="*/ 10232 h 10232"/>
              <a:gd name="connsiteX9" fmla="*/ 551 w 10000"/>
              <a:gd name="connsiteY9" fmla="*/ 7123 h 10232"/>
              <a:gd name="connsiteX0" fmla="*/ 551 w 7760"/>
              <a:gd name="connsiteY0" fmla="*/ 7762 h 10871"/>
              <a:gd name="connsiteX1" fmla="*/ 379 w 7760"/>
              <a:gd name="connsiteY1" fmla="*/ 7986 h 10871"/>
              <a:gd name="connsiteX2" fmla="*/ 0 w 7760"/>
              <a:gd name="connsiteY2" fmla="*/ 5885 h 10871"/>
              <a:gd name="connsiteX3" fmla="*/ 379 w 7760"/>
              <a:gd name="connsiteY3" fmla="*/ 3784 h 10871"/>
              <a:gd name="connsiteX4" fmla="*/ 551 w 7760"/>
              <a:gd name="connsiteY4" fmla="*/ 4008 h 10871"/>
              <a:gd name="connsiteX5" fmla="*/ 551 w 7760"/>
              <a:gd name="connsiteY5" fmla="*/ 871 h 10871"/>
              <a:gd name="connsiteX6" fmla="*/ 7252 w 7760"/>
              <a:gd name="connsiteY6" fmla="*/ 871 h 10871"/>
              <a:gd name="connsiteX7" fmla="*/ 7289 w 7760"/>
              <a:gd name="connsiteY7" fmla="*/ 10871 h 10871"/>
              <a:gd name="connsiteX8" fmla="*/ 551 w 7760"/>
              <a:gd name="connsiteY8" fmla="*/ 10871 h 10871"/>
              <a:gd name="connsiteX9" fmla="*/ 551 w 7760"/>
              <a:gd name="connsiteY9" fmla="*/ 7762 h 10871"/>
              <a:gd name="connsiteX0" fmla="*/ 710 w 10001"/>
              <a:gd name="connsiteY0" fmla="*/ 7021 h 9881"/>
              <a:gd name="connsiteX1" fmla="*/ 488 w 10001"/>
              <a:gd name="connsiteY1" fmla="*/ 7227 h 9881"/>
              <a:gd name="connsiteX2" fmla="*/ 0 w 10001"/>
              <a:gd name="connsiteY2" fmla="*/ 5294 h 9881"/>
              <a:gd name="connsiteX3" fmla="*/ 488 w 10001"/>
              <a:gd name="connsiteY3" fmla="*/ 3362 h 9881"/>
              <a:gd name="connsiteX4" fmla="*/ 710 w 10001"/>
              <a:gd name="connsiteY4" fmla="*/ 3568 h 9881"/>
              <a:gd name="connsiteX5" fmla="*/ 710 w 10001"/>
              <a:gd name="connsiteY5" fmla="*/ 682 h 9881"/>
              <a:gd name="connsiteX6" fmla="*/ 9345 w 10001"/>
              <a:gd name="connsiteY6" fmla="*/ 682 h 9881"/>
              <a:gd name="connsiteX7" fmla="*/ 9393 w 10001"/>
              <a:gd name="connsiteY7" fmla="*/ 9881 h 9881"/>
              <a:gd name="connsiteX8" fmla="*/ 710 w 10001"/>
              <a:gd name="connsiteY8" fmla="*/ 9881 h 9881"/>
              <a:gd name="connsiteX9" fmla="*/ 710 w 10001"/>
              <a:gd name="connsiteY9" fmla="*/ 7021 h 9881"/>
              <a:gd name="connsiteX0" fmla="*/ 710 w 10000"/>
              <a:gd name="connsiteY0" fmla="*/ 7106 h 10000"/>
              <a:gd name="connsiteX1" fmla="*/ 488 w 10000"/>
              <a:gd name="connsiteY1" fmla="*/ 7314 h 10000"/>
              <a:gd name="connsiteX2" fmla="*/ 0 w 10000"/>
              <a:gd name="connsiteY2" fmla="*/ 5358 h 10000"/>
              <a:gd name="connsiteX3" fmla="*/ 488 w 10000"/>
              <a:gd name="connsiteY3" fmla="*/ 3402 h 10000"/>
              <a:gd name="connsiteX4" fmla="*/ 710 w 10000"/>
              <a:gd name="connsiteY4" fmla="*/ 3611 h 10000"/>
              <a:gd name="connsiteX5" fmla="*/ 710 w 10000"/>
              <a:gd name="connsiteY5" fmla="*/ 690 h 10000"/>
              <a:gd name="connsiteX6" fmla="*/ 9344 w 10000"/>
              <a:gd name="connsiteY6" fmla="*/ 690 h 10000"/>
              <a:gd name="connsiteX7" fmla="*/ 9392 w 10000"/>
              <a:gd name="connsiteY7" fmla="*/ 10000 h 10000"/>
              <a:gd name="connsiteX8" fmla="*/ 710 w 10000"/>
              <a:gd name="connsiteY8" fmla="*/ 10000 h 10000"/>
              <a:gd name="connsiteX9" fmla="*/ 710 w 10000"/>
              <a:gd name="connsiteY9" fmla="*/ 7106 h 10000"/>
              <a:gd name="connsiteX0" fmla="*/ 710 w 10000"/>
              <a:gd name="connsiteY0" fmla="*/ 6416 h 9310"/>
              <a:gd name="connsiteX1" fmla="*/ 488 w 10000"/>
              <a:gd name="connsiteY1" fmla="*/ 6624 h 9310"/>
              <a:gd name="connsiteX2" fmla="*/ 0 w 10000"/>
              <a:gd name="connsiteY2" fmla="*/ 4668 h 9310"/>
              <a:gd name="connsiteX3" fmla="*/ 488 w 10000"/>
              <a:gd name="connsiteY3" fmla="*/ 2712 h 9310"/>
              <a:gd name="connsiteX4" fmla="*/ 710 w 10000"/>
              <a:gd name="connsiteY4" fmla="*/ 2921 h 9310"/>
              <a:gd name="connsiteX5" fmla="*/ 710 w 10000"/>
              <a:gd name="connsiteY5" fmla="*/ 0 h 9310"/>
              <a:gd name="connsiteX6" fmla="*/ 9344 w 10000"/>
              <a:gd name="connsiteY6" fmla="*/ 0 h 9310"/>
              <a:gd name="connsiteX7" fmla="*/ 9392 w 10000"/>
              <a:gd name="connsiteY7" fmla="*/ 9310 h 9310"/>
              <a:gd name="connsiteX8" fmla="*/ 710 w 10000"/>
              <a:gd name="connsiteY8" fmla="*/ 9310 h 9310"/>
              <a:gd name="connsiteX9" fmla="*/ 710 w 10000"/>
              <a:gd name="connsiteY9" fmla="*/ 6416 h 9310"/>
              <a:gd name="connsiteX0" fmla="*/ 710 w 9392"/>
              <a:gd name="connsiteY0" fmla="*/ 6892 h 10000"/>
              <a:gd name="connsiteX1" fmla="*/ 488 w 9392"/>
              <a:gd name="connsiteY1" fmla="*/ 7115 h 10000"/>
              <a:gd name="connsiteX2" fmla="*/ 0 w 9392"/>
              <a:gd name="connsiteY2" fmla="*/ 5014 h 10000"/>
              <a:gd name="connsiteX3" fmla="*/ 488 w 9392"/>
              <a:gd name="connsiteY3" fmla="*/ 2913 h 10000"/>
              <a:gd name="connsiteX4" fmla="*/ 710 w 9392"/>
              <a:gd name="connsiteY4" fmla="*/ 3137 h 10000"/>
              <a:gd name="connsiteX5" fmla="*/ 710 w 9392"/>
              <a:gd name="connsiteY5" fmla="*/ 0 h 10000"/>
              <a:gd name="connsiteX6" fmla="*/ 9344 w 9392"/>
              <a:gd name="connsiteY6" fmla="*/ 0 h 10000"/>
              <a:gd name="connsiteX7" fmla="*/ 9392 w 9392"/>
              <a:gd name="connsiteY7" fmla="*/ 10000 h 10000"/>
              <a:gd name="connsiteX8" fmla="*/ 710 w 9392"/>
              <a:gd name="connsiteY8" fmla="*/ 10000 h 10000"/>
              <a:gd name="connsiteX9" fmla="*/ 710 w 9392"/>
              <a:gd name="connsiteY9" fmla="*/ 6892 h 10000"/>
              <a:gd name="connsiteX0" fmla="*/ 756 w 9949"/>
              <a:gd name="connsiteY0" fmla="*/ 6892 h 10000"/>
              <a:gd name="connsiteX1" fmla="*/ 520 w 9949"/>
              <a:gd name="connsiteY1" fmla="*/ 7115 h 10000"/>
              <a:gd name="connsiteX2" fmla="*/ 0 w 9949"/>
              <a:gd name="connsiteY2" fmla="*/ 5014 h 10000"/>
              <a:gd name="connsiteX3" fmla="*/ 520 w 9949"/>
              <a:gd name="connsiteY3" fmla="*/ 2913 h 10000"/>
              <a:gd name="connsiteX4" fmla="*/ 756 w 9949"/>
              <a:gd name="connsiteY4" fmla="*/ 3137 h 10000"/>
              <a:gd name="connsiteX5" fmla="*/ 756 w 9949"/>
              <a:gd name="connsiteY5" fmla="*/ 0 h 10000"/>
              <a:gd name="connsiteX6" fmla="*/ 9949 w 9949"/>
              <a:gd name="connsiteY6" fmla="*/ 0 h 10000"/>
              <a:gd name="connsiteX7" fmla="*/ 9912 w 9949"/>
              <a:gd name="connsiteY7" fmla="*/ 10000 h 10000"/>
              <a:gd name="connsiteX8" fmla="*/ 756 w 9949"/>
              <a:gd name="connsiteY8" fmla="*/ 10000 h 10000"/>
              <a:gd name="connsiteX9" fmla="*/ 756 w 9949"/>
              <a:gd name="connsiteY9" fmla="*/ 6892 h 10000"/>
              <a:gd name="connsiteX0" fmla="*/ 760 w 10000"/>
              <a:gd name="connsiteY0" fmla="*/ 6892 h 10000"/>
              <a:gd name="connsiteX1" fmla="*/ 523 w 10000"/>
              <a:gd name="connsiteY1" fmla="*/ 7115 h 10000"/>
              <a:gd name="connsiteX2" fmla="*/ 0 w 10000"/>
              <a:gd name="connsiteY2" fmla="*/ 5014 h 10000"/>
              <a:gd name="connsiteX3" fmla="*/ 523 w 10000"/>
              <a:gd name="connsiteY3" fmla="*/ 2913 h 10000"/>
              <a:gd name="connsiteX4" fmla="*/ 760 w 10000"/>
              <a:gd name="connsiteY4" fmla="*/ 3137 h 10000"/>
              <a:gd name="connsiteX5" fmla="*/ 760 w 10000"/>
              <a:gd name="connsiteY5" fmla="*/ 0 h 10000"/>
              <a:gd name="connsiteX6" fmla="*/ 10000 w 10000"/>
              <a:gd name="connsiteY6" fmla="*/ 0 h 10000"/>
              <a:gd name="connsiteX7" fmla="*/ 9974 w 10000"/>
              <a:gd name="connsiteY7" fmla="*/ 10000 h 10000"/>
              <a:gd name="connsiteX8" fmla="*/ 760 w 10000"/>
              <a:gd name="connsiteY8" fmla="*/ 10000 h 10000"/>
              <a:gd name="connsiteX9" fmla="*/ 760 w 10000"/>
              <a:gd name="connsiteY9" fmla="*/ 6892 h 10000"/>
              <a:gd name="connsiteX0" fmla="*/ 760 w 9989"/>
              <a:gd name="connsiteY0" fmla="*/ 6892 h 10000"/>
              <a:gd name="connsiteX1" fmla="*/ 523 w 9989"/>
              <a:gd name="connsiteY1" fmla="*/ 7115 h 10000"/>
              <a:gd name="connsiteX2" fmla="*/ 0 w 9989"/>
              <a:gd name="connsiteY2" fmla="*/ 5014 h 10000"/>
              <a:gd name="connsiteX3" fmla="*/ 523 w 9989"/>
              <a:gd name="connsiteY3" fmla="*/ 2913 h 10000"/>
              <a:gd name="connsiteX4" fmla="*/ 760 w 9989"/>
              <a:gd name="connsiteY4" fmla="*/ 3137 h 10000"/>
              <a:gd name="connsiteX5" fmla="*/ 760 w 9989"/>
              <a:gd name="connsiteY5" fmla="*/ 0 h 10000"/>
              <a:gd name="connsiteX6" fmla="*/ 9989 w 9989"/>
              <a:gd name="connsiteY6" fmla="*/ 0 h 10000"/>
              <a:gd name="connsiteX7" fmla="*/ 9974 w 9989"/>
              <a:gd name="connsiteY7" fmla="*/ 10000 h 10000"/>
              <a:gd name="connsiteX8" fmla="*/ 760 w 9989"/>
              <a:gd name="connsiteY8" fmla="*/ 10000 h 10000"/>
              <a:gd name="connsiteX9" fmla="*/ 760 w 9989"/>
              <a:gd name="connsiteY9" fmla="*/ 6892 h 10000"/>
              <a:gd name="connsiteX0" fmla="*/ 761 w 10000"/>
              <a:gd name="connsiteY0" fmla="*/ 6892 h 10000"/>
              <a:gd name="connsiteX1" fmla="*/ 524 w 10000"/>
              <a:gd name="connsiteY1" fmla="*/ 7115 h 10000"/>
              <a:gd name="connsiteX2" fmla="*/ 0 w 10000"/>
              <a:gd name="connsiteY2" fmla="*/ 5014 h 10000"/>
              <a:gd name="connsiteX3" fmla="*/ 524 w 10000"/>
              <a:gd name="connsiteY3" fmla="*/ 2913 h 10000"/>
              <a:gd name="connsiteX4" fmla="*/ 761 w 10000"/>
              <a:gd name="connsiteY4" fmla="*/ 3137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96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92 h 10000"/>
              <a:gd name="connsiteX0" fmla="*/ 761 w 10000"/>
              <a:gd name="connsiteY0" fmla="*/ 6892 h 10000"/>
              <a:gd name="connsiteX1" fmla="*/ 524 w 10000"/>
              <a:gd name="connsiteY1" fmla="*/ 7115 h 10000"/>
              <a:gd name="connsiteX2" fmla="*/ 0 w 10000"/>
              <a:gd name="connsiteY2" fmla="*/ 5014 h 10000"/>
              <a:gd name="connsiteX3" fmla="*/ 524 w 10000"/>
              <a:gd name="connsiteY3" fmla="*/ 2913 h 10000"/>
              <a:gd name="connsiteX4" fmla="*/ 761 w 10000"/>
              <a:gd name="connsiteY4" fmla="*/ 3137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96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9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761" y="6892"/>
                </a:moveTo>
                <a:cubicBezTo>
                  <a:pt x="691" y="7031"/>
                  <a:pt x="608" y="7115"/>
                  <a:pt x="524" y="7115"/>
                </a:cubicBezTo>
                <a:cubicBezTo>
                  <a:pt x="230" y="7115"/>
                  <a:pt x="0" y="6162"/>
                  <a:pt x="0" y="5014"/>
                </a:cubicBezTo>
                <a:cubicBezTo>
                  <a:pt x="0" y="3839"/>
                  <a:pt x="230" y="2913"/>
                  <a:pt x="524" y="2913"/>
                </a:cubicBezTo>
                <a:cubicBezTo>
                  <a:pt x="608" y="2913"/>
                  <a:pt x="691" y="2997"/>
                  <a:pt x="761" y="3137"/>
                </a:cubicBezTo>
                <a:cubicBezTo>
                  <a:pt x="761" y="0"/>
                  <a:pt x="752" y="1513"/>
                  <a:pt x="761" y="0"/>
                </a:cubicBezTo>
                <a:lnTo>
                  <a:pt x="10000" y="0"/>
                </a:lnTo>
                <a:cubicBezTo>
                  <a:pt x="9999" y="4053"/>
                  <a:pt x="9996" y="10000"/>
                  <a:pt x="9996" y="10000"/>
                </a:cubicBezTo>
                <a:lnTo>
                  <a:pt x="761" y="10000"/>
                </a:lnTo>
                <a:lnTo>
                  <a:pt x="761" y="68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C" sz="1350" dirty="0"/>
          </a:p>
        </p:txBody>
      </p:sp>
      <p:sp>
        <p:nvSpPr>
          <p:cNvPr id="54" name="Freeform 16"/>
          <p:cNvSpPr>
            <a:spLocks/>
          </p:cNvSpPr>
          <p:nvPr/>
        </p:nvSpPr>
        <p:spPr bwMode="auto">
          <a:xfrm>
            <a:off x="1885320" y="4722701"/>
            <a:ext cx="6054801" cy="834060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1 h 358"/>
              <a:gd name="T4" fmla="*/ 2728 w 2728"/>
              <a:gd name="T5" fmla="*/ 99 h 358"/>
              <a:gd name="T6" fmla="*/ 2620 w 2728"/>
              <a:gd name="T7" fmla="*/ 180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461 w 10706"/>
              <a:gd name="connsiteY0" fmla="*/ 177 h 10177"/>
              <a:gd name="connsiteX1" fmla="*/ 10000 w 10706"/>
              <a:gd name="connsiteY1" fmla="*/ 205 h 10177"/>
              <a:gd name="connsiteX2" fmla="*/ 10000 w 10706"/>
              <a:gd name="connsiteY2" fmla="*/ 2942 h 10177"/>
              <a:gd name="connsiteX3" fmla="*/ 9604 w 10706"/>
              <a:gd name="connsiteY3" fmla="*/ 5205 h 10177"/>
              <a:gd name="connsiteX4" fmla="*/ 10000 w 10706"/>
              <a:gd name="connsiteY4" fmla="*/ 7440 h 10177"/>
              <a:gd name="connsiteX5" fmla="*/ 10000 w 10706"/>
              <a:gd name="connsiteY5" fmla="*/ 10177 h 10177"/>
              <a:gd name="connsiteX6" fmla="*/ 0 w 10706"/>
              <a:gd name="connsiteY6" fmla="*/ 10177 h 10177"/>
              <a:gd name="connsiteX7" fmla="*/ 461 w 10706"/>
              <a:gd name="connsiteY7" fmla="*/ 177 h 10177"/>
              <a:gd name="connsiteX0" fmla="*/ 461 w 10706"/>
              <a:gd name="connsiteY0" fmla="*/ 0 h 10000"/>
              <a:gd name="connsiteX1" fmla="*/ 10000 w 10706"/>
              <a:gd name="connsiteY1" fmla="*/ 28 h 10000"/>
              <a:gd name="connsiteX2" fmla="*/ 10000 w 10706"/>
              <a:gd name="connsiteY2" fmla="*/ 2765 h 10000"/>
              <a:gd name="connsiteX3" fmla="*/ 9604 w 10706"/>
              <a:gd name="connsiteY3" fmla="*/ 5028 h 10000"/>
              <a:gd name="connsiteX4" fmla="*/ 10000 w 10706"/>
              <a:gd name="connsiteY4" fmla="*/ 7263 h 10000"/>
              <a:gd name="connsiteX5" fmla="*/ 10000 w 10706"/>
              <a:gd name="connsiteY5" fmla="*/ 10000 h 10000"/>
              <a:gd name="connsiteX6" fmla="*/ 0 w 10706"/>
              <a:gd name="connsiteY6" fmla="*/ 10000 h 10000"/>
              <a:gd name="connsiteX7" fmla="*/ 461 w 10706"/>
              <a:gd name="connsiteY7" fmla="*/ 0 h 10000"/>
              <a:gd name="connsiteX0" fmla="*/ 461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604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0 w 10000"/>
              <a:gd name="connsiteY6" fmla="*/ 10000 h 10000"/>
              <a:gd name="connsiteX7" fmla="*/ 461 w 10000"/>
              <a:gd name="connsiteY7" fmla="*/ 0 h 10000"/>
              <a:gd name="connsiteX0" fmla="*/ 461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604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0 w 10000"/>
              <a:gd name="connsiteY6" fmla="*/ 10000 h 10000"/>
              <a:gd name="connsiteX7" fmla="*/ 461 w 10000"/>
              <a:gd name="connsiteY7" fmla="*/ 0 h 10000"/>
              <a:gd name="connsiteX0" fmla="*/ 43 w 9582"/>
              <a:gd name="connsiteY0" fmla="*/ 0 h 10000"/>
              <a:gd name="connsiteX1" fmla="*/ 9582 w 9582"/>
              <a:gd name="connsiteY1" fmla="*/ 28 h 10000"/>
              <a:gd name="connsiteX2" fmla="*/ 9582 w 9582"/>
              <a:gd name="connsiteY2" fmla="*/ 2765 h 10000"/>
              <a:gd name="connsiteX3" fmla="*/ 9186 w 9582"/>
              <a:gd name="connsiteY3" fmla="*/ 5028 h 10000"/>
              <a:gd name="connsiteX4" fmla="*/ 9582 w 9582"/>
              <a:gd name="connsiteY4" fmla="*/ 7263 h 10000"/>
              <a:gd name="connsiteX5" fmla="*/ 9582 w 9582"/>
              <a:gd name="connsiteY5" fmla="*/ 10000 h 10000"/>
              <a:gd name="connsiteX6" fmla="*/ 60 w 9582"/>
              <a:gd name="connsiteY6" fmla="*/ 10000 h 10000"/>
              <a:gd name="connsiteX7" fmla="*/ 43 w 9582"/>
              <a:gd name="connsiteY7" fmla="*/ 0 h 10000"/>
              <a:gd name="connsiteX0" fmla="*/ 68 w 10023"/>
              <a:gd name="connsiteY0" fmla="*/ 0 h 10000"/>
              <a:gd name="connsiteX1" fmla="*/ 10023 w 10023"/>
              <a:gd name="connsiteY1" fmla="*/ 28 h 10000"/>
              <a:gd name="connsiteX2" fmla="*/ 10023 w 10023"/>
              <a:gd name="connsiteY2" fmla="*/ 2765 h 10000"/>
              <a:gd name="connsiteX3" fmla="*/ 9610 w 10023"/>
              <a:gd name="connsiteY3" fmla="*/ 5028 h 10000"/>
              <a:gd name="connsiteX4" fmla="*/ 10023 w 10023"/>
              <a:gd name="connsiteY4" fmla="*/ 7263 h 10000"/>
              <a:gd name="connsiteX5" fmla="*/ 10023 w 10023"/>
              <a:gd name="connsiteY5" fmla="*/ 10000 h 10000"/>
              <a:gd name="connsiteX6" fmla="*/ 86 w 10023"/>
              <a:gd name="connsiteY6" fmla="*/ 10000 h 10000"/>
              <a:gd name="connsiteX7" fmla="*/ 68 w 10023"/>
              <a:gd name="connsiteY7" fmla="*/ 0 h 10000"/>
              <a:gd name="connsiteX0" fmla="*/ 1 w 9956"/>
              <a:gd name="connsiteY0" fmla="*/ 0 h 10000"/>
              <a:gd name="connsiteX1" fmla="*/ 9956 w 9956"/>
              <a:gd name="connsiteY1" fmla="*/ 28 h 10000"/>
              <a:gd name="connsiteX2" fmla="*/ 9956 w 9956"/>
              <a:gd name="connsiteY2" fmla="*/ 2765 h 10000"/>
              <a:gd name="connsiteX3" fmla="*/ 9543 w 9956"/>
              <a:gd name="connsiteY3" fmla="*/ 5028 h 10000"/>
              <a:gd name="connsiteX4" fmla="*/ 9956 w 9956"/>
              <a:gd name="connsiteY4" fmla="*/ 7263 h 10000"/>
              <a:gd name="connsiteX5" fmla="*/ 9956 w 9956"/>
              <a:gd name="connsiteY5" fmla="*/ 10000 h 10000"/>
              <a:gd name="connsiteX6" fmla="*/ 19 w 9956"/>
              <a:gd name="connsiteY6" fmla="*/ 10000 h 10000"/>
              <a:gd name="connsiteX7" fmla="*/ 1 w 9956"/>
              <a:gd name="connsiteY7" fmla="*/ 0 h 10000"/>
              <a:gd name="connsiteX0" fmla="*/ 0 w 9999"/>
              <a:gd name="connsiteY0" fmla="*/ 0 h 10000"/>
              <a:gd name="connsiteX1" fmla="*/ 9999 w 9999"/>
              <a:gd name="connsiteY1" fmla="*/ 28 h 10000"/>
              <a:gd name="connsiteX2" fmla="*/ 9999 w 9999"/>
              <a:gd name="connsiteY2" fmla="*/ 2765 h 10000"/>
              <a:gd name="connsiteX3" fmla="*/ 9584 w 9999"/>
              <a:gd name="connsiteY3" fmla="*/ 5028 h 10000"/>
              <a:gd name="connsiteX4" fmla="*/ 9999 w 9999"/>
              <a:gd name="connsiteY4" fmla="*/ 7263 h 10000"/>
              <a:gd name="connsiteX5" fmla="*/ 9999 w 9999"/>
              <a:gd name="connsiteY5" fmla="*/ 10000 h 10000"/>
              <a:gd name="connsiteX6" fmla="*/ 18 w 9999"/>
              <a:gd name="connsiteY6" fmla="*/ 10000 h 10000"/>
              <a:gd name="connsiteX7" fmla="*/ 0 w 9999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8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8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8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8 w 10000"/>
              <a:gd name="connsiteY6" fmla="*/ 10000 h 10000"/>
              <a:gd name="connsiteX7" fmla="*/ 0 w 10000"/>
              <a:gd name="connsiteY7" fmla="*/ 0 h 10000"/>
              <a:gd name="connsiteX0" fmla="*/ 0 w 9992"/>
              <a:gd name="connsiteY0" fmla="*/ 0 h 10000"/>
              <a:gd name="connsiteX1" fmla="*/ 9992 w 9992"/>
              <a:gd name="connsiteY1" fmla="*/ 28 h 10000"/>
              <a:gd name="connsiteX2" fmla="*/ 9992 w 9992"/>
              <a:gd name="connsiteY2" fmla="*/ 2765 h 10000"/>
              <a:gd name="connsiteX3" fmla="*/ 9577 w 9992"/>
              <a:gd name="connsiteY3" fmla="*/ 5028 h 10000"/>
              <a:gd name="connsiteX4" fmla="*/ 9992 w 9992"/>
              <a:gd name="connsiteY4" fmla="*/ 7263 h 10000"/>
              <a:gd name="connsiteX5" fmla="*/ 9992 w 9992"/>
              <a:gd name="connsiteY5" fmla="*/ 10000 h 10000"/>
              <a:gd name="connsiteX6" fmla="*/ 10 w 9992"/>
              <a:gd name="connsiteY6" fmla="*/ 10000 h 10000"/>
              <a:gd name="connsiteX7" fmla="*/ 0 w 9992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0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0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13 w 10013"/>
              <a:gd name="connsiteY0" fmla="*/ 0 h 10000"/>
              <a:gd name="connsiteX1" fmla="*/ 10013 w 10013"/>
              <a:gd name="connsiteY1" fmla="*/ 28 h 10000"/>
              <a:gd name="connsiteX2" fmla="*/ 10013 w 10013"/>
              <a:gd name="connsiteY2" fmla="*/ 2765 h 10000"/>
              <a:gd name="connsiteX3" fmla="*/ 9598 w 10013"/>
              <a:gd name="connsiteY3" fmla="*/ 5028 h 10000"/>
              <a:gd name="connsiteX4" fmla="*/ 10013 w 10013"/>
              <a:gd name="connsiteY4" fmla="*/ 7263 h 10000"/>
              <a:gd name="connsiteX5" fmla="*/ 10013 w 10013"/>
              <a:gd name="connsiteY5" fmla="*/ 10000 h 10000"/>
              <a:gd name="connsiteX6" fmla="*/ 0 w 10013"/>
              <a:gd name="connsiteY6" fmla="*/ 10000 h 10000"/>
              <a:gd name="connsiteX7" fmla="*/ 13 w 10013"/>
              <a:gd name="connsiteY7" fmla="*/ 0 h 10000"/>
              <a:gd name="connsiteX0" fmla="*/ 13 w 10013"/>
              <a:gd name="connsiteY0" fmla="*/ 0 h 10000"/>
              <a:gd name="connsiteX1" fmla="*/ 10013 w 10013"/>
              <a:gd name="connsiteY1" fmla="*/ 28 h 10000"/>
              <a:gd name="connsiteX2" fmla="*/ 10013 w 10013"/>
              <a:gd name="connsiteY2" fmla="*/ 2765 h 10000"/>
              <a:gd name="connsiteX3" fmla="*/ 9598 w 10013"/>
              <a:gd name="connsiteY3" fmla="*/ 5028 h 10000"/>
              <a:gd name="connsiteX4" fmla="*/ 10013 w 10013"/>
              <a:gd name="connsiteY4" fmla="*/ 7263 h 10000"/>
              <a:gd name="connsiteX5" fmla="*/ 10013 w 10013"/>
              <a:gd name="connsiteY5" fmla="*/ 10000 h 10000"/>
              <a:gd name="connsiteX6" fmla="*/ 0 w 10013"/>
              <a:gd name="connsiteY6" fmla="*/ 10000 h 10000"/>
              <a:gd name="connsiteX7" fmla="*/ 13 w 10013"/>
              <a:gd name="connsiteY7" fmla="*/ 0 h 10000"/>
              <a:gd name="connsiteX0" fmla="*/ 5 w 10013"/>
              <a:gd name="connsiteY0" fmla="*/ 0 h 10000"/>
              <a:gd name="connsiteX1" fmla="*/ 10013 w 10013"/>
              <a:gd name="connsiteY1" fmla="*/ 28 h 10000"/>
              <a:gd name="connsiteX2" fmla="*/ 10013 w 10013"/>
              <a:gd name="connsiteY2" fmla="*/ 2765 h 10000"/>
              <a:gd name="connsiteX3" fmla="*/ 9598 w 10013"/>
              <a:gd name="connsiteY3" fmla="*/ 5028 h 10000"/>
              <a:gd name="connsiteX4" fmla="*/ 10013 w 10013"/>
              <a:gd name="connsiteY4" fmla="*/ 7263 h 10000"/>
              <a:gd name="connsiteX5" fmla="*/ 10013 w 10013"/>
              <a:gd name="connsiteY5" fmla="*/ 10000 h 10000"/>
              <a:gd name="connsiteX6" fmla="*/ 0 w 10013"/>
              <a:gd name="connsiteY6" fmla="*/ 10000 h 10000"/>
              <a:gd name="connsiteX7" fmla="*/ 5 w 10013"/>
              <a:gd name="connsiteY7" fmla="*/ 0 h 10000"/>
              <a:gd name="connsiteX0" fmla="*/ 0 w 10008"/>
              <a:gd name="connsiteY0" fmla="*/ 0 h 10000"/>
              <a:gd name="connsiteX1" fmla="*/ 10008 w 10008"/>
              <a:gd name="connsiteY1" fmla="*/ 28 h 10000"/>
              <a:gd name="connsiteX2" fmla="*/ 10008 w 10008"/>
              <a:gd name="connsiteY2" fmla="*/ 2765 h 10000"/>
              <a:gd name="connsiteX3" fmla="*/ 9593 w 10008"/>
              <a:gd name="connsiteY3" fmla="*/ 5028 h 10000"/>
              <a:gd name="connsiteX4" fmla="*/ 10008 w 10008"/>
              <a:gd name="connsiteY4" fmla="*/ 7263 h 10000"/>
              <a:gd name="connsiteX5" fmla="*/ 10008 w 10008"/>
              <a:gd name="connsiteY5" fmla="*/ 10000 h 10000"/>
              <a:gd name="connsiteX6" fmla="*/ 3 w 10008"/>
              <a:gd name="connsiteY6" fmla="*/ 10000 h 10000"/>
              <a:gd name="connsiteX7" fmla="*/ 0 w 10008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8" h="10000">
                <a:moveTo>
                  <a:pt x="0" y="0"/>
                </a:moveTo>
                <a:lnTo>
                  <a:pt x="10008" y="28"/>
                </a:lnTo>
                <a:cubicBezTo>
                  <a:pt x="10001" y="1400"/>
                  <a:pt x="10008" y="447"/>
                  <a:pt x="10008" y="2765"/>
                </a:cubicBezTo>
                <a:cubicBezTo>
                  <a:pt x="9793" y="2346"/>
                  <a:pt x="9593" y="3436"/>
                  <a:pt x="9593" y="5028"/>
                </a:cubicBezTo>
                <a:cubicBezTo>
                  <a:pt x="9593" y="6564"/>
                  <a:pt x="9796" y="7709"/>
                  <a:pt x="10008" y="7263"/>
                </a:cubicBezTo>
                <a:lnTo>
                  <a:pt x="10008" y="10000"/>
                </a:lnTo>
                <a:lnTo>
                  <a:pt x="3" y="10000"/>
                </a:lnTo>
                <a:cubicBezTo>
                  <a:pt x="5" y="5455"/>
                  <a:pt x="5" y="4213"/>
                  <a:pt x="0" y="0"/>
                </a:cubicBezTo>
                <a:close/>
              </a:path>
            </a:pathLst>
          </a:custGeom>
          <a:gradFill>
            <a:gsLst>
              <a:gs pos="100000">
                <a:schemeClr val="accent6"/>
              </a:gs>
              <a:gs pos="0">
                <a:schemeClr val="accent6">
                  <a:lumMod val="50000"/>
                </a:schemeClr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US" sz="2000"/>
          </a:p>
        </p:txBody>
      </p:sp>
      <p:sp>
        <p:nvSpPr>
          <p:cNvPr id="55" name="Freeform 17"/>
          <p:cNvSpPr>
            <a:spLocks/>
          </p:cNvSpPr>
          <p:nvPr/>
        </p:nvSpPr>
        <p:spPr bwMode="auto">
          <a:xfrm>
            <a:off x="7684590" y="4722738"/>
            <a:ext cx="3336581" cy="834027"/>
          </a:xfrm>
          <a:custGeom>
            <a:avLst/>
            <a:gdLst>
              <a:gd name="T0" fmla="*/ 109 w 1979"/>
              <a:gd name="T1" fmla="*/ 246 h 358"/>
              <a:gd name="T2" fmla="*/ 75 w 1979"/>
              <a:gd name="T3" fmla="*/ 254 h 358"/>
              <a:gd name="T4" fmla="*/ 0 w 1979"/>
              <a:gd name="T5" fmla="*/ 179 h 358"/>
              <a:gd name="T6" fmla="*/ 75 w 1979"/>
              <a:gd name="T7" fmla="*/ 104 h 358"/>
              <a:gd name="T8" fmla="*/ 109 w 1979"/>
              <a:gd name="T9" fmla="*/ 113 h 358"/>
              <a:gd name="T10" fmla="*/ 109 w 1979"/>
              <a:gd name="T11" fmla="*/ 0 h 358"/>
              <a:gd name="T12" fmla="*/ 1979 w 1979"/>
              <a:gd name="T13" fmla="*/ 0 h 358"/>
              <a:gd name="T14" fmla="*/ 1979 w 1979"/>
              <a:gd name="T15" fmla="*/ 358 h 358"/>
              <a:gd name="T16" fmla="*/ 109 w 1979"/>
              <a:gd name="T17" fmla="*/ 358 h 358"/>
              <a:gd name="T18" fmla="*/ 109 w 1979"/>
              <a:gd name="T19" fmla="*/ 246 h 358"/>
              <a:gd name="connsiteX0" fmla="*/ 551 w 10000"/>
              <a:gd name="connsiteY0" fmla="*/ 7105 h 10233"/>
              <a:gd name="connsiteX1" fmla="*/ 379 w 10000"/>
              <a:gd name="connsiteY1" fmla="*/ 7328 h 10233"/>
              <a:gd name="connsiteX2" fmla="*/ 0 w 10000"/>
              <a:gd name="connsiteY2" fmla="*/ 5233 h 10233"/>
              <a:gd name="connsiteX3" fmla="*/ 379 w 10000"/>
              <a:gd name="connsiteY3" fmla="*/ 3138 h 10233"/>
              <a:gd name="connsiteX4" fmla="*/ 551 w 10000"/>
              <a:gd name="connsiteY4" fmla="*/ 3389 h 10233"/>
              <a:gd name="connsiteX5" fmla="*/ 551 w 10000"/>
              <a:gd name="connsiteY5" fmla="*/ 233 h 10233"/>
              <a:gd name="connsiteX6" fmla="*/ 7247 w 10000"/>
              <a:gd name="connsiteY6" fmla="*/ 233 h 10233"/>
              <a:gd name="connsiteX7" fmla="*/ 10000 w 10000"/>
              <a:gd name="connsiteY7" fmla="*/ 10233 h 10233"/>
              <a:gd name="connsiteX8" fmla="*/ 551 w 10000"/>
              <a:gd name="connsiteY8" fmla="*/ 10233 h 10233"/>
              <a:gd name="connsiteX9" fmla="*/ 551 w 10000"/>
              <a:gd name="connsiteY9" fmla="*/ 7105 h 10233"/>
              <a:gd name="connsiteX0" fmla="*/ 551 w 7755"/>
              <a:gd name="connsiteY0" fmla="*/ 7744 h 10872"/>
              <a:gd name="connsiteX1" fmla="*/ 379 w 7755"/>
              <a:gd name="connsiteY1" fmla="*/ 7967 h 10872"/>
              <a:gd name="connsiteX2" fmla="*/ 0 w 7755"/>
              <a:gd name="connsiteY2" fmla="*/ 5872 h 10872"/>
              <a:gd name="connsiteX3" fmla="*/ 379 w 7755"/>
              <a:gd name="connsiteY3" fmla="*/ 3777 h 10872"/>
              <a:gd name="connsiteX4" fmla="*/ 551 w 7755"/>
              <a:gd name="connsiteY4" fmla="*/ 4028 h 10872"/>
              <a:gd name="connsiteX5" fmla="*/ 551 w 7755"/>
              <a:gd name="connsiteY5" fmla="*/ 872 h 10872"/>
              <a:gd name="connsiteX6" fmla="*/ 7247 w 7755"/>
              <a:gd name="connsiteY6" fmla="*/ 872 h 10872"/>
              <a:gd name="connsiteX7" fmla="*/ 7283 w 7755"/>
              <a:gd name="connsiteY7" fmla="*/ 10872 h 10872"/>
              <a:gd name="connsiteX8" fmla="*/ 551 w 7755"/>
              <a:gd name="connsiteY8" fmla="*/ 10872 h 10872"/>
              <a:gd name="connsiteX9" fmla="*/ 551 w 7755"/>
              <a:gd name="connsiteY9" fmla="*/ 7744 h 10872"/>
              <a:gd name="connsiteX0" fmla="*/ 711 w 10000"/>
              <a:gd name="connsiteY0" fmla="*/ 7123 h 10000"/>
              <a:gd name="connsiteX1" fmla="*/ 489 w 10000"/>
              <a:gd name="connsiteY1" fmla="*/ 7328 h 10000"/>
              <a:gd name="connsiteX2" fmla="*/ 0 w 10000"/>
              <a:gd name="connsiteY2" fmla="*/ 5401 h 10000"/>
              <a:gd name="connsiteX3" fmla="*/ 489 w 10000"/>
              <a:gd name="connsiteY3" fmla="*/ 3474 h 10000"/>
              <a:gd name="connsiteX4" fmla="*/ 711 w 10000"/>
              <a:gd name="connsiteY4" fmla="*/ 3705 h 10000"/>
              <a:gd name="connsiteX5" fmla="*/ 711 w 10000"/>
              <a:gd name="connsiteY5" fmla="*/ 802 h 10000"/>
              <a:gd name="connsiteX6" fmla="*/ 9345 w 10000"/>
              <a:gd name="connsiteY6" fmla="*/ 802 h 10000"/>
              <a:gd name="connsiteX7" fmla="*/ 9391 w 10000"/>
              <a:gd name="connsiteY7" fmla="*/ 10000 h 10000"/>
              <a:gd name="connsiteX8" fmla="*/ 711 w 10000"/>
              <a:gd name="connsiteY8" fmla="*/ 10000 h 10000"/>
              <a:gd name="connsiteX9" fmla="*/ 711 w 10000"/>
              <a:gd name="connsiteY9" fmla="*/ 7123 h 10000"/>
              <a:gd name="connsiteX0" fmla="*/ 711 w 10000"/>
              <a:gd name="connsiteY0" fmla="*/ 6998 h 9875"/>
              <a:gd name="connsiteX1" fmla="*/ 489 w 10000"/>
              <a:gd name="connsiteY1" fmla="*/ 7203 h 9875"/>
              <a:gd name="connsiteX2" fmla="*/ 0 w 10000"/>
              <a:gd name="connsiteY2" fmla="*/ 5276 h 9875"/>
              <a:gd name="connsiteX3" fmla="*/ 489 w 10000"/>
              <a:gd name="connsiteY3" fmla="*/ 3349 h 9875"/>
              <a:gd name="connsiteX4" fmla="*/ 711 w 10000"/>
              <a:gd name="connsiteY4" fmla="*/ 3580 h 9875"/>
              <a:gd name="connsiteX5" fmla="*/ 711 w 10000"/>
              <a:gd name="connsiteY5" fmla="*/ 677 h 9875"/>
              <a:gd name="connsiteX6" fmla="*/ 9345 w 10000"/>
              <a:gd name="connsiteY6" fmla="*/ 677 h 9875"/>
              <a:gd name="connsiteX7" fmla="*/ 9391 w 10000"/>
              <a:gd name="connsiteY7" fmla="*/ 9875 h 9875"/>
              <a:gd name="connsiteX8" fmla="*/ 711 w 10000"/>
              <a:gd name="connsiteY8" fmla="*/ 9875 h 9875"/>
              <a:gd name="connsiteX9" fmla="*/ 711 w 10000"/>
              <a:gd name="connsiteY9" fmla="*/ 6998 h 9875"/>
              <a:gd name="connsiteX0" fmla="*/ 711 w 10000"/>
              <a:gd name="connsiteY0" fmla="*/ 6401 h 9314"/>
              <a:gd name="connsiteX1" fmla="*/ 489 w 10000"/>
              <a:gd name="connsiteY1" fmla="*/ 6608 h 9314"/>
              <a:gd name="connsiteX2" fmla="*/ 0 w 10000"/>
              <a:gd name="connsiteY2" fmla="*/ 4657 h 9314"/>
              <a:gd name="connsiteX3" fmla="*/ 489 w 10000"/>
              <a:gd name="connsiteY3" fmla="*/ 2705 h 9314"/>
              <a:gd name="connsiteX4" fmla="*/ 711 w 10000"/>
              <a:gd name="connsiteY4" fmla="*/ 2939 h 9314"/>
              <a:gd name="connsiteX5" fmla="*/ 711 w 10000"/>
              <a:gd name="connsiteY5" fmla="*/ 0 h 9314"/>
              <a:gd name="connsiteX6" fmla="*/ 9345 w 10000"/>
              <a:gd name="connsiteY6" fmla="*/ 0 h 9314"/>
              <a:gd name="connsiteX7" fmla="*/ 9391 w 10000"/>
              <a:gd name="connsiteY7" fmla="*/ 9314 h 9314"/>
              <a:gd name="connsiteX8" fmla="*/ 711 w 10000"/>
              <a:gd name="connsiteY8" fmla="*/ 9314 h 9314"/>
              <a:gd name="connsiteX9" fmla="*/ 711 w 10000"/>
              <a:gd name="connsiteY9" fmla="*/ 6401 h 9314"/>
              <a:gd name="connsiteX0" fmla="*/ 711 w 9391"/>
              <a:gd name="connsiteY0" fmla="*/ 6872 h 10000"/>
              <a:gd name="connsiteX1" fmla="*/ 489 w 9391"/>
              <a:gd name="connsiteY1" fmla="*/ 7095 h 10000"/>
              <a:gd name="connsiteX2" fmla="*/ 0 w 9391"/>
              <a:gd name="connsiteY2" fmla="*/ 5000 h 10000"/>
              <a:gd name="connsiteX3" fmla="*/ 489 w 9391"/>
              <a:gd name="connsiteY3" fmla="*/ 2904 h 10000"/>
              <a:gd name="connsiteX4" fmla="*/ 711 w 9391"/>
              <a:gd name="connsiteY4" fmla="*/ 3155 h 10000"/>
              <a:gd name="connsiteX5" fmla="*/ 711 w 9391"/>
              <a:gd name="connsiteY5" fmla="*/ 0 h 10000"/>
              <a:gd name="connsiteX6" fmla="*/ 9345 w 9391"/>
              <a:gd name="connsiteY6" fmla="*/ 0 h 10000"/>
              <a:gd name="connsiteX7" fmla="*/ 9391 w 9391"/>
              <a:gd name="connsiteY7" fmla="*/ 10000 h 10000"/>
              <a:gd name="connsiteX8" fmla="*/ 711 w 9391"/>
              <a:gd name="connsiteY8" fmla="*/ 10000 h 10000"/>
              <a:gd name="connsiteX9" fmla="*/ 711 w 9391"/>
              <a:gd name="connsiteY9" fmla="*/ 6872 h 10000"/>
              <a:gd name="connsiteX0" fmla="*/ 757 w 9951"/>
              <a:gd name="connsiteY0" fmla="*/ 6872 h 10000"/>
              <a:gd name="connsiteX1" fmla="*/ 521 w 9951"/>
              <a:gd name="connsiteY1" fmla="*/ 7095 h 10000"/>
              <a:gd name="connsiteX2" fmla="*/ 0 w 9951"/>
              <a:gd name="connsiteY2" fmla="*/ 5000 h 10000"/>
              <a:gd name="connsiteX3" fmla="*/ 521 w 9951"/>
              <a:gd name="connsiteY3" fmla="*/ 2904 h 10000"/>
              <a:gd name="connsiteX4" fmla="*/ 757 w 9951"/>
              <a:gd name="connsiteY4" fmla="*/ 3155 h 10000"/>
              <a:gd name="connsiteX5" fmla="*/ 757 w 9951"/>
              <a:gd name="connsiteY5" fmla="*/ 0 h 10000"/>
              <a:gd name="connsiteX6" fmla="*/ 9951 w 9951"/>
              <a:gd name="connsiteY6" fmla="*/ 0 h 10000"/>
              <a:gd name="connsiteX7" fmla="*/ 9938 w 9951"/>
              <a:gd name="connsiteY7" fmla="*/ 10000 h 10000"/>
              <a:gd name="connsiteX8" fmla="*/ 757 w 9951"/>
              <a:gd name="connsiteY8" fmla="*/ 10000 h 10000"/>
              <a:gd name="connsiteX9" fmla="*/ 757 w 9951"/>
              <a:gd name="connsiteY9" fmla="*/ 6872 h 10000"/>
              <a:gd name="connsiteX0" fmla="*/ 761 w 10000"/>
              <a:gd name="connsiteY0" fmla="*/ 6872 h 10000"/>
              <a:gd name="connsiteX1" fmla="*/ 524 w 10000"/>
              <a:gd name="connsiteY1" fmla="*/ 7095 h 10000"/>
              <a:gd name="connsiteX2" fmla="*/ 0 w 10000"/>
              <a:gd name="connsiteY2" fmla="*/ 5000 h 10000"/>
              <a:gd name="connsiteX3" fmla="*/ 524 w 10000"/>
              <a:gd name="connsiteY3" fmla="*/ 2904 h 10000"/>
              <a:gd name="connsiteX4" fmla="*/ 761 w 10000"/>
              <a:gd name="connsiteY4" fmla="*/ 3155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87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72 h 10000"/>
              <a:gd name="connsiteX0" fmla="*/ 761 w 10000"/>
              <a:gd name="connsiteY0" fmla="*/ 6872 h 10000"/>
              <a:gd name="connsiteX1" fmla="*/ 524 w 10000"/>
              <a:gd name="connsiteY1" fmla="*/ 7095 h 10000"/>
              <a:gd name="connsiteX2" fmla="*/ 0 w 10000"/>
              <a:gd name="connsiteY2" fmla="*/ 5000 h 10000"/>
              <a:gd name="connsiteX3" fmla="*/ 524 w 10000"/>
              <a:gd name="connsiteY3" fmla="*/ 2904 h 10000"/>
              <a:gd name="connsiteX4" fmla="*/ 761 w 10000"/>
              <a:gd name="connsiteY4" fmla="*/ 3155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87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7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761" y="6872"/>
                </a:moveTo>
                <a:cubicBezTo>
                  <a:pt x="690" y="7039"/>
                  <a:pt x="607" y="7095"/>
                  <a:pt x="524" y="7095"/>
                </a:cubicBezTo>
                <a:cubicBezTo>
                  <a:pt x="230" y="7095"/>
                  <a:pt x="0" y="6172"/>
                  <a:pt x="0" y="5000"/>
                </a:cubicBezTo>
                <a:cubicBezTo>
                  <a:pt x="0" y="3854"/>
                  <a:pt x="230" y="2904"/>
                  <a:pt x="524" y="2904"/>
                </a:cubicBezTo>
                <a:cubicBezTo>
                  <a:pt x="607" y="2904"/>
                  <a:pt x="690" y="2988"/>
                  <a:pt x="761" y="3155"/>
                </a:cubicBezTo>
                <a:cubicBezTo>
                  <a:pt x="761" y="0"/>
                  <a:pt x="753" y="1124"/>
                  <a:pt x="761" y="0"/>
                </a:cubicBezTo>
                <a:cubicBezTo>
                  <a:pt x="2338" y="21"/>
                  <a:pt x="8239" y="27"/>
                  <a:pt x="10000" y="0"/>
                </a:cubicBezTo>
                <a:cubicBezTo>
                  <a:pt x="9992" y="4406"/>
                  <a:pt x="9987" y="10000"/>
                  <a:pt x="9987" y="10000"/>
                </a:cubicBezTo>
                <a:lnTo>
                  <a:pt x="761" y="10000"/>
                </a:lnTo>
                <a:lnTo>
                  <a:pt x="761" y="6872"/>
                </a:lnTo>
                <a:close/>
              </a:path>
            </a:pathLst>
          </a:custGeom>
          <a:gradFill>
            <a:gsLst>
              <a:gs pos="100000">
                <a:schemeClr val="accent6"/>
              </a:gs>
              <a:gs pos="0">
                <a:schemeClr val="accent6">
                  <a:lumMod val="50000"/>
                </a:schemeClr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s-EC" sz="2000" dirty="0"/>
          </a:p>
        </p:txBody>
      </p:sp>
      <p:sp>
        <p:nvSpPr>
          <p:cNvPr id="56" name="Freeform 18"/>
          <p:cNvSpPr>
            <a:spLocks/>
          </p:cNvSpPr>
          <p:nvPr/>
        </p:nvSpPr>
        <p:spPr bwMode="auto">
          <a:xfrm>
            <a:off x="1884675" y="5556760"/>
            <a:ext cx="6056079" cy="834060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463 w 10706"/>
              <a:gd name="connsiteY0" fmla="*/ 202 h 10202"/>
              <a:gd name="connsiteX1" fmla="*/ 10000 w 10706"/>
              <a:gd name="connsiteY1" fmla="*/ 202 h 10202"/>
              <a:gd name="connsiteX2" fmla="*/ 10000 w 10706"/>
              <a:gd name="connsiteY2" fmla="*/ 2939 h 10202"/>
              <a:gd name="connsiteX3" fmla="*/ 9604 w 10706"/>
              <a:gd name="connsiteY3" fmla="*/ 5202 h 10202"/>
              <a:gd name="connsiteX4" fmla="*/ 10000 w 10706"/>
              <a:gd name="connsiteY4" fmla="*/ 7465 h 10202"/>
              <a:gd name="connsiteX5" fmla="*/ 10000 w 10706"/>
              <a:gd name="connsiteY5" fmla="*/ 10202 h 10202"/>
              <a:gd name="connsiteX6" fmla="*/ 0 w 10706"/>
              <a:gd name="connsiteY6" fmla="*/ 10202 h 10202"/>
              <a:gd name="connsiteX7" fmla="*/ 463 w 10706"/>
              <a:gd name="connsiteY7" fmla="*/ 202 h 10202"/>
              <a:gd name="connsiteX0" fmla="*/ 463 w 10001"/>
              <a:gd name="connsiteY0" fmla="*/ 202 h 10202"/>
              <a:gd name="connsiteX1" fmla="*/ 10000 w 10001"/>
              <a:gd name="connsiteY1" fmla="*/ 202 h 10202"/>
              <a:gd name="connsiteX2" fmla="*/ 10000 w 10001"/>
              <a:gd name="connsiteY2" fmla="*/ 2939 h 10202"/>
              <a:gd name="connsiteX3" fmla="*/ 9604 w 10001"/>
              <a:gd name="connsiteY3" fmla="*/ 5202 h 10202"/>
              <a:gd name="connsiteX4" fmla="*/ 10000 w 10001"/>
              <a:gd name="connsiteY4" fmla="*/ 7465 h 10202"/>
              <a:gd name="connsiteX5" fmla="*/ 10000 w 10001"/>
              <a:gd name="connsiteY5" fmla="*/ 10202 h 10202"/>
              <a:gd name="connsiteX6" fmla="*/ 0 w 10001"/>
              <a:gd name="connsiteY6" fmla="*/ 10202 h 10202"/>
              <a:gd name="connsiteX7" fmla="*/ 463 w 10001"/>
              <a:gd name="connsiteY7" fmla="*/ 202 h 10202"/>
              <a:gd name="connsiteX0" fmla="*/ 463 w 10001"/>
              <a:gd name="connsiteY0" fmla="*/ 0 h 10000"/>
              <a:gd name="connsiteX1" fmla="*/ 10000 w 10001"/>
              <a:gd name="connsiteY1" fmla="*/ 0 h 10000"/>
              <a:gd name="connsiteX2" fmla="*/ 10000 w 10001"/>
              <a:gd name="connsiteY2" fmla="*/ 2737 h 10000"/>
              <a:gd name="connsiteX3" fmla="*/ 9604 w 10001"/>
              <a:gd name="connsiteY3" fmla="*/ 5000 h 10000"/>
              <a:gd name="connsiteX4" fmla="*/ 10000 w 10001"/>
              <a:gd name="connsiteY4" fmla="*/ 7263 h 10000"/>
              <a:gd name="connsiteX5" fmla="*/ 10000 w 10001"/>
              <a:gd name="connsiteY5" fmla="*/ 10000 h 10000"/>
              <a:gd name="connsiteX6" fmla="*/ 0 w 10001"/>
              <a:gd name="connsiteY6" fmla="*/ 10000 h 10000"/>
              <a:gd name="connsiteX7" fmla="*/ 463 w 10001"/>
              <a:gd name="connsiteY7" fmla="*/ 0 h 10000"/>
              <a:gd name="connsiteX0" fmla="*/ 46 w 9584"/>
              <a:gd name="connsiteY0" fmla="*/ 0 h 10000"/>
              <a:gd name="connsiteX1" fmla="*/ 9583 w 9584"/>
              <a:gd name="connsiteY1" fmla="*/ 0 h 10000"/>
              <a:gd name="connsiteX2" fmla="*/ 9583 w 9584"/>
              <a:gd name="connsiteY2" fmla="*/ 2737 h 10000"/>
              <a:gd name="connsiteX3" fmla="*/ 9187 w 9584"/>
              <a:gd name="connsiteY3" fmla="*/ 5000 h 10000"/>
              <a:gd name="connsiteX4" fmla="*/ 9583 w 9584"/>
              <a:gd name="connsiteY4" fmla="*/ 7263 h 10000"/>
              <a:gd name="connsiteX5" fmla="*/ 9583 w 9584"/>
              <a:gd name="connsiteY5" fmla="*/ 10000 h 10000"/>
              <a:gd name="connsiteX6" fmla="*/ 39 w 9584"/>
              <a:gd name="connsiteY6" fmla="*/ 10000 h 10000"/>
              <a:gd name="connsiteX7" fmla="*/ 46 w 9584"/>
              <a:gd name="connsiteY7" fmla="*/ 0 h 10000"/>
              <a:gd name="connsiteX0" fmla="*/ 74 w 10026"/>
              <a:gd name="connsiteY0" fmla="*/ 0 h 10000"/>
              <a:gd name="connsiteX1" fmla="*/ 10025 w 10026"/>
              <a:gd name="connsiteY1" fmla="*/ 0 h 10000"/>
              <a:gd name="connsiteX2" fmla="*/ 10025 w 10026"/>
              <a:gd name="connsiteY2" fmla="*/ 2737 h 10000"/>
              <a:gd name="connsiteX3" fmla="*/ 9612 w 10026"/>
              <a:gd name="connsiteY3" fmla="*/ 5000 h 10000"/>
              <a:gd name="connsiteX4" fmla="*/ 10025 w 10026"/>
              <a:gd name="connsiteY4" fmla="*/ 7263 h 10000"/>
              <a:gd name="connsiteX5" fmla="*/ 10025 w 10026"/>
              <a:gd name="connsiteY5" fmla="*/ 10000 h 10000"/>
              <a:gd name="connsiteX6" fmla="*/ 67 w 10026"/>
              <a:gd name="connsiteY6" fmla="*/ 10000 h 10000"/>
              <a:gd name="connsiteX7" fmla="*/ 74 w 10026"/>
              <a:gd name="connsiteY7" fmla="*/ 0 h 10000"/>
              <a:gd name="connsiteX0" fmla="*/ 9 w 9961"/>
              <a:gd name="connsiteY0" fmla="*/ 0 h 10000"/>
              <a:gd name="connsiteX1" fmla="*/ 9960 w 9961"/>
              <a:gd name="connsiteY1" fmla="*/ 0 h 10000"/>
              <a:gd name="connsiteX2" fmla="*/ 9960 w 9961"/>
              <a:gd name="connsiteY2" fmla="*/ 2737 h 10000"/>
              <a:gd name="connsiteX3" fmla="*/ 9547 w 9961"/>
              <a:gd name="connsiteY3" fmla="*/ 5000 h 10000"/>
              <a:gd name="connsiteX4" fmla="*/ 9960 w 9961"/>
              <a:gd name="connsiteY4" fmla="*/ 7263 h 10000"/>
              <a:gd name="connsiteX5" fmla="*/ 9960 w 9961"/>
              <a:gd name="connsiteY5" fmla="*/ 10000 h 10000"/>
              <a:gd name="connsiteX6" fmla="*/ 2 w 9961"/>
              <a:gd name="connsiteY6" fmla="*/ 10000 h 10000"/>
              <a:gd name="connsiteX7" fmla="*/ 9 w 9961"/>
              <a:gd name="connsiteY7" fmla="*/ 0 h 10000"/>
              <a:gd name="connsiteX0" fmla="*/ 1 w 9992"/>
              <a:gd name="connsiteY0" fmla="*/ 0 h 10000"/>
              <a:gd name="connsiteX1" fmla="*/ 9991 w 9992"/>
              <a:gd name="connsiteY1" fmla="*/ 0 h 10000"/>
              <a:gd name="connsiteX2" fmla="*/ 9991 w 9992"/>
              <a:gd name="connsiteY2" fmla="*/ 2737 h 10000"/>
              <a:gd name="connsiteX3" fmla="*/ 9576 w 9992"/>
              <a:gd name="connsiteY3" fmla="*/ 5000 h 10000"/>
              <a:gd name="connsiteX4" fmla="*/ 9991 w 9992"/>
              <a:gd name="connsiteY4" fmla="*/ 7263 h 10000"/>
              <a:gd name="connsiteX5" fmla="*/ 9991 w 9992"/>
              <a:gd name="connsiteY5" fmla="*/ 10000 h 10000"/>
              <a:gd name="connsiteX6" fmla="*/ 9 w 9992"/>
              <a:gd name="connsiteY6" fmla="*/ 10000 h 10000"/>
              <a:gd name="connsiteX7" fmla="*/ 1 w 9992"/>
              <a:gd name="connsiteY7" fmla="*/ 0 h 10000"/>
              <a:gd name="connsiteX0" fmla="*/ 1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4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9 w 10000"/>
              <a:gd name="connsiteY6" fmla="*/ 10000 h 10000"/>
              <a:gd name="connsiteX7" fmla="*/ 1 w 10000"/>
              <a:gd name="connsiteY7" fmla="*/ 0 h 10000"/>
              <a:gd name="connsiteX0" fmla="*/ 3 w 10002"/>
              <a:gd name="connsiteY0" fmla="*/ 0 h 10000"/>
              <a:gd name="connsiteX1" fmla="*/ 10001 w 10002"/>
              <a:gd name="connsiteY1" fmla="*/ 0 h 10000"/>
              <a:gd name="connsiteX2" fmla="*/ 10001 w 10002"/>
              <a:gd name="connsiteY2" fmla="*/ 2737 h 10000"/>
              <a:gd name="connsiteX3" fmla="*/ 9586 w 10002"/>
              <a:gd name="connsiteY3" fmla="*/ 5000 h 10000"/>
              <a:gd name="connsiteX4" fmla="*/ 10001 w 10002"/>
              <a:gd name="connsiteY4" fmla="*/ 7263 h 10000"/>
              <a:gd name="connsiteX5" fmla="*/ 10001 w 10002"/>
              <a:gd name="connsiteY5" fmla="*/ 10000 h 10000"/>
              <a:gd name="connsiteX6" fmla="*/ 3 w 10002"/>
              <a:gd name="connsiteY6" fmla="*/ 10000 h 10000"/>
              <a:gd name="connsiteX7" fmla="*/ 3 w 10002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2" h="10000">
                <a:moveTo>
                  <a:pt x="3" y="0"/>
                </a:moveTo>
                <a:lnTo>
                  <a:pt x="10001" y="0"/>
                </a:lnTo>
                <a:cubicBezTo>
                  <a:pt x="10005" y="1117"/>
                  <a:pt x="10001" y="447"/>
                  <a:pt x="10001" y="2737"/>
                </a:cubicBezTo>
                <a:cubicBezTo>
                  <a:pt x="9786" y="2318"/>
                  <a:pt x="9586" y="3436"/>
                  <a:pt x="9586" y="5000"/>
                </a:cubicBezTo>
                <a:cubicBezTo>
                  <a:pt x="9586" y="6564"/>
                  <a:pt x="9789" y="7682"/>
                  <a:pt x="10001" y="7263"/>
                </a:cubicBezTo>
                <a:lnTo>
                  <a:pt x="10001" y="10000"/>
                </a:lnTo>
                <a:lnTo>
                  <a:pt x="3" y="10000"/>
                </a:lnTo>
                <a:cubicBezTo>
                  <a:pt x="-3" y="6006"/>
                  <a:pt x="1" y="3774"/>
                  <a:pt x="3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7" name="Freeform 19"/>
          <p:cNvSpPr>
            <a:spLocks/>
          </p:cNvSpPr>
          <p:nvPr/>
        </p:nvSpPr>
        <p:spPr bwMode="auto">
          <a:xfrm>
            <a:off x="7709989" y="5556761"/>
            <a:ext cx="3328309" cy="831268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551 w 10000"/>
              <a:gd name="connsiteY0" fmla="*/ 7107 h 10216"/>
              <a:gd name="connsiteX1" fmla="*/ 379 w 10000"/>
              <a:gd name="connsiteY1" fmla="*/ 7331 h 10216"/>
              <a:gd name="connsiteX2" fmla="*/ 0 w 10000"/>
              <a:gd name="connsiteY2" fmla="*/ 5230 h 10216"/>
              <a:gd name="connsiteX3" fmla="*/ 379 w 10000"/>
              <a:gd name="connsiteY3" fmla="*/ 3129 h 10216"/>
              <a:gd name="connsiteX4" fmla="*/ 551 w 10000"/>
              <a:gd name="connsiteY4" fmla="*/ 3353 h 10216"/>
              <a:gd name="connsiteX5" fmla="*/ 551 w 10000"/>
              <a:gd name="connsiteY5" fmla="*/ 216 h 10216"/>
              <a:gd name="connsiteX6" fmla="*/ 7229 w 10000"/>
              <a:gd name="connsiteY6" fmla="*/ 266 h 10216"/>
              <a:gd name="connsiteX7" fmla="*/ 10000 w 10000"/>
              <a:gd name="connsiteY7" fmla="*/ 10216 h 10216"/>
              <a:gd name="connsiteX8" fmla="*/ 551 w 10000"/>
              <a:gd name="connsiteY8" fmla="*/ 10216 h 10216"/>
              <a:gd name="connsiteX9" fmla="*/ 551 w 10000"/>
              <a:gd name="connsiteY9" fmla="*/ 7107 h 10216"/>
              <a:gd name="connsiteX0" fmla="*/ 551 w 7735"/>
              <a:gd name="connsiteY0" fmla="*/ 7726 h 10835"/>
              <a:gd name="connsiteX1" fmla="*/ 379 w 7735"/>
              <a:gd name="connsiteY1" fmla="*/ 7950 h 10835"/>
              <a:gd name="connsiteX2" fmla="*/ 0 w 7735"/>
              <a:gd name="connsiteY2" fmla="*/ 5849 h 10835"/>
              <a:gd name="connsiteX3" fmla="*/ 379 w 7735"/>
              <a:gd name="connsiteY3" fmla="*/ 3748 h 10835"/>
              <a:gd name="connsiteX4" fmla="*/ 551 w 7735"/>
              <a:gd name="connsiteY4" fmla="*/ 3972 h 10835"/>
              <a:gd name="connsiteX5" fmla="*/ 551 w 7735"/>
              <a:gd name="connsiteY5" fmla="*/ 835 h 10835"/>
              <a:gd name="connsiteX6" fmla="*/ 7229 w 7735"/>
              <a:gd name="connsiteY6" fmla="*/ 885 h 10835"/>
              <a:gd name="connsiteX7" fmla="*/ 7265 w 7735"/>
              <a:gd name="connsiteY7" fmla="*/ 10835 h 10835"/>
              <a:gd name="connsiteX8" fmla="*/ 551 w 7735"/>
              <a:gd name="connsiteY8" fmla="*/ 10835 h 10835"/>
              <a:gd name="connsiteX9" fmla="*/ 551 w 7735"/>
              <a:gd name="connsiteY9" fmla="*/ 7726 h 10835"/>
              <a:gd name="connsiteX0" fmla="*/ 712 w 10001"/>
              <a:gd name="connsiteY0" fmla="*/ 7131 h 10000"/>
              <a:gd name="connsiteX1" fmla="*/ 490 w 10001"/>
              <a:gd name="connsiteY1" fmla="*/ 7337 h 10000"/>
              <a:gd name="connsiteX2" fmla="*/ 0 w 10001"/>
              <a:gd name="connsiteY2" fmla="*/ 5398 h 10000"/>
              <a:gd name="connsiteX3" fmla="*/ 490 w 10001"/>
              <a:gd name="connsiteY3" fmla="*/ 3459 h 10000"/>
              <a:gd name="connsiteX4" fmla="*/ 712 w 10001"/>
              <a:gd name="connsiteY4" fmla="*/ 3666 h 10000"/>
              <a:gd name="connsiteX5" fmla="*/ 712 w 10001"/>
              <a:gd name="connsiteY5" fmla="*/ 771 h 10000"/>
              <a:gd name="connsiteX6" fmla="*/ 9346 w 10001"/>
              <a:gd name="connsiteY6" fmla="*/ 817 h 10000"/>
              <a:gd name="connsiteX7" fmla="*/ 9392 w 10001"/>
              <a:gd name="connsiteY7" fmla="*/ 10000 h 10000"/>
              <a:gd name="connsiteX8" fmla="*/ 712 w 10001"/>
              <a:gd name="connsiteY8" fmla="*/ 10000 h 10000"/>
              <a:gd name="connsiteX9" fmla="*/ 712 w 10001"/>
              <a:gd name="connsiteY9" fmla="*/ 7131 h 10000"/>
              <a:gd name="connsiteX0" fmla="*/ 712 w 10001"/>
              <a:gd name="connsiteY0" fmla="*/ 7003 h 9872"/>
              <a:gd name="connsiteX1" fmla="*/ 490 w 10001"/>
              <a:gd name="connsiteY1" fmla="*/ 7209 h 9872"/>
              <a:gd name="connsiteX2" fmla="*/ 0 w 10001"/>
              <a:gd name="connsiteY2" fmla="*/ 5270 h 9872"/>
              <a:gd name="connsiteX3" fmla="*/ 490 w 10001"/>
              <a:gd name="connsiteY3" fmla="*/ 3331 h 9872"/>
              <a:gd name="connsiteX4" fmla="*/ 712 w 10001"/>
              <a:gd name="connsiteY4" fmla="*/ 3538 h 9872"/>
              <a:gd name="connsiteX5" fmla="*/ 712 w 10001"/>
              <a:gd name="connsiteY5" fmla="*/ 643 h 9872"/>
              <a:gd name="connsiteX6" fmla="*/ 9346 w 10001"/>
              <a:gd name="connsiteY6" fmla="*/ 689 h 9872"/>
              <a:gd name="connsiteX7" fmla="*/ 9392 w 10001"/>
              <a:gd name="connsiteY7" fmla="*/ 9872 h 9872"/>
              <a:gd name="connsiteX8" fmla="*/ 712 w 10001"/>
              <a:gd name="connsiteY8" fmla="*/ 9872 h 9872"/>
              <a:gd name="connsiteX9" fmla="*/ 712 w 10001"/>
              <a:gd name="connsiteY9" fmla="*/ 7003 h 9872"/>
              <a:gd name="connsiteX0" fmla="*/ 712 w 10000"/>
              <a:gd name="connsiteY0" fmla="*/ 6443 h 9349"/>
              <a:gd name="connsiteX1" fmla="*/ 490 w 10000"/>
              <a:gd name="connsiteY1" fmla="*/ 6651 h 9349"/>
              <a:gd name="connsiteX2" fmla="*/ 0 w 10000"/>
              <a:gd name="connsiteY2" fmla="*/ 4687 h 9349"/>
              <a:gd name="connsiteX3" fmla="*/ 490 w 10000"/>
              <a:gd name="connsiteY3" fmla="*/ 2723 h 9349"/>
              <a:gd name="connsiteX4" fmla="*/ 712 w 10000"/>
              <a:gd name="connsiteY4" fmla="*/ 2933 h 9349"/>
              <a:gd name="connsiteX5" fmla="*/ 712 w 10000"/>
              <a:gd name="connsiteY5" fmla="*/ 0 h 9349"/>
              <a:gd name="connsiteX6" fmla="*/ 9345 w 10000"/>
              <a:gd name="connsiteY6" fmla="*/ 47 h 9349"/>
              <a:gd name="connsiteX7" fmla="*/ 9391 w 10000"/>
              <a:gd name="connsiteY7" fmla="*/ 9349 h 9349"/>
              <a:gd name="connsiteX8" fmla="*/ 712 w 10000"/>
              <a:gd name="connsiteY8" fmla="*/ 9349 h 9349"/>
              <a:gd name="connsiteX9" fmla="*/ 712 w 10000"/>
              <a:gd name="connsiteY9" fmla="*/ 6443 h 9349"/>
              <a:gd name="connsiteX0" fmla="*/ 712 w 9391"/>
              <a:gd name="connsiteY0" fmla="*/ 6892 h 10000"/>
              <a:gd name="connsiteX1" fmla="*/ 490 w 9391"/>
              <a:gd name="connsiteY1" fmla="*/ 7114 h 10000"/>
              <a:gd name="connsiteX2" fmla="*/ 0 w 9391"/>
              <a:gd name="connsiteY2" fmla="*/ 5013 h 10000"/>
              <a:gd name="connsiteX3" fmla="*/ 490 w 9391"/>
              <a:gd name="connsiteY3" fmla="*/ 2913 h 10000"/>
              <a:gd name="connsiteX4" fmla="*/ 712 w 9391"/>
              <a:gd name="connsiteY4" fmla="*/ 3137 h 10000"/>
              <a:gd name="connsiteX5" fmla="*/ 712 w 9391"/>
              <a:gd name="connsiteY5" fmla="*/ 0 h 10000"/>
              <a:gd name="connsiteX6" fmla="*/ 9345 w 9391"/>
              <a:gd name="connsiteY6" fmla="*/ 50 h 10000"/>
              <a:gd name="connsiteX7" fmla="*/ 9391 w 9391"/>
              <a:gd name="connsiteY7" fmla="*/ 10000 h 10000"/>
              <a:gd name="connsiteX8" fmla="*/ 712 w 9391"/>
              <a:gd name="connsiteY8" fmla="*/ 10000 h 10000"/>
              <a:gd name="connsiteX9" fmla="*/ 712 w 9391"/>
              <a:gd name="connsiteY9" fmla="*/ 6892 h 10000"/>
              <a:gd name="connsiteX0" fmla="*/ 758 w 9951"/>
              <a:gd name="connsiteY0" fmla="*/ 6892 h 10000"/>
              <a:gd name="connsiteX1" fmla="*/ 522 w 9951"/>
              <a:gd name="connsiteY1" fmla="*/ 7114 h 10000"/>
              <a:gd name="connsiteX2" fmla="*/ 0 w 9951"/>
              <a:gd name="connsiteY2" fmla="*/ 5013 h 10000"/>
              <a:gd name="connsiteX3" fmla="*/ 522 w 9951"/>
              <a:gd name="connsiteY3" fmla="*/ 2913 h 10000"/>
              <a:gd name="connsiteX4" fmla="*/ 758 w 9951"/>
              <a:gd name="connsiteY4" fmla="*/ 3137 h 10000"/>
              <a:gd name="connsiteX5" fmla="*/ 758 w 9951"/>
              <a:gd name="connsiteY5" fmla="*/ 0 h 10000"/>
              <a:gd name="connsiteX6" fmla="*/ 9951 w 9951"/>
              <a:gd name="connsiteY6" fmla="*/ 50 h 10000"/>
              <a:gd name="connsiteX7" fmla="*/ 9938 w 9951"/>
              <a:gd name="connsiteY7" fmla="*/ 10000 h 10000"/>
              <a:gd name="connsiteX8" fmla="*/ 758 w 9951"/>
              <a:gd name="connsiteY8" fmla="*/ 10000 h 10000"/>
              <a:gd name="connsiteX9" fmla="*/ 758 w 9951"/>
              <a:gd name="connsiteY9" fmla="*/ 6892 h 10000"/>
              <a:gd name="connsiteX0" fmla="*/ 762 w 10000"/>
              <a:gd name="connsiteY0" fmla="*/ 6892 h 10000"/>
              <a:gd name="connsiteX1" fmla="*/ 525 w 10000"/>
              <a:gd name="connsiteY1" fmla="*/ 7114 h 10000"/>
              <a:gd name="connsiteX2" fmla="*/ 0 w 10000"/>
              <a:gd name="connsiteY2" fmla="*/ 5013 h 10000"/>
              <a:gd name="connsiteX3" fmla="*/ 525 w 10000"/>
              <a:gd name="connsiteY3" fmla="*/ 2913 h 10000"/>
              <a:gd name="connsiteX4" fmla="*/ 762 w 10000"/>
              <a:gd name="connsiteY4" fmla="*/ 3137 h 10000"/>
              <a:gd name="connsiteX5" fmla="*/ 762 w 10000"/>
              <a:gd name="connsiteY5" fmla="*/ 0 h 10000"/>
              <a:gd name="connsiteX6" fmla="*/ 10000 w 10000"/>
              <a:gd name="connsiteY6" fmla="*/ 50 h 10000"/>
              <a:gd name="connsiteX7" fmla="*/ 9999 w 10000"/>
              <a:gd name="connsiteY7" fmla="*/ 10000 h 10000"/>
              <a:gd name="connsiteX8" fmla="*/ 762 w 10000"/>
              <a:gd name="connsiteY8" fmla="*/ 10000 h 10000"/>
              <a:gd name="connsiteX9" fmla="*/ 762 w 10000"/>
              <a:gd name="connsiteY9" fmla="*/ 6892 h 10000"/>
              <a:gd name="connsiteX0" fmla="*/ 762 w 10000"/>
              <a:gd name="connsiteY0" fmla="*/ 6895 h 10003"/>
              <a:gd name="connsiteX1" fmla="*/ 525 w 10000"/>
              <a:gd name="connsiteY1" fmla="*/ 7117 h 10003"/>
              <a:gd name="connsiteX2" fmla="*/ 0 w 10000"/>
              <a:gd name="connsiteY2" fmla="*/ 5016 h 10003"/>
              <a:gd name="connsiteX3" fmla="*/ 525 w 10000"/>
              <a:gd name="connsiteY3" fmla="*/ 2916 h 10003"/>
              <a:gd name="connsiteX4" fmla="*/ 762 w 10000"/>
              <a:gd name="connsiteY4" fmla="*/ 3140 h 10003"/>
              <a:gd name="connsiteX5" fmla="*/ 762 w 10000"/>
              <a:gd name="connsiteY5" fmla="*/ 3 h 10003"/>
              <a:gd name="connsiteX6" fmla="*/ 10000 w 10000"/>
              <a:gd name="connsiteY6" fmla="*/ 3 h 10003"/>
              <a:gd name="connsiteX7" fmla="*/ 9999 w 10000"/>
              <a:gd name="connsiteY7" fmla="*/ 10003 h 10003"/>
              <a:gd name="connsiteX8" fmla="*/ 762 w 10000"/>
              <a:gd name="connsiteY8" fmla="*/ 10003 h 10003"/>
              <a:gd name="connsiteX9" fmla="*/ 762 w 10000"/>
              <a:gd name="connsiteY9" fmla="*/ 6895 h 10003"/>
              <a:gd name="connsiteX0" fmla="*/ 762 w 10000"/>
              <a:gd name="connsiteY0" fmla="*/ 6892 h 10000"/>
              <a:gd name="connsiteX1" fmla="*/ 525 w 10000"/>
              <a:gd name="connsiteY1" fmla="*/ 7114 h 10000"/>
              <a:gd name="connsiteX2" fmla="*/ 0 w 10000"/>
              <a:gd name="connsiteY2" fmla="*/ 5013 h 10000"/>
              <a:gd name="connsiteX3" fmla="*/ 525 w 10000"/>
              <a:gd name="connsiteY3" fmla="*/ 2913 h 10000"/>
              <a:gd name="connsiteX4" fmla="*/ 762 w 10000"/>
              <a:gd name="connsiteY4" fmla="*/ 3137 h 10000"/>
              <a:gd name="connsiteX5" fmla="*/ 762 w 10000"/>
              <a:gd name="connsiteY5" fmla="*/ 0 h 10000"/>
              <a:gd name="connsiteX6" fmla="*/ 10000 w 10000"/>
              <a:gd name="connsiteY6" fmla="*/ 0 h 10000"/>
              <a:gd name="connsiteX7" fmla="*/ 9999 w 10000"/>
              <a:gd name="connsiteY7" fmla="*/ 10000 h 10000"/>
              <a:gd name="connsiteX8" fmla="*/ 762 w 10000"/>
              <a:gd name="connsiteY8" fmla="*/ 10000 h 10000"/>
              <a:gd name="connsiteX9" fmla="*/ 762 w 10000"/>
              <a:gd name="connsiteY9" fmla="*/ 6892 h 10000"/>
              <a:gd name="connsiteX0" fmla="*/ 762 w 10011"/>
              <a:gd name="connsiteY0" fmla="*/ 6892 h 10000"/>
              <a:gd name="connsiteX1" fmla="*/ 525 w 10011"/>
              <a:gd name="connsiteY1" fmla="*/ 7114 h 10000"/>
              <a:gd name="connsiteX2" fmla="*/ 0 w 10011"/>
              <a:gd name="connsiteY2" fmla="*/ 5013 h 10000"/>
              <a:gd name="connsiteX3" fmla="*/ 525 w 10011"/>
              <a:gd name="connsiteY3" fmla="*/ 2913 h 10000"/>
              <a:gd name="connsiteX4" fmla="*/ 762 w 10011"/>
              <a:gd name="connsiteY4" fmla="*/ 3137 h 10000"/>
              <a:gd name="connsiteX5" fmla="*/ 762 w 10011"/>
              <a:gd name="connsiteY5" fmla="*/ 0 h 10000"/>
              <a:gd name="connsiteX6" fmla="*/ 10000 w 10011"/>
              <a:gd name="connsiteY6" fmla="*/ 0 h 10000"/>
              <a:gd name="connsiteX7" fmla="*/ 10011 w 10011"/>
              <a:gd name="connsiteY7" fmla="*/ 10000 h 10000"/>
              <a:gd name="connsiteX8" fmla="*/ 762 w 10011"/>
              <a:gd name="connsiteY8" fmla="*/ 10000 h 10000"/>
              <a:gd name="connsiteX9" fmla="*/ 762 w 10011"/>
              <a:gd name="connsiteY9" fmla="*/ 6892 h 10000"/>
              <a:gd name="connsiteX0" fmla="*/ 762 w 10011"/>
              <a:gd name="connsiteY0" fmla="*/ 6892 h 10000"/>
              <a:gd name="connsiteX1" fmla="*/ 525 w 10011"/>
              <a:gd name="connsiteY1" fmla="*/ 7114 h 10000"/>
              <a:gd name="connsiteX2" fmla="*/ 0 w 10011"/>
              <a:gd name="connsiteY2" fmla="*/ 5013 h 10000"/>
              <a:gd name="connsiteX3" fmla="*/ 525 w 10011"/>
              <a:gd name="connsiteY3" fmla="*/ 2913 h 10000"/>
              <a:gd name="connsiteX4" fmla="*/ 762 w 10011"/>
              <a:gd name="connsiteY4" fmla="*/ 3137 h 10000"/>
              <a:gd name="connsiteX5" fmla="*/ 762 w 10011"/>
              <a:gd name="connsiteY5" fmla="*/ 0 h 10000"/>
              <a:gd name="connsiteX6" fmla="*/ 10000 w 10011"/>
              <a:gd name="connsiteY6" fmla="*/ 0 h 10000"/>
              <a:gd name="connsiteX7" fmla="*/ 10011 w 10011"/>
              <a:gd name="connsiteY7" fmla="*/ 10000 h 10000"/>
              <a:gd name="connsiteX8" fmla="*/ 762 w 10011"/>
              <a:gd name="connsiteY8" fmla="*/ 10000 h 10000"/>
              <a:gd name="connsiteX9" fmla="*/ 762 w 10011"/>
              <a:gd name="connsiteY9" fmla="*/ 6892 h 10000"/>
              <a:gd name="connsiteX0" fmla="*/ 762 w 10011"/>
              <a:gd name="connsiteY0" fmla="*/ 6892 h 10000"/>
              <a:gd name="connsiteX1" fmla="*/ 525 w 10011"/>
              <a:gd name="connsiteY1" fmla="*/ 7114 h 10000"/>
              <a:gd name="connsiteX2" fmla="*/ 0 w 10011"/>
              <a:gd name="connsiteY2" fmla="*/ 5013 h 10000"/>
              <a:gd name="connsiteX3" fmla="*/ 525 w 10011"/>
              <a:gd name="connsiteY3" fmla="*/ 2913 h 10000"/>
              <a:gd name="connsiteX4" fmla="*/ 762 w 10011"/>
              <a:gd name="connsiteY4" fmla="*/ 3137 h 10000"/>
              <a:gd name="connsiteX5" fmla="*/ 762 w 10011"/>
              <a:gd name="connsiteY5" fmla="*/ 0 h 10000"/>
              <a:gd name="connsiteX6" fmla="*/ 10000 w 10011"/>
              <a:gd name="connsiteY6" fmla="*/ 0 h 10000"/>
              <a:gd name="connsiteX7" fmla="*/ 10011 w 10011"/>
              <a:gd name="connsiteY7" fmla="*/ 10000 h 10000"/>
              <a:gd name="connsiteX8" fmla="*/ 762 w 10011"/>
              <a:gd name="connsiteY8" fmla="*/ 10000 h 10000"/>
              <a:gd name="connsiteX9" fmla="*/ 762 w 10011"/>
              <a:gd name="connsiteY9" fmla="*/ 6892 h 10000"/>
              <a:gd name="connsiteX0" fmla="*/ 762 w 10000"/>
              <a:gd name="connsiteY0" fmla="*/ 6892 h 10000"/>
              <a:gd name="connsiteX1" fmla="*/ 525 w 10000"/>
              <a:gd name="connsiteY1" fmla="*/ 7114 h 10000"/>
              <a:gd name="connsiteX2" fmla="*/ 0 w 10000"/>
              <a:gd name="connsiteY2" fmla="*/ 5013 h 10000"/>
              <a:gd name="connsiteX3" fmla="*/ 525 w 10000"/>
              <a:gd name="connsiteY3" fmla="*/ 2913 h 10000"/>
              <a:gd name="connsiteX4" fmla="*/ 762 w 10000"/>
              <a:gd name="connsiteY4" fmla="*/ 3137 h 10000"/>
              <a:gd name="connsiteX5" fmla="*/ 762 w 10000"/>
              <a:gd name="connsiteY5" fmla="*/ 0 h 10000"/>
              <a:gd name="connsiteX6" fmla="*/ 10000 w 10000"/>
              <a:gd name="connsiteY6" fmla="*/ 0 h 10000"/>
              <a:gd name="connsiteX7" fmla="*/ 9999 w 10000"/>
              <a:gd name="connsiteY7" fmla="*/ 10000 h 10000"/>
              <a:gd name="connsiteX8" fmla="*/ 762 w 10000"/>
              <a:gd name="connsiteY8" fmla="*/ 10000 h 10000"/>
              <a:gd name="connsiteX9" fmla="*/ 762 w 10000"/>
              <a:gd name="connsiteY9" fmla="*/ 6892 h 10000"/>
              <a:gd name="connsiteX0" fmla="*/ 762 w 10000"/>
              <a:gd name="connsiteY0" fmla="*/ 6892 h 10000"/>
              <a:gd name="connsiteX1" fmla="*/ 525 w 10000"/>
              <a:gd name="connsiteY1" fmla="*/ 7114 h 10000"/>
              <a:gd name="connsiteX2" fmla="*/ 0 w 10000"/>
              <a:gd name="connsiteY2" fmla="*/ 5013 h 10000"/>
              <a:gd name="connsiteX3" fmla="*/ 525 w 10000"/>
              <a:gd name="connsiteY3" fmla="*/ 2913 h 10000"/>
              <a:gd name="connsiteX4" fmla="*/ 762 w 10000"/>
              <a:gd name="connsiteY4" fmla="*/ 3137 h 10000"/>
              <a:gd name="connsiteX5" fmla="*/ 762 w 10000"/>
              <a:gd name="connsiteY5" fmla="*/ 0 h 10000"/>
              <a:gd name="connsiteX6" fmla="*/ 10000 w 10000"/>
              <a:gd name="connsiteY6" fmla="*/ 0 h 10000"/>
              <a:gd name="connsiteX7" fmla="*/ 9999 w 10000"/>
              <a:gd name="connsiteY7" fmla="*/ 10000 h 10000"/>
              <a:gd name="connsiteX8" fmla="*/ 762 w 10000"/>
              <a:gd name="connsiteY8" fmla="*/ 10000 h 10000"/>
              <a:gd name="connsiteX9" fmla="*/ 762 w 10000"/>
              <a:gd name="connsiteY9" fmla="*/ 6892 h 10000"/>
              <a:gd name="connsiteX0" fmla="*/ 762 w 10000"/>
              <a:gd name="connsiteY0" fmla="*/ 6892 h 10000"/>
              <a:gd name="connsiteX1" fmla="*/ 525 w 10000"/>
              <a:gd name="connsiteY1" fmla="*/ 7114 h 10000"/>
              <a:gd name="connsiteX2" fmla="*/ 0 w 10000"/>
              <a:gd name="connsiteY2" fmla="*/ 5013 h 10000"/>
              <a:gd name="connsiteX3" fmla="*/ 525 w 10000"/>
              <a:gd name="connsiteY3" fmla="*/ 2913 h 10000"/>
              <a:gd name="connsiteX4" fmla="*/ 762 w 10000"/>
              <a:gd name="connsiteY4" fmla="*/ 3137 h 10000"/>
              <a:gd name="connsiteX5" fmla="*/ 762 w 10000"/>
              <a:gd name="connsiteY5" fmla="*/ 0 h 10000"/>
              <a:gd name="connsiteX6" fmla="*/ 10000 w 10000"/>
              <a:gd name="connsiteY6" fmla="*/ 0 h 10000"/>
              <a:gd name="connsiteX7" fmla="*/ 9999 w 10000"/>
              <a:gd name="connsiteY7" fmla="*/ 10000 h 10000"/>
              <a:gd name="connsiteX8" fmla="*/ 762 w 10000"/>
              <a:gd name="connsiteY8" fmla="*/ 10000 h 10000"/>
              <a:gd name="connsiteX9" fmla="*/ 762 w 10000"/>
              <a:gd name="connsiteY9" fmla="*/ 689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762" y="6892"/>
                </a:moveTo>
                <a:cubicBezTo>
                  <a:pt x="691" y="7031"/>
                  <a:pt x="609" y="7114"/>
                  <a:pt x="525" y="7114"/>
                </a:cubicBezTo>
                <a:cubicBezTo>
                  <a:pt x="231" y="7114"/>
                  <a:pt x="0" y="6162"/>
                  <a:pt x="0" y="5013"/>
                </a:cubicBezTo>
                <a:cubicBezTo>
                  <a:pt x="0" y="3867"/>
                  <a:pt x="231" y="2913"/>
                  <a:pt x="525" y="2913"/>
                </a:cubicBezTo>
                <a:cubicBezTo>
                  <a:pt x="609" y="2913"/>
                  <a:pt x="691" y="2997"/>
                  <a:pt x="762" y="3137"/>
                </a:cubicBezTo>
                <a:cubicBezTo>
                  <a:pt x="762" y="0"/>
                  <a:pt x="759" y="1064"/>
                  <a:pt x="762" y="0"/>
                </a:cubicBezTo>
                <a:lnTo>
                  <a:pt x="10000" y="0"/>
                </a:lnTo>
                <a:cubicBezTo>
                  <a:pt x="9999" y="4217"/>
                  <a:pt x="9999" y="10000"/>
                  <a:pt x="9999" y="10000"/>
                </a:cubicBezTo>
                <a:lnTo>
                  <a:pt x="762" y="10000"/>
                </a:lnTo>
                <a:lnTo>
                  <a:pt x="762" y="689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C" sz="1350" dirty="0"/>
          </a:p>
        </p:txBody>
      </p:sp>
      <p:sp>
        <p:nvSpPr>
          <p:cNvPr id="58" name="TextBox 19"/>
          <p:cNvSpPr txBox="1"/>
          <p:nvPr/>
        </p:nvSpPr>
        <p:spPr>
          <a:xfrm>
            <a:off x="2207761" y="2341776"/>
            <a:ext cx="5094161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chemeClr val="bg1"/>
                </a:solidFill>
              </a:rPr>
              <a:t>Determinar capacidad de almacenamiento utilizada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59" name="TextBox 20"/>
          <p:cNvSpPr txBox="1"/>
          <p:nvPr/>
        </p:nvSpPr>
        <p:spPr>
          <a:xfrm>
            <a:off x="1440072" y="4058476"/>
            <a:ext cx="5731131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es-EC" sz="2000" b="1" dirty="0"/>
              <a:t>Conocer si poseen problemas con el cliente</a:t>
            </a:r>
          </a:p>
          <a:p>
            <a:pPr algn="ctr"/>
            <a:endParaRPr lang="es-EC" sz="2000" dirty="0"/>
          </a:p>
        </p:txBody>
      </p:sp>
      <p:sp>
        <p:nvSpPr>
          <p:cNvPr id="60" name="TextBox 21"/>
          <p:cNvSpPr txBox="1"/>
          <p:nvPr/>
        </p:nvSpPr>
        <p:spPr>
          <a:xfrm>
            <a:off x="1233142" y="3257751"/>
            <a:ext cx="5731131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es-EC" sz="2000" b="1" dirty="0">
                <a:solidFill>
                  <a:schemeClr val="bg1"/>
                </a:solidFill>
              </a:rPr>
              <a:t>Investigar tipo de control de inventarios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61" name="TextBox 22"/>
          <p:cNvSpPr txBox="1"/>
          <p:nvPr/>
        </p:nvSpPr>
        <p:spPr>
          <a:xfrm>
            <a:off x="1337426" y="4921399"/>
            <a:ext cx="5731131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es-EC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Diagnosticar al personal de las empresas</a:t>
            </a:r>
          </a:p>
          <a:p>
            <a:pPr algn="ctr"/>
            <a:endParaRPr lang="es-EC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TextBox 23"/>
          <p:cNvSpPr txBox="1"/>
          <p:nvPr/>
        </p:nvSpPr>
        <p:spPr>
          <a:xfrm>
            <a:off x="902925" y="5711909"/>
            <a:ext cx="6268278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es-EC" sz="2000" b="1" dirty="0">
                <a:solidFill>
                  <a:schemeClr val="bg1"/>
                </a:solidFill>
              </a:rPr>
              <a:t>Conocer medio de transporte que poseen</a:t>
            </a:r>
          </a:p>
          <a:p>
            <a:pPr algn="ctr"/>
            <a:endParaRPr lang="es-EC" sz="2000" dirty="0"/>
          </a:p>
        </p:txBody>
      </p:sp>
      <p:sp>
        <p:nvSpPr>
          <p:cNvPr id="63" name="TextBox 24"/>
          <p:cNvSpPr txBox="1"/>
          <p:nvPr/>
        </p:nvSpPr>
        <p:spPr>
          <a:xfrm>
            <a:off x="8757517" y="2417329"/>
            <a:ext cx="1363307" cy="5078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EC" sz="2700" b="1" dirty="0">
                <a:solidFill>
                  <a:schemeClr val="bg1"/>
                </a:solidFill>
              </a:rPr>
              <a:t>1</a:t>
            </a:r>
            <a:endParaRPr lang="es-EC" sz="2700" dirty="0">
              <a:solidFill>
                <a:schemeClr val="bg1"/>
              </a:solidFill>
            </a:endParaRPr>
          </a:p>
        </p:txBody>
      </p:sp>
      <p:sp>
        <p:nvSpPr>
          <p:cNvPr id="64" name="TextBox 25"/>
          <p:cNvSpPr txBox="1"/>
          <p:nvPr/>
        </p:nvSpPr>
        <p:spPr>
          <a:xfrm>
            <a:off x="8757517" y="3197931"/>
            <a:ext cx="1363307" cy="5078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EC" sz="2700" b="1" dirty="0">
                <a:solidFill>
                  <a:schemeClr val="bg1"/>
                </a:solidFill>
              </a:rPr>
              <a:t>2</a:t>
            </a:r>
            <a:endParaRPr lang="es-EC" sz="2700" dirty="0">
              <a:solidFill>
                <a:schemeClr val="bg1"/>
              </a:solidFill>
            </a:endParaRPr>
          </a:p>
        </p:txBody>
      </p:sp>
      <p:sp>
        <p:nvSpPr>
          <p:cNvPr id="65" name="TextBox 26"/>
          <p:cNvSpPr txBox="1"/>
          <p:nvPr/>
        </p:nvSpPr>
        <p:spPr>
          <a:xfrm>
            <a:off x="8738467" y="4032586"/>
            <a:ext cx="1363307" cy="5078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EC" sz="2700" b="1" dirty="0"/>
              <a:t>3</a:t>
            </a:r>
            <a:endParaRPr lang="es-EC" sz="2700" dirty="0"/>
          </a:p>
        </p:txBody>
      </p:sp>
      <p:sp>
        <p:nvSpPr>
          <p:cNvPr id="66" name="TextBox 27"/>
          <p:cNvSpPr txBox="1"/>
          <p:nvPr/>
        </p:nvSpPr>
        <p:spPr>
          <a:xfrm>
            <a:off x="8738467" y="4857033"/>
            <a:ext cx="1363307" cy="5078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EC" sz="2700" b="1" dirty="0"/>
              <a:t>4</a:t>
            </a:r>
            <a:endParaRPr lang="es-EC" sz="2700" dirty="0"/>
          </a:p>
        </p:txBody>
      </p:sp>
      <p:sp>
        <p:nvSpPr>
          <p:cNvPr id="67" name="TextBox 28"/>
          <p:cNvSpPr txBox="1"/>
          <p:nvPr/>
        </p:nvSpPr>
        <p:spPr>
          <a:xfrm>
            <a:off x="8738467" y="5696864"/>
            <a:ext cx="1363307" cy="5078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EC" sz="2700" b="1" dirty="0">
                <a:solidFill>
                  <a:schemeClr val="bg1"/>
                </a:solidFill>
              </a:rPr>
              <a:t>5</a:t>
            </a:r>
            <a:endParaRPr lang="es-EC" sz="270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05" y="-148912"/>
            <a:ext cx="2857500" cy="2143125"/>
          </a:xfrm>
          <a:prstGeom prst="rect">
            <a:avLst/>
          </a:prstGeom>
        </p:spPr>
      </p:pic>
      <p:pic>
        <p:nvPicPr>
          <p:cNvPr id="24" name="Picture 2" descr="http://360.espe.edu.ec/images/es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865" y="62331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979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52" grpId="0" animBg="1"/>
      <p:bldP spid="54" grpId="0" animBg="1"/>
      <p:bldP spid="56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Box 15"/>
          <p:cNvSpPr txBox="1"/>
          <p:nvPr/>
        </p:nvSpPr>
        <p:spPr>
          <a:xfrm>
            <a:off x="2269083" y="445842"/>
            <a:ext cx="7585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Resumen de Área operativa</a:t>
            </a:r>
          </a:p>
        </p:txBody>
      </p:sp>
      <p:pic>
        <p:nvPicPr>
          <p:cNvPr id="140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75" y="110206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21" y="4760332"/>
            <a:ext cx="2537178" cy="209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" name="Picture 2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462" y="3382067"/>
            <a:ext cx="2796813" cy="749429"/>
          </a:xfrm>
          <a:prstGeom prst="rect">
            <a:avLst/>
          </a:prstGeom>
        </p:spPr>
      </p:pic>
      <p:pic>
        <p:nvPicPr>
          <p:cNvPr id="335" name="Picture 1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252" y="1636473"/>
            <a:ext cx="2796813" cy="749429"/>
          </a:xfrm>
          <a:prstGeom prst="rect">
            <a:avLst/>
          </a:prstGeom>
        </p:spPr>
      </p:pic>
      <p:pic>
        <p:nvPicPr>
          <p:cNvPr id="336" name="Picture 2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07624" y="4245710"/>
            <a:ext cx="2796813" cy="749429"/>
          </a:xfrm>
          <a:prstGeom prst="rect">
            <a:avLst/>
          </a:prstGeom>
        </p:spPr>
      </p:pic>
      <p:pic>
        <p:nvPicPr>
          <p:cNvPr id="337" name="Picture 2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25309" y="2513244"/>
            <a:ext cx="2796813" cy="749429"/>
          </a:xfrm>
          <a:prstGeom prst="rect">
            <a:avLst/>
          </a:prstGeom>
        </p:spPr>
      </p:pic>
      <p:pic>
        <p:nvPicPr>
          <p:cNvPr id="338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1432" y="4245710"/>
            <a:ext cx="2796813" cy="749429"/>
          </a:xfrm>
          <a:prstGeom prst="rect">
            <a:avLst/>
          </a:prstGeom>
        </p:spPr>
      </p:pic>
      <p:pic>
        <p:nvPicPr>
          <p:cNvPr id="339" name="Picture 1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6221" y="2513244"/>
            <a:ext cx="2796813" cy="749429"/>
          </a:xfrm>
          <a:prstGeom prst="rect">
            <a:avLst/>
          </a:prstGeom>
        </p:spPr>
      </p:pic>
      <p:grpSp>
        <p:nvGrpSpPr>
          <p:cNvPr id="340" name="Group 38"/>
          <p:cNvGrpSpPr/>
          <p:nvPr/>
        </p:nvGrpSpPr>
        <p:grpSpPr>
          <a:xfrm>
            <a:off x="1961306" y="1742728"/>
            <a:ext cx="2357593" cy="570440"/>
            <a:chOff x="5219477" y="995322"/>
            <a:chExt cx="6261323" cy="1514980"/>
          </a:xfrm>
        </p:grpSpPr>
        <p:sp>
          <p:nvSpPr>
            <p:cNvPr id="341" name="Freeform: Shape 39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342" name="Freeform: Shape 40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pic>
        <p:nvPicPr>
          <p:cNvPr id="343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285" y="1652031"/>
            <a:ext cx="2796813" cy="749429"/>
          </a:xfrm>
          <a:prstGeom prst="rect">
            <a:avLst/>
          </a:prstGeom>
        </p:spPr>
      </p:pic>
      <p:grpSp>
        <p:nvGrpSpPr>
          <p:cNvPr id="344" name="Group 42"/>
          <p:cNvGrpSpPr/>
          <p:nvPr/>
        </p:nvGrpSpPr>
        <p:grpSpPr>
          <a:xfrm>
            <a:off x="3661545" y="1736326"/>
            <a:ext cx="2357593" cy="830305"/>
            <a:chOff x="5342415" y="977137"/>
            <a:chExt cx="6261323" cy="2205132"/>
          </a:xfrm>
        </p:grpSpPr>
        <p:grpSp>
          <p:nvGrpSpPr>
            <p:cNvPr id="345" name="Group 32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347" name="Freeform: Shape 2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400" dirty="0"/>
              </a:p>
            </p:txBody>
          </p:sp>
          <p:sp>
            <p:nvSpPr>
              <p:cNvPr id="348" name="Freeform: Shape 27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400" dirty="0"/>
              </a:p>
            </p:txBody>
          </p:sp>
        </p:grpSp>
        <p:sp>
          <p:nvSpPr>
            <p:cNvPr id="346" name="TextBox 41"/>
            <p:cNvSpPr txBox="1"/>
            <p:nvPr/>
          </p:nvSpPr>
          <p:spPr>
            <a:xfrm>
              <a:off x="6432456" y="1220518"/>
              <a:ext cx="4435795" cy="1961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400" b="1" dirty="0">
                  <a:solidFill>
                    <a:schemeClr val="accent1">
                      <a:lumMod val="50000"/>
                    </a:schemeClr>
                  </a:solidFill>
                </a:rPr>
                <a:t>57% de las Pymes tiene más del 75% </a:t>
              </a:r>
              <a:endParaRPr lang="es-EC" sz="14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lang="es-EC" sz="1400" dirty="0">
                  <a:solidFill>
                    <a:schemeClr val="accent1">
                      <a:lumMod val="50000"/>
                    </a:schemeClr>
                  </a:solidFill>
                </a:rPr>
                <a:t>. </a:t>
              </a:r>
            </a:p>
          </p:txBody>
        </p:sp>
      </p:grpSp>
      <p:grpSp>
        <p:nvGrpSpPr>
          <p:cNvPr id="349" name="Group 11"/>
          <p:cNvGrpSpPr/>
          <p:nvPr/>
        </p:nvGrpSpPr>
        <p:grpSpPr>
          <a:xfrm>
            <a:off x="1908991" y="1676342"/>
            <a:ext cx="2156661" cy="676838"/>
            <a:chOff x="1690777" y="2053087"/>
            <a:chExt cx="3700733" cy="1449238"/>
          </a:xfrm>
          <a:effectLst/>
        </p:grpSpPr>
        <p:sp>
          <p:nvSpPr>
            <p:cNvPr id="350" name="Freeform: Shape 8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351" name="Freeform: Shape 10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352" name="Freeform: Shape 9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accent1">
                    <a:shade val="30000"/>
                    <a:satMod val="115000"/>
                    <a:lumMod val="76000"/>
                    <a:lumOff val="24000"/>
                  </a:schemeClr>
                </a:gs>
                <a:gs pos="0">
                  <a:schemeClr val="accent1">
                    <a:shade val="67500"/>
                    <a:satMod val="115000"/>
                    <a:lumMod val="77000"/>
                    <a:lumOff val="23000"/>
                  </a:schemeClr>
                </a:gs>
                <a:gs pos="100000">
                  <a:schemeClr val="accent1">
                    <a:shade val="100000"/>
                    <a:satMod val="115000"/>
                    <a:lumMod val="72000"/>
                  </a:schemeClr>
                </a:gs>
                <a:gs pos="94000">
                  <a:schemeClr val="accent1">
                    <a:shade val="100000"/>
                    <a:satMod val="115000"/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353" name="Group 30"/>
          <p:cNvGrpSpPr/>
          <p:nvPr/>
        </p:nvGrpSpPr>
        <p:grpSpPr>
          <a:xfrm>
            <a:off x="1969904" y="1679626"/>
            <a:ext cx="1851305" cy="707886"/>
            <a:chOff x="1205155" y="850132"/>
            <a:chExt cx="4916716" cy="1880009"/>
          </a:xfrm>
        </p:grpSpPr>
        <p:sp>
          <p:nvSpPr>
            <p:cNvPr id="354" name="TextBox 21"/>
            <p:cNvSpPr txBox="1"/>
            <p:nvPr/>
          </p:nvSpPr>
          <p:spPr>
            <a:xfrm>
              <a:off x="1205155" y="850132"/>
              <a:ext cx="1056641" cy="1880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000" b="1" dirty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</a:p>
          </p:txBody>
        </p:sp>
        <p:cxnSp>
          <p:nvCxnSpPr>
            <p:cNvPr id="355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6" name="TextBox 25"/>
            <p:cNvSpPr txBox="1"/>
            <p:nvPr/>
          </p:nvSpPr>
          <p:spPr>
            <a:xfrm>
              <a:off x="2340312" y="1202959"/>
              <a:ext cx="3781559" cy="1389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400" b="1" dirty="0"/>
                <a:t>Capacidad de almacenamiento</a:t>
              </a:r>
              <a:endParaRPr lang="es-EC" sz="1400" dirty="0"/>
            </a:p>
          </p:txBody>
        </p:sp>
      </p:grpSp>
      <p:grpSp>
        <p:nvGrpSpPr>
          <p:cNvPr id="357" name="Group 90"/>
          <p:cNvGrpSpPr/>
          <p:nvPr/>
        </p:nvGrpSpPr>
        <p:grpSpPr>
          <a:xfrm>
            <a:off x="1931242" y="3482009"/>
            <a:ext cx="2357593" cy="570440"/>
            <a:chOff x="5219477" y="995322"/>
            <a:chExt cx="6261323" cy="1514980"/>
          </a:xfrm>
        </p:grpSpPr>
        <p:sp>
          <p:nvSpPr>
            <p:cNvPr id="358" name="Freeform: Shape 91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359" name="Freeform: Shape 92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pic>
        <p:nvPicPr>
          <p:cNvPr id="360" name="Picture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96" y="3397625"/>
            <a:ext cx="2796813" cy="749429"/>
          </a:xfrm>
          <a:prstGeom prst="rect">
            <a:avLst/>
          </a:prstGeom>
        </p:spPr>
      </p:pic>
      <p:grpSp>
        <p:nvGrpSpPr>
          <p:cNvPr id="361" name="Group 94"/>
          <p:cNvGrpSpPr/>
          <p:nvPr/>
        </p:nvGrpSpPr>
        <p:grpSpPr>
          <a:xfrm>
            <a:off x="3660973" y="3483760"/>
            <a:ext cx="2357593" cy="606401"/>
            <a:chOff x="5342415" y="977137"/>
            <a:chExt cx="6261323" cy="1610486"/>
          </a:xfrm>
        </p:grpSpPr>
        <p:grpSp>
          <p:nvGrpSpPr>
            <p:cNvPr id="362" name="Group 95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364" name="Freeform: Shape 97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400" dirty="0"/>
              </a:p>
            </p:txBody>
          </p:sp>
          <p:sp>
            <p:nvSpPr>
              <p:cNvPr id="365" name="Freeform: Shape 98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400" dirty="0"/>
              </a:p>
            </p:txBody>
          </p:sp>
        </p:grpSp>
        <p:sp>
          <p:nvSpPr>
            <p:cNvPr id="363" name="TextBox 96"/>
            <p:cNvSpPr txBox="1"/>
            <p:nvPr/>
          </p:nvSpPr>
          <p:spPr>
            <a:xfrm>
              <a:off x="6538555" y="1198050"/>
              <a:ext cx="4817507" cy="1389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b="1" dirty="0">
                  <a:solidFill>
                    <a:schemeClr val="accent2">
                      <a:lumMod val="50000"/>
                    </a:schemeClr>
                  </a:solidFill>
                </a:rPr>
                <a:t>43% realiza cada año</a:t>
              </a:r>
            </a:p>
            <a:p>
              <a:r>
                <a:rPr lang="es-EC" sz="1400" b="1" dirty="0">
                  <a:solidFill>
                    <a:schemeClr val="accent2">
                      <a:lumMod val="50000"/>
                    </a:schemeClr>
                  </a:solidFill>
                </a:rPr>
                <a:t>29% semestral</a:t>
              </a:r>
              <a:r>
                <a:rPr lang="es-EC" sz="1400" dirty="0">
                  <a:solidFill>
                    <a:schemeClr val="accent2">
                      <a:lumMod val="50000"/>
                    </a:schemeClr>
                  </a:solidFill>
                </a:rPr>
                <a:t>. </a:t>
              </a:r>
            </a:p>
          </p:txBody>
        </p:sp>
      </p:grpSp>
      <p:grpSp>
        <p:nvGrpSpPr>
          <p:cNvPr id="366" name="Group 99"/>
          <p:cNvGrpSpPr/>
          <p:nvPr/>
        </p:nvGrpSpPr>
        <p:grpSpPr>
          <a:xfrm>
            <a:off x="1912876" y="3416914"/>
            <a:ext cx="2156661" cy="676838"/>
            <a:chOff x="1690777" y="2053087"/>
            <a:chExt cx="3700733" cy="1449238"/>
          </a:xfrm>
          <a:effectLst/>
        </p:grpSpPr>
        <p:sp>
          <p:nvSpPr>
            <p:cNvPr id="367" name="Freeform: Shape 100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368" name="Freeform: Shape 101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369" name="Freeform: Shape 102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accent2">
                    <a:lumMod val="76000"/>
                    <a:lumOff val="24000"/>
                  </a:schemeClr>
                </a:gs>
                <a:gs pos="0">
                  <a:schemeClr val="accent2">
                    <a:lumMod val="76000"/>
                    <a:lumOff val="24000"/>
                  </a:schemeClr>
                </a:gs>
                <a:gs pos="100000">
                  <a:schemeClr val="accent2">
                    <a:lumMod val="72000"/>
                  </a:schemeClr>
                </a:gs>
                <a:gs pos="94000">
                  <a:schemeClr val="accent2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370" name="Group 103"/>
          <p:cNvGrpSpPr/>
          <p:nvPr/>
        </p:nvGrpSpPr>
        <p:grpSpPr>
          <a:xfrm>
            <a:off x="1976339" y="3438735"/>
            <a:ext cx="1939467" cy="707886"/>
            <a:chOff x="1205155" y="906348"/>
            <a:chExt cx="5150858" cy="1880010"/>
          </a:xfrm>
        </p:grpSpPr>
        <p:sp>
          <p:nvSpPr>
            <p:cNvPr id="371" name="TextBox 104"/>
            <p:cNvSpPr txBox="1"/>
            <p:nvPr/>
          </p:nvSpPr>
          <p:spPr>
            <a:xfrm>
              <a:off x="1205155" y="906348"/>
              <a:ext cx="1056641" cy="1880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000" b="1" dirty="0">
                  <a:solidFill>
                    <a:schemeClr val="accent2">
                      <a:lumMod val="50000"/>
                    </a:schemeClr>
                  </a:solidFill>
                </a:rPr>
                <a:t>3</a:t>
              </a:r>
            </a:p>
          </p:txBody>
        </p:sp>
        <p:cxnSp>
          <p:nvCxnSpPr>
            <p:cNvPr id="372" name="Straight Connector 105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TextBox 106"/>
            <p:cNvSpPr txBox="1"/>
            <p:nvPr/>
          </p:nvSpPr>
          <p:spPr>
            <a:xfrm>
              <a:off x="2574454" y="1344495"/>
              <a:ext cx="3781559" cy="817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b="1" dirty="0">
                  <a:solidFill>
                    <a:schemeClr val="accent2">
                      <a:lumMod val="50000"/>
                    </a:schemeClr>
                  </a:solidFill>
                </a:rPr>
                <a:t>Toma Física</a:t>
              </a:r>
              <a:endParaRPr lang="es-EC" sz="1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374" name="Group 107"/>
          <p:cNvGrpSpPr/>
          <p:nvPr/>
        </p:nvGrpSpPr>
        <p:grpSpPr>
          <a:xfrm rot="10800000">
            <a:off x="3635796" y="2603158"/>
            <a:ext cx="2357593" cy="570440"/>
            <a:chOff x="5219477" y="995322"/>
            <a:chExt cx="6261323" cy="1514980"/>
          </a:xfrm>
        </p:grpSpPr>
        <p:sp>
          <p:nvSpPr>
            <p:cNvPr id="375" name="Freeform: Shape 108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376" name="Freeform: Shape 109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377" name="Group 1"/>
          <p:cNvGrpSpPr/>
          <p:nvPr/>
        </p:nvGrpSpPr>
        <p:grpSpPr>
          <a:xfrm>
            <a:off x="1908991" y="2597303"/>
            <a:ext cx="2357593" cy="570440"/>
            <a:chOff x="1848457" y="2288831"/>
            <a:chExt cx="4647000" cy="1124381"/>
          </a:xfrm>
        </p:grpSpPr>
        <p:grpSp>
          <p:nvGrpSpPr>
            <p:cNvPr id="378" name="Group 111"/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380" name="Freeform: Shape 113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400" dirty="0"/>
              </a:p>
            </p:txBody>
          </p:sp>
          <p:sp>
            <p:nvSpPr>
              <p:cNvPr id="381" name="Freeform: Shape 114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400" dirty="0"/>
              </a:p>
            </p:txBody>
          </p:sp>
        </p:grpSp>
        <p:sp>
          <p:nvSpPr>
            <p:cNvPr id="379" name="TextBox 112"/>
            <p:cNvSpPr txBox="1"/>
            <p:nvPr/>
          </p:nvSpPr>
          <p:spPr>
            <a:xfrm>
              <a:off x="2456314" y="2566227"/>
              <a:ext cx="3541334" cy="606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b="1" dirty="0">
                  <a:solidFill>
                    <a:schemeClr val="accent6">
                      <a:lumMod val="50000"/>
                    </a:schemeClr>
                  </a:solidFill>
                </a:rPr>
                <a:t>Excel, hojas físicas</a:t>
              </a:r>
              <a:r>
                <a:rPr lang="es-EC" sz="1400" dirty="0">
                  <a:solidFill>
                    <a:schemeClr val="accent6">
                      <a:lumMod val="50000"/>
                    </a:schemeClr>
                  </a:solidFill>
                </a:rPr>
                <a:t>. </a:t>
              </a:r>
            </a:p>
          </p:txBody>
        </p:sp>
      </p:grpSp>
      <p:grpSp>
        <p:nvGrpSpPr>
          <p:cNvPr id="382" name="Group 115"/>
          <p:cNvGrpSpPr/>
          <p:nvPr/>
        </p:nvGrpSpPr>
        <p:grpSpPr>
          <a:xfrm rot="10800000">
            <a:off x="3861905" y="2540488"/>
            <a:ext cx="2156661" cy="676838"/>
            <a:chOff x="1690777" y="2053087"/>
            <a:chExt cx="3700733" cy="1449238"/>
          </a:xfrm>
          <a:effectLst/>
        </p:grpSpPr>
        <p:sp>
          <p:nvSpPr>
            <p:cNvPr id="383" name="Freeform: Shape 116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384" name="Freeform: Shape 117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385" name="Freeform: Shape 118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chemeClr val="accent6">
                    <a:lumMod val="76000"/>
                    <a:lumOff val="24000"/>
                  </a:schemeClr>
                </a:gs>
                <a:gs pos="0">
                  <a:schemeClr val="accent6">
                    <a:lumMod val="76000"/>
                    <a:lumOff val="24000"/>
                  </a:schemeClr>
                </a:gs>
                <a:gs pos="100000">
                  <a:schemeClr val="accent6">
                    <a:lumMod val="72000"/>
                  </a:schemeClr>
                </a:gs>
                <a:gs pos="94000">
                  <a:schemeClr val="accent6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386" name="Group 119"/>
          <p:cNvGrpSpPr/>
          <p:nvPr/>
        </p:nvGrpSpPr>
        <p:grpSpPr>
          <a:xfrm>
            <a:off x="3636312" y="2509917"/>
            <a:ext cx="2317869" cy="764390"/>
            <a:chOff x="267919" y="878452"/>
            <a:chExt cx="6155819" cy="2030072"/>
          </a:xfrm>
        </p:grpSpPr>
        <p:sp>
          <p:nvSpPr>
            <p:cNvPr id="387" name="TextBox 120"/>
            <p:cNvSpPr txBox="1"/>
            <p:nvPr/>
          </p:nvSpPr>
          <p:spPr>
            <a:xfrm>
              <a:off x="5367098" y="1028516"/>
              <a:ext cx="1056640" cy="1880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000" b="1" dirty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</a:p>
          </p:txBody>
        </p:sp>
        <p:cxnSp>
          <p:nvCxnSpPr>
            <p:cNvPr id="388" name="Straight Connector 121"/>
            <p:cNvCxnSpPr/>
            <p:nvPr/>
          </p:nvCxnSpPr>
          <p:spPr>
            <a:xfrm>
              <a:off x="5293951" y="1244178"/>
              <a:ext cx="0" cy="1147353"/>
            </a:xfrm>
            <a:prstGeom prst="line">
              <a:avLst/>
            </a:pr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" name="TextBox 122"/>
            <p:cNvSpPr txBox="1"/>
            <p:nvPr/>
          </p:nvSpPr>
          <p:spPr>
            <a:xfrm>
              <a:off x="267919" y="878452"/>
              <a:ext cx="4891829" cy="1961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C" sz="1400" b="1" dirty="0">
                  <a:solidFill>
                    <a:schemeClr val="accent6">
                      <a:lumMod val="50000"/>
                    </a:schemeClr>
                  </a:solidFill>
                </a:rPr>
                <a:t>86% de las Pymes registran sus movimientos</a:t>
              </a:r>
              <a:endParaRPr lang="es-EC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390" name="Group 70"/>
          <p:cNvGrpSpPr/>
          <p:nvPr/>
        </p:nvGrpSpPr>
        <p:grpSpPr>
          <a:xfrm rot="10800000">
            <a:off x="3637298" y="4344674"/>
            <a:ext cx="2357593" cy="570440"/>
            <a:chOff x="5219477" y="995322"/>
            <a:chExt cx="6261323" cy="1514980"/>
          </a:xfrm>
        </p:grpSpPr>
        <p:sp>
          <p:nvSpPr>
            <p:cNvPr id="391" name="Freeform: Shape 71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392" name="Freeform: Shape 72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393" name="Group 73"/>
          <p:cNvGrpSpPr/>
          <p:nvPr/>
        </p:nvGrpSpPr>
        <p:grpSpPr>
          <a:xfrm>
            <a:off x="1910494" y="4338820"/>
            <a:ext cx="2357593" cy="588479"/>
            <a:chOff x="1848457" y="2288831"/>
            <a:chExt cx="4647000" cy="1159937"/>
          </a:xfrm>
        </p:grpSpPr>
        <p:grpSp>
          <p:nvGrpSpPr>
            <p:cNvPr id="394" name="Group 74"/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396" name="Freeform: Shape 76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400" dirty="0"/>
              </a:p>
            </p:txBody>
          </p:sp>
          <p:sp>
            <p:nvSpPr>
              <p:cNvPr id="397" name="Freeform: Shape 77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400" dirty="0"/>
              </a:p>
            </p:txBody>
          </p:sp>
        </p:grpSp>
        <p:sp>
          <p:nvSpPr>
            <p:cNvPr id="395" name="TextBox 75"/>
            <p:cNvSpPr txBox="1"/>
            <p:nvPr/>
          </p:nvSpPr>
          <p:spPr>
            <a:xfrm>
              <a:off x="2385980" y="2417461"/>
              <a:ext cx="3541334" cy="103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b="1" dirty="0">
                  <a:solidFill>
                    <a:schemeClr val="accent4">
                      <a:lumMod val="50000"/>
                    </a:schemeClr>
                  </a:solidFill>
                </a:rPr>
                <a:t>Principal problema por daño</a:t>
              </a:r>
              <a:endParaRPr lang="es-EC" sz="14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398" name="Group 78"/>
          <p:cNvGrpSpPr/>
          <p:nvPr/>
        </p:nvGrpSpPr>
        <p:grpSpPr>
          <a:xfrm rot="10800000">
            <a:off x="3863407" y="4282005"/>
            <a:ext cx="2156661" cy="676838"/>
            <a:chOff x="1690777" y="2053087"/>
            <a:chExt cx="3700733" cy="1449238"/>
          </a:xfrm>
          <a:effectLst/>
        </p:grpSpPr>
        <p:sp>
          <p:nvSpPr>
            <p:cNvPr id="399" name="Freeform: Shape 79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400" name="Freeform: Shape 80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4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401" name="Freeform: Shape 81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chemeClr val="accent4">
                    <a:lumMod val="76000"/>
                    <a:lumOff val="24000"/>
                  </a:schemeClr>
                </a:gs>
                <a:gs pos="0">
                  <a:schemeClr val="accent4">
                    <a:lumMod val="76000"/>
                    <a:lumOff val="24000"/>
                  </a:schemeClr>
                </a:gs>
                <a:gs pos="100000">
                  <a:schemeClr val="accent4">
                    <a:lumMod val="72000"/>
                  </a:schemeClr>
                </a:gs>
                <a:gs pos="94000">
                  <a:schemeClr val="accent4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402" name="Group 82"/>
          <p:cNvGrpSpPr/>
          <p:nvPr/>
        </p:nvGrpSpPr>
        <p:grpSpPr>
          <a:xfrm>
            <a:off x="3960733" y="4261248"/>
            <a:ext cx="1975316" cy="773989"/>
            <a:chOff x="1177674" y="852959"/>
            <a:chExt cx="5246064" cy="2055564"/>
          </a:xfrm>
        </p:grpSpPr>
        <p:sp>
          <p:nvSpPr>
            <p:cNvPr id="403" name="TextBox 83"/>
            <p:cNvSpPr txBox="1"/>
            <p:nvPr/>
          </p:nvSpPr>
          <p:spPr>
            <a:xfrm>
              <a:off x="5367097" y="1028516"/>
              <a:ext cx="1056641" cy="1880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000" b="1" dirty="0">
                  <a:solidFill>
                    <a:schemeClr val="accent4">
                      <a:lumMod val="50000"/>
                    </a:schemeClr>
                  </a:solidFill>
                </a:rPr>
                <a:t>4</a:t>
              </a:r>
            </a:p>
          </p:txBody>
        </p:sp>
        <p:cxnSp>
          <p:nvCxnSpPr>
            <p:cNvPr id="404" name="Straight Connector 84"/>
            <p:cNvCxnSpPr/>
            <p:nvPr/>
          </p:nvCxnSpPr>
          <p:spPr>
            <a:xfrm>
              <a:off x="5293951" y="1244178"/>
              <a:ext cx="0" cy="1147353"/>
            </a:xfrm>
            <a:prstGeom prst="line">
              <a:avLst/>
            </a:prstGeom>
            <a:ln w="317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5" name="TextBox 85"/>
            <p:cNvSpPr txBox="1"/>
            <p:nvPr/>
          </p:nvSpPr>
          <p:spPr>
            <a:xfrm>
              <a:off x="1177674" y="852959"/>
              <a:ext cx="4030229" cy="1961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400" b="1" dirty="0"/>
                <a:t>100% reportan perdidas en el inventario</a:t>
              </a:r>
              <a:endParaRPr lang="es-EC" sz="1400" dirty="0"/>
            </a:p>
          </p:txBody>
        </p:sp>
      </p:grpSp>
      <p:grpSp>
        <p:nvGrpSpPr>
          <p:cNvPr id="406" name="Group 186"/>
          <p:cNvGrpSpPr/>
          <p:nvPr/>
        </p:nvGrpSpPr>
        <p:grpSpPr>
          <a:xfrm>
            <a:off x="6215272" y="1736695"/>
            <a:ext cx="2357593" cy="570440"/>
            <a:chOff x="5219477" y="995322"/>
            <a:chExt cx="6261323" cy="1514980"/>
          </a:xfrm>
        </p:grpSpPr>
        <p:sp>
          <p:nvSpPr>
            <p:cNvPr id="407" name="Freeform: Shape 187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408" name="Freeform: Shape 188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409" name="Group 190"/>
          <p:cNvGrpSpPr/>
          <p:nvPr/>
        </p:nvGrpSpPr>
        <p:grpSpPr>
          <a:xfrm>
            <a:off x="7915511" y="1730293"/>
            <a:ext cx="2357593" cy="581810"/>
            <a:chOff x="5342415" y="977137"/>
            <a:chExt cx="6261323" cy="1545177"/>
          </a:xfrm>
        </p:grpSpPr>
        <p:grpSp>
          <p:nvGrpSpPr>
            <p:cNvPr id="410" name="Group 191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412" name="Freeform: Shape 193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400" dirty="0"/>
              </a:p>
            </p:txBody>
          </p:sp>
          <p:sp>
            <p:nvSpPr>
              <p:cNvPr id="413" name="Freeform: Shape 194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400" dirty="0"/>
              </a:p>
            </p:txBody>
          </p:sp>
        </p:grpSp>
        <p:sp>
          <p:nvSpPr>
            <p:cNvPr id="411" name="TextBox 192"/>
            <p:cNvSpPr txBox="1"/>
            <p:nvPr/>
          </p:nvSpPr>
          <p:spPr>
            <a:xfrm>
              <a:off x="6286158" y="1132741"/>
              <a:ext cx="5173752" cy="1389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b="1" dirty="0">
                  <a:solidFill>
                    <a:schemeClr val="accent6">
                      <a:lumMod val="50000"/>
                    </a:schemeClr>
                  </a:solidFill>
                </a:rPr>
                <a:t>90% cumplen con más del 75% de los pedidos</a:t>
              </a:r>
              <a:endParaRPr lang="es-EC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414" name="Group 195"/>
          <p:cNvGrpSpPr/>
          <p:nvPr/>
        </p:nvGrpSpPr>
        <p:grpSpPr>
          <a:xfrm>
            <a:off x="6162957" y="1670309"/>
            <a:ext cx="2156661" cy="676838"/>
            <a:chOff x="1690777" y="2053087"/>
            <a:chExt cx="3700733" cy="1449238"/>
          </a:xfrm>
          <a:effectLst/>
        </p:grpSpPr>
        <p:sp>
          <p:nvSpPr>
            <p:cNvPr id="415" name="Freeform: Shape 196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416" name="Freeform: Shape 197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417" name="Freeform: Shape 198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accent6">
                    <a:lumMod val="76000"/>
                    <a:lumOff val="24000"/>
                  </a:schemeClr>
                </a:gs>
                <a:gs pos="0">
                  <a:schemeClr val="accent6">
                    <a:lumMod val="77000"/>
                    <a:lumOff val="23000"/>
                  </a:schemeClr>
                </a:gs>
                <a:gs pos="100000">
                  <a:schemeClr val="accent6">
                    <a:lumMod val="72000"/>
                  </a:schemeClr>
                </a:gs>
                <a:gs pos="94000">
                  <a:schemeClr val="accent6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418" name="Group 199"/>
          <p:cNvGrpSpPr/>
          <p:nvPr/>
        </p:nvGrpSpPr>
        <p:grpSpPr>
          <a:xfrm>
            <a:off x="6289832" y="1683467"/>
            <a:ext cx="1851305" cy="707886"/>
            <a:chOff x="1205155" y="850132"/>
            <a:chExt cx="4916716" cy="1880009"/>
          </a:xfrm>
        </p:grpSpPr>
        <p:sp>
          <p:nvSpPr>
            <p:cNvPr id="419" name="TextBox 200"/>
            <p:cNvSpPr txBox="1"/>
            <p:nvPr/>
          </p:nvSpPr>
          <p:spPr>
            <a:xfrm>
              <a:off x="1205155" y="850132"/>
              <a:ext cx="1056641" cy="1880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000" b="1" dirty="0">
                  <a:solidFill>
                    <a:schemeClr val="accent6">
                      <a:lumMod val="50000"/>
                    </a:schemeClr>
                  </a:solidFill>
                </a:rPr>
                <a:t>5</a:t>
              </a:r>
            </a:p>
          </p:txBody>
        </p:sp>
        <p:cxnSp>
          <p:nvCxnSpPr>
            <p:cNvPr id="420" name="Straight Connector 201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1" name="TextBox 202"/>
            <p:cNvSpPr txBox="1"/>
            <p:nvPr/>
          </p:nvSpPr>
          <p:spPr>
            <a:xfrm>
              <a:off x="2340312" y="1202959"/>
              <a:ext cx="3781559" cy="1389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400" b="1" dirty="0">
                  <a:solidFill>
                    <a:schemeClr val="accent6">
                      <a:lumMod val="50000"/>
                    </a:schemeClr>
                  </a:solidFill>
                </a:rPr>
                <a:t>Cumplimiento de pedidos</a:t>
              </a:r>
              <a:endParaRPr lang="es-EC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422" name="Group 203"/>
          <p:cNvGrpSpPr/>
          <p:nvPr/>
        </p:nvGrpSpPr>
        <p:grpSpPr>
          <a:xfrm>
            <a:off x="6185209" y="3475976"/>
            <a:ext cx="2357593" cy="570440"/>
            <a:chOff x="5219477" y="995322"/>
            <a:chExt cx="6261323" cy="1514980"/>
          </a:xfrm>
        </p:grpSpPr>
        <p:sp>
          <p:nvSpPr>
            <p:cNvPr id="423" name="Freeform: Shape 204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424" name="Freeform: Shape 205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425" name="Group 207"/>
          <p:cNvGrpSpPr/>
          <p:nvPr/>
        </p:nvGrpSpPr>
        <p:grpSpPr>
          <a:xfrm>
            <a:off x="7914940" y="3477727"/>
            <a:ext cx="2357593" cy="570440"/>
            <a:chOff x="5342415" y="977137"/>
            <a:chExt cx="6261323" cy="1514980"/>
          </a:xfrm>
        </p:grpSpPr>
        <p:grpSp>
          <p:nvGrpSpPr>
            <p:cNvPr id="426" name="Group 208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428" name="Freeform: Shape 21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400" dirty="0"/>
              </a:p>
            </p:txBody>
          </p:sp>
          <p:sp>
            <p:nvSpPr>
              <p:cNvPr id="429" name="Freeform: Shape 211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400" dirty="0"/>
              </a:p>
            </p:txBody>
          </p:sp>
        </p:grpSp>
        <p:sp>
          <p:nvSpPr>
            <p:cNvPr id="427" name="TextBox 209"/>
            <p:cNvSpPr txBox="1"/>
            <p:nvPr/>
          </p:nvSpPr>
          <p:spPr>
            <a:xfrm>
              <a:off x="6925701" y="1022076"/>
              <a:ext cx="4270874" cy="1389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b="1" dirty="0">
                  <a:solidFill>
                    <a:schemeClr val="accent4">
                      <a:lumMod val="50000"/>
                    </a:schemeClr>
                  </a:solidFill>
                </a:rPr>
                <a:t>71% poseen transporte propio</a:t>
              </a:r>
              <a:endParaRPr lang="es-EC" sz="14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430" name="Group 212"/>
          <p:cNvGrpSpPr/>
          <p:nvPr/>
        </p:nvGrpSpPr>
        <p:grpSpPr>
          <a:xfrm>
            <a:off x="6166842" y="3410881"/>
            <a:ext cx="2156661" cy="676838"/>
            <a:chOff x="1690777" y="2053087"/>
            <a:chExt cx="3700733" cy="1449238"/>
          </a:xfrm>
          <a:effectLst/>
        </p:grpSpPr>
        <p:sp>
          <p:nvSpPr>
            <p:cNvPr id="431" name="Freeform: Shape 213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432" name="Freeform: Shape 214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4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433" name="Freeform: Shape 215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accent4">
                    <a:lumMod val="76000"/>
                    <a:lumOff val="24000"/>
                  </a:schemeClr>
                </a:gs>
                <a:gs pos="0">
                  <a:schemeClr val="accent4">
                    <a:lumMod val="76000"/>
                    <a:lumOff val="24000"/>
                  </a:schemeClr>
                </a:gs>
                <a:gs pos="100000">
                  <a:schemeClr val="accent4">
                    <a:lumMod val="72000"/>
                  </a:schemeClr>
                </a:gs>
                <a:gs pos="94000">
                  <a:schemeClr val="accent4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434" name="Group 216"/>
          <p:cNvGrpSpPr/>
          <p:nvPr/>
        </p:nvGrpSpPr>
        <p:grpSpPr>
          <a:xfrm>
            <a:off x="6268099" y="3438735"/>
            <a:ext cx="1851305" cy="707886"/>
            <a:chOff x="1205155" y="906348"/>
            <a:chExt cx="4916716" cy="1880009"/>
          </a:xfrm>
        </p:grpSpPr>
        <p:sp>
          <p:nvSpPr>
            <p:cNvPr id="435" name="TextBox 217"/>
            <p:cNvSpPr txBox="1"/>
            <p:nvPr/>
          </p:nvSpPr>
          <p:spPr>
            <a:xfrm>
              <a:off x="1205155" y="906348"/>
              <a:ext cx="1056641" cy="1880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000" b="1" dirty="0">
                  <a:solidFill>
                    <a:schemeClr val="accent4">
                      <a:lumMod val="50000"/>
                    </a:schemeClr>
                  </a:solidFill>
                </a:rPr>
                <a:t>7</a:t>
              </a:r>
            </a:p>
          </p:txBody>
        </p:sp>
        <p:cxnSp>
          <p:nvCxnSpPr>
            <p:cNvPr id="436" name="Straight Connector 218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7" name="TextBox 219"/>
            <p:cNvSpPr txBox="1"/>
            <p:nvPr/>
          </p:nvSpPr>
          <p:spPr>
            <a:xfrm>
              <a:off x="2340312" y="1190278"/>
              <a:ext cx="3781559" cy="817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b="1" dirty="0">
                  <a:solidFill>
                    <a:schemeClr val="accent4">
                      <a:lumMod val="50000"/>
                    </a:schemeClr>
                  </a:solidFill>
                </a:rPr>
                <a:t>Transporte</a:t>
              </a:r>
              <a:endParaRPr lang="es-EC" sz="14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438" name="Group 220"/>
          <p:cNvGrpSpPr/>
          <p:nvPr/>
        </p:nvGrpSpPr>
        <p:grpSpPr>
          <a:xfrm rot="10800000">
            <a:off x="7889762" y="2597125"/>
            <a:ext cx="2357593" cy="570440"/>
            <a:chOff x="5219477" y="995322"/>
            <a:chExt cx="6261323" cy="1514980"/>
          </a:xfrm>
        </p:grpSpPr>
        <p:sp>
          <p:nvSpPr>
            <p:cNvPr id="439" name="Freeform: Shape 221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440" name="Freeform: Shape 222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441" name="Group 223"/>
          <p:cNvGrpSpPr/>
          <p:nvPr/>
        </p:nvGrpSpPr>
        <p:grpSpPr>
          <a:xfrm>
            <a:off x="6162958" y="2513309"/>
            <a:ext cx="2357593" cy="738664"/>
            <a:chOff x="1848457" y="2135164"/>
            <a:chExt cx="4647000" cy="1455963"/>
          </a:xfrm>
        </p:grpSpPr>
        <p:grpSp>
          <p:nvGrpSpPr>
            <p:cNvPr id="442" name="Group 224"/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444" name="Freeform: Shape 226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400" dirty="0"/>
              </a:p>
            </p:txBody>
          </p:sp>
          <p:sp>
            <p:nvSpPr>
              <p:cNvPr id="445" name="Freeform: Shape 227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400" dirty="0"/>
              </a:p>
            </p:txBody>
          </p:sp>
        </p:grpSp>
        <p:sp>
          <p:nvSpPr>
            <p:cNvPr id="443" name="TextBox 225"/>
            <p:cNvSpPr txBox="1"/>
            <p:nvPr/>
          </p:nvSpPr>
          <p:spPr>
            <a:xfrm>
              <a:off x="2385980" y="2135164"/>
              <a:ext cx="3541334" cy="1455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400" b="1" dirty="0">
                  <a:solidFill>
                    <a:schemeClr val="accent1">
                      <a:lumMod val="50000"/>
                    </a:schemeClr>
                  </a:solidFill>
                </a:rPr>
                <a:t>57% por incumplimiento de horarios</a:t>
              </a:r>
              <a:endParaRPr lang="es-EC" sz="1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446" name="Group 228"/>
          <p:cNvGrpSpPr/>
          <p:nvPr/>
        </p:nvGrpSpPr>
        <p:grpSpPr>
          <a:xfrm rot="10800000">
            <a:off x="8115871" y="2534455"/>
            <a:ext cx="2156661" cy="676838"/>
            <a:chOff x="1690777" y="2053087"/>
            <a:chExt cx="3700733" cy="1449238"/>
          </a:xfrm>
          <a:effectLst/>
        </p:grpSpPr>
        <p:sp>
          <p:nvSpPr>
            <p:cNvPr id="447" name="Freeform: Shape 229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448" name="Freeform: Shape 230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449" name="Freeform: Shape 231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chemeClr val="accent1">
                    <a:lumMod val="76000"/>
                    <a:lumOff val="24000"/>
                  </a:schemeClr>
                </a:gs>
                <a:gs pos="0">
                  <a:schemeClr val="accent1">
                    <a:lumMod val="76000"/>
                    <a:lumOff val="24000"/>
                  </a:schemeClr>
                </a:gs>
                <a:gs pos="100000">
                  <a:schemeClr val="accent1">
                    <a:lumMod val="72000"/>
                  </a:schemeClr>
                </a:gs>
                <a:gs pos="94000">
                  <a:schemeClr val="accent1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450" name="Group 232"/>
          <p:cNvGrpSpPr/>
          <p:nvPr/>
        </p:nvGrpSpPr>
        <p:grpSpPr>
          <a:xfrm>
            <a:off x="8204599" y="2551811"/>
            <a:ext cx="1925066" cy="707886"/>
            <a:chOff x="1311128" y="1028516"/>
            <a:chExt cx="5112610" cy="1880007"/>
          </a:xfrm>
        </p:grpSpPr>
        <p:sp>
          <p:nvSpPr>
            <p:cNvPr id="451" name="TextBox 233"/>
            <p:cNvSpPr txBox="1"/>
            <p:nvPr/>
          </p:nvSpPr>
          <p:spPr>
            <a:xfrm>
              <a:off x="5367097" y="1028516"/>
              <a:ext cx="1056641" cy="1880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000" b="1" dirty="0">
                  <a:solidFill>
                    <a:schemeClr val="accent1">
                      <a:lumMod val="50000"/>
                    </a:schemeClr>
                  </a:solidFill>
                </a:rPr>
                <a:t>6</a:t>
              </a:r>
            </a:p>
          </p:txBody>
        </p:sp>
        <p:cxnSp>
          <p:nvCxnSpPr>
            <p:cNvPr id="452" name="Straight Connector 234"/>
            <p:cNvCxnSpPr/>
            <p:nvPr/>
          </p:nvCxnSpPr>
          <p:spPr>
            <a:xfrm>
              <a:off x="5293951" y="1244178"/>
              <a:ext cx="0" cy="1147353"/>
            </a:xfrm>
            <a:prstGeom prst="line">
              <a:avLst/>
            </a:prstGeom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3" name="TextBox 235"/>
            <p:cNvSpPr txBox="1"/>
            <p:nvPr/>
          </p:nvSpPr>
          <p:spPr>
            <a:xfrm>
              <a:off x="1311128" y="1224817"/>
              <a:ext cx="3781560" cy="138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C" sz="1400" b="1" dirty="0">
                  <a:solidFill>
                    <a:schemeClr val="accent1">
                      <a:lumMod val="50000"/>
                    </a:schemeClr>
                  </a:solidFill>
                </a:rPr>
                <a:t>Inconvenientes con el cliente</a:t>
              </a:r>
              <a:endParaRPr lang="es-EC" sz="1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454" name="Group 236"/>
          <p:cNvGrpSpPr/>
          <p:nvPr/>
        </p:nvGrpSpPr>
        <p:grpSpPr>
          <a:xfrm rot="10800000">
            <a:off x="7891264" y="4338641"/>
            <a:ext cx="2357593" cy="570440"/>
            <a:chOff x="5219477" y="995322"/>
            <a:chExt cx="6261323" cy="1514980"/>
          </a:xfrm>
        </p:grpSpPr>
        <p:sp>
          <p:nvSpPr>
            <p:cNvPr id="455" name="Freeform: Shape 237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456" name="Freeform: Shape 238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457" name="Group 239"/>
          <p:cNvGrpSpPr/>
          <p:nvPr/>
        </p:nvGrpSpPr>
        <p:grpSpPr>
          <a:xfrm>
            <a:off x="6164460" y="4332787"/>
            <a:ext cx="2357593" cy="588479"/>
            <a:chOff x="1848457" y="2288831"/>
            <a:chExt cx="4647000" cy="1159937"/>
          </a:xfrm>
        </p:grpSpPr>
        <p:grpSp>
          <p:nvGrpSpPr>
            <p:cNvPr id="458" name="Group 240"/>
            <p:cNvGrpSpPr/>
            <p:nvPr/>
          </p:nvGrpSpPr>
          <p:grpSpPr>
            <a:xfrm rot="10800000">
              <a:off x="1848457" y="2288831"/>
              <a:ext cx="4647000" cy="1124381"/>
              <a:chOff x="5219477" y="995322"/>
              <a:chExt cx="6261323" cy="1514980"/>
            </a:xfrm>
          </p:grpSpPr>
          <p:sp>
            <p:nvSpPr>
              <p:cNvPr id="460" name="Freeform: Shape 242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400" dirty="0"/>
              </a:p>
            </p:txBody>
          </p:sp>
          <p:sp>
            <p:nvSpPr>
              <p:cNvPr id="461" name="Freeform: Shape 243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sz="1400" dirty="0"/>
              </a:p>
            </p:txBody>
          </p:sp>
        </p:grpSp>
        <p:sp>
          <p:nvSpPr>
            <p:cNvPr id="459" name="TextBox 241"/>
            <p:cNvSpPr txBox="1"/>
            <p:nvPr/>
          </p:nvSpPr>
          <p:spPr>
            <a:xfrm>
              <a:off x="2385980" y="2417461"/>
              <a:ext cx="3541334" cy="103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b="1" dirty="0">
                  <a:solidFill>
                    <a:schemeClr val="accent4">
                      <a:lumMod val="50000"/>
                    </a:schemeClr>
                  </a:solidFill>
                </a:rPr>
                <a:t>71% no rota</a:t>
              </a:r>
            </a:p>
            <a:p>
              <a:r>
                <a:rPr lang="es-EC" sz="1400" b="1" dirty="0">
                  <a:solidFill>
                    <a:schemeClr val="accent4">
                      <a:lumMod val="50000"/>
                    </a:schemeClr>
                  </a:solidFill>
                </a:rPr>
                <a:t>57% es capacitado</a:t>
              </a:r>
              <a:endParaRPr lang="es-EC" sz="14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462" name="Group 244"/>
          <p:cNvGrpSpPr/>
          <p:nvPr/>
        </p:nvGrpSpPr>
        <p:grpSpPr>
          <a:xfrm rot="10800000">
            <a:off x="8117373" y="4275972"/>
            <a:ext cx="2156661" cy="676838"/>
            <a:chOff x="1690777" y="2053087"/>
            <a:chExt cx="3700733" cy="1449238"/>
          </a:xfrm>
          <a:effectLst/>
        </p:grpSpPr>
        <p:sp>
          <p:nvSpPr>
            <p:cNvPr id="463" name="Freeform: Shape 245"/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464" name="Freeform: Shape 246"/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465" name="Freeform: Shape 247"/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0">
              <a:gsLst>
                <a:gs pos="37000">
                  <a:schemeClr val="accent2">
                    <a:lumMod val="76000"/>
                    <a:lumOff val="24000"/>
                  </a:schemeClr>
                </a:gs>
                <a:gs pos="0">
                  <a:schemeClr val="accent2">
                    <a:lumMod val="76000"/>
                    <a:lumOff val="24000"/>
                  </a:schemeClr>
                </a:gs>
                <a:gs pos="100000">
                  <a:schemeClr val="accent2">
                    <a:lumMod val="72000"/>
                  </a:schemeClr>
                </a:gs>
                <a:gs pos="94000">
                  <a:schemeClr val="accent2">
                    <a:lumMod val="76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466" name="Group 248"/>
          <p:cNvGrpSpPr/>
          <p:nvPr/>
        </p:nvGrpSpPr>
        <p:grpSpPr>
          <a:xfrm>
            <a:off x="8618280" y="4291867"/>
            <a:ext cx="1545804" cy="707886"/>
            <a:chOff x="2318376" y="1028516"/>
            <a:chExt cx="4105362" cy="1880007"/>
          </a:xfrm>
        </p:grpSpPr>
        <p:sp>
          <p:nvSpPr>
            <p:cNvPr id="467" name="TextBox 249"/>
            <p:cNvSpPr txBox="1"/>
            <p:nvPr/>
          </p:nvSpPr>
          <p:spPr>
            <a:xfrm>
              <a:off x="5367097" y="1028516"/>
              <a:ext cx="1056641" cy="1880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000" b="1" dirty="0">
                  <a:solidFill>
                    <a:schemeClr val="accent2">
                      <a:lumMod val="50000"/>
                    </a:schemeClr>
                  </a:solidFill>
                </a:rPr>
                <a:t>8</a:t>
              </a:r>
            </a:p>
          </p:txBody>
        </p:sp>
        <p:cxnSp>
          <p:nvCxnSpPr>
            <p:cNvPr id="468" name="Straight Connector 250"/>
            <p:cNvCxnSpPr/>
            <p:nvPr/>
          </p:nvCxnSpPr>
          <p:spPr>
            <a:xfrm>
              <a:off x="5293951" y="1244178"/>
              <a:ext cx="0" cy="1147353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9" name="TextBox 251"/>
            <p:cNvSpPr txBox="1"/>
            <p:nvPr/>
          </p:nvSpPr>
          <p:spPr>
            <a:xfrm>
              <a:off x="2318376" y="1398265"/>
              <a:ext cx="2419932" cy="817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b="1" dirty="0">
                  <a:solidFill>
                    <a:schemeClr val="accent4">
                      <a:lumMod val="50000"/>
                    </a:schemeClr>
                  </a:solidFill>
                </a:rPr>
                <a:t>Personal</a:t>
              </a:r>
              <a:endParaRPr lang="es-EC" sz="14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323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89 -1.85185E-6 L 2.08333E-7 -1.85185E-6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94 -2.96296E-6 L -3.54167E-6 -2.96296E-6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59 4.81481E-6 L -2.08333E-7 4.81481E-6 " pathEditMode="relative" rAng="0" ptsTypes="AA">
                                      <p:cBhvr>
                                        <p:cTn id="44" dur="1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94 -3.7037E-7 L -3.95833E-6 -3.7037E-7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2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89 -4.44444E-6 L -4.58333E-6 -4.44444E-6 " pathEditMode="relative" rAng="0" ptsTypes="AA">
                                      <p:cBhvr>
                                        <p:cTn id="62" dur="1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2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93 4.44444E-6 L 2.08333E-6 4.44444E-6 " pathEditMode="relative" rAng="0" ptsTypes="AA">
                                      <p:cBhvr>
                                        <p:cTn id="71" dur="1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2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58 2.22222E-6 L -4.58333E-6 2.22222E-6 " pathEditMode="relative" rAng="0" ptsTypes="AA">
                                      <p:cBhvr>
                                        <p:cTn id="80" dur="1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93 -2.96296E-6 L 1.875E-6 -2.96296E-6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2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7" y="313407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902643780"/>
              </p:ext>
            </p:extLst>
          </p:nvPr>
        </p:nvGraphicFramePr>
        <p:xfrm>
          <a:off x="2293767" y="589386"/>
          <a:ext cx="4209142" cy="2853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368205239"/>
              </p:ext>
            </p:extLst>
          </p:nvPr>
        </p:nvGraphicFramePr>
        <p:xfrm>
          <a:off x="2300006" y="3778815"/>
          <a:ext cx="4449137" cy="3041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710774564"/>
              </p:ext>
            </p:extLst>
          </p:nvPr>
        </p:nvGraphicFramePr>
        <p:xfrm>
          <a:off x="6970712" y="433316"/>
          <a:ext cx="4234317" cy="3198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15"/>
          <p:cNvSpPr txBox="1"/>
          <p:nvPr/>
        </p:nvSpPr>
        <p:spPr>
          <a:xfrm>
            <a:off x="273697" y="2288839"/>
            <a:ext cx="2474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Área </a:t>
            </a:r>
          </a:p>
          <a:p>
            <a:pPr algn="ctr"/>
            <a:r>
              <a:rPr lang="es-EC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económica </a:t>
            </a:r>
          </a:p>
          <a:p>
            <a:pPr algn="ctr"/>
            <a:r>
              <a:rPr lang="es-EC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</a:t>
            </a:r>
          </a:p>
          <a:p>
            <a:pPr algn="ctr"/>
            <a:r>
              <a:rPr lang="es-EC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operaciones</a:t>
            </a: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138501353"/>
              </p:ext>
            </p:extLst>
          </p:nvPr>
        </p:nvGraphicFramePr>
        <p:xfrm>
          <a:off x="6502909" y="3631686"/>
          <a:ext cx="5413320" cy="318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87165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-Turn Arrow 4"/>
          <p:cNvSpPr/>
          <p:nvPr/>
        </p:nvSpPr>
        <p:spPr>
          <a:xfrm rot="5400000" flipV="1">
            <a:off x="3548984" y="3478492"/>
            <a:ext cx="2284661" cy="2161557"/>
          </a:xfrm>
          <a:prstGeom prst="uturnArrow">
            <a:avLst>
              <a:gd name="adj1" fmla="val 18701"/>
              <a:gd name="adj2" fmla="val 25000"/>
              <a:gd name="adj3" fmla="val 26963"/>
              <a:gd name="adj4" fmla="val 63009"/>
              <a:gd name="adj5" fmla="val 100000"/>
            </a:avLst>
          </a:prstGeom>
          <a:gradFill>
            <a:gsLst>
              <a:gs pos="31000">
                <a:schemeClr val="tx1">
                  <a:lumMod val="57000"/>
                  <a:lumOff val="43000"/>
                </a:schemeClr>
              </a:gs>
              <a:gs pos="32000">
                <a:schemeClr val="tx1">
                  <a:lumMod val="64000"/>
                  <a:lumOff val="36000"/>
                </a:schemeClr>
              </a:gs>
            </a:gsLst>
            <a:lin ang="9300000" scaled="0"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114300" dir="5400000" sx="90000" sy="-19000" rotWithShape="0">
              <a:prstClr val="black">
                <a:alpha val="18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w="69850" h="1079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>
            <a:normAutofit/>
          </a:bodyPr>
          <a:lstStyle/>
          <a:p>
            <a:pPr algn="ctr"/>
            <a:endParaRPr lang="es-EC" sz="1867" dirty="0">
              <a:solidFill>
                <a:schemeClr val="tx1"/>
              </a:solidFill>
            </a:endParaRPr>
          </a:p>
        </p:txBody>
      </p:sp>
      <p:sp>
        <p:nvSpPr>
          <p:cNvPr id="7" name="U-Turn Arrow 6"/>
          <p:cNvSpPr/>
          <p:nvPr/>
        </p:nvSpPr>
        <p:spPr>
          <a:xfrm rot="5400000">
            <a:off x="8101468" y="1837836"/>
            <a:ext cx="2486249" cy="2150269"/>
          </a:xfrm>
          <a:prstGeom prst="uturnArrow">
            <a:avLst>
              <a:gd name="adj1" fmla="val 18701"/>
              <a:gd name="adj2" fmla="val 25000"/>
              <a:gd name="adj3" fmla="val 25000"/>
              <a:gd name="adj4" fmla="val 63009"/>
              <a:gd name="adj5" fmla="val 100000"/>
            </a:avLst>
          </a:prstGeom>
          <a:gradFill>
            <a:gsLst>
              <a:gs pos="31000">
                <a:schemeClr val="tx1">
                  <a:lumMod val="57000"/>
                  <a:lumOff val="43000"/>
                </a:schemeClr>
              </a:gs>
              <a:gs pos="32000">
                <a:schemeClr val="tx1">
                  <a:lumMod val="64000"/>
                  <a:lumOff val="36000"/>
                </a:schemeClr>
              </a:gs>
            </a:gsLst>
            <a:lin ang="9300000" scaled="0"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114300" dir="5400000" sx="90000" sy="-19000" rotWithShape="0">
              <a:prstClr val="black">
                <a:alpha val="18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w="69850" h="1079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>
            <a:normAutofit/>
          </a:bodyPr>
          <a:lstStyle/>
          <a:p>
            <a:pPr algn="ctr"/>
            <a:endParaRPr lang="es-EC" sz="1867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812649" y="1289077"/>
            <a:ext cx="2014819" cy="1075135"/>
          </a:xfrm>
          <a:prstGeom prst="rightArrow">
            <a:avLst>
              <a:gd name="adj1" fmla="val 38546"/>
              <a:gd name="adj2" fmla="val 54199"/>
            </a:avLst>
          </a:prstGeom>
          <a:gradFill>
            <a:gsLst>
              <a:gs pos="31000">
                <a:schemeClr val="tx1">
                  <a:lumMod val="57000"/>
                  <a:lumOff val="43000"/>
                </a:schemeClr>
              </a:gs>
              <a:gs pos="32000">
                <a:schemeClr val="tx1">
                  <a:lumMod val="64000"/>
                  <a:lumOff val="36000"/>
                </a:schemeClr>
              </a:gs>
            </a:gsLst>
            <a:lin ang="9300000" scaled="0"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114300" dir="5400000" sx="90000" sy="-19000" rotWithShape="0">
              <a:prstClr val="black">
                <a:alpha val="18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w="69850" h="1079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>
            <a:normAutofit/>
          </a:bodyPr>
          <a:lstStyle/>
          <a:p>
            <a:pPr algn="ctr"/>
            <a:endParaRPr lang="es-EC" sz="1867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96" y="2185016"/>
            <a:ext cx="1224189" cy="20382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17835" y="462280"/>
            <a:ext cx="1214756" cy="2022568"/>
          </a:xfrm>
          <a:prstGeom prst="rect">
            <a:avLst/>
          </a:prstGeom>
        </p:spPr>
      </p:pic>
      <p:pic>
        <p:nvPicPr>
          <p:cNvPr id="12" name="Picture 2" descr="http://360.espe.edu.ec/images/esp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683" y="447487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9654"/>
            <a:ext cx="2348251" cy="183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0"/>
          <p:cNvSpPr/>
          <p:nvPr/>
        </p:nvSpPr>
        <p:spPr>
          <a:xfrm>
            <a:off x="614906" y="583538"/>
            <a:ext cx="3018834" cy="240937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>
            <a:noAutofit/>
          </a:bodyPr>
          <a:lstStyle/>
          <a:p>
            <a:pPr algn="ctr"/>
            <a:r>
              <a:rPr lang="es-EC" sz="3600" dirty="0"/>
              <a:t>Propuesta</a:t>
            </a:r>
          </a:p>
        </p:txBody>
      </p:sp>
      <p:sp>
        <p:nvSpPr>
          <p:cNvPr id="19" name="Rounded Rectangle 12"/>
          <p:cNvSpPr/>
          <p:nvPr/>
        </p:nvSpPr>
        <p:spPr>
          <a:xfrm>
            <a:off x="6178334" y="3080962"/>
            <a:ext cx="1791891" cy="1142331"/>
          </a:xfrm>
          <a:prstGeom prst="roundRect">
            <a:avLst>
              <a:gd name="adj" fmla="val 8163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>
            <a:normAutofit/>
          </a:bodyPr>
          <a:lstStyle/>
          <a:p>
            <a:pPr algn="ctr"/>
            <a:r>
              <a:rPr lang="es-EC" sz="1900" dirty="0"/>
              <a:t>Optimización de procesos </a:t>
            </a:r>
          </a:p>
        </p:txBody>
      </p:sp>
      <p:sp>
        <p:nvSpPr>
          <p:cNvPr id="20" name="Oval 13"/>
          <p:cNvSpPr/>
          <p:nvPr/>
        </p:nvSpPr>
        <p:spPr>
          <a:xfrm>
            <a:off x="6166017" y="4731268"/>
            <a:ext cx="1848450" cy="1343919"/>
          </a:xfrm>
          <a:prstGeom prst="ellipse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C" sz="1900" dirty="0">
                <a:solidFill>
                  <a:schemeClr val="bg1"/>
                </a:solidFill>
              </a:rPr>
              <a:t>Logística de distribución</a:t>
            </a:r>
          </a:p>
        </p:txBody>
      </p:sp>
      <p:sp>
        <p:nvSpPr>
          <p:cNvPr id="21" name="Rectangle 15"/>
          <p:cNvSpPr/>
          <p:nvPr/>
        </p:nvSpPr>
        <p:spPr>
          <a:xfrm>
            <a:off x="6006377" y="1295454"/>
            <a:ext cx="2122701" cy="98554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r>
              <a:rPr lang="es-EC" sz="1900" dirty="0">
                <a:solidFill>
                  <a:schemeClr val="bg1"/>
                </a:solidFill>
              </a:rPr>
              <a:t>Modelo logístico</a:t>
            </a:r>
          </a:p>
        </p:txBody>
      </p:sp>
    </p:spTree>
    <p:extLst>
      <p:ext uri="{BB962C8B-B14F-4D97-AF65-F5344CB8AC3E}">
        <p14:creationId xmlns:p14="http://schemas.microsoft.com/office/powerpoint/2010/main" val="374639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98" y="142687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5"/>
          <p:cNvSpPr txBox="1"/>
          <p:nvPr/>
        </p:nvSpPr>
        <p:spPr>
          <a:xfrm>
            <a:off x="0" y="1915886"/>
            <a:ext cx="26948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Modelo</a:t>
            </a:r>
          </a:p>
          <a:p>
            <a:pPr algn="ctr"/>
            <a:r>
              <a:rPr lang="es-EC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</a:t>
            </a:r>
          </a:p>
          <a:p>
            <a:pPr algn="ctr"/>
            <a:r>
              <a:rPr lang="es-EC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Logística</a:t>
            </a:r>
          </a:p>
          <a:p>
            <a:pPr algn="ctr"/>
            <a:r>
              <a:rPr lang="es-EC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</a:t>
            </a:r>
          </a:p>
          <a:p>
            <a:pPr algn="ctr"/>
            <a:r>
              <a:rPr lang="es-EC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distribución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C91C7F8-C20F-47AE-9671-6909132B7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812" y="258901"/>
            <a:ext cx="914199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2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urved Connector 8"/>
          <p:cNvCxnSpPr>
            <a:stCxn id="8" idx="4"/>
            <a:endCxn id="4" idx="0"/>
          </p:cNvCxnSpPr>
          <p:nvPr/>
        </p:nvCxnSpPr>
        <p:spPr>
          <a:xfrm rot="5400000">
            <a:off x="3388107" y="618996"/>
            <a:ext cx="1521455" cy="4069818"/>
          </a:xfrm>
          <a:prstGeom prst="curvedConnector3">
            <a:avLst>
              <a:gd name="adj1" fmla="val 50000"/>
            </a:avLst>
          </a:prstGeom>
          <a:ln w="139700">
            <a:solidFill>
              <a:schemeClr val="tx2">
                <a:lumMod val="40000"/>
                <a:lumOff val="6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900566" y="464425"/>
            <a:ext cx="2566358" cy="142875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r>
              <a:rPr lang="es-EC" sz="2400" dirty="0">
                <a:solidFill>
                  <a:schemeClr val="bg1"/>
                </a:solidFill>
                <a:hlinkClick r:id="rId2" action="ppaction://hlinkfile"/>
              </a:rPr>
              <a:t>Plan de propuesta</a:t>
            </a:r>
            <a:endParaRPr lang="es-EC" sz="2400" dirty="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733800" y="3200400"/>
            <a:ext cx="152400" cy="152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>
            <a:normAutofit fontScale="25000" lnSpcReduction="20000"/>
          </a:bodyPr>
          <a:lstStyle/>
          <a:p>
            <a:pPr algn="ctr"/>
            <a:endParaRPr lang="es-EC" sz="1867" dirty="0"/>
          </a:p>
        </p:txBody>
      </p:sp>
      <p:sp>
        <p:nvSpPr>
          <p:cNvPr id="38" name="Oval 37"/>
          <p:cNvSpPr/>
          <p:nvPr/>
        </p:nvSpPr>
        <p:spPr>
          <a:xfrm>
            <a:off x="8229600" y="3200400"/>
            <a:ext cx="152400" cy="152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>
            <a:normAutofit fontScale="25000" lnSpcReduction="20000"/>
          </a:bodyPr>
          <a:lstStyle/>
          <a:p>
            <a:pPr algn="ctr"/>
            <a:endParaRPr lang="es-EC" sz="1867" dirty="0"/>
          </a:p>
        </p:txBody>
      </p:sp>
      <p:cxnSp>
        <p:nvCxnSpPr>
          <p:cNvPr id="57" name="Curved Connector 56"/>
          <p:cNvCxnSpPr>
            <a:stCxn id="8" idx="4"/>
            <a:endCxn id="5" idx="0"/>
          </p:cNvCxnSpPr>
          <p:nvPr/>
        </p:nvCxnSpPr>
        <p:spPr>
          <a:xfrm rot="16200000" flipH="1">
            <a:off x="5205810" y="2871110"/>
            <a:ext cx="1955866" cy="1"/>
          </a:xfrm>
          <a:prstGeom prst="curvedConnector3">
            <a:avLst>
              <a:gd name="adj1" fmla="val 50000"/>
            </a:avLst>
          </a:prstGeom>
          <a:ln w="139700">
            <a:solidFill>
              <a:schemeClr val="accent1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4953000" y="3581400"/>
            <a:ext cx="152400" cy="152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>
            <a:normAutofit fontScale="25000" lnSpcReduction="20000"/>
          </a:bodyPr>
          <a:lstStyle/>
          <a:p>
            <a:pPr algn="ctr"/>
            <a:endParaRPr lang="es-EC" sz="1867" dirty="0"/>
          </a:p>
        </p:txBody>
      </p:sp>
      <p:cxnSp>
        <p:nvCxnSpPr>
          <p:cNvPr id="27" name="Curved Connector 26"/>
          <p:cNvCxnSpPr>
            <a:stCxn id="8" idx="4"/>
            <a:endCxn id="19" idx="0"/>
          </p:cNvCxnSpPr>
          <p:nvPr/>
        </p:nvCxnSpPr>
        <p:spPr>
          <a:xfrm rot="16200000" flipH="1">
            <a:off x="7427697" y="649224"/>
            <a:ext cx="1478928" cy="3966836"/>
          </a:xfrm>
          <a:prstGeom prst="curvedConnector3">
            <a:avLst>
              <a:gd name="adj1" fmla="val 50000"/>
            </a:avLst>
          </a:prstGeom>
          <a:ln w="139700">
            <a:solidFill>
              <a:schemeClr val="tx1">
                <a:lumMod val="65000"/>
                <a:lumOff val="3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086600" y="3581400"/>
            <a:ext cx="152400" cy="152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>
            <a:normAutofit fontScale="25000" lnSpcReduction="20000"/>
          </a:bodyPr>
          <a:lstStyle/>
          <a:p>
            <a:pPr algn="ctr"/>
            <a:endParaRPr lang="es-EC" sz="1867" dirty="0"/>
          </a:p>
        </p:txBody>
      </p:sp>
      <p:sp>
        <p:nvSpPr>
          <p:cNvPr id="4" name="Rounded Rectangle 3"/>
          <p:cNvSpPr/>
          <p:nvPr/>
        </p:nvSpPr>
        <p:spPr>
          <a:xfrm>
            <a:off x="683401" y="3414633"/>
            <a:ext cx="2861047" cy="1733551"/>
          </a:xfrm>
          <a:prstGeom prst="roundRect">
            <a:avLst>
              <a:gd name="adj" fmla="val 2958"/>
            </a:avLst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r>
              <a:rPr lang="es-EC" sz="2400" dirty="0">
                <a:solidFill>
                  <a:schemeClr val="tx1"/>
                </a:solidFill>
              </a:rPr>
              <a:t>Almacenamiento</a:t>
            </a:r>
          </a:p>
          <a:p>
            <a:pPr algn="ctr"/>
            <a:endParaRPr lang="es-EC" sz="2400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</a:rPr>
              <a:t>Clasificación ABC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>
                <a:solidFill>
                  <a:schemeClr val="tx1"/>
                </a:solidFill>
              </a:rPr>
              <a:t>Sistema informático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72043" y="3849044"/>
            <a:ext cx="2823402" cy="1843418"/>
          </a:xfrm>
          <a:prstGeom prst="roundRect">
            <a:avLst>
              <a:gd name="adj" fmla="val 2611"/>
            </a:avLst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r>
              <a:rPr lang="es-EC" sz="2400" dirty="0">
                <a:solidFill>
                  <a:schemeClr val="bg1"/>
                </a:solidFill>
              </a:rPr>
              <a:t>Distribución y transporte</a:t>
            </a:r>
          </a:p>
          <a:p>
            <a:pPr algn="ctr"/>
            <a:endParaRPr lang="es-EC" sz="2000" dirty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>
                <a:solidFill>
                  <a:schemeClr val="bg1"/>
                </a:solidFill>
              </a:rPr>
              <a:t>Planificación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>
                <a:solidFill>
                  <a:schemeClr val="bg1"/>
                </a:solidFill>
              </a:rPr>
              <a:t>Sistema de rastreo satelital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824359" y="3372105"/>
            <a:ext cx="2823402" cy="1733551"/>
          </a:xfrm>
          <a:prstGeom prst="roundRect">
            <a:avLst>
              <a:gd name="adj" fmla="val 3305"/>
            </a:avLst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r>
              <a:rPr lang="es-EC" sz="2400" dirty="0">
                <a:solidFill>
                  <a:schemeClr val="bg1"/>
                </a:solidFill>
              </a:rPr>
              <a:t>Logística inversa</a:t>
            </a:r>
          </a:p>
          <a:p>
            <a:pPr algn="ctr"/>
            <a:endParaRPr lang="es-EC" sz="2000" dirty="0">
              <a:solidFill>
                <a:schemeClr val="bg1"/>
              </a:solidFill>
            </a:endParaRPr>
          </a:p>
          <a:p>
            <a:pPr algn="just"/>
            <a:r>
              <a:rPr lang="es-EC" sz="2000" dirty="0">
                <a:solidFill>
                  <a:schemeClr val="bg1"/>
                </a:solidFill>
              </a:rPr>
              <a:t>Inspección, control y registro de materiales de retorno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4693" y="2995930"/>
            <a:ext cx="451863" cy="75235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43582" y="3414633"/>
            <a:ext cx="451863" cy="75235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10899" y="2885931"/>
            <a:ext cx="451863" cy="75235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33" y="1619855"/>
            <a:ext cx="577067" cy="838200"/>
          </a:xfrm>
          <a:prstGeom prst="rect">
            <a:avLst/>
          </a:prstGeom>
        </p:spPr>
      </p:pic>
      <p:pic>
        <p:nvPicPr>
          <p:cNvPr id="40" name="Picture 2" descr="http://360.espe.edu.ec/images/esp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42" y="224823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27568"/>
            <a:ext cx="2342080" cy="234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oceso alternativo 16"/>
          <p:cNvSpPr/>
          <p:nvPr/>
        </p:nvSpPr>
        <p:spPr>
          <a:xfrm>
            <a:off x="1742541" y="6228758"/>
            <a:ext cx="8648699" cy="393700"/>
          </a:xfrm>
          <a:prstGeom prst="flowChartAlternateProcess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r>
              <a:rPr lang="es-EC" sz="2400" dirty="0">
                <a:solidFill>
                  <a:schemeClr val="lt1"/>
                </a:solidFill>
              </a:rPr>
              <a:t>Servicio al cliente</a:t>
            </a:r>
          </a:p>
        </p:txBody>
      </p:sp>
    </p:spTree>
    <p:extLst>
      <p:ext uri="{BB962C8B-B14F-4D97-AF65-F5344CB8AC3E}">
        <p14:creationId xmlns:p14="http://schemas.microsoft.com/office/powerpoint/2010/main" val="364999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6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46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66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-76200"/>
            <a:ext cx="2299629" cy="71628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100000">
                <a:srgbClr val="F0F0F0">
                  <a:alpha val="0"/>
                </a:srgbClr>
              </a:gs>
              <a:gs pos="50000">
                <a:schemeClr val="bg1">
                  <a:lumMod val="85000"/>
                  <a:alpha val="50000"/>
                </a:schemeClr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/>
          </a:p>
        </p:txBody>
      </p:sp>
      <p:sp>
        <p:nvSpPr>
          <p:cNvPr id="23" name="Rectangle 22"/>
          <p:cNvSpPr/>
          <p:nvPr/>
        </p:nvSpPr>
        <p:spPr>
          <a:xfrm>
            <a:off x="8819381" y="-244344"/>
            <a:ext cx="3474225" cy="71628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100000">
                <a:srgbClr val="F0F0F0">
                  <a:alpha val="0"/>
                </a:srgbClr>
              </a:gs>
              <a:gs pos="50000">
                <a:schemeClr val="bg1">
                  <a:lumMod val="75000"/>
                </a:schemeClr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/>
          </a:p>
        </p:txBody>
      </p:sp>
      <p:sp>
        <p:nvSpPr>
          <p:cNvPr id="22" name="Rectangle 21"/>
          <p:cNvSpPr/>
          <p:nvPr/>
        </p:nvSpPr>
        <p:spPr>
          <a:xfrm>
            <a:off x="5588000" y="-228601"/>
            <a:ext cx="2906749" cy="71628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100000">
                <a:srgbClr val="F0F0F0">
                  <a:alpha val="0"/>
                </a:srgbClr>
              </a:gs>
              <a:gs pos="50000">
                <a:schemeClr val="bg1">
                  <a:lumMod val="75000"/>
                </a:schemeClr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/>
          </a:p>
        </p:txBody>
      </p:sp>
      <p:sp>
        <p:nvSpPr>
          <p:cNvPr id="21" name="Rectangle 20"/>
          <p:cNvSpPr/>
          <p:nvPr/>
        </p:nvSpPr>
        <p:spPr>
          <a:xfrm>
            <a:off x="2641600" y="-228600"/>
            <a:ext cx="2438400" cy="71628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100000">
                <a:srgbClr val="F0F0F0">
                  <a:alpha val="0"/>
                </a:srgbClr>
              </a:gs>
              <a:gs pos="50000">
                <a:schemeClr val="bg1">
                  <a:lumMod val="85000"/>
                  <a:alpha val="50000"/>
                </a:schemeClr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71" y="2200794"/>
            <a:ext cx="2237888" cy="457200"/>
          </a:xfrm>
        </p:spPr>
        <p:txBody>
          <a:bodyPr>
            <a:noAutofit/>
          </a:bodyPr>
          <a:lstStyle/>
          <a:p>
            <a:pPr algn="l"/>
            <a:r>
              <a:rPr lang="es-EC" sz="32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 action="ppaction://hlinkfile"/>
              </a:rPr>
              <a:t>BENEFICIOS</a:t>
            </a:r>
            <a:endParaRPr lang="es-EC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09743"/>
            <a:ext cx="2433060" cy="36269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400" dirty="0"/>
          </a:p>
        </p:txBody>
      </p:sp>
      <p:sp>
        <p:nvSpPr>
          <p:cNvPr id="6" name="Rectangle 5"/>
          <p:cNvSpPr/>
          <p:nvPr/>
        </p:nvSpPr>
        <p:spPr>
          <a:xfrm>
            <a:off x="2438400" y="2418690"/>
            <a:ext cx="406400" cy="1020847"/>
          </a:xfrm>
          <a:custGeom>
            <a:avLst/>
            <a:gdLst>
              <a:gd name="connsiteX0" fmla="*/ 0 w 408878"/>
              <a:gd name="connsiteY0" fmla="*/ 0 h 381000"/>
              <a:gd name="connsiteX1" fmla="*/ 408878 w 408878"/>
              <a:gd name="connsiteY1" fmla="*/ 0 h 381000"/>
              <a:gd name="connsiteX2" fmla="*/ 408878 w 408878"/>
              <a:gd name="connsiteY2" fmla="*/ 381000 h 381000"/>
              <a:gd name="connsiteX3" fmla="*/ 0 w 408878"/>
              <a:gd name="connsiteY3" fmla="*/ 381000 h 381000"/>
              <a:gd name="connsiteX4" fmla="*/ 0 w 408878"/>
              <a:gd name="connsiteY4" fmla="*/ 0 h 381000"/>
              <a:gd name="connsiteX0" fmla="*/ 0 w 408878"/>
              <a:gd name="connsiteY0" fmla="*/ 691376 h 1072376"/>
              <a:gd name="connsiteX1" fmla="*/ 408878 w 408878"/>
              <a:gd name="connsiteY1" fmla="*/ 0 h 1072376"/>
              <a:gd name="connsiteX2" fmla="*/ 408878 w 408878"/>
              <a:gd name="connsiteY2" fmla="*/ 1072376 h 1072376"/>
              <a:gd name="connsiteX3" fmla="*/ 0 w 408878"/>
              <a:gd name="connsiteY3" fmla="*/ 1072376 h 1072376"/>
              <a:gd name="connsiteX4" fmla="*/ 0 w 408878"/>
              <a:gd name="connsiteY4" fmla="*/ 691376 h 107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78" h="1072376">
                <a:moveTo>
                  <a:pt x="0" y="691376"/>
                </a:moveTo>
                <a:lnTo>
                  <a:pt x="408878" y="0"/>
                </a:lnTo>
                <a:lnTo>
                  <a:pt x="408878" y="1072376"/>
                </a:lnTo>
                <a:lnTo>
                  <a:pt x="0" y="1072376"/>
                </a:lnTo>
                <a:lnTo>
                  <a:pt x="0" y="69137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4800" y="2423993"/>
            <a:ext cx="2235200" cy="1015539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5080000" y="1765843"/>
            <a:ext cx="609600" cy="1673692"/>
          </a:xfrm>
          <a:custGeom>
            <a:avLst/>
            <a:gdLst>
              <a:gd name="connsiteX0" fmla="*/ 0 w 408878"/>
              <a:gd name="connsiteY0" fmla="*/ 0 h 381000"/>
              <a:gd name="connsiteX1" fmla="*/ 408878 w 408878"/>
              <a:gd name="connsiteY1" fmla="*/ 0 h 381000"/>
              <a:gd name="connsiteX2" fmla="*/ 408878 w 408878"/>
              <a:gd name="connsiteY2" fmla="*/ 381000 h 381000"/>
              <a:gd name="connsiteX3" fmla="*/ 0 w 408878"/>
              <a:gd name="connsiteY3" fmla="*/ 381000 h 381000"/>
              <a:gd name="connsiteX4" fmla="*/ 0 w 408878"/>
              <a:gd name="connsiteY4" fmla="*/ 0 h 381000"/>
              <a:gd name="connsiteX0" fmla="*/ 0 w 408878"/>
              <a:gd name="connsiteY0" fmla="*/ 691376 h 1072376"/>
              <a:gd name="connsiteX1" fmla="*/ 408878 w 408878"/>
              <a:gd name="connsiteY1" fmla="*/ 0 h 1072376"/>
              <a:gd name="connsiteX2" fmla="*/ 408878 w 408878"/>
              <a:gd name="connsiteY2" fmla="*/ 1072376 h 1072376"/>
              <a:gd name="connsiteX3" fmla="*/ 0 w 408878"/>
              <a:gd name="connsiteY3" fmla="*/ 1072376 h 1072376"/>
              <a:gd name="connsiteX4" fmla="*/ 0 w 408878"/>
              <a:gd name="connsiteY4" fmla="*/ 691376 h 1072376"/>
              <a:gd name="connsiteX0" fmla="*/ 0 w 408878"/>
              <a:gd name="connsiteY0" fmla="*/ 270135 h 651135"/>
              <a:gd name="connsiteX1" fmla="*/ 408878 w 408878"/>
              <a:gd name="connsiteY1" fmla="*/ 0 h 651135"/>
              <a:gd name="connsiteX2" fmla="*/ 408878 w 408878"/>
              <a:gd name="connsiteY2" fmla="*/ 651135 h 651135"/>
              <a:gd name="connsiteX3" fmla="*/ 0 w 408878"/>
              <a:gd name="connsiteY3" fmla="*/ 651135 h 651135"/>
              <a:gd name="connsiteX4" fmla="*/ 0 w 408878"/>
              <a:gd name="connsiteY4" fmla="*/ 270135 h 651135"/>
              <a:gd name="connsiteX0" fmla="*/ 0 w 408878"/>
              <a:gd name="connsiteY0" fmla="*/ 256369 h 651135"/>
              <a:gd name="connsiteX1" fmla="*/ 408878 w 408878"/>
              <a:gd name="connsiteY1" fmla="*/ 0 h 651135"/>
              <a:gd name="connsiteX2" fmla="*/ 408878 w 408878"/>
              <a:gd name="connsiteY2" fmla="*/ 651135 h 651135"/>
              <a:gd name="connsiteX3" fmla="*/ 0 w 408878"/>
              <a:gd name="connsiteY3" fmla="*/ 651135 h 651135"/>
              <a:gd name="connsiteX4" fmla="*/ 0 w 408878"/>
              <a:gd name="connsiteY4" fmla="*/ 256369 h 65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78" h="651135">
                <a:moveTo>
                  <a:pt x="0" y="256369"/>
                </a:moveTo>
                <a:lnTo>
                  <a:pt x="408878" y="0"/>
                </a:lnTo>
                <a:lnTo>
                  <a:pt x="408878" y="651135"/>
                </a:lnTo>
                <a:lnTo>
                  <a:pt x="0" y="651135"/>
                </a:lnTo>
                <a:lnTo>
                  <a:pt x="0" y="256369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89606" y="1771149"/>
            <a:ext cx="2805151" cy="1668384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94757" y="1339457"/>
            <a:ext cx="649249" cy="2100075"/>
          </a:xfrm>
          <a:custGeom>
            <a:avLst/>
            <a:gdLst>
              <a:gd name="connsiteX0" fmla="*/ 0 w 334537"/>
              <a:gd name="connsiteY0" fmla="*/ 0 h 1752600"/>
              <a:gd name="connsiteX1" fmla="*/ 334537 w 334537"/>
              <a:gd name="connsiteY1" fmla="*/ 0 h 1752600"/>
              <a:gd name="connsiteX2" fmla="*/ 334537 w 334537"/>
              <a:gd name="connsiteY2" fmla="*/ 1752600 h 1752600"/>
              <a:gd name="connsiteX3" fmla="*/ 0 w 334537"/>
              <a:gd name="connsiteY3" fmla="*/ 1752600 h 1752600"/>
              <a:gd name="connsiteX4" fmla="*/ 0 w 334537"/>
              <a:gd name="connsiteY4" fmla="*/ 0 h 1752600"/>
              <a:gd name="connsiteX0" fmla="*/ 0 w 341971"/>
              <a:gd name="connsiteY0" fmla="*/ 438615 h 2191215"/>
              <a:gd name="connsiteX1" fmla="*/ 341971 w 341971"/>
              <a:gd name="connsiteY1" fmla="*/ 0 h 2191215"/>
              <a:gd name="connsiteX2" fmla="*/ 334537 w 341971"/>
              <a:gd name="connsiteY2" fmla="*/ 2191215 h 2191215"/>
              <a:gd name="connsiteX3" fmla="*/ 0 w 341971"/>
              <a:gd name="connsiteY3" fmla="*/ 2191215 h 2191215"/>
              <a:gd name="connsiteX4" fmla="*/ 0 w 341971"/>
              <a:gd name="connsiteY4" fmla="*/ 438615 h 2191215"/>
              <a:gd name="connsiteX0" fmla="*/ 0 w 341971"/>
              <a:gd name="connsiteY0" fmla="*/ 468352 h 2220952"/>
              <a:gd name="connsiteX1" fmla="*/ 341971 w 341971"/>
              <a:gd name="connsiteY1" fmla="*/ 0 h 2220952"/>
              <a:gd name="connsiteX2" fmla="*/ 334537 w 341971"/>
              <a:gd name="connsiteY2" fmla="*/ 2220952 h 2220952"/>
              <a:gd name="connsiteX3" fmla="*/ 0 w 341971"/>
              <a:gd name="connsiteY3" fmla="*/ 2220952 h 2220952"/>
              <a:gd name="connsiteX4" fmla="*/ 0 w 341971"/>
              <a:gd name="connsiteY4" fmla="*/ 468352 h 2220952"/>
              <a:gd name="connsiteX0" fmla="*/ 0 w 334537"/>
              <a:gd name="connsiteY0" fmla="*/ 453483 h 2206083"/>
              <a:gd name="connsiteX1" fmla="*/ 334537 w 334537"/>
              <a:gd name="connsiteY1" fmla="*/ 0 h 2206083"/>
              <a:gd name="connsiteX2" fmla="*/ 334537 w 334537"/>
              <a:gd name="connsiteY2" fmla="*/ 2206083 h 2206083"/>
              <a:gd name="connsiteX3" fmla="*/ 0 w 334537"/>
              <a:gd name="connsiteY3" fmla="*/ 2206083 h 2206083"/>
              <a:gd name="connsiteX4" fmla="*/ 0 w 334537"/>
              <a:gd name="connsiteY4" fmla="*/ 453483 h 220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537" h="2206083">
                <a:moveTo>
                  <a:pt x="0" y="453483"/>
                </a:moveTo>
                <a:lnTo>
                  <a:pt x="334537" y="0"/>
                </a:lnTo>
                <a:lnTo>
                  <a:pt x="334537" y="2206083"/>
                </a:lnTo>
                <a:lnTo>
                  <a:pt x="0" y="2206083"/>
                </a:lnTo>
                <a:lnTo>
                  <a:pt x="0" y="45348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0" y="1335922"/>
            <a:ext cx="3048000" cy="210361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3451859"/>
            <a:ext cx="2441875" cy="363193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400" dirty="0"/>
          </a:p>
        </p:txBody>
      </p:sp>
      <p:sp>
        <p:nvSpPr>
          <p:cNvPr id="15" name="Rectangle 5"/>
          <p:cNvSpPr/>
          <p:nvPr/>
        </p:nvSpPr>
        <p:spPr>
          <a:xfrm flipV="1">
            <a:off x="2438400" y="3439535"/>
            <a:ext cx="406400" cy="1022255"/>
          </a:xfrm>
          <a:custGeom>
            <a:avLst/>
            <a:gdLst>
              <a:gd name="connsiteX0" fmla="*/ 0 w 408878"/>
              <a:gd name="connsiteY0" fmla="*/ 0 h 381000"/>
              <a:gd name="connsiteX1" fmla="*/ 408878 w 408878"/>
              <a:gd name="connsiteY1" fmla="*/ 0 h 381000"/>
              <a:gd name="connsiteX2" fmla="*/ 408878 w 408878"/>
              <a:gd name="connsiteY2" fmla="*/ 381000 h 381000"/>
              <a:gd name="connsiteX3" fmla="*/ 0 w 408878"/>
              <a:gd name="connsiteY3" fmla="*/ 381000 h 381000"/>
              <a:gd name="connsiteX4" fmla="*/ 0 w 408878"/>
              <a:gd name="connsiteY4" fmla="*/ 0 h 381000"/>
              <a:gd name="connsiteX0" fmla="*/ 0 w 408878"/>
              <a:gd name="connsiteY0" fmla="*/ 691376 h 1072376"/>
              <a:gd name="connsiteX1" fmla="*/ 408878 w 408878"/>
              <a:gd name="connsiteY1" fmla="*/ 0 h 1072376"/>
              <a:gd name="connsiteX2" fmla="*/ 408878 w 408878"/>
              <a:gd name="connsiteY2" fmla="*/ 1072376 h 1072376"/>
              <a:gd name="connsiteX3" fmla="*/ 0 w 408878"/>
              <a:gd name="connsiteY3" fmla="*/ 1072376 h 1072376"/>
              <a:gd name="connsiteX4" fmla="*/ 0 w 408878"/>
              <a:gd name="connsiteY4" fmla="*/ 691376 h 107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78" h="1072376">
                <a:moveTo>
                  <a:pt x="0" y="691376"/>
                </a:moveTo>
                <a:lnTo>
                  <a:pt x="408878" y="0"/>
                </a:lnTo>
                <a:lnTo>
                  <a:pt x="408878" y="1072376"/>
                </a:lnTo>
                <a:lnTo>
                  <a:pt x="0" y="1072376"/>
                </a:lnTo>
                <a:lnTo>
                  <a:pt x="0" y="691376"/>
                </a:lnTo>
                <a:close/>
              </a:path>
            </a:pathLst>
          </a:cu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V="1">
            <a:off x="2844800" y="3439533"/>
            <a:ext cx="2235200" cy="1016939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7" name="Rectangle 5"/>
          <p:cNvSpPr/>
          <p:nvPr/>
        </p:nvSpPr>
        <p:spPr>
          <a:xfrm flipV="1">
            <a:off x="5080000" y="3439537"/>
            <a:ext cx="609600" cy="1676001"/>
          </a:xfrm>
          <a:custGeom>
            <a:avLst/>
            <a:gdLst>
              <a:gd name="connsiteX0" fmla="*/ 0 w 408878"/>
              <a:gd name="connsiteY0" fmla="*/ 0 h 381000"/>
              <a:gd name="connsiteX1" fmla="*/ 408878 w 408878"/>
              <a:gd name="connsiteY1" fmla="*/ 0 h 381000"/>
              <a:gd name="connsiteX2" fmla="*/ 408878 w 408878"/>
              <a:gd name="connsiteY2" fmla="*/ 381000 h 381000"/>
              <a:gd name="connsiteX3" fmla="*/ 0 w 408878"/>
              <a:gd name="connsiteY3" fmla="*/ 381000 h 381000"/>
              <a:gd name="connsiteX4" fmla="*/ 0 w 408878"/>
              <a:gd name="connsiteY4" fmla="*/ 0 h 381000"/>
              <a:gd name="connsiteX0" fmla="*/ 0 w 408878"/>
              <a:gd name="connsiteY0" fmla="*/ 691376 h 1072376"/>
              <a:gd name="connsiteX1" fmla="*/ 408878 w 408878"/>
              <a:gd name="connsiteY1" fmla="*/ 0 h 1072376"/>
              <a:gd name="connsiteX2" fmla="*/ 408878 w 408878"/>
              <a:gd name="connsiteY2" fmla="*/ 1072376 h 1072376"/>
              <a:gd name="connsiteX3" fmla="*/ 0 w 408878"/>
              <a:gd name="connsiteY3" fmla="*/ 1072376 h 1072376"/>
              <a:gd name="connsiteX4" fmla="*/ 0 w 408878"/>
              <a:gd name="connsiteY4" fmla="*/ 691376 h 1072376"/>
              <a:gd name="connsiteX0" fmla="*/ 0 w 408878"/>
              <a:gd name="connsiteY0" fmla="*/ 270135 h 651135"/>
              <a:gd name="connsiteX1" fmla="*/ 408878 w 408878"/>
              <a:gd name="connsiteY1" fmla="*/ 0 h 651135"/>
              <a:gd name="connsiteX2" fmla="*/ 408878 w 408878"/>
              <a:gd name="connsiteY2" fmla="*/ 651135 h 651135"/>
              <a:gd name="connsiteX3" fmla="*/ 0 w 408878"/>
              <a:gd name="connsiteY3" fmla="*/ 651135 h 651135"/>
              <a:gd name="connsiteX4" fmla="*/ 0 w 408878"/>
              <a:gd name="connsiteY4" fmla="*/ 270135 h 651135"/>
              <a:gd name="connsiteX0" fmla="*/ 0 w 408878"/>
              <a:gd name="connsiteY0" fmla="*/ 256369 h 651135"/>
              <a:gd name="connsiteX1" fmla="*/ 408878 w 408878"/>
              <a:gd name="connsiteY1" fmla="*/ 0 h 651135"/>
              <a:gd name="connsiteX2" fmla="*/ 408878 w 408878"/>
              <a:gd name="connsiteY2" fmla="*/ 651135 h 651135"/>
              <a:gd name="connsiteX3" fmla="*/ 0 w 408878"/>
              <a:gd name="connsiteY3" fmla="*/ 651135 h 651135"/>
              <a:gd name="connsiteX4" fmla="*/ 0 w 408878"/>
              <a:gd name="connsiteY4" fmla="*/ 256369 h 65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78" h="651135">
                <a:moveTo>
                  <a:pt x="0" y="256369"/>
                </a:moveTo>
                <a:lnTo>
                  <a:pt x="408878" y="0"/>
                </a:lnTo>
                <a:lnTo>
                  <a:pt x="408878" y="651135"/>
                </a:lnTo>
                <a:lnTo>
                  <a:pt x="0" y="651135"/>
                </a:lnTo>
                <a:lnTo>
                  <a:pt x="0" y="256369"/>
                </a:lnTo>
                <a:close/>
              </a:path>
            </a:pathLst>
          </a:cu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5689606" y="3439532"/>
            <a:ext cx="2805151" cy="1670685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9" name="Rectangle 9"/>
          <p:cNvSpPr/>
          <p:nvPr/>
        </p:nvSpPr>
        <p:spPr>
          <a:xfrm flipV="1">
            <a:off x="8494757" y="3439535"/>
            <a:ext cx="649249" cy="2102972"/>
          </a:xfrm>
          <a:custGeom>
            <a:avLst/>
            <a:gdLst>
              <a:gd name="connsiteX0" fmla="*/ 0 w 334537"/>
              <a:gd name="connsiteY0" fmla="*/ 0 h 1752600"/>
              <a:gd name="connsiteX1" fmla="*/ 334537 w 334537"/>
              <a:gd name="connsiteY1" fmla="*/ 0 h 1752600"/>
              <a:gd name="connsiteX2" fmla="*/ 334537 w 334537"/>
              <a:gd name="connsiteY2" fmla="*/ 1752600 h 1752600"/>
              <a:gd name="connsiteX3" fmla="*/ 0 w 334537"/>
              <a:gd name="connsiteY3" fmla="*/ 1752600 h 1752600"/>
              <a:gd name="connsiteX4" fmla="*/ 0 w 334537"/>
              <a:gd name="connsiteY4" fmla="*/ 0 h 1752600"/>
              <a:gd name="connsiteX0" fmla="*/ 0 w 341971"/>
              <a:gd name="connsiteY0" fmla="*/ 438615 h 2191215"/>
              <a:gd name="connsiteX1" fmla="*/ 341971 w 341971"/>
              <a:gd name="connsiteY1" fmla="*/ 0 h 2191215"/>
              <a:gd name="connsiteX2" fmla="*/ 334537 w 341971"/>
              <a:gd name="connsiteY2" fmla="*/ 2191215 h 2191215"/>
              <a:gd name="connsiteX3" fmla="*/ 0 w 341971"/>
              <a:gd name="connsiteY3" fmla="*/ 2191215 h 2191215"/>
              <a:gd name="connsiteX4" fmla="*/ 0 w 341971"/>
              <a:gd name="connsiteY4" fmla="*/ 438615 h 2191215"/>
              <a:gd name="connsiteX0" fmla="*/ 0 w 341971"/>
              <a:gd name="connsiteY0" fmla="*/ 468352 h 2220952"/>
              <a:gd name="connsiteX1" fmla="*/ 341971 w 341971"/>
              <a:gd name="connsiteY1" fmla="*/ 0 h 2220952"/>
              <a:gd name="connsiteX2" fmla="*/ 334537 w 341971"/>
              <a:gd name="connsiteY2" fmla="*/ 2220952 h 2220952"/>
              <a:gd name="connsiteX3" fmla="*/ 0 w 341971"/>
              <a:gd name="connsiteY3" fmla="*/ 2220952 h 2220952"/>
              <a:gd name="connsiteX4" fmla="*/ 0 w 341971"/>
              <a:gd name="connsiteY4" fmla="*/ 468352 h 2220952"/>
              <a:gd name="connsiteX0" fmla="*/ 0 w 334537"/>
              <a:gd name="connsiteY0" fmla="*/ 453483 h 2206083"/>
              <a:gd name="connsiteX1" fmla="*/ 334537 w 334537"/>
              <a:gd name="connsiteY1" fmla="*/ 0 h 2206083"/>
              <a:gd name="connsiteX2" fmla="*/ 334537 w 334537"/>
              <a:gd name="connsiteY2" fmla="*/ 2206083 h 2206083"/>
              <a:gd name="connsiteX3" fmla="*/ 0 w 334537"/>
              <a:gd name="connsiteY3" fmla="*/ 2206083 h 2206083"/>
              <a:gd name="connsiteX4" fmla="*/ 0 w 334537"/>
              <a:gd name="connsiteY4" fmla="*/ 453483 h 220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537" h="2206083">
                <a:moveTo>
                  <a:pt x="0" y="453483"/>
                </a:moveTo>
                <a:lnTo>
                  <a:pt x="334537" y="0"/>
                </a:lnTo>
                <a:lnTo>
                  <a:pt x="334537" y="2206083"/>
                </a:lnTo>
                <a:lnTo>
                  <a:pt x="0" y="2206083"/>
                </a:lnTo>
                <a:lnTo>
                  <a:pt x="0" y="453483"/>
                </a:lnTo>
                <a:close/>
              </a:path>
            </a:pathLst>
          </a:cu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9144000" y="3439532"/>
            <a:ext cx="3036949" cy="2106515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 flipV="1">
            <a:off x="0" y="3814553"/>
            <a:ext cx="2431804" cy="362457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400" dirty="0"/>
          </a:p>
        </p:txBody>
      </p:sp>
      <p:sp>
        <p:nvSpPr>
          <p:cNvPr id="52" name="Rectangle 5"/>
          <p:cNvSpPr/>
          <p:nvPr/>
        </p:nvSpPr>
        <p:spPr>
          <a:xfrm flipV="1">
            <a:off x="2428327" y="3802230"/>
            <a:ext cx="416476" cy="1602519"/>
          </a:xfrm>
          <a:custGeom>
            <a:avLst/>
            <a:gdLst>
              <a:gd name="connsiteX0" fmla="*/ 0 w 408878"/>
              <a:gd name="connsiteY0" fmla="*/ 0 h 381000"/>
              <a:gd name="connsiteX1" fmla="*/ 408878 w 408878"/>
              <a:gd name="connsiteY1" fmla="*/ 0 h 381000"/>
              <a:gd name="connsiteX2" fmla="*/ 408878 w 408878"/>
              <a:gd name="connsiteY2" fmla="*/ 381000 h 381000"/>
              <a:gd name="connsiteX3" fmla="*/ 0 w 408878"/>
              <a:gd name="connsiteY3" fmla="*/ 381000 h 381000"/>
              <a:gd name="connsiteX4" fmla="*/ 0 w 408878"/>
              <a:gd name="connsiteY4" fmla="*/ 0 h 381000"/>
              <a:gd name="connsiteX0" fmla="*/ 0 w 408878"/>
              <a:gd name="connsiteY0" fmla="*/ 691376 h 1072376"/>
              <a:gd name="connsiteX1" fmla="*/ 408878 w 408878"/>
              <a:gd name="connsiteY1" fmla="*/ 0 h 1072376"/>
              <a:gd name="connsiteX2" fmla="*/ 408878 w 408878"/>
              <a:gd name="connsiteY2" fmla="*/ 1072376 h 1072376"/>
              <a:gd name="connsiteX3" fmla="*/ 0 w 408878"/>
              <a:gd name="connsiteY3" fmla="*/ 1072376 h 1072376"/>
              <a:gd name="connsiteX4" fmla="*/ 0 w 408878"/>
              <a:gd name="connsiteY4" fmla="*/ 691376 h 1072376"/>
              <a:gd name="connsiteX0" fmla="*/ 0 w 408878"/>
              <a:gd name="connsiteY0" fmla="*/ 1424407 h 1805407"/>
              <a:gd name="connsiteX1" fmla="*/ 408878 w 408878"/>
              <a:gd name="connsiteY1" fmla="*/ 0 h 1805407"/>
              <a:gd name="connsiteX2" fmla="*/ 408878 w 408878"/>
              <a:gd name="connsiteY2" fmla="*/ 1805407 h 1805407"/>
              <a:gd name="connsiteX3" fmla="*/ 0 w 408878"/>
              <a:gd name="connsiteY3" fmla="*/ 1805407 h 1805407"/>
              <a:gd name="connsiteX4" fmla="*/ 0 w 408878"/>
              <a:gd name="connsiteY4" fmla="*/ 1424407 h 1805407"/>
              <a:gd name="connsiteX0" fmla="*/ 10137 w 408878"/>
              <a:gd name="connsiteY0" fmla="*/ 646033 h 1805407"/>
              <a:gd name="connsiteX1" fmla="*/ 408878 w 408878"/>
              <a:gd name="connsiteY1" fmla="*/ 0 h 1805407"/>
              <a:gd name="connsiteX2" fmla="*/ 408878 w 408878"/>
              <a:gd name="connsiteY2" fmla="*/ 1805407 h 1805407"/>
              <a:gd name="connsiteX3" fmla="*/ 0 w 408878"/>
              <a:gd name="connsiteY3" fmla="*/ 1805407 h 1805407"/>
              <a:gd name="connsiteX4" fmla="*/ 10137 w 408878"/>
              <a:gd name="connsiteY4" fmla="*/ 646033 h 1805407"/>
              <a:gd name="connsiteX0" fmla="*/ 10137 w 408878"/>
              <a:gd name="connsiteY0" fmla="*/ 676261 h 1805407"/>
              <a:gd name="connsiteX1" fmla="*/ 408878 w 408878"/>
              <a:gd name="connsiteY1" fmla="*/ 0 h 1805407"/>
              <a:gd name="connsiteX2" fmla="*/ 408878 w 408878"/>
              <a:gd name="connsiteY2" fmla="*/ 1805407 h 1805407"/>
              <a:gd name="connsiteX3" fmla="*/ 0 w 408878"/>
              <a:gd name="connsiteY3" fmla="*/ 1805407 h 1805407"/>
              <a:gd name="connsiteX4" fmla="*/ 10137 w 408878"/>
              <a:gd name="connsiteY4" fmla="*/ 676261 h 1805407"/>
              <a:gd name="connsiteX0" fmla="*/ 10137 w 408878"/>
              <a:gd name="connsiteY0" fmla="*/ 676261 h 1805407"/>
              <a:gd name="connsiteX1" fmla="*/ 408878 w 408878"/>
              <a:gd name="connsiteY1" fmla="*/ 0 h 1805407"/>
              <a:gd name="connsiteX2" fmla="*/ 408878 w 408878"/>
              <a:gd name="connsiteY2" fmla="*/ 1132832 h 1805407"/>
              <a:gd name="connsiteX3" fmla="*/ 0 w 408878"/>
              <a:gd name="connsiteY3" fmla="*/ 1805407 h 1805407"/>
              <a:gd name="connsiteX4" fmla="*/ 10137 w 408878"/>
              <a:gd name="connsiteY4" fmla="*/ 676261 h 1805407"/>
              <a:gd name="connsiteX0" fmla="*/ 0 w 419015"/>
              <a:gd name="connsiteY0" fmla="*/ 1424406 h 1805407"/>
              <a:gd name="connsiteX1" fmla="*/ 419015 w 419015"/>
              <a:gd name="connsiteY1" fmla="*/ 0 h 1805407"/>
              <a:gd name="connsiteX2" fmla="*/ 419015 w 419015"/>
              <a:gd name="connsiteY2" fmla="*/ 1132832 h 1805407"/>
              <a:gd name="connsiteX3" fmla="*/ 10137 w 419015"/>
              <a:gd name="connsiteY3" fmla="*/ 1805407 h 1805407"/>
              <a:gd name="connsiteX4" fmla="*/ 0 w 419015"/>
              <a:gd name="connsiteY4" fmla="*/ 1424406 h 1805407"/>
              <a:gd name="connsiteX0" fmla="*/ 0 w 419015"/>
              <a:gd name="connsiteY0" fmla="*/ 1295937 h 1676938"/>
              <a:gd name="connsiteX1" fmla="*/ 408878 w 419015"/>
              <a:gd name="connsiteY1" fmla="*/ 0 h 1676938"/>
              <a:gd name="connsiteX2" fmla="*/ 419015 w 419015"/>
              <a:gd name="connsiteY2" fmla="*/ 1004363 h 1676938"/>
              <a:gd name="connsiteX3" fmla="*/ 10137 w 419015"/>
              <a:gd name="connsiteY3" fmla="*/ 1676938 h 1676938"/>
              <a:gd name="connsiteX4" fmla="*/ 0 w 419015"/>
              <a:gd name="connsiteY4" fmla="*/ 1295937 h 1676938"/>
              <a:gd name="connsiteX0" fmla="*/ 0 w 419015"/>
              <a:gd name="connsiteY0" fmla="*/ 1303494 h 1684495"/>
              <a:gd name="connsiteX1" fmla="*/ 408878 w 419015"/>
              <a:gd name="connsiteY1" fmla="*/ 0 h 1684495"/>
              <a:gd name="connsiteX2" fmla="*/ 419015 w 419015"/>
              <a:gd name="connsiteY2" fmla="*/ 1011920 h 1684495"/>
              <a:gd name="connsiteX3" fmla="*/ 10137 w 419015"/>
              <a:gd name="connsiteY3" fmla="*/ 1684495 h 1684495"/>
              <a:gd name="connsiteX4" fmla="*/ 0 w 419015"/>
              <a:gd name="connsiteY4" fmla="*/ 1303494 h 168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015" h="1684495">
                <a:moveTo>
                  <a:pt x="0" y="1303494"/>
                </a:moveTo>
                <a:lnTo>
                  <a:pt x="408878" y="0"/>
                </a:lnTo>
                <a:lnTo>
                  <a:pt x="419015" y="1011920"/>
                </a:lnTo>
                <a:lnTo>
                  <a:pt x="10137" y="1684495"/>
                </a:lnTo>
                <a:lnTo>
                  <a:pt x="0" y="1303494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400" dirty="0"/>
          </a:p>
        </p:txBody>
      </p:sp>
      <p:sp>
        <p:nvSpPr>
          <p:cNvPr id="53" name="Rectangle 52"/>
          <p:cNvSpPr/>
          <p:nvPr/>
        </p:nvSpPr>
        <p:spPr>
          <a:xfrm flipV="1">
            <a:off x="2844800" y="4449262"/>
            <a:ext cx="2235200" cy="94778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54" name="Rectangle 5"/>
          <p:cNvSpPr/>
          <p:nvPr/>
        </p:nvSpPr>
        <p:spPr>
          <a:xfrm flipV="1">
            <a:off x="5080000" y="4444739"/>
            <a:ext cx="629752" cy="1713088"/>
          </a:xfrm>
          <a:custGeom>
            <a:avLst/>
            <a:gdLst>
              <a:gd name="connsiteX0" fmla="*/ 0 w 408878"/>
              <a:gd name="connsiteY0" fmla="*/ 0 h 381000"/>
              <a:gd name="connsiteX1" fmla="*/ 408878 w 408878"/>
              <a:gd name="connsiteY1" fmla="*/ 0 h 381000"/>
              <a:gd name="connsiteX2" fmla="*/ 408878 w 408878"/>
              <a:gd name="connsiteY2" fmla="*/ 381000 h 381000"/>
              <a:gd name="connsiteX3" fmla="*/ 0 w 408878"/>
              <a:gd name="connsiteY3" fmla="*/ 381000 h 381000"/>
              <a:gd name="connsiteX4" fmla="*/ 0 w 408878"/>
              <a:gd name="connsiteY4" fmla="*/ 0 h 381000"/>
              <a:gd name="connsiteX0" fmla="*/ 0 w 408878"/>
              <a:gd name="connsiteY0" fmla="*/ 691376 h 1072376"/>
              <a:gd name="connsiteX1" fmla="*/ 408878 w 408878"/>
              <a:gd name="connsiteY1" fmla="*/ 0 h 1072376"/>
              <a:gd name="connsiteX2" fmla="*/ 408878 w 408878"/>
              <a:gd name="connsiteY2" fmla="*/ 1072376 h 1072376"/>
              <a:gd name="connsiteX3" fmla="*/ 0 w 408878"/>
              <a:gd name="connsiteY3" fmla="*/ 1072376 h 1072376"/>
              <a:gd name="connsiteX4" fmla="*/ 0 w 408878"/>
              <a:gd name="connsiteY4" fmla="*/ 691376 h 1072376"/>
              <a:gd name="connsiteX0" fmla="*/ 0 w 408878"/>
              <a:gd name="connsiteY0" fmla="*/ 270135 h 651135"/>
              <a:gd name="connsiteX1" fmla="*/ 408878 w 408878"/>
              <a:gd name="connsiteY1" fmla="*/ 0 h 651135"/>
              <a:gd name="connsiteX2" fmla="*/ 408878 w 408878"/>
              <a:gd name="connsiteY2" fmla="*/ 651135 h 651135"/>
              <a:gd name="connsiteX3" fmla="*/ 0 w 408878"/>
              <a:gd name="connsiteY3" fmla="*/ 651135 h 651135"/>
              <a:gd name="connsiteX4" fmla="*/ 0 w 408878"/>
              <a:gd name="connsiteY4" fmla="*/ 270135 h 651135"/>
              <a:gd name="connsiteX0" fmla="*/ 0 w 408878"/>
              <a:gd name="connsiteY0" fmla="*/ 256369 h 651135"/>
              <a:gd name="connsiteX1" fmla="*/ 408878 w 408878"/>
              <a:gd name="connsiteY1" fmla="*/ 0 h 651135"/>
              <a:gd name="connsiteX2" fmla="*/ 408878 w 408878"/>
              <a:gd name="connsiteY2" fmla="*/ 651135 h 651135"/>
              <a:gd name="connsiteX3" fmla="*/ 0 w 408878"/>
              <a:gd name="connsiteY3" fmla="*/ 651135 h 651135"/>
              <a:gd name="connsiteX4" fmla="*/ 0 w 408878"/>
              <a:gd name="connsiteY4" fmla="*/ 256369 h 651135"/>
              <a:gd name="connsiteX0" fmla="*/ 0 w 408878"/>
              <a:gd name="connsiteY0" fmla="*/ 0 h 671839"/>
              <a:gd name="connsiteX1" fmla="*/ 408878 w 408878"/>
              <a:gd name="connsiteY1" fmla="*/ 20704 h 671839"/>
              <a:gd name="connsiteX2" fmla="*/ 408878 w 408878"/>
              <a:gd name="connsiteY2" fmla="*/ 671839 h 671839"/>
              <a:gd name="connsiteX3" fmla="*/ 0 w 408878"/>
              <a:gd name="connsiteY3" fmla="*/ 671839 h 671839"/>
              <a:gd name="connsiteX4" fmla="*/ 0 w 408878"/>
              <a:gd name="connsiteY4" fmla="*/ 0 h 671839"/>
              <a:gd name="connsiteX0" fmla="*/ 0 w 408878"/>
              <a:gd name="connsiteY0" fmla="*/ 242376 h 914215"/>
              <a:gd name="connsiteX1" fmla="*/ 408878 w 408878"/>
              <a:gd name="connsiteY1" fmla="*/ 0 h 914215"/>
              <a:gd name="connsiteX2" fmla="*/ 408878 w 408878"/>
              <a:gd name="connsiteY2" fmla="*/ 914215 h 914215"/>
              <a:gd name="connsiteX3" fmla="*/ 0 w 408878"/>
              <a:gd name="connsiteY3" fmla="*/ 914215 h 914215"/>
              <a:gd name="connsiteX4" fmla="*/ 0 w 408878"/>
              <a:gd name="connsiteY4" fmla="*/ 242376 h 914215"/>
              <a:gd name="connsiteX0" fmla="*/ 0 w 415636"/>
              <a:gd name="connsiteY0" fmla="*/ 242376 h 914215"/>
              <a:gd name="connsiteX1" fmla="*/ 408878 w 415636"/>
              <a:gd name="connsiteY1" fmla="*/ 0 h 914215"/>
              <a:gd name="connsiteX2" fmla="*/ 415636 w 415636"/>
              <a:gd name="connsiteY2" fmla="*/ 404848 h 914215"/>
              <a:gd name="connsiteX3" fmla="*/ 0 w 415636"/>
              <a:gd name="connsiteY3" fmla="*/ 914215 h 914215"/>
              <a:gd name="connsiteX4" fmla="*/ 0 w 415636"/>
              <a:gd name="connsiteY4" fmla="*/ 242376 h 914215"/>
              <a:gd name="connsiteX0" fmla="*/ 6758 w 422394"/>
              <a:gd name="connsiteY0" fmla="*/ 242376 h 662330"/>
              <a:gd name="connsiteX1" fmla="*/ 415636 w 422394"/>
              <a:gd name="connsiteY1" fmla="*/ 0 h 662330"/>
              <a:gd name="connsiteX2" fmla="*/ 422394 w 422394"/>
              <a:gd name="connsiteY2" fmla="*/ 404848 h 662330"/>
              <a:gd name="connsiteX3" fmla="*/ 0 w 422394"/>
              <a:gd name="connsiteY3" fmla="*/ 662330 h 662330"/>
              <a:gd name="connsiteX4" fmla="*/ 6758 w 422394"/>
              <a:gd name="connsiteY4" fmla="*/ 242376 h 662330"/>
              <a:gd name="connsiteX0" fmla="*/ 6758 w 422394"/>
              <a:gd name="connsiteY0" fmla="*/ 287155 h 662330"/>
              <a:gd name="connsiteX1" fmla="*/ 415636 w 422394"/>
              <a:gd name="connsiteY1" fmla="*/ 0 h 662330"/>
              <a:gd name="connsiteX2" fmla="*/ 422394 w 422394"/>
              <a:gd name="connsiteY2" fmla="*/ 404848 h 662330"/>
              <a:gd name="connsiteX3" fmla="*/ 0 w 422394"/>
              <a:gd name="connsiteY3" fmla="*/ 662330 h 662330"/>
              <a:gd name="connsiteX4" fmla="*/ 6758 w 422394"/>
              <a:gd name="connsiteY4" fmla="*/ 287155 h 662330"/>
              <a:gd name="connsiteX0" fmla="*/ 0 w 415636"/>
              <a:gd name="connsiteY0" fmla="*/ 287155 h 659531"/>
              <a:gd name="connsiteX1" fmla="*/ 408878 w 415636"/>
              <a:gd name="connsiteY1" fmla="*/ 0 h 659531"/>
              <a:gd name="connsiteX2" fmla="*/ 415636 w 415636"/>
              <a:gd name="connsiteY2" fmla="*/ 404848 h 659531"/>
              <a:gd name="connsiteX3" fmla="*/ 0 w 415636"/>
              <a:gd name="connsiteY3" fmla="*/ 659531 h 659531"/>
              <a:gd name="connsiteX4" fmla="*/ 0 w 415636"/>
              <a:gd name="connsiteY4" fmla="*/ 287155 h 659531"/>
              <a:gd name="connsiteX0" fmla="*/ 0 w 415636"/>
              <a:gd name="connsiteY0" fmla="*/ 287155 h 659531"/>
              <a:gd name="connsiteX1" fmla="*/ 408878 w 415636"/>
              <a:gd name="connsiteY1" fmla="*/ 0 h 659531"/>
              <a:gd name="connsiteX2" fmla="*/ 415636 w 415636"/>
              <a:gd name="connsiteY2" fmla="*/ 410449 h 659531"/>
              <a:gd name="connsiteX3" fmla="*/ 0 w 415636"/>
              <a:gd name="connsiteY3" fmla="*/ 659531 h 659531"/>
              <a:gd name="connsiteX4" fmla="*/ 0 w 415636"/>
              <a:gd name="connsiteY4" fmla="*/ 287155 h 659531"/>
              <a:gd name="connsiteX0" fmla="*/ 0 w 429153"/>
              <a:gd name="connsiteY0" fmla="*/ 289956 h 662332"/>
              <a:gd name="connsiteX1" fmla="*/ 429153 w 429153"/>
              <a:gd name="connsiteY1" fmla="*/ 0 h 662332"/>
              <a:gd name="connsiteX2" fmla="*/ 415636 w 429153"/>
              <a:gd name="connsiteY2" fmla="*/ 413250 h 662332"/>
              <a:gd name="connsiteX3" fmla="*/ 0 w 429153"/>
              <a:gd name="connsiteY3" fmla="*/ 662332 h 662332"/>
              <a:gd name="connsiteX4" fmla="*/ 0 w 429153"/>
              <a:gd name="connsiteY4" fmla="*/ 289956 h 662332"/>
              <a:gd name="connsiteX0" fmla="*/ 0 w 422395"/>
              <a:gd name="connsiteY0" fmla="*/ 289956 h 662332"/>
              <a:gd name="connsiteX1" fmla="*/ 422395 w 422395"/>
              <a:gd name="connsiteY1" fmla="*/ 0 h 662332"/>
              <a:gd name="connsiteX2" fmla="*/ 415636 w 422395"/>
              <a:gd name="connsiteY2" fmla="*/ 413250 h 662332"/>
              <a:gd name="connsiteX3" fmla="*/ 0 w 422395"/>
              <a:gd name="connsiteY3" fmla="*/ 662332 h 662332"/>
              <a:gd name="connsiteX4" fmla="*/ 0 w 422395"/>
              <a:gd name="connsiteY4" fmla="*/ 289956 h 662332"/>
              <a:gd name="connsiteX0" fmla="*/ 0 w 422395"/>
              <a:gd name="connsiteY0" fmla="*/ 289956 h 666891"/>
              <a:gd name="connsiteX1" fmla="*/ 422395 w 422395"/>
              <a:gd name="connsiteY1" fmla="*/ 0 h 666891"/>
              <a:gd name="connsiteX2" fmla="*/ 415636 w 422395"/>
              <a:gd name="connsiteY2" fmla="*/ 413250 h 666891"/>
              <a:gd name="connsiteX3" fmla="*/ 0 w 422395"/>
              <a:gd name="connsiteY3" fmla="*/ 666891 h 666891"/>
              <a:gd name="connsiteX4" fmla="*/ 0 w 422395"/>
              <a:gd name="connsiteY4" fmla="*/ 289956 h 66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395" h="666891">
                <a:moveTo>
                  <a:pt x="0" y="289956"/>
                </a:moveTo>
                <a:lnTo>
                  <a:pt x="422395" y="0"/>
                </a:lnTo>
                <a:lnTo>
                  <a:pt x="415636" y="413250"/>
                </a:lnTo>
                <a:lnTo>
                  <a:pt x="0" y="666891"/>
                </a:lnTo>
                <a:lnTo>
                  <a:pt x="0" y="289956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 flipV="1">
            <a:off x="5699682" y="5096293"/>
            <a:ext cx="2805151" cy="1072571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56" name="Rectangle 9"/>
          <p:cNvSpPr/>
          <p:nvPr/>
        </p:nvSpPr>
        <p:spPr>
          <a:xfrm flipV="1">
            <a:off x="8494752" y="5096293"/>
            <a:ext cx="660293" cy="1523563"/>
          </a:xfrm>
          <a:custGeom>
            <a:avLst/>
            <a:gdLst>
              <a:gd name="connsiteX0" fmla="*/ 0 w 334537"/>
              <a:gd name="connsiteY0" fmla="*/ 0 h 1752600"/>
              <a:gd name="connsiteX1" fmla="*/ 334537 w 334537"/>
              <a:gd name="connsiteY1" fmla="*/ 0 h 1752600"/>
              <a:gd name="connsiteX2" fmla="*/ 334537 w 334537"/>
              <a:gd name="connsiteY2" fmla="*/ 1752600 h 1752600"/>
              <a:gd name="connsiteX3" fmla="*/ 0 w 334537"/>
              <a:gd name="connsiteY3" fmla="*/ 1752600 h 1752600"/>
              <a:gd name="connsiteX4" fmla="*/ 0 w 334537"/>
              <a:gd name="connsiteY4" fmla="*/ 0 h 1752600"/>
              <a:gd name="connsiteX0" fmla="*/ 0 w 341971"/>
              <a:gd name="connsiteY0" fmla="*/ 438615 h 2191215"/>
              <a:gd name="connsiteX1" fmla="*/ 341971 w 341971"/>
              <a:gd name="connsiteY1" fmla="*/ 0 h 2191215"/>
              <a:gd name="connsiteX2" fmla="*/ 334537 w 341971"/>
              <a:gd name="connsiteY2" fmla="*/ 2191215 h 2191215"/>
              <a:gd name="connsiteX3" fmla="*/ 0 w 341971"/>
              <a:gd name="connsiteY3" fmla="*/ 2191215 h 2191215"/>
              <a:gd name="connsiteX4" fmla="*/ 0 w 341971"/>
              <a:gd name="connsiteY4" fmla="*/ 438615 h 2191215"/>
              <a:gd name="connsiteX0" fmla="*/ 0 w 341971"/>
              <a:gd name="connsiteY0" fmla="*/ 468352 h 2220952"/>
              <a:gd name="connsiteX1" fmla="*/ 341971 w 341971"/>
              <a:gd name="connsiteY1" fmla="*/ 0 h 2220952"/>
              <a:gd name="connsiteX2" fmla="*/ 334537 w 341971"/>
              <a:gd name="connsiteY2" fmla="*/ 2220952 h 2220952"/>
              <a:gd name="connsiteX3" fmla="*/ 0 w 341971"/>
              <a:gd name="connsiteY3" fmla="*/ 2220952 h 2220952"/>
              <a:gd name="connsiteX4" fmla="*/ 0 w 341971"/>
              <a:gd name="connsiteY4" fmla="*/ 468352 h 2220952"/>
              <a:gd name="connsiteX0" fmla="*/ 0 w 334537"/>
              <a:gd name="connsiteY0" fmla="*/ 453483 h 2206083"/>
              <a:gd name="connsiteX1" fmla="*/ 334537 w 334537"/>
              <a:gd name="connsiteY1" fmla="*/ 0 h 2206083"/>
              <a:gd name="connsiteX2" fmla="*/ 334537 w 334537"/>
              <a:gd name="connsiteY2" fmla="*/ 2206083 h 2206083"/>
              <a:gd name="connsiteX3" fmla="*/ 0 w 334537"/>
              <a:gd name="connsiteY3" fmla="*/ 2206083 h 2206083"/>
              <a:gd name="connsiteX4" fmla="*/ 0 w 334537"/>
              <a:gd name="connsiteY4" fmla="*/ 453483 h 2206083"/>
              <a:gd name="connsiteX0" fmla="*/ 0 w 334537"/>
              <a:gd name="connsiteY0" fmla="*/ 1239413 h 2992013"/>
              <a:gd name="connsiteX1" fmla="*/ 334537 w 334537"/>
              <a:gd name="connsiteY1" fmla="*/ 0 h 2992013"/>
              <a:gd name="connsiteX2" fmla="*/ 334537 w 334537"/>
              <a:gd name="connsiteY2" fmla="*/ 2992013 h 2992013"/>
              <a:gd name="connsiteX3" fmla="*/ 0 w 334537"/>
              <a:gd name="connsiteY3" fmla="*/ 2992013 h 2992013"/>
              <a:gd name="connsiteX4" fmla="*/ 0 w 334537"/>
              <a:gd name="connsiteY4" fmla="*/ 1239413 h 2992013"/>
              <a:gd name="connsiteX0" fmla="*/ 0 w 334537"/>
              <a:gd name="connsiteY0" fmla="*/ 491268 h 2992013"/>
              <a:gd name="connsiteX1" fmla="*/ 334537 w 334537"/>
              <a:gd name="connsiteY1" fmla="*/ 0 h 2992013"/>
              <a:gd name="connsiteX2" fmla="*/ 334537 w 334537"/>
              <a:gd name="connsiteY2" fmla="*/ 2992013 h 2992013"/>
              <a:gd name="connsiteX3" fmla="*/ 0 w 334537"/>
              <a:gd name="connsiteY3" fmla="*/ 2992013 h 2992013"/>
              <a:gd name="connsiteX4" fmla="*/ 0 w 334537"/>
              <a:gd name="connsiteY4" fmla="*/ 491268 h 2992013"/>
              <a:gd name="connsiteX0" fmla="*/ 0 w 334537"/>
              <a:gd name="connsiteY0" fmla="*/ 491268 h 2992013"/>
              <a:gd name="connsiteX1" fmla="*/ 334537 w 334537"/>
              <a:gd name="connsiteY1" fmla="*/ 0 h 2992013"/>
              <a:gd name="connsiteX2" fmla="*/ 334537 w 334537"/>
              <a:gd name="connsiteY2" fmla="*/ 2992013 h 2992013"/>
              <a:gd name="connsiteX3" fmla="*/ 5192 w 334537"/>
              <a:gd name="connsiteY3" fmla="*/ 1631748 h 2992013"/>
              <a:gd name="connsiteX4" fmla="*/ 0 w 334537"/>
              <a:gd name="connsiteY4" fmla="*/ 491268 h 2992013"/>
              <a:gd name="connsiteX0" fmla="*/ 0 w 334537"/>
              <a:gd name="connsiteY0" fmla="*/ 491268 h 1631748"/>
              <a:gd name="connsiteX1" fmla="*/ 334537 w 334537"/>
              <a:gd name="connsiteY1" fmla="*/ 0 h 1631748"/>
              <a:gd name="connsiteX2" fmla="*/ 334537 w 334537"/>
              <a:gd name="connsiteY2" fmla="*/ 1193441 h 1631748"/>
              <a:gd name="connsiteX3" fmla="*/ 5192 w 334537"/>
              <a:gd name="connsiteY3" fmla="*/ 1631748 h 1631748"/>
              <a:gd name="connsiteX4" fmla="*/ 0 w 334537"/>
              <a:gd name="connsiteY4" fmla="*/ 491268 h 1631748"/>
              <a:gd name="connsiteX0" fmla="*/ 0 w 339729"/>
              <a:gd name="connsiteY0" fmla="*/ 491268 h 1631748"/>
              <a:gd name="connsiteX1" fmla="*/ 334537 w 339729"/>
              <a:gd name="connsiteY1" fmla="*/ 0 h 1631748"/>
              <a:gd name="connsiteX2" fmla="*/ 339729 w 339729"/>
              <a:gd name="connsiteY2" fmla="*/ 1178317 h 1631748"/>
              <a:gd name="connsiteX3" fmla="*/ 5192 w 339729"/>
              <a:gd name="connsiteY3" fmla="*/ 1631748 h 1631748"/>
              <a:gd name="connsiteX4" fmla="*/ 0 w 339729"/>
              <a:gd name="connsiteY4" fmla="*/ 491268 h 1631748"/>
              <a:gd name="connsiteX0" fmla="*/ 0 w 339729"/>
              <a:gd name="connsiteY0" fmla="*/ 491268 h 1631748"/>
              <a:gd name="connsiteX1" fmla="*/ 334537 w 339729"/>
              <a:gd name="connsiteY1" fmla="*/ 0 h 1631748"/>
              <a:gd name="connsiteX2" fmla="*/ 339729 w 339729"/>
              <a:gd name="connsiteY2" fmla="*/ 1163193 h 1631748"/>
              <a:gd name="connsiteX3" fmla="*/ 5192 w 339729"/>
              <a:gd name="connsiteY3" fmla="*/ 1631748 h 1631748"/>
              <a:gd name="connsiteX4" fmla="*/ 0 w 339729"/>
              <a:gd name="connsiteY4" fmla="*/ 491268 h 1631748"/>
              <a:gd name="connsiteX0" fmla="*/ 0 w 340228"/>
              <a:gd name="connsiteY0" fmla="*/ 461021 h 1601501"/>
              <a:gd name="connsiteX1" fmla="*/ 339729 w 340228"/>
              <a:gd name="connsiteY1" fmla="*/ 0 h 1601501"/>
              <a:gd name="connsiteX2" fmla="*/ 339729 w 340228"/>
              <a:gd name="connsiteY2" fmla="*/ 1132946 h 1601501"/>
              <a:gd name="connsiteX3" fmla="*/ 5192 w 340228"/>
              <a:gd name="connsiteY3" fmla="*/ 1601501 h 1601501"/>
              <a:gd name="connsiteX4" fmla="*/ 0 w 340228"/>
              <a:gd name="connsiteY4" fmla="*/ 461021 h 160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228" h="1601501">
                <a:moveTo>
                  <a:pt x="0" y="461021"/>
                </a:moveTo>
                <a:lnTo>
                  <a:pt x="339729" y="0"/>
                </a:lnTo>
                <a:cubicBezTo>
                  <a:pt x="341460" y="392772"/>
                  <a:pt x="337998" y="740174"/>
                  <a:pt x="339729" y="1132946"/>
                </a:cubicBezTo>
                <a:lnTo>
                  <a:pt x="5192" y="1601501"/>
                </a:lnTo>
                <a:cubicBezTo>
                  <a:pt x="3461" y="1221341"/>
                  <a:pt x="1731" y="841181"/>
                  <a:pt x="0" y="461021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 flipV="1">
            <a:off x="9144000" y="5542023"/>
            <a:ext cx="3036949" cy="1087376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2747048"/>
            <a:ext cx="2433060" cy="362691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400" dirty="0"/>
          </a:p>
        </p:txBody>
      </p:sp>
      <p:sp>
        <p:nvSpPr>
          <p:cNvPr id="41" name="Rectangle 5"/>
          <p:cNvSpPr/>
          <p:nvPr/>
        </p:nvSpPr>
        <p:spPr>
          <a:xfrm>
            <a:off x="2428327" y="1473294"/>
            <a:ext cx="416476" cy="1603551"/>
          </a:xfrm>
          <a:custGeom>
            <a:avLst/>
            <a:gdLst>
              <a:gd name="connsiteX0" fmla="*/ 0 w 408878"/>
              <a:gd name="connsiteY0" fmla="*/ 0 h 381000"/>
              <a:gd name="connsiteX1" fmla="*/ 408878 w 408878"/>
              <a:gd name="connsiteY1" fmla="*/ 0 h 381000"/>
              <a:gd name="connsiteX2" fmla="*/ 408878 w 408878"/>
              <a:gd name="connsiteY2" fmla="*/ 381000 h 381000"/>
              <a:gd name="connsiteX3" fmla="*/ 0 w 408878"/>
              <a:gd name="connsiteY3" fmla="*/ 381000 h 381000"/>
              <a:gd name="connsiteX4" fmla="*/ 0 w 408878"/>
              <a:gd name="connsiteY4" fmla="*/ 0 h 381000"/>
              <a:gd name="connsiteX0" fmla="*/ 0 w 408878"/>
              <a:gd name="connsiteY0" fmla="*/ 691376 h 1072376"/>
              <a:gd name="connsiteX1" fmla="*/ 408878 w 408878"/>
              <a:gd name="connsiteY1" fmla="*/ 0 h 1072376"/>
              <a:gd name="connsiteX2" fmla="*/ 408878 w 408878"/>
              <a:gd name="connsiteY2" fmla="*/ 1072376 h 1072376"/>
              <a:gd name="connsiteX3" fmla="*/ 0 w 408878"/>
              <a:gd name="connsiteY3" fmla="*/ 1072376 h 1072376"/>
              <a:gd name="connsiteX4" fmla="*/ 0 w 408878"/>
              <a:gd name="connsiteY4" fmla="*/ 691376 h 1072376"/>
              <a:gd name="connsiteX0" fmla="*/ 0 w 408878"/>
              <a:gd name="connsiteY0" fmla="*/ 1424407 h 1805407"/>
              <a:gd name="connsiteX1" fmla="*/ 408878 w 408878"/>
              <a:gd name="connsiteY1" fmla="*/ 0 h 1805407"/>
              <a:gd name="connsiteX2" fmla="*/ 408878 w 408878"/>
              <a:gd name="connsiteY2" fmla="*/ 1805407 h 1805407"/>
              <a:gd name="connsiteX3" fmla="*/ 0 w 408878"/>
              <a:gd name="connsiteY3" fmla="*/ 1805407 h 1805407"/>
              <a:gd name="connsiteX4" fmla="*/ 0 w 408878"/>
              <a:gd name="connsiteY4" fmla="*/ 1424407 h 1805407"/>
              <a:gd name="connsiteX0" fmla="*/ 10137 w 408878"/>
              <a:gd name="connsiteY0" fmla="*/ 646033 h 1805407"/>
              <a:gd name="connsiteX1" fmla="*/ 408878 w 408878"/>
              <a:gd name="connsiteY1" fmla="*/ 0 h 1805407"/>
              <a:gd name="connsiteX2" fmla="*/ 408878 w 408878"/>
              <a:gd name="connsiteY2" fmla="*/ 1805407 h 1805407"/>
              <a:gd name="connsiteX3" fmla="*/ 0 w 408878"/>
              <a:gd name="connsiteY3" fmla="*/ 1805407 h 1805407"/>
              <a:gd name="connsiteX4" fmla="*/ 10137 w 408878"/>
              <a:gd name="connsiteY4" fmla="*/ 646033 h 1805407"/>
              <a:gd name="connsiteX0" fmla="*/ 10137 w 408878"/>
              <a:gd name="connsiteY0" fmla="*/ 676261 h 1805407"/>
              <a:gd name="connsiteX1" fmla="*/ 408878 w 408878"/>
              <a:gd name="connsiteY1" fmla="*/ 0 h 1805407"/>
              <a:gd name="connsiteX2" fmla="*/ 408878 w 408878"/>
              <a:gd name="connsiteY2" fmla="*/ 1805407 h 1805407"/>
              <a:gd name="connsiteX3" fmla="*/ 0 w 408878"/>
              <a:gd name="connsiteY3" fmla="*/ 1805407 h 1805407"/>
              <a:gd name="connsiteX4" fmla="*/ 10137 w 408878"/>
              <a:gd name="connsiteY4" fmla="*/ 676261 h 1805407"/>
              <a:gd name="connsiteX0" fmla="*/ 10137 w 408878"/>
              <a:gd name="connsiteY0" fmla="*/ 676261 h 1805407"/>
              <a:gd name="connsiteX1" fmla="*/ 408878 w 408878"/>
              <a:gd name="connsiteY1" fmla="*/ 0 h 1805407"/>
              <a:gd name="connsiteX2" fmla="*/ 408878 w 408878"/>
              <a:gd name="connsiteY2" fmla="*/ 1132832 h 1805407"/>
              <a:gd name="connsiteX3" fmla="*/ 0 w 408878"/>
              <a:gd name="connsiteY3" fmla="*/ 1805407 h 1805407"/>
              <a:gd name="connsiteX4" fmla="*/ 10137 w 408878"/>
              <a:gd name="connsiteY4" fmla="*/ 676261 h 1805407"/>
              <a:gd name="connsiteX0" fmla="*/ 0 w 419015"/>
              <a:gd name="connsiteY0" fmla="*/ 1424406 h 1805407"/>
              <a:gd name="connsiteX1" fmla="*/ 419015 w 419015"/>
              <a:gd name="connsiteY1" fmla="*/ 0 h 1805407"/>
              <a:gd name="connsiteX2" fmla="*/ 419015 w 419015"/>
              <a:gd name="connsiteY2" fmla="*/ 1132832 h 1805407"/>
              <a:gd name="connsiteX3" fmla="*/ 10137 w 419015"/>
              <a:gd name="connsiteY3" fmla="*/ 1805407 h 1805407"/>
              <a:gd name="connsiteX4" fmla="*/ 0 w 419015"/>
              <a:gd name="connsiteY4" fmla="*/ 1424406 h 1805407"/>
              <a:gd name="connsiteX0" fmla="*/ 0 w 419015"/>
              <a:gd name="connsiteY0" fmla="*/ 1295937 h 1676938"/>
              <a:gd name="connsiteX1" fmla="*/ 408878 w 419015"/>
              <a:gd name="connsiteY1" fmla="*/ 0 h 1676938"/>
              <a:gd name="connsiteX2" fmla="*/ 419015 w 419015"/>
              <a:gd name="connsiteY2" fmla="*/ 1004363 h 1676938"/>
              <a:gd name="connsiteX3" fmla="*/ 10137 w 419015"/>
              <a:gd name="connsiteY3" fmla="*/ 1676938 h 1676938"/>
              <a:gd name="connsiteX4" fmla="*/ 0 w 419015"/>
              <a:gd name="connsiteY4" fmla="*/ 1295937 h 1676938"/>
              <a:gd name="connsiteX0" fmla="*/ 0 w 419015"/>
              <a:gd name="connsiteY0" fmla="*/ 1303494 h 1684495"/>
              <a:gd name="connsiteX1" fmla="*/ 408878 w 419015"/>
              <a:gd name="connsiteY1" fmla="*/ 0 h 1684495"/>
              <a:gd name="connsiteX2" fmla="*/ 419015 w 419015"/>
              <a:gd name="connsiteY2" fmla="*/ 1011920 h 1684495"/>
              <a:gd name="connsiteX3" fmla="*/ 10137 w 419015"/>
              <a:gd name="connsiteY3" fmla="*/ 1684495 h 1684495"/>
              <a:gd name="connsiteX4" fmla="*/ 0 w 419015"/>
              <a:gd name="connsiteY4" fmla="*/ 1303494 h 168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015" h="1684495">
                <a:moveTo>
                  <a:pt x="0" y="1303494"/>
                </a:moveTo>
                <a:lnTo>
                  <a:pt x="408878" y="0"/>
                </a:lnTo>
                <a:lnTo>
                  <a:pt x="419015" y="1011920"/>
                </a:lnTo>
                <a:lnTo>
                  <a:pt x="10137" y="1684495"/>
                </a:lnTo>
                <a:lnTo>
                  <a:pt x="0" y="1303494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400" dirty="0"/>
          </a:p>
        </p:txBody>
      </p:sp>
      <p:sp>
        <p:nvSpPr>
          <p:cNvPr id="42" name="Rectangle 41"/>
          <p:cNvSpPr/>
          <p:nvPr/>
        </p:nvSpPr>
        <p:spPr>
          <a:xfrm>
            <a:off x="2844800" y="1481001"/>
            <a:ext cx="2235200" cy="948393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43" name="Rectangle 5"/>
          <p:cNvSpPr/>
          <p:nvPr/>
        </p:nvSpPr>
        <p:spPr>
          <a:xfrm>
            <a:off x="5080003" y="726924"/>
            <a:ext cx="619676" cy="1695273"/>
          </a:xfrm>
          <a:custGeom>
            <a:avLst/>
            <a:gdLst>
              <a:gd name="connsiteX0" fmla="*/ 0 w 408878"/>
              <a:gd name="connsiteY0" fmla="*/ 0 h 381000"/>
              <a:gd name="connsiteX1" fmla="*/ 408878 w 408878"/>
              <a:gd name="connsiteY1" fmla="*/ 0 h 381000"/>
              <a:gd name="connsiteX2" fmla="*/ 408878 w 408878"/>
              <a:gd name="connsiteY2" fmla="*/ 381000 h 381000"/>
              <a:gd name="connsiteX3" fmla="*/ 0 w 408878"/>
              <a:gd name="connsiteY3" fmla="*/ 381000 h 381000"/>
              <a:gd name="connsiteX4" fmla="*/ 0 w 408878"/>
              <a:gd name="connsiteY4" fmla="*/ 0 h 381000"/>
              <a:gd name="connsiteX0" fmla="*/ 0 w 408878"/>
              <a:gd name="connsiteY0" fmla="*/ 691376 h 1072376"/>
              <a:gd name="connsiteX1" fmla="*/ 408878 w 408878"/>
              <a:gd name="connsiteY1" fmla="*/ 0 h 1072376"/>
              <a:gd name="connsiteX2" fmla="*/ 408878 w 408878"/>
              <a:gd name="connsiteY2" fmla="*/ 1072376 h 1072376"/>
              <a:gd name="connsiteX3" fmla="*/ 0 w 408878"/>
              <a:gd name="connsiteY3" fmla="*/ 1072376 h 1072376"/>
              <a:gd name="connsiteX4" fmla="*/ 0 w 408878"/>
              <a:gd name="connsiteY4" fmla="*/ 691376 h 1072376"/>
              <a:gd name="connsiteX0" fmla="*/ 0 w 408878"/>
              <a:gd name="connsiteY0" fmla="*/ 270135 h 651135"/>
              <a:gd name="connsiteX1" fmla="*/ 408878 w 408878"/>
              <a:gd name="connsiteY1" fmla="*/ 0 h 651135"/>
              <a:gd name="connsiteX2" fmla="*/ 408878 w 408878"/>
              <a:gd name="connsiteY2" fmla="*/ 651135 h 651135"/>
              <a:gd name="connsiteX3" fmla="*/ 0 w 408878"/>
              <a:gd name="connsiteY3" fmla="*/ 651135 h 651135"/>
              <a:gd name="connsiteX4" fmla="*/ 0 w 408878"/>
              <a:gd name="connsiteY4" fmla="*/ 270135 h 651135"/>
              <a:gd name="connsiteX0" fmla="*/ 0 w 408878"/>
              <a:gd name="connsiteY0" fmla="*/ 256369 h 651135"/>
              <a:gd name="connsiteX1" fmla="*/ 408878 w 408878"/>
              <a:gd name="connsiteY1" fmla="*/ 0 h 651135"/>
              <a:gd name="connsiteX2" fmla="*/ 408878 w 408878"/>
              <a:gd name="connsiteY2" fmla="*/ 651135 h 651135"/>
              <a:gd name="connsiteX3" fmla="*/ 0 w 408878"/>
              <a:gd name="connsiteY3" fmla="*/ 651135 h 651135"/>
              <a:gd name="connsiteX4" fmla="*/ 0 w 408878"/>
              <a:gd name="connsiteY4" fmla="*/ 256369 h 651135"/>
              <a:gd name="connsiteX0" fmla="*/ 0 w 408878"/>
              <a:gd name="connsiteY0" fmla="*/ 0 h 671839"/>
              <a:gd name="connsiteX1" fmla="*/ 408878 w 408878"/>
              <a:gd name="connsiteY1" fmla="*/ 20704 h 671839"/>
              <a:gd name="connsiteX2" fmla="*/ 408878 w 408878"/>
              <a:gd name="connsiteY2" fmla="*/ 671839 h 671839"/>
              <a:gd name="connsiteX3" fmla="*/ 0 w 408878"/>
              <a:gd name="connsiteY3" fmla="*/ 671839 h 671839"/>
              <a:gd name="connsiteX4" fmla="*/ 0 w 408878"/>
              <a:gd name="connsiteY4" fmla="*/ 0 h 671839"/>
              <a:gd name="connsiteX0" fmla="*/ 0 w 408878"/>
              <a:gd name="connsiteY0" fmla="*/ 242376 h 914215"/>
              <a:gd name="connsiteX1" fmla="*/ 408878 w 408878"/>
              <a:gd name="connsiteY1" fmla="*/ 0 h 914215"/>
              <a:gd name="connsiteX2" fmla="*/ 408878 w 408878"/>
              <a:gd name="connsiteY2" fmla="*/ 914215 h 914215"/>
              <a:gd name="connsiteX3" fmla="*/ 0 w 408878"/>
              <a:gd name="connsiteY3" fmla="*/ 914215 h 914215"/>
              <a:gd name="connsiteX4" fmla="*/ 0 w 408878"/>
              <a:gd name="connsiteY4" fmla="*/ 242376 h 914215"/>
              <a:gd name="connsiteX0" fmla="*/ 0 w 415636"/>
              <a:gd name="connsiteY0" fmla="*/ 242376 h 914215"/>
              <a:gd name="connsiteX1" fmla="*/ 408878 w 415636"/>
              <a:gd name="connsiteY1" fmla="*/ 0 h 914215"/>
              <a:gd name="connsiteX2" fmla="*/ 415636 w 415636"/>
              <a:gd name="connsiteY2" fmla="*/ 404848 h 914215"/>
              <a:gd name="connsiteX3" fmla="*/ 0 w 415636"/>
              <a:gd name="connsiteY3" fmla="*/ 914215 h 914215"/>
              <a:gd name="connsiteX4" fmla="*/ 0 w 415636"/>
              <a:gd name="connsiteY4" fmla="*/ 242376 h 914215"/>
              <a:gd name="connsiteX0" fmla="*/ 6758 w 422394"/>
              <a:gd name="connsiteY0" fmla="*/ 242376 h 662330"/>
              <a:gd name="connsiteX1" fmla="*/ 415636 w 422394"/>
              <a:gd name="connsiteY1" fmla="*/ 0 h 662330"/>
              <a:gd name="connsiteX2" fmla="*/ 422394 w 422394"/>
              <a:gd name="connsiteY2" fmla="*/ 404848 h 662330"/>
              <a:gd name="connsiteX3" fmla="*/ 0 w 422394"/>
              <a:gd name="connsiteY3" fmla="*/ 662330 h 662330"/>
              <a:gd name="connsiteX4" fmla="*/ 6758 w 422394"/>
              <a:gd name="connsiteY4" fmla="*/ 242376 h 662330"/>
              <a:gd name="connsiteX0" fmla="*/ 6758 w 422394"/>
              <a:gd name="connsiteY0" fmla="*/ 287155 h 662330"/>
              <a:gd name="connsiteX1" fmla="*/ 415636 w 422394"/>
              <a:gd name="connsiteY1" fmla="*/ 0 h 662330"/>
              <a:gd name="connsiteX2" fmla="*/ 422394 w 422394"/>
              <a:gd name="connsiteY2" fmla="*/ 404848 h 662330"/>
              <a:gd name="connsiteX3" fmla="*/ 0 w 422394"/>
              <a:gd name="connsiteY3" fmla="*/ 662330 h 662330"/>
              <a:gd name="connsiteX4" fmla="*/ 6758 w 422394"/>
              <a:gd name="connsiteY4" fmla="*/ 287155 h 662330"/>
              <a:gd name="connsiteX0" fmla="*/ 0 w 415636"/>
              <a:gd name="connsiteY0" fmla="*/ 287155 h 659531"/>
              <a:gd name="connsiteX1" fmla="*/ 408878 w 415636"/>
              <a:gd name="connsiteY1" fmla="*/ 0 h 659531"/>
              <a:gd name="connsiteX2" fmla="*/ 415636 w 415636"/>
              <a:gd name="connsiteY2" fmla="*/ 404848 h 659531"/>
              <a:gd name="connsiteX3" fmla="*/ 0 w 415636"/>
              <a:gd name="connsiteY3" fmla="*/ 659531 h 659531"/>
              <a:gd name="connsiteX4" fmla="*/ 0 w 415636"/>
              <a:gd name="connsiteY4" fmla="*/ 287155 h 659531"/>
              <a:gd name="connsiteX0" fmla="*/ 0 w 415636"/>
              <a:gd name="connsiteY0" fmla="*/ 287155 h 659531"/>
              <a:gd name="connsiteX1" fmla="*/ 408878 w 415636"/>
              <a:gd name="connsiteY1" fmla="*/ 0 h 659531"/>
              <a:gd name="connsiteX2" fmla="*/ 415636 w 415636"/>
              <a:gd name="connsiteY2" fmla="*/ 406367 h 659531"/>
              <a:gd name="connsiteX3" fmla="*/ 0 w 415636"/>
              <a:gd name="connsiteY3" fmla="*/ 659531 h 659531"/>
              <a:gd name="connsiteX4" fmla="*/ 0 w 415636"/>
              <a:gd name="connsiteY4" fmla="*/ 287155 h 659531"/>
              <a:gd name="connsiteX0" fmla="*/ 0 w 415636"/>
              <a:gd name="connsiteY0" fmla="*/ 287155 h 659531"/>
              <a:gd name="connsiteX1" fmla="*/ 408878 w 415636"/>
              <a:gd name="connsiteY1" fmla="*/ 0 h 659531"/>
              <a:gd name="connsiteX2" fmla="*/ 415636 w 415636"/>
              <a:gd name="connsiteY2" fmla="*/ 410923 h 659531"/>
              <a:gd name="connsiteX3" fmla="*/ 0 w 415636"/>
              <a:gd name="connsiteY3" fmla="*/ 659531 h 659531"/>
              <a:gd name="connsiteX4" fmla="*/ 0 w 415636"/>
              <a:gd name="connsiteY4" fmla="*/ 287155 h 65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636" h="659531">
                <a:moveTo>
                  <a:pt x="0" y="287155"/>
                </a:moveTo>
                <a:lnTo>
                  <a:pt x="408878" y="0"/>
                </a:lnTo>
                <a:lnTo>
                  <a:pt x="415636" y="410923"/>
                </a:lnTo>
                <a:lnTo>
                  <a:pt x="0" y="659531"/>
                </a:lnTo>
                <a:lnTo>
                  <a:pt x="0" y="287155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99682" y="708679"/>
            <a:ext cx="2805151" cy="107326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45" name="Rectangle 9"/>
          <p:cNvSpPr/>
          <p:nvPr/>
        </p:nvSpPr>
        <p:spPr>
          <a:xfrm>
            <a:off x="8494757" y="228600"/>
            <a:ext cx="649249" cy="1553339"/>
          </a:xfrm>
          <a:custGeom>
            <a:avLst/>
            <a:gdLst>
              <a:gd name="connsiteX0" fmla="*/ 0 w 334537"/>
              <a:gd name="connsiteY0" fmla="*/ 0 h 1752600"/>
              <a:gd name="connsiteX1" fmla="*/ 334537 w 334537"/>
              <a:gd name="connsiteY1" fmla="*/ 0 h 1752600"/>
              <a:gd name="connsiteX2" fmla="*/ 334537 w 334537"/>
              <a:gd name="connsiteY2" fmla="*/ 1752600 h 1752600"/>
              <a:gd name="connsiteX3" fmla="*/ 0 w 334537"/>
              <a:gd name="connsiteY3" fmla="*/ 1752600 h 1752600"/>
              <a:gd name="connsiteX4" fmla="*/ 0 w 334537"/>
              <a:gd name="connsiteY4" fmla="*/ 0 h 1752600"/>
              <a:gd name="connsiteX0" fmla="*/ 0 w 341971"/>
              <a:gd name="connsiteY0" fmla="*/ 438615 h 2191215"/>
              <a:gd name="connsiteX1" fmla="*/ 341971 w 341971"/>
              <a:gd name="connsiteY1" fmla="*/ 0 h 2191215"/>
              <a:gd name="connsiteX2" fmla="*/ 334537 w 341971"/>
              <a:gd name="connsiteY2" fmla="*/ 2191215 h 2191215"/>
              <a:gd name="connsiteX3" fmla="*/ 0 w 341971"/>
              <a:gd name="connsiteY3" fmla="*/ 2191215 h 2191215"/>
              <a:gd name="connsiteX4" fmla="*/ 0 w 341971"/>
              <a:gd name="connsiteY4" fmla="*/ 438615 h 2191215"/>
              <a:gd name="connsiteX0" fmla="*/ 0 w 341971"/>
              <a:gd name="connsiteY0" fmla="*/ 468352 h 2220952"/>
              <a:gd name="connsiteX1" fmla="*/ 341971 w 341971"/>
              <a:gd name="connsiteY1" fmla="*/ 0 h 2220952"/>
              <a:gd name="connsiteX2" fmla="*/ 334537 w 341971"/>
              <a:gd name="connsiteY2" fmla="*/ 2220952 h 2220952"/>
              <a:gd name="connsiteX3" fmla="*/ 0 w 341971"/>
              <a:gd name="connsiteY3" fmla="*/ 2220952 h 2220952"/>
              <a:gd name="connsiteX4" fmla="*/ 0 w 341971"/>
              <a:gd name="connsiteY4" fmla="*/ 468352 h 2220952"/>
              <a:gd name="connsiteX0" fmla="*/ 0 w 334537"/>
              <a:gd name="connsiteY0" fmla="*/ 453483 h 2206083"/>
              <a:gd name="connsiteX1" fmla="*/ 334537 w 334537"/>
              <a:gd name="connsiteY1" fmla="*/ 0 h 2206083"/>
              <a:gd name="connsiteX2" fmla="*/ 334537 w 334537"/>
              <a:gd name="connsiteY2" fmla="*/ 2206083 h 2206083"/>
              <a:gd name="connsiteX3" fmla="*/ 0 w 334537"/>
              <a:gd name="connsiteY3" fmla="*/ 2206083 h 2206083"/>
              <a:gd name="connsiteX4" fmla="*/ 0 w 334537"/>
              <a:gd name="connsiteY4" fmla="*/ 453483 h 2206083"/>
              <a:gd name="connsiteX0" fmla="*/ 0 w 334537"/>
              <a:gd name="connsiteY0" fmla="*/ 1239413 h 2992013"/>
              <a:gd name="connsiteX1" fmla="*/ 334537 w 334537"/>
              <a:gd name="connsiteY1" fmla="*/ 0 h 2992013"/>
              <a:gd name="connsiteX2" fmla="*/ 334537 w 334537"/>
              <a:gd name="connsiteY2" fmla="*/ 2992013 h 2992013"/>
              <a:gd name="connsiteX3" fmla="*/ 0 w 334537"/>
              <a:gd name="connsiteY3" fmla="*/ 2992013 h 2992013"/>
              <a:gd name="connsiteX4" fmla="*/ 0 w 334537"/>
              <a:gd name="connsiteY4" fmla="*/ 1239413 h 2992013"/>
              <a:gd name="connsiteX0" fmla="*/ 0 w 334537"/>
              <a:gd name="connsiteY0" fmla="*/ 491268 h 2992013"/>
              <a:gd name="connsiteX1" fmla="*/ 334537 w 334537"/>
              <a:gd name="connsiteY1" fmla="*/ 0 h 2992013"/>
              <a:gd name="connsiteX2" fmla="*/ 334537 w 334537"/>
              <a:gd name="connsiteY2" fmla="*/ 2992013 h 2992013"/>
              <a:gd name="connsiteX3" fmla="*/ 0 w 334537"/>
              <a:gd name="connsiteY3" fmla="*/ 2992013 h 2992013"/>
              <a:gd name="connsiteX4" fmla="*/ 0 w 334537"/>
              <a:gd name="connsiteY4" fmla="*/ 491268 h 2992013"/>
              <a:gd name="connsiteX0" fmla="*/ 0 w 334537"/>
              <a:gd name="connsiteY0" fmla="*/ 491268 h 2992013"/>
              <a:gd name="connsiteX1" fmla="*/ 334537 w 334537"/>
              <a:gd name="connsiteY1" fmla="*/ 0 h 2992013"/>
              <a:gd name="connsiteX2" fmla="*/ 334537 w 334537"/>
              <a:gd name="connsiteY2" fmla="*/ 2992013 h 2992013"/>
              <a:gd name="connsiteX3" fmla="*/ 5192 w 334537"/>
              <a:gd name="connsiteY3" fmla="*/ 1631748 h 2992013"/>
              <a:gd name="connsiteX4" fmla="*/ 0 w 334537"/>
              <a:gd name="connsiteY4" fmla="*/ 491268 h 2992013"/>
              <a:gd name="connsiteX0" fmla="*/ 0 w 334537"/>
              <a:gd name="connsiteY0" fmla="*/ 491268 h 1631748"/>
              <a:gd name="connsiteX1" fmla="*/ 334537 w 334537"/>
              <a:gd name="connsiteY1" fmla="*/ 0 h 1631748"/>
              <a:gd name="connsiteX2" fmla="*/ 334537 w 334537"/>
              <a:gd name="connsiteY2" fmla="*/ 1193441 h 1631748"/>
              <a:gd name="connsiteX3" fmla="*/ 5192 w 334537"/>
              <a:gd name="connsiteY3" fmla="*/ 1631748 h 1631748"/>
              <a:gd name="connsiteX4" fmla="*/ 0 w 334537"/>
              <a:gd name="connsiteY4" fmla="*/ 491268 h 163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537" h="1631748">
                <a:moveTo>
                  <a:pt x="0" y="491268"/>
                </a:moveTo>
                <a:lnTo>
                  <a:pt x="334537" y="0"/>
                </a:lnTo>
                <a:lnTo>
                  <a:pt x="334537" y="1193441"/>
                </a:lnTo>
                <a:lnTo>
                  <a:pt x="5192" y="1631748"/>
                </a:lnTo>
                <a:cubicBezTo>
                  <a:pt x="3461" y="1251588"/>
                  <a:pt x="1731" y="871428"/>
                  <a:pt x="0" y="491268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144000" y="247843"/>
            <a:ext cx="3048000" cy="1088076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43545" y="2398185"/>
            <a:ext cx="2235200" cy="987959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rm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Planificación de rutas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43545" y="3414969"/>
            <a:ext cx="2235200" cy="987959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rm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Mejora de procedimientos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88643" y="1671310"/>
            <a:ext cx="2805149" cy="1675788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rm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Entrega oportuna de pedidos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67588" y="3375520"/>
            <a:ext cx="2805149" cy="1675788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rm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Reducción de costos por pérdida de material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88039" y="1370118"/>
            <a:ext cx="2998436" cy="2085091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rmAutofit/>
          </a:bodyPr>
          <a:lstStyle/>
          <a:p>
            <a:pPr lvl="0"/>
            <a:r>
              <a:rPr lang="es-EC" sz="2000" dirty="0">
                <a:solidFill>
                  <a:schemeClr val="bg1"/>
                </a:solidFill>
              </a:rPr>
              <a:t>Mejora de competitividad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58720" y="3452543"/>
            <a:ext cx="2998436" cy="2085091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rm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Reutilización de materiales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809065" y="4431033"/>
            <a:ext cx="2235200" cy="941788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rmAutofit fontScale="92500" lnSpcReduction="10000"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Mejorar la imagen de la empresa en cuanto a la atención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854430" y="1480999"/>
            <a:ext cx="2235200" cy="941788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rmAutofit fontScale="92500" lnSpcReduction="10000"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Optimización del espacio físico utilizado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688643" y="5077046"/>
            <a:ext cx="2805149" cy="1048739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rmAutofit/>
          </a:bodyPr>
          <a:lstStyle/>
          <a:p>
            <a:pPr lvl="0"/>
            <a:r>
              <a:rPr lang="es-EC" sz="2000" dirty="0">
                <a:solidFill>
                  <a:schemeClr val="bg1"/>
                </a:solidFill>
              </a:rPr>
              <a:t>Fortalecer la relación con el cliente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749242" y="704769"/>
            <a:ext cx="2805149" cy="1073259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rm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Mejor control de los inventarios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168779" y="5601415"/>
            <a:ext cx="2998436" cy="1077833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rm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Lealtad por parte de los clientes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153912" y="262833"/>
            <a:ext cx="3038088" cy="1091613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rm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Reducción tiempo en los despachos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1" y="3099967"/>
            <a:ext cx="2433061" cy="347705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Autofit/>
          </a:bodyPr>
          <a:lstStyle/>
          <a:p>
            <a:r>
              <a:rPr lang="es-EC" sz="1700" dirty="0">
                <a:solidFill>
                  <a:schemeClr val="bg1">
                    <a:lumMod val="95000"/>
                  </a:schemeClr>
                </a:solidFill>
              </a:rPr>
              <a:t>Distribución y transporte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5340" y="3442340"/>
            <a:ext cx="1945664" cy="347705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rmAutofit fontScale="70000" lnSpcReduction="20000"/>
          </a:bodyPr>
          <a:lstStyle/>
          <a:p>
            <a:r>
              <a:rPr lang="es-EC" sz="2400" dirty="0">
                <a:solidFill>
                  <a:schemeClr val="bg1">
                    <a:lumMod val="95000"/>
                  </a:schemeClr>
                </a:solidFill>
              </a:rPr>
              <a:t>Logística Inversa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-19185" y="3817882"/>
            <a:ext cx="2438400" cy="347705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rmAutofit fontScale="70000" lnSpcReduction="20000"/>
          </a:bodyPr>
          <a:lstStyle/>
          <a:p>
            <a:r>
              <a:rPr lang="es-EC" sz="2400" dirty="0">
                <a:solidFill>
                  <a:schemeClr val="bg1">
                    <a:lumMod val="95000"/>
                  </a:schemeClr>
                </a:solidFill>
              </a:rPr>
              <a:t>Servicio al cliente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-10079" y="2754545"/>
            <a:ext cx="2309708" cy="347705"/>
          </a:xfrm>
          <a:prstGeom prst="rect">
            <a:avLst/>
          </a:prstGeom>
          <a:noFill/>
        </p:spPr>
        <p:txBody>
          <a:bodyPr wrap="square" lIns="121912" tIns="60956" rIns="121912" bIns="60956" rtlCol="0" anchor="ctr" anchorCtr="0">
            <a:normAutofit fontScale="70000" lnSpcReduction="20000"/>
          </a:bodyPr>
          <a:lstStyle/>
          <a:p>
            <a:r>
              <a:rPr lang="es-EC" sz="2400" dirty="0">
                <a:solidFill>
                  <a:schemeClr val="bg1"/>
                </a:solidFill>
              </a:rPr>
              <a:t>Almacenamiento</a:t>
            </a:r>
          </a:p>
        </p:txBody>
      </p:sp>
      <p:pic>
        <p:nvPicPr>
          <p:cNvPr id="66" name="Picture 2" descr="http://360.espe.edu.ec/images/es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50" y="92917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48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27" grpId="0"/>
      <p:bldP spid="28" grpId="0"/>
      <p:bldP spid="29" grpId="0"/>
      <p:bldP spid="30" grpId="0"/>
      <p:bldP spid="31" grpId="0"/>
      <p:bldP spid="32" grpId="0"/>
      <p:bldP spid="60" grpId="0"/>
      <p:bldP spid="61" grpId="0"/>
      <p:bldP spid="62" grpId="0"/>
      <p:bldP spid="63" grpId="0"/>
      <p:bldP spid="64" grpId="0"/>
      <p:bldP spid="65" grpId="0"/>
      <p:bldP spid="25" grpId="0"/>
      <p:bldP spid="26" grpId="0"/>
      <p:bldP spid="58" grpId="0"/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524003" y="1"/>
            <a:ext cx="3679031" cy="149883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" name="Rectangle 32"/>
          <p:cNvSpPr/>
          <p:nvPr/>
        </p:nvSpPr>
        <p:spPr>
          <a:xfrm>
            <a:off x="5203034" y="1"/>
            <a:ext cx="1835943" cy="1498838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" name="Rectangle 33"/>
          <p:cNvSpPr/>
          <p:nvPr/>
        </p:nvSpPr>
        <p:spPr>
          <a:xfrm>
            <a:off x="7038976" y="1"/>
            <a:ext cx="3629027" cy="1498838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Freeform 22">
            <a:hlinkClick r:id="rId2" action="ppaction://hlinksldjump"/>
          </p:cNvPr>
          <p:cNvSpPr>
            <a:spLocks/>
          </p:cNvSpPr>
          <p:nvPr/>
        </p:nvSpPr>
        <p:spPr bwMode="auto">
          <a:xfrm>
            <a:off x="1937982" y="279403"/>
            <a:ext cx="3967518" cy="1991281"/>
          </a:xfrm>
          <a:custGeom>
            <a:avLst/>
            <a:gdLst>
              <a:gd name="T0" fmla="*/ 581 w 742"/>
              <a:gd name="T1" fmla="*/ 21 h 466"/>
              <a:gd name="T2" fmla="*/ 581 w 742"/>
              <a:gd name="T3" fmla="*/ 194 h 466"/>
              <a:gd name="T4" fmla="*/ 662 w 742"/>
              <a:gd name="T5" fmla="*/ 157 h 466"/>
              <a:gd name="T6" fmla="*/ 666 w 742"/>
              <a:gd name="T7" fmla="*/ 309 h 466"/>
              <a:gd name="T8" fmla="*/ 585 w 742"/>
              <a:gd name="T9" fmla="*/ 272 h 466"/>
              <a:gd name="T10" fmla="*/ 572 w 742"/>
              <a:gd name="T11" fmla="*/ 357 h 466"/>
              <a:gd name="T12" fmla="*/ 583 w 742"/>
              <a:gd name="T13" fmla="*/ 445 h 466"/>
              <a:gd name="T14" fmla="*/ 493 w 742"/>
              <a:gd name="T15" fmla="*/ 460 h 466"/>
              <a:gd name="T16" fmla="*/ 406 w 742"/>
              <a:gd name="T17" fmla="*/ 443 h 466"/>
              <a:gd name="T18" fmla="*/ 426 w 742"/>
              <a:gd name="T19" fmla="*/ 409 h 466"/>
              <a:gd name="T20" fmla="*/ 443 w 742"/>
              <a:gd name="T21" fmla="*/ 374 h 466"/>
              <a:gd name="T22" fmla="*/ 295 w 742"/>
              <a:gd name="T23" fmla="*/ 372 h 466"/>
              <a:gd name="T24" fmla="*/ 332 w 742"/>
              <a:gd name="T25" fmla="*/ 443 h 466"/>
              <a:gd name="T26" fmla="*/ 245 w 742"/>
              <a:gd name="T27" fmla="*/ 460 h 466"/>
              <a:gd name="T28" fmla="*/ 157 w 742"/>
              <a:gd name="T29" fmla="*/ 445 h 466"/>
              <a:gd name="T30" fmla="*/ 166 w 742"/>
              <a:gd name="T31" fmla="*/ 357 h 466"/>
              <a:gd name="T32" fmla="*/ 155 w 742"/>
              <a:gd name="T33" fmla="*/ 272 h 466"/>
              <a:gd name="T34" fmla="*/ 74 w 742"/>
              <a:gd name="T35" fmla="*/ 309 h 466"/>
              <a:gd name="T36" fmla="*/ 76 w 742"/>
              <a:gd name="T37" fmla="*/ 157 h 466"/>
              <a:gd name="T38" fmla="*/ 120 w 742"/>
              <a:gd name="T39" fmla="*/ 171 h 466"/>
              <a:gd name="T40" fmla="*/ 155 w 742"/>
              <a:gd name="T41" fmla="*/ 194 h 466"/>
              <a:gd name="T42" fmla="*/ 166 w 742"/>
              <a:gd name="T43" fmla="*/ 109 h 466"/>
              <a:gd name="T44" fmla="*/ 155 w 742"/>
              <a:gd name="T45" fmla="*/ 23 h 466"/>
              <a:gd name="T46" fmla="*/ 243 w 742"/>
              <a:gd name="T47" fmla="*/ 5 h 466"/>
              <a:gd name="T48" fmla="*/ 332 w 742"/>
              <a:gd name="T49" fmla="*/ 23 h 466"/>
              <a:gd name="T50" fmla="*/ 295 w 742"/>
              <a:gd name="T51" fmla="*/ 92 h 466"/>
              <a:gd name="T52" fmla="*/ 443 w 742"/>
              <a:gd name="T53" fmla="*/ 94 h 466"/>
              <a:gd name="T54" fmla="*/ 426 w 742"/>
              <a:gd name="T55" fmla="*/ 57 h 466"/>
              <a:gd name="T56" fmla="*/ 406 w 742"/>
              <a:gd name="T57" fmla="*/ 23 h 466"/>
              <a:gd name="T58" fmla="*/ 493 w 742"/>
              <a:gd name="T59" fmla="*/ 5 h 466"/>
              <a:gd name="T60" fmla="*/ 581 w 742"/>
              <a:gd name="T61" fmla="*/ 21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42" h="466">
                <a:moveTo>
                  <a:pt x="581" y="21"/>
                </a:moveTo>
                <a:cubicBezTo>
                  <a:pt x="575" y="68"/>
                  <a:pt x="558" y="187"/>
                  <a:pt x="581" y="194"/>
                </a:cubicBezTo>
                <a:cubicBezTo>
                  <a:pt x="602" y="197"/>
                  <a:pt x="620" y="153"/>
                  <a:pt x="662" y="157"/>
                </a:cubicBezTo>
                <a:cubicBezTo>
                  <a:pt x="733" y="165"/>
                  <a:pt x="742" y="291"/>
                  <a:pt x="666" y="309"/>
                </a:cubicBezTo>
                <a:cubicBezTo>
                  <a:pt x="630" y="316"/>
                  <a:pt x="600" y="275"/>
                  <a:pt x="585" y="272"/>
                </a:cubicBezTo>
                <a:cubicBezTo>
                  <a:pt x="570" y="270"/>
                  <a:pt x="569" y="326"/>
                  <a:pt x="572" y="357"/>
                </a:cubicBezTo>
                <a:cubicBezTo>
                  <a:pt x="574" y="389"/>
                  <a:pt x="578" y="421"/>
                  <a:pt x="583" y="445"/>
                </a:cubicBezTo>
                <a:cubicBezTo>
                  <a:pt x="559" y="454"/>
                  <a:pt x="529" y="459"/>
                  <a:pt x="493" y="460"/>
                </a:cubicBezTo>
                <a:cubicBezTo>
                  <a:pt x="462" y="462"/>
                  <a:pt x="411" y="466"/>
                  <a:pt x="406" y="443"/>
                </a:cubicBezTo>
                <a:cubicBezTo>
                  <a:pt x="403" y="428"/>
                  <a:pt x="421" y="415"/>
                  <a:pt x="426" y="409"/>
                </a:cubicBezTo>
                <a:cubicBezTo>
                  <a:pt x="432" y="400"/>
                  <a:pt x="442" y="384"/>
                  <a:pt x="443" y="374"/>
                </a:cubicBezTo>
                <a:cubicBezTo>
                  <a:pt x="451" y="285"/>
                  <a:pt x="290" y="289"/>
                  <a:pt x="295" y="372"/>
                </a:cubicBezTo>
                <a:cubicBezTo>
                  <a:pt x="296" y="394"/>
                  <a:pt x="336" y="422"/>
                  <a:pt x="332" y="443"/>
                </a:cubicBezTo>
                <a:cubicBezTo>
                  <a:pt x="327" y="466"/>
                  <a:pt x="277" y="462"/>
                  <a:pt x="245" y="460"/>
                </a:cubicBezTo>
                <a:cubicBezTo>
                  <a:pt x="215" y="459"/>
                  <a:pt x="183" y="455"/>
                  <a:pt x="157" y="445"/>
                </a:cubicBezTo>
                <a:cubicBezTo>
                  <a:pt x="158" y="423"/>
                  <a:pt x="164" y="389"/>
                  <a:pt x="166" y="357"/>
                </a:cubicBezTo>
                <a:cubicBezTo>
                  <a:pt x="170" y="297"/>
                  <a:pt x="169" y="276"/>
                  <a:pt x="155" y="272"/>
                </a:cubicBezTo>
                <a:cubicBezTo>
                  <a:pt x="141" y="268"/>
                  <a:pt x="114" y="314"/>
                  <a:pt x="74" y="309"/>
                </a:cubicBezTo>
                <a:cubicBezTo>
                  <a:pt x="0" y="300"/>
                  <a:pt x="0" y="164"/>
                  <a:pt x="76" y="157"/>
                </a:cubicBezTo>
                <a:cubicBezTo>
                  <a:pt x="94" y="155"/>
                  <a:pt x="111" y="164"/>
                  <a:pt x="120" y="171"/>
                </a:cubicBezTo>
                <a:cubicBezTo>
                  <a:pt x="130" y="177"/>
                  <a:pt x="143" y="196"/>
                  <a:pt x="155" y="194"/>
                </a:cubicBezTo>
                <a:cubicBezTo>
                  <a:pt x="175" y="190"/>
                  <a:pt x="168" y="133"/>
                  <a:pt x="166" y="109"/>
                </a:cubicBezTo>
                <a:cubicBezTo>
                  <a:pt x="164" y="72"/>
                  <a:pt x="160" y="46"/>
                  <a:pt x="155" y="23"/>
                </a:cubicBezTo>
                <a:cubicBezTo>
                  <a:pt x="179" y="11"/>
                  <a:pt x="214" y="7"/>
                  <a:pt x="243" y="5"/>
                </a:cubicBezTo>
                <a:cubicBezTo>
                  <a:pt x="274" y="4"/>
                  <a:pt x="327" y="0"/>
                  <a:pt x="332" y="23"/>
                </a:cubicBezTo>
                <a:cubicBezTo>
                  <a:pt x="336" y="44"/>
                  <a:pt x="297" y="72"/>
                  <a:pt x="295" y="92"/>
                </a:cubicBezTo>
                <a:cubicBezTo>
                  <a:pt x="287" y="177"/>
                  <a:pt x="449" y="180"/>
                  <a:pt x="443" y="94"/>
                </a:cubicBezTo>
                <a:cubicBezTo>
                  <a:pt x="442" y="83"/>
                  <a:pt x="432" y="66"/>
                  <a:pt x="426" y="57"/>
                </a:cubicBezTo>
                <a:cubicBezTo>
                  <a:pt x="421" y="51"/>
                  <a:pt x="403" y="38"/>
                  <a:pt x="406" y="23"/>
                </a:cubicBezTo>
                <a:cubicBezTo>
                  <a:pt x="411" y="0"/>
                  <a:pt x="462" y="4"/>
                  <a:pt x="493" y="5"/>
                </a:cubicBezTo>
                <a:cubicBezTo>
                  <a:pt x="528" y="7"/>
                  <a:pt x="558" y="12"/>
                  <a:pt x="581" y="2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INTRODUCCIÓN</a:t>
            </a:r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1411609678"/>
              </p:ext>
            </p:extLst>
          </p:nvPr>
        </p:nvGraphicFramePr>
        <p:xfrm>
          <a:off x="2262319" y="2550083"/>
          <a:ext cx="7717366" cy="374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http://360.espe.edu.ec/images/esp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26" y="59841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0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/>
          <p:nvPr/>
        </p:nvSpPr>
        <p:spPr>
          <a:xfrm>
            <a:off x="-129535" y="136776"/>
            <a:ext cx="412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Conclusiones</a:t>
            </a:r>
          </a:p>
        </p:txBody>
      </p:sp>
      <p:pic>
        <p:nvPicPr>
          <p:cNvPr id="3" name="Picture 2" descr="http://360.espe.edu.ec/images/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197" y="110206"/>
            <a:ext cx="1612173" cy="161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Bod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4" y="1820312"/>
            <a:ext cx="3516962" cy="5038725"/>
          </a:xfrm>
          <a:prstGeom prst="rect">
            <a:avLst/>
          </a:prstGeom>
        </p:spPr>
      </p:pic>
      <p:pic>
        <p:nvPicPr>
          <p:cNvPr id="79" name="Ha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45" y="3681517"/>
            <a:ext cx="1837503" cy="2283458"/>
          </a:xfrm>
          <a:prstGeom prst="rect">
            <a:avLst/>
          </a:prstGeom>
        </p:spPr>
      </p:pic>
      <p:pic>
        <p:nvPicPr>
          <p:cNvPr id="80" name="Lin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04145" y="3635236"/>
            <a:ext cx="8861648" cy="271199"/>
          </a:xfrm>
          <a:prstGeom prst="rect">
            <a:avLst/>
          </a:prstGeom>
        </p:spPr>
      </p:pic>
      <p:sp>
        <p:nvSpPr>
          <p:cNvPr id="83" name="Title 1"/>
          <p:cNvSpPr txBox="1">
            <a:spLocks/>
          </p:cNvSpPr>
          <p:nvPr/>
        </p:nvSpPr>
        <p:spPr>
          <a:xfrm>
            <a:off x="-560822" y="6376306"/>
            <a:ext cx="6097011" cy="463307"/>
          </a:xfrm>
          <a:prstGeom prst="rect">
            <a:avLst/>
          </a:prstGeom>
          <a:ln>
            <a:noFill/>
          </a:ln>
        </p:spPr>
        <p:txBody>
          <a:bodyPr vert="horz" lIns="91426" tIns="45714" rIns="91426" bIns="45714" rtlCol="0" anchor="b">
            <a:noAutofit/>
          </a:bodyPr>
          <a:lstStyle>
            <a:lvl1pPr algn="ctr" defTabSz="914262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Recomendaciones</a:t>
            </a:r>
          </a:p>
        </p:txBody>
      </p:sp>
      <p:sp>
        <p:nvSpPr>
          <p:cNvPr id="84" name="Rounded Rectangle 48"/>
          <p:cNvSpPr/>
          <p:nvPr/>
        </p:nvSpPr>
        <p:spPr>
          <a:xfrm>
            <a:off x="2192358" y="706135"/>
            <a:ext cx="1896498" cy="2163003"/>
          </a:xfrm>
          <a:prstGeom prst="roundRect">
            <a:avLst>
              <a:gd name="adj" fmla="val 2831"/>
            </a:avLst>
          </a:prstGeom>
          <a:solidFill>
            <a:schemeClr val="accent1">
              <a:lumMod val="40000"/>
              <a:lumOff val="60000"/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s-EC" sz="1700" b="1" dirty="0">
                <a:solidFill>
                  <a:schemeClr val="tx1"/>
                </a:solidFill>
              </a:rPr>
              <a:t>Ausencia de planificación</a:t>
            </a:r>
          </a:p>
          <a:p>
            <a:endParaRPr lang="es-EC" sz="1700" b="1" dirty="0">
              <a:solidFill>
                <a:schemeClr val="tx1"/>
              </a:solidFill>
            </a:endParaRPr>
          </a:p>
          <a:p>
            <a:r>
              <a:rPr lang="es-EC" sz="1700" b="1" dirty="0">
                <a:solidFill>
                  <a:schemeClr val="tx1"/>
                </a:solidFill>
              </a:rPr>
              <a:t>43% Pymes poseen un manual de políticas y procedimientos.</a:t>
            </a:r>
          </a:p>
        </p:txBody>
      </p:sp>
      <p:sp>
        <p:nvSpPr>
          <p:cNvPr id="85" name="Rounded Rectangle 49"/>
          <p:cNvSpPr/>
          <p:nvPr/>
        </p:nvSpPr>
        <p:spPr>
          <a:xfrm>
            <a:off x="4384308" y="755296"/>
            <a:ext cx="1894095" cy="2355991"/>
          </a:xfrm>
          <a:prstGeom prst="roundRect">
            <a:avLst>
              <a:gd name="adj" fmla="val 2831"/>
            </a:avLst>
          </a:prstGeom>
          <a:solidFill>
            <a:schemeClr val="accent1">
              <a:lumMod val="40000"/>
              <a:lumOff val="60000"/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s-EC" sz="1600" b="1" dirty="0">
                <a:solidFill>
                  <a:schemeClr val="tx1"/>
                </a:solidFill>
              </a:rPr>
              <a:t>100% reportan problemas </a:t>
            </a:r>
          </a:p>
          <a:p>
            <a:endParaRPr lang="es-EC" sz="1700" b="1" dirty="0">
              <a:solidFill>
                <a:schemeClr val="tx1"/>
              </a:solidFill>
            </a:endParaRPr>
          </a:p>
          <a:p>
            <a:r>
              <a:rPr lang="es-EC" sz="1700" b="1" dirty="0">
                <a:solidFill>
                  <a:schemeClr val="tx1"/>
                </a:solidFill>
              </a:rPr>
              <a:t>86%  control de inventarios.</a:t>
            </a:r>
          </a:p>
          <a:p>
            <a:endParaRPr lang="es-EC" sz="1700" b="1" dirty="0">
              <a:solidFill>
                <a:schemeClr val="tx1"/>
              </a:solidFill>
            </a:endParaRPr>
          </a:p>
          <a:p>
            <a:r>
              <a:rPr lang="es-EC" sz="1700" b="1" dirty="0">
                <a:solidFill>
                  <a:schemeClr val="tx1"/>
                </a:solidFill>
              </a:rPr>
              <a:t>Ausencia de un sistema informático</a:t>
            </a:r>
          </a:p>
          <a:p>
            <a:endParaRPr lang="es-EC" sz="1700" b="1" dirty="0">
              <a:solidFill>
                <a:schemeClr val="tx1"/>
              </a:solidFill>
            </a:endParaRPr>
          </a:p>
          <a:p>
            <a:endParaRPr lang="es-EC" sz="1700" b="1" dirty="0">
              <a:solidFill>
                <a:schemeClr val="tx1"/>
              </a:solidFill>
            </a:endParaRPr>
          </a:p>
        </p:txBody>
      </p:sp>
      <p:sp>
        <p:nvSpPr>
          <p:cNvPr id="86" name="Rounded Rectangle 52"/>
          <p:cNvSpPr/>
          <p:nvPr/>
        </p:nvSpPr>
        <p:spPr>
          <a:xfrm>
            <a:off x="6471249" y="766185"/>
            <a:ext cx="1857713" cy="1997102"/>
          </a:xfrm>
          <a:prstGeom prst="roundRect">
            <a:avLst>
              <a:gd name="adj" fmla="val 2831"/>
            </a:avLst>
          </a:prstGeom>
          <a:solidFill>
            <a:schemeClr val="accent1">
              <a:lumMod val="40000"/>
              <a:lumOff val="60000"/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s-EC" sz="1700" b="1" dirty="0">
                <a:solidFill>
                  <a:schemeClr val="tx1"/>
                </a:solidFill>
              </a:rPr>
              <a:t>43% con reducción de ingresos de hasta el 10%</a:t>
            </a:r>
          </a:p>
          <a:p>
            <a:endParaRPr lang="es-EC" sz="1700" b="1" dirty="0">
              <a:solidFill>
                <a:schemeClr val="tx1"/>
              </a:solidFill>
            </a:endParaRPr>
          </a:p>
          <a:p>
            <a:r>
              <a:rPr lang="es-EC" sz="1700" b="1" dirty="0">
                <a:solidFill>
                  <a:schemeClr val="tx1"/>
                </a:solidFill>
              </a:rPr>
              <a:t>Se diseña un modelo logístico</a:t>
            </a:r>
          </a:p>
        </p:txBody>
      </p:sp>
      <p:sp>
        <p:nvSpPr>
          <p:cNvPr id="87" name="Rounded Rectangle 55"/>
          <p:cNvSpPr/>
          <p:nvPr/>
        </p:nvSpPr>
        <p:spPr>
          <a:xfrm>
            <a:off x="3142996" y="3906287"/>
            <a:ext cx="1825528" cy="2299928"/>
          </a:xfrm>
          <a:prstGeom prst="roundRect">
            <a:avLst>
              <a:gd name="adj" fmla="val 2831"/>
            </a:avLst>
          </a:prstGeom>
          <a:solidFill>
            <a:schemeClr val="accent1">
              <a:lumMod val="40000"/>
              <a:lumOff val="60000"/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s-EC" sz="1700" b="1" dirty="0">
              <a:solidFill>
                <a:schemeClr val="tx1"/>
              </a:solidFill>
            </a:endParaRPr>
          </a:p>
          <a:p>
            <a:endParaRPr lang="es-EC" sz="1700" b="1" dirty="0">
              <a:solidFill>
                <a:schemeClr val="tx1"/>
              </a:solidFill>
            </a:endParaRPr>
          </a:p>
          <a:p>
            <a:r>
              <a:rPr lang="es-EC" sz="1700" b="1" dirty="0">
                <a:solidFill>
                  <a:schemeClr val="tx1"/>
                </a:solidFill>
              </a:rPr>
              <a:t>Cumplir propuestas planteadas, a fin de mantener un control adecuado de  actividades </a:t>
            </a:r>
          </a:p>
        </p:txBody>
      </p:sp>
      <p:sp>
        <p:nvSpPr>
          <p:cNvPr id="88" name="Rounded Rectangle 58"/>
          <p:cNvSpPr/>
          <p:nvPr/>
        </p:nvSpPr>
        <p:spPr>
          <a:xfrm>
            <a:off x="5536189" y="4215697"/>
            <a:ext cx="1695450" cy="1941707"/>
          </a:xfrm>
          <a:prstGeom prst="roundRect">
            <a:avLst>
              <a:gd name="adj" fmla="val 2831"/>
            </a:avLst>
          </a:prstGeom>
          <a:solidFill>
            <a:schemeClr val="accent1">
              <a:lumMod val="40000"/>
              <a:lumOff val="60000"/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s-EC" sz="1700" b="1" dirty="0">
              <a:solidFill>
                <a:schemeClr val="tx1"/>
              </a:solidFill>
            </a:endParaRPr>
          </a:p>
          <a:p>
            <a:r>
              <a:rPr lang="es-EC" sz="1700" b="1" dirty="0">
                <a:solidFill>
                  <a:schemeClr val="tx1"/>
                </a:solidFill>
              </a:rPr>
              <a:t>Implementar  sistema informático, que le ayude al control de inventarios</a:t>
            </a:r>
          </a:p>
        </p:txBody>
      </p:sp>
      <p:sp>
        <p:nvSpPr>
          <p:cNvPr id="89" name="Rounded Rectangle 59"/>
          <p:cNvSpPr/>
          <p:nvPr/>
        </p:nvSpPr>
        <p:spPr>
          <a:xfrm>
            <a:off x="7609581" y="3906286"/>
            <a:ext cx="1417217" cy="1266776"/>
          </a:xfrm>
          <a:prstGeom prst="roundRect">
            <a:avLst>
              <a:gd name="adj" fmla="val 2831"/>
            </a:avLst>
          </a:prstGeom>
          <a:solidFill>
            <a:schemeClr val="accent1">
              <a:lumMod val="40000"/>
              <a:lumOff val="60000"/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s-EC" sz="1700" b="1" dirty="0">
              <a:solidFill>
                <a:schemeClr val="tx1"/>
              </a:solidFill>
            </a:endParaRPr>
          </a:p>
          <a:p>
            <a:endParaRPr lang="es-EC" sz="1700" b="1" dirty="0">
              <a:solidFill>
                <a:schemeClr val="tx1"/>
              </a:solidFill>
            </a:endParaRPr>
          </a:p>
          <a:p>
            <a:r>
              <a:rPr lang="es-ES" sz="1700" b="1" dirty="0">
                <a:solidFill>
                  <a:schemeClr val="tx1"/>
                </a:solidFill>
              </a:rPr>
              <a:t>Capacitar al personal</a:t>
            </a:r>
            <a:r>
              <a:rPr lang="es-EC" sz="1700" b="1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90" name="Straight Connector 11"/>
          <p:cNvCxnSpPr/>
          <p:nvPr/>
        </p:nvCxnSpPr>
        <p:spPr>
          <a:xfrm>
            <a:off x="3027585" y="2763287"/>
            <a:ext cx="0" cy="920927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27"/>
          <p:cNvCxnSpPr/>
          <p:nvPr/>
        </p:nvCxnSpPr>
        <p:spPr>
          <a:xfrm flipV="1">
            <a:off x="3825026" y="3684215"/>
            <a:ext cx="0" cy="531483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33"/>
          <p:cNvCxnSpPr/>
          <p:nvPr/>
        </p:nvCxnSpPr>
        <p:spPr>
          <a:xfrm>
            <a:off x="4742544" y="3164263"/>
            <a:ext cx="0" cy="519951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37"/>
          <p:cNvCxnSpPr/>
          <p:nvPr/>
        </p:nvCxnSpPr>
        <p:spPr>
          <a:xfrm>
            <a:off x="7731397" y="2703237"/>
            <a:ext cx="0" cy="980976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40"/>
          <p:cNvCxnSpPr/>
          <p:nvPr/>
        </p:nvCxnSpPr>
        <p:spPr>
          <a:xfrm flipV="1">
            <a:off x="5809344" y="3704384"/>
            <a:ext cx="0" cy="725212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44"/>
          <p:cNvCxnSpPr/>
          <p:nvPr/>
        </p:nvCxnSpPr>
        <p:spPr>
          <a:xfrm flipV="1">
            <a:off x="8188597" y="3681517"/>
            <a:ext cx="0" cy="362606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49"/>
          <p:cNvSpPr/>
          <p:nvPr/>
        </p:nvSpPr>
        <p:spPr>
          <a:xfrm>
            <a:off x="8559801" y="1368543"/>
            <a:ext cx="1889396" cy="1957430"/>
          </a:xfrm>
          <a:prstGeom prst="roundRect">
            <a:avLst>
              <a:gd name="adj" fmla="val 2831"/>
            </a:avLst>
          </a:prstGeom>
          <a:solidFill>
            <a:schemeClr val="accent1">
              <a:lumMod val="40000"/>
              <a:lumOff val="60000"/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s-EC" sz="1700" b="1" dirty="0">
                <a:solidFill>
                  <a:schemeClr val="tx1"/>
                </a:solidFill>
              </a:rPr>
              <a:t>Elaboración de manual de procedimientos.</a:t>
            </a:r>
          </a:p>
          <a:p>
            <a:endParaRPr lang="es-EC" sz="1700" b="1" dirty="0">
              <a:solidFill>
                <a:schemeClr val="tx1"/>
              </a:solidFill>
            </a:endParaRPr>
          </a:p>
          <a:p>
            <a:r>
              <a:rPr lang="es-EC" sz="1700" b="1" dirty="0">
                <a:solidFill>
                  <a:schemeClr val="tx1"/>
                </a:solidFill>
              </a:rPr>
              <a:t>Beneficios del modelo planteado</a:t>
            </a:r>
          </a:p>
        </p:txBody>
      </p:sp>
      <p:cxnSp>
        <p:nvCxnSpPr>
          <p:cNvPr id="103" name="Straight Connector 33"/>
          <p:cNvCxnSpPr/>
          <p:nvPr/>
        </p:nvCxnSpPr>
        <p:spPr>
          <a:xfrm>
            <a:off x="9035921" y="3200653"/>
            <a:ext cx="0" cy="519951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ounded Rectangle 58"/>
          <p:cNvSpPr/>
          <p:nvPr/>
        </p:nvSpPr>
        <p:spPr>
          <a:xfrm>
            <a:off x="9601472" y="4377408"/>
            <a:ext cx="2209528" cy="2480592"/>
          </a:xfrm>
          <a:prstGeom prst="roundRect">
            <a:avLst>
              <a:gd name="adj" fmla="val 2831"/>
            </a:avLst>
          </a:prstGeom>
          <a:solidFill>
            <a:schemeClr val="accent1">
              <a:lumMod val="40000"/>
              <a:lumOff val="60000"/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s-EC" sz="1700" b="1" dirty="0">
              <a:solidFill>
                <a:schemeClr val="tx1"/>
              </a:solidFill>
            </a:endParaRPr>
          </a:p>
          <a:p>
            <a:endParaRPr lang="es-EC" sz="1700" b="1" dirty="0">
              <a:solidFill>
                <a:schemeClr val="tx1"/>
              </a:solidFill>
            </a:endParaRPr>
          </a:p>
          <a:p>
            <a:r>
              <a:rPr lang="es-ES" sz="1700" b="1" dirty="0">
                <a:solidFill>
                  <a:schemeClr val="tx1"/>
                </a:solidFill>
              </a:rPr>
              <a:t>Se recomienda a los propietarios y empleados, tomar en cuenta los beneficios que este modelo logístico aportará a la empresa</a:t>
            </a:r>
            <a:endParaRPr lang="es-EC" sz="1700" b="1" dirty="0">
              <a:solidFill>
                <a:schemeClr val="tx1"/>
              </a:solidFill>
            </a:endParaRPr>
          </a:p>
        </p:txBody>
      </p:sp>
      <p:cxnSp>
        <p:nvCxnSpPr>
          <p:cNvPr id="106" name="Straight Connector 40"/>
          <p:cNvCxnSpPr/>
          <p:nvPr/>
        </p:nvCxnSpPr>
        <p:spPr>
          <a:xfrm flipV="1">
            <a:off x="9874627" y="3866095"/>
            <a:ext cx="0" cy="725212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29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5.55556E-7 7.40741E-7 L 0.70382 -0.00023 " pathEditMode="relative" rAng="0" ptsTypes="AA">
                                      <p:cBhvr>
                                        <p:cTn id="9" dur="2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91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4.16667E-6 1.11111E-6 L 0.72448 -0.00764 " pathEditMode="relative" rAng="0" ptsTypes="AA">
                                      <p:cBhvr>
                                        <p:cTn id="14" dur="2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5" y="-3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102" grpId="0" animBg="1"/>
      <p:bldP spid="10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60.espe.edu.ec/images/espe.png">
            <a:extLst>
              <a:ext uri="{FF2B5EF4-FFF2-40B4-BE49-F238E27FC236}">
                <a16:creationId xmlns:a16="http://schemas.microsoft.com/office/drawing/2014/main" id="{1038ACEC-C147-474A-974C-C66B75306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0" y="110206"/>
            <a:ext cx="1612173" cy="161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41B3827-D703-4CAA-8AC1-931EC6D9DEF2}"/>
              </a:ext>
            </a:extLst>
          </p:cNvPr>
          <p:cNvSpPr/>
          <p:nvPr/>
        </p:nvSpPr>
        <p:spPr>
          <a:xfrm>
            <a:off x="1403392" y="2781805"/>
            <a:ext cx="97549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Muchas 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3240840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4"/>
          <p:cNvSpPr>
            <a:spLocks/>
          </p:cNvSpPr>
          <p:nvPr/>
        </p:nvSpPr>
        <p:spPr bwMode="auto">
          <a:xfrm>
            <a:off x="6023429" y="885386"/>
            <a:ext cx="5430369" cy="4737891"/>
          </a:xfrm>
          <a:custGeom>
            <a:avLst/>
            <a:gdLst>
              <a:gd name="T0" fmla="*/ 264 w 1712"/>
              <a:gd name="T1" fmla="*/ 777 h 1228"/>
              <a:gd name="T2" fmla="*/ 182 w 1712"/>
              <a:gd name="T3" fmla="*/ 797 h 1228"/>
              <a:gd name="T4" fmla="*/ 0 w 1712"/>
              <a:gd name="T5" fmla="*/ 615 h 1228"/>
              <a:gd name="T6" fmla="*/ 182 w 1712"/>
              <a:gd name="T7" fmla="*/ 434 h 1228"/>
              <a:gd name="T8" fmla="*/ 265 w 1712"/>
              <a:gd name="T9" fmla="*/ 453 h 1228"/>
              <a:gd name="T10" fmla="*/ 264 w 1712"/>
              <a:gd name="T11" fmla="*/ 0 h 1228"/>
              <a:gd name="T12" fmla="*/ 1712 w 1712"/>
              <a:gd name="T13" fmla="*/ 0 h 1228"/>
              <a:gd name="T14" fmla="*/ 1712 w 1712"/>
              <a:gd name="T15" fmla="*/ 1228 h 1228"/>
              <a:gd name="T16" fmla="*/ 264 w 1712"/>
              <a:gd name="T17" fmla="*/ 1228 h 1228"/>
              <a:gd name="T18" fmla="*/ 264 w 1712"/>
              <a:gd name="T19" fmla="*/ 777 h 1228"/>
              <a:gd name="connsiteX0" fmla="*/ 1542 w 10625"/>
              <a:gd name="connsiteY0" fmla="*/ 8838 h 12511"/>
              <a:gd name="connsiteX1" fmla="*/ 1063 w 10625"/>
              <a:gd name="connsiteY1" fmla="*/ 9001 h 12511"/>
              <a:gd name="connsiteX2" fmla="*/ 0 w 10625"/>
              <a:gd name="connsiteY2" fmla="*/ 7519 h 12511"/>
              <a:gd name="connsiteX3" fmla="*/ 1063 w 10625"/>
              <a:gd name="connsiteY3" fmla="*/ 6045 h 12511"/>
              <a:gd name="connsiteX4" fmla="*/ 1548 w 10625"/>
              <a:gd name="connsiteY4" fmla="*/ 6200 h 12511"/>
              <a:gd name="connsiteX5" fmla="*/ 1555 w 10625"/>
              <a:gd name="connsiteY5" fmla="*/ 0 h 12511"/>
              <a:gd name="connsiteX6" fmla="*/ 10000 w 10625"/>
              <a:gd name="connsiteY6" fmla="*/ 2511 h 12511"/>
              <a:gd name="connsiteX7" fmla="*/ 10000 w 10625"/>
              <a:gd name="connsiteY7" fmla="*/ 12511 h 12511"/>
              <a:gd name="connsiteX8" fmla="*/ 1542 w 10625"/>
              <a:gd name="connsiteY8" fmla="*/ 12511 h 12511"/>
              <a:gd name="connsiteX9" fmla="*/ 1542 w 10625"/>
              <a:gd name="connsiteY9" fmla="*/ 8838 h 12511"/>
              <a:gd name="connsiteX0" fmla="*/ 1542 w 10626"/>
              <a:gd name="connsiteY0" fmla="*/ 8838 h 12511"/>
              <a:gd name="connsiteX1" fmla="*/ 1063 w 10626"/>
              <a:gd name="connsiteY1" fmla="*/ 9001 h 12511"/>
              <a:gd name="connsiteX2" fmla="*/ 0 w 10626"/>
              <a:gd name="connsiteY2" fmla="*/ 7519 h 12511"/>
              <a:gd name="connsiteX3" fmla="*/ 1063 w 10626"/>
              <a:gd name="connsiteY3" fmla="*/ 6045 h 12511"/>
              <a:gd name="connsiteX4" fmla="*/ 1548 w 10626"/>
              <a:gd name="connsiteY4" fmla="*/ 6200 h 12511"/>
              <a:gd name="connsiteX5" fmla="*/ 1542 w 10626"/>
              <a:gd name="connsiteY5" fmla="*/ 0 h 12511"/>
              <a:gd name="connsiteX6" fmla="*/ 10000 w 10626"/>
              <a:gd name="connsiteY6" fmla="*/ 2511 h 12511"/>
              <a:gd name="connsiteX7" fmla="*/ 10000 w 10626"/>
              <a:gd name="connsiteY7" fmla="*/ 12511 h 12511"/>
              <a:gd name="connsiteX8" fmla="*/ 1542 w 10626"/>
              <a:gd name="connsiteY8" fmla="*/ 12511 h 12511"/>
              <a:gd name="connsiteX9" fmla="*/ 1542 w 10626"/>
              <a:gd name="connsiteY9" fmla="*/ 8838 h 12511"/>
              <a:gd name="connsiteX0" fmla="*/ 1542 w 10626"/>
              <a:gd name="connsiteY0" fmla="*/ 8838 h 15214"/>
              <a:gd name="connsiteX1" fmla="*/ 1063 w 10626"/>
              <a:gd name="connsiteY1" fmla="*/ 9001 h 15214"/>
              <a:gd name="connsiteX2" fmla="*/ 0 w 10626"/>
              <a:gd name="connsiteY2" fmla="*/ 7519 h 15214"/>
              <a:gd name="connsiteX3" fmla="*/ 1063 w 10626"/>
              <a:gd name="connsiteY3" fmla="*/ 6045 h 15214"/>
              <a:gd name="connsiteX4" fmla="*/ 1548 w 10626"/>
              <a:gd name="connsiteY4" fmla="*/ 6200 h 15214"/>
              <a:gd name="connsiteX5" fmla="*/ 1542 w 10626"/>
              <a:gd name="connsiteY5" fmla="*/ 0 h 15214"/>
              <a:gd name="connsiteX6" fmla="*/ 10000 w 10626"/>
              <a:gd name="connsiteY6" fmla="*/ 2511 h 15214"/>
              <a:gd name="connsiteX7" fmla="*/ 10000 w 10626"/>
              <a:gd name="connsiteY7" fmla="*/ 12511 h 15214"/>
              <a:gd name="connsiteX8" fmla="*/ 1542 w 10626"/>
              <a:gd name="connsiteY8" fmla="*/ 15214 h 15214"/>
              <a:gd name="connsiteX9" fmla="*/ 1542 w 10626"/>
              <a:gd name="connsiteY9" fmla="*/ 8838 h 15214"/>
              <a:gd name="connsiteX0" fmla="*/ 1542 w 10639"/>
              <a:gd name="connsiteY0" fmla="*/ 8838 h 15214"/>
              <a:gd name="connsiteX1" fmla="*/ 1063 w 10639"/>
              <a:gd name="connsiteY1" fmla="*/ 9001 h 15214"/>
              <a:gd name="connsiteX2" fmla="*/ 0 w 10639"/>
              <a:gd name="connsiteY2" fmla="*/ 7519 h 15214"/>
              <a:gd name="connsiteX3" fmla="*/ 1063 w 10639"/>
              <a:gd name="connsiteY3" fmla="*/ 6045 h 15214"/>
              <a:gd name="connsiteX4" fmla="*/ 1548 w 10639"/>
              <a:gd name="connsiteY4" fmla="*/ 6200 h 15214"/>
              <a:gd name="connsiteX5" fmla="*/ 1542 w 10639"/>
              <a:gd name="connsiteY5" fmla="*/ 0 h 15214"/>
              <a:gd name="connsiteX6" fmla="*/ 10000 w 10639"/>
              <a:gd name="connsiteY6" fmla="*/ 2511 h 15214"/>
              <a:gd name="connsiteX7" fmla="*/ 10040 w 10639"/>
              <a:gd name="connsiteY7" fmla="*/ 15194 h 15214"/>
              <a:gd name="connsiteX8" fmla="*/ 1542 w 10639"/>
              <a:gd name="connsiteY8" fmla="*/ 15214 h 15214"/>
              <a:gd name="connsiteX9" fmla="*/ 1542 w 10639"/>
              <a:gd name="connsiteY9" fmla="*/ 8838 h 15214"/>
              <a:gd name="connsiteX0" fmla="*/ 1542 w 10639"/>
              <a:gd name="connsiteY0" fmla="*/ 10216 h 16592"/>
              <a:gd name="connsiteX1" fmla="*/ 1063 w 10639"/>
              <a:gd name="connsiteY1" fmla="*/ 10379 h 16592"/>
              <a:gd name="connsiteX2" fmla="*/ 0 w 10639"/>
              <a:gd name="connsiteY2" fmla="*/ 8897 h 16592"/>
              <a:gd name="connsiteX3" fmla="*/ 1063 w 10639"/>
              <a:gd name="connsiteY3" fmla="*/ 7423 h 16592"/>
              <a:gd name="connsiteX4" fmla="*/ 1548 w 10639"/>
              <a:gd name="connsiteY4" fmla="*/ 7578 h 16592"/>
              <a:gd name="connsiteX5" fmla="*/ 1542 w 10639"/>
              <a:gd name="connsiteY5" fmla="*/ 1378 h 16592"/>
              <a:gd name="connsiteX6" fmla="*/ 10000 w 10639"/>
              <a:gd name="connsiteY6" fmla="*/ 1397 h 16592"/>
              <a:gd name="connsiteX7" fmla="*/ 10040 w 10639"/>
              <a:gd name="connsiteY7" fmla="*/ 16572 h 16592"/>
              <a:gd name="connsiteX8" fmla="*/ 1542 w 10639"/>
              <a:gd name="connsiteY8" fmla="*/ 16592 h 16592"/>
              <a:gd name="connsiteX9" fmla="*/ 1542 w 10639"/>
              <a:gd name="connsiteY9" fmla="*/ 10216 h 16592"/>
              <a:gd name="connsiteX0" fmla="*/ 1542 w 10639"/>
              <a:gd name="connsiteY0" fmla="*/ 9292 h 15668"/>
              <a:gd name="connsiteX1" fmla="*/ 1063 w 10639"/>
              <a:gd name="connsiteY1" fmla="*/ 9455 h 15668"/>
              <a:gd name="connsiteX2" fmla="*/ 0 w 10639"/>
              <a:gd name="connsiteY2" fmla="*/ 7973 h 15668"/>
              <a:gd name="connsiteX3" fmla="*/ 1063 w 10639"/>
              <a:gd name="connsiteY3" fmla="*/ 6499 h 15668"/>
              <a:gd name="connsiteX4" fmla="*/ 1548 w 10639"/>
              <a:gd name="connsiteY4" fmla="*/ 6654 h 15668"/>
              <a:gd name="connsiteX5" fmla="*/ 1542 w 10639"/>
              <a:gd name="connsiteY5" fmla="*/ 454 h 15668"/>
              <a:gd name="connsiteX6" fmla="*/ 10000 w 10639"/>
              <a:gd name="connsiteY6" fmla="*/ 473 h 15668"/>
              <a:gd name="connsiteX7" fmla="*/ 10040 w 10639"/>
              <a:gd name="connsiteY7" fmla="*/ 15648 h 15668"/>
              <a:gd name="connsiteX8" fmla="*/ 1542 w 10639"/>
              <a:gd name="connsiteY8" fmla="*/ 15668 h 15668"/>
              <a:gd name="connsiteX9" fmla="*/ 1542 w 10639"/>
              <a:gd name="connsiteY9" fmla="*/ 9292 h 15668"/>
              <a:gd name="connsiteX0" fmla="*/ 1542 w 10639"/>
              <a:gd name="connsiteY0" fmla="*/ 8838 h 15214"/>
              <a:gd name="connsiteX1" fmla="*/ 1063 w 10639"/>
              <a:gd name="connsiteY1" fmla="*/ 9001 h 15214"/>
              <a:gd name="connsiteX2" fmla="*/ 0 w 10639"/>
              <a:gd name="connsiteY2" fmla="*/ 7519 h 15214"/>
              <a:gd name="connsiteX3" fmla="*/ 1063 w 10639"/>
              <a:gd name="connsiteY3" fmla="*/ 6045 h 15214"/>
              <a:gd name="connsiteX4" fmla="*/ 1548 w 10639"/>
              <a:gd name="connsiteY4" fmla="*/ 6200 h 15214"/>
              <a:gd name="connsiteX5" fmla="*/ 1542 w 10639"/>
              <a:gd name="connsiteY5" fmla="*/ 0 h 15214"/>
              <a:gd name="connsiteX6" fmla="*/ 10000 w 10639"/>
              <a:gd name="connsiteY6" fmla="*/ 19 h 15214"/>
              <a:gd name="connsiteX7" fmla="*/ 10040 w 10639"/>
              <a:gd name="connsiteY7" fmla="*/ 15194 h 15214"/>
              <a:gd name="connsiteX8" fmla="*/ 1542 w 10639"/>
              <a:gd name="connsiteY8" fmla="*/ 15214 h 15214"/>
              <a:gd name="connsiteX9" fmla="*/ 1542 w 10639"/>
              <a:gd name="connsiteY9" fmla="*/ 8838 h 15214"/>
              <a:gd name="connsiteX0" fmla="*/ 1542 w 10639"/>
              <a:gd name="connsiteY0" fmla="*/ 8838 h 15214"/>
              <a:gd name="connsiteX1" fmla="*/ 1063 w 10639"/>
              <a:gd name="connsiteY1" fmla="*/ 9001 h 15214"/>
              <a:gd name="connsiteX2" fmla="*/ 0 w 10639"/>
              <a:gd name="connsiteY2" fmla="*/ 7519 h 15214"/>
              <a:gd name="connsiteX3" fmla="*/ 1063 w 10639"/>
              <a:gd name="connsiteY3" fmla="*/ 6045 h 15214"/>
              <a:gd name="connsiteX4" fmla="*/ 1548 w 10639"/>
              <a:gd name="connsiteY4" fmla="*/ 6200 h 15214"/>
              <a:gd name="connsiteX5" fmla="*/ 1542 w 10639"/>
              <a:gd name="connsiteY5" fmla="*/ 0 h 15214"/>
              <a:gd name="connsiteX6" fmla="*/ 10000 w 10639"/>
              <a:gd name="connsiteY6" fmla="*/ 19 h 15214"/>
              <a:gd name="connsiteX7" fmla="*/ 10040 w 10639"/>
              <a:gd name="connsiteY7" fmla="*/ 15194 h 15214"/>
              <a:gd name="connsiteX8" fmla="*/ 1542 w 10639"/>
              <a:gd name="connsiteY8" fmla="*/ 15214 h 15214"/>
              <a:gd name="connsiteX9" fmla="*/ 1542 w 10639"/>
              <a:gd name="connsiteY9" fmla="*/ 8838 h 15214"/>
              <a:gd name="connsiteX0" fmla="*/ 1542 w 10639"/>
              <a:gd name="connsiteY0" fmla="*/ 8838 h 15214"/>
              <a:gd name="connsiteX1" fmla="*/ 1063 w 10639"/>
              <a:gd name="connsiteY1" fmla="*/ 9001 h 15214"/>
              <a:gd name="connsiteX2" fmla="*/ 0 w 10639"/>
              <a:gd name="connsiteY2" fmla="*/ 7519 h 15214"/>
              <a:gd name="connsiteX3" fmla="*/ 1063 w 10639"/>
              <a:gd name="connsiteY3" fmla="*/ 6045 h 15214"/>
              <a:gd name="connsiteX4" fmla="*/ 1548 w 10639"/>
              <a:gd name="connsiteY4" fmla="*/ 6200 h 15214"/>
              <a:gd name="connsiteX5" fmla="*/ 1542 w 10639"/>
              <a:gd name="connsiteY5" fmla="*/ 0 h 15214"/>
              <a:gd name="connsiteX6" fmla="*/ 10000 w 10639"/>
              <a:gd name="connsiteY6" fmla="*/ 19 h 15214"/>
              <a:gd name="connsiteX7" fmla="*/ 10040 w 10639"/>
              <a:gd name="connsiteY7" fmla="*/ 15194 h 15214"/>
              <a:gd name="connsiteX8" fmla="*/ 1542 w 10639"/>
              <a:gd name="connsiteY8" fmla="*/ 15214 h 15214"/>
              <a:gd name="connsiteX9" fmla="*/ 1542 w 10639"/>
              <a:gd name="connsiteY9" fmla="*/ 8838 h 15214"/>
              <a:gd name="connsiteX0" fmla="*/ 1542 w 10639"/>
              <a:gd name="connsiteY0" fmla="*/ 8819 h 15195"/>
              <a:gd name="connsiteX1" fmla="*/ 1063 w 10639"/>
              <a:gd name="connsiteY1" fmla="*/ 8982 h 15195"/>
              <a:gd name="connsiteX2" fmla="*/ 0 w 10639"/>
              <a:gd name="connsiteY2" fmla="*/ 7500 h 15195"/>
              <a:gd name="connsiteX3" fmla="*/ 1063 w 10639"/>
              <a:gd name="connsiteY3" fmla="*/ 6026 h 15195"/>
              <a:gd name="connsiteX4" fmla="*/ 1548 w 10639"/>
              <a:gd name="connsiteY4" fmla="*/ 6181 h 15195"/>
              <a:gd name="connsiteX5" fmla="*/ 1542 w 10639"/>
              <a:gd name="connsiteY5" fmla="*/ 0 h 15195"/>
              <a:gd name="connsiteX6" fmla="*/ 10000 w 10639"/>
              <a:gd name="connsiteY6" fmla="*/ 0 h 15195"/>
              <a:gd name="connsiteX7" fmla="*/ 10040 w 10639"/>
              <a:gd name="connsiteY7" fmla="*/ 15175 h 15195"/>
              <a:gd name="connsiteX8" fmla="*/ 1542 w 10639"/>
              <a:gd name="connsiteY8" fmla="*/ 15195 h 15195"/>
              <a:gd name="connsiteX9" fmla="*/ 1542 w 10639"/>
              <a:gd name="connsiteY9" fmla="*/ 8819 h 15195"/>
              <a:gd name="connsiteX0" fmla="*/ 1542 w 10040"/>
              <a:gd name="connsiteY0" fmla="*/ 8819 h 15195"/>
              <a:gd name="connsiteX1" fmla="*/ 1063 w 10040"/>
              <a:gd name="connsiteY1" fmla="*/ 8982 h 15195"/>
              <a:gd name="connsiteX2" fmla="*/ 0 w 10040"/>
              <a:gd name="connsiteY2" fmla="*/ 7500 h 15195"/>
              <a:gd name="connsiteX3" fmla="*/ 1063 w 10040"/>
              <a:gd name="connsiteY3" fmla="*/ 6026 h 15195"/>
              <a:gd name="connsiteX4" fmla="*/ 1548 w 10040"/>
              <a:gd name="connsiteY4" fmla="*/ 6181 h 15195"/>
              <a:gd name="connsiteX5" fmla="*/ 1542 w 10040"/>
              <a:gd name="connsiteY5" fmla="*/ 0 h 15195"/>
              <a:gd name="connsiteX6" fmla="*/ 10000 w 10040"/>
              <a:gd name="connsiteY6" fmla="*/ 0 h 15195"/>
              <a:gd name="connsiteX7" fmla="*/ 10040 w 10040"/>
              <a:gd name="connsiteY7" fmla="*/ 15175 h 15195"/>
              <a:gd name="connsiteX8" fmla="*/ 1542 w 10040"/>
              <a:gd name="connsiteY8" fmla="*/ 15195 h 15195"/>
              <a:gd name="connsiteX9" fmla="*/ 1542 w 10040"/>
              <a:gd name="connsiteY9" fmla="*/ 8819 h 15195"/>
              <a:gd name="connsiteX0" fmla="*/ 1542 w 10027"/>
              <a:gd name="connsiteY0" fmla="*/ 8819 h 15195"/>
              <a:gd name="connsiteX1" fmla="*/ 1063 w 10027"/>
              <a:gd name="connsiteY1" fmla="*/ 8982 h 15195"/>
              <a:gd name="connsiteX2" fmla="*/ 0 w 10027"/>
              <a:gd name="connsiteY2" fmla="*/ 7500 h 15195"/>
              <a:gd name="connsiteX3" fmla="*/ 1063 w 10027"/>
              <a:gd name="connsiteY3" fmla="*/ 6026 h 15195"/>
              <a:gd name="connsiteX4" fmla="*/ 1548 w 10027"/>
              <a:gd name="connsiteY4" fmla="*/ 6181 h 15195"/>
              <a:gd name="connsiteX5" fmla="*/ 1542 w 10027"/>
              <a:gd name="connsiteY5" fmla="*/ 0 h 15195"/>
              <a:gd name="connsiteX6" fmla="*/ 10000 w 10027"/>
              <a:gd name="connsiteY6" fmla="*/ 0 h 15195"/>
              <a:gd name="connsiteX7" fmla="*/ 10027 w 10027"/>
              <a:gd name="connsiteY7" fmla="*/ 15175 h 15195"/>
              <a:gd name="connsiteX8" fmla="*/ 1542 w 10027"/>
              <a:gd name="connsiteY8" fmla="*/ 15195 h 15195"/>
              <a:gd name="connsiteX9" fmla="*/ 1542 w 10027"/>
              <a:gd name="connsiteY9" fmla="*/ 8819 h 15195"/>
              <a:gd name="connsiteX0" fmla="*/ 1542 w 10014"/>
              <a:gd name="connsiteY0" fmla="*/ 8819 h 15195"/>
              <a:gd name="connsiteX1" fmla="*/ 1063 w 10014"/>
              <a:gd name="connsiteY1" fmla="*/ 8982 h 15195"/>
              <a:gd name="connsiteX2" fmla="*/ 0 w 10014"/>
              <a:gd name="connsiteY2" fmla="*/ 7500 h 15195"/>
              <a:gd name="connsiteX3" fmla="*/ 1063 w 10014"/>
              <a:gd name="connsiteY3" fmla="*/ 6026 h 15195"/>
              <a:gd name="connsiteX4" fmla="*/ 1548 w 10014"/>
              <a:gd name="connsiteY4" fmla="*/ 6181 h 15195"/>
              <a:gd name="connsiteX5" fmla="*/ 1542 w 10014"/>
              <a:gd name="connsiteY5" fmla="*/ 0 h 15195"/>
              <a:gd name="connsiteX6" fmla="*/ 10000 w 10014"/>
              <a:gd name="connsiteY6" fmla="*/ 0 h 15195"/>
              <a:gd name="connsiteX7" fmla="*/ 10014 w 10014"/>
              <a:gd name="connsiteY7" fmla="*/ 15137 h 15195"/>
              <a:gd name="connsiteX8" fmla="*/ 1542 w 10014"/>
              <a:gd name="connsiteY8" fmla="*/ 15195 h 15195"/>
              <a:gd name="connsiteX9" fmla="*/ 1542 w 10014"/>
              <a:gd name="connsiteY9" fmla="*/ 8819 h 15195"/>
              <a:gd name="connsiteX0" fmla="*/ 1542 w 10001"/>
              <a:gd name="connsiteY0" fmla="*/ 8819 h 15195"/>
              <a:gd name="connsiteX1" fmla="*/ 1063 w 10001"/>
              <a:gd name="connsiteY1" fmla="*/ 8982 h 15195"/>
              <a:gd name="connsiteX2" fmla="*/ 0 w 10001"/>
              <a:gd name="connsiteY2" fmla="*/ 7500 h 15195"/>
              <a:gd name="connsiteX3" fmla="*/ 1063 w 10001"/>
              <a:gd name="connsiteY3" fmla="*/ 6026 h 15195"/>
              <a:gd name="connsiteX4" fmla="*/ 1548 w 10001"/>
              <a:gd name="connsiteY4" fmla="*/ 6181 h 15195"/>
              <a:gd name="connsiteX5" fmla="*/ 1542 w 10001"/>
              <a:gd name="connsiteY5" fmla="*/ 0 h 15195"/>
              <a:gd name="connsiteX6" fmla="*/ 10000 w 10001"/>
              <a:gd name="connsiteY6" fmla="*/ 0 h 15195"/>
              <a:gd name="connsiteX7" fmla="*/ 10001 w 10001"/>
              <a:gd name="connsiteY7" fmla="*/ 15156 h 15195"/>
              <a:gd name="connsiteX8" fmla="*/ 1542 w 10001"/>
              <a:gd name="connsiteY8" fmla="*/ 15195 h 15195"/>
              <a:gd name="connsiteX9" fmla="*/ 1542 w 10001"/>
              <a:gd name="connsiteY9" fmla="*/ 8819 h 1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1" h="15195">
                <a:moveTo>
                  <a:pt x="1542" y="8819"/>
                </a:moveTo>
                <a:cubicBezTo>
                  <a:pt x="1396" y="8925"/>
                  <a:pt x="1232" y="8982"/>
                  <a:pt x="1063" y="8982"/>
                </a:cubicBezTo>
                <a:cubicBezTo>
                  <a:pt x="479" y="8982"/>
                  <a:pt x="0" y="8314"/>
                  <a:pt x="0" y="7500"/>
                </a:cubicBezTo>
                <a:cubicBezTo>
                  <a:pt x="0" y="6686"/>
                  <a:pt x="479" y="6026"/>
                  <a:pt x="1063" y="6026"/>
                </a:cubicBezTo>
                <a:cubicBezTo>
                  <a:pt x="1238" y="6026"/>
                  <a:pt x="1402" y="6083"/>
                  <a:pt x="1548" y="6181"/>
                </a:cubicBezTo>
                <a:cubicBezTo>
                  <a:pt x="1542" y="2492"/>
                  <a:pt x="1548" y="1835"/>
                  <a:pt x="1542" y="0"/>
                </a:cubicBezTo>
                <a:lnTo>
                  <a:pt x="10000" y="0"/>
                </a:lnTo>
                <a:cubicBezTo>
                  <a:pt x="10001" y="3165"/>
                  <a:pt x="10001" y="15156"/>
                  <a:pt x="10001" y="15156"/>
                </a:cubicBezTo>
                <a:lnTo>
                  <a:pt x="1542" y="15195"/>
                </a:lnTo>
                <a:lnTo>
                  <a:pt x="1542" y="8819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0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870857" y="881997"/>
            <a:ext cx="5990736" cy="4737377"/>
          </a:xfrm>
          <a:custGeom>
            <a:avLst/>
            <a:gdLst>
              <a:gd name="T0" fmla="*/ 0 w 1442"/>
              <a:gd name="T1" fmla="*/ 0 h 1229"/>
              <a:gd name="T2" fmla="*/ 1442 w 1442"/>
              <a:gd name="T3" fmla="*/ 1 h 1229"/>
              <a:gd name="T4" fmla="*/ 1442 w 1442"/>
              <a:gd name="T5" fmla="*/ 420 h 1229"/>
              <a:gd name="T6" fmla="*/ 1181 w 1442"/>
              <a:gd name="T7" fmla="*/ 616 h 1229"/>
              <a:gd name="T8" fmla="*/ 1441 w 1442"/>
              <a:gd name="T9" fmla="*/ 810 h 1229"/>
              <a:gd name="T10" fmla="*/ 1441 w 1442"/>
              <a:gd name="T11" fmla="*/ 1229 h 1229"/>
              <a:gd name="T12" fmla="*/ 0 w 1442"/>
              <a:gd name="T13" fmla="*/ 1229 h 1229"/>
              <a:gd name="T14" fmla="*/ 0 w 1442"/>
              <a:gd name="T15" fmla="*/ 0 h 1229"/>
              <a:gd name="connsiteX0" fmla="*/ 0 w 15357"/>
              <a:gd name="connsiteY0" fmla="*/ 245 h 10245"/>
              <a:gd name="connsiteX1" fmla="*/ 14298 w 15357"/>
              <a:gd name="connsiteY1" fmla="*/ 253 h 10245"/>
              <a:gd name="connsiteX2" fmla="*/ 14298 w 15357"/>
              <a:gd name="connsiteY2" fmla="*/ 3662 h 10245"/>
              <a:gd name="connsiteX3" fmla="*/ 12488 w 15357"/>
              <a:gd name="connsiteY3" fmla="*/ 5257 h 10245"/>
              <a:gd name="connsiteX4" fmla="*/ 14291 w 15357"/>
              <a:gd name="connsiteY4" fmla="*/ 6836 h 10245"/>
              <a:gd name="connsiteX5" fmla="*/ 14291 w 15357"/>
              <a:gd name="connsiteY5" fmla="*/ 10245 h 10245"/>
              <a:gd name="connsiteX6" fmla="*/ 4298 w 15357"/>
              <a:gd name="connsiteY6" fmla="*/ 10245 h 10245"/>
              <a:gd name="connsiteX7" fmla="*/ 0 w 15357"/>
              <a:gd name="connsiteY7" fmla="*/ 245 h 10245"/>
              <a:gd name="connsiteX0" fmla="*/ 0 w 15357"/>
              <a:gd name="connsiteY0" fmla="*/ 0 h 10000"/>
              <a:gd name="connsiteX1" fmla="*/ 14298 w 15357"/>
              <a:gd name="connsiteY1" fmla="*/ 8 h 10000"/>
              <a:gd name="connsiteX2" fmla="*/ 14298 w 15357"/>
              <a:gd name="connsiteY2" fmla="*/ 3417 h 10000"/>
              <a:gd name="connsiteX3" fmla="*/ 12488 w 15357"/>
              <a:gd name="connsiteY3" fmla="*/ 5012 h 10000"/>
              <a:gd name="connsiteX4" fmla="*/ 14291 w 15357"/>
              <a:gd name="connsiteY4" fmla="*/ 6591 h 10000"/>
              <a:gd name="connsiteX5" fmla="*/ 14291 w 15357"/>
              <a:gd name="connsiteY5" fmla="*/ 10000 h 10000"/>
              <a:gd name="connsiteX6" fmla="*/ 4298 w 15357"/>
              <a:gd name="connsiteY6" fmla="*/ 10000 h 10000"/>
              <a:gd name="connsiteX7" fmla="*/ 0 w 15357"/>
              <a:gd name="connsiteY7" fmla="*/ 0 h 10000"/>
              <a:gd name="connsiteX0" fmla="*/ 0 w 14298"/>
              <a:gd name="connsiteY0" fmla="*/ 0 h 10000"/>
              <a:gd name="connsiteX1" fmla="*/ 14298 w 14298"/>
              <a:gd name="connsiteY1" fmla="*/ 8 h 10000"/>
              <a:gd name="connsiteX2" fmla="*/ 14298 w 14298"/>
              <a:gd name="connsiteY2" fmla="*/ 3417 h 10000"/>
              <a:gd name="connsiteX3" fmla="*/ 12488 w 14298"/>
              <a:gd name="connsiteY3" fmla="*/ 5012 h 10000"/>
              <a:gd name="connsiteX4" fmla="*/ 14291 w 14298"/>
              <a:gd name="connsiteY4" fmla="*/ 6591 h 10000"/>
              <a:gd name="connsiteX5" fmla="*/ 14291 w 14298"/>
              <a:gd name="connsiteY5" fmla="*/ 10000 h 10000"/>
              <a:gd name="connsiteX6" fmla="*/ 4298 w 14298"/>
              <a:gd name="connsiteY6" fmla="*/ 10000 h 10000"/>
              <a:gd name="connsiteX7" fmla="*/ 0 w 14298"/>
              <a:gd name="connsiteY7" fmla="*/ 0 h 10000"/>
              <a:gd name="connsiteX0" fmla="*/ 0 w 14298"/>
              <a:gd name="connsiteY0" fmla="*/ 0 h 10000"/>
              <a:gd name="connsiteX1" fmla="*/ 14298 w 14298"/>
              <a:gd name="connsiteY1" fmla="*/ 8 h 10000"/>
              <a:gd name="connsiteX2" fmla="*/ 14298 w 14298"/>
              <a:gd name="connsiteY2" fmla="*/ 3417 h 10000"/>
              <a:gd name="connsiteX3" fmla="*/ 12488 w 14298"/>
              <a:gd name="connsiteY3" fmla="*/ 5012 h 10000"/>
              <a:gd name="connsiteX4" fmla="*/ 14291 w 14298"/>
              <a:gd name="connsiteY4" fmla="*/ 6591 h 10000"/>
              <a:gd name="connsiteX5" fmla="*/ 14291 w 14298"/>
              <a:gd name="connsiteY5" fmla="*/ 10000 h 10000"/>
              <a:gd name="connsiteX6" fmla="*/ 4298 w 14298"/>
              <a:gd name="connsiteY6" fmla="*/ 10000 h 10000"/>
              <a:gd name="connsiteX7" fmla="*/ 0 w 14298"/>
              <a:gd name="connsiteY7" fmla="*/ 0 h 10000"/>
              <a:gd name="connsiteX0" fmla="*/ 0 w 14298"/>
              <a:gd name="connsiteY0" fmla="*/ 0 h 10000"/>
              <a:gd name="connsiteX1" fmla="*/ 14298 w 14298"/>
              <a:gd name="connsiteY1" fmla="*/ 8 h 10000"/>
              <a:gd name="connsiteX2" fmla="*/ 14298 w 14298"/>
              <a:gd name="connsiteY2" fmla="*/ 3417 h 10000"/>
              <a:gd name="connsiteX3" fmla="*/ 12488 w 14298"/>
              <a:gd name="connsiteY3" fmla="*/ 5012 h 10000"/>
              <a:gd name="connsiteX4" fmla="*/ 14291 w 14298"/>
              <a:gd name="connsiteY4" fmla="*/ 6591 h 10000"/>
              <a:gd name="connsiteX5" fmla="*/ 14291 w 14298"/>
              <a:gd name="connsiteY5" fmla="*/ 10000 h 10000"/>
              <a:gd name="connsiteX6" fmla="*/ 1 w 14298"/>
              <a:gd name="connsiteY6" fmla="*/ 10000 h 10000"/>
              <a:gd name="connsiteX7" fmla="*/ 0 w 14298"/>
              <a:gd name="connsiteY7" fmla="*/ 0 h 10000"/>
              <a:gd name="connsiteX0" fmla="*/ 0 w 14314"/>
              <a:gd name="connsiteY0" fmla="*/ 2501 h 12501"/>
              <a:gd name="connsiteX1" fmla="*/ 14314 w 14314"/>
              <a:gd name="connsiteY1" fmla="*/ 0 h 12501"/>
              <a:gd name="connsiteX2" fmla="*/ 14298 w 14314"/>
              <a:gd name="connsiteY2" fmla="*/ 5918 h 12501"/>
              <a:gd name="connsiteX3" fmla="*/ 12488 w 14314"/>
              <a:gd name="connsiteY3" fmla="*/ 7513 h 12501"/>
              <a:gd name="connsiteX4" fmla="*/ 14291 w 14314"/>
              <a:gd name="connsiteY4" fmla="*/ 9092 h 12501"/>
              <a:gd name="connsiteX5" fmla="*/ 14291 w 14314"/>
              <a:gd name="connsiteY5" fmla="*/ 12501 h 12501"/>
              <a:gd name="connsiteX6" fmla="*/ 1 w 14314"/>
              <a:gd name="connsiteY6" fmla="*/ 12501 h 12501"/>
              <a:gd name="connsiteX7" fmla="*/ 0 w 14314"/>
              <a:gd name="connsiteY7" fmla="*/ 2501 h 12501"/>
              <a:gd name="connsiteX0" fmla="*/ 0 w 14314"/>
              <a:gd name="connsiteY0" fmla="*/ 11 h 12501"/>
              <a:gd name="connsiteX1" fmla="*/ 14314 w 14314"/>
              <a:gd name="connsiteY1" fmla="*/ 0 h 12501"/>
              <a:gd name="connsiteX2" fmla="*/ 14298 w 14314"/>
              <a:gd name="connsiteY2" fmla="*/ 5918 h 12501"/>
              <a:gd name="connsiteX3" fmla="*/ 12488 w 14314"/>
              <a:gd name="connsiteY3" fmla="*/ 7513 h 12501"/>
              <a:gd name="connsiteX4" fmla="*/ 14291 w 14314"/>
              <a:gd name="connsiteY4" fmla="*/ 9092 h 12501"/>
              <a:gd name="connsiteX5" fmla="*/ 14291 w 14314"/>
              <a:gd name="connsiteY5" fmla="*/ 12501 h 12501"/>
              <a:gd name="connsiteX6" fmla="*/ 1 w 14314"/>
              <a:gd name="connsiteY6" fmla="*/ 12501 h 12501"/>
              <a:gd name="connsiteX7" fmla="*/ 0 w 14314"/>
              <a:gd name="connsiteY7" fmla="*/ 11 h 12501"/>
              <a:gd name="connsiteX0" fmla="*/ 0 w 14314"/>
              <a:gd name="connsiteY0" fmla="*/ 11 h 15182"/>
              <a:gd name="connsiteX1" fmla="*/ 14314 w 14314"/>
              <a:gd name="connsiteY1" fmla="*/ 0 h 15182"/>
              <a:gd name="connsiteX2" fmla="*/ 14298 w 14314"/>
              <a:gd name="connsiteY2" fmla="*/ 5918 h 15182"/>
              <a:gd name="connsiteX3" fmla="*/ 12488 w 14314"/>
              <a:gd name="connsiteY3" fmla="*/ 7513 h 15182"/>
              <a:gd name="connsiteX4" fmla="*/ 14291 w 14314"/>
              <a:gd name="connsiteY4" fmla="*/ 9092 h 15182"/>
              <a:gd name="connsiteX5" fmla="*/ 14291 w 14314"/>
              <a:gd name="connsiteY5" fmla="*/ 15182 h 15182"/>
              <a:gd name="connsiteX6" fmla="*/ 1 w 14314"/>
              <a:gd name="connsiteY6" fmla="*/ 12501 h 15182"/>
              <a:gd name="connsiteX7" fmla="*/ 0 w 14314"/>
              <a:gd name="connsiteY7" fmla="*/ 11 h 15182"/>
              <a:gd name="connsiteX0" fmla="*/ 15 w 14329"/>
              <a:gd name="connsiteY0" fmla="*/ 11 h 15182"/>
              <a:gd name="connsiteX1" fmla="*/ 14329 w 14329"/>
              <a:gd name="connsiteY1" fmla="*/ 0 h 15182"/>
              <a:gd name="connsiteX2" fmla="*/ 14313 w 14329"/>
              <a:gd name="connsiteY2" fmla="*/ 5918 h 15182"/>
              <a:gd name="connsiteX3" fmla="*/ 12503 w 14329"/>
              <a:gd name="connsiteY3" fmla="*/ 7513 h 15182"/>
              <a:gd name="connsiteX4" fmla="*/ 14306 w 14329"/>
              <a:gd name="connsiteY4" fmla="*/ 9092 h 15182"/>
              <a:gd name="connsiteX5" fmla="*/ 14306 w 14329"/>
              <a:gd name="connsiteY5" fmla="*/ 15182 h 15182"/>
              <a:gd name="connsiteX6" fmla="*/ 0 w 14329"/>
              <a:gd name="connsiteY6" fmla="*/ 15163 h 15182"/>
              <a:gd name="connsiteX7" fmla="*/ 15 w 14329"/>
              <a:gd name="connsiteY7" fmla="*/ 11 h 1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29" h="15182">
                <a:moveTo>
                  <a:pt x="15" y="11"/>
                </a:moveTo>
                <a:lnTo>
                  <a:pt x="14329" y="0"/>
                </a:lnTo>
                <a:cubicBezTo>
                  <a:pt x="14325" y="2077"/>
                  <a:pt x="14313" y="4299"/>
                  <a:pt x="14313" y="5918"/>
                </a:cubicBezTo>
                <a:cubicBezTo>
                  <a:pt x="13384" y="5617"/>
                  <a:pt x="12503" y="6398"/>
                  <a:pt x="12503" y="7513"/>
                </a:cubicBezTo>
                <a:cubicBezTo>
                  <a:pt x="12503" y="8612"/>
                  <a:pt x="13398" y="9401"/>
                  <a:pt x="14306" y="9092"/>
                </a:cubicBezTo>
                <a:lnTo>
                  <a:pt x="14306" y="15182"/>
                </a:lnTo>
                <a:lnTo>
                  <a:pt x="0" y="15163"/>
                </a:lnTo>
                <a:cubicBezTo>
                  <a:pt x="0" y="11830"/>
                  <a:pt x="15" y="3344"/>
                  <a:pt x="15" y="11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bg1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870856" y="-1806"/>
            <a:ext cx="5646057" cy="887566"/>
          </a:xfrm>
          <a:custGeom>
            <a:avLst/>
            <a:gdLst>
              <a:gd name="T0" fmla="*/ 0 w 2728"/>
              <a:gd name="T1" fmla="*/ 0 h 357"/>
              <a:gd name="T2" fmla="*/ 2728 w 2728"/>
              <a:gd name="T3" fmla="*/ 0 h 357"/>
              <a:gd name="T4" fmla="*/ 2728 w 2728"/>
              <a:gd name="T5" fmla="*/ 97 h 357"/>
              <a:gd name="T6" fmla="*/ 2620 w 2728"/>
              <a:gd name="T7" fmla="*/ 178 h 357"/>
              <a:gd name="T8" fmla="*/ 2728 w 2728"/>
              <a:gd name="T9" fmla="*/ 259 h 357"/>
              <a:gd name="T10" fmla="*/ 2728 w 2728"/>
              <a:gd name="T11" fmla="*/ 357 h 357"/>
              <a:gd name="T12" fmla="*/ 0 w 2728"/>
              <a:gd name="T13" fmla="*/ 357 h 357"/>
              <a:gd name="T14" fmla="*/ 0 w 2728"/>
              <a:gd name="T15" fmla="*/ 0 h 357"/>
              <a:gd name="connsiteX0" fmla="*/ 926 w 10672"/>
              <a:gd name="connsiteY0" fmla="*/ 201 h 10201"/>
              <a:gd name="connsiteX1" fmla="*/ 10000 w 10672"/>
              <a:gd name="connsiteY1" fmla="*/ 201 h 10201"/>
              <a:gd name="connsiteX2" fmla="*/ 10000 w 10672"/>
              <a:gd name="connsiteY2" fmla="*/ 2918 h 10201"/>
              <a:gd name="connsiteX3" fmla="*/ 9604 w 10672"/>
              <a:gd name="connsiteY3" fmla="*/ 5187 h 10201"/>
              <a:gd name="connsiteX4" fmla="*/ 10000 w 10672"/>
              <a:gd name="connsiteY4" fmla="*/ 7456 h 10201"/>
              <a:gd name="connsiteX5" fmla="*/ 10000 w 10672"/>
              <a:gd name="connsiteY5" fmla="*/ 10201 h 10201"/>
              <a:gd name="connsiteX6" fmla="*/ 0 w 10672"/>
              <a:gd name="connsiteY6" fmla="*/ 10201 h 10201"/>
              <a:gd name="connsiteX7" fmla="*/ 926 w 10672"/>
              <a:gd name="connsiteY7" fmla="*/ 201 h 10201"/>
              <a:gd name="connsiteX0" fmla="*/ 97 w 9843"/>
              <a:gd name="connsiteY0" fmla="*/ 201 h 10201"/>
              <a:gd name="connsiteX1" fmla="*/ 9171 w 9843"/>
              <a:gd name="connsiteY1" fmla="*/ 201 h 10201"/>
              <a:gd name="connsiteX2" fmla="*/ 9171 w 9843"/>
              <a:gd name="connsiteY2" fmla="*/ 2918 h 10201"/>
              <a:gd name="connsiteX3" fmla="*/ 8775 w 9843"/>
              <a:gd name="connsiteY3" fmla="*/ 5187 h 10201"/>
              <a:gd name="connsiteX4" fmla="*/ 9171 w 9843"/>
              <a:gd name="connsiteY4" fmla="*/ 7456 h 10201"/>
              <a:gd name="connsiteX5" fmla="*/ 9171 w 9843"/>
              <a:gd name="connsiteY5" fmla="*/ 10201 h 10201"/>
              <a:gd name="connsiteX6" fmla="*/ 35 w 9843"/>
              <a:gd name="connsiteY6" fmla="*/ 10201 h 10201"/>
              <a:gd name="connsiteX7" fmla="*/ 97 w 9843"/>
              <a:gd name="connsiteY7" fmla="*/ 201 h 10201"/>
              <a:gd name="connsiteX0" fmla="*/ 99 w 10013"/>
              <a:gd name="connsiteY0" fmla="*/ 0 h 9803"/>
              <a:gd name="connsiteX1" fmla="*/ 9317 w 10013"/>
              <a:gd name="connsiteY1" fmla="*/ 0 h 9803"/>
              <a:gd name="connsiteX2" fmla="*/ 9317 w 10013"/>
              <a:gd name="connsiteY2" fmla="*/ 2664 h 9803"/>
              <a:gd name="connsiteX3" fmla="*/ 8915 w 10013"/>
              <a:gd name="connsiteY3" fmla="*/ 4888 h 9803"/>
              <a:gd name="connsiteX4" fmla="*/ 9317 w 10013"/>
              <a:gd name="connsiteY4" fmla="*/ 7112 h 9803"/>
              <a:gd name="connsiteX5" fmla="*/ 9317 w 10013"/>
              <a:gd name="connsiteY5" fmla="*/ 9803 h 9803"/>
              <a:gd name="connsiteX6" fmla="*/ 36 w 10013"/>
              <a:gd name="connsiteY6" fmla="*/ 9803 h 9803"/>
              <a:gd name="connsiteX7" fmla="*/ 99 w 10013"/>
              <a:gd name="connsiteY7" fmla="*/ 0 h 9803"/>
              <a:gd name="connsiteX0" fmla="*/ 99 w 9305"/>
              <a:gd name="connsiteY0" fmla="*/ 0 h 10000"/>
              <a:gd name="connsiteX1" fmla="*/ 9305 w 9305"/>
              <a:gd name="connsiteY1" fmla="*/ 0 h 10000"/>
              <a:gd name="connsiteX2" fmla="*/ 9305 w 9305"/>
              <a:gd name="connsiteY2" fmla="*/ 2718 h 10000"/>
              <a:gd name="connsiteX3" fmla="*/ 8903 w 9305"/>
              <a:gd name="connsiteY3" fmla="*/ 4986 h 10000"/>
              <a:gd name="connsiteX4" fmla="*/ 9305 w 9305"/>
              <a:gd name="connsiteY4" fmla="*/ 7255 h 10000"/>
              <a:gd name="connsiteX5" fmla="*/ 9305 w 9305"/>
              <a:gd name="connsiteY5" fmla="*/ 10000 h 10000"/>
              <a:gd name="connsiteX6" fmla="*/ 36 w 9305"/>
              <a:gd name="connsiteY6" fmla="*/ 10000 h 10000"/>
              <a:gd name="connsiteX7" fmla="*/ 99 w 9305"/>
              <a:gd name="connsiteY7" fmla="*/ 0 h 10000"/>
              <a:gd name="connsiteX0" fmla="*/ 169 w 10063"/>
              <a:gd name="connsiteY0" fmla="*/ 0 h 10000"/>
              <a:gd name="connsiteX1" fmla="*/ 10063 w 10063"/>
              <a:gd name="connsiteY1" fmla="*/ 0 h 10000"/>
              <a:gd name="connsiteX2" fmla="*/ 10063 w 10063"/>
              <a:gd name="connsiteY2" fmla="*/ 2718 h 10000"/>
              <a:gd name="connsiteX3" fmla="*/ 9631 w 10063"/>
              <a:gd name="connsiteY3" fmla="*/ 4986 h 10000"/>
              <a:gd name="connsiteX4" fmla="*/ 10063 w 10063"/>
              <a:gd name="connsiteY4" fmla="*/ 7255 h 10000"/>
              <a:gd name="connsiteX5" fmla="*/ 10063 w 10063"/>
              <a:gd name="connsiteY5" fmla="*/ 10000 h 10000"/>
              <a:gd name="connsiteX6" fmla="*/ 102 w 10063"/>
              <a:gd name="connsiteY6" fmla="*/ 10000 h 10000"/>
              <a:gd name="connsiteX7" fmla="*/ 169 w 10063"/>
              <a:gd name="connsiteY7" fmla="*/ 0 h 10000"/>
              <a:gd name="connsiteX0" fmla="*/ 68 w 9962"/>
              <a:gd name="connsiteY0" fmla="*/ 0 h 10000"/>
              <a:gd name="connsiteX1" fmla="*/ 9962 w 9962"/>
              <a:gd name="connsiteY1" fmla="*/ 0 h 10000"/>
              <a:gd name="connsiteX2" fmla="*/ 9962 w 9962"/>
              <a:gd name="connsiteY2" fmla="*/ 2718 h 10000"/>
              <a:gd name="connsiteX3" fmla="*/ 9530 w 9962"/>
              <a:gd name="connsiteY3" fmla="*/ 4986 h 10000"/>
              <a:gd name="connsiteX4" fmla="*/ 9962 w 9962"/>
              <a:gd name="connsiteY4" fmla="*/ 7255 h 10000"/>
              <a:gd name="connsiteX5" fmla="*/ 9962 w 9962"/>
              <a:gd name="connsiteY5" fmla="*/ 10000 h 10000"/>
              <a:gd name="connsiteX6" fmla="*/ 1 w 9962"/>
              <a:gd name="connsiteY6" fmla="*/ 10000 h 10000"/>
              <a:gd name="connsiteX7" fmla="*/ 68 w 9962"/>
              <a:gd name="connsiteY7" fmla="*/ 0 h 10000"/>
              <a:gd name="connsiteX0" fmla="*/ 18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2718 h 10000"/>
              <a:gd name="connsiteX3" fmla="*/ 9566 w 10000"/>
              <a:gd name="connsiteY3" fmla="*/ 4986 h 10000"/>
              <a:gd name="connsiteX4" fmla="*/ 10000 w 10000"/>
              <a:gd name="connsiteY4" fmla="*/ 7255 h 10000"/>
              <a:gd name="connsiteX5" fmla="*/ 10000 w 10000"/>
              <a:gd name="connsiteY5" fmla="*/ 10000 h 10000"/>
              <a:gd name="connsiteX6" fmla="*/ 1 w 10000"/>
              <a:gd name="connsiteY6" fmla="*/ 10000 h 10000"/>
              <a:gd name="connsiteX7" fmla="*/ 18 w 10000"/>
              <a:gd name="connsiteY7" fmla="*/ 0 h 10000"/>
              <a:gd name="connsiteX0" fmla="*/ 0 w 10011"/>
              <a:gd name="connsiteY0" fmla="*/ 0 h 10050"/>
              <a:gd name="connsiteX1" fmla="*/ 10011 w 10011"/>
              <a:gd name="connsiteY1" fmla="*/ 50 h 10050"/>
              <a:gd name="connsiteX2" fmla="*/ 10011 w 10011"/>
              <a:gd name="connsiteY2" fmla="*/ 2768 h 10050"/>
              <a:gd name="connsiteX3" fmla="*/ 9577 w 10011"/>
              <a:gd name="connsiteY3" fmla="*/ 5036 h 10050"/>
              <a:gd name="connsiteX4" fmla="*/ 10011 w 10011"/>
              <a:gd name="connsiteY4" fmla="*/ 7305 h 10050"/>
              <a:gd name="connsiteX5" fmla="*/ 10011 w 10011"/>
              <a:gd name="connsiteY5" fmla="*/ 10050 h 10050"/>
              <a:gd name="connsiteX6" fmla="*/ 12 w 10011"/>
              <a:gd name="connsiteY6" fmla="*/ 10050 h 10050"/>
              <a:gd name="connsiteX7" fmla="*/ 0 w 10011"/>
              <a:gd name="connsiteY7" fmla="*/ 0 h 10050"/>
              <a:gd name="connsiteX0" fmla="*/ 3 w 10000"/>
              <a:gd name="connsiteY0" fmla="*/ 0 h 10050"/>
              <a:gd name="connsiteX1" fmla="*/ 10000 w 10000"/>
              <a:gd name="connsiteY1" fmla="*/ 50 h 10050"/>
              <a:gd name="connsiteX2" fmla="*/ 10000 w 10000"/>
              <a:gd name="connsiteY2" fmla="*/ 2768 h 10050"/>
              <a:gd name="connsiteX3" fmla="*/ 9566 w 10000"/>
              <a:gd name="connsiteY3" fmla="*/ 5036 h 10050"/>
              <a:gd name="connsiteX4" fmla="*/ 10000 w 10000"/>
              <a:gd name="connsiteY4" fmla="*/ 7305 h 10050"/>
              <a:gd name="connsiteX5" fmla="*/ 10000 w 10000"/>
              <a:gd name="connsiteY5" fmla="*/ 10050 h 10050"/>
              <a:gd name="connsiteX6" fmla="*/ 1 w 10000"/>
              <a:gd name="connsiteY6" fmla="*/ 10050 h 10050"/>
              <a:gd name="connsiteX7" fmla="*/ 3 w 10000"/>
              <a:gd name="connsiteY7" fmla="*/ 0 h 10050"/>
              <a:gd name="connsiteX0" fmla="*/ 3 w 10000"/>
              <a:gd name="connsiteY0" fmla="*/ 0 h 10898"/>
              <a:gd name="connsiteX1" fmla="*/ 10000 w 10000"/>
              <a:gd name="connsiteY1" fmla="*/ 50 h 10898"/>
              <a:gd name="connsiteX2" fmla="*/ 10000 w 10000"/>
              <a:gd name="connsiteY2" fmla="*/ 2768 h 10898"/>
              <a:gd name="connsiteX3" fmla="*/ 9566 w 10000"/>
              <a:gd name="connsiteY3" fmla="*/ 5036 h 10898"/>
              <a:gd name="connsiteX4" fmla="*/ 10000 w 10000"/>
              <a:gd name="connsiteY4" fmla="*/ 7305 h 10898"/>
              <a:gd name="connsiteX5" fmla="*/ 10000 w 10000"/>
              <a:gd name="connsiteY5" fmla="*/ 10898 h 10898"/>
              <a:gd name="connsiteX6" fmla="*/ 1 w 10000"/>
              <a:gd name="connsiteY6" fmla="*/ 10050 h 10898"/>
              <a:gd name="connsiteX7" fmla="*/ 3 w 10000"/>
              <a:gd name="connsiteY7" fmla="*/ 0 h 10898"/>
              <a:gd name="connsiteX0" fmla="*/ 1 w 9998"/>
              <a:gd name="connsiteY0" fmla="*/ 0 h 10898"/>
              <a:gd name="connsiteX1" fmla="*/ 9998 w 9998"/>
              <a:gd name="connsiteY1" fmla="*/ 50 h 10898"/>
              <a:gd name="connsiteX2" fmla="*/ 9998 w 9998"/>
              <a:gd name="connsiteY2" fmla="*/ 2768 h 10898"/>
              <a:gd name="connsiteX3" fmla="*/ 9564 w 9998"/>
              <a:gd name="connsiteY3" fmla="*/ 5036 h 10898"/>
              <a:gd name="connsiteX4" fmla="*/ 9998 w 9998"/>
              <a:gd name="connsiteY4" fmla="*/ 7305 h 10898"/>
              <a:gd name="connsiteX5" fmla="*/ 9998 w 9998"/>
              <a:gd name="connsiteY5" fmla="*/ 10898 h 10898"/>
              <a:gd name="connsiteX6" fmla="*/ 7 w 9998"/>
              <a:gd name="connsiteY6" fmla="*/ 10686 h 10898"/>
              <a:gd name="connsiteX7" fmla="*/ 1 w 9998"/>
              <a:gd name="connsiteY7" fmla="*/ 0 h 10898"/>
              <a:gd name="connsiteX0" fmla="*/ 2 w 10001"/>
              <a:gd name="connsiteY0" fmla="*/ 0 h 10000"/>
              <a:gd name="connsiteX1" fmla="*/ 10001 w 10001"/>
              <a:gd name="connsiteY1" fmla="*/ 46 h 10000"/>
              <a:gd name="connsiteX2" fmla="*/ 10001 w 10001"/>
              <a:gd name="connsiteY2" fmla="*/ 2540 h 10000"/>
              <a:gd name="connsiteX3" fmla="*/ 9567 w 10001"/>
              <a:gd name="connsiteY3" fmla="*/ 4621 h 10000"/>
              <a:gd name="connsiteX4" fmla="*/ 10001 w 10001"/>
              <a:gd name="connsiteY4" fmla="*/ 6703 h 10000"/>
              <a:gd name="connsiteX5" fmla="*/ 10001 w 10001"/>
              <a:gd name="connsiteY5" fmla="*/ 10000 h 10000"/>
              <a:gd name="connsiteX6" fmla="*/ 0 w 10001"/>
              <a:gd name="connsiteY6" fmla="*/ 9902 h 10000"/>
              <a:gd name="connsiteX7" fmla="*/ 2 w 10001"/>
              <a:gd name="connsiteY7" fmla="*/ 0 h 10000"/>
              <a:gd name="connsiteX0" fmla="*/ 2 w 10001"/>
              <a:gd name="connsiteY0" fmla="*/ 0 h 10000"/>
              <a:gd name="connsiteX1" fmla="*/ 10001 w 10001"/>
              <a:gd name="connsiteY1" fmla="*/ 46 h 10000"/>
              <a:gd name="connsiteX2" fmla="*/ 10001 w 10001"/>
              <a:gd name="connsiteY2" fmla="*/ 2540 h 10000"/>
              <a:gd name="connsiteX3" fmla="*/ 9567 w 10001"/>
              <a:gd name="connsiteY3" fmla="*/ 4621 h 10000"/>
              <a:gd name="connsiteX4" fmla="*/ 10001 w 10001"/>
              <a:gd name="connsiteY4" fmla="*/ 6703 h 10000"/>
              <a:gd name="connsiteX5" fmla="*/ 10001 w 10001"/>
              <a:gd name="connsiteY5" fmla="*/ 10000 h 10000"/>
              <a:gd name="connsiteX6" fmla="*/ 0 w 10001"/>
              <a:gd name="connsiteY6" fmla="*/ 9805 h 10000"/>
              <a:gd name="connsiteX7" fmla="*/ 2 w 10001"/>
              <a:gd name="connsiteY7" fmla="*/ 0 h 10000"/>
              <a:gd name="connsiteX0" fmla="*/ 2 w 10001"/>
              <a:gd name="connsiteY0" fmla="*/ 0 h 10000"/>
              <a:gd name="connsiteX1" fmla="*/ 10001 w 10001"/>
              <a:gd name="connsiteY1" fmla="*/ 46 h 10000"/>
              <a:gd name="connsiteX2" fmla="*/ 10001 w 10001"/>
              <a:gd name="connsiteY2" fmla="*/ 2540 h 10000"/>
              <a:gd name="connsiteX3" fmla="*/ 9567 w 10001"/>
              <a:gd name="connsiteY3" fmla="*/ 4621 h 10000"/>
              <a:gd name="connsiteX4" fmla="*/ 10001 w 10001"/>
              <a:gd name="connsiteY4" fmla="*/ 6703 h 10000"/>
              <a:gd name="connsiteX5" fmla="*/ 10001 w 10001"/>
              <a:gd name="connsiteY5" fmla="*/ 10000 h 10000"/>
              <a:gd name="connsiteX6" fmla="*/ 0 w 10001"/>
              <a:gd name="connsiteY6" fmla="*/ 9854 h 10000"/>
              <a:gd name="connsiteX7" fmla="*/ 2 w 10001"/>
              <a:gd name="connsiteY7" fmla="*/ 0 h 10000"/>
              <a:gd name="connsiteX0" fmla="*/ 2 w 10001"/>
              <a:gd name="connsiteY0" fmla="*/ 0 h 10000"/>
              <a:gd name="connsiteX1" fmla="*/ 10001 w 10001"/>
              <a:gd name="connsiteY1" fmla="*/ 46 h 10000"/>
              <a:gd name="connsiteX2" fmla="*/ 10001 w 10001"/>
              <a:gd name="connsiteY2" fmla="*/ 2540 h 10000"/>
              <a:gd name="connsiteX3" fmla="*/ 9567 w 10001"/>
              <a:gd name="connsiteY3" fmla="*/ 4621 h 10000"/>
              <a:gd name="connsiteX4" fmla="*/ 10001 w 10001"/>
              <a:gd name="connsiteY4" fmla="*/ 6703 h 10000"/>
              <a:gd name="connsiteX5" fmla="*/ 10001 w 10001"/>
              <a:gd name="connsiteY5" fmla="*/ 10000 h 10000"/>
              <a:gd name="connsiteX6" fmla="*/ 0 w 10001"/>
              <a:gd name="connsiteY6" fmla="*/ 9903 h 10000"/>
              <a:gd name="connsiteX7" fmla="*/ 2 w 10001"/>
              <a:gd name="connsiteY7" fmla="*/ 0 h 10000"/>
              <a:gd name="connsiteX0" fmla="*/ 2 w 10001"/>
              <a:gd name="connsiteY0" fmla="*/ 0 h 10000"/>
              <a:gd name="connsiteX1" fmla="*/ 10001 w 10001"/>
              <a:gd name="connsiteY1" fmla="*/ 46 h 10000"/>
              <a:gd name="connsiteX2" fmla="*/ 10001 w 10001"/>
              <a:gd name="connsiteY2" fmla="*/ 2540 h 10000"/>
              <a:gd name="connsiteX3" fmla="*/ 9567 w 10001"/>
              <a:gd name="connsiteY3" fmla="*/ 4621 h 10000"/>
              <a:gd name="connsiteX4" fmla="*/ 10001 w 10001"/>
              <a:gd name="connsiteY4" fmla="*/ 6703 h 10000"/>
              <a:gd name="connsiteX5" fmla="*/ 10001 w 10001"/>
              <a:gd name="connsiteY5" fmla="*/ 10000 h 10000"/>
              <a:gd name="connsiteX6" fmla="*/ 0 w 10001"/>
              <a:gd name="connsiteY6" fmla="*/ 9952 h 10000"/>
              <a:gd name="connsiteX7" fmla="*/ 2 w 10001"/>
              <a:gd name="connsiteY7" fmla="*/ 0 h 10000"/>
              <a:gd name="connsiteX0" fmla="*/ 2 w 10001"/>
              <a:gd name="connsiteY0" fmla="*/ 818 h 10818"/>
              <a:gd name="connsiteX1" fmla="*/ 10001 w 10001"/>
              <a:gd name="connsiteY1" fmla="*/ 0 h 10818"/>
              <a:gd name="connsiteX2" fmla="*/ 10001 w 10001"/>
              <a:gd name="connsiteY2" fmla="*/ 3358 h 10818"/>
              <a:gd name="connsiteX3" fmla="*/ 9567 w 10001"/>
              <a:gd name="connsiteY3" fmla="*/ 5439 h 10818"/>
              <a:gd name="connsiteX4" fmla="*/ 10001 w 10001"/>
              <a:gd name="connsiteY4" fmla="*/ 7521 h 10818"/>
              <a:gd name="connsiteX5" fmla="*/ 10001 w 10001"/>
              <a:gd name="connsiteY5" fmla="*/ 10818 h 10818"/>
              <a:gd name="connsiteX6" fmla="*/ 0 w 10001"/>
              <a:gd name="connsiteY6" fmla="*/ 10770 h 10818"/>
              <a:gd name="connsiteX7" fmla="*/ 2 w 10001"/>
              <a:gd name="connsiteY7" fmla="*/ 818 h 10818"/>
              <a:gd name="connsiteX0" fmla="*/ 2 w 10001"/>
              <a:gd name="connsiteY0" fmla="*/ 5 h 10818"/>
              <a:gd name="connsiteX1" fmla="*/ 10001 w 10001"/>
              <a:gd name="connsiteY1" fmla="*/ 0 h 10818"/>
              <a:gd name="connsiteX2" fmla="*/ 10001 w 10001"/>
              <a:gd name="connsiteY2" fmla="*/ 3358 h 10818"/>
              <a:gd name="connsiteX3" fmla="*/ 9567 w 10001"/>
              <a:gd name="connsiteY3" fmla="*/ 5439 h 10818"/>
              <a:gd name="connsiteX4" fmla="*/ 10001 w 10001"/>
              <a:gd name="connsiteY4" fmla="*/ 7521 h 10818"/>
              <a:gd name="connsiteX5" fmla="*/ 10001 w 10001"/>
              <a:gd name="connsiteY5" fmla="*/ 10818 h 10818"/>
              <a:gd name="connsiteX6" fmla="*/ 0 w 10001"/>
              <a:gd name="connsiteY6" fmla="*/ 10770 h 10818"/>
              <a:gd name="connsiteX7" fmla="*/ 2 w 10001"/>
              <a:gd name="connsiteY7" fmla="*/ 5 h 10818"/>
              <a:gd name="connsiteX0" fmla="*/ 2 w 10001"/>
              <a:gd name="connsiteY0" fmla="*/ 5 h 10850"/>
              <a:gd name="connsiteX1" fmla="*/ 10001 w 10001"/>
              <a:gd name="connsiteY1" fmla="*/ 0 h 10850"/>
              <a:gd name="connsiteX2" fmla="*/ 10001 w 10001"/>
              <a:gd name="connsiteY2" fmla="*/ 3358 h 10850"/>
              <a:gd name="connsiteX3" fmla="*/ 9567 w 10001"/>
              <a:gd name="connsiteY3" fmla="*/ 5439 h 10850"/>
              <a:gd name="connsiteX4" fmla="*/ 10001 w 10001"/>
              <a:gd name="connsiteY4" fmla="*/ 7521 h 10850"/>
              <a:gd name="connsiteX5" fmla="*/ 9996 w 10001"/>
              <a:gd name="connsiteY5" fmla="*/ 10850 h 10850"/>
              <a:gd name="connsiteX6" fmla="*/ 0 w 10001"/>
              <a:gd name="connsiteY6" fmla="*/ 10770 h 10850"/>
              <a:gd name="connsiteX7" fmla="*/ 2 w 10001"/>
              <a:gd name="connsiteY7" fmla="*/ 5 h 10850"/>
              <a:gd name="connsiteX0" fmla="*/ 2 w 10001"/>
              <a:gd name="connsiteY0" fmla="*/ 5 h 10850"/>
              <a:gd name="connsiteX1" fmla="*/ 10001 w 10001"/>
              <a:gd name="connsiteY1" fmla="*/ 0 h 10850"/>
              <a:gd name="connsiteX2" fmla="*/ 10001 w 10001"/>
              <a:gd name="connsiteY2" fmla="*/ 3358 h 10850"/>
              <a:gd name="connsiteX3" fmla="*/ 9567 w 10001"/>
              <a:gd name="connsiteY3" fmla="*/ 5439 h 10850"/>
              <a:gd name="connsiteX4" fmla="*/ 10001 w 10001"/>
              <a:gd name="connsiteY4" fmla="*/ 7521 h 10850"/>
              <a:gd name="connsiteX5" fmla="*/ 9996 w 10001"/>
              <a:gd name="connsiteY5" fmla="*/ 10850 h 10850"/>
              <a:gd name="connsiteX6" fmla="*/ 0 w 10001"/>
              <a:gd name="connsiteY6" fmla="*/ 10835 h 10850"/>
              <a:gd name="connsiteX7" fmla="*/ 2 w 10001"/>
              <a:gd name="connsiteY7" fmla="*/ 5 h 1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1" h="10850">
                <a:moveTo>
                  <a:pt x="2" y="5"/>
                </a:moveTo>
                <a:lnTo>
                  <a:pt x="10001" y="0"/>
                </a:lnTo>
                <a:lnTo>
                  <a:pt x="10001" y="3358"/>
                </a:lnTo>
                <a:cubicBezTo>
                  <a:pt x="9776" y="2972"/>
                  <a:pt x="9567" y="3999"/>
                  <a:pt x="9567" y="5439"/>
                </a:cubicBezTo>
                <a:cubicBezTo>
                  <a:pt x="9567" y="6879"/>
                  <a:pt x="9780" y="7906"/>
                  <a:pt x="10001" y="7521"/>
                </a:cubicBezTo>
                <a:cubicBezTo>
                  <a:pt x="9999" y="8631"/>
                  <a:pt x="9998" y="9740"/>
                  <a:pt x="9996" y="10850"/>
                </a:cubicBezTo>
                <a:lnTo>
                  <a:pt x="0" y="10835"/>
                </a:lnTo>
                <a:cubicBezTo>
                  <a:pt x="-2" y="7494"/>
                  <a:pt x="1" y="4120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sz="1350" dirty="0"/>
              <a:t> </a:t>
            </a:r>
          </a:p>
        </p:txBody>
      </p:sp>
      <p:sp>
        <p:nvSpPr>
          <p:cNvPr id="37" name="Freeform 11"/>
          <p:cNvSpPr>
            <a:spLocks/>
          </p:cNvSpPr>
          <p:nvPr/>
        </p:nvSpPr>
        <p:spPr bwMode="auto">
          <a:xfrm>
            <a:off x="6280546" y="-2544"/>
            <a:ext cx="5173252" cy="887534"/>
          </a:xfrm>
          <a:custGeom>
            <a:avLst/>
            <a:gdLst>
              <a:gd name="T0" fmla="*/ 109 w 1979"/>
              <a:gd name="T1" fmla="*/ 245 h 357"/>
              <a:gd name="T2" fmla="*/ 75 w 1979"/>
              <a:gd name="T3" fmla="*/ 253 h 357"/>
              <a:gd name="T4" fmla="*/ 0 w 1979"/>
              <a:gd name="T5" fmla="*/ 178 h 357"/>
              <a:gd name="T6" fmla="*/ 75 w 1979"/>
              <a:gd name="T7" fmla="*/ 103 h 357"/>
              <a:gd name="T8" fmla="*/ 109 w 1979"/>
              <a:gd name="T9" fmla="*/ 111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5 h 357"/>
              <a:gd name="connsiteX0" fmla="*/ 786 w 11409"/>
              <a:gd name="connsiteY0" fmla="*/ 7073 h 10210"/>
              <a:gd name="connsiteX1" fmla="*/ 614 w 11409"/>
              <a:gd name="connsiteY1" fmla="*/ 7297 h 10210"/>
              <a:gd name="connsiteX2" fmla="*/ 235 w 11409"/>
              <a:gd name="connsiteY2" fmla="*/ 5196 h 10210"/>
              <a:gd name="connsiteX3" fmla="*/ 614 w 11409"/>
              <a:gd name="connsiteY3" fmla="*/ 3095 h 10210"/>
              <a:gd name="connsiteX4" fmla="*/ 786 w 11409"/>
              <a:gd name="connsiteY4" fmla="*/ 3319 h 10210"/>
              <a:gd name="connsiteX5" fmla="*/ 786 w 11409"/>
              <a:gd name="connsiteY5" fmla="*/ 210 h 10210"/>
              <a:gd name="connsiteX6" fmla="*/ 11409 w 11409"/>
              <a:gd name="connsiteY6" fmla="*/ 271 h 10210"/>
              <a:gd name="connsiteX7" fmla="*/ 10235 w 11409"/>
              <a:gd name="connsiteY7" fmla="*/ 10210 h 10210"/>
              <a:gd name="connsiteX8" fmla="*/ 786 w 11409"/>
              <a:gd name="connsiteY8" fmla="*/ 10210 h 10210"/>
              <a:gd name="connsiteX9" fmla="*/ 786 w 11409"/>
              <a:gd name="connsiteY9" fmla="*/ 7073 h 10210"/>
              <a:gd name="connsiteX0" fmla="*/ 786 w 12199"/>
              <a:gd name="connsiteY0" fmla="*/ 7694 h 10892"/>
              <a:gd name="connsiteX1" fmla="*/ 614 w 12199"/>
              <a:gd name="connsiteY1" fmla="*/ 7918 h 10892"/>
              <a:gd name="connsiteX2" fmla="*/ 235 w 12199"/>
              <a:gd name="connsiteY2" fmla="*/ 5817 h 10892"/>
              <a:gd name="connsiteX3" fmla="*/ 614 w 12199"/>
              <a:gd name="connsiteY3" fmla="*/ 3716 h 10892"/>
              <a:gd name="connsiteX4" fmla="*/ 786 w 12199"/>
              <a:gd name="connsiteY4" fmla="*/ 3940 h 10892"/>
              <a:gd name="connsiteX5" fmla="*/ 786 w 12199"/>
              <a:gd name="connsiteY5" fmla="*/ 831 h 10892"/>
              <a:gd name="connsiteX6" fmla="*/ 11409 w 12199"/>
              <a:gd name="connsiteY6" fmla="*/ 892 h 10892"/>
              <a:gd name="connsiteX7" fmla="*/ 11420 w 12199"/>
              <a:gd name="connsiteY7" fmla="*/ 10892 h 10892"/>
              <a:gd name="connsiteX8" fmla="*/ 786 w 12199"/>
              <a:gd name="connsiteY8" fmla="*/ 10831 h 10892"/>
              <a:gd name="connsiteX9" fmla="*/ 786 w 12199"/>
              <a:gd name="connsiteY9" fmla="*/ 7694 h 10892"/>
              <a:gd name="connsiteX0" fmla="*/ 551 w 11964"/>
              <a:gd name="connsiteY0" fmla="*/ 7694 h 10892"/>
              <a:gd name="connsiteX1" fmla="*/ 379 w 11964"/>
              <a:gd name="connsiteY1" fmla="*/ 7918 h 10892"/>
              <a:gd name="connsiteX2" fmla="*/ 0 w 11964"/>
              <a:gd name="connsiteY2" fmla="*/ 5817 h 10892"/>
              <a:gd name="connsiteX3" fmla="*/ 379 w 11964"/>
              <a:gd name="connsiteY3" fmla="*/ 3716 h 10892"/>
              <a:gd name="connsiteX4" fmla="*/ 551 w 11964"/>
              <a:gd name="connsiteY4" fmla="*/ 3940 h 10892"/>
              <a:gd name="connsiteX5" fmla="*/ 551 w 11964"/>
              <a:gd name="connsiteY5" fmla="*/ 831 h 10892"/>
              <a:gd name="connsiteX6" fmla="*/ 11174 w 11964"/>
              <a:gd name="connsiteY6" fmla="*/ 892 h 10892"/>
              <a:gd name="connsiteX7" fmla="*/ 11185 w 11964"/>
              <a:gd name="connsiteY7" fmla="*/ 10892 h 10892"/>
              <a:gd name="connsiteX8" fmla="*/ 551 w 11964"/>
              <a:gd name="connsiteY8" fmla="*/ 10831 h 10892"/>
              <a:gd name="connsiteX9" fmla="*/ 551 w 11964"/>
              <a:gd name="connsiteY9" fmla="*/ 7694 h 10892"/>
              <a:gd name="connsiteX0" fmla="*/ 551 w 11964"/>
              <a:gd name="connsiteY0" fmla="*/ 7569 h 10767"/>
              <a:gd name="connsiteX1" fmla="*/ 379 w 11964"/>
              <a:gd name="connsiteY1" fmla="*/ 7793 h 10767"/>
              <a:gd name="connsiteX2" fmla="*/ 0 w 11964"/>
              <a:gd name="connsiteY2" fmla="*/ 5692 h 10767"/>
              <a:gd name="connsiteX3" fmla="*/ 379 w 11964"/>
              <a:gd name="connsiteY3" fmla="*/ 3591 h 10767"/>
              <a:gd name="connsiteX4" fmla="*/ 551 w 11964"/>
              <a:gd name="connsiteY4" fmla="*/ 3815 h 10767"/>
              <a:gd name="connsiteX5" fmla="*/ 551 w 11964"/>
              <a:gd name="connsiteY5" fmla="*/ 706 h 10767"/>
              <a:gd name="connsiteX6" fmla="*/ 11174 w 11964"/>
              <a:gd name="connsiteY6" fmla="*/ 767 h 10767"/>
              <a:gd name="connsiteX7" fmla="*/ 11185 w 11964"/>
              <a:gd name="connsiteY7" fmla="*/ 10767 h 10767"/>
              <a:gd name="connsiteX8" fmla="*/ 551 w 11964"/>
              <a:gd name="connsiteY8" fmla="*/ 10706 h 10767"/>
              <a:gd name="connsiteX9" fmla="*/ 551 w 11964"/>
              <a:gd name="connsiteY9" fmla="*/ 7569 h 10767"/>
              <a:gd name="connsiteX0" fmla="*/ 551 w 11964"/>
              <a:gd name="connsiteY0" fmla="*/ 6863 h 10061"/>
              <a:gd name="connsiteX1" fmla="*/ 379 w 11964"/>
              <a:gd name="connsiteY1" fmla="*/ 7087 h 10061"/>
              <a:gd name="connsiteX2" fmla="*/ 0 w 11964"/>
              <a:gd name="connsiteY2" fmla="*/ 4986 h 10061"/>
              <a:gd name="connsiteX3" fmla="*/ 379 w 11964"/>
              <a:gd name="connsiteY3" fmla="*/ 2885 h 10061"/>
              <a:gd name="connsiteX4" fmla="*/ 551 w 11964"/>
              <a:gd name="connsiteY4" fmla="*/ 3109 h 10061"/>
              <a:gd name="connsiteX5" fmla="*/ 551 w 11964"/>
              <a:gd name="connsiteY5" fmla="*/ 0 h 10061"/>
              <a:gd name="connsiteX6" fmla="*/ 11174 w 11964"/>
              <a:gd name="connsiteY6" fmla="*/ 61 h 10061"/>
              <a:gd name="connsiteX7" fmla="*/ 11185 w 11964"/>
              <a:gd name="connsiteY7" fmla="*/ 10061 h 10061"/>
              <a:gd name="connsiteX8" fmla="*/ 551 w 11964"/>
              <a:gd name="connsiteY8" fmla="*/ 10000 h 10061"/>
              <a:gd name="connsiteX9" fmla="*/ 551 w 11964"/>
              <a:gd name="connsiteY9" fmla="*/ 6863 h 10061"/>
              <a:gd name="connsiteX0" fmla="*/ 551 w 11964"/>
              <a:gd name="connsiteY0" fmla="*/ 6863 h 10061"/>
              <a:gd name="connsiteX1" fmla="*/ 379 w 11964"/>
              <a:gd name="connsiteY1" fmla="*/ 7087 h 10061"/>
              <a:gd name="connsiteX2" fmla="*/ 0 w 11964"/>
              <a:gd name="connsiteY2" fmla="*/ 4986 h 10061"/>
              <a:gd name="connsiteX3" fmla="*/ 379 w 11964"/>
              <a:gd name="connsiteY3" fmla="*/ 2885 h 10061"/>
              <a:gd name="connsiteX4" fmla="*/ 551 w 11964"/>
              <a:gd name="connsiteY4" fmla="*/ 3109 h 10061"/>
              <a:gd name="connsiteX5" fmla="*/ 551 w 11964"/>
              <a:gd name="connsiteY5" fmla="*/ 0 h 10061"/>
              <a:gd name="connsiteX6" fmla="*/ 11174 w 11964"/>
              <a:gd name="connsiteY6" fmla="*/ 61 h 10061"/>
              <a:gd name="connsiteX7" fmla="*/ 11185 w 11964"/>
              <a:gd name="connsiteY7" fmla="*/ 10061 h 10061"/>
              <a:gd name="connsiteX8" fmla="*/ 551 w 11964"/>
              <a:gd name="connsiteY8" fmla="*/ 10000 h 10061"/>
              <a:gd name="connsiteX9" fmla="*/ 551 w 11964"/>
              <a:gd name="connsiteY9" fmla="*/ 6863 h 10061"/>
              <a:gd name="connsiteX0" fmla="*/ 551 w 11964"/>
              <a:gd name="connsiteY0" fmla="*/ 6863 h 10061"/>
              <a:gd name="connsiteX1" fmla="*/ 379 w 11964"/>
              <a:gd name="connsiteY1" fmla="*/ 7087 h 10061"/>
              <a:gd name="connsiteX2" fmla="*/ 0 w 11964"/>
              <a:gd name="connsiteY2" fmla="*/ 4986 h 10061"/>
              <a:gd name="connsiteX3" fmla="*/ 379 w 11964"/>
              <a:gd name="connsiteY3" fmla="*/ 2885 h 10061"/>
              <a:gd name="connsiteX4" fmla="*/ 551 w 11964"/>
              <a:gd name="connsiteY4" fmla="*/ 3109 h 10061"/>
              <a:gd name="connsiteX5" fmla="*/ 551 w 11964"/>
              <a:gd name="connsiteY5" fmla="*/ 0 h 10061"/>
              <a:gd name="connsiteX6" fmla="*/ 11174 w 11964"/>
              <a:gd name="connsiteY6" fmla="*/ 61 h 10061"/>
              <a:gd name="connsiteX7" fmla="*/ 11185 w 11964"/>
              <a:gd name="connsiteY7" fmla="*/ 10061 h 10061"/>
              <a:gd name="connsiteX8" fmla="*/ 551 w 11964"/>
              <a:gd name="connsiteY8" fmla="*/ 10000 h 10061"/>
              <a:gd name="connsiteX9" fmla="*/ 551 w 11964"/>
              <a:gd name="connsiteY9" fmla="*/ 6863 h 10061"/>
              <a:gd name="connsiteX0" fmla="*/ 551 w 11185"/>
              <a:gd name="connsiteY0" fmla="*/ 6863 h 10061"/>
              <a:gd name="connsiteX1" fmla="*/ 379 w 11185"/>
              <a:gd name="connsiteY1" fmla="*/ 7087 h 10061"/>
              <a:gd name="connsiteX2" fmla="*/ 0 w 11185"/>
              <a:gd name="connsiteY2" fmla="*/ 4986 h 10061"/>
              <a:gd name="connsiteX3" fmla="*/ 379 w 11185"/>
              <a:gd name="connsiteY3" fmla="*/ 2885 h 10061"/>
              <a:gd name="connsiteX4" fmla="*/ 551 w 11185"/>
              <a:gd name="connsiteY4" fmla="*/ 3109 h 10061"/>
              <a:gd name="connsiteX5" fmla="*/ 551 w 11185"/>
              <a:gd name="connsiteY5" fmla="*/ 0 h 10061"/>
              <a:gd name="connsiteX6" fmla="*/ 11174 w 11185"/>
              <a:gd name="connsiteY6" fmla="*/ 61 h 10061"/>
              <a:gd name="connsiteX7" fmla="*/ 11185 w 11185"/>
              <a:gd name="connsiteY7" fmla="*/ 10061 h 10061"/>
              <a:gd name="connsiteX8" fmla="*/ 551 w 11185"/>
              <a:gd name="connsiteY8" fmla="*/ 10000 h 10061"/>
              <a:gd name="connsiteX9" fmla="*/ 551 w 11185"/>
              <a:gd name="connsiteY9" fmla="*/ 6863 h 10061"/>
              <a:gd name="connsiteX0" fmla="*/ 551 w 11185"/>
              <a:gd name="connsiteY0" fmla="*/ 6863 h 10061"/>
              <a:gd name="connsiteX1" fmla="*/ 379 w 11185"/>
              <a:gd name="connsiteY1" fmla="*/ 7087 h 10061"/>
              <a:gd name="connsiteX2" fmla="*/ 0 w 11185"/>
              <a:gd name="connsiteY2" fmla="*/ 4986 h 10061"/>
              <a:gd name="connsiteX3" fmla="*/ 379 w 11185"/>
              <a:gd name="connsiteY3" fmla="*/ 2885 h 10061"/>
              <a:gd name="connsiteX4" fmla="*/ 551 w 11185"/>
              <a:gd name="connsiteY4" fmla="*/ 3109 h 10061"/>
              <a:gd name="connsiteX5" fmla="*/ 551 w 11185"/>
              <a:gd name="connsiteY5" fmla="*/ 0 h 10061"/>
              <a:gd name="connsiteX6" fmla="*/ 11169 w 11185"/>
              <a:gd name="connsiteY6" fmla="*/ 61 h 10061"/>
              <a:gd name="connsiteX7" fmla="*/ 11185 w 11185"/>
              <a:gd name="connsiteY7" fmla="*/ 10061 h 10061"/>
              <a:gd name="connsiteX8" fmla="*/ 551 w 11185"/>
              <a:gd name="connsiteY8" fmla="*/ 10000 h 10061"/>
              <a:gd name="connsiteX9" fmla="*/ 551 w 11185"/>
              <a:gd name="connsiteY9" fmla="*/ 6863 h 10061"/>
              <a:gd name="connsiteX0" fmla="*/ 551 w 11185"/>
              <a:gd name="connsiteY0" fmla="*/ 6863 h 10061"/>
              <a:gd name="connsiteX1" fmla="*/ 379 w 11185"/>
              <a:gd name="connsiteY1" fmla="*/ 7087 h 10061"/>
              <a:gd name="connsiteX2" fmla="*/ 0 w 11185"/>
              <a:gd name="connsiteY2" fmla="*/ 4986 h 10061"/>
              <a:gd name="connsiteX3" fmla="*/ 379 w 11185"/>
              <a:gd name="connsiteY3" fmla="*/ 2885 h 10061"/>
              <a:gd name="connsiteX4" fmla="*/ 551 w 11185"/>
              <a:gd name="connsiteY4" fmla="*/ 3109 h 10061"/>
              <a:gd name="connsiteX5" fmla="*/ 551 w 11185"/>
              <a:gd name="connsiteY5" fmla="*/ 0 h 10061"/>
              <a:gd name="connsiteX6" fmla="*/ 11174 w 11185"/>
              <a:gd name="connsiteY6" fmla="*/ 61 h 10061"/>
              <a:gd name="connsiteX7" fmla="*/ 11185 w 11185"/>
              <a:gd name="connsiteY7" fmla="*/ 10061 h 10061"/>
              <a:gd name="connsiteX8" fmla="*/ 551 w 11185"/>
              <a:gd name="connsiteY8" fmla="*/ 10000 h 10061"/>
              <a:gd name="connsiteX9" fmla="*/ 551 w 11185"/>
              <a:gd name="connsiteY9" fmla="*/ 6863 h 10061"/>
              <a:gd name="connsiteX0" fmla="*/ 551 w 11185"/>
              <a:gd name="connsiteY0" fmla="*/ 6813 h 10011"/>
              <a:gd name="connsiteX1" fmla="*/ 379 w 11185"/>
              <a:gd name="connsiteY1" fmla="*/ 7037 h 10011"/>
              <a:gd name="connsiteX2" fmla="*/ 0 w 11185"/>
              <a:gd name="connsiteY2" fmla="*/ 4936 h 10011"/>
              <a:gd name="connsiteX3" fmla="*/ 379 w 11185"/>
              <a:gd name="connsiteY3" fmla="*/ 2835 h 10011"/>
              <a:gd name="connsiteX4" fmla="*/ 551 w 11185"/>
              <a:gd name="connsiteY4" fmla="*/ 3059 h 10011"/>
              <a:gd name="connsiteX5" fmla="*/ 551 w 11185"/>
              <a:gd name="connsiteY5" fmla="*/ 0 h 10011"/>
              <a:gd name="connsiteX6" fmla="*/ 11174 w 11185"/>
              <a:gd name="connsiteY6" fmla="*/ 11 h 10011"/>
              <a:gd name="connsiteX7" fmla="*/ 11185 w 11185"/>
              <a:gd name="connsiteY7" fmla="*/ 10011 h 10011"/>
              <a:gd name="connsiteX8" fmla="*/ 551 w 11185"/>
              <a:gd name="connsiteY8" fmla="*/ 9950 h 10011"/>
              <a:gd name="connsiteX9" fmla="*/ 551 w 11185"/>
              <a:gd name="connsiteY9" fmla="*/ 6813 h 10011"/>
              <a:gd name="connsiteX0" fmla="*/ 551 w 11185"/>
              <a:gd name="connsiteY0" fmla="*/ 6813 h 10011"/>
              <a:gd name="connsiteX1" fmla="*/ 379 w 11185"/>
              <a:gd name="connsiteY1" fmla="*/ 7037 h 10011"/>
              <a:gd name="connsiteX2" fmla="*/ 0 w 11185"/>
              <a:gd name="connsiteY2" fmla="*/ 4936 h 10011"/>
              <a:gd name="connsiteX3" fmla="*/ 379 w 11185"/>
              <a:gd name="connsiteY3" fmla="*/ 2835 h 10011"/>
              <a:gd name="connsiteX4" fmla="*/ 551 w 11185"/>
              <a:gd name="connsiteY4" fmla="*/ 3059 h 10011"/>
              <a:gd name="connsiteX5" fmla="*/ 551 w 11185"/>
              <a:gd name="connsiteY5" fmla="*/ 0 h 10011"/>
              <a:gd name="connsiteX6" fmla="*/ 11174 w 11185"/>
              <a:gd name="connsiteY6" fmla="*/ 36 h 10011"/>
              <a:gd name="connsiteX7" fmla="*/ 11185 w 11185"/>
              <a:gd name="connsiteY7" fmla="*/ 10011 h 10011"/>
              <a:gd name="connsiteX8" fmla="*/ 551 w 11185"/>
              <a:gd name="connsiteY8" fmla="*/ 9950 h 10011"/>
              <a:gd name="connsiteX9" fmla="*/ 551 w 11185"/>
              <a:gd name="connsiteY9" fmla="*/ 6813 h 10011"/>
              <a:gd name="connsiteX0" fmla="*/ 551 w 11185"/>
              <a:gd name="connsiteY0" fmla="*/ 6813 h 10011"/>
              <a:gd name="connsiteX1" fmla="*/ 379 w 11185"/>
              <a:gd name="connsiteY1" fmla="*/ 7037 h 10011"/>
              <a:gd name="connsiteX2" fmla="*/ 0 w 11185"/>
              <a:gd name="connsiteY2" fmla="*/ 4936 h 10011"/>
              <a:gd name="connsiteX3" fmla="*/ 379 w 11185"/>
              <a:gd name="connsiteY3" fmla="*/ 2835 h 10011"/>
              <a:gd name="connsiteX4" fmla="*/ 551 w 11185"/>
              <a:gd name="connsiteY4" fmla="*/ 3059 h 10011"/>
              <a:gd name="connsiteX5" fmla="*/ 551 w 11185"/>
              <a:gd name="connsiteY5" fmla="*/ 0 h 10011"/>
              <a:gd name="connsiteX6" fmla="*/ 11165 w 11185"/>
              <a:gd name="connsiteY6" fmla="*/ 36 h 10011"/>
              <a:gd name="connsiteX7" fmla="*/ 11185 w 11185"/>
              <a:gd name="connsiteY7" fmla="*/ 10011 h 10011"/>
              <a:gd name="connsiteX8" fmla="*/ 551 w 11185"/>
              <a:gd name="connsiteY8" fmla="*/ 9950 h 10011"/>
              <a:gd name="connsiteX9" fmla="*/ 551 w 11185"/>
              <a:gd name="connsiteY9" fmla="*/ 6813 h 10011"/>
              <a:gd name="connsiteX0" fmla="*/ 551 w 11167"/>
              <a:gd name="connsiteY0" fmla="*/ 6813 h 10011"/>
              <a:gd name="connsiteX1" fmla="*/ 379 w 11167"/>
              <a:gd name="connsiteY1" fmla="*/ 7037 h 10011"/>
              <a:gd name="connsiteX2" fmla="*/ 0 w 11167"/>
              <a:gd name="connsiteY2" fmla="*/ 4936 h 10011"/>
              <a:gd name="connsiteX3" fmla="*/ 379 w 11167"/>
              <a:gd name="connsiteY3" fmla="*/ 2835 h 10011"/>
              <a:gd name="connsiteX4" fmla="*/ 551 w 11167"/>
              <a:gd name="connsiteY4" fmla="*/ 3059 h 10011"/>
              <a:gd name="connsiteX5" fmla="*/ 551 w 11167"/>
              <a:gd name="connsiteY5" fmla="*/ 0 h 10011"/>
              <a:gd name="connsiteX6" fmla="*/ 11165 w 11167"/>
              <a:gd name="connsiteY6" fmla="*/ 36 h 10011"/>
              <a:gd name="connsiteX7" fmla="*/ 11162 w 11167"/>
              <a:gd name="connsiteY7" fmla="*/ 10011 h 10011"/>
              <a:gd name="connsiteX8" fmla="*/ 551 w 11167"/>
              <a:gd name="connsiteY8" fmla="*/ 9950 h 10011"/>
              <a:gd name="connsiteX9" fmla="*/ 551 w 11167"/>
              <a:gd name="connsiteY9" fmla="*/ 6813 h 10011"/>
              <a:gd name="connsiteX0" fmla="*/ 551 w 11168"/>
              <a:gd name="connsiteY0" fmla="*/ 6813 h 10011"/>
              <a:gd name="connsiteX1" fmla="*/ 379 w 11168"/>
              <a:gd name="connsiteY1" fmla="*/ 7037 h 10011"/>
              <a:gd name="connsiteX2" fmla="*/ 0 w 11168"/>
              <a:gd name="connsiteY2" fmla="*/ 4936 h 10011"/>
              <a:gd name="connsiteX3" fmla="*/ 379 w 11168"/>
              <a:gd name="connsiteY3" fmla="*/ 2835 h 10011"/>
              <a:gd name="connsiteX4" fmla="*/ 551 w 11168"/>
              <a:gd name="connsiteY4" fmla="*/ 3059 h 10011"/>
              <a:gd name="connsiteX5" fmla="*/ 551 w 11168"/>
              <a:gd name="connsiteY5" fmla="*/ 0 h 10011"/>
              <a:gd name="connsiteX6" fmla="*/ 11165 w 11168"/>
              <a:gd name="connsiteY6" fmla="*/ 36 h 10011"/>
              <a:gd name="connsiteX7" fmla="*/ 11167 w 11168"/>
              <a:gd name="connsiteY7" fmla="*/ 10011 h 10011"/>
              <a:gd name="connsiteX8" fmla="*/ 551 w 11168"/>
              <a:gd name="connsiteY8" fmla="*/ 9950 h 10011"/>
              <a:gd name="connsiteX9" fmla="*/ 551 w 11168"/>
              <a:gd name="connsiteY9" fmla="*/ 6813 h 10011"/>
              <a:gd name="connsiteX0" fmla="*/ 551 w 11172"/>
              <a:gd name="connsiteY0" fmla="*/ 6813 h 10011"/>
              <a:gd name="connsiteX1" fmla="*/ 379 w 11172"/>
              <a:gd name="connsiteY1" fmla="*/ 7037 h 10011"/>
              <a:gd name="connsiteX2" fmla="*/ 0 w 11172"/>
              <a:gd name="connsiteY2" fmla="*/ 4936 h 10011"/>
              <a:gd name="connsiteX3" fmla="*/ 379 w 11172"/>
              <a:gd name="connsiteY3" fmla="*/ 2835 h 10011"/>
              <a:gd name="connsiteX4" fmla="*/ 551 w 11172"/>
              <a:gd name="connsiteY4" fmla="*/ 3059 h 10011"/>
              <a:gd name="connsiteX5" fmla="*/ 551 w 11172"/>
              <a:gd name="connsiteY5" fmla="*/ 0 h 10011"/>
              <a:gd name="connsiteX6" fmla="*/ 11165 w 11172"/>
              <a:gd name="connsiteY6" fmla="*/ 36 h 10011"/>
              <a:gd name="connsiteX7" fmla="*/ 11172 w 11172"/>
              <a:gd name="connsiteY7" fmla="*/ 10011 h 10011"/>
              <a:gd name="connsiteX8" fmla="*/ 551 w 11172"/>
              <a:gd name="connsiteY8" fmla="*/ 9950 h 10011"/>
              <a:gd name="connsiteX9" fmla="*/ 551 w 11172"/>
              <a:gd name="connsiteY9" fmla="*/ 6813 h 10011"/>
              <a:gd name="connsiteX0" fmla="*/ 551 w 11172"/>
              <a:gd name="connsiteY0" fmla="*/ 6813 h 10832"/>
              <a:gd name="connsiteX1" fmla="*/ 379 w 11172"/>
              <a:gd name="connsiteY1" fmla="*/ 7037 h 10832"/>
              <a:gd name="connsiteX2" fmla="*/ 0 w 11172"/>
              <a:gd name="connsiteY2" fmla="*/ 4936 h 10832"/>
              <a:gd name="connsiteX3" fmla="*/ 379 w 11172"/>
              <a:gd name="connsiteY3" fmla="*/ 2835 h 10832"/>
              <a:gd name="connsiteX4" fmla="*/ 551 w 11172"/>
              <a:gd name="connsiteY4" fmla="*/ 3059 h 10832"/>
              <a:gd name="connsiteX5" fmla="*/ 551 w 11172"/>
              <a:gd name="connsiteY5" fmla="*/ 0 h 10832"/>
              <a:gd name="connsiteX6" fmla="*/ 11165 w 11172"/>
              <a:gd name="connsiteY6" fmla="*/ 36 h 10832"/>
              <a:gd name="connsiteX7" fmla="*/ 11172 w 11172"/>
              <a:gd name="connsiteY7" fmla="*/ 10011 h 10832"/>
              <a:gd name="connsiteX8" fmla="*/ 551 w 11172"/>
              <a:gd name="connsiteY8" fmla="*/ 10832 h 10832"/>
              <a:gd name="connsiteX9" fmla="*/ 551 w 11172"/>
              <a:gd name="connsiteY9" fmla="*/ 6813 h 10832"/>
              <a:gd name="connsiteX0" fmla="*/ 551 w 11167"/>
              <a:gd name="connsiteY0" fmla="*/ 6813 h 11048"/>
              <a:gd name="connsiteX1" fmla="*/ 379 w 11167"/>
              <a:gd name="connsiteY1" fmla="*/ 7037 h 11048"/>
              <a:gd name="connsiteX2" fmla="*/ 0 w 11167"/>
              <a:gd name="connsiteY2" fmla="*/ 4936 h 11048"/>
              <a:gd name="connsiteX3" fmla="*/ 379 w 11167"/>
              <a:gd name="connsiteY3" fmla="*/ 2835 h 11048"/>
              <a:gd name="connsiteX4" fmla="*/ 551 w 11167"/>
              <a:gd name="connsiteY4" fmla="*/ 3059 h 11048"/>
              <a:gd name="connsiteX5" fmla="*/ 551 w 11167"/>
              <a:gd name="connsiteY5" fmla="*/ 0 h 11048"/>
              <a:gd name="connsiteX6" fmla="*/ 11165 w 11167"/>
              <a:gd name="connsiteY6" fmla="*/ 36 h 11048"/>
              <a:gd name="connsiteX7" fmla="*/ 11162 w 11167"/>
              <a:gd name="connsiteY7" fmla="*/ 11048 h 11048"/>
              <a:gd name="connsiteX8" fmla="*/ 551 w 11167"/>
              <a:gd name="connsiteY8" fmla="*/ 10832 h 11048"/>
              <a:gd name="connsiteX9" fmla="*/ 551 w 11167"/>
              <a:gd name="connsiteY9" fmla="*/ 6813 h 11048"/>
              <a:gd name="connsiteX0" fmla="*/ 551 w 11167"/>
              <a:gd name="connsiteY0" fmla="*/ 6813 h 10944"/>
              <a:gd name="connsiteX1" fmla="*/ 379 w 11167"/>
              <a:gd name="connsiteY1" fmla="*/ 7037 h 10944"/>
              <a:gd name="connsiteX2" fmla="*/ 0 w 11167"/>
              <a:gd name="connsiteY2" fmla="*/ 4936 h 10944"/>
              <a:gd name="connsiteX3" fmla="*/ 379 w 11167"/>
              <a:gd name="connsiteY3" fmla="*/ 2835 h 10944"/>
              <a:gd name="connsiteX4" fmla="*/ 551 w 11167"/>
              <a:gd name="connsiteY4" fmla="*/ 3059 h 10944"/>
              <a:gd name="connsiteX5" fmla="*/ 551 w 11167"/>
              <a:gd name="connsiteY5" fmla="*/ 0 h 10944"/>
              <a:gd name="connsiteX6" fmla="*/ 11165 w 11167"/>
              <a:gd name="connsiteY6" fmla="*/ 36 h 10944"/>
              <a:gd name="connsiteX7" fmla="*/ 11162 w 11167"/>
              <a:gd name="connsiteY7" fmla="*/ 10944 h 10944"/>
              <a:gd name="connsiteX8" fmla="*/ 551 w 11167"/>
              <a:gd name="connsiteY8" fmla="*/ 10832 h 10944"/>
              <a:gd name="connsiteX9" fmla="*/ 551 w 11167"/>
              <a:gd name="connsiteY9" fmla="*/ 6813 h 10944"/>
              <a:gd name="connsiteX0" fmla="*/ 551 w 11167"/>
              <a:gd name="connsiteY0" fmla="*/ 6813 h 10892"/>
              <a:gd name="connsiteX1" fmla="*/ 379 w 11167"/>
              <a:gd name="connsiteY1" fmla="*/ 7037 h 10892"/>
              <a:gd name="connsiteX2" fmla="*/ 0 w 11167"/>
              <a:gd name="connsiteY2" fmla="*/ 4936 h 10892"/>
              <a:gd name="connsiteX3" fmla="*/ 379 w 11167"/>
              <a:gd name="connsiteY3" fmla="*/ 2835 h 10892"/>
              <a:gd name="connsiteX4" fmla="*/ 551 w 11167"/>
              <a:gd name="connsiteY4" fmla="*/ 3059 h 10892"/>
              <a:gd name="connsiteX5" fmla="*/ 551 w 11167"/>
              <a:gd name="connsiteY5" fmla="*/ 0 h 10892"/>
              <a:gd name="connsiteX6" fmla="*/ 11165 w 11167"/>
              <a:gd name="connsiteY6" fmla="*/ 36 h 10892"/>
              <a:gd name="connsiteX7" fmla="*/ 11162 w 11167"/>
              <a:gd name="connsiteY7" fmla="*/ 10892 h 10892"/>
              <a:gd name="connsiteX8" fmla="*/ 551 w 11167"/>
              <a:gd name="connsiteY8" fmla="*/ 10832 h 10892"/>
              <a:gd name="connsiteX9" fmla="*/ 551 w 11167"/>
              <a:gd name="connsiteY9" fmla="*/ 6813 h 10892"/>
              <a:gd name="connsiteX0" fmla="*/ 551 w 11167"/>
              <a:gd name="connsiteY0" fmla="*/ 6813 h 10832"/>
              <a:gd name="connsiteX1" fmla="*/ 379 w 11167"/>
              <a:gd name="connsiteY1" fmla="*/ 7037 h 10832"/>
              <a:gd name="connsiteX2" fmla="*/ 0 w 11167"/>
              <a:gd name="connsiteY2" fmla="*/ 4936 h 10832"/>
              <a:gd name="connsiteX3" fmla="*/ 379 w 11167"/>
              <a:gd name="connsiteY3" fmla="*/ 2835 h 10832"/>
              <a:gd name="connsiteX4" fmla="*/ 551 w 11167"/>
              <a:gd name="connsiteY4" fmla="*/ 3059 h 10832"/>
              <a:gd name="connsiteX5" fmla="*/ 551 w 11167"/>
              <a:gd name="connsiteY5" fmla="*/ 0 h 10832"/>
              <a:gd name="connsiteX6" fmla="*/ 11165 w 11167"/>
              <a:gd name="connsiteY6" fmla="*/ 36 h 10832"/>
              <a:gd name="connsiteX7" fmla="*/ 11162 w 11167"/>
              <a:gd name="connsiteY7" fmla="*/ 10736 h 10832"/>
              <a:gd name="connsiteX8" fmla="*/ 551 w 11167"/>
              <a:gd name="connsiteY8" fmla="*/ 10832 h 10832"/>
              <a:gd name="connsiteX9" fmla="*/ 551 w 11167"/>
              <a:gd name="connsiteY9" fmla="*/ 6813 h 10832"/>
              <a:gd name="connsiteX0" fmla="*/ 551 w 11172"/>
              <a:gd name="connsiteY0" fmla="*/ 6813 h 10840"/>
              <a:gd name="connsiteX1" fmla="*/ 379 w 11172"/>
              <a:gd name="connsiteY1" fmla="*/ 7037 h 10840"/>
              <a:gd name="connsiteX2" fmla="*/ 0 w 11172"/>
              <a:gd name="connsiteY2" fmla="*/ 4936 h 10840"/>
              <a:gd name="connsiteX3" fmla="*/ 379 w 11172"/>
              <a:gd name="connsiteY3" fmla="*/ 2835 h 10840"/>
              <a:gd name="connsiteX4" fmla="*/ 551 w 11172"/>
              <a:gd name="connsiteY4" fmla="*/ 3059 h 10840"/>
              <a:gd name="connsiteX5" fmla="*/ 551 w 11172"/>
              <a:gd name="connsiteY5" fmla="*/ 0 h 10840"/>
              <a:gd name="connsiteX6" fmla="*/ 11165 w 11172"/>
              <a:gd name="connsiteY6" fmla="*/ 36 h 10840"/>
              <a:gd name="connsiteX7" fmla="*/ 11172 w 11172"/>
              <a:gd name="connsiteY7" fmla="*/ 10840 h 10840"/>
              <a:gd name="connsiteX8" fmla="*/ 551 w 11172"/>
              <a:gd name="connsiteY8" fmla="*/ 10832 h 10840"/>
              <a:gd name="connsiteX9" fmla="*/ 551 w 11172"/>
              <a:gd name="connsiteY9" fmla="*/ 6813 h 10840"/>
              <a:gd name="connsiteX0" fmla="*/ 551 w 11172"/>
              <a:gd name="connsiteY0" fmla="*/ 7751 h 11778"/>
              <a:gd name="connsiteX1" fmla="*/ 379 w 11172"/>
              <a:gd name="connsiteY1" fmla="*/ 7975 h 11778"/>
              <a:gd name="connsiteX2" fmla="*/ 0 w 11172"/>
              <a:gd name="connsiteY2" fmla="*/ 5874 h 11778"/>
              <a:gd name="connsiteX3" fmla="*/ 379 w 11172"/>
              <a:gd name="connsiteY3" fmla="*/ 3773 h 11778"/>
              <a:gd name="connsiteX4" fmla="*/ 551 w 11172"/>
              <a:gd name="connsiteY4" fmla="*/ 3997 h 11778"/>
              <a:gd name="connsiteX5" fmla="*/ 551 w 11172"/>
              <a:gd name="connsiteY5" fmla="*/ 0 h 11778"/>
              <a:gd name="connsiteX6" fmla="*/ 11165 w 11172"/>
              <a:gd name="connsiteY6" fmla="*/ 974 h 11778"/>
              <a:gd name="connsiteX7" fmla="*/ 11172 w 11172"/>
              <a:gd name="connsiteY7" fmla="*/ 11778 h 11778"/>
              <a:gd name="connsiteX8" fmla="*/ 551 w 11172"/>
              <a:gd name="connsiteY8" fmla="*/ 11770 h 11778"/>
              <a:gd name="connsiteX9" fmla="*/ 551 w 11172"/>
              <a:gd name="connsiteY9" fmla="*/ 7751 h 11778"/>
              <a:gd name="connsiteX0" fmla="*/ 551 w 11172"/>
              <a:gd name="connsiteY0" fmla="*/ 7751 h 11778"/>
              <a:gd name="connsiteX1" fmla="*/ 379 w 11172"/>
              <a:gd name="connsiteY1" fmla="*/ 7975 h 11778"/>
              <a:gd name="connsiteX2" fmla="*/ 0 w 11172"/>
              <a:gd name="connsiteY2" fmla="*/ 5874 h 11778"/>
              <a:gd name="connsiteX3" fmla="*/ 379 w 11172"/>
              <a:gd name="connsiteY3" fmla="*/ 3773 h 11778"/>
              <a:gd name="connsiteX4" fmla="*/ 551 w 11172"/>
              <a:gd name="connsiteY4" fmla="*/ 3997 h 11778"/>
              <a:gd name="connsiteX5" fmla="*/ 551 w 11172"/>
              <a:gd name="connsiteY5" fmla="*/ 0 h 11778"/>
              <a:gd name="connsiteX6" fmla="*/ 11165 w 11172"/>
              <a:gd name="connsiteY6" fmla="*/ 36 h 11778"/>
              <a:gd name="connsiteX7" fmla="*/ 11172 w 11172"/>
              <a:gd name="connsiteY7" fmla="*/ 11778 h 11778"/>
              <a:gd name="connsiteX8" fmla="*/ 551 w 11172"/>
              <a:gd name="connsiteY8" fmla="*/ 11770 h 11778"/>
              <a:gd name="connsiteX9" fmla="*/ 551 w 11172"/>
              <a:gd name="connsiteY9" fmla="*/ 7751 h 1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72" h="11778">
                <a:moveTo>
                  <a:pt x="551" y="7751"/>
                </a:moveTo>
                <a:cubicBezTo>
                  <a:pt x="500" y="7891"/>
                  <a:pt x="440" y="7975"/>
                  <a:pt x="379" y="7975"/>
                </a:cubicBezTo>
                <a:cubicBezTo>
                  <a:pt x="167" y="7975"/>
                  <a:pt x="0" y="7050"/>
                  <a:pt x="0" y="5874"/>
                </a:cubicBezTo>
                <a:cubicBezTo>
                  <a:pt x="0" y="4726"/>
                  <a:pt x="167" y="3773"/>
                  <a:pt x="379" y="3773"/>
                </a:cubicBezTo>
                <a:cubicBezTo>
                  <a:pt x="440" y="3773"/>
                  <a:pt x="500" y="3857"/>
                  <a:pt x="551" y="3997"/>
                </a:cubicBezTo>
                <a:cubicBezTo>
                  <a:pt x="551" y="888"/>
                  <a:pt x="549" y="1753"/>
                  <a:pt x="551" y="0"/>
                </a:cubicBezTo>
                <a:lnTo>
                  <a:pt x="11165" y="36"/>
                </a:lnTo>
                <a:cubicBezTo>
                  <a:pt x="11171" y="4782"/>
                  <a:pt x="11172" y="11778"/>
                  <a:pt x="11172" y="11778"/>
                </a:cubicBezTo>
                <a:lnTo>
                  <a:pt x="551" y="11770"/>
                </a:lnTo>
                <a:lnTo>
                  <a:pt x="551" y="7751"/>
                </a:lnTo>
                <a:close/>
              </a:path>
            </a:pathLst>
          </a:cu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0">
                <a:schemeClr val="accent6"/>
              </a:gs>
            </a:gsLst>
            <a:lin ang="0" scaled="0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48" name="AutoShape 26"/>
          <p:cNvSpPr>
            <a:spLocks noChangeAspect="1" noChangeArrowheads="1" noTextEdit="1"/>
          </p:cNvSpPr>
          <p:nvPr/>
        </p:nvSpPr>
        <p:spPr bwMode="auto">
          <a:xfrm flipH="1">
            <a:off x="4155813" y="4814514"/>
            <a:ext cx="2863975" cy="115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49" name="Freeform 28"/>
          <p:cNvSpPr>
            <a:spLocks/>
          </p:cNvSpPr>
          <p:nvPr/>
        </p:nvSpPr>
        <p:spPr bwMode="auto">
          <a:xfrm flipH="1">
            <a:off x="5602856" y="5605574"/>
            <a:ext cx="5850941" cy="1254975"/>
          </a:xfrm>
          <a:custGeom>
            <a:avLst/>
            <a:gdLst>
              <a:gd name="T0" fmla="*/ 0 w 1442"/>
              <a:gd name="T1" fmla="*/ 0 h 1229"/>
              <a:gd name="T2" fmla="*/ 1442 w 1442"/>
              <a:gd name="T3" fmla="*/ 1 h 1229"/>
              <a:gd name="T4" fmla="*/ 1442 w 1442"/>
              <a:gd name="T5" fmla="*/ 420 h 1229"/>
              <a:gd name="T6" fmla="*/ 1181 w 1442"/>
              <a:gd name="T7" fmla="*/ 616 h 1229"/>
              <a:gd name="T8" fmla="*/ 1441 w 1442"/>
              <a:gd name="T9" fmla="*/ 810 h 1229"/>
              <a:gd name="T10" fmla="*/ 1441 w 1442"/>
              <a:gd name="T11" fmla="*/ 1229 h 1229"/>
              <a:gd name="T12" fmla="*/ 0 w 1442"/>
              <a:gd name="T13" fmla="*/ 1229 h 1229"/>
              <a:gd name="T14" fmla="*/ 0 w 1442"/>
              <a:gd name="T15" fmla="*/ 0 h 1229"/>
              <a:gd name="connsiteX0" fmla="*/ 0 w 38508"/>
              <a:gd name="connsiteY0" fmla="*/ 347 h 10201"/>
              <a:gd name="connsiteX1" fmla="*/ 35853 w 38508"/>
              <a:gd name="connsiteY1" fmla="*/ 209 h 10201"/>
              <a:gd name="connsiteX2" fmla="*/ 35853 w 38508"/>
              <a:gd name="connsiteY2" fmla="*/ 3618 h 10201"/>
              <a:gd name="connsiteX3" fmla="*/ 34043 w 38508"/>
              <a:gd name="connsiteY3" fmla="*/ 5213 h 10201"/>
              <a:gd name="connsiteX4" fmla="*/ 35846 w 38508"/>
              <a:gd name="connsiteY4" fmla="*/ 6792 h 10201"/>
              <a:gd name="connsiteX5" fmla="*/ 35846 w 38508"/>
              <a:gd name="connsiteY5" fmla="*/ 10201 h 10201"/>
              <a:gd name="connsiteX6" fmla="*/ 25853 w 38508"/>
              <a:gd name="connsiteY6" fmla="*/ 10201 h 10201"/>
              <a:gd name="connsiteX7" fmla="*/ 0 w 38508"/>
              <a:gd name="connsiteY7" fmla="*/ 347 h 10201"/>
              <a:gd name="connsiteX0" fmla="*/ 0 w 38603"/>
              <a:gd name="connsiteY0" fmla="*/ 139 h 9993"/>
              <a:gd name="connsiteX1" fmla="*/ 35853 w 38603"/>
              <a:gd name="connsiteY1" fmla="*/ 1 h 9993"/>
              <a:gd name="connsiteX2" fmla="*/ 35853 w 38603"/>
              <a:gd name="connsiteY2" fmla="*/ 3410 h 9993"/>
              <a:gd name="connsiteX3" fmla="*/ 34043 w 38603"/>
              <a:gd name="connsiteY3" fmla="*/ 5005 h 9993"/>
              <a:gd name="connsiteX4" fmla="*/ 35846 w 38603"/>
              <a:gd name="connsiteY4" fmla="*/ 6584 h 9993"/>
              <a:gd name="connsiteX5" fmla="*/ 35846 w 38603"/>
              <a:gd name="connsiteY5" fmla="*/ 9993 h 9993"/>
              <a:gd name="connsiteX6" fmla="*/ 25853 w 38603"/>
              <a:gd name="connsiteY6" fmla="*/ 9993 h 9993"/>
              <a:gd name="connsiteX7" fmla="*/ 0 w 38603"/>
              <a:gd name="connsiteY7" fmla="*/ 139 h 9993"/>
              <a:gd name="connsiteX0" fmla="*/ 0 w 9289"/>
              <a:gd name="connsiteY0" fmla="*/ 138 h 9999"/>
              <a:gd name="connsiteX1" fmla="*/ 9288 w 9289"/>
              <a:gd name="connsiteY1" fmla="*/ 0 h 9999"/>
              <a:gd name="connsiteX2" fmla="*/ 9288 w 9289"/>
              <a:gd name="connsiteY2" fmla="*/ 3411 h 9999"/>
              <a:gd name="connsiteX3" fmla="*/ 8819 w 9289"/>
              <a:gd name="connsiteY3" fmla="*/ 5008 h 9999"/>
              <a:gd name="connsiteX4" fmla="*/ 9286 w 9289"/>
              <a:gd name="connsiteY4" fmla="*/ 6588 h 9999"/>
              <a:gd name="connsiteX5" fmla="*/ 9286 w 9289"/>
              <a:gd name="connsiteY5" fmla="*/ 9999 h 9999"/>
              <a:gd name="connsiteX6" fmla="*/ 6697 w 9289"/>
              <a:gd name="connsiteY6" fmla="*/ 9999 h 9999"/>
              <a:gd name="connsiteX7" fmla="*/ 0 w 9289"/>
              <a:gd name="connsiteY7" fmla="*/ 138 h 9999"/>
              <a:gd name="connsiteX0" fmla="*/ 0 w 10000"/>
              <a:gd name="connsiteY0" fmla="*/ 138 h 10073"/>
              <a:gd name="connsiteX1" fmla="*/ 9999 w 10000"/>
              <a:gd name="connsiteY1" fmla="*/ 0 h 10073"/>
              <a:gd name="connsiteX2" fmla="*/ 9999 w 10000"/>
              <a:gd name="connsiteY2" fmla="*/ 3411 h 10073"/>
              <a:gd name="connsiteX3" fmla="*/ 9494 w 10000"/>
              <a:gd name="connsiteY3" fmla="*/ 5009 h 10073"/>
              <a:gd name="connsiteX4" fmla="*/ 9997 w 10000"/>
              <a:gd name="connsiteY4" fmla="*/ 6589 h 10073"/>
              <a:gd name="connsiteX5" fmla="*/ 9997 w 10000"/>
              <a:gd name="connsiteY5" fmla="*/ 10000 h 10073"/>
              <a:gd name="connsiteX6" fmla="*/ 8 w 10000"/>
              <a:gd name="connsiteY6" fmla="*/ 10073 h 10073"/>
              <a:gd name="connsiteX7" fmla="*/ 0 w 10000"/>
              <a:gd name="connsiteY7" fmla="*/ 138 h 10073"/>
              <a:gd name="connsiteX0" fmla="*/ 0 w 10000"/>
              <a:gd name="connsiteY0" fmla="*/ 138 h 10000"/>
              <a:gd name="connsiteX1" fmla="*/ 9999 w 10000"/>
              <a:gd name="connsiteY1" fmla="*/ 0 h 10000"/>
              <a:gd name="connsiteX2" fmla="*/ 9999 w 10000"/>
              <a:gd name="connsiteY2" fmla="*/ 3411 h 10000"/>
              <a:gd name="connsiteX3" fmla="*/ 9494 w 10000"/>
              <a:gd name="connsiteY3" fmla="*/ 5009 h 10000"/>
              <a:gd name="connsiteX4" fmla="*/ 9997 w 10000"/>
              <a:gd name="connsiteY4" fmla="*/ 6589 h 10000"/>
              <a:gd name="connsiteX5" fmla="*/ 9997 w 10000"/>
              <a:gd name="connsiteY5" fmla="*/ 10000 h 10000"/>
              <a:gd name="connsiteX6" fmla="*/ 0 w 10000"/>
              <a:gd name="connsiteY6" fmla="*/ 9963 h 10000"/>
              <a:gd name="connsiteX7" fmla="*/ 0 w 10000"/>
              <a:gd name="connsiteY7" fmla="*/ 138 h 10000"/>
              <a:gd name="connsiteX0" fmla="*/ 8 w 10008"/>
              <a:gd name="connsiteY0" fmla="*/ 138 h 10000"/>
              <a:gd name="connsiteX1" fmla="*/ 10007 w 10008"/>
              <a:gd name="connsiteY1" fmla="*/ 0 h 10000"/>
              <a:gd name="connsiteX2" fmla="*/ 10007 w 10008"/>
              <a:gd name="connsiteY2" fmla="*/ 3411 h 10000"/>
              <a:gd name="connsiteX3" fmla="*/ 9502 w 10008"/>
              <a:gd name="connsiteY3" fmla="*/ 5009 h 10000"/>
              <a:gd name="connsiteX4" fmla="*/ 10005 w 10008"/>
              <a:gd name="connsiteY4" fmla="*/ 6589 h 10000"/>
              <a:gd name="connsiteX5" fmla="*/ 10005 w 10008"/>
              <a:gd name="connsiteY5" fmla="*/ 10000 h 10000"/>
              <a:gd name="connsiteX6" fmla="*/ 0 w 10008"/>
              <a:gd name="connsiteY6" fmla="*/ 9963 h 10000"/>
              <a:gd name="connsiteX7" fmla="*/ 8 w 10008"/>
              <a:gd name="connsiteY7" fmla="*/ 138 h 10000"/>
              <a:gd name="connsiteX0" fmla="*/ 8 w 10008"/>
              <a:gd name="connsiteY0" fmla="*/ 101 h 10000"/>
              <a:gd name="connsiteX1" fmla="*/ 10007 w 10008"/>
              <a:gd name="connsiteY1" fmla="*/ 0 h 10000"/>
              <a:gd name="connsiteX2" fmla="*/ 10007 w 10008"/>
              <a:gd name="connsiteY2" fmla="*/ 3411 h 10000"/>
              <a:gd name="connsiteX3" fmla="*/ 9502 w 10008"/>
              <a:gd name="connsiteY3" fmla="*/ 5009 h 10000"/>
              <a:gd name="connsiteX4" fmla="*/ 10005 w 10008"/>
              <a:gd name="connsiteY4" fmla="*/ 6589 h 10000"/>
              <a:gd name="connsiteX5" fmla="*/ 10005 w 10008"/>
              <a:gd name="connsiteY5" fmla="*/ 10000 h 10000"/>
              <a:gd name="connsiteX6" fmla="*/ 0 w 10008"/>
              <a:gd name="connsiteY6" fmla="*/ 9963 h 10000"/>
              <a:gd name="connsiteX7" fmla="*/ 8 w 10008"/>
              <a:gd name="connsiteY7" fmla="*/ 101 h 10000"/>
              <a:gd name="connsiteX0" fmla="*/ 8 w 10008"/>
              <a:gd name="connsiteY0" fmla="*/ 64 h 10000"/>
              <a:gd name="connsiteX1" fmla="*/ 10007 w 10008"/>
              <a:gd name="connsiteY1" fmla="*/ 0 h 10000"/>
              <a:gd name="connsiteX2" fmla="*/ 10007 w 10008"/>
              <a:gd name="connsiteY2" fmla="*/ 3411 h 10000"/>
              <a:gd name="connsiteX3" fmla="*/ 9502 w 10008"/>
              <a:gd name="connsiteY3" fmla="*/ 5009 h 10000"/>
              <a:gd name="connsiteX4" fmla="*/ 10005 w 10008"/>
              <a:gd name="connsiteY4" fmla="*/ 6589 h 10000"/>
              <a:gd name="connsiteX5" fmla="*/ 10005 w 10008"/>
              <a:gd name="connsiteY5" fmla="*/ 10000 h 10000"/>
              <a:gd name="connsiteX6" fmla="*/ 0 w 10008"/>
              <a:gd name="connsiteY6" fmla="*/ 9963 h 10000"/>
              <a:gd name="connsiteX7" fmla="*/ 8 w 10008"/>
              <a:gd name="connsiteY7" fmla="*/ 64 h 10000"/>
              <a:gd name="connsiteX0" fmla="*/ 8 w 10008"/>
              <a:gd name="connsiteY0" fmla="*/ 46 h 10000"/>
              <a:gd name="connsiteX1" fmla="*/ 10007 w 10008"/>
              <a:gd name="connsiteY1" fmla="*/ 0 h 10000"/>
              <a:gd name="connsiteX2" fmla="*/ 10007 w 10008"/>
              <a:gd name="connsiteY2" fmla="*/ 3411 h 10000"/>
              <a:gd name="connsiteX3" fmla="*/ 9502 w 10008"/>
              <a:gd name="connsiteY3" fmla="*/ 5009 h 10000"/>
              <a:gd name="connsiteX4" fmla="*/ 10005 w 10008"/>
              <a:gd name="connsiteY4" fmla="*/ 6589 h 10000"/>
              <a:gd name="connsiteX5" fmla="*/ 10005 w 10008"/>
              <a:gd name="connsiteY5" fmla="*/ 10000 h 10000"/>
              <a:gd name="connsiteX6" fmla="*/ 0 w 10008"/>
              <a:gd name="connsiteY6" fmla="*/ 9963 h 10000"/>
              <a:gd name="connsiteX7" fmla="*/ 8 w 10008"/>
              <a:gd name="connsiteY7" fmla="*/ 46 h 10000"/>
              <a:gd name="connsiteX0" fmla="*/ 8 w 10008"/>
              <a:gd name="connsiteY0" fmla="*/ 480 h 10434"/>
              <a:gd name="connsiteX1" fmla="*/ 10007 w 10008"/>
              <a:gd name="connsiteY1" fmla="*/ 0 h 10434"/>
              <a:gd name="connsiteX2" fmla="*/ 10007 w 10008"/>
              <a:gd name="connsiteY2" fmla="*/ 3845 h 10434"/>
              <a:gd name="connsiteX3" fmla="*/ 9502 w 10008"/>
              <a:gd name="connsiteY3" fmla="*/ 5443 h 10434"/>
              <a:gd name="connsiteX4" fmla="*/ 10005 w 10008"/>
              <a:gd name="connsiteY4" fmla="*/ 7023 h 10434"/>
              <a:gd name="connsiteX5" fmla="*/ 10005 w 10008"/>
              <a:gd name="connsiteY5" fmla="*/ 10434 h 10434"/>
              <a:gd name="connsiteX6" fmla="*/ 0 w 10008"/>
              <a:gd name="connsiteY6" fmla="*/ 10397 h 10434"/>
              <a:gd name="connsiteX7" fmla="*/ 8 w 10008"/>
              <a:gd name="connsiteY7" fmla="*/ 480 h 10434"/>
              <a:gd name="connsiteX0" fmla="*/ 8 w 10008"/>
              <a:gd name="connsiteY0" fmla="*/ 0 h 10467"/>
              <a:gd name="connsiteX1" fmla="*/ 10007 w 10008"/>
              <a:gd name="connsiteY1" fmla="*/ 33 h 10467"/>
              <a:gd name="connsiteX2" fmla="*/ 10007 w 10008"/>
              <a:gd name="connsiteY2" fmla="*/ 3878 h 10467"/>
              <a:gd name="connsiteX3" fmla="*/ 9502 w 10008"/>
              <a:gd name="connsiteY3" fmla="*/ 5476 h 10467"/>
              <a:gd name="connsiteX4" fmla="*/ 10005 w 10008"/>
              <a:gd name="connsiteY4" fmla="*/ 7056 h 10467"/>
              <a:gd name="connsiteX5" fmla="*/ 10005 w 10008"/>
              <a:gd name="connsiteY5" fmla="*/ 10467 h 10467"/>
              <a:gd name="connsiteX6" fmla="*/ 0 w 10008"/>
              <a:gd name="connsiteY6" fmla="*/ 10430 h 10467"/>
              <a:gd name="connsiteX7" fmla="*/ 8 w 10008"/>
              <a:gd name="connsiteY7" fmla="*/ 0 h 10467"/>
              <a:gd name="connsiteX0" fmla="*/ 26 w 10008"/>
              <a:gd name="connsiteY0" fmla="*/ 0 h 10467"/>
              <a:gd name="connsiteX1" fmla="*/ 10007 w 10008"/>
              <a:gd name="connsiteY1" fmla="*/ 33 h 10467"/>
              <a:gd name="connsiteX2" fmla="*/ 10007 w 10008"/>
              <a:gd name="connsiteY2" fmla="*/ 3878 h 10467"/>
              <a:gd name="connsiteX3" fmla="*/ 9502 w 10008"/>
              <a:gd name="connsiteY3" fmla="*/ 5476 h 10467"/>
              <a:gd name="connsiteX4" fmla="*/ 10005 w 10008"/>
              <a:gd name="connsiteY4" fmla="*/ 7056 h 10467"/>
              <a:gd name="connsiteX5" fmla="*/ 10005 w 10008"/>
              <a:gd name="connsiteY5" fmla="*/ 10467 h 10467"/>
              <a:gd name="connsiteX6" fmla="*/ 0 w 10008"/>
              <a:gd name="connsiteY6" fmla="*/ 10430 h 10467"/>
              <a:gd name="connsiteX7" fmla="*/ 26 w 10008"/>
              <a:gd name="connsiteY7" fmla="*/ 0 h 10467"/>
              <a:gd name="connsiteX0" fmla="*/ 0 w 9982"/>
              <a:gd name="connsiteY0" fmla="*/ 0 h 10467"/>
              <a:gd name="connsiteX1" fmla="*/ 9981 w 9982"/>
              <a:gd name="connsiteY1" fmla="*/ 33 h 10467"/>
              <a:gd name="connsiteX2" fmla="*/ 9981 w 9982"/>
              <a:gd name="connsiteY2" fmla="*/ 3878 h 10467"/>
              <a:gd name="connsiteX3" fmla="*/ 9476 w 9982"/>
              <a:gd name="connsiteY3" fmla="*/ 5476 h 10467"/>
              <a:gd name="connsiteX4" fmla="*/ 9979 w 9982"/>
              <a:gd name="connsiteY4" fmla="*/ 7056 h 10467"/>
              <a:gd name="connsiteX5" fmla="*/ 9979 w 9982"/>
              <a:gd name="connsiteY5" fmla="*/ 10467 h 10467"/>
              <a:gd name="connsiteX6" fmla="*/ 10 w 9982"/>
              <a:gd name="connsiteY6" fmla="*/ 10430 h 10467"/>
              <a:gd name="connsiteX7" fmla="*/ 0 w 9982"/>
              <a:gd name="connsiteY7" fmla="*/ 0 h 10467"/>
              <a:gd name="connsiteX0" fmla="*/ 0 w 9991"/>
              <a:gd name="connsiteY0" fmla="*/ 0 h 10000"/>
              <a:gd name="connsiteX1" fmla="*/ 9990 w 9991"/>
              <a:gd name="connsiteY1" fmla="*/ 32 h 10000"/>
              <a:gd name="connsiteX2" fmla="*/ 9990 w 9991"/>
              <a:gd name="connsiteY2" fmla="*/ 3705 h 10000"/>
              <a:gd name="connsiteX3" fmla="*/ 9484 w 9991"/>
              <a:gd name="connsiteY3" fmla="*/ 5232 h 10000"/>
              <a:gd name="connsiteX4" fmla="*/ 9988 w 9991"/>
              <a:gd name="connsiteY4" fmla="*/ 6741 h 10000"/>
              <a:gd name="connsiteX5" fmla="*/ 9988 w 9991"/>
              <a:gd name="connsiteY5" fmla="*/ 10000 h 10000"/>
              <a:gd name="connsiteX6" fmla="*/ 1 w 9991"/>
              <a:gd name="connsiteY6" fmla="*/ 9965 h 10000"/>
              <a:gd name="connsiteX7" fmla="*/ 0 w 9991"/>
              <a:gd name="connsiteY7" fmla="*/ 0 h 10000"/>
              <a:gd name="connsiteX0" fmla="*/ 0 w 10000"/>
              <a:gd name="connsiteY0" fmla="*/ 0 h 10038"/>
              <a:gd name="connsiteX1" fmla="*/ 9999 w 10000"/>
              <a:gd name="connsiteY1" fmla="*/ 70 h 10038"/>
              <a:gd name="connsiteX2" fmla="*/ 9999 w 10000"/>
              <a:gd name="connsiteY2" fmla="*/ 3743 h 10038"/>
              <a:gd name="connsiteX3" fmla="*/ 9493 w 10000"/>
              <a:gd name="connsiteY3" fmla="*/ 5270 h 10038"/>
              <a:gd name="connsiteX4" fmla="*/ 9997 w 10000"/>
              <a:gd name="connsiteY4" fmla="*/ 6779 h 10038"/>
              <a:gd name="connsiteX5" fmla="*/ 9997 w 10000"/>
              <a:gd name="connsiteY5" fmla="*/ 10038 h 10038"/>
              <a:gd name="connsiteX6" fmla="*/ 1 w 10000"/>
              <a:gd name="connsiteY6" fmla="*/ 10003 h 10038"/>
              <a:gd name="connsiteX7" fmla="*/ 0 w 10000"/>
              <a:gd name="connsiteY7" fmla="*/ 0 h 10038"/>
              <a:gd name="connsiteX0" fmla="*/ 0 w 10000"/>
              <a:gd name="connsiteY0" fmla="*/ 0 h 10000"/>
              <a:gd name="connsiteX1" fmla="*/ 9999 w 10000"/>
              <a:gd name="connsiteY1" fmla="*/ 32 h 10000"/>
              <a:gd name="connsiteX2" fmla="*/ 9999 w 10000"/>
              <a:gd name="connsiteY2" fmla="*/ 3705 h 10000"/>
              <a:gd name="connsiteX3" fmla="*/ 9493 w 10000"/>
              <a:gd name="connsiteY3" fmla="*/ 5232 h 10000"/>
              <a:gd name="connsiteX4" fmla="*/ 9997 w 10000"/>
              <a:gd name="connsiteY4" fmla="*/ 6741 h 10000"/>
              <a:gd name="connsiteX5" fmla="*/ 9997 w 10000"/>
              <a:gd name="connsiteY5" fmla="*/ 10000 h 10000"/>
              <a:gd name="connsiteX6" fmla="*/ 1 w 10000"/>
              <a:gd name="connsiteY6" fmla="*/ 9965 h 10000"/>
              <a:gd name="connsiteX7" fmla="*/ 0 w 10000"/>
              <a:gd name="connsiteY7" fmla="*/ 0 h 10000"/>
              <a:gd name="connsiteX0" fmla="*/ 0 w 10000"/>
              <a:gd name="connsiteY0" fmla="*/ 0 h 10410"/>
              <a:gd name="connsiteX1" fmla="*/ 9999 w 10000"/>
              <a:gd name="connsiteY1" fmla="*/ 32 h 10410"/>
              <a:gd name="connsiteX2" fmla="*/ 9999 w 10000"/>
              <a:gd name="connsiteY2" fmla="*/ 3705 h 10410"/>
              <a:gd name="connsiteX3" fmla="*/ 9493 w 10000"/>
              <a:gd name="connsiteY3" fmla="*/ 5232 h 10410"/>
              <a:gd name="connsiteX4" fmla="*/ 9997 w 10000"/>
              <a:gd name="connsiteY4" fmla="*/ 6741 h 10410"/>
              <a:gd name="connsiteX5" fmla="*/ 9997 w 10000"/>
              <a:gd name="connsiteY5" fmla="*/ 10410 h 10410"/>
              <a:gd name="connsiteX6" fmla="*/ 1 w 10000"/>
              <a:gd name="connsiteY6" fmla="*/ 9965 h 10410"/>
              <a:gd name="connsiteX7" fmla="*/ 0 w 10000"/>
              <a:gd name="connsiteY7" fmla="*/ 0 h 10410"/>
              <a:gd name="connsiteX0" fmla="*/ 0 w 10000"/>
              <a:gd name="connsiteY0" fmla="*/ 0 h 10410"/>
              <a:gd name="connsiteX1" fmla="*/ 9999 w 10000"/>
              <a:gd name="connsiteY1" fmla="*/ 32 h 10410"/>
              <a:gd name="connsiteX2" fmla="*/ 9999 w 10000"/>
              <a:gd name="connsiteY2" fmla="*/ 3705 h 10410"/>
              <a:gd name="connsiteX3" fmla="*/ 9493 w 10000"/>
              <a:gd name="connsiteY3" fmla="*/ 5232 h 10410"/>
              <a:gd name="connsiteX4" fmla="*/ 9997 w 10000"/>
              <a:gd name="connsiteY4" fmla="*/ 6741 h 10410"/>
              <a:gd name="connsiteX5" fmla="*/ 9997 w 10000"/>
              <a:gd name="connsiteY5" fmla="*/ 10410 h 10410"/>
              <a:gd name="connsiteX6" fmla="*/ 1 w 10000"/>
              <a:gd name="connsiteY6" fmla="*/ 10404 h 10410"/>
              <a:gd name="connsiteX7" fmla="*/ 0 w 10000"/>
              <a:gd name="connsiteY7" fmla="*/ 0 h 1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410">
                <a:moveTo>
                  <a:pt x="0" y="0"/>
                </a:moveTo>
                <a:lnTo>
                  <a:pt x="9999" y="32"/>
                </a:lnTo>
                <a:cubicBezTo>
                  <a:pt x="10002" y="1601"/>
                  <a:pt x="9999" y="2157"/>
                  <a:pt x="9999" y="3705"/>
                </a:cubicBezTo>
                <a:cubicBezTo>
                  <a:pt x="9739" y="3417"/>
                  <a:pt x="9493" y="4165"/>
                  <a:pt x="9493" y="5232"/>
                </a:cubicBezTo>
                <a:cubicBezTo>
                  <a:pt x="9493" y="6282"/>
                  <a:pt x="9744" y="7036"/>
                  <a:pt x="9997" y="6741"/>
                </a:cubicBezTo>
                <a:lnTo>
                  <a:pt x="9997" y="10410"/>
                </a:lnTo>
                <a:lnTo>
                  <a:pt x="1" y="10404"/>
                </a:lnTo>
                <a:cubicBezTo>
                  <a:pt x="-2" y="7239"/>
                  <a:pt x="3" y="3164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50" name="Freeform 29"/>
          <p:cNvSpPr>
            <a:spLocks/>
          </p:cNvSpPr>
          <p:nvPr/>
        </p:nvSpPr>
        <p:spPr bwMode="auto">
          <a:xfrm flipH="1">
            <a:off x="870856" y="5607208"/>
            <a:ext cx="4994378" cy="1254958"/>
          </a:xfrm>
          <a:custGeom>
            <a:avLst/>
            <a:gdLst>
              <a:gd name="T0" fmla="*/ 264 w 1712"/>
              <a:gd name="T1" fmla="*/ 777 h 1228"/>
              <a:gd name="T2" fmla="*/ 182 w 1712"/>
              <a:gd name="T3" fmla="*/ 797 h 1228"/>
              <a:gd name="T4" fmla="*/ 0 w 1712"/>
              <a:gd name="T5" fmla="*/ 615 h 1228"/>
              <a:gd name="T6" fmla="*/ 182 w 1712"/>
              <a:gd name="T7" fmla="*/ 434 h 1228"/>
              <a:gd name="T8" fmla="*/ 265 w 1712"/>
              <a:gd name="T9" fmla="*/ 453 h 1228"/>
              <a:gd name="T10" fmla="*/ 264 w 1712"/>
              <a:gd name="T11" fmla="*/ 0 h 1228"/>
              <a:gd name="T12" fmla="*/ 1712 w 1712"/>
              <a:gd name="T13" fmla="*/ 0 h 1228"/>
              <a:gd name="T14" fmla="*/ 1712 w 1712"/>
              <a:gd name="T15" fmla="*/ 1228 h 1228"/>
              <a:gd name="T16" fmla="*/ 264 w 1712"/>
              <a:gd name="T17" fmla="*/ 1228 h 1228"/>
              <a:gd name="T18" fmla="*/ 264 w 1712"/>
              <a:gd name="T19" fmla="*/ 777 h 1228"/>
              <a:gd name="connsiteX0" fmla="*/ 1786 w 25919"/>
              <a:gd name="connsiteY0" fmla="*/ 6606 h 10279"/>
              <a:gd name="connsiteX1" fmla="*/ 1307 w 25919"/>
              <a:gd name="connsiteY1" fmla="*/ 6769 h 10279"/>
              <a:gd name="connsiteX2" fmla="*/ 244 w 25919"/>
              <a:gd name="connsiteY2" fmla="*/ 5287 h 10279"/>
              <a:gd name="connsiteX3" fmla="*/ 1307 w 25919"/>
              <a:gd name="connsiteY3" fmla="*/ 3813 h 10279"/>
              <a:gd name="connsiteX4" fmla="*/ 1792 w 25919"/>
              <a:gd name="connsiteY4" fmla="*/ 3968 h 10279"/>
              <a:gd name="connsiteX5" fmla="*/ 1786 w 25919"/>
              <a:gd name="connsiteY5" fmla="*/ 279 h 10279"/>
              <a:gd name="connsiteX6" fmla="*/ 25919 w 25919"/>
              <a:gd name="connsiteY6" fmla="*/ 260 h 10279"/>
              <a:gd name="connsiteX7" fmla="*/ 10244 w 25919"/>
              <a:gd name="connsiteY7" fmla="*/ 10279 h 10279"/>
              <a:gd name="connsiteX8" fmla="*/ 1786 w 25919"/>
              <a:gd name="connsiteY8" fmla="*/ 10279 h 10279"/>
              <a:gd name="connsiteX9" fmla="*/ 1786 w 25919"/>
              <a:gd name="connsiteY9" fmla="*/ 6606 h 10279"/>
              <a:gd name="connsiteX0" fmla="*/ 1786 w 27702"/>
              <a:gd name="connsiteY0" fmla="*/ 7240 h 10950"/>
              <a:gd name="connsiteX1" fmla="*/ 1307 w 27702"/>
              <a:gd name="connsiteY1" fmla="*/ 7403 h 10950"/>
              <a:gd name="connsiteX2" fmla="*/ 244 w 27702"/>
              <a:gd name="connsiteY2" fmla="*/ 5921 h 10950"/>
              <a:gd name="connsiteX3" fmla="*/ 1307 w 27702"/>
              <a:gd name="connsiteY3" fmla="*/ 4447 h 10950"/>
              <a:gd name="connsiteX4" fmla="*/ 1792 w 27702"/>
              <a:gd name="connsiteY4" fmla="*/ 4602 h 10950"/>
              <a:gd name="connsiteX5" fmla="*/ 1786 w 27702"/>
              <a:gd name="connsiteY5" fmla="*/ 913 h 10950"/>
              <a:gd name="connsiteX6" fmla="*/ 25919 w 27702"/>
              <a:gd name="connsiteY6" fmla="*/ 894 h 10950"/>
              <a:gd name="connsiteX7" fmla="*/ 25905 w 27702"/>
              <a:gd name="connsiteY7" fmla="*/ 10950 h 10950"/>
              <a:gd name="connsiteX8" fmla="*/ 1786 w 27702"/>
              <a:gd name="connsiteY8" fmla="*/ 10913 h 10950"/>
              <a:gd name="connsiteX9" fmla="*/ 1786 w 27702"/>
              <a:gd name="connsiteY9" fmla="*/ 7240 h 10950"/>
              <a:gd name="connsiteX0" fmla="*/ 1786 w 27702"/>
              <a:gd name="connsiteY0" fmla="*/ 6631 h 10341"/>
              <a:gd name="connsiteX1" fmla="*/ 1307 w 27702"/>
              <a:gd name="connsiteY1" fmla="*/ 6794 h 10341"/>
              <a:gd name="connsiteX2" fmla="*/ 244 w 27702"/>
              <a:gd name="connsiteY2" fmla="*/ 5312 h 10341"/>
              <a:gd name="connsiteX3" fmla="*/ 1307 w 27702"/>
              <a:gd name="connsiteY3" fmla="*/ 3838 h 10341"/>
              <a:gd name="connsiteX4" fmla="*/ 1792 w 27702"/>
              <a:gd name="connsiteY4" fmla="*/ 3993 h 10341"/>
              <a:gd name="connsiteX5" fmla="*/ 1786 w 27702"/>
              <a:gd name="connsiteY5" fmla="*/ 304 h 10341"/>
              <a:gd name="connsiteX6" fmla="*/ 25919 w 27702"/>
              <a:gd name="connsiteY6" fmla="*/ 285 h 10341"/>
              <a:gd name="connsiteX7" fmla="*/ 25905 w 27702"/>
              <a:gd name="connsiteY7" fmla="*/ 10341 h 10341"/>
              <a:gd name="connsiteX8" fmla="*/ 1786 w 27702"/>
              <a:gd name="connsiteY8" fmla="*/ 10304 h 10341"/>
              <a:gd name="connsiteX9" fmla="*/ 1786 w 27702"/>
              <a:gd name="connsiteY9" fmla="*/ 6631 h 10341"/>
              <a:gd name="connsiteX0" fmla="*/ 1873 w 27789"/>
              <a:gd name="connsiteY0" fmla="*/ 6346 h 10056"/>
              <a:gd name="connsiteX1" fmla="*/ 1394 w 27789"/>
              <a:gd name="connsiteY1" fmla="*/ 6509 h 10056"/>
              <a:gd name="connsiteX2" fmla="*/ 331 w 27789"/>
              <a:gd name="connsiteY2" fmla="*/ 5027 h 10056"/>
              <a:gd name="connsiteX3" fmla="*/ 1394 w 27789"/>
              <a:gd name="connsiteY3" fmla="*/ 3553 h 10056"/>
              <a:gd name="connsiteX4" fmla="*/ 1879 w 27789"/>
              <a:gd name="connsiteY4" fmla="*/ 3708 h 10056"/>
              <a:gd name="connsiteX5" fmla="*/ 1873 w 27789"/>
              <a:gd name="connsiteY5" fmla="*/ 19 h 10056"/>
              <a:gd name="connsiteX6" fmla="*/ 26006 w 27789"/>
              <a:gd name="connsiteY6" fmla="*/ 0 h 10056"/>
              <a:gd name="connsiteX7" fmla="*/ 25992 w 27789"/>
              <a:gd name="connsiteY7" fmla="*/ 10056 h 10056"/>
              <a:gd name="connsiteX8" fmla="*/ 1873 w 27789"/>
              <a:gd name="connsiteY8" fmla="*/ 10019 h 10056"/>
              <a:gd name="connsiteX9" fmla="*/ 1873 w 27789"/>
              <a:gd name="connsiteY9" fmla="*/ 6346 h 10056"/>
              <a:gd name="connsiteX0" fmla="*/ 1542 w 27458"/>
              <a:gd name="connsiteY0" fmla="*/ 6346 h 10056"/>
              <a:gd name="connsiteX1" fmla="*/ 1063 w 27458"/>
              <a:gd name="connsiteY1" fmla="*/ 6509 h 10056"/>
              <a:gd name="connsiteX2" fmla="*/ 0 w 27458"/>
              <a:gd name="connsiteY2" fmla="*/ 5027 h 10056"/>
              <a:gd name="connsiteX3" fmla="*/ 1063 w 27458"/>
              <a:gd name="connsiteY3" fmla="*/ 3553 h 10056"/>
              <a:gd name="connsiteX4" fmla="*/ 1548 w 27458"/>
              <a:gd name="connsiteY4" fmla="*/ 3708 h 10056"/>
              <a:gd name="connsiteX5" fmla="*/ 1542 w 27458"/>
              <a:gd name="connsiteY5" fmla="*/ 19 h 10056"/>
              <a:gd name="connsiteX6" fmla="*/ 25675 w 27458"/>
              <a:gd name="connsiteY6" fmla="*/ 0 h 10056"/>
              <a:gd name="connsiteX7" fmla="*/ 25661 w 27458"/>
              <a:gd name="connsiteY7" fmla="*/ 10056 h 10056"/>
              <a:gd name="connsiteX8" fmla="*/ 1542 w 27458"/>
              <a:gd name="connsiteY8" fmla="*/ 10019 h 10056"/>
              <a:gd name="connsiteX9" fmla="*/ 1542 w 27458"/>
              <a:gd name="connsiteY9" fmla="*/ 6346 h 10056"/>
              <a:gd name="connsiteX0" fmla="*/ 1542 w 27458"/>
              <a:gd name="connsiteY0" fmla="*/ 6346 h 10056"/>
              <a:gd name="connsiteX1" fmla="*/ 1063 w 27458"/>
              <a:gd name="connsiteY1" fmla="*/ 6509 h 10056"/>
              <a:gd name="connsiteX2" fmla="*/ 0 w 27458"/>
              <a:gd name="connsiteY2" fmla="*/ 5027 h 10056"/>
              <a:gd name="connsiteX3" fmla="*/ 1063 w 27458"/>
              <a:gd name="connsiteY3" fmla="*/ 3553 h 10056"/>
              <a:gd name="connsiteX4" fmla="*/ 1548 w 27458"/>
              <a:gd name="connsiteY4" fmla="*/ 3708 h 10056"/>
              <a:gd name="connsiteX5" fmla="*/ 1555 w 27458"/>
              <a:gd name="connsiteY5" fmla="*/ 56 h 10056"/>
              <a:gd name="connsiteX6" fmla="*/ 25675 w 27458"/>
              <a:gd name="connsiteY6" fmla="*/ 0 h 10056"/>
              <a:gd name="connsiteX7" fmla="*/ 25661 w 27458"/>
              <a:gd name="connsiteY7" fmla="*/ 10056 h 10056"/>
              <a:gd name="connsiteX8" fmla="*/ 1542 w 27458"/>
              <a:gd name="connsiteY8" fmla="*/ 10019 h 10056"/>
              <a:gd name="connsiteX9" fmla="*/ 1542 w 27458"/>
              <a:gd name="connsiteY9" fmla="*/ 6346 h 10056"/>
              <a:gd name="connsiteX0" fmla="*/ 1542 w 27458"/>
              <a:gd name="connsiteY0" fmla="*/ 6290 h 10000"/>
              <a:gd name="connsiteX1" fmla="*/ 1063 w 27458"/>
              <a:gd name="connsiteY1" fmla="*/ 6453 h 10000"/>
              <a:gd name="connsiteX2" fmla="*/ 0 w 27458"/>
              <a:gd name="connsiteY2" fmla="*/ 4971 h 10000"/>
              <a:gd name="connsiteX3" fmla="*/ 1063 w 27458"/>
              <a:gd name="connsiteY3" fmla="*/ 3497 h 10000"/>
              <a:gd name="connsiteX4" fmla="*/ 1548 w 27458"/>
              <a:gd name="connsiteY4" fmla="*/ 3652 h 10000"/>
              <a:gd name="connsiteX5" fmla="*/ 1555 w 27458"/>
              <a:gd name="connsiteY5" fmla="*/ 0 h 10000"/>
              <a:gd name="connsiteX6" fmla="*/ 25675 w 27458"/>
              <a:gd name="connsiteY6" fmla="*/ 55 h 10000"/>
              <a:gd name="connsiteX7" fmla="*/ 25661 w 27458"/>
              <a:gd name="connsiteY7" fmla="*/ 10000 h 10000"/>
              <a:gd name="connsiteX8" fmla="*/ 1542 w 27458"/>
              <a:gd name="connsiteY8" fmla="*/ 9963 h 10000"/>
              <a:gd name="connsiteX9" fmla="*/ 1542 w 27458"/>
              <a:gd name="connsiteY9" fmla="*/ 6290 h 10000"/>
              <a:gd name="connsiteX0" fmla="*/ 1542 w 25675"/>
              <a:gd name="connsiteY0" fmla="*/ 6290 h 10000"/>
              <a:gd name="connsiteX1" fmla="*/ 1063 w 25675"/>
              <a:gd name="connsiteY1" fmla="*/ 6453 h 10000"/>
              <a:gd name="connsiteX2" fmla="*/ 0 w 25675"/>
              <a:gd name="connsiteY2" fmla="*/ 4971 h 10000"/>
              <a:gd name="connsiteX3" fmla="*/ 1063 w 25675"/>
              <a:gd name="connsiteY3" fmla="*/ 3497 h 10000"/>
              <a:gd name="connsiteX4" fmla="*/ 1548 w 25675"/>
              <a:gd name="connsiteY4" fmla="*/ 3652 h 10000"/>
              <a:gd name="connsiteX5" fmla="*/ 1555 w 25675"/>
              <a:gd name="connsiteY5" fmla="*/ 0 h 10000"/>
              <a:gd name="connsiteX6" fmla="*/ 25675 w 25675"/>
              <a:gd name="connsiteY6" fmla="*/ 55 h 10000"/>
              <a:gd name="connsiteX7" fmla="*/ 25661 w 25675"/>
              <a:gd name="connsiteY7" fmla="*/ 10000 h 10000"/>
              <a:gd name="connsiteX8" fmla="*/ 1542 w 25675"/>
              <a:gd name="connsiteY8" fmla="*/ 9963 h 10000"/>
              <a:gd name="connsiteX9" fmla="*/ 1542 w 25675"/>
              <a:gd name="connsiteY9" fmla="*/ 6290 h 10000"/>
              <a:gd name="connsiteX0" fmla="*/ 1542 w 25675"/>
              <a:gd name="connsiteY0" fmla="*/ 6290 h 10000"/>
              <a:gd name="connsiteX1" fmla="*/ 1063 w 25675"/>
              <a:gd name="connsiteY1" fmla="*/ 6453 h 10000"/>
              <a:gd name="connsiteX2" fmla="*/ 0 w 25675"/>
              <a:gd name="connsiteY2" fmla="*/ 4971 h 10000"/>
              <a:gd name="connsiteX3" fmla="*/ 1063 w 25675"/>
              <a:gd name="connsiteY3" fmla="*/ 3497 h 10000"/>
              <a:gd name="connsiteX4" fmla="*/ 1548 w 25675"/>
              <a:gd name="connsiteY4" fmla="*/ 3652 h 10000"/>
              <a:gd name="connsiteX5" fmla="*/ 1555 w 25675"/>
              <a:gd name="connsiteY5" fmla="*/ 0 h 10000"/>
              <a:gd name="connsiteX6" fmla="*/ 25675 w 25675"/>
              <a:gd name="connsiteY6" fmla="*/ 55 h 10000"/>
              <a:gd name="connsiteX7" fmla="*/ 25661 w 25675"/>
              <a:gd name="connsiteY7" fmla="*/ 10000 h 10000"/>
              <a:gd name="connsiteX8" fmla="*/ 1542 w 25675"/>
              <a:gd name="connsiteY8" fmla="*/ 9963 h 10000"/>
              <a:gd name="connsiteX9" fmla="*/ 1542 w 25675"/>
              <a:gd name="connsiteY9" fmla="*/ 6290 h 10000"/>
              <a:gd name="connsiteX0" fmla="*/ 1542 w 25675"/>
              <a:gd name="connsiteY0" fmla="*/ 6724 h 10434"/>
              <a:gd name="connsiteX1" fmla="*/ 1063 w 25675"/>
              <a:gd name="connsiteY1" fmla="*/ 6887 h 10434"/>
              <a:gd name="connsiteX2" fmla="*/ 0 w 25675"/>
              <a:gd name="connsiteY2" fmla="*/ 5405 h 10434"/>
              <a:gd name="connsiteX3" fmla="*/ 1063 w 25675"/>
              <a:gd name="connsiteY3" fmla="*/ 3931 h 10434"/>
              <a:gd name="connsiteX4" fmla="*/ 1548 w 25675"/>
              <a:gd name="connsiteY4" fmla="*/ 4086 h 10434"/>
              <a:gd name="connsiteX5" fmla="*/ 1528 w 25675"/>
              <a:gd name="connsiteY5" fmla="*/ 0 h 10434"/>
              <a:gd name="connsiteX6" fmla="*/ 25675 w 25675"/>
              <a:gd name="connsiteY6" fmla="*/ 489 h 10434"/>
              <a:gd name="connsiteX7" fmla="*/ 25661 w 25675"/>
              <a:gd name="connsiteY7" fmla="*/ 10434 h 10434"/>
              <a:gd name="connsiteX8" fmla="*/ 1542 w 25675"/>
              <a:gd name="connsiteY8" fmla="*/ 10397 h 10434"/>
              <a:gd name="connsiteX9" fmla="*/ 1542 w 25675"/>
              <a:gd name="connsiteY9" fmla="*/ 6724 h 10434"/>
              <a:gd name="connsiteX0" fmla="*/ 1542 w 25675"/>
              <a:gd name="connsiteY0" fmla="*/ 6763 h 10473"/>
              <a:gd name="connsiteX1" fmla="*/ 1063 w 25675"/>
              <a:gd name="connsiteY1" fmla="*/ 6926 h 10473"/>
              <a:gd name="connsiteX2" fmla="*/ 0 w 25675"/>
              <a:gd name="connsiteY2" fmla="*/ 5444 h 10473"/>
              <a:gd name="connsiteX3" fmla="*/ 1063 w 25675"/>
              <a:gd name="connsiteY3" fmla="*/ 3970 h 10473"/>
              <a:gd name="connsiteX4" fmla="*/ 1548 w 25675"/>
              <a:gd name="connsiteY4" fmla="*/ 4125 h 10473"/>
              <a:gd name="connsiteX5" fmla="*/ 1528 w 25675"/>
              <a:gd name="connsiteY5" fmla="*/ 0 h 10473"/>
              <a:gd name="connsiteX6" fmla="*/ 25675 w 25675"/>
              <a:gd name="connsiteY6" fmla="*/ 528 h 10473"/>
              <a:gd name="connsiteX7" fmla="*/ 25661 w 25675"/>
              <a:gd name="connsiteY7" fmla="*/ 10473 h 10473"/>
              <a:gd name="connsiteX8" fmla="*/ 1542 w 25675"/>
              <a:gd name="connsiteY8" fmla="*/ 10436 h 10473"/>
              <a:gd name="connsiteX9" fmla="*/ 1542 w 25675"/>
              <a:gd name="connsiteY9" fmla="*/ 6763 h 10473"/>
              <a:gd name="connsiteX0" fmla="*/ 1542 w 25675"/>
              <a:gd name="connsiteY0" fmla="*/ 6763 h 10473"/>
              <a:gd name="connsiteX1" fmla="*/ 1063 w 25675"/>
              <a:gd name="connsiteY1" fmla="*/ 6926 h 10473"/>
              <a:gd name="connsiteX2" fmla="*/ 0 w 25675"/>
              <a:gd name="connsiteY2" fmla="*/ 5444 h 10473"/>
              <a:gd name="connsiteX3" fmla="*/ 1063 w 25675"/>
              <a:gd name="connsiteY3" fmla="*/ 3970 h 10473"/>
              <a:gd name="connsiteX4" fmla="*/ 1548 w 25675"/>
              <a:gd name="connsiteY4" fmla="*/ 4125 h 10473"/>
              <a:gd name="connsiteX5" fmla="*/ 1528 w 25675"/>
              <a:gd name="connsiteY5" fmla="*/ 0 h 10473"/>
              <a:gd name="connsiteX6" fmla="*/ 25675 w 25675"/>
              <a:gd name="connsiteY6" fmla="*/ 133 h 10473"/>
              <a:gd name="connsiteX7" fmla="*/ 25661 w 25675"/>
              <a:gd name="connsiteY7" fmla="*/ 10473 h 10473"/>
              <a:gd name="connsiteX8" fmla="*/ 1542 w 25675"/>
              <a:gd name="connsiteY8" fmla="*/ 10436 h 10473"/>
              <a:gd name="connsiteX9" fmla="*/ 1542 w 25675"/>
              <a:gd name="connsiteY9" fmla="*/ 6763 h 10473"/>
              <a:gd name="connsiteX0" fmla="*/ 1542 w 25675"/>
              <a:gd name="connsiteY0" fmla="*/ 6763 h 10473"/>
              <a:gd name="connsiteX1" fmla="*/ 1063 w 25675"/>
              <a:gd name="connsiteY1" fmla="*/ 6926 h 10473"/>
              <a:gd name="connsiteX2" fmla="*/ 0 w 25675"/>
              <a:gd name="connsiteY2" fmla="*/ 5444 h 10473"/>
              <a:gd name="connsiteX3" fmla="*/ 1063 w 25675"/>
              <a:gd name="connsiteY3" fmla="*/ 3970 h 10473"/>
              <a:gd name="connsiteX4" fmla="*/ 1548 w 25675"/>
              <a:gd name="connsiteY4" fmla="*/ 4125 h 10473"/>
              <a:gd name="connsiteX5" fmla="*/ 1528 w 25675"/>
              <a:gd name="connsiteY5" fmla="*/ 0 h 10473"/>
              <a:gd name="connsiteX6" fmla="*/ 25675 w 25675"/>
              <a:gd name="connsiteY6" fmla="*/ 94 h 10473"/>
              <a:gd name="connsiteX7" fmla="*/ 25661 w 25675"/>
              <a:gd name="connsiteY7" fmla="*/ 10473 h 10473"/>
              <a:gd name="connsiteX8" fmla="*/ 1542 w 25675"/>
              <a:gd name="connsiteY8" fmla="*/ 10436 h 10473"/>
              <a:gd name="connsiteX9" fmla="*/ 1542 w 25675"/>
              <a:gd name="connsiteY9" fmla="*/ 6763 h 10473"/>
              <a:gd name="connsiteX0" fmla="*/ 1542 w 25675"/>
              <a:gd name="connsiteY0" fmla="*/ 6763 h 10473"/>
              <a:gd name="connsiteX1" fmla="*/ 1063 w 25675"/>
              <a:gd name="connsiteY1" fmla="*/ 6926 h 10473"/>
              <a:gd name="connsiteX2" fmla="*/ 0 w 25675"/>
              <a:gd name="connsiteY2" fmla="*/ 5444 h 10473"/>
              <a:gd name="connsiteX3" fmla="*/ 1063 w 25675"/>
              <a:gd name="connsiteY3" fmla="*/ 3970 h 10473"/>
              <a:gd name="connsiteX4" fmla="*/ 1548 w 25675"/>
              <a:gd name="connsiteY4" fmla="*/ 4125 h 10473"/>
              <a:gd name="connsiteX5" fmla="*/ 1528 w 25675"/>
              <a:gd name="connsiteY5" fmla="*/ 0 h 10473"/>
              <a:gd name="connsiteX6" fmla="*/ 25675 w 25675"/>
              <a:gd name="connsiteY6" fmla="*/ 15 h 10473"/>
              <a:gd name="connsiteX7" fmla="*/ 25661 w 25675"/>
              <a:gd name="connsiteY7" fmla="*/ 10473 h 10473"/>
              <a:gd name="connsiteX8" fmla="*/ 1542 w 25675"/>
              <a:gd name="connsiteY8" fmla="*/ 10436 h 10473"/>
              <a:gd name="connsiteX9" fmla="*/ 1542 w 25675"/>
              <a:gd name="connsiteY9" fmla="*/ 6763 h 10473"/>
              <a:gd name="connsiteX0" fmla="*/ 1542 w 25675"/>
              <a:gd name="connsiteY0" fmla="*/ 6763 h 10865"/>
              <a:gd name="connsiteX1" fmla="*/ 1063 w 25675"/>
              <a:gd name="connsiteY1" fmla="*/ 6926 h 10865"/>
              <a:gd name="connsiteX2" fmla="*/ 0 w 25675"/>
              <a:gd name="connsiteY2" fmla="*/ 5444 h 10865"/>
              <a:gd name="connsiteX3" fmla="*/ 1063 w 25675"/>
              <a:gd name="connsiteY3" fmla="*/ 3970 h 10865"/>
              <a:gd name="connsiteX4" fmla="*/ 1548 w 25675"/>
              <a:gd name="connsiteY4" fmla="*/ 4125 h 10865"/>
              <a:gd name="connsiteX5" fmla="*/ 1528 w 25675"/>
              <a:gd name="connsiteY5" fmla="*/ 0 h 10865"/>
              <a:gd name="connsiteX6" fmla="*/ 25675 w 25675"/>
              <a:gd name="connsiteY6" fmla="*/ 15 h 10865"/>
              <a:gd name="connsiteX7" fmla="*/ 25661 w 25675"/>
              <a:gd name="connsiteY7" fmla="*/ 10473 h 10865"/>
              <a:gd name="connsiteX8" fmla="*/ 1542 w 25675"/>
              <a:gd name="connsiteY8" fmla="*/ 10865 h 10865"/>
              <a:gd name="connsiteX9" fmla="*/ 1542 w 25675"/>
              <a:gd name="connsiteY9" fmla="*/ 6763 h 10865"/>
              <a:gd name="connsiteX0" fmla="*/ 1542 w 25675"/>
              <a:gd name="connsiteY0" fmla="*/ 6763 h 10896"/>
              <a:gd name="connsiteX1" fmla="*/ 1063 w 25675"/>
              <a:gd name="connsiteY1" fmla="*/ 6926 h 10896"/>
              <a:gd name="connsiteX2" fmla="*/ 0 w 25675"/>
              <a:gd name="connsiteY2" fmla="*/ 5444 h 10896"/>
              <a:gd name="connsiteX3" fmla="*/ 1063 w 25675"/>
              <a:gd name="connsiteY3" fmla="*/ 3970 h 10896"/>
              <a:gd name="connsiteX4" fmla="*/ 1548 w 25675"/>
              <a:gd name="connsiteY4" fmla="*/ 4125 h 10896"/>
              <a:gd name="connsiteX5" fmla="*/ 1528 w 25675"/>
              <a:gd name="connsiteY5" fmla="*/ 0 h 10896"/>
              <a:gd name="connsiteX6" fmla="*/ 25675 w 25675"/>
              <a:gd name="connsiteY6" fmla="*/ 15 h 10896"/>
              <a:gd name="connsiteX7" fmla="*/ 25661 w 25675"/>
              <a:gd name="connsiteY7" fmla="*/ 10473 h 10896"/>
              <a:gd name="connsiteX8" fmla="*/ 1542 w 25675"/>
              <a:gd name="connsiteY8" fmla="*/ 10896 h 10896"/>
              <a:gd name="connsiteX9" fmla="*/ 1542 w 25675"/>
              <a:gd name="connsiteY9" fmla="*/ 6763 h 10896"/>
              <a:gd name="connsiteX0" fmla="*/ 1542 w 25675"/>
              <a:gd name="connsiteY0" fmla="*/ 6763 h 10896"/>
              <a:gd name="connsiteX1" fmla="*/ 1063 w 25675"/>
              <a:gd name="connsiteY1" fmla="*/ 6926 h 10896"/>
              <a:gd name="connsiteX2" fmla="*/ 0 w 25675"/>
              <a:gd name="connsiteY2" fmla="*/ 5444 h 10896"/>
              <a:gd name="connsiteX3" fmla="*/ 1063 w 25675"/>
              <a:gd name="connsiteY3" fmla="*/ 3970 h 10896"/>
              <a:gd name="connsiteX4" fmla="*/ 1548 w 25675"/>
              <a:gd name="connsiteY4" fmla="*/ 4125 h 10896"/>
              <a:gd name="connsiteX5" fmla="*/ 1528 w 25675"/>
              <a:gd name="connsiteY5" fmla="*/ 0 h 10896"/>
              <a:gd name="connsiteX6" fmla="*/ 25675 w 25675"/>
              <a:gd name="connsiteY6" fmla="*/ 15 h 10896"/>
              <a:gd name="connsiteX7" fmla="*/ 25661 w 25675"/>
              <a:gd name="connsiteY7" fmla="*/ 10871 h 10896"/>
              <a:gd name="connsiteX8" fmla="*/ 1542 w 25675"/>
              <a:gd name="connsiteY8" fmla="*/ 10896 h 10896"/>
              <a:gd name="connsiteX9" fmla="*/ 1542 w 25675"/>
              <a:gd name="connsiteY9" fmla="*/ 6763 h 1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75" h="10896">
                <a:moveTo>
                  <a:pt x="1542" y="6763"/>
                </a:moveTo>
                <a:cubicBezTo>
                  <a:pt x="1396" y="6869"/>
                  <a:pt x="1232" y="6926"/>
                  <a:pt x="1063" y="6926"/>
                </a:cubicBezTo>
                <a:cubicBezTo>
                  <a:pt x="479" y="6926"/>
                  <a:pt x="0" y="6258"/>
                  <a:pt x="0" y="5444"/>
                </a:cubicBezTo>
                <a:cubicBezTo>
                  <a:pt x="0" y="4630"/>
                  <a:pt x="479" y="3970"/>
                  <a:pt x="1063" y="3970"/>
                </a:cubicBezTo>
                <a:cubicBezTo>
                  <a:pt x="1238" y="3970"/>
                  <a:pt x="1402" y="4027"/>
                  <a:pt x="1548" y="4125"/>
                </a:cubicBezTo>
                <a:cubicBezTo>
                  <a:pt x="1542" y="436"/>
                  <a:pt x="1529" y="1896"/>
                  <a:pt x="1528" y="0"/>
                </a:cubicBezTo>
                <a:lnTo>
                  <a:pt x="25675" y="15"/>
                </a:lnTo>
                <a:cubicBezTo>
                  <a:pt x="25660" y="3078"/>
                  <a:pt x="25661" y="10871"/>
                  <a:pt x="25661" y="10871"/>
                </a:cubicBezTo>
                <a:lnTo>
                  <a:pt x="1542" y="10896"/>
                </a:lnTo>
                <a:lnTo>
                  <a:pt x="1542" y="6763"/>
                </a:lnTo>
                <a:close/>
              </a:path>
            </a:pathLst>
          </a:cu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0">
                <a:schemeClr val="accent6"/>
              </a:gs>
            </a:gsLst>
            <a:lin ang="0" scaled="0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7" name="1 CuadroTexto"/>
          <p:cNvSpPr txBox="1">
            <a:spLocks noChangeArrowheads="1"/>
          </p:cNvSpPr>
          <p:nvPr/>
        </p:nvSpPr>
        <p:spPr bwMode="auto">
          <a:xfrm>
            <a:off x="2472975" y="1747258"/>
            <a:ext cx="76151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ECONÓMICAS, ADMINISTRATIVAS Y DE COMERCIO</a:t>
            </a:r>
          </a:p>
          <a:p>
            <a:pPr algn="ctr" eaLnBrk="1" hangingPunct="1"/>
            <a:r>
              <a:rPr lang="es-ES" alt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CARRERA DE ADMINISTRACIÓN  </a:t>
            </a:r>
          </a:p>
        </p:txBody>
      </p:sp>
      <p:sp>
        <p:nvSpPr>
          <p:cNvPr id="18" name="6 Rectángulo redondeado"/>
          <p:cNvSpPr/>
          <p:nvPr/>
        </p:nvSpPr>
        <p:spPr>
          <a:xfrm>
            <a:off x="2607864" y="2909298"/>
            <a:ext cx="7345363" cy="149107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sz="1600" b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s-EC" b="1" dirty="0"/>
              <a:t>BACK UP</a:t>
            </a:r>
            <a:endParaRPr lang="es-ES" b="1" i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es-ES" sz="2000" i="1" dirty="0"/>
          </a:p>
        </p:txBody>
      </p:sp>
      <p:sp>
        <p:nvSpPr>
          <p:cNvPr id="19" name="7 CuadroTexto"/>
          <p:cNvSpPr txBox="1">
            <a:spLocks noChangeArrowheads="1"/>
          </p:cNvSpPr>
          <p:nvPr/>
        </p:nvSpPr>
        <p:spPr bwMode="auto">
          <a:xfrm>
            <a:off x="2736820" y="4761374"/>
            <a:ext cx="698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C" b="1" dirty="0"/>
              <a:t>JAVIER ARGUDO</a:t>
            </a:r>
            <a:endParaRPr lang="es-ES" altLang="es-EC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759" y="331174"/>
            <a:ext cx="4686373" cy="1091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" descr="http://360.espe.edu.ec/images/es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65" y="160000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7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36" grpId="0" animBg="1"/>
      <p:bldP spid="37" grpId="0" animBg="1"/>
      <p:bldP spid="49" grpId="0" animBg="1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796590"/>
              </p:ext>
            </p:extLst>
          </p:nvPr>
        </p:nvGraphicFramePr>
        <p:xfrm>
          <a:off x="774700" y="622300"/>
          <a:ext cx="10642600" cy="589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TextBox 29"/>
          <p:cNvSpPr txBox="1"/>
          <p:nvPr/>
        </p:nvSpPr>
        <p:spPr>
          <a:xfrm>
            <a:off x="3932786" y="0"/>
            <a:ext cx="6659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/>
              <a:t>Información general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1396282575"/>
      </p:ext>
    </p:extLst>
  </p:cSld>
  <p:clrMapOvr>
    <a:masterClrMapping/>
  </p:clrMapOvr>
  <p:transition spd="slow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29"/>
          <p:cNvSpPr txBox="1"/>
          <p:nvPr/>
        </p:nvSpPr>
        <p:spPr>
          <a:xfrm>
            <a:off x="4428086" y="-85586"/>
            <a:ext cx="6659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/>
              <a:t>Área Operativa</a:t>
            </a:r>
            <a:endParaRPr lang="es-EC" sz="4000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73905776"/>
              </p:ext>
            </p:extLst>
          </p:nvPr>
        </p:nvGraphicFramePr>
        <p:xfrm>
          <a:off x="-203200" y="457200"/>
          <a:ext cx="121920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94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>
            <a:spLocks/>
          </p:cNvSpPr>
          <p:nvPr/>
        </p:nvSpPr>
        <p:spPr bwMode="auto">
          <a:xfrm>
            <a:off x="3367313" y="1974938"/>
            <a:ext cx="5396581" cy="1525699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431 w 10708"/>
              <a:gd name="connsiteY0" fmla="*/ 202 h 10202"/>
              <a:gd name="connsiteX1" fmla="*/ 10000 w 10708"/>
              <a:gd name="connsiteY1" fmla="*/ 202 h 10202"/>
              <a:gd name="connsiteX2" fmla="*/ 10000 w 10708"/>
              <a:gd name="connsiteY2" fmla="*/ 2939 h 10202"/>
              <a:gd name="connsiteX3" fmla="*/ 9604 w 10708"/>
              <a:gd name="connsiteY3" fmla="*/ 5202 h 10202"/>
              <a:gd name="connsiteX4" fmla="*/ 10000 w 10708"/>
              <a:gd name="connsiteY4" fmla="*/ 7465 h 10202"/>
              <a:gd name="connsiteX5" fmla="*/ 10000 w 10708"/>
              <a:gd name="connsiteY5" fmla="*/ 10202 h 10202"/>
              <a:gd name="connsiteX6" fmla="*/ 0 w 10708"/>
              <a:gd name="connsiteY6" fmla="*/ 10202 h 10202"/>
              <a:gd name="connsiteX7" fmla="*/ 431 w 10708"/>
              <a:gd name="connsiteY7" fmla="*/ 202 h 10202"/>
              <a:gd name="connsiteX0" fmla="*/ 431 w 10708"/>
              <a:gd name="connsiteY0" fmla="*/ 202 h 10202"/>
              <a:gd name="connsiteX1" fmla="*/ 10000 w 10708"/>
              <a:gd name="connsiteY1" fmla="*/ 202 h 10202"/>
              <a:gd name="connsiteX2" fmla="*/ 10000 w 10708"/>
              <a:gd name="connsiteY2" fmla="*/ 2939 h 10202"/>
              <a:gd name="connsiteX3" fmla="*/ 9604 w 10708"/>
              <a:gd name="connsiteY3" fmla="*/ 5202 h 10202"/>
              <a:gd name="connsiteX4" fmla="*/ 10000 w 10708"/>
              <a:gd name="connsiteY4" fmla="*/ 7465 h 10202"/>
              <a:gd name="connsiteX5" fmla="*/ 10000 w 10708"/>
              <a:gd name="connsiteY5" fmla="*/ 10202 h 10202"/>
              <a:gd name="connsiteX6" fmla="*/ 0 w 10708"/>
              <a:gd name="connsiteY6" fmla="*/ 10202 h 10202"/>
              <a:gd name="connsiteX7" fmla="*/ 431 w 10708"/>
              <a:gd name="connsiteY7" fmla="*/ 202 h 10202"/>
              <a:gd name="connsiteX0" fmla="*/ 431 w 10003"/>
              <a:gd name="connsiteY0" fmla="*/ 202 h 10202"/>
              <a:gd name="connsiteX1" fmla="*/ 10000 w 10003"/>
              <a:gd name="connsiteY1" fmla="*/ 202 h 10202"/>
              <a:gd name="connsiteX2" fmla="*/ 10000 w 10003"/>
              <a:gd name="connsiteY2" fmla="*/ 2939 h 10202"/>
              <a:gd name="connsiteX3" fmla="*/ 9604 w 10003"/>
              <a:gd name="connsiteY3" fmla="*/ 5202 h 10202"/>
              <a:gd name="connsiteX4" fmla="*/ 10000 w 10003"/>
              <a:gd name="connsiteY4" fmla="*/ 7465 h 10202"/>
              <a:gd name="connsiteX5" fmla="*/ 10000 w 10003"/>
              <a:gd name="connsiteY5" fmla="*/ 10202 h 10202"/>
              <a:gd name="connsiteX6" fmla="*/ 0 w 10003"/>
              <a:gd name="connsiteY6" fmla="*/ 10202 h 10202"/>
              <a:gd name="connsiteX7" fmla="*/ 431 w 10003"/>
              <a:gd name="connsiteY7" fmla="*/ 202 h 10202"/>
              <a:gd name="connsiteX0" fmla="*/ 431 w 10003"/>
              <a:gd name="connsiteY0" fmla="*/ 37 h 10037"/>
              <a:gd name="connsiteX1" fmla="*/ 10000 w 10003"/>
              <a:gd name="connsiteY1" fmla="*/ 37 h 10037"/>
              <a:gd name="connsiteX2" fmla="*/ 10000 w 10003"/>
              <a:gd name="connsiteY2" fmla="*/ 2774 h 10037"/>
              <a:gd name="connsiteX3" fmla="*/ 9604 w 10003"/>
              <a:gd name="connsiteY3" fmla="*/ 5037 h 10037"/>
              <a:gd name="connsiteX4" fmla="*/ 10000 w 10003"/>
              <a:gd name="connsiteY4" fmla="*/ 7300 h 10037"/>
              <a:gd name="connsiteX5" fmla="*/ 10000 w 10003"/>
              <a:gd name="connsiteY5" fmla="*/ 10037 h 10037"/>
              <a:gd name="connsiteX6" fmla="*/ 0 w 10003"/>
              <a:gd name="connsiteY6" fmla="*/ 10037 h 10037"/>
              <a:gd name="connsiteX7" fmla="*/ 431 w 10003"/>
              <a:gd name="connsiteY7" fmla="*/ 37 h 10037"/>
              <a:gd name="connsiteX0" fmla="*/ 431 w 10003"/>
              <a:gd name="connsiteY0" fmla="*/ 0 h 10000"/>
              <a:gd name="connsiteX1" fmla="*/ 10000 w 10003"/>
              <a:gd name="connsiteY1" fmla="*/ 0 h 10000"/>
              <a:gd name="connsiteX2" fmla="*/ 10000 w 10003"/>
              <a:gd name="connsiteY2" fmla="*/ 2737 h 10000"/>
              <a:gd name="connsiteX3" fmla="*/ 9604 w 10003"/>
              <a:gd name="connsiteY3" fmla="*/ 5000 h 10000"/>
              <a:gd name="connsiteX4" fmla="*/ 10000 w 10003"/>
              <a:gd name="connsiteY4" fmla="*/ 7263 h 10000"/>
              <a:gd name="connsiteX5" fmla="*/ 10000 w 10003"/>
              <a:gd name="connsiteY5" fmla="*/ 10000 h 10000"/>
              <a:gd name="connsiteX6" fmla="*/ 0 w 10003"/>
              <a:gd name="connsiteY6" fmla="*/ 10000 h 10000"/>
              <a:gd name="connsiteX7" fmla="*/ 431 w 10003"/>
              <a:gd name="connsiteY7" fmla="*/ 0 h 10000"/>
              <a:gd name="connsiteX0" fmla="*/ 35 w 9607"/>
              <a:gd name="connsiteY0" fmla="*/ 0 h 10000"/>
              <a:gd name="connsiteX1" fmla="*/ 9604 w 9607"/>
              <a:gd name="connsiteY1" fmla="*/ 0 h 10000"/>
              <a:gd name="connsiteX2" fmla="*/ 9604 w 9607"/>
              <a:gd name="connsiteY2" fmla="*/ 2737 h 10000"/>
              <a:gd name="connsiteX3" fmla="*/ 9208 w 9607"/>
              <a:gd name="connsiteY3" fmla="*/ 5000 h 10000"/>
              <a:gd name="connsiteX4" fmla="*/ 9604 w 9607"/>
              <a:gd name="connsiteY4" fmla="*/ 7263 h 10000"/>
              <a:gd name="connsiteX5" fmla="*/ 9604 w 9607"/>
              <a:gd name="connsiteY5" fmla="*/ 10000 h 10000"/>
              <a:gd name="connsiteX6" fmla="*/ 104 w 9607"/>
              <a:gd name="connsiteY6" fmla="*/ 10000 h 10000"/>
              <a:gd name="connsiteX7" fmla="*/ 35 w 9607"/>
              <a:gd name="connsiteY7" fmla="*/ 0 h 10000"/>
              <a:gd name="connsiteX0" fmla="*/ 40 w 10004"/>
              <a:gd name="connsiteY0" fmla="*/ 0 h 10000"/>
              <a:gd name="connsiteX1" fmla="*/ 10001 w 10004"/>
              <a:gd name="connsiteY1" fmla="*/ 0 h 10000"/>
              <a:gd name="connsiteX2" fmla="*/ 10001 w 10004"/>
              <a:gd name="connsiteY2" fmla="*/ 2737 h 10000"/>
              <a:gd name="connsiteX3" fmla="*/ 9589 w 10004"/>
              <a:gd name="connsiteY3" fmla="*/ 5000 h 10000"/>
              <a:gd name="connsiteX4" fmla="*/ 10001 w 10004"/>
              <a:gd name="connsiteY4" fmla="*/ 7263 h 10000"/>
              <a:gd name="connsiteX5" fmla="*/ 10001 w 10004"/>
              <a:gd name="connsiteY5" fmla="*/ 10000 h 10000"/>
              <a:gd name="connsiteX6" fmla="*/ 61 w 10004"/>
              <a:gd name="connsiteY6" fmla="*/ 10000 h 10000"/>
              <a:gd name="connsiteX7" fmla="*/ 40 w 10004"/>
              <a:gd name="connsiteY7" fmla="*/ 0 h 10000"/>
              <a:gd name="connsiteX0" fmla="*/ 63 w 10027"/>
              <a:gd name="connsiteY0" fmla="*/ 0 h 10000"/>
              <a:gd name="connsiteX1" fmla="*/ 10024 w 10027"/>
              <a:gd name="connsiteY1" fmla="*/ 0 h 10000"/>
              <a:gd name="connsiteX2" fmla="*/ 10024 w 10027"/>
              <a:gd name="connsiteY2" fmla="*/ 2737 h 10000"/>
              <a:gd name="connsiteX3" fmla="*/ 9612 w 10027"/>
              <a:gd name="connsiteY3" fmla="*/ 5000 h 10000"/>
              <a:gd name="connsiteX4" fmla="*/ 10024 w 10027"/>
              <a:gd name="connsiteY4" fmla="*/ 7263 h 10000"/>
              <a:gd name="connsiteX5" fmla="*/ 10024 w 10027"/>
              <a:gd name="connsiteY5" fmla="*/ 10000 h 10000"/>
              <a:gd name="connsiteX6" fmla="*/ 84 w 10027"/>
              <a:gd name="connsiteY6" fmla="*/ 10000 h 10000"/>
              <a:gd name="connsiteX7" fmla="*/ 63 w 10027"/>
              <a:gd name="connsiteY7" fmla="*/ 0 h 10000"/>
              <a:gd name="connsiteX0" fmla="*/ 2 w 9966"/>
              <a:gd name="connsiteY0" fmla="*/ 0 h 10000"/>
              <a:gd name="connsiteX1" fmla="*/ 9963 w 9966"/>
              <a:gd name="connsiteY1" fmla="*/ 0 h 10000"/>
              <a:gd name="connsiteX2" fmla="*/ 9963 w 9966"/>
              <a:gd name="connsiteY2" fmla="*/ 2737 h 10000"/>
              <a:gd name="connsiteX3" fmla="*/ 9551 w 9966"/>
              <a:gd name="connsiteY3" fmla="*/ 5000 h 10000"/>
              <a:gd name="connsiteX4" fmla="*/ 9963 w 9966"/>
              <a:gd name="connsiteY4" fmla="*/ 7263 h 10000"/>
              <a:gd name="connsiteX5" fmla="*/ 9963 w 9966"/>
              <a:gd name="connsiteY5" fmla="*/ 10000 h 10000"/>
              <a:gd name="connsiteX6" fmla="*/ 23 w 9966"/>
              <a:gd name="connsiteY6" fmla="*/ 10000 h 10000"/>
              <a:gd name="connsiteX7" fmla="*/ 2 w 9966"/>
              <a:gd name="connsiteY7" fmla="*/ 0 h 10000"/>
              <a:gd name="connsiteX0" fmla="*/ 0 w 9998"/>
              <a:gd name="connsiteY0" fmla="*/ 0 h 10000"/>
              <a:gd name="connsiteX1" fmla="*/ 9995 w 9998"/>
              <a:gd name="connsiteY1" fmla="*/ 0 h 10000"/>
              <a:gd name="connsiteX2" fmla="*/ 9995 w 9998"/>
              <a:gd name="connsiteY2" fmla="*/ 2737 h 10000"/>
              <a:gd name="connsiteX3" fmla="*/ 9582 w 9998"/>
              <a:gd name="connsiteY3" fmla="*/ 5000 h 10000"/>
              <a:gd name="connsiteX4" fmla="*/ 9995 w 9998"/>
              <a:gd name="connsiteY4" fmla="*/ 7263 h 10000"/>
              <a:gd name="connsiteX5" fmla="*/ 9995 w 9998"/>
              <a:gd name="connsiteY5" fmla="*/ 10000 h 10000"/>
              <a:gd name="connsiteX6" fmla="*/ 21 w 9998"/>
              <a:gd name="connsiteY6" fmla="*/ 10000 h 10000"/>
              <a:gd name="connsiteX7" fmla="*/ 0 w 9998"/>
              <a:gd name="connsiteY7" fmla="*/ 0 h 10000"/>
              <a:gd name="connsiteX0" fmla="*/ 0 w 9990"/>
              <a:gd name="connsiteY0" fmla="*/ 75 h 10000"/>
              <a:gd name="connsiteX1" fmla="*/ 9987 w 9990"/>
              <a:gd name="connsiteY1" fmla="*/ 0 h 10000"/>
              <a:gd name="connsiteX2" fmla="*/ 9987 w 9990"/>
              <a:gd name="connsiteY2" fmla="*/ 2737 h 10000"/>
              <a:gd name="connsiteX3" fmla="*/ 9574 w 9990"/>
              <a:gd name="connsiteY3" fmla="*/ 5000 h 10000"/>
              <a:gd name="connsiteX4" fmla="*/ 9987 w 9990"/>
              <a:gd name="connsiteY4" fmla="*/ 7263 h 10000"/>
              <a:gd name="connsiteX5" fmla="*/ 9987 w 9990"/>
              <a:gd name="connsiteY5" fmla="*/ 10000 h 10000"/>
              <a:gd name="connsiteX6" fmla="*/ 11 w 9990"/>
              <a:gd name="connsiteY6" fmla="*/ 10000 h 10000"/>
              <a:gd name="connsiteX7" fmla="*/ 0 w 9990"/>
              <a:gd name="connsiteY7" fmla="*/ 75 h 10000"/>
              <a:gd name="connsiteX0" fmla="*/ 0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584 w 10000"/>
              <a:gd name="connsiteY3" fmla="*/ 5000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11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584 w 10000"/>
              <a:gd name="connsiteY3" fmla="*/ 5000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11 w 10000"/>
              <a:gd name="connsiteY6" fmla="*/ 10000 h 10000"/>
              <a:gd name="connsiteX7" fmla="*/ 0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9997" y="0"/>
                </a:lnTo>
                <a:cubicBezTo>
                  <a:pt x="10004" y="1276"/>
                  <a:pt x="9997" y="447"/>
                  <a:pt x="9997" y="2737"/>
                </a:cubicBezTo>
                <a:cubicBezTo>
                  <a:pt x="9782" y="2318"/>
                  <a:pt x="9584" y="3436"/>
                  <a:pt x="9584" y="5000"/>
                </a:cubicBezTo>
                <a:cubicBezTo>
                  <a:pt x="9584" y="6564"/>
                  <a:pt x="9786" y="7682"/>
                  <a:pt x="9997" y="7263"/>
                </a:cubicBezTo>
                <a:lnTo>
                  <a:pt x="9997" y="10000"/>
                </a:lnTo>
                <a:lnTo>
                  <a:pt x="11" y="10000"/>
                </a:lnTo>
                <a:cubicBezTo>
                  <a:pt x="-2" y="6742"/>
                  <a:pt x="14" y="4005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8531857" y="1974937"/>
            <a:ext cx="3338766" cy="1520597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551 w 10000"/>
              <a:gd name="connsiteY0" fmla="*/ 7123 h 10232"/>
              <a:gd name="connsiteX1" fmla="*/ 379 w 10000"/>
              <a:gd name="connsiteY1" fmla="*/ 7347 h 10232"/>
              <a:gd name="connsiteX2" fmla="*/ 0 w 10000"/>
              <a:gd name="connsiteY2" fmla="*/ 5246 h 10232"/>
              <a:gd name="connsiteX3" fmla="*/ 379 w 10000"/>
              <a:gd name="connsiteY3" fmla="*/ 3145 h 10232"/>
              <a:gd name="connsiteX4" fmla="*/ 551 w 10000"/>
              <a:gd name="connsiteY4" fmla="*/ 3369 h 10232"/>
              <a:gd name="connsiteX5" fmla="*/ 551 w 10000"/>
              <a:gd name="connsiteY5" fmla="*/ 232 h 10232"/>
              <a:gd name="connsiteX6" fmla="*/ 7252 w 10000"/>
              <a:gd name="connsiteY6" fmla="*/ 232 h 10232"/>
              <a:gd name="connsiteX7" fmla="*/ 10000 w 10000"/>
              <a:gd name="connsiteY7" fmla="*/ 10232 h 10232"/>
              <a:gd name="connsiteX8" fmla="*/ 551 w 10000"/>
              <a:gd name="connsiteY8" fmla="*/ 10232 h 10232"/>
              <a:gd name="connsiteX9" fmla="*/ 551 w 10000"/>
              <a:gd name="connsiteY9" fmla="*/ 7123 h 10232"/>
              <a:gd name="connsiteX0" fmla="*/ 551 w 10000"/>
              <a:gd name="connsiteY0" fmla="*/ 6891 h 10000"/>
              <a:gd name="connsiteX1" fmla="*/ 379 w 10000"/>
              <a:gd name="connsiteY1" fmla="*/ 7115 h 10000"/>
              <a:gd name="connsiteX2" fmla="*/ 0 w 10000"/>
              <a:gd name="connsiteY2" fmla="*/ 5014 h 10000"/>
              <a:gd name="connsiteX3" fmla="*/ 379 w 10000"/>
              <a:gd name="connsiteY3" fmla="*/ 2913 h 10000"/>
              <a:gd name="connsiteX4" fmla="*/ 551 w 10000"/>
              <a:gd name="connsiteY4" fmla="*/ 3137 h 10000"/>
              <a:gd name="connsiteX5" fmla="*/ 551 w 10000"/>
              <a:gd name="connsiteY5" fmla="*/ 0 h 10000"/>
              <a:gd name="connsiteX6" fmla="*/ 7252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91 h 10000"/>
              <a:gd name="connsiteX0" fmla="*/ 551 w 10000"/>
              <a:gd name="connsiteY0" fmla="*/ 6891 h 10000"/>
              <a:gd name="connsiteX1" fmla="*/ 379 w 10000"/>
              <a:gd name="connsiteY1" fmla="*/ 7115 h 10000"/>
              <a:gd name="connsiteX2" fmla="*/ 0 w 10000"/>
              <a:gd name="connsiteY2" fmla="*/ 5014 h 10000"/>
              <a:gd name="connsiteX3" fmla="*/ 379 w 10000"/>
              <a:gd name="connsiteY3" fmla="*/ 2913 h 10000"/>
              <a:gd name="connsiteX4" fmla="*/ 551 w 10000"/>
              <a:gd name="connsiteY4" fmla="*/ 3137 h 10000"/>
              <a:gd name="connsiteX5" fmla="*/ 551 w 10000"/>
              <a:gd name="connsiteY5" fmla="*/ 0 h 10000"/>
              <a:gd name="connsiteX6" fmla="*/ 7252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91 h 10000"/>
              <a:gd name="connsiteX0" fmla="*/ 551 w 10000"/>
              <a:gd name="connsiteY0" fmla="*/ 6891 h 10000"/>
              <a:gd name="connsiteX1" fmla="*/ 379 w 10000"/>
              <a:gd name="connsiteY1" fmla="*/ 7115 h 10000"/>
              <a:gd name="connsiteX2" fmla="*/ 0 w 10000"/>
              <a:gd name="connsiteY2" fmla="*/ 5014 h 10000"/>
              <a:gd name="connsiteX3" fmla="*/ 379 w 10000"/>
              <a:gd name="connsiteY3" fmla="*/ 2913 h 10000"/>
              <a:gd name="connsiteX4" fmla="*/ 551 w 10000"/>
              <a:gd name="connsiteY4" fmla="*/ 3137 h 10000"/>
              <a:gd name="connsiteX5" fmla="*/ 551 w 10000"/>
              <a:gd name="connsiteY5" fmla="*/ 0 h 10000"/>
              <a:gd name="connsiteX6" fmla="*/ 7252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91 h 10000"/>
              <a:gd name="connsiteX0" fmla="*/ 551 w 10000"/>
              <a:gd name="connsiteY0" fmla="*/ 6891 h 10000"/>
              <a:gd name="connsiteX1" fmla="*/ 379 w 10000"/>
              <a:gd name="connsiteY1" fmla="*/ 7115 h 10000"/>
              <a:gd name="connsiteX2" fmla="*/ 0 w 10000"/>
              <a:gd name="connsiteY2" fmla="*/ 5014 h 10000"/>
              <a:gd name="connsiteX3" fmla="*/ 379 w 10000"/>
              <a:gd name="connsiteY3" fmla="*/ 2913 h 10000"/>
              <a:gd name="connsiteX4" fmla="*/ 551 w 10000"/>
              <a:gd name="connsiteY4" fmla="*/ 3137 h 10000"/>
              <a:gd name="connsiteX5" fmla="*/ 551 w 10000"/>
              <a:gd name="connsiteY5" fmla="*/ 0 h 10000"/>
              <a:gd name="connsiteX6" fmla="*/ 7252 w 10000"/>
              <a:gd name="connsiteY6" fmla="*/ 0 h 10000"/>
              <a:gd name="connsiteX7" fmla="*/ 10000 w 10000"/>
              <a:gd name="connsiteY7" fmla="*/ 10000 h 10000"/>
              <a:gd name="connsiteX8" fmla="*/ 551 w 10000"/>
              <a:gd name="connsiteY8" fmla="*/ 10000 h 10000"/>
              <a:gd name="connsiteX9" fmla="*/ 551 w 10000"/>
              <a:gd name="connsiteY9" fmla="*/ 6891 h 10000"/>
              <a:gd name="connsiteX0" fmla="*/ 551 w 7760"/>
              <a:gd name="connsiteY0" fmla="*/ 7631 h 10740"/>
              <a:gd name="connsiteX1" fmla="*/ 379 w 7760"/>
              <a:gd name="connsiteY1" fmla="*/ 7855 h 10740"/>
              <a:gd name="connsiteX2" fmla="*/ 0 w 7760"/>
              <a:gd name="connsiteY2" fmla="*/ 5754 h 10740"/>
              <a:gd name="connsiteX3" fmla="*/ 379 w 7760"/>
              <a:gd name="connsiteY3" fmla="*/ 3653 h 10740"/>
              <a:gd name="connsiteX4" fmla="*/ 551 w 7760"/>
              <a:gd name="connsiteY4" fmla="*/ 3877 h 10740"/>
              <a:gd name="connsiteX5" fmla="*/ 551 w 7760"/>
              <a:gd name="connsiteY5" fmla="*/ 740 h 10740"/>
              <a:gd name="connsiteX6" fmla="*/ 7252 w 7760"/>
              <a:gd name="connsiteY6" fmla="*/ 740 h 10740"/>
              <a:gd name="connsiteX7" fmla="*/ 7289 w 7760"/>
              <a:gd name="connsiteY7" fmla="*/ 10740 h 10740"/>
              <a:gd name="connsiteX8" fmla="*/ 551 w 7760"/>
              <a:gd name="connsiteY8" fmla="*/ 10740 h 10740"/>
              <a:gd name="connsiteX9" fmla="*/ 551 w 7760"/>
              <a:gd name="connsiteY9" fmla="*/ 7631 h 10740"/>
              <a:gd name="connsiteX0" fmla="*/ 710 w 10001"/>
              <a:gd name="connsiteY0" fmla="*/ 6416 h 9311"/>
              <a:gd name="connsiteX1" fmla="*/ 488 w 10001"/>
              <a:gd name="connsiteY1" fmla="*/ 6625 h 9311"/>
              <a:gd name="connsiteX2" fmla="*/ 0 w 10001"/>
              <a:gd name="connsiteY2" fmla="*/ 4669 h 9311"/>
              <a:gd name="connsiteX3" fmla="*/ 488 w 10001"/>
              <a:gd name="connsiteY3" fmla="*/ 2712 h 9311"/>
              <a:gd name="connsiteX4" fmla="*/ 710 w 10001"/>
              <a:gd name="connsiteY4" fmla="*/ 2921 h 9311"/>
              <a:gd name="connsiteX5" fmla="*/ 710 w 10001"/>
              <a:gd name="connsiteY5" fmla="*/ 0 h 9311"/>
              <a:gd name="connsiteX6" fmla="*/ 9345 w 10001"/>
              <a:gd name="connsiteY6" fmla="*/ 0 h 9311"/>
              <a:gd name="connsiteX7" fmla="*/ 9393 w 10001"/>
              <a:gd name="connsiteY7" fmla="*/ 9311 h 9311"/>
              <a:gd name="connsiteX8" fmla="*/ 710 w 10001"/>
              <a:gd name="connsiteY8" fmla="*/ 9311 h 9311"/>
              <a:gd name="connsiteX9" fmla="*/ 710 w 10001"/>
              <a:gd name="connsiteY9" fmla="*/ 6416 h 9311"/>
              <a:gd name="connsiteX0" fmla="*/ 710 w 9392"/>
              <a:gd name="connsiteY0" fmla="*/ 6891 h 10000"/>
              <a:gd name="connsiteX1" fmla="*/ 488 w 9392"/>
              <a:gd name="connsiteY1" fmla="*/ 7115 h 10000"/>
              <a:gd name="connsiteX2" fmla="*/ 0 w 9392"/>
              <a:gd name="connsiteY2" fmla="*/ 5014 h 10000"/>
              <a:gd name="connsiteX3" fmla="*/ 488 w 9392"/>
              <a:gd name="connsiteY3" fmla="*/ 2913 h 10000"/>
              <a:gd name="connsiteX4" fmla="*/ 710 w 9392"/>
              <a:gd name="connsiteY4" fmla="*/ 3137 h 10000"/>
              <a:gd name="connsiteX5" fmla="*/ 710 w 9392"/>
              <a:gd name="connsiteY5" fmla="*/ 0 h 10000"/>
              <a:gd name="connsiteX6" fmla="*/ 9344 w 9392"/>
              <a:gd name="connsiteY6" fmla="*/ 0 h 10000"/>
              <a:gd name="connsiteX7" fmla="*/ 9392 w 9392"/>
              <a:gd name="connsiteY7" fmla="*/ 10000 h 10000"/>
              <a:gd name="connsiteX8" fmla="*/ 710 w 9392"/>
              <a:gd name="connsiteY8" fmla="*/ 10000 h 10000"/>
              <a:gd name="connsiteX9" fmla="*/ 710 w 9392"/>
              <a:gd name="connsiteY9" fmla="*/ 6891 h 10000"/>
              <a:gd name="connsiteX0" fmla="*/ 756 w 9961"/>
              <a:gd name="connsiteY0" fmla="*/ 6891 h 10000"/>
              <a:gd name="connsiteX1" fmla="*/ 520 w 9961"/>
              <a:gd name="connsiteY1" fmla="*/ 7115 h 10000"/>
              <a:gd name="connsiteX2" fmla="*/ 0 w 9961"/>
              <a:gd name="connsiteY2" fmla="*/ 5014 h 10000"/>
              <a:gd name="connsiteX3" fmla="*/ 520 w 9961"/>
              <a:gd name="connsiteY3" fmla="*/ 2913 h 10000"/>
              <a:gd name="connsiteX4" fmla="*/ 756 w 9961"/>
              <a:gd name="connsiteY4" fmla="*/ 3137 h 10000"/>
              <a:gd name="connsiteX5" fmla="*/ 756 w 9961"/>
              <a:gd name="connsiteY5" fmla="*/ 0 h 10000"/>
              <a:gd name="connsiteX6" fmla="*/ 9949 w 9961"/>
              <a:gd name="connsiteY6" fmla="*/ 0 h 10000"/>
              <a:gd name="connsiteX7" fmla="*/ 9961 w 9961"/>
              <a:gd name="connsiteY7" fmla="*/ 10000 h 10000"/>
              <a:gd name="connsiteX8" fmla="*/ 756 w 9961"/>
              <a:gd name="connsiteY8" fmla="*/ 10000 h 10000"/>
              <a:gd name="connsiteX9" fmla="*/ 756 w 9961"/>
              <a:gd name="connsiteY9" fmla="*/ 6891 h 10000"/>
              <a:gd name="connsiteX0" fmla="*/ 759 w 10000"/>
              <a:gd name="connsiteY0" fmla="*/ 6891 h 10000"/>
              <a:gd name="connsiteX1" fmla="*/ 522 w 10000"/>
              <a:gd name="connsiteY1" fmla="*/ 7115 h 10000"/>
              <a:gd name="connsiteX2" fmla="*/ 0 w 10000"/>
              <a:gd name="connsiteY2" fmla="*/ 5014 h 10000"/>
              <a:gd name="connsiteX3" fmla="*/ 522 w 10000"/>
              <a:gd name="connsiteY3" fmla="*/ 2913 h 10000"/>
              <a:gd name="connsiteX4" fmla="*/ 759 w 10000"/>
              <a:gd name="connsiteY4" fmla="*/ 3137 h 10000"/>
              <a:gd name="connsiteX5" fmla="*/ 759 w 10000"/>
              <a:gd name="connsiteY5" fmla="*/ 0 h 10000"/>
              <a:gd name="connsiteX6" fmla="*/ 9988 w 10000"/>
              <a:gd name="connsiteY6" fmla="*/ 0 h 10000"/>
              <a:gd name="connsiteX7" fmla="*/ 10000 w 10000"/>
              <a:gd name="connsiteY7" fmla="*/ 10000 h 10000"/>
              <a:gd name="connsiteX8" fmla="*/ 759 w 10000"/>
              <a:gd name="connsiteY8" fmla="*/ 10000 h 10000"/>
              <a:gd name="connsiteX9" fmla="*/ 759 w 10000"/>
              <a:gd name="connsiteY9" fmla="*/ 6891 h 10000"/>
              <a:gd name="connsiteX0" fmla="*/ 759 w 10000"/>
              <a:gd name="connsiteY0" fmla="*/ 6891 h 10000"/>
              <a:gd name="connsiteX1" fmla="*/ 522 w 10000"/>
              <a:gd name="connsiteY1" fmla="*/ 7115 h 10000"/>
              <a:gd name="connsiteX2" fmla="*/ 0 w 10000"/>
              <a:gd name="connsiteY2" fmla="*/ 5014 h 10000"/>
              <a:gd name="connsiteX3" fmla="*/ 522 w 10000"/>
              <a:gd name="connsiteY3" fmla="*/ 2913 h 10000"/>
              <a:gd name="connsiteX4" fmla="*/ 759 w 10000"/>
              <a:gd name="connsiteY4" fmla="*/ 3137 h 10000"/>
              <a:gd name="connsiteX5" fmla="*/ 759 w 10000"/>
              <a:gd name="connsiteY5" fmla="*/ 0 h 10000"/>
              <a:gd name="connsiteX6" fmla="*/ 9988 w 10000"/>
              <a:gd name="connsiteY6" fmla="*/ 0 h 10000"/>
              <a:gd name="connsiteX7" fmla="*/ 10000 w 10000"/>
              <a:gd name="connsiteY7" fmla="*/ 10000 h 10000"/>
              <a:gd name="connsiteX8" fmla="*/ 759 w 10000"/>
              <a:gd name="connsiteY8" fmla="*/ 10000 h 10000"/>
              <a:gd name="connsiteX9" fmla="*/ 759 w 10000"/>
              <a:gd name="connsiteY9" fmla="*/ 6891 h 10000"/>
              <a:gd name="connsiteX0" fmla="*/ 759 w 10000"/>
              <a:gd name="connsiteY0" fmla="*/ 6891 h 10000"/>
              <a:gd name="connsiteX1" fmla="*/ 522 w 10000"/>
              <a:gd name="connsiteY1" fmla="*/ 7115 h 10000"/>
              <a:gd name="connsiteX2" fmla="*/ 0 w 10000"/>
              <a:gd name="connsiteY2" fmla="*/ 5014 h 10000"/>
              <a:gd name="connsiteX3" fmla="*/ 522 w 10000"/>
              <a:gd name="connsiteY3" fmla="*/ 2913 h 10000"/>
              <a:gd name="connsiteX4" fmla="*/ 759 w 10000"/>
              <a:gd name="connsiteY4" fmla="*/ 3137 h 10000"/>
              <a:gd name="connsiteX5" fmla="*/ 759 w 10000"/>
              <a:gd name="connsiteY5" fmla="*/ 0 h 10000"/>
              <a:gd name="connsiteX6" fmla="*/ 9988 w 10000"/>
              <a:gd name="connsiteY6" fmla="*/ 0 h 10000"/>
              <a:gd name="connsiteX7" fmla="*/ 10000 w 10000"/>
              <a:gd name="connsiteY7" fmla="*/ 10000 h 10000"/>
              <a:gd name="connsiteX8" fmla="*/ 759 w 10000"/>
              <a:gd name="connsiteY8" fmla="*/ 10000 h 10000"/>
              <a:gd name="connsiteX9" fmla="*/ 759 w 10000"/>
              <a:gd name="connsiteY9" fmla="*/ 6891 h 10000"/>
              <a:gd name="connsiteX0" fmla="*/ 759 w 9988"/>
              <a:gd name="connsiteY0" fmla="*/ 6891 h 10000"/>
              <a:gd name="connsiteX1" fmla="*/ 522 w 9988"/>
              <a:gd name="connsiteY1" fmla="*/ 7115 h 10000"/>
              <a:gd name="connsiteX2" fmla="*/ 0 w 9988"/>
              <a:gd name="connsiteY2" fmla="*/ 5014 h 10000"/>
              <a:gd name="connsiteX3" fmla="*/ 522 w 9988"/>
              <a:gd name="connsiteY3" fmla="*/ 2913 h 10000"/>
              <a:gd name="connsiteX4" fmla="*/ 759 w 9988"/>
              <a:gd name="connsiteY4" fmla="*/ 3137 h 10000"/>
              <a:gd name="connsiteX5" fmla="*/ 759 w 9988"/>
              <a:gd name="connsiteY5" fmla="*/ 0 h 10000"/>
              <a:gd name="connsiteX6" fmla="*/ 9988 w 9988"/>
              <a:gd name="connsiteY6" fmla="*/ 0 h 10000"/>
              <a:gd name="connsiteX7" fmla="*/ 9987 w 9988"/>
              <a:gd name="connsiteY7" fmla="*/ 10000 h 10000"/>
              <a:gd name="connsiteX8" fmla="*/ 759 w 9988"/>
              <a:gd name="connsiteY8" fmla="*/ 10000 h 10000"/>
              <a:gd name="connsiteX9" fmla="*/ 759 w 9988"/>
              <a:gd name="connsiteY9" fmla="*/ 68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88" h="10000">
                <a:moveTo>
                  <a:pt x="759" y="6891"/>
                </a:moveTo>
                <a:cubicBezTo>
                  <a:pt x="689" y="7031"/>
                  <a:pt x="606" y="7115"/>
                  <a:pt x="522" y="7115"/>
                </a:cubicBezTo>
                <a:cubicBezTo>
                  <a:pt x="230" y="7115"/>
                  <a:pt x="0" y="6162"/>
                  <a:pt x="0" y="5014"/>
                </a:cubicBezTo>
                <a:cubicBezTo>
                  <a:pt x="0" y="3838"/>
                  <a:pt x="230" y="2913"/>
                  <a:pt x="522" y="2913"/>
                </a:cubicBezTo>
                <a:cubicBezTo>
                  <a:pt x="606" y="2913"/>
                  <a:pt x="689" y="2998"/>
                  <a:pt x="759" y="3137"/>
                </a:cubicBezTo>
                <a:cubicBezTo>
                  <a:pt x="759" y="0"/>
                  <a:pt x="748" y="1442"/>
                  <a:pt x="759" y="0"/>
                </a:cubicBezTo>
                <a:lnTo>
                  <a:pt x="9988" y="0"/>
                </a:lnTo>
                <a:cubicBezTo>
                  <a:pt x="9980" y="4899"/>
                  <a:pt x="9987" y="10000"/>
                  <a:pt x="9987" y="10000"/>
                </a:cubicBezTo>
                <a:lnTo>
                  <a:pt x="759" y="10000"/>
                </a:lnTo>
                <a:lnTo>
                  <a:pt x="759" y="689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3367313" y="3525087"/>
            <a:ext cx="5388912" cy="1503509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451 w 10707"/>
              <a:gd name="connsiteY0" fmla="*/ 202 h 10202"/>
              <a:gd name="connsiteX1" fmla="*/ 10000 w 10707"/>
              <a:gd name="connsiteY1" fmla="*/ 202 h 10202"/>
              <a:gd name="connsiteX2" fmla="*/ 10000 w 10707"/>
              <a:gd name="connsiteY2" fmla="*/ 2939 h 10202"/>
              <a:gd name="connsiteX3" fmla="*/ 9604 w 10707"/>
              <a:gd name="connsiteY3" fmla="*/ 5202 h 10202"/>
              <a:gd name="connsiteX4" fmla="*/ 10000 w 10707"/>
              <a:gd name="connsiteY4" fmla="*/ 7465 h 10202"/>
              <a:gd name="connsiteX5" fmla="*/ 10000 w 10707"/>
              <a:gd name="connsiteY5" fmla="*/ 10202 h 10202"/>
              <a:gd name="connsiteX6" fmla="*/ 0 w 10707"/>
              <a:gd name="connsiteY6" fmla="*/ 10202 h 10202"/>
              <a:gd name="connsiteX7" fmla="*/ 451 w 10707"/>
              <a:gd name="connsiteY7" fmla="*/ 202 h 10202"/>
              <a:gd name="connsiteX0" fmla="*/ 451 w 10707"/>
              <a:gd name="connsiteY0" fmla="*/ 0 h 10000"/>
              <a:gd name="connsiteX1" fmla="*/ 10000 w 10707"/>
              <a:gd name="connsiteY1" fmla="*/ 0 h 10000"/>
              <a:gd name="connsiteX2" fmla="*/ 10000 w 10707"/>
              <a:gd name="connsiteY2" fmla="*/ 2737 h 10000"/>
              <a:gd name="connsiteX3" fmla="*/ 9604 w 10707"/>
              <a:gd name="connsiteY3" fmla="*/ 5000 h 10000"/>
              <a:gd name="connsiteX4" fmla="*/ 10000 w 10707"/>
              <a:gd name="connsiteY4" fmla="*/ 7263 h 10000"/>
              <a:gd name="connsiteX5" fmla="*/ 10000 w 10707"/>
              <a:gd name="connsiteY5" fmla="*/ 10000 h 10000"/>
              <a:gd name="connsiteX6" fmla="*/ 0 w 10707"/>
              <a:gd name="connsiteY6" fmla="*/ 10000 h 10000"/>
              <a:gd name="connsiteX7" fmla="*/ 451 w 10707"/>
              <a:gd name="connsiteY7" fmla="*/ 0 h 10000"/>
              <a:gd name="connsiteX0" fmla="*/ 451 w 10001"/>
              <a:gd name="connsiteY0" fmla="*/ 0 h 10000"/>
              <a:gd name="connsiteX1" fmla="*/ 10000 w 10001"/>
              <a:gd name="connsiteY1" fmla="*/ 0 h 10000"/>
              <a:gd name="connsiteX2" fmla="*/ 10000 w 10001"/>
              <a:gd name="connsiteY2" fmla="*/ 2737 h 10000"/>
              <a:gd name="connsiteX3" fmla="*/ 9604 w 10001"/>
              <a:gd name="connsiteY3" fmla="*/ 5000 h 10000"/>
              <a:gd name="connsiteX4" fmla="*/ 10000 w 10001"/>
              <a:gd name="connsiteY4" fmla="*/ 7263 h 10000"/>
              <a:gd name="connsiteX5" fmla="*/ 10000 w 10001"/>
              <a:gd name="connsiteY5" fmla="*/ 10000 h 10000"/>
              <a:gd name="connsiteX6" fmla="*/ 0 w 10001"/>
              <a:gd name="connsiteY6" fmla="*/ 10000 h 10000"/>
              <a:gd name="connsiteX7" fmla="*/ 451 w 10001"/>
              <a:gd name="connsiteY7" fmla="*/ 0 h 10000"/>
              <a:gd name="connsiteX0" fmla="*/ 451 w 10001"/>
              <a:gd name="connsiteY0" fmla="*/ 0 h 10000"/>
              <a:gd name="connsiteX1" fmla="*/ 10000 w 10001"/>
              <a:gd name="connsiteY1" fmla="*/ 0 h 10000"/>
              <a:gd name="connsiteX2" fmla="*/ 10000 w 10001"/>
              <a:gd name="connsiteY2" fmla="*/ 2737 h 10000"/>
              <a:gd name="connsiteX3" fmla="*/ 9604 w 10001"/>
              <a:gd name="connsiteY3" fmla="*/ 5000 h 10000"/>
              <a:gd name="connsiteX4" fmla="*/ 10000 w 10001"/>
              <a:gd name="connsiteY4" fmla="*/ 7263 h 10000"/>
              <a:gd name="connsiteX5" fmla="*/ 10000 w 10001"/>
              <a:gd name="connsiteY5" fmla="*/ 10000 h 10000"/>
              <a:gd name="connsiteX6" fmla="*/ 0 w 10001"/>
              <a:gd name="connsiteY6" fmla="*/ 10000 h 10000"/>
              <a:gd name="connsiteX7" fmla="*/ 451 w 10001"/>
              <a:gd name="connsiteY7" fmla="*/ 0 h 10000"/>
              <a:gd name="connsiteX0" fmla="*/ 69 w 9619"/>
              <a:gd name="connsiteY0" fmla="*/ 0 h 10000"/>
              <a:gd name="connsiteX1" fmla="*/ 9618 w 9619"/>
              <a:gd name="connsiteY1" fmla="*/ 0 h 10000"/>
              <a:gd name="connsiteX2" fmla="*/ 9618 w 9619"/>
              <a:gd name="connsiteY2" fmla="*/ 2737 h 10000"/>
              <a:gd name="connsiteX3" fmla="*/ 9222 w 9619"/>
              <a:gd name="connsiteY3" fmla="*/ 5000 h 10000"/>
              <a:gd name="connsiteX4" fmla="*/ 9618 w 9619"/>
              <a:gd name="connsiteY4" fmla="*/ 7263 h 10000"/>
              <a:gd name="connsiteX5" fmla="*/ 9618 w 9619"/>
              <a:gd name="connsiteY5" fmla="*/ 10000 h 10000"/>
              <a:gd name="connsiteX6" fmla="*/ 0 w 9619"/>
              <a:gd name="connsiteY6" fmla="*/ 10000 h 10000"/>
              <a:gd name="connsiteX7" fmla="*/ 69 w 9619"/>
              <a:gd name="connsiteY7" fmla="*/ 0 h 10000"/>
              <a:gd name="connsiteX0" fmla="*/ 72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7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0 w 10000"/>
              <a:gd name="connsiteY6" fmla="*/ 10000 h 10000"/>
              <a:gd name="connsiteX7" fmla="*/ 72 w 10000"/>
              <a:gd name="connsiteY7" fmla="*/ 0 h 10000"/>
              <a:gd name="connsiteX0" fmla="*/ 11 w 9939"/>
              <a:gd name="connsiteY0" fmla="*/ 0 h 10000"/>
              <a:gd name="connsiteX1" fmla="*/ 9938 w 9939"/>
              <a:gd name="connsiteY1" fmla="*/ 0 h 10000"/>
              <a:gd name="connsiteX2" fmla="*/ 9938 w 9939"/>
              <a:gd name="connsiteY2" fmla="*/ 2737 h 10000"/>
              <a:gd name="connsiteX3" fmla="*/ 9526 w 9939"/>
              <a:gd name="connsiteY3" fmla="*/ 5000 h 10000"/>
              <a:gd name="connsiteX4" fmla="*/ 9938 w 9939"/>
              <a:gd name="connsiteY4" fmla="*/ 7263 h 10000"/>
              <a:gd name="connsiteX5" fmla="*/ 9938 w 9939"/>
              <a:gd name="connsiteY5" fmla="*/ 10000 h 10000"/>
              <a:gd name="connsiteX6" fmla="*/ 0 w 9939"/>
              <a:gd name="connsiteY6" fmla="*/ 10000 h 10000"/>
              <a:gd name="connsiteX7" fmla="*/ 11 w 9939"/>
              <a:gd name="connsiteY7" fmla="*/ 0 h 10000"/>
              <a:gd name="connsiteX0" fmla="*/ 11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4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0 w 10000"/>
              <a:gd name="connsiteY6" fmla="*/ 10000 h 10000"/>
              <a:gd name="connsiteX7" fmla="*/ 11 w 10000"/>
              <a:gd name="connsiteY7" fmla="*/ 0 h 10000"/>
              <a:gd name="connsiteX0" fmla="*/ 1 w 9990"/>
              <a:gd name="connsiteY0" fmla="*/ 0 h 10000"/>
              <a:gd name="connsiteX1" fmla="*/ 9989 w 9990"/>
              <a:gd name="connsiteY1" fmla="*/ 0 h 10000"/>
              <a:gd name="connsiteX2" fmla="*/ 9989 w 9990"/>
              <a:gd name="connsiteY2" fmla="*/ 2737 h 10000"/>
              <a:gd name="connsiteX3" fmla="*/ 9574 w 9990"/>
              <a:gd name="connsiteY3" fmla="*/ 5000 h 10000"/>
              <a:gd name="connsiteX4" fmla="*/ 9989 w 9990"/>
              <a:gd name="connsiteY4" fmla="*/ 7263 h 10000"/>
              <a:gd name="connsiteX5" fmla="*/ 9989 w 9990"/>
              <a:gd name="connsiteY5" fmla="*/ 10000 h 10000"/>
              <a:gd name="connsiteX6" fmla="*/ 11 w 9990"/>
              <a:gd name="connsiteY6" fmla="*/ 10000 h 10000"/>
              <a:gd name="connsiteX7" fmla="*/ 1 w 9990"/>
              <a:gd name="connsiteY7" fmla="*/ 0 h 10000"/>
              <a:gd name="connsiteX0" fmla="*/ 1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4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11 w 10000"/>
              <a:gd name="connsiteY6" fmla="*/ 10000 h 10000"/>
              <a:gd name="connsiteX7" fmla="*/ 1 w 10000"/>
              <a:gd name="connsiteY7" fmla="*/ 0 h 10000"/>
              <a:gd name="connsiteX0" fmla="*/ 1 w 10000"/>
              <a:gd name="connsiteY0" fmla="*/ 0 h 10000"/>
              <a:gd name="connsiteX1" fmla="*/ 9999 w 10000"/>
              <a:gd name="connsiteY1" fmla="*/ 0 h 10000"/>
              <a:gd name="connsiteX2" fmla="*/ 9999 w 10000"/>
              <a:gd name="connsiteY2" fmla="*/ 2737 h 10000"/>
              <a:gd name="connsiteX3" fmla="*/ 9584 w 10000"/>
              <a:gd name="connsiteY3" fmla="*/ 5000 h 10000"/>
              <a:gd name="connsiteX4" fmla="*/ 9999 w 10000"/>
              <a:gd name="connsiteY4" fmla="*/ 7263 h 10000"/>
              <a:gd name="connsiteX5" fmla="*/ 9999 w 10000"/>
              <a:gd name="connsiteY5" fmla="*/ 10000 h 10000"/>
              <a:gd name="connsiteX6" fmla="*/ 11 w 10000"/>
              <a:gd name="connsiteY6" fmla="*/ 10000 h 10000"/>
              <a:gd name="connsiteX7" fmla="*/ 1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1" y="0"/>
                </a:moveTo>
                <a:lnTo>
                  <a:pt x="9999" y="0"/>
                </a:lnTo>
                <a:cubicBezTo>
                  <a:pt x="10003" y="1127"/>
                  <a:pt x="9999" y="447"/>
                  <a:pt x="9999" y="2737"/>
                </a:cubicBezTo>
                <a:cubicBezTo>
                  <a:pt x="9785" y="2318"/>
                  <a:pt x="9584" y="3436"/>
                  <a:pt x="9584" y="5000"/>
                </a:cubicBezTo>
                <a:cubicBezTo>
                  <a:pt x="9584" y="6564"/>
                  <a:pt x="9788" y="7682"/>
                  <a:pt x="9999" y="7263"/>
                </a:cubicBezTo>
                <a:lnTo>
                  <a:pt x="9999" y="10000"/>
                </a:lnTo>
                <a:lnTo>
                  <a:pt x="11" y="10000"/>
                </a:lnTo>
                <a:cubicBezTo>
                  <a:pt x="15" y="6220"/>
                  <a:pt x="-2" y="3855"/>
                  <a:pt x="1" y="0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8531860" y="3510192"/>
            <a:ext cx="3335077" cy="1520665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551 w 10000"/>
              <a:gd name="connsiteY0" fmla="*/ 7123 h 10232"/>
              <a:gd name="connsiteX1" fmla="*/ 379 w 10000"/>
              <a:gd name="connsiteY1" fmla="*/ 7347 h 10232"/>
              <a:gd name="connsiteX2" fmla="*/ 0 w 10000"/>
              <a:gd name="connsiteY2" fmla="*/ 5246 h 10232"/>
              <a:gd name="connsiteX3" fmla="*/ 379 w 10000"/>
              <a:gd name="connsiteY3" fmla="*/ 3145 h 10232"/>
              <a:gd name="connsiteX4" fmla="*/ 551 w 10000"/>
              <a:gd name="connsiteY4" fmla="*/ 3369 h 10232"/>
              <a:gd name="connsiteX5" fmla="*/ 551 w 10000"/>
              <a:gd name="connsiteY5" fmla="*/ 232 h 10232"/>
              <a:gd name="connsiteX6" fmla="*/ 7252 w 10000"/>
              <a:gd name="connsiteY6" fmla="*/ 232 h 10232"/>
              <a:gd name="connsiteX7" fmla="*/ 10000 w 10000"/>
              <a:gd name="connsiteY7" fmla="*/ 10232 h 10232"/>
              <a:gd name="connsiteX8" fmla="*/ 551 w 10000"/>
              <a:gd name="connsiteY8" fmla="*/ 10232 h 10232"/>
              <a:gd name="connsiteX9" fmla="*/ 551 w 10000"/>
              <a:gd name="connsiteY9" fmla="*/ 7123 h 10232"/>
              <a:gd name="connsiteX0" fmla="*/ 551 w 7760"/>
              <a:gd name="connsiteY0" fmla="*/ 7762 h 10871"/>
              <a:gd name="connsiteX1" fmla="*/ 379 w 7760"/>
              <a:gd name="connsiteY1" fmla="*/ 7986 h 10871"/>
              <a:gd name="connsiteX2" fmla="*/ 0 w 7760"/>
              <a:gd name="connsiteY2" fmla="*/ 5885 h 10871"/>
              <a:gd name="connsiteX3" fmla="*/ 379 w 7760"/>
              <a:gd name="connsiteY3" fmla="*/ 3784 h 10871"/>
              <a:gd name="connsiteX4" fmla="*/ 551 w 7760"/>
              <a:gd name="connsiteY4" fmla="*/ 4008 h 10871"/>
              <a:gd name="connsiteX5" fmla="*/ 551 w 7760"/>
              <a:gd name="connsiteY5" fmla="*/ 871 h 10871"/>
              <a:gd name="connsiteX6" fmla="*/ 7252 w 7760"/>
              <a:gd name="connsiteY6" fmla="*/ 871 h 10871"/>
              <a:gd name="connsiteX7" fmla="*/ 7289 w 7760"/>
              <a:gd name="connsiteY7" fmla="*/ 10871 h 10871"/>
              <a:gd name="connsiteX8" fmla="*/ 551 w 7760"/>
              <a:gd name="connsiteY8" fmla="*/ 10871 h 10871"/>
              <a:gd name="connsiteX9" fmla="*/ 551 w 7760"/>
              <a:gd name="connsiteY9" fmla="*/ 7762 h 10871"/>
              <a:gd name="connsiteX0" fmla="*/ 710 w 10001"/>
              <a:gd name="connsiteY0" fmla="*/ 7021 h 9881"/>
              <a:gd name="connsiteX1" fmla="*/ 488 w 10001"/>
              <a:gd name="connsiteY1" fmla="*/ 7227 h 9881"/>
              <a:gd name="connsiteX2" fmla="*/ 0 w 10001"/>
              <a:gd name="connsiteY2" fmla="*/ 5294 h 9881"/>
              <a:gd name="connsiteX3" fmla="*/ 488 w 10001"/>
              <a:gd name="connsiteY3" fmla="*/ 3362 h 9881"/>
              <a:gd name="connsiteX4" fmla="*/ 710 w 10001"/>
              <a:gd name="connsiteY4" fmla="*/ 3568 h 9881"/>
              <a:gd name="connsiteX5" fmla="*/ 710 w 10001"/>
              <a:gd name="connsiteY5" fmla="*/ 682 h 9881"/>
              <a:gd name="connsiteX6" fmla="*/ 9345 w 10001"/>
              <a:gd name="connsiteY6" fmla="*/ 682 h 9881"/>
              <a:gd name="connsiteX7" fmla="*/ 9393 w 10001"/>
              <a:gd name="connsiteY7" fmla="*/ 9881 h 9881"/>
              <a:gd name="connsiteX8" fmla="*/ 710 w 10001"/>
              <a:gd name="connsiteY8" fmla="*/ 9881 h 9881"/>
              <a:gd name="connsiteX9" fmla="*/ 710 w 10001"/>
              <a:gd name="connsiteY9" fmla="*/ 7021 h 9881"/>
              <a:gd name="connsiteX0" fmla="*/ 710 w 10000"/>
              <a:gd name="connsiteY0" fmla="*/ 7106 h 10000"/>
              <a:gd name="connsiteX1" fmla="*/ 488 w 10000"/>
              <a:gd name="connsiteY1" fmla="*/ 7314 h 10000"/>
              <a:gd name="connsiteX2" fmla="*/ 0 w 10000"/>
              <a:gd name="connsiteY2" fmla="*/ 5358 h 10000"/>
              <a:gd name="connsiteX3" fmla="*/ 488 w 10000"/>
              <a:gd name="connsiteY3" fmla="*/ 3402 h 10000"/>
              <a:gd name="connsiteX4" fmla="*/ 710 w 10000"/>
              <a:gd name="connsiteY4" fmla="*/ 3611 h 10000"/>
              <a:gd name="connsiteX5" fmla="*/ 710 w 10000"/>
              <a:gd name="connsiteY5" fmla="*/ 690 h 10000"/>
              <a:gd name="connsiteX6" fmla="*/ 9344 w 10000"/>
              <a:gd name="connsiteY6" fmla="*/ 690 h 10000"/>
              <a:gd name="connsiteX7" fmla="*/ 9392 w 10000"/>
              <a:gd name="connsiteY7" fmla="*/ 10000 h 10000"/>
              <a:gd name="connsiteX8" fmla="*/ 710 w 10000"/>
              <a:gd name="connsiteY8" fmla="*/ 10000 h 10000"/>
              <a:gd name="connsiteX9" fmla="*/ 710 w 10000"/>
              <a:gd name="connsiteY9" fmla="*/ 7106 h 10000"/>
              <a:gd name="connsiteX0" fmla="*/ 710 w 10000"/>
              <a:gd name="connsiteY0" fmla="*/ 6416 h 9310"/>
              <a:gd name="connsiteX1" fmla="*/ 488 w 10000"/>
              <a:gd name="connsiteY1" fmla="*/ 6624 h 9310"/>
              <a:gd name="connsiteX2" fmla="*/ 0 w 10000"/>
              <a:gd name="connsiteY2" fmla="*/ 4668 h 9310"/>
              <a:gd name="connsiteX3" fmla="*/ 488 w 10000"/>
              <a:gd name="connsiteY3" fmla="*/ 2712 h 9310"/>
              <a:gd name="connsiteX4" fmla="*/ 710 w 10000"/>
              <a:gd name="connsiteY4" fmla="*/ 2921 h 9310"/>
              <a:gd name="connsiteX5" fmla="*/ 710 w 10000"/>
              <a:gd name="connsiteY5" fmla="*/ 0 h 9310"/>
              <a:gd name="connsiteX6" fmla="*/ 9344 w 10000"/>
              <a:gd name="connsiteY6" fmla="*/ 0 h 9310"/>
              <a:gd name="connsiteX7" fmla="*/ 9392 w 10000"/>
              <a:gd name="connsiteY7" fmla="*/ 9310 h 9310"/>
              <a:gd name="connsiteX8" fmla="*/ 710 w 10000"/>
              <a:gd name="connsiteY8" fmla="*/ 9310 h 9310"/>
              <a:gd name="connsiteX9" fmla="*/ 710 w 10000"/>
              <a:gd name="connsiteY9" fmla="*/ 6416 h 9310"/>
              <a:gd name="connsiteX0" fmla="*/ 710 w 9392"/>
              <a:gd name="connsiteY0" fmla="*/ 6892 h 10000"/>
              <a:gd name="connsiteX1" fmla="*/ 488 w 9392"/>
              <a:gd name="connsiteY1" fmla="*/ 7115 h 10000"/>
              <a:gd name="connsiteX2" fmla="*/ 0 w 9392"/>
              <a:gd name="connsiteY2" fmla="*/ 5014 h 10000"/>
              <a:gd name="connsiteX3" fmla="*/ 488 w 9392"/>
              <a:gd name="connsiteY3" fmla="*/ 2913 h 10000"/>
              <a:gd name="connsiteX4" fmla="*/ 710 w 9392"/>
              <a:gd name="connsiteY4" fmla="*/ 3137 h 10000"/>
              <a:gd name="connsiteX5" fmla="*/ 710 w 9392"/>
              <a:gd name="connsiteY5" fmla="*/ 0 h 10000"/>
              <a:gd name="connsiteX6" fmla="*/ 9344 w 9392"/>
              <a:gd name="connsiteY6" fmla="*/ 0 h 10000"/>
              <a:gd name="connsiteX7" fmla="*/ 9392 w 9392"/>
              <a:gd name="connsiteY7" fmla="*/ 10000 h 10000"/>
              <a:gd name="connsiteX8" fmla="*/ 710 w 9392"/>
              <a:gd name="connsiteY8" fmla="*/ 10000 h 10000"/>
              <a:gd name="connsiteX9" fmla="*/ 710 w 9392"/>
              <a:gd name="connsiteY9" fmla="*/ 6892 h 10000"/>
              <a:gd name="connsiteX0" fmla="*/ 756 w 9949"/>
              <a:gd name="connsiteY0" fmla="*/ 6892 h 10000"/>
              <a:gd name="connsiteX1" fmla="*/ 520 w 9949"/>
              <a:gd name="connsiteY1" fmla="*/ 7115 h 10000"/>
              <a:gd name="connsiteX2" fmla="*/ 0 w 9949"/>
              <a:gd name="connsiteY2" fmla="*/ 5014 h 10000"/>
              <a:gd name="connsiteX3" fmla="*/ 520 w 9949"/>
              <a:gd name="connsiteY3" fmla="*/ 2913 h 10000"/>
              <a:gd name="connsiteX4" fmla="*/ 756 w 9949"/>
              <a:gd name="connsiteY4" fmla="*/ 3137 h 10000"/>
              <a:gd name="connsiteX5" fmla="*/ 756 w 9949"/>
              <a:gd name="connsiteY5" fmla="*/ 0 h 10000"/>
              <a:gd name="connsiteX6" fmla="*/ 9949 w 9949"/>
              <a:gd name="connsiteY6" fmla="*/ 0 h 10000"/>
              <a:gd name="connsiteX7" fmla="*/ 9912 w 9949"/>
              <a:gd name="connsiteY7" fmla="*/ 10000 h 10000"/>
              <a:gd name="connsiteX8" fmla="*/ 756 w 9949"/>
              <a:gd name="connsiteY8" fmla="*/ 10000 h 10000"/>
              <a:gd name="connsiteX9" fmla="*/ 756 w 9949"/>
              <a:gd name="connsiteY9" fmla="*/ 6892 h 10000"/>
              <a:gd name="connsiteX0" fmla="*/ 760 w 10000"/>
              <a:gd name="connsiteY0" fmla="*/ 6892 h 10000"/>
              <a:gd name="connsiteX1" fmla="*/ 523 w 10000"/>
              <a:gd name="connsiteY1" fmla="*/ 7115 h 10000"/>
              <a:gd name="connsiteX2" fmla="*/ 0 w 10000"/>
              <a:gd name="connsiteY2" fmla="*/ 5014 h 10000"/>
              <a:gd name="connsiteX3" fmla="*/ 523 w 10000"/>
              <a:gd name="connsiteY3" fmla="*/ 2913 h 10000"/>
              <a:gd name="connsiteX4" fmla="*/ 760 w 10000"/>
              <a:gd name="connsiteY4" fmla="*/ 3137 h 10000"/>
              <a:gd name="connsiteX5" fmla="*/ 760 w 10000"/>
              <a:gd name="connsiteY5" fmla="*/ 0 h 10000"/>
              <a:gd name="connsiteX6" fmla="*/ 10000 w 10000"/>
              <a:gd name="connsiteY6" fmla="*/ 0 h 10000"/>
              <a:gd name="connsiteX7" fmla="*/ 9974 w 10000"/>
              <a:gd name="connsiteY7" fmla="*/ 10000 h 10000"/>
              <a:gd name="connsiteX8" fmla="*/ 760 w 10000"/>
              <a:gd name="connsiteY8" fmla="*/ 10000 h 10000"/>
              <a:gd name="connsiteX9" fmla="*/ 760 w 10000"/>
              <a:gd name="connsiteY9" fmla="*/ 6892 h 10000"/>
              <a:gd name="connsiteX0" fmla="*/ 760 w 9989"/>
              <a:gd name="connsiteY0" fmla="*/ 6892 h 10000"/>
              <a:gd name="connsiteX1" fmla="*/ 523 w 9989"/>
              <a:gd name="connsiteY1" fmla="*/ 7115 h 10000"/>
              <a:gd name="connsiteX2" fmla="*/ 0 w 9989"/>
              <a:gd name="connsiteY2" fmla="*/ 5014 h 10000"/>
              <a:gd name="connsiteX3" fmla="*/ 523 w 9989"/>
              <a:gd name="connsiteY3" fmla="*/ 2913 h 10000"/>
              <a:gd name="connsiteX4" fmla="*/ 760 w 9989"/>
              <a:gd name="connsiteY4" fmla="*/ 3137 h 10000"/>
              <a:gd name="connsiteX5" fmla="*/ 760 w 9989"/>
              <a:gd name="connsiteY5" fmla="*/ 0 h 10000"/>
              <a:gd name="connsiteX6" fmla="*/ 9989 w 9989"/>
              <a:gd name="connsiteY6" fmla="*/ 0 h 10000"/>
              <a:gd name="connsiteX7" fmla="*/ 9974 w 9989"/>
              <a:gd name="connsiteY7" fmla="*/ 10000 h 10000"/>
              <a:gd name="connsiteX8" fmla="*/ 760 w 9989"/>
              <a:gd name="connsiteY8" fmla="*/ 10000 h 10000"/>
              <a:gd name="connsiteX9" fmla="*/ 760 w 9989"/>
              <a:gd name="connsiteY9" fmla="*/ 6892 h 10000"/>
              <a:gd name="connsiteX0" fmla="*/ 761 w 10000"/>
              <a:gd name="connsiteY0" fmla="*/ 6892 h 10000"/>
              <a:gd name="connsiteX1" fmla="*/ 524 w 10000"/>
              <a:gd name="connsiteY1" fmla="*/ 7115 h 10000"/>
              <a:gd name="connsiteX2" fmla="*/ 0 w 10000"/>
              <a:gd name="connsiteY2" fmla="*/ 5014 h 10000"/>
              <a:gd name="connsiteX3" fmla="*/ 524 w 10000"/>
              <a:gd name="connsiteY3" fmla="*/ 2913 h 10000"/>
              <a:gd name="connsiteX4" fmla="*/ 761 w 10000"/>
              <a:gd name="connsiteY4" fmla="*/ 3137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96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92 h 10000"/>
              <a:gd name="connsiteX0" fmla="*/ 761 w 10000"/>
              <a:gd name="connsiteY0" fmla="*/ 6892 h 10000"/>
              <a:gd name="connsiteX1" fmla="*/ 524 w 10000"/>
              <a:gd name="connsiteY1" fmla="*/ 7115 h 10000"/>
              <a:gd name="connsiteX2" fmla="*/ 0 w 10000"/>
              <a:gd name="connsiteY2" fmla="*/ 5014 h 10000"/>
              <a:gd name="connsiteX3" fmla="*/ 524 w 10000"/>
              <a:gd name="connsiteY3" fmla="*/ 2913 h 10000"/>
              <a:gd name="connsiteX4" fmla="*/ 761 w 10000"/>
              <a:gd name="connsiteY4" fmla="*/ 3137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96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9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761" y="6892"/>
                </a:moveTo>
                <a:cubicBezTo>
                  <a:pt x="691" y="7031"/>
                  <a:pt x="608" y="7115"/>
                  <a:pt x="524" y="7115"/>
                </a:cubicBezTo>
                <a:cubicBezTo>
                  <a:pt x="230" y="7115"/>
                  <a:pt x="0" y="6162"/>
                  <a:pt x="0" y="5014"/>
                </a:cubicBezTo>
                <a:cubicBezTo>
                  <a:pt x="0" y="3839"/>
                  <a:pt x="230" y="2913"/>
                  <a:pt x="524" y="2913"/>
                </a:cubicBezTo>
                <a:cubicBezTo>
                  <a:pt x="608" y="2913"/>
                  <a:pt x="691" y="2997"/>
                  <a:pt x="761" y="3137"/>
                </a:cubicBezTo>
                <a:cubicBezTo>
                  <a:pt x="761" y="0"/>
                  <a:pt x="752" y="1513"/>
                  <a:pt x="761" y="0"/>
                </a:cubicBezTo>
                <a:lnTo>
                  <a:pt x="10000" y="0"/>
                </a:lnTo>
                <a:cubicBezTo>
                  <a:pt x="9999" y="4053"/>
                  <a:pt x="9996" y="10000"/>
                  <a:pt x="9996" y="10000"/>
                </a:cubicBezTo>
                <a:lnTo>
                  <a:pt x="761" y="10000"/>
                </a:lnTo>
                <a:lnTo>
                  <a:pt x="761" y="6892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50000"/>
                </a:schemeClr>
              </a:gs>
              <a:gs pos="0">
                <a:schemeClr val="accent5"/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3354563" y="5040411"/>
            <a:ext cx="5401662" cy="1525639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1 h 358"/>
              <a:gd name="T4" fmla="*/ 2728 w 2728"/>
              <a:gd name="T5" fmla="*/ 99 h 358"/>
              <a:gd name="T6" fmla="*/ 2620 w 2728"/>
              <a:gd name="T7" fmla="*/ 180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461 w 10706"/>
              <a:gd name="connsiteY0" fmla="*/ 177 h 10177"/>
              <a:gd name="connsiteX1" fmla="*/ 10000 w 10706"/>
              <a:gd name="connsiteY1" fmla="*/ 205 h 10177"/>
              <a:gd name="connsiteX2" fmla="*/ 10000 w 10706"/>
              <a:gd name="connsiteY2" fmla="*/ 2942 h 10177"/>
              <a:gd name="connsiteX3" fmla="*/ 9604 w 10706"/>
              <a:gd name="connsiteY3" fmla="*/ 5205 h 10177"/>
              <a:gd name="connsiteX4" fmla="*/ 10000 w 10706"/>
              <a:gd name="connsiteY4" fmla="*/ 7440 h 10177"/>
              <a:gd name="connsiteX5" fmla="*/ 10000 w 10706"/>
              <a:gd name="connsiteY5" fmla="*/ 10177 h 10177"/>
              <a:gd name="connsiteX6" fmla="*/ 0 w 10706"/>
              <a:gd name="connsiteY6" fmla="*/ 10177 h 10177"/>
              <a:gd name="connsiteX7" fmla="*/ 461 w 10706"/>
              <a:gd name="connsiteY7" fmla="*/ 177 h 10177"/>
              <a:gd name="connsiteX0" fmla="*/ 461 w 10706"/>
              <a:gd name="connsiteY0" fmla="*/ 0 h 10000"/>
              <a:gd name="connsiteX1" fmla="*/ 10000 w 10706"/>
              <a:gd name="connsiteY1" fmla="*/ 28 h 10000"/>
              <a:gd name="connsiteX2" fmla="*/ 10000 w 10706"/>
              <a:gd name="connsiteY2" fmla="*/ 2765 h 10000"/>
              <a:gd name="connsiteX3" fmla="*/ 9604 w 10706"/>
              <a:gd name="connsiteY3" fmla="*/ 5028 h 10000"/>
              <a:gd name="connsiteX4" fmla="*/ 10000 w 10706"/>
              <a:gd name="connsiteY4" fmla="*/ 7263 h 10000"/>
              <a:gd name="connsiteX5" fmla="*/ 10000 w 10706"/>
              <a:gd name="connsiteY5" fmla="*/ 10000 h 10000"/>
              <a:gd name="connsiteX6" fmla="*/ 0 w 10706"/>
              <a:gd name="connsiteY6" fmla="*/ 10000 h 10000"/>
              <a:gd name="connsiteX7" fmla="*/ 461 w 10706"/>
              <a:gd name="connsiteY7" fmla="*/ 0 h 10000"/>
              <a:gd name="connsiteX0" fmla="*/ 461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604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0 w 10000"/>
              <a:gd name="connsiteY6" fmla="*/ 10000 h 10000"/>
              <a:gd name="connsiteX7" fmla="*/ 461 w 10000"/>
              <a:gd name="connsiteY7" fmla="*/ 0 h 10000"/>
              <a:gd name="connsiteX0" fmla="*/ 461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604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0 w 10000"/>
              <a:gd name="connsiteY6" fmla="*/ 10000 h 10000"/>
              <a:gd name="connsiteX7" fmla="*/ 461 w 10000"/>
              <a:gd name="connsiteY7" fmla="*/ 0 h 10000"/>
              <a:gd name="connsiteX0" fmla="*/ 43 w 9582"/>
              <a:gd name="connsiteY0" fmla="*/ 0 h 10000"/>
              <a:gd name="connsiteX1" fmla="*/ 9582 w 9582"/>
              <a:gd name="connsiteY1" fmla="*/ 28 h 10000"/>
              <a:gd name="connsiteX2" fmla="*/ 9582 w 9582"/>
              <a:gd name="connsiteY2" fmla="*/ 2765 h 10000"/>
              <a:gd name="connsiteX3" fmla="*/ 9186 w 9582"/>
              <a:gd name="connsiteY3" fmla="*/ 5028 h 10000"/>
              <a:gd name="connsiteX4" fmla="*/ 9582 w 9582"/>
              <a:gd name="connsiteY4" fmla="*/ 7263 h 10000"/>
              <a:gd name="connsiteX5" fmla="*/ 9582 w 9582"/>
              <a:gd name="connsiteY5" fmla="*/ 10000 h 10000"/>
              <a:gd name="connsiteX6" fmla="*/ 60 w 9582"/>
              <a:gd name="connsiteY6" fmla="*/ 10000 h 10000"/>
              <a:gd name="connsiteX7" fmla="*/ 43 w 9582"/>
              <a:gd name="connsiteY7" fmla="*/ 0 h 10000"/>
              <a:gd name="connsiteX0" fmla="*/ 68 w 10023"/>
              <a:gd name="connsiteY0" fmla="*/ 0 h 10000"/>
              <a:gd name="connsiteX1" fmla="*/ 10023 w 10023"/>
              <a:gd name="connsiteY1" fmla="*/ 28 h 10000"/>
              <a:gd name="connsiteX2" fmla="*/ 10023 w 10023"/>
              <a:gd name="connsiteY2" fmla="*/ 2765 h 10000"/>
              <a:gd name="connsiteX3" fmla="*/ 9610 w 10023"/>
              <a:gd name="connsiteY3" fmla="*/ 5028 h 10000"/>
              <a:gd name="connsiteX4" fmla="*/ 10023 w 10023"/>
              <a:gd name="connsiteY4" fmla="*/ 7263 h 10000"/>
              <a:gd name="connsiteX5" fmla="*/ 10023 w 10023"/>
              <a:gd name="connsiteY5" fmla="*/ 10000 h 10000"/>
              <a:gd name="connsiteX6" fmla="*/ 86 w 10023"/>
              <a:gd name="connsiteY6" fmla="*/ 10000 h 10000"/>
              <a:gd name="connsiteX7" fmla="*/ 68 w 10023"/>
              <a:gd name="connsiteY7" fmla="*/ 0 h 10000"/>
              <a:gd name="connsiteX0" fmla="*/ 1 w 9956"/>
              <a:gd name="connsiteY0" fmla="*/ 0 h 10000"/>
              <a:gd name="connsiteX1" fmla="*/ 9956 w 9956"/>
              <a:gd name="connsiteY1" fmla="*/ 28 h 10000"/>
              <a:gd name="connsiteX2" fmla="*/ 9956 w 9956"/>
              <a:gd name="connsiteY2" fmla="*/ 2765 h 10000"/>
              <a:gd name="connsiteX3" fmla="*/ 9543 w 9956"/>
              <a:gd name="connsiteY3" fmla="*/ 5028 h 10000"/>
              <a:gd name="connsiteX4" fmla="*/ 9956 w 9956"/>
              <a:gd name="connsiteY4" fmla="*/ 7263 h 10000"/>
              <a:gd name="connsiteX5" fmla="*/ 9956 w 9956"/>
              <a:gd name="connsiteY5" fmla="*/ 10000 h 10000"/>
              <a:gd name="connsiteX6" fmla="*/ 19 w 9956"/>
              <a:gd name="connsiteY6" fmla="*/ 10000 h 10000"/>
              <a:gd name="connsiteX7" fmla="*/ 1 w 9956"/>
              <a:gd name="connsiteY7" fmla="*/ 0 h 10000"/>
              <a:gd name="connsiteX0" fmla="*/ 0 w 9999"/>
              <a:gd name="connsiteY0" fmla="*/ 0 h 10000"/>
              <a:gd name="connsiteX1" fmla="*/ 9999 w 9999"/>
              <a:gd name="connsiteY1" fmla="*/ 28 h 10000"/>
              <a:gd name="connsiteX2" fmla="*/ 9999 w 9999"/>
              <a:gd name="connsiteY2" fmla="*/ 2765 h 10000"/>
              <a:gd name="connsiteX3" fmla="*/ 9584 w 9999"/>
              <a:gd name="connsiteY3" fmla="*/ 5028 h 10000"/>
              <a:gd name="connsiteX4" fmla="*/ 9999 w 9999"/>
              <a:gd name="connsiteY4" fmla="*/ 7263 h 10000"/>
              <a:gd name="connsiteX5" fmla="*/ 9999 w 9999"/>
              <a:gd name="connsiteY5" fmla="*/ 10000 h 10000"/>
              <a:gd name="connsiteX6" fmla="*/ 18 w 9999"/>
              <a:gd name="connsiteY6" fmla="*/ 10000 h 10000"/>
              <a:gd name="connsiteX7" fmla="*/ 0 w 9999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8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8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8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8 w 10000"/>
              <a:gd name="connsiteY6" fmla="*/ 10000 h 10000"/>
              <a:gd name="connsiteX7" fmla="*/ 0 w 10000"/>
              <a:gd name="connsiteY7" fmla="*/ 0 h 10000"/>
              <a:gd name="connsiteX0" fmla="*/ 0 w 9992"/>
              <a:gd name="connsiteY0" fmla="*/ 0 h 10000"/>
              <a:gd name="connsiteX1" fmla="*/ 9992 w 9992"/>
              <a:gd name="connsiteY1" fmla="*/ 28 h 10000"/>
              <a:gd name="connsiteX2" fmla="*/ 9992 w 9992"/>
              <a:gd name="connsiteY2" fmla="*/ 2765 h 10000"/>
              <a:gd name="connsiteX3" fmla="*/ 9577 w 9992"/>
              <a:gd name="connsiteY3" fmla="*/ 5028 h 10000"/>
              <a:gd name="connsiteX4" fmla="*/ 9992 w 9992"/>
              <a:gd name="connsiteY4" fmla="*/ 7263 h 10000"/>
              <a:gd name="connsiteX5" fmla="*/ 9992 w 9992"/>
              <a:gd name="connsiteY5" fmla="*/ 10000 h 10000"/>
              <a:gd name="connsiteX6" fmla="*/ 10 w 9992"/>
              <a:gd name="connsiteY6" fmla="*/ 10000 h 10000"/>
              <a:gd name="connsiteX7" fmla="*/ 0 w 9992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0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10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28 h 10000"/>
              <a:gd name="connsiteX2" fmla="*/ 10000 w 10000"/>
              <a:gd name="connsiteY2" fmla="*/ 2765 h 10000"/>
              <a:gd name="connsiteX3" fmla="*/ 9585 w 10000"/>
              <a:gd name="connsiteY3" fmla="*/ 5028 h 10000"/>
              <a:gd name="connsiteX4" fmla="*/ 10000 w 10000"/>
              <a:gd name="connsiteY4" fmla="*/ 7263 h 10000"/>
              <a:gd name="connsiteX5" fmla="*/ 10000 w 10000"/>
              <a:gd name="connsiteY5" fmla="*/ 10000 h 10000"/>
              <a:gd name="connsiteX6" fmla="*/ 2 w 10000"/>
              <a:gd name="connsiteY6" fmla="*/ 10000 h 10000"/>
              <a:gd name="connsiteX7" fmla="*/ 0 w 10000"/>
              <a:gd name="connsiteY7" fmla="*/ 0 h 10000"/>
              <a:gd name="connsiteX0" fmla="*/ 13 w 10013"/>
              <a:gd name="connsiteY0" fmla="*/ 0 h 10000"/>
              <a:gd name="connsiteX1" fmla="*/ 10013 w 10013"/>
              <a:gd name="connsiteY1" fmla="*/ 28 h 10000"/>
              <a:gd name="connsiteX2" fmla="*/ 10013 w 10013"/>
              <a:gd name="connsiteY2" fmla="*/ 2765 h 10000"/>
              <a:gd name="connsiteX3" fmla="*/ 9598 w 10013"/>
              <a:gd name="connsiteY3" fmla="*/ 5028 h 10000"/>
              <a:gd name="connsiteX4" fmla="*/ 10013 w 10013"/>
              <a:gd name="connsiteY4" fmla="*/ 7263 h 10000"/>
              <a:gd name="connsiteX5" fmla="*/ 10013 w 10013"/>
              <a:gd name="connsiteY5" fmla="*/ 10000 h 10000"/>
              <a:gd name="connsiteX6" fmla="*/ 0 w 10013"/>
              <a:gd name="connsiteY6" fmla="*/ 10000 h 10000"/>
              <a:gd name="connsiteX7" fmla="*/ 13 w 10013"/>
              <a:gd name="connsiteY7" fmla="*/ 0 h 10000"/>
              <a:gd name="connsiteX0" fmla="*/ 13 w 10013"/>
              <a:gd name="connsiteY0" fmla="*/ 0 h 10000"/>
              <a:gd name="connsiteX1" fmla="*/ 10013 w 10013"/>
              <a:gd name="connsiteY1" fmla="*/ 28 h 10000"/>
              <a:gd name="connsiteX2" fmla="*/ 10013 w 10013"/>
              <a:gd name="connsiteY2" fmla="*/ 2765 h 10000"/>
              <a:gd name="connsiteX3" fmla="*/ 9598 w 10013"/>
              <a:gd name="connsiteY3" fmla="*/ 5028 h 10000"/>
              <a:gd name="connsiteX4" fmla="*/ 10013 w 10013"/>
              <a:gd name="connsiteY4" fmla="*/ 7263 h 10000"/>
              <a:gd name="connsiteX5" fmla="*/ 10013 w 10013"/>
              <a:gd name="connsiteY5" fmla="*/ 10000 h 10000"/>
              <a:gd name="connsiteX6" fmla="*/ 0 w 10013"/>
              <a:gd name="connsiteY6" fmla="*/ 10000 h 10000"/>
              <a:gd name="connsiteX7" fmla="*/ 13 w 10013"/>
              <a:gd name="connsiteY7" fmla="*/ 0 h 10000"/>
              <a:gd name="connsiteX0" fmla="*/ 5 w 10013"/>
              <a:gd name="connsiteY0" fmla="*/ 0 h 10000"/>
              <a:gd name="connsiteX1" fmla="*/ 10013 w 10013"/>
              <a:gd name="connsiteY1" fmla="*/ 28 h 10000"/>
              <a:gd name="connsiteX2" fmla="*/ 10013 w 10013"/>
              <a:gd name="connsiteY2" fmla="*/ 2765 h 10000"/>
              <a:gd name="connsiteX3" fmla="*/ 9598 w 10013"/>
              <a:gd name="connsiteY3" fmla="*/ 5028 h 10000"/>
              <a:gd name="connsiteX4" fmla="*/ 10013 w 10013"/>
              <a:gd name="connsiteY4" fmla="*/ 7263 h 10000"/>
              <a:gd name="connsiteX5" fmla="*/ 10013 w 10013"/>
              <a:gd name="connsiteY5" fmla="*/ 10000 h 10000"/>
              <a:gd name="connsiteX6" fmla="*/ 0 w 10013"/>
              <a:gd name="connsiteY6" fmla="*/ 10000 h 10000"/>
              <a:gd name="connsiteX7" fmla="*/ 5 w 10013"/>
              <a:gd name="connsiteY7" fmla="*/ 0 h 10000"/>
              <a:gd name="connsiteX0" fmla="*/ 0 w 10008"/>
              <a:gd name="connsiteY0" fmla="*/ 0 h 10000"/>
              <a:gd name="connsiteX1" fmla="*/ 10008 w 10008"/>
              <a:gd name="connsiteY1" fmla="*/ 28 h 10000"/>
              <a:gd name="connsiteX2" fmla="*/ 10008 w 10008"/>
              <a:gd name="connsiteY2" fmla="*/ 2765 h 10000"/>
              <a:gd name="connsiteX3" fmla="*/ 9593 w 10008"/>
              <a:gd name="connsiteY3" fmla="*/ 5028 h 10000"/>
              <a:gd name="connsiteX4" fmla="*/ 10008 w 10008"/>
              <a:gd name="connsiteY4" fmla="*/ 7263 h 10000"/>
              <a:gd name="connsiteX5" fmla="*/ 10008 w 10008"/>
              <a:gd name="connsiteY5" fmla="*/ 10000 h 10000"/>
              <a:gd name="connsiteX6" fmla="*/ 3 w 10008"/>
              <a:gd name="connsiteY6" fmla="*/ 10000 h 10000"/>
              <a:gd name="connsiteX7" fmla="*/ 0 w 10008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8" h="10000">
                <a:moveTo>
                  <a:pt x="0" y="0"/>
                </a:moveTo>
                <a:lnTo>
                  <a:pt x="10008" y="28"/>
                </a:lnTo>
                <a:cubicBezTo>
                  <a:pt x="10001" y="1400"/>
                  <a:pt x="10008" y="447"/>
                  <a:pt x="10008" y="2765"/>
                </a:cubicBezTo>
                <a:cubicBezTo>
                  <a:pt x="9793" y="2346"/>
                  <a:pt x="9593" y="3436"/>
                  <a:pt x="9593" y="5028"/>
                </a:cubicBezTo>
                <a:cubicBezTo>
                  <a:pt x="9593" y="6564"/>
                  <a:pt x="9796" y="7709"/>
                  <a:pt x="10008" y="7263"/>
                </a:cubicBezTo>
                <a:lnTo>
                  <a:pt x="10008" y="10000"/>
                </a:lnTo>
                <a:lnTo>
                  <a:pt x="3" y="10000"/>
                </a:lnTo>
                <a:cubicBezTo>
                  <a:pt x="5" y="5455"/>
                  <a:pt x="5" y="4213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8530356" y="5040411"/>
            <a:ext cx="3336581" cy="1525639"/>
          </a:xfrm>
          <a:custGeom>
            <a:avLst/>
            <a:gdLst>
              <a:gd name="T0" fmla="*/ 109 w 1979"/>
              <a:gd name="T1" fmla="*/ 246 h 358"/>
              <a:gd name="T2" fmla="*/ 75 w 1979"/>
              <a:gd name="T3" fmla="*/ 254 h 358"/>
              <a:gd name="T4" fmla="*/ 0 w 1979"/>
              <a:gd name="T5" fmla="*/ 179 h 358"/>
              <a:gd name="T6" fmla="*/ 75 w 1979"/>
              <a:gd name="T7" fmla="*/ 104 h 358"/>
              <a:gd name="T8" fmla="*/ 109 w 1979"/>
              <a:gd name="T9" fmla="*/ 113 h 358"/>
              <a:gd name="T10" fmla="*/ 109 w 1979"/>
              <a:gd name="T11" fmla="*/ 0 h 358"/>
              <a:gd name="T12" fmla="*/ 1979 w 1979"/>
              <a:gd name="T13" fmla="*/ 0 h 358"/>
              <a:gd name="T14" fmla="*/ 1979 w 1979"/>
              <a:gd name="T15" fmla="*/ 358 h 358"/>
              <a:gd name="T16" fmla="*/ 109 w 1979"/>
              <a:gd name="T17" fmla="*/ 358 h 358"/>
              <a:gd name="T18" fmla="*/ 109 w 1979"/>
              <a:gd name="T19" fmla="*/ 246 h 358"/>
              <a:gd name="connsiteX0" fmla="*/ 551 w 10000"/>
              <a:gd name="connsiteY0" fmla="*/ 7105 h 10233"/>
              <a:gd name="connsiteX1" fmla="*/ 379 w 10000"/>
              <a:gd name="connsiteY1" fmla="*/ 7328 h 10233"/>
              <a:gd name="connsiteX2" fmla="*/ 0 w 10000"/>
              <a:gd name="connsiteY2" fmla="*/ 5233 h 10233"/>
              <a:gd name="connsiteX3" fmla="*/ 379 w 10000"/>
              <a:gd name="connsiteY3" fmla="*/ 3138 h 10233"/>
              <a:gd name="connsiteX4" fmla="*/ 551 w 10000"/>
              <a:gd name="connsiteY4" fmla="*/ 3389 h 10233"/>
              <a:gd name="connsiteX5" fmla="*/ 551 w 10000"/>
              <a:gd name="connsiteY5" fmla="*/ 233 h 10233"/>
              <a:gd name="connsiteX6" fmla="*/ 7247 w 10000"/>
              <a:gd name="connsiteY6" fmla="*/ 233 h 10233"/>
              <a:gd name="connsiteX7" fmla="*/ 10000 w 10000"/>
              <a:gd name="connsiteY7" fmla="*/ 10233 h 10233"/>
              <a:gd name="connsiteX8" fmla="*/ 551 w 10000"/>
              <a:gd name="connsiteY8" fmla="*/ 10233 h 10233"/>
              <a:gd name="connsiteX9" fmla="*/ 551 w 10000"/>
              <a:gd name="connsiteY9" fmla="*/ 7105 h 10233"/>
              <a:gd name="connsiteX0" fmla="*/ 551 w 7755"/>
              <a:gd name="connsiteY0" fmla="*/ 7744 h 10872"/>
              <a:gd name="connsiteX1" fmla="*/ 379 w 7755"/>
              <a:gd name="connsiteY1" fmla="*/ 7967 h 10872"/>
              <a:gd name="connsiteX2" fmla="*/ 0 w 7755"/>
              <a:gd name="connsiteY2" fmla="*/ 5872 h 10872"/>
              <a:gd name="connsiteX3" fmla="*/ 379 w 7755"/>
              <a:gd name="connsiteY3" fmla="*/ 3777 h 10872"/>
              <a:gd name="connsiteX4" fmla="*/ 551 w 7755"/>
              <a:gd name="connsiteY4" fmla="*/ 4028 h 10872"/>
              <a:gd name="connsiteX5" fmla="*/ 551 w 7755"/>
              <a:gd name="connsiteY5" fmla="*/ 872 h 10872"/>
              <a:gd name="connsiteX6" fmla="*/ 7247 w 7755"/>
              <a:gd name="connsiteY6" fmla="*/ 872 h 10872"/>
              <a:gd name="connsiteX7" fmla="*/ 7283 w 7755"/>
              <a:gd name="connsiteY7" fmla="*/ 10872 h 10872"/>
              <a:gd name="connsiteX8" fmla="*/ 551 w 7755"/>
              <a:gd name="connsiteY8" fmla="*/ 10872 h 10872"/>
              <a:gd name="connsiteX9" fmla="*/ 551 w 7755"/>
              <a:gd name="connsiteY9" fmla="*/ 7744 h 10872"/>
              <a:gd name="connsiteX0" fmla="*/ 711 w 10000"/>
              <a:gd name="connsiteY0" fmla="*/ 7123 h 10000"/>
              <a:gd name="connsiteX1" fmla="*/ 489 w 10000"/>
              <a:gd name="connsiteY1" fmla="*/ 7328 h 10000"/>
              <a:gd name="connsiteX2" fmla="*/ 0 w 10000"/>
              <a:gd name="connsiteY2" fmla="*/ 5401 h 10000"/>
              <a:gd name="connsiteX3" fmla="*/ 489 w 10000"/>
              <a:gd name="connsiteY3" fmla="*/ 3474 h 10000"/>
              <a:gd name="connsiteX4" fmla="*/ 711 w 10000"/>
              <a:gd name="connsiteY4" fmla="*/ 3705 h 10000"/>
              <a:gd name="connsiteX5" fmla="*/ 711 w 10000"/>
              <a:gd name="connsiteY5" fmla="*/ 802 h 10000"/>
              <a:gd name="connsiteX6" fmla="*/ 9345 w 10000"/>
              <a:gd name="connsiteY6" fmla="*/ 802 h 10000"/>
              <a:gd name="connsiteX7" fmla="*/ 9391 w 10000"/>
              <a:gd name="connsiteY7" fmla="*/ 10000 h 10000"/>
              <a:gd name="connsiteX8" fmla="*/ 711 w 10000"/>
              <a:gd name="connsiteY8" fmla="*/ 10000 h 10000"/>
              <a:gd name="connsiteX9" fmla="*/ 711 w 10000"/>
              <a:gd name="connsiteY9" fmla="*/ 7123 h 10000"/>
              <a:gd name="connsiteX0" fmla="*/ 711 w 10000"/>
              <a:gd name="connsiteY0" fmla="*/ 6998 h 9875"/>
              <a:gd name="connsiteX1" fmla="*/ 489 w 10000"/>
              <a:gd name="connsiteY1" fmla="*/ 7203 h 9875"/>
              <a:gd name="connsiteX2" fmla="*/ 0 w 10000"/>
              <a:gd name="connsiteY2" fmla="*/ 5276 h 9875"/>
              <a:gd name="connsiteX3" fmla="*/ 489 w 10000"/>
              <a:gd name="connsiteY3" fmla="*/ 3349 h 9875"/>
              <a:gd name="connsiteX4" fmla="*/ 711 w 10000"/>
              <a:gd name="connsiteY4" fmla="*/ 3580 h 9875"/>
              <a:gd name="connsiteX5" fmla="*/ 711 w 10000"/>
              <a:gd name="connsiteY5" fmla="*/ 677 h 9875"/>
              <a:gd name="connsiteX6" fmla="*/ 9345 w 10000"/>
              <a:gd name="connsiteY6" fmla="*/ 677 h 9875"/>
              <a:gd name="connsiteX7" fmla="*/ 9391 w 10000"/>
              <a:gd name="connsiteY7" fmla="*/ 9875 h 9875"/>
              <a:gd name="connsiteX8" fmla="*/ 711 w 10000"/>
              <a:gd name="connsiteY8" fmla="*/ 9875 h 9875"/>
              <a:gd name="connsiteX9" fmla="*/ 711 w 10000"/>
              <a:gd name="connsiteY9" fmla="*/ 6998 h 9875"/>
              <a:gd name="connsiteX0" fmla="*/ 711 w 10000"/>
              <a:gd name="connsiteY0" fmla="*/ 6401 h 9314"/>
              <a:gd name="connsiteX1" fmla="*/ 489 w 10000"/>
              <a:gd name="connsiteY1" fmla="*/ 6608 h 9314"/>
              <a:gd name="connsiteX2" fmla="*/ 0 w 10000"/>
              <a:gd name="connsiteY2" fmla="*/ 4657 h 9314"/>
              <a:gd name="connsiteX3" fmla="*/ 489 w 10000"/>
              <a:gd name="connsiteY3" fmla="*/ 2705 h 9314"/>
              <a:gd name="connsiteX4" fmla="*/ 711 w 10000"/>
              <a:gd name="connsiteY4" fmla="*/ 2939 h 9314"/>
              <a:gd name="connsiteX5" fmla="*/ 711 w 10000"/>
              <a:gd name="connsiteY5" fmla="*/ 0 h 9314"/>
              <a:gd name="connsiteX6" fmla="*/ 9345 w 10000"/>
              <a:gd name="connsiteY6" fmla="*/ 0 h 9314"/>
              <a:gd name="connsiteX7" fmla="*/ 9391 w 10000"/>
              <a:gd name="connsiteY7" fmla="*/ 9314 h 9314"/>
              <a:gd name="connsiteX8" fmla="*/ 711 w 10000"/>
              <a:gd name="connsiteY8" fmla="*/ 9314 h 9314"/>
              <a:gd name="connsiteX9" fmla="*/ 711 w 10000"/>
              <a:gd name="connsiteY9" fmla="*/ 6401 h 9314"/>
              <a:gd name="connsiteX0" fmla="*/ 711 w 9391"/>
              <a:gd name="connsiteY0" fmla="*/ 6872 h 10000"/>
              <a:gd name="connsiteX1" fmla="*/ 489 w 9391"/>
              <a:gd name="connsiteY1" fmla="*/ 7095 h 10000"/>
              <a:gd name="connsiteX2" fmla="*/ 0 w 9391"/>
              <a:gd name="connsiteY2" fmla="*/ 5000 h 10000"/>
              <a:gd name="connsiteX3" fmla="*/ 489 w 9391"/>
              <a:gd name="connsiteY3" fmla="*/ 2904 h 10000"/>
              <a:gd name="connsiteX4" fmla="*/ 711 w 9391"/>
              <a:gd name="connsiteY4" fmla="*/ 3155 h 10000"/>
              <a:gd name="connsiteX5" fmla="*/ 711 w 9391"/>
              <a:gd name="connsiteY5" fmla="*/ 0 h 10000"/>
              <a:gd name="connsiteX6" fmla="*/ 9345 w 9391"/>
              <a:gd name="connsiteY6" fmla="*/ 0 h 10000"/>
              <a:gd name="connsiteX7" fmla="*/ 9391 w 9391"/>
              <a:gd name="connsiteY7" fmla="*/ 10000 h 10000"/>
              <a:gd name="connsiteX8" fmla="*/ 711 w 9391"/>
              <a:gd name="connsiteY8" fmla="*/ 10000 h 10000"/>
              <a:gd name="connsiteX9" fmla="*/ 711 w 9391"/>
              <a:gd name="connsiteY9" fmla="*/ 6872 h 10000"/>
              <a:gd name="connsiteX0" fmla="*/ 757 w 9951"/>
              <a:gd name="connsiteY0" fmla="*/ 6872 h 10000"/>
              <a:gd name="connsiteX1" fmla="*/ 521 w 9951"/>
              <a:gd name="connsiteY1" fmla="*/ 7095 h 10000"/>
              <a:gd name="connsiteX2" fmla="*/ 0 w 9951"/>
              <a:gd name="connsiteY2" fmla="*/ 5000 h 10000"/>
              <a:gd name="connsiteX3" fmla="*/ 521 w 9951"/>
              <a:gd name="connsiteY3" fmla="*/ 2904 h 10000"/>
              <a:gd name="connsiteX4" fmla="*/ 757 w 9951"/>
              <a:gd name="connsiteY4" fmla="*/ 3155 h 10000"/>
              <a:gd name="connsiteX5" fmla="*/ 757 w 9951"/>
              <a:gd name="connsiteY5" fmla="*/ 0 h 10000"/>
              <a:gd name="connsiteX6" fmla="*/ 9951 w 9951"/>
              <a:gd name="connsiteY6" fmla="*/ 0 h 10000"/>
              <a:gd name="connsiteX7" fmla="*/ 9938 w 9951"/>
              <a:gd name="connsiteY7" fmla="*/ 10000 h 10000"/>
              <a:gd name="connsiteX8" fmla="*/ 757 w 9951"/>
              <a:gd name="connsiteY8" fmla="*/ 10000 h 10000"/>
              <a:gd name="connsiteX9" fmla="*/ 757 w 9951"/>
              <a:gd name="connsiteY9" fmla="*/ 6872 h 10000"/>
              <a:gd name="connsiteX0" fmla="*/ 761 w 10000"/>
              <a:gd name="connsiteY0" fmla="*/ 6872 h 10000"/>
              <a:gd name="connsiteX1" fmla="*/ 524 w 10000"/>
              <a:gd name="connsiteY1" fmla="*/ 7095 h 10000"/>
              <a:gd name="connsiteX2" fmla="*/ 0 w 10000"/>
              <a:gd name="connsiteY2" fmla="*/ 5000 h 10000"/>
              <a:gd name="connsiteX3" fmla="*/ 524 w 10000"/>
              <a:gd name="connsiteY3" fmla="*/ 2904 h 10000"/>
              <a:gd name="connsiteX4" fmla="*/ 761 w 10000"/>
              <a:gd name="connsiteY4" fmla="*/ 3155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87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72 h 10000"/>
              <a:gd name="connsiteX0" fmla="*/ 761 w 10000"/>
              <a:gd name="connsiteY0" fmla="*/ 6872 h 10000"/>
              <a:gd name="connsiteX1" fmla="*/ 524 w 10000"/>
              <a:gd name="connsiteY1" fmla="*/ 7095 h 10000"/>
              <a:gd name="connsiteX2" fmla="*/ 0 w 10000"/>
              <a:gd name="connsiteY2" fmla="*/ 5000 h 10000"/>
              <a:gd name="connsiteX3" fmla="*/ 524 w 10000"/>
              <a:gd name="connsiteY3" fmla="*/ 2904 h 10000"/>
              <a:gd name="connsiteX4" fmla="*/ 761 w 10000"/>
              <a:gd name="connsiteY4" fmla="*/ 3155 h 10000"/>
              <a:gd name="connsiteX5" fmla="*/ 761 w 10000"/>
              <a:gd name="connsiteY5" fmla="*/ 0 h 10000"/>
              <a:gd name="connsiteX6" fmla="*/ 10000 w 10000"/>
              <a:gd name="connsiteY6" fmla="*/ 0 h 10000"/>
              <a:gd name="connsiteX7" fmla="*/ 9987 w 10000"/>
              <a:gd name="connsiteY7" fmla="*/ 10000 h 10000"/>
              <a:gd name="connsiteX8" fmla="*/ 761 w 10000"/>
              <a:gd name="connsiteY8" fmla="*/ 10000 h 10000"/>
              <a:gd name="connsiteX9" fmla="*/ 761 w 10000"/>
              <a:gd name="connsiteY9" fmla="*/ 687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761" y="6872"/>
                </a:moveTo>
                <a:cubicBezTo>
                  <a:pt x="690" y="7039"/>
                  <a:pt x="607" y="7095"/>
                  <a:pt x="524" y="7095"/>
                </a:cubicBezTo>
                <a:cubicBezTo>
                  <a:pt x="230" y="7095"/>
                  <a:pt x="0" y="6172"/>
                  <a:pt x="0" y="5000"/>
                </a:cubicBezTo>
                <a:cubicBezTo>
                  <a:pt x="0" y="3854"/>
                  <a:pt x="230" y="2904"/>
                  <a:pt x="524" y="2904"/>
                </a:cubicBezTo>
                <a:cubicBezTo>
                  <a:pt x="607" y="2904"/>
                  <a:pt x="690" y="2988"/>
                  <a:pt x="761" y="3155"/>
                </a:cubicBezTo>
                <a:cubicBezTo>
                  <a:pt x="761" y="0"/>
                  <a:pt x="753" y="1124"/>
                  <a:pt x="761" y="0"/>
                </a:cubicBezTo>
                <a:cubicBezTo>
                  <a:pt x="2338" y="21"/>
                  <a:pt x="8239" y="27"/>
                  <a:pt x="10000" y="0"/>
                </a:cubicBezTo>
                <a:cubicBezTo>
                  <a:pt x="9992" y="4406"/>
                  <a:pt x="9987" y="10000"/>
                  <a:pt x="9987" y="10000"/>
                </a:cubicBezTo>
                <a:lnTo>
                  <a:pt x="761" y="10000"/>
                </a:lnTo>
                <a:lnTo>
                  <a:pt x="761" y="687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27836" y="3996954"/>
            <a:ext cx="4178228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chemeClr val="bg1"/>
                </a:solidFill>
              </a:rPr>
              <a:t>Falta de planificación</a:t>
            </a:r>
            <a:endParaRPr lang="es-EC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652457" y="2572985"/>
            <a:ext cx="4178228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chemeClr val="bg1"/>
                </a:solidFill>
              </a:rPr>
              <a:t>Falta de políticas y procedimientos</a:t>
            </a:r>
            <a:endParaRPr lang="es-EC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590491" y="5582849"/>
            <a:ext cx="4178228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chemeClr val="bg1"/>
                </a:solidFill>
              </a:rPr>
              <a:t>Infraestructura inadecuada 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21586" y="697756"/>
            <a:ext cx="6659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Planteamiento del problema</a:t>
            </a:r>
            <a:endParaRPr lang="en-US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067" y="2023156"/>
            <a:ext cx="1916114" cy="14037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067" y="3563537"/>
            <a:ext cx="1916114" cy="14088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067" y="5142544"/>
            <a:ext cx="1916114" cy="1283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2" descr="http://360.espe.edu.ec/images/esp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1" y="76541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31"/>
          <p:cNvSpPr txBox="1"/>
          <p:nvPr/>
        </p:nvSpPr>
        <p:spPr>
          <a:xfrm>
            <a:off x="206243" y="3596844"/>
            <a:ext cx="2712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/>
              <a:t>Mala </a:t>
            </a:r>
          </a:p>
          <a:p>
            <a:pPr algn="ctr"/>
            <a:r>
              <a:rPr lang="es-EC" sz="3600" b="1" dirty="0"/>
              <a:t>coordinación </a:t>
            </a:r>
            <a:endParaRPr lang="es-EC" sz="3600" dirty="0"/>
          </a:p>
        </p:txBody>
      </p:sp>
      <p:pic>
        <p:nvPicPr>
          <p:cNvPr id="20" name="Picture 2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103" y="175272"/>
            <a:ext cx="1275417" cy="161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5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1148" y="3053"/>
            <a:ext cx="1835943" cy="151070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Rectangle 31"/>
          <p:cNvSpPr/>
          <p:nvPr/>
        </p:nvSpPr>
        <p:spPr>
          <a:xfrm>
            <a:off x="3367091" y="3053"/>
            <a:ext cx="1835943" cy="151070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" name="Rectangle 32"/>
          <p:cNvSpPr/>
          <p:nvPr/>
        </p:nvSpPr>
        <p:spPr>
          <a:xfrm>
            <a:off x="5203034" y="3053"/>
            <a:ext cx="1835943" cy="1510702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" name="Rectangle 33"/>
          <p:cNvSpPr/>
          <p:nvPr/>
        </p:nvSpPr>
        <p:spPr>
          <a:xfrm>
            <a:off x="7038977" y="3053"/>
            <a:ext cx="1835943" cy="1510702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Rectangle 34"/>
          <p:cNvSpPr/>
          <p:nvPr/>
        </p:nvSpPr>
        <p:spPr>
          <a:xfrm>
            <a:off x="8874916" y="3053"/>
            <a:ext cx="1793084" cy="1510702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Freeform 22">
            <a:hlinkClick r:id="rId2" action="ppaction://hlinksldjump"/>
          </p:cNvPr>
          <p:cNvSpPr>
            <a:spLocks/>
          </p:cNvSpPr>
          <p:nvPr/>
        </p:nvSpPr>
        <p:spPr bwMode="auto">
          <a:xfrm>
            <a:off x="3766459" y="188567"/>
            <a:ext cx="4709092" cy="1891420"/>
          </a:xfrm>
          <a:custGeom>
            <a:avLst/>
            <a:gdLst>
              <a:gd name="T0" fmla="*/ 581 w 742"/>
              <a:gd name="T1" fmla="*/ 21 h 466"/>
              <a:gd name="T2" fmla="*/ 581 w 742"/>
              <a:gd name="T3" fmla="*/ 194 h 466"/>
              <a:gd name="T4" fmla="*/ 662 w 742"/>
              <a:gd name="T5" fmla="*/ 157 h 466"/>
              <a:gd name="T6" fmla="*/ 666 w 742"/>
              <a:gd name="T7" fmla="*/ 309 h 466"/>
              <a:gd name="T8" fmla="*/ 585 w 742"/>
              <a:gd name="T9" fmla="*/ 272 h 466"/>
              <a:gd name="T10" fmla="*/ 572 w 742"/>
              <a:gd name="T11" fmla="*/ 357 h 466"/>
              <a:gd name="T12" fmla="*/ 583 w 742"/>
              <a:gd name="T13" fmla="*/ 445 h 466"/>
              <a:gd name="T14" fmla="*/ 493 w 742"/>
              <a:gd name="T15" fmla="*/ 460 h 466"/>
              <a:gd name="T16" fmla="*/ 406 w 742"/>
              <a:gd name="T17" fmla="*/ 443 h 466"/>
              <a:gd name="T18" fmla="*/ 426 w 742"/>
              <a:gd name="T19" fmla="*/ 409 h 466"/>
              <a:gd name="T20" fmla="*/ 443 w 742"/>
              <a:gd name="T21" fmla="*/ 374 h 466"/>
              <a:gd name="T22" fmla="*/ 295 w 742"/>
              <a:gd name="T23" fmla="*/ 372 h 466"/>
              <a:gd name="T24" fmla="*/ 332 w 742"/>
              <a:gd name="T25" fmla="*/ 443 h 466"/>
              <a:gd name="T26" fmla="*/ 245 w 742"/>
              <a:gd name="T27" fmla="*/ 460 h 466"/>
              <a:gd name="T28" fmla="*/ 157 w 742"/>
              <a:gd name="T29" fmla="*/ 445 h 466"/>
              <a:gd name="T30" fmla="*/ 166 w 742"/>
              <a:gd name="T31" fmla="*/ 357 h 466"/>
              <a:gd name="T32" fmla="*/ 155 w 742"/>
              <a:gd name="T33" fmla="*/ 272 h 466"/>
              <a:gd name="T34" fmla="*/ 74 w 742"/>
              <a:gd name="T35" fmla="*/ 309 h 466"/>
              <a:gd name="T36" fmla="*/ 76 w 742"/>
              <a:gd name="T37" fmla="*/ 157 h 466"/>
              <a:gd name="T38" fmla="*/ 120 w 742"/>
              <a:gd name="T39" fmla="*/ 171 h 466"/>
              <a:gd name="T40" fmla="*/ 155 w 742"/>
              <a:gd name="T41" fmla="*/ 194 h 466"/>
              <a:gd name="T42" fmla="*/ 166 w 742"/>
              <a:gd name="T43" fmla="*/ 109 h 466"/>
              <a:gd name="T44" fmla="*/ 155 w 742"/>
              <a:gd name="T45" fmla="*/ 23 h 466"/>
              <a:gd name="T46" fmla="*/ 243 w 742"/>
              <a:gd name="T47" fmla="*/ 5 h 466"/>
              <a:gd name="T48" fmla="*/ 332 w 742"/>
              <a:gd name="T49" fmla="*/ 23 h 466"/>
              <a:gd name="T50" fmla="*/ 295 w 742"/>
              <a:gd name="T51" fmla="*/ 92 h 466"/>
              <a:gd name="T52" fmla="*/ 443 w 742"/>
              <a:gd name="T53" fmla="*/ 94 h 466"/>
              <a:gd name="T54" fmla="*/ 426 w 742"/>
              <a:gd name="T55" fmla="*/ 57 h 466"/>
              <a:gd name="T56" fmla="*/ 406 w 742"/>
              <a:gd name="T57" fmla="*/ 23 h 466"/>
              <a:gd name="T58" fmla="*/ 493 w 742"/>
              <a:gd name="T59" fmla="*/ 5 h 466"/>
              <a:gd name="T60" fmla="*/ 581 w 742"/>
              <a:gd name="T61" fmla="*/ 21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42" h="466">
                <a:moveTo>
                  <a:pt x="581" y="21"/>
                </a:moveTo>
                <a:cubicBezTo>
                  <a:pt x="575" y="68"/>
                  <a:pt x="558" y="187"/>
                  <a:pt x="581" y="194"/>
                </a:cubicBezTo>
                <a:cubicBezTo>
                  <a:pt x="602" y="197"/>
                  <a:pt x="620" y="153"/>
                  <a:pt x="662" y="157"/>
                </a:cubicBezTo>
                <a:cubicBezTo>
                  <a:pt x="733" y="165"/>
                  <a:pt x="742" y="291"/>
                  <a:pt x="666" y="309"/>
                </a:cubicBezTo>
                <a:cubicBezTo>
                  <a:pt x="630" y="316"/>
                  <a:pt x="600" y="275"/>
                  <a:pt x="585" y="272"/>
                </a:cubicBezTo>
                <a:cubicBezTo>
                  <a:pt x="570" y="270"/>
                  <a:pt x="569" y="326"/>
                  <a:pt x="572" y="357"/>
                </a:cubicBezTo>
                <a:cubicBezTo>
                  <a:pt x="574" y="389"/>
                  <a:pt x="578" y="421"/>
                  <a:pt x="583" y="445"/>
                </a:cubicBezTo>
                <a:cubicBezTo>
                  <a:pt x="559" y="454"/>
                  <a:pt x="529" y="459"/>
                  <a:pt x="493" y="460"/>
                </a:cubicBezTo>
                <a:cubicBezTo>
                  <a:pt x="462" y="462"/>
                  <a:pt x="411" y="466"/>
                  <a:pt x="406" y="443"/>
                </a:cubicBezTo>
                <a:cubicBezTo>
                  <a:pt x="403" y="428"/>
                  <a:pt x="421" y="415"/>
                  <a:pt x="426" y="409"/>
                </a:cubicBezTo>
                <a:cubicBezTo>
                  <a:pt x="432" y="400"/>
                  <a:pt x="442" y="384"/>
                  <a:pt x="443" y="374"/>
                </a:cubicBezTo>
                <a:cubicBezTo>
                  <a:pt x="451" y="285"/>
                  <a:pt x="290" y="289"/>
                  <a:pt x="295" y="372"/>
                </a:cubicBezTo>
                <a:cubicBezTo>
                  <a:pt x="296" y="394"/>
                  <a:pt x="336" y="422"/>
                  <a:pt x="332" y="443"/>
                </a:cubicBezTo>
                <a:cubicBezTo>
                  <a:pt x="327" y="466"/>
                  <a:pt x="277" y="462"/>
                  <a:pt x="245" y="460"/>
                </a:cubicBezTo>
                <a:cubicBezTo>
                  <a:pt x="215" y="459"/>
                  <a:pt x="183" y="455"/>
                  <a:pt x="157" y="445"/>
                </a:cubicBezTo>
                <a:cubicBezTo>
                  <a:pt x="158" y="423"/>
                  <a:pt x="164" y="389"/>
                  <a:pt x="166" y="357"/>
                </a:cubicBezTo>
                <a:cubicBezTo>
                  <a:pt x="170" y="297"/>
                  <a:pt x="169" y="276"/>
                  <a:pt x="155" y="272"/>
                </a:cubicBezTo>
                <a:cubicBezTo>
                  <a:pt x="141" y="268"/>
                  <a:pt x="114" y="314"/>
                  <a:pt x="74" y="309"/>
                </a:cubicBezTo>
                <a:cubicBezTo>
                  <a:pt x="0" y="300"/>
                  <a:pt x="0" y="164"/>
                  <a:pt x="76" y="157"/>
                </a:cubicBezTo>
                <a:cubicBezTo>
                  <a:pt x="94" y="155"/>
                  <a:pt x="111" y="164"/>
                  <a:pt x="120" y="171"/>
                </a:cubicBezTo>
                <a:cubicBezTo>
                  <a:pt x="130" y="177"/>
                  <a:pt x="143" y="196"/>
                  <a:pt x="155" y="194"/>
                </a:cubicBezTo>
                <a:cubicBezTo>
                  <a:pt x="175" y="190"/>
                  <a:pt x="168" y="133"/>
                  <a:pt x="166" y="109"/>
                </a:cubicBezTo>
                <a:cubicBezTo>
                  <a:pt x="164" y="72"/>
                  <a:pt x="160" y="46"/>
                  <a:pt x="155" y="23"/>
                </a:cubicBezTo>
                <a:cubicBezTo>
                  <a:pt x="179" y="11"/>
                  <a:pt x="214" y="7"/>
                  <a:pt x="243" y="5"/>
                </a:cubicBezTo>
                <a:cubicBezTo>
                  <a:pt x="274" y="4"/>
                  <a:pt x="327" y="0"/>
                  <a:pt x="332" y="23"/>
                </a:cubicBezTo>
                <a:cubicBezTo>
                  <a:pt x="336" y="44"/>
                  <a:pt x="297" y="72"/>
                  <a:pt x="295" y="92"/>
                </a:cubicBezTo>
                <a:cubicBezTo>
                  <a:pt x="287" y="177"/>
                  <a:pt x="449" y="180"/>
                  <a:pt x="443" y="94"/>
                </a:cubicBezTo>
                <a:cubicBezTo>
                  <a:pt x="442" y="83"/>
                  <a:pt x="432" y="66"/>
                  <a:pt x="426" y="57"/>
                </a:cubicBezTo>
                <a:cubicBezTo>
                  <a:pt x="421" y="51"/>
                  <a:pt x="403" y="38"/>
                  <a:pt x="406" y="23"/>
                </a:cubicBezTo>
                <a:cubicBezTo>
                  <a:pt x="411" y="0"/>
                  <a:pt x="462" y="4"/>
                  <a:pt x="493" y="5"/>
                </a:cubicBezTo>
                <a:cubicBezTo>
                  <a:pt x="528" y="7"/>
                  <a:pt x="558" y="12"/>
                  <a:pt x="581" y="21"/>
                </a:cubicBez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/>
          <a:p>
            <a:r>
              <a:rPr lang="es-EC" sz="3600" b="1" dirty="0">
                <a:solidFill>
                  <a:schemeClr val="tx1"/>
                </a:solidFill>
              </a:rPr>
              <a:t>Teorías de soporte</a:t>
            </a:r>
          </a:p>
        </p:txBody>
      </p:sp>
      <p:graphicFrame>
        <p:nvGraphicFramePr>
          <p:cNvPr id="27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696000"/>
              </p:ext>
            </p:extLst>
          </p:nvPr>
        </p:nvGraphicFramePr>
        <p:xfrm>
          <a:off x="1368853" y="2554063"/>
          <a:ext cx="9857015" cy="3743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" descr="http://360.espe.edu.ec/images/esp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" y="68825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n relacionad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98" y="3149522"/>
            <a:ext cx="2083311" cy="182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25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524003" y="1"/>
            <a:ext cx="3679031" cy="149883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" name="Rectangle 32"/>
          <p:cNvSpPr/>
          <p:nvPr/>
        </p:nvSpPr>
        <p:spPr>
          <a:xfrm>
            <a:off x="5203034" y="1"/>
            <a:ext cx="1835943" cy="1498838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" name="Rectangle 33"/>
          <p:cNvSpPr/>
          <p:nvPr/>
        </p:nvSpPr>
        <p:spPr>
          <a:xfrm>
            <a:off x="7038976" y="1"/>
            <a:ext cx="3629027" cy="1498838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Freeform 22">
            <a:hlinkClick r:id="rId2" action="ppaction://hlinksldjump"/>
          </p:cNvPr>
          <p:cNvSpPr>
            <a:spLocks/>
          </p:cNvSpPr>
          <p:nvPr/>
        </p:nvSpPr>
        <p:spPr bwMode="auto">
          <a:xfrm>
            <a:off x="1937982" y="279403"/>
            <a:ext cx="3967518" cy="1991281"/>
          </a:xfrm>
          <a:custGeom>
            <a:avLst/>
            <a:gdLst>
              <a:gd name="T0" fmla="*/ 581 w 742"/>
              <a:gd name="T1" fmla="*/ 21 h 466"/>
              <a:gd name="T2" fmla="*/ 581 w 742"/>
              <a:gd name="T3" fmla="*/ 194 h 466"/>
              <a:gd name="T4" fmla="*/ 662 w 742"/>
              <a:gd name="T5" fmla="*/ 157 h 466"/>
              <a:gd name="T6" fmla="*/ 666 w 742"/>
              <a:gd name="T7" fmla="*/ 309 h 466"/>
              <a:gd name="T8" fmla="*/ 585 w 742"/>
              <a:gd name="T9" fmla="*/ 272 h 466"/>
              <a:gd name="T10" fmla="*/ 572 w 742"/>
              <a:gd name="T11" fmla="*/ 357 h 466"/>
              <a:gd name="T12" fmla="*/ 583 w 742"/>
              <a:gd name="T13" fmla="*/ 445 h 466"/>
              <a:gd name="T14" fmla="*/ 493 w 742"/>
              <a:gd name="T15" fmla="*/ 460 h 466"/>
              <a:gd name="T16" fmla="*/ 406 w 742"/>
              <a:gd name="T17" fmla="*/ 443 h 466"/>
              <a:gd name="T18" fmla="*/ 426 w 742"/>
              <a:gd name="T19" fmla="*/ 409 h 466"/>
              <a:gd name="T20" fmla="*/ 443 w 742"/>
              <a:gd name="T21" fmla="*/ 374 h 466"/>
              <a:gd name="T22" fmla="*/ 295 w 742"/>
              <a:gd name="T23" fmla="*/ 372 h 466"/>
              <a:gd name="T24" fmla="*/ 332 w 742"/>
              <a:gd name="T25" fmla="*/ 443 h 466"/>
              <a:gd name="T26" fmla="*/ 245 w 742"/>
              <a:gd name="T27" fmla="*/ 460 h 466"/>
              <a:gd name="T28" fmla="*/ 157 w 742"/>
              <a:gd name="T29" fmla="*/ 445 h 466"/>
              <a:gd name="T30" fmla="*/ 166 w 742"/>
              <a:gd name="T31" fmla="*/ 357 h 466"/>
              <a:gd name="T32" fmla="*/ 155 w 742"/>
              <a:gd name="T33" fmla="*/ 272 h 466"/>
              <a:gd name="T34" fmla="*/ 74 w 742"/>
              <a:gd name="T35" fmla="*/ 309 h 466"/>
              <a:gd name="T36" fmla="*/ 76 w 742"/>
              <a:gd name="T37" fmla="*/ 157 h 466"/>
              <a:gd name="T38" fmla="*/ 120 w 742"/>
              <a:gd name="T39" fmla="*/ 171 h 466"/>
              <a:gd name="T40" fmla="*/ 155 w 742"/>
              <a:gd name="T41" fmla="*/ 194 h 466"/>
              <a:gd name="T42" fmla="*/ 166 w 742"/>
              <a:gd name="T43" fmla="*/ 109 h 466"/>
              <a:gd name="T44" fmla="*/ 155 w 742"/>
              <a:gd name="T45" fmla="*/ 23 h 466"/>
              <a:gd name="T46" fmla="*/ 243 w 742"/>
              <a:gd name="T47" fmla="*/ 5 h 466"/>
              <a:gd name="T48" fmla="*/ 332 w 742"/>
              <a:gd name="T49" fmla="*/ 23 h 466"/>
              <a:gd name="T50" fmla="*/ 295 w 742"/>
              <a:gd name="T51" fmla="*/ 92 h 466"/>
              <a:gd name="T52" fmla="*/ 443 w 742"/>
              <a:gd name="T53" fmla="*/ 94 h 466"/>
              <a:gd name="T54" fmla="*/ 426 w 742"/>
              <a:gd name="T55" fmla="*/ 57 h 466"/>
              <a:gd name="T56" fmla="*/ 406 w 742"/>
              <a:gd name="T57" fmla="*/ 23 h 466"/>
              <a:gd name="T58" fmla="*/ 493 w 742"/>
              <a:gd name="T59" fmla="*/ 5 h 466"/>
              <a:gd name="T60" fmla="*/ 581 w 742"/>
              <a:gd name="T61" fmla="*/ 21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42" h="466">
                <a:moveTo>
                  <a:pt x="581" y="21"/>
                </a:moveTo>
                <a:cubicBezTo>
                  <a:pt x="575" y="68"/>
                  <a:pt x="558" y="187"/>
                  <a:pt x="581" y="194"/>
                </a:cubicBezTo>
                <a:cubicBezTo>
                  <a:pt x="602" y="197"/>
                  <a:pt x="620" y="153"/>
                  <a:pt x="662" y="157"/>
                </a:cubicBezTo>
                <a:cubicBezTo>
                  <a:pt x="733" y="165"/>
                  <a:pt x="742" y="291"/>
                  <a:pt x="666" y="309"/>
                </a:cubicBezTo>
                <a:cubicBezTo>
                  <a:pt x="630" y="316"/>
                  <a:pt x="600" y="275"/>
                  <a:pt x="585" y="272"/>
                </a:cubicBezTo>
                <a:cubicBezTo>
                  <a:pt x="570" y="270"/>
                  <a:pt x="569" y="326"/>
                  <a:pt x="572" y="357"/>
                </a:cubicBezTo>
                <a:cubicBezTo>
                  <a:pt x="574" y="389"/>
                  <a:pt x="578" y="421"/>
                  <a:pt x="583" y="445"/>
                </a:cubicBezTo>
                <a:cubicBezTo>
                  <a:pt x="559" y="454"/>
                  <a:pt x="529" y="459"/>
                  <a:pt x="493" y="460"/>
                </a:cubicBezTo>
                <a:cubicBezTo>
                  <a:pt x="462" y="462"/>
                  <a:pt x="411" y="466"/>
                  <a:pt x="406" y="443"/>
                </a:cubicBezTo>
                <a:cubicBezTo>
                  <a:pt x="403" y="428"/>
                  <a:pt x="421" y="415"/>
                  <a:pt x="426" y="409"/>
                </a:cubicBezTo>
                <a:cubicBezTo>
                  <a:pt x="432" y="400"/>
                  <a:pt x="442" y="384"/>
                  <a:pt x="443" y="374"/>
                </a:cubicBezTo>
                <a:cubicBezTo>
                  <a:pt x="451" y="285"/>
                  <a:pt x="290" y="289"/>
                  <a:pt x="295" y="372"/>
                </a:cubicBezTo>
                <a:cubicBezTo>
                  <a:pt x="296" y="394"/>
                  <a:pt x="336" y="422"/>
                  <a:pt x="332" y="443"/>
                </a:cubicBezTo>
                <a:cubicBezTo>
                  <a:pt x="327" y="466"/>
                  <a:pt x="277" y="462"/>
                  <a:pt x="245" y="460"/>
                </a:cubicBezTo>
                <a:cubicBezTo>
                  <a:pt x="215" y="459"/>
                  <a:pt x="183" y="455"/>
                  <a:pt x="157" y="445"/>
                </a:cubicBezTo>
                <a:cubicBezTo>
                  <a:pt x="158" y="423"/>
                  <a:pt x="164" y="389"/>
                  <a:pt x="166" y="357"/>
                </a:cubicBezTo>
                <a:cubicBezTo>
                  <a:pt x="170" y="297"/>
                  <a:pt x="169" y="276"/>
                  <a:pt x="155" y="272"/>
                </a:cubicBezTo>
                <a:cubicBezTo>
                  <a:pt x="141" y="268"/>
                  <a:pt x="114" y="314"/>
                  <a:pt x="74" y="309"/>
                </a:cubicBezTo>
                <a:cubicBezTo>
                  <a:pt x="0" y="300"/>
                  <a:pt x="0" y="164"/>
                  <a:pt x="76" y="157"/>
                </a:cubicBezTo>
                <a:cubicBezTo>
                  <a:pt x="94" y="155"/>
                  <a:pt x="111" y="164"/>
                  <a:pt x="120" y="171"/>
                </a:cubicBezTo>
                <a:cubicBezTo>
                  <a:pt x="130" y="177"/>
                  <a:pt x="143" y="196"/>
                  <a:pt x="155" y="194"/>
                </a:cubicBezTo>
                <a:cubicBezTo>
                  <a:pt x="175" y="190"/>
                  <a:pt x="168" y="133"/>
                  <a:pt x="166" y="109"/>
                </a:cubicBezTo>
                <a:cubicBezTo>
                  <a:pt x="164" y="72"/>
                  <a:pt x="160" y="46"/>
                  <a:pt x="155" y="23"/>
                </a:cubicBezTo>
                <a:cubicBezTo>
                  <a:pt x="179" y="11"/>
                  <a:pt x="214" y="7"/>
                  <a:pt x="243" y="5"/>
                </a:cubicBezTo>
                <a:cubicBezTo>
                  <a:pt x="274" y="4"/>
                  <a:pt x="327" y="0"/>
                  <a:pt x="332" y="23"/>
                </a:cubicBezTo>
                <a:cubicBezTo>
                  <a:pt x="336" y="44"/>
                  <a:pt x="297" y="72"/>
                  <a:pt x="295" y="92"/>
                </a:cubicBezTo>
                <a:cubicBezTo>
                  <a:pt x="287" y="177"/>
                  <a:pt x="449" y="180"/>
                  <a:pt x="443" y="94"/>
                </a:cubicBezTo>
                <a:cubicBezTo>
                  <a:pt x="442" y="83"/>
                  <a:pt x="432" y="66"/>
                  <a:pt x="426" y="57"/>
                </a:cubicBezTo>
                <a:cubicBezTo>
                  <a:pt x="421" y="51"/>
                  <a:pt x="403" y="38"/>
                  <a:pt x="406" y="23"/>
                </a:cubicBezTo>
                <a:cubicBezTo>
                  <a:pt x="411" y="0"/>
                  <a:pt x="462" y="4"/>
                  <a:pt x="493" y="5"/>
                </a:cubicBezTo>
                <a:cubicBezTo>
                  <a:pt x="528" y="7"/>
                  <a:pt x="558" y="12"/>
                  <a:pt x="581" y="2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/>
          <a:p>
            <a:r>
              <a:rPr lang="es-EC" sz="3600" b="1" dirty="0">
                <a:solidFill>
                  <a:schemeClr val="tx1"/>
                </a:solidFill>
              </a:rPr>
              <a:t>Objetivo general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363515" y="3321922"/>
            <a:ext cx="6680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3200" dirty="0"/>
              <a:t>Proponer un modelo de control, para el mejoramiento de Logística de Distribución en las Pymes prestadoras de servicio de alquiler de menaje de la ciudad de Loja.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99" y="2602780"/>
            <a:ext cx="2664856" cy="1996414"/>
          </a:xfrm>
          <a:prstGeom prst="rect">
            <a:avLst/>
          </a:prstGeom>
        </p:spPr>
      </p:pic>
      <p:pic>
        <p:nvPicPr>
          <p:cNvPr id="8" name="Picture 2" descr="http://360.espe.edu.ec/images/es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5" y="279403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40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824764" y="543115"/>
            <a:ext cx="5084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400" b="1" dirty="0"/>
              <a:t>Objetivos específicos</a:t>
            </a:r>
            <a:endParaRPr lang="es-EC" sz="4400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292740" y="4287773"/>
            <a:ext cx="692942" cy="1737360"/>
            <a:chOff x="864" y="542"/>
            <a:chExt cx="1453" cy="3643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864" y="542"/>
              <a:ext cx="1453" cy="3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187" y="507"/>
              <a:ext cx="719" cy="717"/>
            </a:xfrm>
            <a:custGeom>
              <a:avLst/>
              <a:gdLst>
                <a:gd name="T0" fmla="*/ 281 w 303"/>
                <a:gd name="T1" fmla="*/ 112 h 303"/>
                <a:gd name="T2" fmla="*/ 191 w 303"/>
                <a:gd name="T3" fmla="*/ 281 h 303"/>
                <a:gd name="T4" fmla="*/ 22 w 303"/>
                <a:gd name="T5" fmla="*/ 192 h 303"/>
                <a:gd name="T6" fmla="*/ 112 w 303"/>
                <a:gd name="T7" fmla="*/ 22 h 303"/>
                <a:gd name="T8" fmla="*/ 281 w 303"/>
                <a:gd name="T9" fmla="*/ 11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303">
                  <a:moveTo>
                    <a:pt x="281" y="112"/>
                  </a:moveTo>
                  <a:cubicBezTo>
                    <a:pt x="303" y="184"/>
                    <a:pt x="263" y="259"/>
                    <a:pt x="191" y="281"/>
                  </a:cubicBezTo>
                  <a:cubicBezTo>
                    <a:pt x="120" y="303"/>
                    <a:pt x="44" y="263"/>
                    <a:pt x="22" y="192"/>
                  </a:cubicBezTo>
                  <a:cubicBezTo>
                    <a:pt x="0" y="120"/>
                    <a:pt x="40" y="44"/>
                    <a:pt x="112" y="22"/>
                  </a:cubicBezTo>
                  <a:cubicBezTo>
                    <a:pt x="183" y="0"/>
                    <a:pt x="259" y="41"/>
                    <a:pt x="281" y="1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431" y="1292"/>
              <a:ext cx="254" cy="909"/>
            </a:xfrm>
            <a:custGeom>
              <a:avLst/>
              <a:gdLst>
                <a:gd name="T0" fmla="*/ 58 w 107"/>
                <a:gd name="T1" fmla="*/ 0 h 384"/>
                <a:gd name="T2" fmla="*/ 102 w 107"/>
                <a:gd name="T3" fmla="*/ 35 h 384"/>
                <a:gd name="T4" fmla="*/ 73 w 107"/>
                <a:gd name="T5" fmla="*/ 64 h 384"/>
                <a:gd name="T6" fmla="*/ 107 w 107"/>
                <a:gd name="T7" fmla="*/ 312 h 384"/>
                <a:gd name="T8" fmla="*/ 62 w 107"/>
                <a:gd name="T9" fmla="*/ 378 h 384"/>
                <a:gd name="T10" fmla="*/ 44 w 107"/>
                <a:gd name="T11" fmla="*/ 370 h 384"/>
                <a:gd name="T12" fmla="*/ 0 w 107"/>
                <a:gd name="T13" fmla="*/ 314 h 384"/>
                <a:gd name="T14" fmla="*/ 36 w 107"/>
                <a:gd name="T15" fmla="*/ 76 h 384"/>
                <a:gd name="T16" fmla="*/ 17 w 107"/>
                <a:gd name="T17" fmla="*/ 33 h 384"/>
                <a:gd name="T18" fmla="*/ 58 w 107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384">
                  <a:moveTo>
                    <a:pt x="58" y="0"/>
                  </a:moveTo>
                  <a:cubicBezTo>
                    <a:pt x="67" y="9"/>
                    <a:pt x="80" y="21"/>
                    <a:pt x="102" y="35"/>
                  </a:cubicBezTo>
                  <a:cubicBezTo>
                    <a:pt x="93" y="42"/>
                    <a:pt x="79" y="60"/>
                    <a:pt x="73" y="64"/>
                  </a:cubicBezTo>
                  <a:cubicBezTo>
                    <a:pt x="74" y="77"/>
                    <a:pt x="93" y="264"/>
                    <a:pt x="107" y="312"/>
                  </a:cubicBezTo>
                  <a:cubicBezTo>
                    <a:pt x="107" y="312"/>
                    <a:pt x="66" y="372"/>
                    <a:pt x="62" y="378"/>
                  </a:cubicBezTo>
                  <a:cubicBezTo>
                    <a:pt x="59" y="384"/>
                    <a:pt x="52" y="381"/>
                    <a:pt x="44" y="370"/>
                  </a:cubicBezTo>
                  <a:cubicBezTo>
                    <a:pt x="36" y="360"/>
                    <a:pt x="4" y="324"/>
                    <a:pt x="0" y="314"/>
                  </a:cubicBezTo>
                  <a:cubicBezTo>
                    <a:pt x="5" y="281"/>
                    <a:pt x="27" y="112"/>
                    <a:pt x="36" y="76"/>
                  </a:cubicBezTo>
                  <a:cubicBezTo>
                    <a:pt x="31" y="48"/>
                    <a:pt x="25" y="48"/>
                    <a:pt x="17" y="33"/>
                  </a:cubicBezTo>
                  <a:cubicBezTo>
                    <a:pt x="43" y="14"/>
                    <a:pt x="46" y="11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838" y="1219"/>
              <a:ext cx="1519" cy="3049"/>
            </a:xfrm>
            <a:custGeom>
              <a:avLst/>
              <a:gdLst>
                <a:gd name="T0" fmla="*/ 12 w 640"/>
                <a:gd name="T1" fmla="*/ 470 h 1288"/>
                <a:gd name="T2" fmla="*/ 114 w 640"/>
                <a:gd name="T3" fmla="*/ 47 h 1288"/>
                <a:gd name="T4" fmla="*/ 230 w 640"/>
                <a:gd name="T5" fmla="*/ 6 h 1288"/>
                <a:gd name="T6" fmla="*/ 235 w 640"/>
                <a:gd name="T7" fmla="*/ 25 h 1288"/>
                <a:gd name="T8" fmla="*/ 235 w 640"/>
                <a:gd name="T9" fmla="*/ 170 h 1288"/>
                <a:gd name="T10" fmla="*/ 259 w 640"/>
                <a:gd name="T11" fmla="*/ 297 h 1288"/>
                <a:gd name="T12" fmla="*/ 302 w 640"/>
                <a:gd name="T13" fmla="*/ 395 h 1288"/>
                <a:gd name="T14" fmla="*/ 339 w 640"/>
                <a:gd name="T15" fmla="*/ 342 h 1288"/>
                <a:gd name="T16" fmla="*/ 370 w 640"/>
                <a:gd name="T17" fmla="*/ 219 h 1288"/>
                <a:gd name="T18" fmla="*/ 381 w 640"/>
                <a:gd name="T19" fmla="*/ 38 h 1288"/>
                <a:gd name="T20" fmla="*/ 393 w 640"/>
                <a:gd name="T21" fmla="*/ 12 h 1288"/>
                <a:gd name="T22" fmla="*/ 503 w 640"/>
                <a:gd name="T23" fmla="*/ 70 h 1288"/>
                <a:gd name="T24" fmla="*/ 621 w 640"/>
                <a:gd name="T25" fmla="*/ 471 h 1288"/>
                <a:gd name="T26" fmla="*/ 521 w 640"/>
                <a:gd name="T27" fmla="*/ 497 h 1288"/>
                <a:gd name="T28" fmla="*/ 450 w 640"/>
                <a:gd name="T29" fmla="*/ 198 h 1288"/>
                <a:gd name="T30" fmla="*/ 448 w 640"/>
                <a:gd name="T31" fmla="*/ 229 h 1288"/>
                <a:gd name="T32" fmla="*/ 504 w 640"/>
                <a:gd name="T33" fmla="*/ 531 h 1288"/>
                <a:gd name="T34" fmla="*/ 502 w 640"/>
                <a:gd name="T35" fmla="*/ 557 h 1288"/>
                <a:gd name="T36" fmla="*/ 493 w 640"/>
                <a:gd name="T37" fmla="*/ 572 h 1288"/>
                <a:gd name="T38" fmla="*/ 491 w 640"/>
                <a:gd name="T39" fmla="*/ 625 h 1288"/>
                <a:gd name="T40" fmla="*/ 508 w 640"/>
                <a:gd name="T41" fmla="*/ 1167 h 1288"/>
                <a:gd name="T42" fmla="*/ 360 w 640"/>
                <a:gd name="T43" fmla="*/ 1170 h 1288"/>
                <a:gd name="T44" fmla="*/ 325 w 640"/>
                <a:gd name="T45" fmla="*/ 648 h 1288"/>
                <a:gd name="T46" fmla="*/ 305 w 640"/>
                <a:gd name="T47" fmla="*/ 664 h 1288"/>
                <a:gd name="T48" fmla="*/ 291 w 640"/>
                <a:gd name="T49" fmla="*/ 1183 h 1288"/>
                <a:gd name="T50" fmla="*/ 139 w 640"/>
                <a:gd name="T51" fmla="*/ 1170 h 1288"/>
                <a:gd name="T52" fmla="*/ 139 w 640"/>
                <a:gd name="T53" fmla="*/ 592 h 1288"/>
                <a:gd name="T54" fmla="*/ 131 w 640"/>
                <a:gd name="T55" fmla="*/ 556 h 1288"/>
                <a:gd name="T56" fmla="*/ 123 w 640"/>
                <a:gd name="T57" fmla="*/ 521 h 1288"/>
                <a:gd name="T58" fmla="*/ 169 w 640"/>
                <a:gd name="T59" fmla="*/ 230 h 1288"/>
                <a:gd name="T60" fmla="*/ 167 w 640"/>
                <a:gd name="T61" fmla="*/ 204 h 1288"/>
                <a:gd name="T62" fmla="*/ 110 w 640"/>
                <a:gd name="T63" fmla="*/ 487 h 1288"/>
                <a:gd name="T64" fmla="*/ 12 w 640"/>
                <a:gd name="T65" fmla="*/ 47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0" h="1288">
                  <a:moveTo>
                    <a:pt x="12" y="470"/>
                  </a:moveTo>
                  <a:cubicBezTo>
                    <a:pt x="26" y="376"/>
                    <a:pt x="65" y="72"/>
                    <a:pt x="114" y="47"/>
                  </a:cubicBezTo>
                  <a:cubicBezTo>
                    <a:pt x="146" y="32"/>
                    <a:pt x="219" y="1"/>
                    <a:pt x="230" y="6"/>
                  </a:cubicBezTo>
                  <a:cubicBezTo>
                    <a:pt x="240" y="12"/>
                    <a:pt x="238" y="16"/>
                    <a:pt x="235" y="25"/>
                  </a:cubicBezTo>
                  <a:cubicBezTo>
                    <a:pt x="231" y="34"/>
                    <a:pt x="231" y="131"/>
                    <a:pt x="235" y="170"/>
                  </a:cubicBezTo>
                  <a:cubicBezTo>
                    <a:pt x="241" y="228"/>
                    <a:pt x="249" y="263"/>
                    <a:pt x="259" y="297"/>
                  </a:cubicBezTo>
                  <a:cubicBezTo>
                    <a:pt x="278" y="364"/>
                    <a:pt x="284" y="395"/>
                    <a:pt x="302" y="395"/>
                  </a:cubicBezTo>
                  <a:cubicBezTo>
                    <a:pt x="323" y="395"/>
                    <a:pt x="329" y="369"/>
                    <a:pt x="339" y="342"/>
                  </a:cubicBezTo>
                  <a:cubicBezTo>
                    <a:pt x="355" y="301"/>
                    <a:pt x="359" y="275"/>
                    <a:pt x="370" y="219"/>
                  </a:cubicBezTo>
                  <a:cubicBezTo>
                    <a:pt x="378" y="180"/>
                    <a:pt x="383" y="61"/>
                    <a:pt x="381" y="38"/>
                  </a:cubicBezTo>
                  <a:cubicBezTo>
                    <a:pt x="379" y="14"/>
                    <a:pt x="376" y="0"/>
                    <a:pt x="393" y="12"/>
                  </a:cubicBezTo>
                  <a:cubicBezTo>
                    <a:pt x="429" y="37"/>
                    <a:pt x="479" y="35"/>
                    <a:pt x="503" y="70"/>
                  </a:cubicBezTo>
                  <a:cubicBezTo>
                    <a:pt x="556" y="147"/>
                    <a:pt x="609" y="421"/>
                    <a:pt x="621" y="471"/>
                  </a:cubicBezTo>
                  <a:cubicBezTo>
                    <a:pt x="640" y="554"/>
                    <a:pt x="542" y="572"/>
                    <a:pt x="521" y="497"/>
                  </a:cubicBezTo>
                  <a:cubicBezTo>
                    <a:pt x="488" y="377"/>
                    <a:pt x="469" y="219"/>
                    <a:pt x="450" y="198"/>
                  </a:cubicBezTo>
                  <a:cubicBezTo>
                    <a:pt x="431" y="177"/>
                    <a:pt x="443" y="201"/>
                    <a:pt x="448" y="229"/>
                  </a:cubicBezTo>
                  <a:cubicBezTo>
                    <a:pt x="453" y="256"/>
                    <a:pt x="471" y="438"/>
                    <a:pt x="504" y="531"/>
                  </a:cubicBezTo>
                  <a:cubicBezTo>
                    <a:pt x="509" y="546"/>
                    <a:pt x="512" y="553"/>
                    <a:pt x="502" y="557"/>
                  </a:cubicBezTo>
                  <a:cubicBezTo>
                    <a:pt x="492" y="561"/>
                    <a:pt x="497" y="569"/>
                    <a:pt x="493" y="572"/>
                  </a:cubicBezTo>
                  <a:cubicBezTo>
                    <a:pt x="489" y="574"/>
                    <a:pt x="493" y="610"/>
                    <a:pt x="491" y="625"/>
                  </a:cubicBezTo>
                  <a:cubicBezTo>
                    <a:pt x="490" y="639"/>
                    <a:pt x="486" y="943"/>
                    <a:pt x="508" y="1167"/>
                  </a:cubicBezTo>
                  <a:cubicBezTo>
                    <a:pt x="516" y="1254"/>
                    <a:pt x="372" y="1287"/>
                    <a:pt x="360" y="1170"/>
                  </a:cubicBezTo>
                  <a:cubicBezTo>
                    <a:pt x="360" y="1170"/>
                    <a:pt x="332" y="669"/>
                    <a:pt x="325" y="648"/>
                  </a:cubicBezTo>
                  <a:cubicBezTo>
                    <a:pt x="319" y="627"/>
                    <a:pt x="312" y="622"/>
                    <a:pt x="305" y="664"/>
                  </a:cubicBezTo>
                  <a:cubicBezTo>
                    <a:pt x="298" y="707"/>
                    <a:pt x="292" y="1136"/>
                    <a:pt x="291" y="1183"/>
                  </a:cubicBezTo>
                  <a:cubicBezTo>
                    <a:pt x="288" y="1268"/>
                    <a:pt x="146" y="1288"/>
                    <a:pt x="139" y="1170"/>
                  </a:cubicBezTo>
                  <a:cubicBezTo>
                    <a:pt x="132" y="1046"/>
                    <a:pt x="153" y="747"/>
                    <a:pt x="139" y="592"/>
                  </a:cubicBezTo>
                  <a:cubicBezTo>
                    <a:pt x="138" y="582"/>
                    <a:pt x="137" y="562"/>
                    <a:pt x="131" y="556"/>
                  </a:cubicBezTo>
                  <a:cubicBezTo>
                    <a:pt x="125" y="550"/>
                    <a:pt x="119" y="541"/>
                    <a:pt x="123" y="521"/>
                  </a:cubicBezTo>
                  <a:cubicBezTo>
                    <a:pt x="127" y="501"/>
                    <a:pt x="161" y="357"/>
                    <a:pt x="169" y="230"/>
                  </a:cubicBezTo>
                  <a:cubicBezTo>
                    <a:pt x="171" y="203"/>
                    <a:pt x="188" y="182"/>
                    <a:pt x="167" y="204"/>
                  </a:cubicBezTo>
                  <a:cubicBezTo>
                    <a:pt x="146" y="226"/>
                    <a:pt x="120" y="434"/>
                    <a:pt x="110" y="487"/>
                  </a:cubicBezTo>
                  <a:cubicBezTo>
                    <a:pt x="96" y="569"/>
                    <a:pt x="0" y="549"/>
                    <a:pt x="12" y="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370" y="1257"/>
              <a:ext cx="398" cy="199"/>
            </a:xfrm>
            <a:custGeom>
              <a:avLst/>
              <a:gdLst>
                <a:gd name="T0" fmla="*/ 2 w 168"/>
                <a:gd name="T1" fmla="*/ 63 h 84"/>
                <a:gd name="T2" fmla="*/ 84 w 168"/>
                <a:gd name="T3" fmla="*/ 0 h 84"/>
                <a:gd name="T4" fmla="*/ 167 w 168"/>
                <a:gd name="T5" fmla="*/ 66 h 84"/>
                <a:gd name="T6" fmla="*/ 164 w 168"/>
                <a:gd name="T7" fmla="*/ 84 h 84"/>
                <a:gd name="T8" fmla="*/ 84 w 168"/>
                <a:gd name="T9" fmla="*/ 20 h 84"/>
                <a:gd name="T10" fmla="*/ 0 w 168"/>
                <a:gd name="T11" fmla="*/ 79 h 84"/>
                <a:gd name="T12" fmla="*/ 2 w 168"/>
                <a:gd name="T13" fmla="*/ 6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4">
                  <a:moveTo>
                    <a:pt x="2" y="63"/>
                  </a:moveTo>
                  <a:cubicBezTo>
                    <a:pt x="61" y="32"/>
                    <a:pt x="79" y="4"/>
                    <a:pt x="84" y="0"/>
                  </a:cubicBezTo>
                  <a:cubicBezTo>
                    <a:pt x="101" y="15"/>
                    <a:pt x="122" y="45"/>
                    <a:pt x="167" y="66"/>
                  </a:cubicBezTo>
                  <a:cubicBezTo>
                    <a:pt x="168" y="73"/>
                    <a:pt x="166" y="76"/>
                    <a:pt x="164" y="84"/>
                  </a:cubicBezTo>
                  <a:cubicBezTo>
                    <a:pt x="150" y="74"/>
                    <a:pt x="100" y="43"/>
                    <a:pt x="84" y="20"/>
                  </a:cubicBezTo>
                  <a:cubicBezTo>
                    <a:pt x="63" y="50"/>
                    <a:pt x="7" y="77"/>
                    <a:pt x="0" y="79"/>
                  </a:cubicBezTo>
                  <a:cubicBezTo>
                    <a:pt x="2" y="69"/>
                    <a:pt x="2" y="63"/>
                    <a:pt x="2" y="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33" name="Freeform 12"/>
          <p:cNvSpPr>
            <a:spLocks noChangeAspect="1"/>
          </p:cNvSpPr>
          <p:nvPr/>
        </p:nvSpPr>
        <p:spPr bwMode="auto">
          <a:xfrm>
            <a:off x="5365627" y="3572282"/>
            <a:ext cx="1075603" cy="822960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5494 w 11243"/>
              <a:gd name="connsiteY0" fmla="*/ 202 h 10202"/>
              <a:gd name="connsiteX1" fmla="*/ 10000 w 11243"/>
              <a:gd name="connsiteY1" fmla="*/ 202 h 10202"/>
              <a:gd name="connsiteX2" fmla="*/ 10000 w 11243"/>
              <a:gd name="connsiteY2" fmla="*/ 2939 h 10202"/>
              <a:gd name="connsiteX3" fmla="*/ 9604 w 11243"/>
              <a:gd name="connsiteY3" fmla="*/ 5202 h 10202"/>
              <a:gd name="connsiteX4" fmla="*/ 10000 w 11243"/>
              <a:gd name="connsiteY4" fmla="*/ 7465 h 10202"/>
              <a:gd name="connsiteX5" fmla="*/ 10000 w 11243"/>
              <a:gd name="connsiteY5" fmla="*/ 10202 h 10202"/>
              <a:gd name="connsiteX6" fmla="*/ 0 w 11243"/>
              <a:gd name="connsiteY6" fmla="*/ 10202 h 10202"/>
              <a:gd name="connsiteX7" fmla="*/ 5494 w 11243"/>
              <a:gd name="connsiteY7" fmla="*/ 202 h 10202"/>
              <a:gd name="connsiteX0" fmla="*/ 5494 w 10333"/>
              <a:gd name="connsiteY0" fmla="*/ 202 h 10202"/>
              <a:gd name="connsiteX1" fmla="*/ 10000 w 10333"/>
              <a:gd name="connsiteY1" fmla="*/ 202 h 10202"/>
              <a:gd name="connsiteX2" fmla="*/ 10000 w 10333"/>
              <a:gd name="connsiteY2" fmla="*/ 2939 h 10202"/>
              <a:gd name="connsiteX3" fmla="*/ 9604 w 10333"/>
              <a:gd name="connsiteY3" fmla="*/ 5202 h 10202"/>
              <a:gd name="connsiteX4" fmla="*/ 10000 w 10333"/>
              <a:gd name="connsiteY4" fmla="*/ 7465 h 10202"/>
              <a:gd name="connsiteX5" fmla="*/ 10000 w 10333"/>
              <a:gd name="connsiteY5" fmla="*/ 10202 h 10202"/>
              <a:gd name="connsiteX6" fmla="*/ 0 w 10333"/>
              <a:gd name="connsiteY6" fmla="*/ 10202 h 10202"/>
              <a:gd name="connsiteX7" fmla="*/ 5494 w 10333"/>
              <a:gd name="connsiteY7" fmla="*/ 202 h 10202"/>
              <a:gd name="connsiteX0" fmla="*/ 263 w 5102"/>
              <a:gd name="connsiteY0" fmla="*/ 202 h 10202"/>
              <a:gd name="connsiteX1" fmla="*/ 4769 w 5102"/>
              <a:gd name="connsiteY1" fmla="*/ 202 h 10202"/>
              <a:gd name="connsiteX2" fmla="*/ 4769 w 5102"/>
              <a:gd name="connsiteY2" fmla="*/ 2939 h 10202"/>
              <a:gd name="connsiteX3" fmla="*/ 4373 w 5102"/>
              <a:gd name="connsiteY3" fmla="*/ 5202 h 10202"/>
              <a:gd name="connsiteX4" fmla="*/ 4769 w 5102"/>
              <a:gd name="connsiteY4" fmla="*/ 7465 h 10202"/>
              <a:gd name="connsiteX5" fmla="*/ 4769 w 5102"/>
              <a:gd name="connsiteY5" fmla="*/ 10202 h 10202"/>
              <a:gd name="connsiteX6" fmla="*/ 0 w 5102"/>
              <a:gd name="connsiteY6" fmla="*/ 10202 h 10202"/>
              <a:gd name="connsiteX7" fmla="*/ 263 w 5102"/>
              <a:gd name="connsiteY7" fmla="*/ 202 h 10202"/>
              <a:gd name="connsiteX0" fmla="*/ 515 w 10095"/>
              <a:gd name="connsiteY0" fmla="*/ 1 h 9803"/>
              <a:gd name="connsiteX1" fmla="*/ 9347 w 10095"/>
              <a:gd name="connsiteY1" fmla="*/ 1 h 9803"/>
              <a:gd name="connsiteX2" fmla="*/ 9347 w 10095"/>
              <a:gd name="connsiteY2" fmla="*/ 2684 h 9803"/>
              <a:gd name="connsiteX3" fmla="*/ 8571 w 10095"/>
              <a:gd name="connsiteY3" fmla="*/ 4902 h 9803"/>
              <a:gd name="connsiteX4" fmla="*/ 9347 w 10095"/>
              <a:gd name="connsiteY4" fmla="*/ 7120 h 9803"/>
              <a:gd name="connsiteX5" fmla="*/ 9347 w 10095"/>
              <a:gd name="connsiteY5" fmla="*/ 9803 h 9803"/>
              <a:gd name="connsiteX6" fmla="*/ 0 w 10095"/>
              <a:gd name="connsiteY6" fmla="*/ 9803 h 9803"/>
              <a:gd name="connsiteX7" fmla="*/ 515 w 10095"/>
              <a:gd name="connsiteY7" fmla="*/ 1 h 9803"/>
              <a:gd name="connsiteX0" fmla="*/ 510 w 9262"/>
              <a:gd name="connsiteY0" fmla="*/ 0 h 9999"/>
              <a:gd name="connsiteX1" fmla="*/ 9259 w 9262"/>
              <a:gd name="connsiteY1" fmla="*/ 0 h 9999"/>
              <a:gd name="connsiteX2" fmla="*/ 9259 w 9262"/>
              <a:gd name="connsiteY2" fmla="*/ 2737 h 9999"/>
              <a:gd name="connsiteX3" fmla="*/ 8490 w 9262"/>
              <a:gd name="connsiteY3" fmla="*/ 5000 h 9999"/>
              <a:gd name="connsiteX4" fmla="*/ 9259 w 9262"/>
              <a:gd name="connsiteY4" fmla="*/ 7262 h 9999"/>
              <a:gd name="connsiteX5" fmla="*/ 9259 w 9262"/>
              <a:gd name="connsiteY5" fmla="*/ 9999 h 9999"/>
              <a:gd name="connsiteX6" fmla="*/ 0 w 9262"/>
              <a:gd name="connsiteY6" fmla="*/ 9999 h 9999"/>
              <a:gd name="connsiteX7" fmla="*/ 510 w 9262"/>
              <a:gd name="connsiteY7" fmla="*/ 0 h 9999"/>
              <a:gd name="connsiteX0" fmla="*/ 5377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166 w 10000"/>
              <a:gd name="connsiteY3" fmla="*/ 5001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0 w 10000"/>
              <a:gd name="connsiteY6" fmla="*/ 10000 h 10000"/>
              <a:gd name="connsiteX7" fmla="*/ 5377 w 10000"/>
              <a:gd name="connsiteY7" fmla="*/ 0 h 10000"/>
              <a:gd name="connsiteX0" fmla="*/ 85 w 4708"/>
              <a:gd name="connsiteY0" fmla="*/ 0 h 10051"/>
              <a:gd name="connsiteX1" fmla="*/ 4705 w 4708"/>
              <a:gd name="connsiteY1" fmla="*/ 0 h 10051"/>
              <a:gd name="connsiteX2" fmla="*/ 4705 w 4708"/>
              <a:gd name="connsiteY2" fmla="*/ 2737 h 10051"/>
              <a:gd name="connsiteX3" fmla="*/ 3874 w 4708"/>
              <a:gd name="connsiteY3" fmla="*/ 5001 h 10051"/>
              <a:gd name="connsiteX4" fmla="*/ 4705 w 4708"/>
              <a:gd name="connsiteY4" fmla="*/ 7263 h 10051"/>
              <a:gd name="connsiteX5" fmla="*/ 4705 w 4708"/>
              <a:gd name="connsiteY5" fmla="*/ 10000 h 10051"/>
              <a:gd name="connsiteX6" fmla="*/ 0 w 4708"/>
              <a:gd name="connsiteY6" fmla="*/ 10051 h 10051"/>
              <a:gd name="connsiteX7" fmla="*/ 85 w 4708"/>
              <a:gd name="connsiteY7" fmla="*/ 0 h 10051"/>
              <a:gd name="connsiteX0" fmla="*/ 15 w 9834"/>
              <a:gd name="connsiteY0" fmla="*/ 0 h 9970"/>
              <a:gd name="connsiteX1" fmla="*/ 9828 w 9834"/>
              <a:gd name="connsiteY1" fmla="*/ 0 h 9970"/>
              <a:gd name="connsiteX2" fmla="*/ 9828 w 9834"/>
              <a:gd name="connsiteY2" fmla="*/ 2723 h 9970"/>
              <a:gd name="connsiteX3" fmla="*/ 8063 w 9834"/>
              <a:gd name="connsiteY3" fmla="*/ 4976 h 9970"/>
              <a:gd name="connsiteX4" fmla="*/ 9828 w 9834"/>
              <a:gd name="connsiteY4" fmla="*/ 7226 h 9970"/>
              <a:gd name="connsiteX5" fmla="*/ 9828 w 9834"/>
              <a:gd name="connsiteY5" fmla="*/ 9949 h 9970"/>
              <a:gd name="connsiteX6" fmla="*/ 45 w 9834"/>
              <a:gd name="connsiteY6" fmla="*/ 9970 h 9970"/>
              <a:gd name="connsiteX7" fmla="*/ 15 w 9834"/>
              <a:gd name="connsiteY7" fmla="*/ 0 h 9970"/>
              <a:gd name="connsiteX0" fmla="*/ 20 w 10005"/>
              <a:gd name="connsiteY0" fmla="*/ 0 h 10000"/>
              <a:gd name="connsiteX1" fmla="*/ 9999 w 10005"/>
              <a:gd name="connsiteY1" fmla="*/ 0 h 10000"/>
              <a:gd name="connsiteX2" fmla="*/ 9999 w 10005"/>
              <a:gd name="connsiteY2" fmla="*/ 2731 h 10000"/>
              <a:gd name="connsiteX3" fmla="*/ 8204 w 10005"/>
              <a:gd name="connsiteY3" fmla="*/ 4991 h 10000"/>
              <a:gd name="connsiteX4" fmla="*/ 9999 w 10005"/>
              <a:gd name="connsiteY4" fmla="*/ 7248 h 10000"/>
              <a:gd name="connsiteX5" fmla="*/ 9999 w 10005"/>
              <a:gd name="connsiteY5" fmla="*/ 9979 h 10000"/>
              <a:gd name="connsiteX6" fmla="*/ 51 w 10005"/>
              <a:gd name="connsiteY6" fmla="*/ 10000 h 10000"/>
              <a:gd name="connsiteX7" fmla="*/ 20 w 10005"/>
              <a:gd name="connsiteY7" fmla="*/ 0 h 10000"/>
              <a:gd name="connsiteX0" fmla="*/ 1 w 9986"/>
              <a:gd name="connsiteY0" fmla="*/ 0 h 9979"/>
              <a:gd name="connsiteX1" fmla="*/ 9980 w 9986"/>
              <a:gd name="connsiteY1" fmla="*/ 0 h 9979"/>
              <a:gd name="connsiteX2" fmla="*/ 9980 w 9986"/>
              <a:gd name="connsiteY2" fmla="*/ 2731 h 9979"/>
              <a:gd name="connsiteX3" fmla="*/ 8185 w 9986"/>
              <a:gd name="connsiteY3" fmla="*/ 4991 h 9979"/>
              <a:gd name="connsiteX4" fmla="*/ 9980 w 9986"/>
              <a:gd name="connsiteY4" fmla="*/ 7248 h 9979"/>
              <a:gd name="connsiteX5" fmla="*/ 9980 w 9986"/>
              <a:gd name="connsiteY5" fmla="*/ 9979 h 9979"/>
              <a:gd name="connsiteX6" fmla="*/ 3739 w 9986"/>
              <a:gd name="connsiteY6" fmla="*/ 9970 h 9979"/>
              <a:gd name="connsiteX7" fmla="*/ 1 w 9986"/>
              <a:gd name="connsiteY7" fmla="*/ 0 h 9979"/>
              <a:gd name="connsiteX0" fmla="*/ 7 w 6563"/>
              <a:gd name="connsiteY0" fmla="*/ 0 h 10000"/>
              <a:gd name="connsiteX1" fmla="*/ 6557 w 6563"/>
              <a:gd name="connsiteY1" fmla="*/ 0 h 10000"/>
              <a:gd name="connsiteX2" fmla="*/ 6557 w 6563"/>
              <a:gd name="connsiteY2" fmla="*/ 2737 h 10000"/>
              <a:gd name="connsiteX3" fmla="*/ 4759 w 6563"/>
              <a:gd name="connsiteY3" fmla="*/ 5002 h 10000"/>
              <a:gd name="connsiteX4" fmla="*/ 6557 w 6563"/>
              <a:gd name="connsiteY4" fmla="*/ 7263 h 10000"/>
              <a:gd name="connsiteX5" fmla="*/ 6557 w 6563"/>
              <a:gd name="connsiteY5" fmla="*/ 10000 h 10000"/>
              <a:gd name="connsiteX6" fmla="*/ 307 w 6563"/>
              <a:gd name="connsiteY6" fmla="*/ 9991 h 10000"/>
              <a:gd name="connsiteX7" fmla="*/ 7 w 6563"/>
              <a:gd name="connsiteY7" fmla="*/ 0 h 10000"/>
              <a:gd name="connsiteX0" fmla="*/ 30 w 10019"/>
              <a:gd name="connsiteY0" fmla="*/ 0 h 10000"/>
              <a:gd name="connsiteX1" fmla="*/ 10010 w 10019"/>
              <a:gd name="connsiteY1" fmla="*/ 0 h 10000"/>
              <a:gd name="connsiteX2" fmla="*/ 10010 w 10019"/>
              <a:gd name="connsiteY2" fmla="*/ 2737 h 10000"/>
              <a:gd name="connsiteX3" fmla="*/ 7270 w 10019"/>
              <a:gd name="connsiteY3" fmla="*/ 5002 h 10000"/>
              <a:gd name="connsiteX4" fmla="*/ 10010 w 10019"/>
              <a:gd name="connsiteY4" fmla="*/ 7263 h 10000"/>
              <a:gd name="connsiteX5" fmla="*/ 10010 w 10019"/>
              <a:gd name="connsiteY5" fmla="*/ 10000 h 10000"/>
              <a:gd name="connsiteX6" fmla="*/ 77 w 10019"/>
              <a:gd name="connsiteY6" fmla="*/ 9991 h 10000"/>
              <a:gd name="connsiteX7" fmla="*/ 30 w 10019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6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8 w 9997"/>
              <a:gd name="connsiteY0" fmla="*/ 0 h 10000"/>
              <a:gd name="connsiteX1" fmla="*/ 9988 w 9997"/>
              <a:gd name="connsiteY1" fmla="*/ 0 h 10000"/>
              <a:gd name="connsiteX2" fmla="*/ 9988 w 9997"/>
              <a:gd name="connsiteY2" fmla="*/ 2737 h 10000"/>
              <a:gd name="connsiteX3" fmla="*/ 7248 w 9997"/>
              <a:gd name="connsiteY3" fmla="*/ 5002 h 10000"/>
              <a:gd name="connsiteX4" fmla="*/ 9988 w 9997"/>
              <a:gd name="connsiteY4" fmla="*/ 7263 h 10000"/>
              <a:gd name="connsiteX5" fmla="*/ 9988 w 9997"/>
              <a:gd name="connsiteY5" fmla="*/ 10000 h 10000"/>
              <a:gd name="connsiteX6" fmla="*/ 0 w 9997"/>
              <a:gd name="connsiteY6" fmla="*/ 9931 h 10000"/>
              <a:gd name="connsiteX7" fmla="*/ 8 w 9997"/>
              <a:gd name="connsiteY7" fmla="*/ 0 h 10000"/>
              <a:gd name="connsiteX0" fmla="*/ 8 w 10000"/>
              <a:gd name="connsiteY0" fmla="*/ 0 h 10000"/>
              <a:gd name="connsiteX1" fmla="*/ 9991 w 10000"/>
              <a:gd name="connsiteY1" fmla="*/ 0 h 10000"/>
              <a:gd name="connsiteX2" fmla="*/ 9991 w 10000"/>
              <a:gd name="connsiteY2" fmla="*/ 2737 h 10000"/>
              <a:gd name="connsiteX3" fmla="*/ 7250 w 10000"/>
              <a:gd name="connsiteY3" fmla="*/ 5002 h 10000"/>
              <a:gd name="connsiteX4" fmla="*/ 9991 w 10000"/>
              <a:gd name="connsiteY4" fmla="*/ 7263 h 10000"/>
              <a:gd name="connsiteX5" fmla="*/ 9991 w 10000"/>
              <a:gd name="connsiteY5" fmla="*/ 10000 h 10000"/>
              <a:gd name="connsiteX6" fmla="*/ 0 w 10000"/>
              <a:gd name="connsiteY6" fmla="*/ 9931 h 10000"/>
              <a:gd name="connsiteX7" fmla="*/ 8 w 10000"/>
              <a:gd name="connsiteY7" fmla="*/ 0 h 10000"/>
              <a:gd name="connsiteX0" fmla="*/ 0 w 11860"/>
              <a:gd name="connsiteY0" fmla="*/ 0 h 10000"/>
              <a:gd name="connsiteX1" fmla="*/ 11851 w 11860"/>
              <a:gd name="connsiteY1" fmla="*/ 0 h 10000"/>
              <a:gd name="connsiteX2" fmla="*/ 11851 w 11860"/>
              <a:gd name="connsiteY2" fmla="*/ 2737 h 10000"/>
              <a:gd name="connsiteX3" fmla="*/ 9110 w 11860"/>
              <a:gd name="connsiteY3" fmla="*/ 5002 h 10000"/>
              <a:gd name="connsiteX4" fmla="*/ 11851 w 11860"/>
              <a:gd name="connsiteY4" fmla="*/ 7263 h 10000"/>
              <a:gd name="connsiteX5" fmla="*/ 11851 w 11860"/>
              <a:gd name="connsiteY5" fmla="*/ 10000 h 10000"/>
              <a:gd name="connsiteX6" fmla="*/ 1860 w 11860"/>
              <a:gd name="connsiteY6" fmla="*/ 9931 h 10000"/>
              <a:gd name="connsiteX7" fmla="*/ 0 w 11860"/>
              <a:gd name="connsiteY7" fmla="*/ 0 h 10000"/>
              <a:gd name="connsiteX0" fmla="*/ 36 w 11896"/>
              <a:gd name="connsiteY0" fmla="*/ 0 h 10000"/>
              <a:gd name="connsiteX1" fmla="*/ 11887 w 11896"/>
              <a:gd name="connsiteY1" fmla="*/ 0 h 10000"/>
              <a:gd name="connsiteX2" fmla="*/ 11887 w 11896"/>
              <a:gd name="connsiteY2" fmla="*/ 2737 h 10000"/>
              <a:gd name="connsiteX3" fmla="*/ 9146 w 11896"/>
              <a:gd name="connsiteY3" fmla="*/ 5002 h 10000"/>
              <a:gd name="connsiteX4" fmla="*/ 11887 w 11896"/>
              <a:gd name="connsiteY4" fmla="*/ 7263 h 10000"/>
              <a:gd name="connsiteX5" fmla="*/ 11887 w 11896"/>
              <a:gd name="connsiteY5" fmla="*/ 10000 h 10000"/>
              <a:gd name="connsiteX6" fmla="*/ 0 w 11896"/>
              <a:gd name="connsiteY6" fmla="*/ 9962 h 10000"/>
              <a:gd name="connsiteX7" fmla="*/ 36 w 11896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62 h 10000"/>
              <a:gd name="connsiteX7" fmla="*/ 8 w 11868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93 h 10000"/>
              <a:gd name="connsiteX7" fmla="*/ 8 w 11868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68" h="10000">
                <a:moveTo>
                  <a:pt x="8" y="0"/>
                </a:moveTo>
                <a:lnTo>
                  <a:pt x="11859" y="0"/>
                </a:lnTo>
                <a:cubicBezTo>
                  <a:pt x="11880" y="1480"/>
                  <a:pt x="11859" y="447"/>
                  <a:pt x="11859" y="2737"/>
                </a:cubicBezTo>
                <a:cubicBezTo>
                  <a:pt x="10445" y="2318"/>
                  <a:pt x="9118" y="3436"/>
                  <a:pt x="9118" y="5002"/>
                </a:cubicBezTo>
                <a:cubicBezTo>
                  <a:pt x="9118" y="6565"/>
                  <a:pt x="10465" y="7682"/>
                  <a:pt x="11859" y="7263"/>
                </a:cubicBezTo>
                <a:lnTo>
                  <a:pt x="11859" y="10000"/>
                </a:lnTo>
                <a:lnTo>
                  <a:pt x="0" y="9993"/>
                </a:lnTo>
                <a:cubicBezTo>
                  <a:pt x="9" y="6643"/>
                  <a:pt x="-3" y="3470"/>
                  <a:pt x="8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C" sz="13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Freeform 13"/>
          <p:cNvSpPr>
            <a:spLocks noChangeAspect="1"/>
          </p:cNvSpPr>
          <p:nvPr/>
        </p:nvSpPr>
        <p:spPr bwMode="auto">
          <a:xfrm>
            <a:off x="6213921" y="3572159"/>
            <a:ext cx="4464587" cy="829060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684 w 10133"/>
              <a:gd name="connsiteY0" fmla="*/ 7123 h 10232"/>
              <a:gd name="connsiteX1" fmla="*/ 512 w 10133"/>
              <a:gd name="connsiteY1" fmla="*/ 7347 h 10232"/>
              <a:gd name="connsiteX2" fmla="*/ 133 w 10133"/>
              <a:gd name="connsiteY2" fmla="*/ 5246 h 10232"/>
              <a:gd name="connsiteX3" fmla="*/ 512 w 10133"/>
              <a:gd name="connsiteY3" fmla="*/ 3145 h 10232"/>
              <a:gd name="connsiteX4" fmla="*/ 684 w 10133"/>
              <a:gd name="connsiteY4" fmla="*/ 3369 h 10232"/>
              <a:gd name="connsiteX5" fmla="*/ 684 w 10133"/>
              <a:gd name="connsiteY5" fmla="*/ 232 h 10232"/>
              <a:gd name="connsiteX6" fmla="*/ 9927 w 10133"/>
              <a:gd name="connsiteY6" fmla="*/ 232 h 10232"/>
              <a:gd name="connsiteX7" fmla="*/ 10133 w 10133"/>
              <a:gd name="connsiteY7" fmla="*/ 10232 h 10232"/>
              <a:gd name="connsiteX8" fmla="*/ 684 w 10133"/>
              <a:gd name="connsiteY8" fmla="*/ 10232 h 10232"/>
              <a:gd name="connsiteX9" fmla="*/ 684 w 10133"/>
              <a:gd name="connsiteY9" fmla="*/ 7123 h 10232"/>
              <a:gd name="connsiteX0" fmla="*/ 684 w 10604"/>
              <a:gd name="connsiteY0" fmla="*/ 7762 h 10871"/>
              <a:gd name="connsiteX1" fmla="*/ 512 w 10604"/>
              <a:gd name="connsiteY1" fmla="*/ 7986 h 10871"/>
              <a:gd name="connsiteX2" fmla="*/ 133 w 10604"/>
              <a:gd name="connsiteY2" fmla="*/ 5885 h 10871"/>
              <a:gd name="connsiteX3" fmla="*/ 512 w 10604"/>
              <a:gd name="connsiteY3" fmla="*/ 3784 h 10871"/>
              <a:gd name="connsiteX4" fmla="*/ 684 w 10604"/>
              <a:gd name="connsiteY4" fmla="*/ 4008 h 10871"/>
              <a:gd name="connsiteX5" fmla="*/ 684 w 10604"/>
              <a:gd name="connsiteY5" fmla="*/ 871 h 10871"/>
              <a:gd name="connsiteX6" fmla="*/ 9927 w 10604"/>
              <a:gd name="connsiteY6" fmla="*/ 871 h 10871"/>
              <a:gd name="connsiteX7" fmla="*/ 9904 w 10604"/>
              <a:gd name="connsiteY7" fmla="*/ 10871 h 10871"/>
              <a:gd name="connsiteX8" fmla="*/ 684 w 10604"/>
              <a:gd name="connsiteY8" fmla="*/ 10871 h 10871"/>
              <a:gd name="connsiteX9" fmla="*/ 684 w 10604"/>
              <a:gd name="connsiteY9" fmla="*/ 7762 h 10871"/>
              <a:gd name="connsiteX0" fmla="*/ 551 w 10471"/>
              <a:gd name="connsiteY0" fmla="*/ 7762 h 10871"/>
              <a:gd name="connsiteX1" fmla="*/ 379 w 10471"/>
              <a:gd name="connsiteY1" fmla="*/ 7986 h 10871"/>
              <a:gd name="connsiteX2" fmla="*/ 0 w 10471"/>
              <a:gd name="connsiteY2" fmla="*/ 5885 h 10871"/>
              <a:gd name="connsiteX3" fmla="*/ 379 w 10471"/>
              <a:gd name="connsiteY3" fmla="*/ 3784 h 10871"/>
              <a:gd name="connsiteX4" fmla="*/ 551 w 10471"/>
              <a:gd name="connsiteY4" fmla="*/ 4008 h 10871"/>
              <a:gd name="connsiteX5" fmla="*/ 551 w 10471"/>
              <a:gd name="connsiteY5" fmla="*/ 871 h 10871"/>
              <a:gd name="connsiteX6" fmla="*/ 9794 w 10471"/>
              <a:gd name="connsiteY6" fmla="*/ 871 h 10871"/>
              <a:gd name="connsiteX7" fmla="*/ 9771 w 10471"/>
              <a:gd name="connsiteY7" fmla="*/ 10871 h 10871"/>
              <a:gd name="connsiteX8" fmla="*/ 551 w 10471"/>
              <a:gd name="connsiteY8" fmla="*/ 10871 h 10871"/>
              <a:gd name="connsiteX9" fmla="*/ 551 w 10471"/>
              <a:gd name="connsiteY9" fmla="*/ 7762 h 10871"/>
              <a:gd name="connsiteX0" fmla="*/ 551 w 10471"/>
              <a:gd name="connsiteY0" fmla="*/ 7640 h 10749"/>
              <a:gd name="connsiteX1" fmla="*/ 379 w 10471"/>
              <a:gd name="connsiteY1" fmla="*/ 7864 h 10749"/>
              <a:gd name="connsiteX2" fmla="*/ 0 w 10471"/>
              <a:gd name="connsiteY2" fmla="*/ 5763 h 10749"/>
              <a:gd name="connsiteX3" fmla="*/ 379 w 10471"/>
              <a:gd name="connsiteY3" fmla="*/ 3662 h 10749"/>
              <a:gd name="connsiteX4" fmla="*/ 551 w 10471"/>
              <a:gd name="connsiteY4" fmla="*/ 3886 h 10749"/>
              <a:gd name="connsiteX5" fmla="*/ 551 w 10471"/>
              <a:gd name="connsiteY5" fmla="*/ 749 h 10749"/>
              <a:gd name="connsiteX6" fmla="*/ 9794 w 10471"/>
              <a:gd name="connsiteY6" fmla="*/ 749 h 10749"/>
              <a:gd name="connsiteX7" fmla="*/ 9771 w 10471"/>
              <a:gd name="connsiteY7" fmla="*/ 10749 h 10749"/>
              <a:gd name="connsiteX8" fmla="*/ 551 w 10471"/>
              <a:gd name="connsiteY8" fmla="*/ 10749 h 10749"/>
              <a:gd name="connsiteX9" fmla="*/ 551 w 10471"/>
              <a:gd name="connsiteY9" fmla="*/ 7640 h 10749"/>
              <a:gd name="connsiteX0" fmla="*/ 551 w 10471"/>
              <a:gd name="connsiteY0" fmla="*/ 6912 h 10021"/>
              <a:gd name="connsiteX1" fmla="*/ 379 w 10471"/>
              <a:gd name="connsiteY1" fmla="*/ 7136 h 10021"/>
              <a:gd name="connsiteX2" fmla="*/ 0 w 10471"/>
              <a:gd name="connsiteY2" fmla="*/ 5035 h 10021"/>
              <a:gd name="connsiteX3" fmla="*/ 379 w 10471"/>
              <a:gd name="connsiteY3" fmla="*/ 2934 h 10021"/>
              <a:gd name="connsiteX4" fmla="*/ 551 w 10471"/>
              <a:gd name="connsiteY4" fmla="*/ 3158 h 10021"/>
              <a:gd name="connsiteX5" fmla="*/ 551 w 10471"/>
              <a:gd name="connsiteY5" fmla="*/ 21 h 10021"/>
              <a:gd name="connsiteX6" fmla="*/ 9794 w 10471"/>
              <a:gd name="connsiteY6" fmla="*/ 21 h 10021"/>
              <a:gd name="connsiteX7" fmla="*/ 9771 w 10471"/>
              <a:gd name="connsiteY7" fmla="*/ 10021 h 10021"/>
              <a:gd name="connsiteX8" fmla="*/ 551 w 10471"/>
              <a:gd name="connsiteY8" fmla="*/ 10021 h 10021"/>
              <a:gd name="connsiteX9" fmla="*/ 551 w 10471"/>
              <a:gd name="connsiteY9" fmla="*/ 6912 h 10021"/>
              <a:gd name="connsiteX0" fmla="*/ 551 w 9794"/>
              <a:gd name="connsiteY0" fmla="*/ 6912 h 10021"/>
              <a:gd name="connsiteX1" fmla="*/ 379 w 9794"/>
              <a:gd name="connsiteY1" fmla="*/ 7136 h 10021"/>
              <a:gd name="connsiteX2" fmla="*/ 0 w 9794"/>
              <a:gd name="connsiteY2" fmla="*/ 5035 h 10021"/>
              <a:gd name="connsiteX3" fmla="*/ 379 w 9794"/>
              <a:gd name="connsiteY3" fmla="*/ 2934 h 10021"/>
              <a:gd name="connsiteX4" fmla="*/ 551 w 9794"/>
              <a:gd name="connsiteY4" fmla="*/ 3158 h 10021"/>
              <a:gd name="connsiteX5" fmla="*/ 551 w 9794"/>
              <a:gd name="connsiteY5" fmla="*/ 21 h 10021"/>
              <a:gd name="connsiteX6" fmla="*/ 9794 w 9794"/>
              <a:gd name="connsiteY6" fmla="*/ 21 h 10021"/>
              <a:gd name="connsiteX7" fmla="*/ 9771 w 9794"/>
              <a:gd name="connsiteY7" fmla="*/ 10021 h 10021"/>
              <a:gd name="connsiteX8" fmla="*/ 551 w 9794"/>
              <a:gd name="connsiteY8" fmla="*/ 10021 h 10021"/>
              <a:gd name="connsiteX9" fmla="*/ 551 w 9794"/>
              <a:gd name="connsiteY9" fmla="*/ 6912 h 10021"/>
              <a:gd name="connsiteX0" fmla="*/ 563 w 10000"/>
              <a:gd name="connsiteY0" fmla="*/ 6898 h 10000"/>
              <a:gd name="connsiteX1" fmla="*/ 387 w 10000"/>
              <a:gd name="connsiteY1" fmla="*/ 7121 h 10000"/>
              <a:gd name="connsiteX2" fmla="*/ 0 w 10000"/>
              <a:gd name="connsiteY2" fmla="*/ 5024 h 10000"/>
              <a:gd name="connsiteX3" fmla="*/ 387 w 10000"/>
              <a:gd name="connsiteY3" fmla="*/ 2928 h 10000"/>
              <a:gd name="connsiteX4" fmla="*/ 563 w 10000"/>
              <a:gd name="connsiteY4" fmla="*/ 3151 h 10000"/>
              <a:gd name="connsiteX5" fmla="*/ 563 w 10000"/>
              <a:gd name="connsiteY5" fmla="*/ 21 h 10000"/>
              <a:gd name="connsiteX6" fmla="*/ 10000 w 10000"/>
              <a:gd name="connsiteY6" fmla="*/ 21 h 10000"/>
              <a:gd name="connsiteX7" fmla="*/ 9994 w 10000"/>
              <a:gd name="connsiteY7" fmla="*/ 9909 h 10000"/>
              <a:gd name="connsiteX8" fmla="*/ 563 w 10000"/>
              <a:gd name="connsiteY8" fmla="*/ 10000 h 10000"/>
              <a:gd name="connsiteX9" fmla="*/ 563 w 10000"/>
              <a:gd name="connsiteY9" fmla="*/ 6898 h 10000"/>
              <a:gd name="connsiteX0" fmla="*/ 563 w 10011"/>
              <a:gd name="connsiteY0" fmla="*/ 6898 h 10000"/>
              <a:gd name="connsiteX1" fmla="*/ 387 w 10011"/>
              <a:gd name="connsiteY1" fmla="*/ 7121 h 10000"/>
              <a:gd name="connsiteX2" fmla="*/ 0 w 10011"/>
              <a:gd name="connsiteY2" fmla="*/ 5024 h 10000"/>
              <a:gd name="connsiteX3" fmla="*/ 387 w 10011"/>
              <a:gd name="connsiteY3" fmla="*/ 2928 h 10000"/>
              <a:gd name="connsiteX4" fmla="*/ 563 w 10011"/>
              <a:gd name="connsiteY4" fmla="*/ 3151 h 10000"/>
              <a:gd name="connsiteX5" fmla="*/ 563 w 10011"/>
              <a:gd name="connsiteY5" fmla="*/ 21 h 10000"/>
              <a:gd name="connsiteX6" fmla="*/ 10000 w 10011"/>
              <a:gd name="connsiteY6" fmla="*/ 21 h 10000"/>
              <a:gd name="connsiteX7" fmla="*/ 10011 w 10011"/>
              <a:gd name="connsiteY7" fmla="*/ 9864 h 10000"/>
              <a:gd name="connsiteX8" fmla="*/ 563 w 10011"/>
              <a:gd name="connsiteY8" fmla="*/ 10000 h 10000"/>
              <a:gd name="connsiteX9" fmla="*/ 563 w 10011"/>
              <a:gd name="connsiteY9" fmla="*/ 6898 h 10000"/>
              <a:gd name="connsiteX0" fmla="*/ 563 w 10000"/>
              <a:gd name="connsiteY0" fmla="*/ 6898 h 10000"/>
              <a:gd name="connsiteX1" fmla="*/ 387 w 10000"/>
              <a:gd name="connsiteY1" fmla="*/ 7121 h 10000"/>
              <a:gd name="connsiteX2" fmla="*/ 0 w 10000"/>
              <a:gd name="connsiteY2" fmla="*/ 5024 h 10000"/>
              <a:gd name="connsiteX3" fmla="*/ 387 w 10000"/>
              <a:gd name="connsiteY3" fmla="*/ 2928 h 10000"/>
              <a:gd name="connsiteX4" fmla="*/ 563 w 10000"/>
              <a:gd name="connsiteY4" fmla="*/ 3151 h 10000"/>
              <a:gd name="connsiteX5" fmla="*/ 563 w 10000"/>
              <a:gd name="connsiteY5" fmla="*/ 21 h 10000"/>
              <a:gd name="connsiteX6" fmla="*/ 10000 w 10000"/>
              <a:gd name="connsiteY6" fmla="*/ 21 h 10000"/>
              <a:gd name="connsiteX7" fmla="*/ 9994 w 10000"/>
              <a:gd name="connsiteY7" fmla="*/ 9909 h 10000"/>
              <a:gd name="connsiteX8" fmla="*/ 563 w 10000"/>
              <a:gd name="connsiteY8" fmla="*/ 10000 h 10000"/>
              <a:gd name="connsiteX9" fmla="*/ 563 w 10000"/>
              <a:gd name="connsiteY9" fmla="*/ 6898 h 10000"/>
              <a:gd name="connsiteX0" fmla="*/ 563 w 10000"/>
              <a:gd name="connsiteY0" fmla="*/ 6898 h 10000"/>
              <a:gd name="connsiteX1" fmla="*/ 387 w 10000"/>
              <a:gd name="connsiteY1" fmla="*/ 7121 h 10000"/>
              <a:gd name="connsiteX2" fmla="*/ 0 w 10000"/>
              <a:gd name="connsiteY2" fmla="*/ 5024 h 10000"/>
              <a:gd name="connsiteX3" fmla="*/ 387 w 10000"/>
              <a:gd name="connsiteY3" fmla="*/ 2928 h 10000"/>
              <a:gd name="connsiteX4" fmla="*/ 563 w 10000"/>
              <a:gd name="connsiteY4" fmla="*/ 3151 h 10000"/>
              <a:gd name="connsiteX5" fmla="*/ 563 w 10000"/>
              <a:gd name="connsiteY5" fmla="*/ 21 h 10000"/>
              <a:gd name="connsiteX6" fmla="*/ 10000 w 10000"/>
              <a:gd name="connsiteY6" fmla="*/ 21 h 10000"/>
              <a:gd name="connsiteX7" fmla="*/ 9977 w 10000"/>
              <a:gd name="connsiteY7" fmla="*/ 9909 h 10000"/>
              <a:gd name="connsiteX8" fmla="*/ 563 w 10000"/>
              <a:gd name="connsiteY8" fmla="*/ 10000 h 10000"/>
              <a:gd name="connsiteX9" fmla="*/ 563 w 10000"/>
              <a:gd name="connsiteY9" fmla="*/ 6898 h 10000"/>
              <a:gd name="connsiteX0" fmla="*/ 563 w 10000"/>
              <a:gd name="connsiteY0" fmla="*/ 6898 h 10000"/>
              <a:gd name="connsiteX1" fmla="*/ 387 w 10000"/>
              <a:gd name="connsiteY1" fmla="*/ 7121 h 10000"/>
              <a:gd name="connsiteX2" fmla="*/ 0 w 10000"/>
              <a:gd name="connsiteY2" fmla="*/ 5024 h 10000"/>
              <a:gd name="connsiteX3" fmla="*/ 387 w 10000"/>
              <a:gd name="connsiteY3" fmla="*/ 2928 h 10000"/>
              <a:gd name="connsiteX4" fmla="*/ 563 w 10000"/>
              <a:gd name="connsiteY4" fmla="*/ 3151 h 10000"/>
              <a:gd name="connsiteX5" fmla="*/ 563 w 10000"/>
              <a:gd name="connsiteY5" fmla="*/ 21 h 10000"/>
              <a:gd name="connsiteX6" fmla="*/ 10000 w 10000"/>
              <a:gd name="connsiteY6" fmla="*/ 21 h 10000"/>
              <a:gd name="connsiteX7" fmla="*/ 9985 w 10000"/>
              <a:gd name="connsiteY7" fmla="*/ 9864 h 10000"/>
              <a:gd name="connsiteX8" fmla="*/ 563 w 10000"/>
              <a:gd name="connsiteY8" fmla="*/ 10000 h 10000"/>
              <a:gd name="connsiteX9" fmla="*/ 563 w 10000"/>
              <a:gd name="connsiteY9" fmla="*/ 6898 h 10000"/>
              <a:gd name="connsiteX0" fmla="*/ 563 w 10000"/>
              <a:gd name="connsiteY0" fmla="*/ 6898 h 10045"/>
              <a:gd name="connsiteX1" fmla="*/ 387 w 10000"/>
              <a:gd name="connsiteY1" fmla="*/ 7121 h 10045"/>
              <a:gd name="connsiteX2" fmla="*/ 0 w 10000"/>
              <a:gd name="connsiteY2" fmla="*/ 5024 h 10045"/>
              <a:gd name="connsiteX3" fmla="*/ 387 w 10000"/>
              <a:gd name="connsiteY3" fmla="*/ 2928 h 10045"/>
              <a:gd name="connsiteX4" fmla="*/ 563 w 10000"/>
              <a:gd name="connsiteY4" fmla="*/ 3151 h 10045"/>
              <a:gd name="connsiteX5" fmla="*/ 563 w 10000"/>
              <a:gd name="connsiteY5" fmla="*/ 21 h 10045"/>
              <a:gd name="connsiteX6" fmla="*/ 10000 w 10000"/>
              <a:gd name="connsiteY6" fmla="*/ 21 h 10045"/>
              <a:gd name="connsiteX7" fmla="*/ 9993 w 10000"/>
              <a:gd name="connsiteY7" fmla="*/ 10045 h 10045"/>
              <a:gd name="connsiteX8" fmla="*/ 563 w 10000"/>
              <a:gd name="connsiteY8" fmla="*/ 10000 h 10045"/>
              <a:gd name="connsiteX9" fmla="*/ 563 w 10000"/>
              <a:gd name="connsiteY9" fmla="*/ 6898 h 10045"/>
              <a:gd name="connsiteX0" fmla="*/ 563 w 10001"/>
              <a:gd name="connsiteY0" fmla="*/ 6898 h 10045"/>
              <a:gd name="connsiteX1" fmla="*/ 387 w 10001"/>
              <a:gd name="connsiteY1" fmla="*/ 7121 h 10045"/>
              <a:gd name="connsiteX2" fmla="*/ 0 w 10001"/>
              <a:gd name="connsiteY2" fmla="*/ 5024 h 10045"/>
              <a:gd name="connsiteX3" fmla="*/ 387 w 10001"/>
              <a:gd name="connsiteY3" fmla="*/ 2928 h 10045"/>
              <a:gd name="connsiteX4" fmla="*/ 563 w 10001"/>
              <a:gd name="connsiteY4" fmla="*/ 3151 h 10045"/>
              <a:gd name="connsiteX5" fmla="*/ 563 w 10001"/>
              <a:gd name="connsiteY5" fmla="*/ 21 h 10045"/>
              <a:gd name="connsiteX6" fmla="*/ 10000 w 10001"/>
              <a:gd name="connsiteY6" fmla="*/ 21 h 10045"/>
              <a:gd name="connsiteX7" fmla="*/ 10001 w 10001"/>
              <a:gd name="connsiteY7" fmla="*/ 10045 h 10045"/>
              <a:gd name="connsiteX8" fmla="*/ 563 w 10001"/>
              <a:gd name="connsiteY8" fmla="*/ 10000 h 10045"/>
              <a:gd name="connsiteX9" fmla="*/ 563 w 10001"/>
              <a:gd name="connsiteY9" fmla="*/ 6898 h 10045"/>
              <a:gd name="connsiteX0" fmla="*/ 563 w 10001"/>
              <a:gd name="connsiteY0" fmla="*/ 6914 h 10061"/>
              <a:gd name="connsiteX1" fmla="*/ 387 w 10001"/>
              <a:gd name="connsiteY1" fmla="*/ 7137 h 10061"/>
              <a:gd name="connsiteX2" fmla="*/ 0 w 10001"/>
              <a:gd name="connsiteY2" fmla="*/ 5040 h 10061"/>
              <a:gd name="connsiteX3" fmla="*/ 387 w 10001"/>
              <a:gd name="connsiteY3" fmla="*/ 2944 h 10061"/>
              <a:gd name="connsiteX4" fmla="*/ 563 w 10001"/>
              <a:gd name="connsiteY4" fmla="*/ 3167 h 10061"/>
              <a:gd name="connsiteX5" fmla="*/ 563 w 10001"/>
              <a:gd name="connsiteY5" fmla="*/ 37 h 10061"/>
              <a:gd name="connsiteX6" fmla="*/ 10000 w 10001"/>
              <a:gd name="connsiteY6" fmla="*/ 8 h 10061"/>
              <a:gd name="connsiteX7" fmla="*/ 10001 w 10001"/>
              <a:gd name="connsiteY7" fmla="*/ 10061 h 10061"/>
              <a:gd name="connsiteX8" fmla="*/ 563 w 10001"/>
              <a:gd name="connsiteY8" fmla="*/ 10016 h 10061"/>
              <a:gd name="connsiteX9" fmla="*/ 563 w 10001"/>
              <a:gd name="connsiteY9" fmla="*/ 6914 h 10061"/>
              <a:gd name="connsiteX0" fmla="*/ 563 w 10001"/>
              <a:gd name="connsiteY0" fmla="*/ 6926 h 10073"/>
              <a:gd name="connsiteX1" fmla="*/ 387 w 10001"/>
              <a:gd name="connsiteY1" fmla="*/ 7149 h 10073"/>
              <a:gd name="connsiteX2" fmla="*/ 0 w 10001"/>
              <a:gd name="connsiteY2" fmla="*/ 5052 h 10073"/>
              <a:gd name="connsiteX3" fmla="*/ 387 w 10001"/>
              <a:gd name="connsiteY3" fmla="*/ 2956 h 10073"/>
              <a:gd name="connsiteX4" fmla="*/ 563 w 10001"/>
              <a:gd name="connsiteY4" fmla="*/ 3179 h 10073"/>
              <a:gd name="connsiteX5" fmla="*/ 563 w 10001"/>
              <a:gd name="connsiteY5" fmla="*/ 20 h 10073"/>
              <a:gd name="connsiteX6" fmla="*/ 10000 w 10001"/>
              <a:gd name="connsiteY6" fmla="*/ 20 h 10073"/>
              <a:gd name="connsiteX7" fmla="*/ 10001 w 10001"/>
              <a:gd name="connsiteY7" fmla="*/ 10073 h 10073"/>
              <a:gd name="connsiteX8" fmla="*/ 563 w 10001"/>
              <a:gd name="connsiteY8" fmla="*/ 10028 h 10073"/>
              <a:gd name="connsiteX9" fmla="*/ 563 w 10001"/>
              <a:gd name="connsiteY9" fmla="*/ 6926 h 10073"/>
              <a:gd name="connsiteX0" fmla="*/ 563 w 10001"/>
              <a:gd name="connsiteY0" fmla="*/ 6906 h 10053"/>
              <a:gd name="connsiteX1" fmla="*/ 387 w 10001"/>
              <a:gd name="connsiteY1" fmla="*/ 7129 h 10053"/>
              <a:gd name="connsiteX2" fmla="*/ 0 w 10001"/>
              <a:gd name="connsiteY2" fmla="*/ 5032 h 10053"/>
              <a:gd name="connsiteX3" fmla="*/ 387 w 10001"/>
              <a:gd name="connsiteY3" fmla="*/ 2936 h 10053"/>
              <a:gd name="connsiteX4" fmla="*/ 563 w 10001"/>
              <a:gd name="connsiteY4" fmla="*/ 3159 h 10053"/>
              <a:gd name="connsiteX5" fmla="*/ 563 w 10001"/>
              <a:gd name="connsiteY5" fmla="*/ 0 h 10053"/>
              <a:gd name="connsiteX6" fmla="*/ 10000 w 10001"/>
              <a:gd name="connsiteY6" fmla="*/ 0 h 10053"/>
              <a:gd name="connsiteX7" fmla="*/ 10001 w 10001"/>
              <a:gd name="connsiteY7" fmla="*/ 10053 h 10053"/>
              <a:gd name="connsiteX8" fmla="*/ 563 w 10001"/>
              <a:gd name="connsiteY8" fmla="*/ 10008 h 10053"/>
              <a:gd name="connsiteX9" fmla="*/ 563 w 10001"/>
              <a:gd name="connsiteY9" fmla="*/ 6906 h 1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1" h="10053">
                <a:moveTo>
                  <a:pt x="563" y="6906"/>
                </a:moveTo>
                <a:cubicBezTo>
                  <a:pt x="511" y="7045"/>
                  <a:pt x="449" y="7129"/>
                  <a:pt x="387" y="7129"/>
                </a:cubicBezTo>
                <a:cubicBezTo>
                  <a:pt x="171" y="7129"/>
                  <a:pt x="0" y="6178"/>
                  <a:pt x="0" y="5032"/>
                </a:cubicBezTo>
                <a:cubicBezTo>
                  <a:pt x="0" y="3859"/>
                  <a:pt x="171" y="2936"/>
                  <a:pt x="387" y="2936"/>
                </a:cubicBezTo>
                <a:cubicBezTo>
                  <a:pt x="449" y="2936"/>
                  <a:pt x="511" y="3020"/>
                  <a:pt x="563" y="3159"/>
                </a:cubicBezTo>
                <a:cubicBezTo>
                  <a:pt x="563" y="29"/>
                  <a:pt x="566" y="1314"/>
                  <a:pt x="563" y="0"/>
                </a:cubicBezTo>
                <a:lnTo>
                  <a:pt x="10000" y="0"/>
                </a:lnTo>
                <a:cubicBezTo>
                  <a:pt x="9994" y="4526"/>
                  <a:pt x="10001" y="10053"/>
                  <a:pt x="10001" y="10053"/>
                </a:cubicBezTo>
                <a:lnTo>
                  <a:pt x="563" y="10008"/>
                </a:lnTo>
                <a:lnTo>
                  <a:pt x="563" y="690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C" sz="1350" dirty="0"/>
          </a:p>
        </p:txBody>
      </p:sp>
      <p:sp>
        <p:nvSpPr>
          <p:cNvPr id="35" name="Freeform 12"/>
          <p:cNvSpPr>
            <a:spLocks noChangeAspect="1"/>
          </p:cNvSpPr>
          <p:nvPr/>
        </p:nvSpPr>
        <p:spPr bwMode="auto">
          <a:xfrm>
            <a:off x="4268802" y="4393569"/>
            <a:ext cx="1075603" cy="822960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5494 w 11243"/>
              <a:gd name="connsiteY0" fmla="*/ 202 h 10202"/>
              <a:gd name="connsiteX1" fmla="*/ 10000 w 11243"/>
              <a:gd name="connsiteY1" fmla="*/ 202 h 10202"/>
              <a:gd name="connsiteX2" fmla="*/ 10000 w 11243"/>
              <a:gd name="connsiteY2" fmla="*/ 2939 h 10202"/>
              <a:gd name="connsiteX3" fmla="*/ 9604 w 11243"/>
              <a:gd name="connsiteY3" fmla="*/ 5202 h 10202"/>
              <a:gd name="connsiteX4" fmla="*/ 10000 w 11243"/>
              <a:gd name="connsiteY4" fmla="*/ 7465 h 10202"/>
              <a:gd name="connsiteX5" fmla="*/ 10000 w 11243"/>
              <a:gd name="connsiteY5" fmla="*/ 10202 h 10202"/>
              <a:gd name="connsiteX6" fmla="*/ 0 w 11243"/>
              <a:gd name="connsiteY6" fmla="*/ 10202 h 10202"/>
              <a:gd name="connsiteX7" fmla="*/ 5494 w 11243"/>
              <a:gd name="connsiteY7" fmla="*/ 202 h 10202"/>
              <a:gd name="connsiteX0" fmla="*/ 5494 w 10333"/>
              <a:gd name="connsiteY0" fmla="*/ 202 h 10202"/>
              <a:gd name="connsiteX1" fmla="*/ 10000 w 10333"/>
              <a:gd name="connsiteY1" fmla="*/ 202 h 10202"/>
              <a:gd name="connsiteX2" fmla="*/ 10000 w 10333"/>
              <a:gd name="connsiteY2" fmla="*/ 2939 h 10202"/>
              <a:gd name="connsiteX3" fmla="*/ 9604 w 10333"/>
              <a:gd name="connsiteY3" fmla="*/ 5202 h 10202"/>
              <a:gd name="connsiteX4" fmla="*/ 10000 w 10333"/>
              <a:gd name="connsiteY4" fmla="*/ 7465 h 10202"/>
              <a:gd name="connsiteX5" fmla="*/ 10000 w 10333"/>
              <a:gd name="connsiteY5" fmla="*/ 10202 h 10202"/>
              <a:gd name="connsiteX6" fmla="*/ 0 w 10333"/>
              <a:gd name="connsiteY6" fmla="*/ 10202 h 10202"/>
              <a:gd name="connsiteX7" fmla="*/ 5494 w 10333"/>
              <a:gd name="connsiteY7" fmla="*/ 202 h 10202"/>
              <a:gd name="connsiteX0" fmla="*/ 263 w 5102"/>
              <a:gd name="connsiteY0" fmla="*/ 202 h 10202"/>
              <a:gd name="connsiteX1" fmla="*/ 4769 w 5102"/>
              <a:gd name="connsiteY1" fmla="*/ 202 h 10202"/>
              <a:gd name="connsiteX2" fmla="*/ 4769 w 5102"/>
              <a:gd name="connsiteY2" fmla="*/ 2939 h 10202"/>
              <a:gd name="connsiteX3" fmla="*/ 4373 w 5102"/>
              <a:gd name="connsiteY3" fmla="*/ 5202 h 10202"/>
              <a:gd name="connsiteX4" fmla="*/ 4769 w 5102"/>
              <a:gd name="connsiteY4" fmla="*/ 7465 h 10202"/>
              <a:gd name="connsiteX5" fmla="*/ 4769 w 5102"/>
              <a:gd name="connsiteY5" fmla="*/ 10202 h 10202"/>
              <a:gd name="connsiteX6" fmla="*/ 0 w 5102"/>
              <a:gd name="connsiteY6" fmla="*/ 10202 h 10202"/>
              <a:gd name="connsiteX7" fmla="*/ 263 w 5102"/>
              <a:gd name="connsiteY7" fmla="*/ 202 h 10202"/>
              <a:gd name="connsiteX0" fmla="*/ 515 w 10095"/>
              <a:gd name="connsiteY0" fmla="*/ 1 h 9803"/>
              <a:gd name="connsiteX1" fmla="*/ 9347 w 10095"/>
              <a:gd name="connsiteY1" fmla="*/ 1 h 9803"/>
              <a:gd name="connsiteX2" fmla="*/ 9347 w 10095"/>
              <a:gd name="connsiteY2" fmla="*/ 2684 h 9803"/>
              <a:gd name="connsiteX3" fmla="*/ 8571 w 10095"/>
              <a:gd name="connsiteY3" fmla="*/ 4902 h 9803"/>
              <a:gd name="connsiteX4" fmla="*/ 9347 w 10095"/>
              <a:gd name="connsiteY4" fmla="*/ 7120 h 9803"/>
              <a:gd name="connsiteX5" fmla="*/ 9347 w 10095"/>
              <a:gd name="connsiteY5" fmla="*/ 9803 h 9803"/>
              <a:gd name="connsiteX6" fmla="*/ 0 w 10095"/>
              <a:gd name="connsiteY6" fmla="*/ 9803 h 9803"/>
              <a:gd name="connsiteX7" fmla="*/ 515 w 10095"/>
              <a:gd name="connsiteY7" fmla="*/ 1 h 9803"/>
              <a:gd name="connsiteX0" fmla="*/ 510 w 9262"/>
              <a:gd name="connsiteY0" fmla="*/ 0 h 9999"/>
              <a:gd name="connsiteX1" fmla="*/ 9259 w 9262"/>
              <a:gd name="connsiteY1" fmla="*/ 0 h 9999"/>
              <a:gd name="connsiteX2" fmla="*/ 9259 w 9262"/>
              <a:gd name="connsiteY2" fmla="*/ 2737 h 9999"/>
              <a:gd name="connsiteX3" fmla="*/ 8490 w 9262"/>
              <a:gd name="connsiteY3" fmla="*/ 5000 h 9999"/>
              <a:gd name="connsiteX4" fmla="*/ 9259 w 9262"/>
              <a:gd name="connsiteY4" fmla="*/ 7262 h 9999"/>
              <a:gd name="connsiteX5" fmla="*/ 9259 w 9262"/>
              <a:gd name="connsiteY5" fmla="*/ 9999 h 9999"/>
              <a:gd name="connsiteX6" fmla="*/ 0 w 9262"/>
              <a:gd name="connsiteY6" fmla="*/ 9999 h 9999"/>
              <a:gd name="connsiteX7" fmla="*/ 510 w 9262"/>
              <a:gd name="connsiteY7" fmla="*/ 0 h 9999"/>
              <a:gd name="connsiteX0" fmla="*/ 5377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166 w 10000"/>
              <a:gd name="connsiteY3" fmla="*/ 5001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0 w 10000"/>
              <a:gd name="connsiteY6" fmla="*/ 10000 h 10000"/>
              <a:gd name="connsiteX7" fmla="*/ 5377 w 10000"/>
              <a:gd name="connsiteY7" fmla="*/ 0 h 10000"/>
              <a:gd name="connsiteX0" fmla="*/ 85 w 4708"/>
              <a:gd name="connsiteY0" fmla="*/ 0 h 10051"/>
              <a:gd name="connsiteX1" fmla="*/ 4705 w 4708"/>
              <a:gd name="connsiteY1" fmla="*/ 0 h 10051"/>
              <a:gd name="connsiteX2" fmla="*/ 4705 w 4708"/>
              <a:gd name="connsiteY2" fmla="*/ 2737 h 10051"/>
              <a:gd name="connsiteX3" fmla="*/ 3874 w 4708"/>
              <a:gd name="connsiteY3" fmla="*/ 5001 h 10051"/>
              <a:gd name="connsiteX4" fmla="*/ 4705 w 4708"/>
              <a:gd name="connsiteY4" fmla="*/ 7263 h 10051"/>
              <a:gd name="connsiteX5" fmla="*/ 4705 w 4708"/>
              <a:gd name="connsiteY5" fmla="*/ 10000 h 10051"/>
              <a:gd name="connsiteX6" fmla="*/ 0 w 4708"/>
              <a:gd name="connsiteY6" fmla="*/ 10051 h 10051"/>
              <a:gd name="connsiteX7" fmla="*/ 85 w 4708"/>
              <a:gd name="connsiteY7" fmla="*/ 0 h 10051"/>
              <a:gd name="connsiteX0" fmla="*/ 15 w 9834"/>
              <a:gd name="connsiteY0" fmla="*/ 0 h 9970"/>
              <a:gd name="connsiteX1" fmla="*/ 9828 w 9834"/>
              <a:gd name="connsiteY1" fmla="*/ 0 h 9970"/>
              <a:gd name="connsiteX2" fmla="*/ 9828 w 9834"/>
              <a:gd name="connsiteY2" fmla="*/ 2723 h 9970"/>
              <a:gd name="connsiteX3" fmla="*/ 8063 w 9834"/>
              <a:gd name="connsiteY3" fmla="*/ 4976 h 9970"/>
              <a:gd name="connsiteX4" fmla="*/ 9828 w 9834"/>
              <a:gd name="connsiteY4" fmla="*/ 7226 h 9970"/>
              <a:gd name="connsiteX5" fmla="*/ 9828 w 9834"/>
              <a:gd name="connsiteY5" fmla="*/ 9949 h 9970"/>
              <a:gd name="connsiteX6" fmla="*/ 45 w 9834"/>
              <a:gd name="connsiteY6" fmla="*/ 9970 h 9970"/>
              <a:gd name="connsiteX7" fmla="*/ 15 w 9834"/>
              <a:gd name="connsiteY7" fmla="*/ 0 h 9970"/>
              <a:gd name="connsiteX0" fmla="*/ 20 w 10005"/>
              <a:gd name="connsiteY0" fmla="*/ 0 h 10000"/>
              <a:gd name="connsiteX1" fmla="*/ 9999 w 10005"/>
              <a:gd name="connsiteY1" fmla="*/ 0 h 10000"/>
              <a:gd name="connsiteX2" fmla="*/ 9999 w 10005"/>
              <a:gd name="connsiteY2" fmla="*/ 2731 h 10000"/>
              <a:gd name="connsiteX3" fmla="*/ 8204 w 10005"/>
              <a:gd name="connsiteY3" fmla="*/ 4991 h 10000"/>
              <a:gd name="connsiteX4" fmla="*/ 9999 w 10005"/>
              <a:gd name="connsiteY4" fmla="*/ 7248 h 10000"/>
              <a:gd name="connsiteX5" fmla="*/ 9999 w 10005"/>
              <a:gd name="connsiteY5" fmla="*/ 9979 h 10000"/>
              <a:gd name="connsiteX6" fmla="*/ 51 w 10005"/>
              <a:gd name="connsiteY6" fmla="*/ 10000 h 10000"/>
              <a:gd name="connsiteX7" fmla="*/ 20 w 10005"/>
              <a:gd name="connsiteY7" fmla="*/ 0 h 10000"/>
              <a:gd name="connsiteX0" fmla="*/ 1 w 9986"/>
              <a:gd name="connsiteY0" fmla="*/ 0 h 9979"/>
              <a:gd name="connsiteX1" fmla="*/ 9980 w 9986"/>
              <a:gd name="connsiteY1" fmla="*/ 0 h 9979"/>
              <a:gd name="connsiteX2" fmla="*/ 9980 w 9986"/>
              <a:gd name="connsiteY2" fmla="*/ 2731 h 9979"/>
              <a:gd name="connsiteX3" fmla="*/ 8185 w 9986"/>
              <a:gd name="connsiteY3" fmla="*/ 4991 h 9979"/>
              <a:gd name="connsiteX4" fmla="*/ 9980 w 9986"/>
              <a:gd name="connsiteY4" fmla="*/ 7248 h 9979"/>
              <a:gd name="connsiteX5" fmla="*/ 9980 w 9986"/>
              <a:gd name="connsiteY5" fmla="*/ 9979 h 9979"/>
              <a:gd name="connsiteX6" fmla="*/ 3739 w 9986"/>
              <a:gd name="connsiteY6" fmla="*/ 9970 h 9979"/>
              <a:gd name="connsiteX7" fmla="*/ 1 w 9986"/>
              <a:gd name="connsiteY7" fmla="*/ 0 h 9979"/>
              <a:gd name="connsiteX0" fmla="*/ 7 w 6563"/>
              <a:gd name="connsiteY0" fmla="*/ 0 h 10000"/>
              <a:gd name="connsiteX1" fmla="*/ 6557 w 6563"/>
              <a:gd name="connsiteY1" fmla="*/ 0 h 10000"/>
              <a:gd name="connsiteX2" fmla="*/ 6557 w 6563"/>
              <a:gd name="connsiteY2" fmla="*/ 2737 h 10000"/>
              <a:gd name="connsiteX3" fmla="*/ 4759 w 6563"/>
              <a:gd name="connsiteY3" fmla="*/ 5002 h 10000"/>
              <a:gd name="connsiteX4" fmla="*/ 6557 w 6563"/>
              <a:gd name="connsiteY4" fmla="*/ 7263 h 10000"/>
              <a:gd name="connsiteX5" fmla="*/ 6557 w 6563"/>
              <a:gd name="connsiteY5" fmla="*/ 10000 h 10000"/>
              <a:gd name="connsiteX6" fmla="*/ 307 w 6563"/>
              <a:gd name="connsiteY6" fmla="*/ 9991 h 10000"/>
              <a:gd name="connsiteX7" fmla="*/ 7 w 6563"/>
              <a:gd name="connsiteY7" fmla="*/ 0 h 10000"/>
              <a:gd name="connsiteX0" fmla="*/ 30 w 10019"/>
              <a:gd name="connsiteY0" fmla="*/ 0 h 10000"/>
              <a:gd name="connsiteX1" fmla="*/ 10010 w 10019"/>
              <a:gd name="connsiteY1" fmla="*/ 0 h 10000"/>
              <a:gd name="connsiteX2" fmla="*/ 10010 w 10019"/>
              <a:gd name="connsiteY2" fmla="*/ 2737 h 10000"/>
              <a:gd name="connsiteX3" fmla="*/ 7270 w 10019"/>
              <a:gd name="connsiteY3" fmla="*/ 5002 h 10000"/>
              <a:gd name="connsiteX4" fmla="*/ 10010 w 10019"/>
              <a:gd name="connsiteY4" fmla="*/ 7263 h 10000"/>
              <a:gd name="connsiteX5" fmla="*/ 10010 w 10019"/>
              <a:gd name="connsiteY5" fmla="*/ 10000 h 10000"/>
              <a:gd name="connsiteX6" fmla="*/ 77 w 10019"/>
              <a:gd name="connsiteY6" fmla="*/ 9991 h 10000"/>
              <a:gd name="connsiteX7" fmla="*/ 30 w 10019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6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8 w 9997"/>
              <a:gd name="connsiteY0" fmla="*/ 0 h 10000"/>
              <a:gd name="connsiteX1" fmla="*/ 9988 w 9997"/>
              <a:gd name="connsiteY1" fmla="*/ 0 h 10000"/>
              <a:gd name="connsiteX2" fmla="*/ 9988 w 9997"/>
              <a:gd name="connsiteY2" fmla="*/ 2737 h 10000"/>
              <a:gd name="connsiteX3" fmla="*/ 7248 w 9997"/>
              <a:gd name="connsiteY3" fmla="*/ 5002 h 10000"/>
              <a:gd name="connsiteX4" fmla="*/ 9988 w 9997"/>
              <a:gd name="connsiteY4" fmla="*/ 7263 h 10000"/>
              <a:gd name="connsiteX5" fmla="*/ 9988 w 9997"/>
              <a:gd name="connsiteY5" fmla="*/ 10000 h 10000"/>
              <a:gd name="connsiteX6" fmla="*/ 0 w 9997"/>
              <a:gd name="connsiteY6" fmla="*/ 9931 h 10000"/>
              <a:gd name="connsiteX7" fmla="*/ 8 w 9997"/>
              <a:gd name="connsiteY7" fmla="*/ 0 h 10000"/>
              <a:gd name="connsiteX0" fmla="*/ 8 w 10000"/>
              <a:gd name="connsiteY0" fmla="*/ 0 h 10000"/>
              <a:gd name="connsiteX1" fmla="*/ 9991 w 10000"/>
              <a:gd name="connsiteY1" fmla="*/ 0 h 10000"/>
              <a:gd name="connsiteX2" fmla="*/ 9991 w 10000"/>
              <a:gd name="connsiteY2" fmla="*/ 2737 h 10000"/>
              <a:gd name="connsiteX3" fmla="*/ 7250 w 10000"/>
              <a:gd name="connsiteY3" fmla="*/ 5002 h 10000"/>
              <a:gd name="connsiteX4" fmla="*/ 9991 w 10000"/>
              <a:gd name="connsiteY4" fmla="*/ 7263 h 10000"/>
              <a:gd name="connsiteX5" fmla="*/ 9991 w 10000"/>
              <a:gd name="connsiteY5" fmla="*/ 10000 h 10000"/>
              <a:gd name="connsiteX6" fmla="*/ 0 w 10000"/>
              <a:gd name="connsiteY6" fmla="*/ 9931 h 10000"/>
              <a:gd name="connsiteX7" fmla="*/ 8 w 10000"/>
              <a:gd name="connsiteY7" fmla="*/ 0 h 10000"/>
              <a:gd name="connsiteX0" fmla="*/ 0 w 11860"/>
              <a:gd name="connsiteY0" fmla="*/ 0 h 10000"/>
              <a:gd name="connsiteX1" fmla="*/ 11851 w 11860"/>
              <a:gd name="connsiteY1" fmla="*/ 0 h 10000"/>
              <a:gd name="connsiteX2" fmla="*/ 11851 w 11860"/>
              <a:gd name="connsiteY2" fmla="*/ 2737 h 10000"/>
              <a:gd name="connsiteX3" fmla="*/ 9110 w 11860"/>
              <a:gd name="connsiteY3" fmla="*/ 5002 h 10000"/>
              <a:gd name="connsiteX4" fmla="*/ 11851 w 11860"/>
              <a:gd name="connsiteY4" fmla="*/ 7263 h 10000"/>
              <a:gd name="connsiteX5" fmla="*/ 11851 w 11860"/>
              <a:gd name="connsiteY5" fmla="*/ 10000 h 10000"/>
              <a:gd name="connsiteX6" fmla="*/ 1860 w 11860"/>
              <a:gd name="connsiteY6" fmla="*/ 9931 h 10000"/>
              <a:gd name="connsiteX7" fmla="*/ 0 w 11860"/>
              <a:gd name="connsiteY7" fmla="*/ 0 h 10000"/>
              <a:gd name="connsiteX0" fmla="*/ 36 w 11896"/>
              <a:gd name="connsiteY0" fmla="*/ 0 h 10000"/>
              <a:gd name="connsiteX1" fmla="*/ 11887 w 11896"/>
              <a:gd name="connsiteY1" fmla="*/ 0 h 10000"/>
              <a:gd name="connsiteX2" fmla="*/ 11887 w 11896"/>
              <a:gd name="connsiteY2" fmla="*/ 2737 h 10000"/>
              <a:gd name="connsiteX3" fmla="*/ 9146 w 11896"/>
              <a:gd name="connsiteY3" fmla="*/ 5002 h 10000"/>
              <a:gd name="connsiteX4" fmla="*/ 11887 w 11896"/>
              <a:gd name="connsiteY4" fmla="*/ 7263 h 10000"/>
              <a:gd name="connsiteX5" fmla="*/ 11887 w 11896"/>
              <a:gd name="connsiteY5" fmla="*/ 10000 h 10000"/>
              <a:gd name="connsiteX6" fmla="*/ 0 w 11896"/>
              <a:gd name="connsiteY6" fmla="*/ 9962 h 10000"/>
              <a:gd name="connsiteX7" fmla="*/ 36 w 11896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62 h 10000"/>
              <a:gd name="connsiteX7" fmla="*/ 8 w 11868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93 h 10000"/>
              <a:gd name="connsiteX7" fmla="*/ 8 w 11868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68" h="10000">
                <a:moveTo>
                  <a:pt x="8" y="0"/>
                </a:moveTo>
                <a:lnTo>
                  <a:pt x="11859" y="0"/>
                </a:lnTo>
                <a:cubicBezTo>
                  <a:pt x="11880" y="1480"/>
                  <a:pt x="11859" y="447"/>
                  <a:pt x="11859" y="2737"/>
                </a:cubicBezTo>
                <a:cubicBezTo>
                  <a:pt x="10445" y="2318"/>
                  <a:pt x="9118" y="3436"/>
                  <a:pt x="9118" y="5002"/>
                </a:cubicBezTo>
                <a:cubicBezTo>
                  <a:pt x="9118" y="6565"/>
                  <a:pt x="10465" y="7682"/>
                  <a:pt x="11859" y="7263"/>
                </a:cubicBezTo>
                <a:lnTo>
                  <a:pt x="11859" y="10000"/>
                </a:lnTo>
                <a:lnTo>
                  <a:pt x="0" y="9993"/>
                </a:lnTo>
                <a:cubicBezTo>
                  <a:pt x="9" y="6643"/>
                  <a:pt x="-3" y="3470"/>
                  <a:pt x="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C" sz="1350" dirty="0"/>
          </a:p>
        </p:txBody>
      </p:sp>
      <p:sp>
        <p:nvSpPr>
          <p:cNvPr id="36" name="Freeform 13"/>
          <p:cNvSpPr>
            <a:spLocks noChangeAspect="1"/>
          </p:cNvSpPr>
          <p:nvPr/>
        </p:nvSpPr>
        <p:spPr bwMode="auto">
          <a:xfrm>
            <a:off x="5116996" y="4393929"/>
            <a:ext cx="5559922" cy="825586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876 w 12714"/>
              <a:gd name="connsiteY0" fmla="*/ 7079 h 10188"/>
              <a:gd name="connsiteX1" fmla="*/ 704 w 12714"/>
              <a:gd name="connsiteY1" fmla="*/ 7303 h 10188"/>
              <a:gd name="connsiteX2" fmla="*/ 325 w 12714"/>
              <a:gd name="connsiteY2" fmla="*/ 5202 h 10188"/>
              <a:gd name="connsiteX3" fmla="*/ 704 w 12714"/>
              <a:gd name="connsiteY3" fmla="*/ 3101 h 10188"/>
              <a:gd name="connsiteX4" fmla="*/ 876 w 12714"/>
              <a:gd name="connsiteY4" fmla="*/ 3325 h 10188"/>
              <a:gd name="connsiteX5" fmla="*/ 876 w 12714"/>
              <a:gd name="connsiteY5" fmla="*/ 188 h 10188"/>
              <a:gd name="connsiteX6" fmla="*/ 12714 w 12714"/>
              <a:gd name="connsiteY6" fmla="*/ 337 h 10188"/>
              <a:gd name="connsiteX7" fmla="*/ 10325 w 12714"/>
              <a:gd name="connsiteY7" fmla="*/ 10188 h 10188"/>
              <a:gd name="connsiteX8" fmla="*/ 876 w 12714"/>
              <a:gd name="connsiteY8" fmla="*/ 10188 h 10188"/>
              <a:gd name="connsiteX9" fmla="*/ 876 w 12714"/>
              <a:gd name="connsiteY9" fmla="*/ 7079 h 10188"/>
              <a:gd name="connsiteX0" fmla="*/ 551 w 12389"/>
              <a:gd name="connsiteY0" fmla="*/ 7079 h 10188"/>
              <a:gd name="connsiteX1" fmla="*/ 379 w 12389"/>
              <a:gd name="connsiteY1" fmla="*/ 7303 h 10188"/>
              <a:gd name="connsiteX2" fmla="*/ 0 w 12389"/>
              <a:gd name="connsiteY2" fmla="*/ 5202 h 10188"/>
              <a:gd name="connsiteX3" fmla="*/ 379 w 12389"/>
              <a:gd name="connsiteY3" fmla="*/ 3101 h 10188"/>
              <a:gd name="connsiteX4" fmla="*/ 551 w 12389"/>
              <a:gd name="connsiteY4" fmla="*/ 3325 h 10188"/>
              <a:gd name="connsiteX5" fmla="*/ 551 w 12389"/>
              <a:gd name="connsiteY5" fmla="*/ 188 h 10188"/>
              <a:gd name="connsiteX6" fmla="*/ 12389 w 12389"/>
              <a:gd name="connsiteY6" fmla="*/ 337 h 10188"/>
              <a:gd name="connsiteX7" fmla="*/ 10000 w 12389"/>
              <a:gd name="connsiteY7" fmla="*/ 10188 h 10188"/>
              <a:gd name="connsiteX8" fmla="*/ 551 w 12389"/>
              <a:gd name="connsiteY8" fmla="*/ 10188 h 10188"/>
              <a:gd name="connsiteX9" fmla="*/ 551 w 12389"/>
              <a:gd name="connsiteY9" fmla="*/ 7079 h 10188"/>
              <a:gd name="connsiteX0" fmla="*/ 551 w 12389"/>
              <a:gd name="connsiteY0" fmla="*/ 7079 h 10188"/>
              <a:gd name="connsiteX1" fmla="*/ 379 w 12389"/>
              <a:gd name="connsiteY1" fmla="*/ 7303 h 10188"/>
              <a:gd name="connsiteX2" fmla="*/ 0 w 12389"/>
              <a:gd name="connsiteY2" fmla="*/ 5202 h 10188"/>
              <a:gd name="connsiteX3" fmla="*/ 379 w 12389"/>
              <a:gd name="connsiteY3" fmla="*/ 3101 h 10188"/>
              <a:gd name="connsiteX4" fmla="*/ 551 w 12389"/>
              <a:gd name="connsiteY4" fmla="*/ 3325 h 10188"/>
              <a:gd name="connsiteX5" fmla="*/ 551 w 12389"/>
              <a:gd name="connsiteY5" fmla="*/ 188 h 10188"/>
              <a:gd name="connsiteX6" fmla="*/ 12389 w 12389"/>
              <a:gd name="connsiteY6" fmla="*/ 337 h 10188"/>
              <a:gd name="connsiteX7" fmla="*/ 10000 w 12389"/>
              <a:gd name="connsiteY7" fmla="*/ 10188 h 10188"/>
              <a:gd name="connsiteX8" fmla="*/ 551 w 12389"/>
              <a:gd name="connsiteY8" fmla="*/ 10188 h 10188"/>
              <a:gd name="connsiteX9" fmla="*/ 551 w 12389"/>
              <a:gd name="connsiteY9" fmla="*/ 7079 h 10188"/>
              <a:gd name="connsiteX0" fmla="*/ 551 w 12389"/>
              <a:gd name="connsiteY0" fmla="*/ 6891 h 10000"/>
              <a:gd name="connsiteX1" fmla="*/ 379 w 12389"/>
              <a:gd name="connsiteY1" fmla="*/ 7115 h 10000"/>
              <a:gd name="connsiteX2" fmla="*/ 0 w 12389"/>
              <a:gd name="connsiteY2" fmla="*/ 5014 h 10000"/>
              <a:gd name="connsiteX3" fmla="*/ 379 w 12389"/>
              <a:gd name="connsiteY3" fmla="*/ 2913 h 10000"/>
              <a:gd name="connsiteX4" fmla="*/ 551 w 12389"/>
              <a:gd name="connsiteY4" fmla="*/ 3137 h 10000"/>
              <a:gd name="connsiteX5" fmla="*/ 551 w 12389"/>
              <a:gd name="connsiteY5" fmla="*/ 0 h 10000"/>
              <a:gd name="connsiteX6" fmla="*/ 12389 w 12389"/>
              <a:gd name="connsiteY6" fmla="*/ 149 h 10000"/>
              <a:gd name="connsiteX7" fmla="*/ 10000 w 12389"/>
              <a:gd name="connsiteY7" fmla="*/ 10000 h 10000"/>
              <a:gd name="connsiteX8" fmla="*/ 551 w 12389"/>
              <a:gd name="connsiteY8" fmla="*/ 10000 h 10000"/>
              <a:gd name="connsiteX9" fmla="*/ 551 w 12389"/>
              <a:gd name="connsiteY9" fmla="*/ 6891 h 10000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0000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3261"/>
              <a:gd name="connsiteY0" fmla="*/ 7653 h 10762"/>
              <a:gd name="connsiteX1" fmla="*/ 379 w 13261"/>
              <a:gd name="connsiteY1" fmla="*/ 7877 h 10762"/>
              <a:gd name="connsiteX2" fmla="*/ 0 w 13261"/>
              <a:gd name="connsiteY2" fmla="*/ 5776 h 10762"/>
              <a:gd name="connsiteX3" fmla="*/ 379 w 13261"/>
              <a:gd name="connsiteY3" fmla="*/ 3675 h 10762"/>
              <a:gd name="connsiteX4" fmla="*/ 551 w 13261"/>
              <a:gd name="connsiteY4" fmla="*/ 3899 h 10762"/>
              <a:gd name="connsiteX5" fmla="*/ 551 w 13261"/>
              <a:gd name="connsiteY5" fmla="*/ 762 h 10762"/>
              <a:gd name="connsiteX6" fmla="*/ 12410 w 13261"/>
              <a:gd name="connsiteY6" fmla="*/ 735 h 10762"/>
              <a:gd name="connsiteX7" fmla="*/ 12327 w 13261"/>
              <a:gd name="connsiteY7" fmla="*/ 10762 h 10762"/>
              <a:gd name="connsiteX8" fmla="*/ 551 w 13261"/>
              <a:gd name="connsiteY8" fmla="*/ 10762 h 10762"/>
              <a:gd name="connsiteX9" fmla="*/ 551 w 13261"/>
              <a:gd name="connsiteY9" fmla="*/ 7653 h 10762"/>
              <a:gd name="connsiteX0" fmla="*/ 551 w 13261"/>
              <a:gd name="connsiteY0" fmla="*/ 6918 h 10027"/>
              <a:gd name="connsiteX1" fmla="*/ 379 w 13261"/>
              <a:gd name="connsiteY1" fmla="*/ 7142 h 10027"/>
              <a:gd name="connsiteX2" fmla="*/ 0 w 13261"/>
              <a:gd name="connsiteY2" fmla="*/ 5041 h 10027"/>
              <a:gd name="connsiteX3" fmla="*/ 379 w 13261"/>
              <a:gd name="connsiteY3" fmla="*/ 2940 h 10027"/>
              <a:gd name="connsiteX4" fmla="*/ 551 w 13261"/>
              <a:gd name="connsiteY4" fmla="*/ 3164 h 10027"/>
              <a:gd name="connsiteX5" fmla="*/ 551 w 13261"/>
              <a:gd name="connsiteY5" fmla="*/ 27 h 10027"/>
              <a:gd name="connsiteX6" fmla="*/ 12410 w 13261"/>
              <a:gd name="connsiteY6" fmla="*/ 0 h 10027"/>
              <a:gd name="connsiteX7" fmla="*/ 12327 w 13261"/>
              <a:gd name="connsiteY7" fmla="*/ 10027 h 10027"/>
              <a:gd name="connsiteX8" fmla="*/ 551 w 13261"/>
              <a:gd name="connsiteY8" fmla="*/ 10027 h 10027"/>
              <a:gd name="connsiteX9" fmla="*/ 551 w 13261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27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59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59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401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22"/>
              <a:gd name="connsiteY0" fmla="*/ 6918 h 10027"/>
              <a:gd name="connsiteX1" fmla="*/ 379 w 12422"/>
              <a:gd name="connsiteY1" fmla="*/ 7142 h 10027"/>
              <a:gd name="connsiteX2" fmla="*/ 0 w 12422"/>
              <a:gd name="connsiteY2" fmla="*/ 5041 h 10027"/>
              <a:gd name="connsiteX3" fmla="*/ 379 w 12422"/>
              <a:gd name="connsiteY3" fmla="*/ 2940 h 10027"/>
              <a:gd name="connsiteX4" fmla="*/ 551 w 12422"/>
              <a:gd name="connsiteY4" fmla="*/ 3164 h 10027"/>
              <a:gd name="connsiteX5" fmla="*/ 551 w 12422"/>
              <a:gd name="connsiteY5" fmla="*/ 27 h 10027"/>
              <a:gd name="connsiteX6" fmla="*/ 12410 w 12422"/>
              <a:gd name="connsiteY6" fmla="*/ 0 h 10027"/>
              <a:gd name="connsiteX7" fmla="*/ 12422 w 12422"/>
              <a:gd name="connsiteY7" fmla="*/ 10027 h 10027"/>
              <a:gd name="connsiteX8" fmla="*/ 551 w 12422"/>
              <a:gd name="connsiteY8" fmla="*/ 10027 h 10027"/>
              <a:gd name="connsiteX9" fmla="*/ 551 w 12422"/>
              <a:gd name="connsiteY9" fmla="*/ 6918 h 10027"/>
              <a:gd name="connsiteX0" fmla="*/ 551 w 12411"/>
              <a:gd name="connsiteY0" fmla="*/ 6918 h 10027"/>
              <a:gd name="connsiteX1" fmla="*/ 379 w 12411"/>
              <a:gd name="connsiteY1" fmla="*/ 7142 h 10027"/>
              <a:gd name="connsiteX2" fmla="*/ 0 w 12411"/>
              <a:gd name="connsiteY2" fmla="*/ 5041 h 10027"/>
              <a:gd name="connsiteX3" fmla="*/ 379 w 12411"/>
              <a:gd name="connsiteY3" fmla="*/ 2940 h 10027"/>
              <a:gd name="connsiteX4" fmla="*/ 551 w 12411"/>
              <a:gd name="connsiteY4" fmla="*/ 3164 h 10027"/>
              <a:gd name="connsiteX5" fmla="*/ 551 w 12411"/>
              <a:gd name="connsiteY5" fmla="*/ 27 h 10027"/>
              <a:gd name="connsiteX6" fmla="*/ 12410 w 12411"/>
              <a:gd name="connsiteY6" fmla="*/ 0 h 10027"/>
              <a:gd name="connsiteX7" fmla="*/ 12411 w 12411"/>
              <a:gd name="connsiteY7" fmla="*/ 10027 h 10027"/>
              <a:gd name="connsiteX8" fmla="*/ 551 w 12411"/>
              <a:gd name="connsiteY8" fmla="*/ 10027 h 10027"/>
              <a:gd name="connsiteX9" fmla="*/ 551 w 12411"/>
              <a:gd name="connsiteY9" fmla="*/ 6918 h 10027"/>
              <a:gd name="connsiteX0" fmla="*/ 551 w 12411"/>
              <a:gd name="connsiteY0" fmla="*/ 6918 h 10027"/>
              <a:gd name="connsiteX1" fmla="*/ 379 w 12411"/>
              <a:gd name="connsiteY1" fmla="*/ 7142 h 10027"/>
              <a:gd name="connsiteX2" fmla="*/ 0 w 12411"/>
              <a:gd name="connsiteY2" fmla="*/ 5041 h 10027"/>
              <a:gd name="connsiteX3" fmla="*/ 379 w 12411"/>
              <a:gd name="connsiteY3" fmla="*/ 2940 h 10027"/>
              <a:gd name="connsiteX4" fmla="*/ 551 w 12411"/>
              <a:gd name="connsiteY4" fmla="*/ 3164 h 10027"/>
              <a:gd name="connsiteX5" fmla="*/ 551 w 12411"/>
              <a:gd name="connsiteY5" fmla="*/ 27 h 10027"/>
              <a:gd name="connsiteX6" fmla="*/ 12246 w 12411"/>
              <a:gd name="connsiteY6" fmla="*/ 0 h 10027"/>
              <a:gd name="connsiteX7" fmla="*/ 12411 w 12411"/>
              <a:gd name="connsiteY7" fmla="*/ 10027 h 10027"/>
              <a:gd name="connsiteX8" fmla="*/ 551 w 12411"/>
              <a:gd name="connsiteY8" fmla="*/ 10027 h 10027"/>
              <a:gd name="connsiteX9" fmla="*/ 551 w 12411"/>
              <a:gd name="connsiteY9" fmla="*/ 6918 h 10027"/>
              <a:gd name="connsiteX0" fmla="*/ 551 w 12255"/>
              <a:gd name="connsiteY0" fmla="*/ 6918 h 10027"/>
              <a:gd name="connsiteX1" fmla="*/ 379 w 12255"/>
              <a:gd name="connsiteY1" fmla="*/ 7142 h 10027"/>
              <a:gd name="connsiteX2" fmla="*/ 0 w 12255"/>
              <a:gd name="connsiteY2" fmla="*/ 5041 h 10027"/>
              <a:gd name="connsiteX3" fmla="*/ 379 w 12255"/>
              <a:gd name="connsiteY3" fmla="*/ 2940 h 10027"/>
              <a:gd name="connsiteX4" fmla="*/ 551 w 12255"/>
              <a:gd name="connsiteY4" fmla="*/ 3164 h 10027"/>
              <a:gd name="connsiteX5" fmla="*/ 551 w 12255"/>
              <a:gd name="connsiteY5" fmla="*/ 27 h 10027"/>
              <a:gd name="connsiteX6" fmla="*/ 12246 w 12255"/>
              <a:gd name="connsiteY6" fmla="*/ 0 h 10027"/>
              <a:gd name="connsiteX7" fmla="*/ 12255 w 12255"/>
              <a:gd name="connsiteY7" fmla="*/ 10027 h 10027"/>
              <a:gd name="connsiteX8" fmla="*/ 551 w 12255"/>
              <a:gd name="connsiteY8" fmla="*/ 10027 h 10027"/>
              <a:gd name="connsiteX9" fmla="*/ 551 w 12255"/>
              <a:gd name="connsiteY9" fmla="*/ 6918 h 10027"/>
              <a:gd name="connsiteX0" fmla="*/ 551 w 12255"/>
              <a:gd name="connsiteY0" fmla="*/ 6918 h 10027"/>
              <a:gd name="connsiteX1" fmla="*/ 379 w 12255"/>
              <a:gd name="connsiteY1" fmla="*/ 7142 h 10027"/>
              <a:gd name="connsiteX2" fmla="*/ 0 w 12255"/>
              <a:gd name="connsiteY2" fmla="*/ 5041 h 10027"/>
              <a:gd name="connsiteX3" fmla="*/ 379 w 12255"/>
              <a:gd name="connsiteY3" fmla="*/ 2940 h 10027"/>
              <a:gd name="connsiteX4" fmla="*/ 551 w 12255"/>
              <a:gd name="connsiteY4" fmla="*/ 3164 h 10027"/>
              <a:gd name="connsiteX5" fmla="*/ 551 w 12255"/>
              <a:gd name="connsiteY5" fmla="*/ 27 h 10027"/>
              <a:gd name="connsiteX6" fmla="*/ 12230 w 12255"/>
              <a:gd name="connsiteY6" fmla="*/ 0 h 10027"/>
              <a:gd name="connsiteX7" fmla="*/ 12255 w 12255"/>
              <a:gd name="connsiteY7" fmla="*/ 10027 h 10027"/>
              <a:gd name="connsiteX8" fmla="*/ 551 w 12255"/>
              <a:gd name="connsiteY8" fmla="*/ 10027 h 10027"/>
              <a:gd name="connsiteX9" fmla="*/ 551 w 12255"/>
              <a:gd name="connsiteY9" fmla="*/ 6918 h 10027"/>
              <a:gd name="connsiteX0" fmla="*/ 551 w 12239"/>
              <a:gd name="connsiteY0" fmla="*/ 6918 h 10027"/>
              <a:gd name="connsiteX1" fmla="*/ 379 w 12239"/>
              <a:gd name="connsiteY1" fmla="*/ 7142 h 10027"/>
              <a:gd name="connsiteX2" fmla="*/ 0 w 12239"/>
              <a:gd name="connsiteY2" fmla="*/ 5041 h 10027"/>
              <a:gd name="connsiteX3" fmla="*/ 379 w 12239"/>
              <a:gd name="connsiteY3" fmla="*/ 2940 h 10027"/>
              <a:gd name="connsiteX4" fmla="*/ 551 w 12239"/>
              <a:gd name="connsiteY4" fmla="*/ 3164 h 10027"/>
              <a:gd name="connsiteX5" fmla="*/ 551 w 12239"/>
              <a:gd name="connsiteY5" fmla="*/ 27 h 10027"/>
              <a:gd name="connsiteX6" fmla="*/ 12230 w 12239"/>
              <a:gd name="connsiteY6" fmla="*/ 0 h 10027"/>
              <a:gd name="connsiteX7" fmla="*/ 12239 w 12239"/>
              <a:gd name="connsiteY7" fmla="*/ 10027 h 10027"/>
              <a:gd name="connsiteX8" fmla="*/ 551 w 12239"/>
              <a:gd name="connsiteY8" fmla="*/ 10027 h 10027"/>
              <a:gd name="connsiteX9" fmla="*/ 551 w 12239"/>
              <a:gd name="connsiteY9" fmla="*/ 6918 h 10027"/>
              <a:gd name="connsiteX0" fmla="*/ 551 w 12231"/>
              <a:gd name="connsiteY0" fmla="*/ 6918 h 10027"/>
              <a:gd name="connsiteX1" fmla="*/ 379 w 12231"/>
              <a:gd name="connsiteY1" fmla="*/ 7142 h 10027"/>
              <a:gd name="connsiteX2" fmla="*/ 0 w 12231"/>
              <a:gd name="connsiteY2" fmla="*/ 5041 h 10027"/>
              <a:gd name="connsiteX3" fmla="*/ 379 w 12231"/>
              <a:gd name="connsiteY3" fmla="*/ 2940 h 10027"/>
              <a:gd name="connsiteX4" fmla="*/ 551 w 12231"/>
              <a:gd name="connsiteY4" fmla="*/ 3164 h 10027"/>
              <a:gd name="connsiteX5" fmla="*/ 551 w 12231"/>
              <a:gd name="connsiteY5" fmla="*/ 27 h 10027"/>
              <a:gd name="connsiteX6" fmla="*/ 12230 w 12231"/>
              <a:gd name="connsiteY6" fmla="*/ 0 h 10027"/>
              <a:gd name="connsiteX7" fmla="*/ 12231 w 12231"/>
              <a:gd name="connsiteY7" fmla="*/ 10027 h 10027"/>
              <a:gd name="connsiteX8" fmla="*/ 551 w 12231"/>
              <a:gd name="connsiteY8" fmla="*/ 10027 h 10027"/>
              <a:gd name="connsiteX9" fmla="*/ 551 w 12231"/>
              <a:gd name="connsiteY9" fmla="*/ 6918 h 10027"/>
              <a:gd name="connsiteX0" fmla="*/ 551 w 12231"/>
              <a:gd name="connsiteY0" fmla="*/ 6918 h 10059"/>
              <a:gd name="connsiteX1" fmla="*/ 379 w 12231"/>
              <a:gd name="connsiteY1" fmla="*/ 7142 h 10059"/>
              <a:gd name="connsiteX2" fmla="*/ 0 w 12231"/>
              <a:gd name="connsiteY2" fmla="*/ 5041 h 10059"/>
              <a:gd name="connsiteX3" fmla="*/ 379 w 12231"/>
              <a:gd name="connsiteY3" fmla="*/ 2940 h 10059"/>
              <a:gd name="connsiteX4" fmla="*/ 551 w 12231"/>
              <a:gd name="connsiteY4" fmla="*/ 3164 h 10059"/>
              <a:gd name="connsiteX5" fmla="*/ 551 w 12231"/>
              <a:gd name="connsiteY5" fmla="*/ 27 h 10059"/>
              <a:gd name="connsiteX6" fmla="*/ 12230 w 12231"/>
              <a:gd name="connsiteY6" fmla="*/ 0 h 10059"/>
              <a:gd name="connsiteX7" fmla="*/ 12231 w 12231"/>
              <a:gd name="connsiteY7" fmla="*/ 10059 h 10059"/>
              <a:gd name="connsiteX8" fmla="*/ 551 w 12231"/>
              <a:gd name="connsiteY8" fmla="*/ 10027 h 10059"/>
              <a:gd name="connsiteX9" fmla="*/ 551 w 12231"/>
              <a:gd name="connsiteY9" fmla="*/ 6918 h 10059"/>
              <a:gd name="connsiteX0" fmla="*/ 551 w 12231"/>
              <a:gd name="connsiteY0" fmla="*/ 6918 h 10059"/>
              <a:gd name="connsiteX1" fmla="*/ 379 w 12231"/>
              <a:gd name="connsiteY1" fmla="*/ 7142 h 10059"/>
              <a:gd name="connsiteX2" fmla="*/ 0 w 12231"/>
              <a:gd name="connsiteY2" fmla="*/ 5041 h 10059"/>
              <a:gd name="connsiteX3" fmla="*/ 379 w 12231"/>
              <a:gd name="connsiteY3" fmla="*/ 2940 h 10059"/>
              <a:gd name="connsiteX4" fmla="*/ 551 w 12231"/>
              <a:gd name="connsiteY4" fmla="*/ 3164 h 10059"/>
              <a:gd name="connsiteX5" fmla="*/ 551 w 12231"/>
              <a:gd name="connsiteY5" fmla="*/ 27 h 10059"/>
              <a:gd name="connsiteX6" fmla="*/ 12230 w 12231"/>
              <a:gd name="connsiteY6" fmla="*/ 0 h 10059"/>
              <a:gd name="connsiteX7" fmla="*/ 12231 w 12231"/>
              <a:gd name="connsiteY7" fmla="*/ 10059 h 10059"/>
              <a:gd name="connsiteX8" fmla="*/ 551 w 12231"/>
              <a:gd name="connsiteY8" fmla="*/ 10027 h 10059"/>
              <a:gd name="connsiteX9" fmla="*/ 551 w 12231"/>
              <a:gd name="connsiteY9" fmla="*/ 6918 h 1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31" h="10059">
                <a:moveTo>
                  <a:pt x="551" y="6918"/>
                </a:moveTo>
                <a:cubicBezTo>
                  <a:pt x="500" y="7058"/>
                  <a:pt x="440" y="7142"/>
                  <a:pt x="379" y="7142"/>
                </a:cubicBezTo>
                <a:cubicBezTo>
                  <a:pt x="167" y="7142"/>
                  <a:pt x="0" y="6189"/>
                  <a:pt x="0" y="5041"/>
                </a:cubicBezTo>
                <a:cubicBezTo>
                  <a:pt x="0" y="3865"/>
                  <a:pt x="167" y="2940"/>
                  <a:pt x="379" y="2940"/>
                </a:cubicBezTo>
                <a:cubicBezTo>
                  <a:pt x="440" y="2940"/>
                  <a:pt x="500" y="3024"/>
                  <a:pt x="551" y="3164"/>
                </a:cubicBezTo>
                <a:cubicBezTo>
                  <a:pt x="551" y="27"/>
                  <a:pt x="553" y="1417"/>
                  <a:pt x="551" y="27"/>
                </a:cubicBezTo>
                <a:lnTo>
                  <a:pt x="12230" y="0"/>
                </a:lnTo>
                <a:cubicBezTo>
                  <a:pt x="12226" y="5005"/>
                  <a:pt x="12231" y="10059"/>
                  <a:pt x="12231" y="10059"/>
                </a:cubicBezTo>
                <a:lnTo>
                  <a:pt x="551" y="10027"/>
                </a:lnTo>
                <a:lnTo>
                  <a:pt x="551" y="6918"/>
                </a:lnTo>
                <a:close/>
              </a:path>
            </a:pathLst>
          </a:cu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C" sz="1350" dirty="0"/>
          </a:p>
        </p:txBody>
      </p:sp>
      <p:sp>
        <p:nvSpPr>
          <p:cNvPr id="37" name="Freeform 12"/>
          <p:cNvSpPr>
            <a:spLocks noChangeAspect="1"/>
          </p:cNvSpPr>
          <p:nvPr/>
        </p:nvSpPr>
        <p:spPr bwMode="auto">
          <a:xfrm>
            <a:off x="3159110" y="5221040"/>
            <a:ext cx="1075603" cy="822960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5494 w 11243"/>
              <a:gd name="connsiteY0" fmla="*/ 202 h 10202"/>
              <a:gd name="connsiteX1" fmla="*/ 10000 w 11243"/>
              <a:gd name="connsiteY1" fmla="*/ 202 h 10202"/>
              <a:gd name="connsiteX2" fmla="*/ 10000 w 11243"/>
              <a:gd name="connsiteY2" fmla="*/ 2939 h 10202"/>
              <a:gd name="connsiteX3" fmla="*/ 9604 w 11243"/>
              <a:gd name="connsiteY3" fmla="*/ 5202 h 10202"/>
              <a:gd name="connsiteX4" fmla="*/ 10000 w 11243"/>
              <a:gd name="connsiteY4" fmla="*/ 7465 h 10202"/>
              <a:gd name="connsiteX5" fmla="*/ 10000 w 11243"/>
              <a:gd name="connsiteY5" fmla="*/ 10202 h 10202"/>
              <a:gd name="connsiteX6" fmla="*/ 0 w 11243"/>
              <a:gd name="connsiteY6" fmla="*/ 10202 h 10202"/>
              <a:gd name="connsiteX7" fmla="*/ 5494 w 11243"/>
              <a:gd name="connsiteY7" fmla="*/ 202 h 10202"/>
              <a:gd name="connsiteX0" fmla="*/ 5494 w 10333"/>
              <a:gd name="connsiteY0" fmla="*/ 202 h 10202"/>
              <a:gd name="connsiteX1" fmla="*/ 10000 w 10333"/>
              <a:gd name="connsiteY1" fmla="*/ 202 h 10202"/>
              <a:gd name="connsiteX2" fmla="*/ 10000 w 10333"/>
              <a:gd name="connsiteY2" fmla="*/ 2939 h 10202"/>
              <a:gd name="connsiteX3" fmla="*/ 9604 w 10333"/>
              <a:gd name="connsiteY3" fmla="*/ 5202 h 10202"/>
              <a:gd name="connsiteX4" fmla="*/ 10000 w 10333"/>
              <a:gd name="connsiteY4" fmla="*/ 7465 h 10202"/>
              <a:gd name="connsiteX5" fmla="*/ 10000 w 10333"/>
              <a:gd name="connsiteY5" fmla="*/ 10202 h 10202"/>
              <a:gd name="connsiteX6" fmla="*/ 0 w 10333"/>
              <a:gd name="connsiteY6" fmla="*/ 10202 h 10202"/>
              <a:gd name="connsiteX7" fmla="*/ 5494 w 10333"/>
              <a:gd name="connsiteY7" fmla="*/ 202 h 10202"/>
              <a:gd name="connsiteX0" fmla="*/ 263 w 5102"/>
              <a:gd name="connsiteY0" fmla="*/ 202 h 10202"/>
              <a:gd name="connsiteX1" fmla="*/ 4769 w 5102"/>
              <a:gd name="connsiteY1" fmla="*/ 202 h 10202"/>
              <a:gd name="connsiteX2" fmla="*/ 4769 w 5102"/>
              <a:gd name="connsiteY2" fmla="*/ 2939 h 10202"/>
              <a:gd name="connsiteX3" fmla="*/ 4373 w 5102"/>
              <a:gd name="connsiteY3" fmla="*/ 5202 h 10202"/>
              <a:gd name="connsiteX4" fmla="*/ 4769 w 5102"/>
              <a:gd name="connsiteY4" fmla="*/ 7465 h 10202"/>
              <a:gd name="connsiteX5" fmla="*/ 4769 w 5102"/>
              <a:gd name="connsiteY5" fmla="*/ 10202 h 10202"/>
              <a:gd name="connsiteX6" fmla="*/ 0 w 5102"/>
              <a:gd name="connsiteY6" fmla="*/ 10202 h 10202"/>
              <a:gd name="connsiteX7" fmla="*/ 263 w 5102"/>
              <a:gd name="connsiteY7" fmla="*/ 202 h 10202"/>
              <a:gd name="connsiteX0" fmla="*/ 515 w 10095"/>
              <a:gd name="connsiteY0" fmla="*/ 1 h 9803"/>
              <a:gd name="connsiteX1" fmla="*/ 9347 w 10095"/>
              <a:gd name="connsiteY1" fmla="*/ 1 h 9803"/>
              <a:gd name="connsiteX2" fmla="*/ 9347 w 10095"/>
              <a:gd name="connsiteY2" fmla="*/ 2684 h 9803"/>
              <a:gd name="connsiteX3" fmla="*/ 8571 w 10095"/>
              <a:gd name="connsiteY3" fmla="*/ 4902 h 9803"/>
              <a:gd name="connsiteX4" fmla="*/ 9347 w 10095"/>
              <a:gd name="connsiteY4" fmla="*/ 7120 h 9803"/>
              <a:gd name="connsiteX5" fmla="*/ 9347 w 10095"/>
              <a:gd name="connsiteY5" fmla="*/ 9803 h 9803"/>
              <a:gd name="connsiteX6" fmla="*/ 0 w 10095"/>
              <a:gd name="connsiteY6" fmla="*/ 9803 h 9803"/>
              <a:gd name="connsiteX7" fmla="*/ 515 w 10095"/>
              <a:gd name="connsiteY7" fmla="*/ 1 h 9803"/>
              <a:gd name="connsiteX0" fmla="*/ 510 w 9262"/>
              <a:gd name="connsiteY0" fmla="*/ 0 h 9999"/>
              <a:gd name="connsiteX1" fmla="*/ 9259 w 9262"/>
              <a:gd name="connsiteY1" fmla="*/ 0 h 9999"/>
              <a:gd name="connsiteX2" fmla="*/ 9259 w 9262"/>
              <a:gd name="connsiteY2" fmla="*/ 2737 h 9999"/>
              <a:gd name="connsiteX3" fmla="*/ 8490 w 9262"/>
              <a:gd name="connsiteY3" fmla="*/ 5000 h 9999"/>
              <a:gd name="connsiteX4" fmla="*/ 9259 w 9262"/>
              <a:gd name="connsiteY4" fmla="*/ 7262 h 9999"/>
              <a:gd name="connsiteX5" fmla="*/ 9259 w 9262"/>
              <a:gd name="connsiteY5" fmla="*/ 9999 h 9999"/>
              <a:gd name="connsiteX6" fmla="*/ 0 w 9262"/>
              <a:gd name="connsiteY6" fmla="*/ 9999 h 9999"/>
              <a:gd name="connsiteX7" fmla="*/ 510 w 9262"/>
              <a:gd name="connsiteY7" fmla="*/ 0 h 9999"/>
              <a:gd name="connsiteX0" fmla="*/ 5377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166 w 10000"/>
              <a:gd name="connsiteY3" fmla="*/ 5001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0 w 10000"/>
              <a:gd name="connsiteY6" fmla="*/ 10000 h 10000"/>
              <a:gd name="connsiteX7" fmla="*/ 5377 w 10000"/>
              <a:gd name="connsiteY7" fmla="*/ 0 h 10000"/>
              <a:gd name="connsiteX0" fmla="*/ 85 w 4708"/>
              <a:gd name="connsiteY0" fmla="*/ 0 h 10051"/>
              <a:gd name="connsiteX1" fmla="*/ 4705 w 4708"/>
              <a:gd name="connsiteY1" fmla="*/ 0 h 10051"/>
              <a:gd name="connsiteX2" fmla="*/ 4705 w 4708"/>
              <a:gd name="connsiteY2" fmla="*/ 2737 h 10051"/>
              <a:gd name="connsiteX3" fmla="*/ 3874 w 4708"/>
              <a:gd name="connsiteY3" fmla="*/ 5001 h 10051"/>
              <a:gd name="connsiteX4" fmla="*/ 4705 w 4708"/>
              <a:gd name="connsiteY4" fmla="*/ 7263 h 10051"/>
              <a:gd name="connsiteX5" fmla="*/ 4705 w 4708"/>
              <a:gd name="connsiteY5" fmla="*/ 10000 h 10051"/>
              <a:gd name="connsiteX6" fmla="*/ 0 w 4708"/>
              <a:gd name="connsiteY6" fmla="*/ 10051 h 10051"/>
              <a:gd name="connsiteX7" fmla="*/ 85 w 4708"/>
              <a:gd name="connsiteY7" fmla="*/ 0 h 10051"/>
              <a:gd name="connsiteX0" fmla="*/ 15 w 9834"/>
              <a:gd name="connsiteY0" fmla="*/ 0 h 9970"/>
              <a:gd name="connsiteX1" fmla="*/ 9828 w 9834"/>
              <a:gd name="connsiteY1" fmla="*/ 0 h 9970"/>
              <a:gd name="connsiteX2" fmla="*/ 9828 w 9834"/>
              <a:gd name="connsiteY2" fmla="*/ 2723 h 9970"/>
              <a:gd name="connsiteX3" fmla="*/ 8063 w 9834"/>
              <a:gd name="connsiteY3" fmla="*/ 4976 h 9970"/>
              <a:gd name="connsiteX4" fmla="*/ 9828 w 9834"/>
              <a:gd name="connsiteY4" fmla="*/ 7226 h 9970"/>
              <a:gd name="connsiteX5" fmla="*/ 9828 w 9834"/>
              <a:gd name="connsiteY5" fmla="*/ 9949 h 9970"/>
              <a:gd name="connsiteX6" fmla="*/ 45 w 9834"/>
              <a:gd name="connsiteY6" fmla="*/ 9970 h 9970"/>
              <a:gd name="connsiteX7" fmla="*/ 15 w 9834"/>
              <a:gd name="connsiteY7" fmla="*/ 0 h 9970"/>
              <a:gd name="connsiteX0" fmla="*/ 20 w 10005"/>
              <a:gd name="connsiteY0" fmla="*/ 0 h 10000"/>
              <a:gd name="connsiteX1" fmla="*/ 9999 w 10005"/>
              <a:gd name="connsiteY1" fmla="*/ 0 h 10000"/>
              <a:gd name="connsiteX2" fmla="*/ 9999 w 10005"/>
              <a:gd name="connsiteY2" fmla="*/ 2731 h 10000"/>
              <a:gd name="connsiteX3" fmla="*/ 8204 w 10005"/>
              <a:gd name="connsiteY3" fmla="*/ 4991 h 10000"/>
              <a:gd name="connsiteX4" fmla="*/ 9999 w 10005"/>
              <a:gd name="connsiteY4" fmla="*/ 7248 h 10000"/>
              <a:gd name="connsiteX5" fmla="*/ 9999 w 10005"/>
              <a:gd name="connsiteY5" fmla="*/ 9979 h 10000"/>
              <a:gd name="connsiteX6" fmla="*/ 51 w 10005"/>
              <a:gd name="connsiteY6" fmla="*/ 10000 h 10000"/>
              <a:gd name="connsiteX7" fmla="*/ 20 w 10005"/>
              <a:gd name="connsiteY7" fmla="*/ 0 h 10000"/>
              <a:gd name="connsiteX0" fmla="*/ 1 w 9986"/>
              <a:gd name="connsiteY0" fmla="*/ 0 h 9979"/>
              <a:gd name="connsiteX1" fmla="*/ 9980 w 9986"/>
              <a:gd name="connsiteY1" fmla="*/ 0 h 9979"/>
              <a:gd name="connsiteX2" fmla="*/ 9980 w 9986"/>
              <a:gd name="connsiteY2" fmla="*/ 2731 h 9979"/>
              <a:gd name="connsiteX3" fmla="*/ 8185 w 9986"/>
              <a:gd name="connsiteY3" fmla="*/ 4991 h 9979"/>
              <a:gd name="connsiteX4" fmla="*/ 9980 w 9986"/>
              <a:gd name="connsiteY4" fmla="*/ 7248 h 9979"/>
              <a:gd name="connsiteX5" fmla="*/ 9980 w 9986"/>
              <a:gd name="connsiteY5" fmla="*/ 9979 h 9979"/>
              <a:gd name="connsiteX6" fmla="*/ 3739 w 9986"/>
              <a:gd name="connsiteY6" fmla="*/ 9970 h 9979"/>
              <a:gd name="connsiteX7" fmla="*/ 1 w 9986"/>
              <a:gd name="connsiteY7" fmla="*/ 0 h 9979"/>
              <a:gd name="connsiteX0" fmla="*/ 7 w 6563"/>
              <a:gd name="connsiteY0" fmla="*/ 0 h 10000"/>
              <a:gd name="connsiteX1" fmla="*/ 6557 w 6563"/>
              <a:gd name="connsiteY1" fmla="*/ 0 h 10000"/>
              <a:gd name="connsiteX2" fmla="*/ 6557 w 6563"/>
              <a:gd name="connsiteY2" fmla="*/ 2737 h 10000"/>
              <a:gd name="connsiteX3" fmla="*/ 4759 w 6563"/>
              <a:gd name="connsiteY3" fmla="*/ 5002 h 10000"/>
              <a:gd name="connsiteX4" fmla="*/ 6557 w 6563"/>
              <a:gd name="connsiteY4" fmla="*/ 7263 h 10000"/>
              <a:gd name="connsiteX5" fmla="*/ 6557 w 6563"/>
              <a:gd name="connsiteY5" fmla="*/ 10000 h 10000"/>
              <a:gd name="connsiteX6" fmla="*/ 307 w 6563"/>
              <a:gd name="connsiteY6" fmla="*/ 9991 h 10000"/>
              <a:gd name="connsiteX7" fmla="*/ 7 w 6563"/>
              <a:gd name="connsiteY7" fmla="*/ 0 h 10000"/>
              <a:gd name="connsiteX0" fmla="*/ 30 w 10019"/>
              <a:gd name="connsiteY0" fmla="*/ 0 h 10000"/>
              <a:gd name="connsiteX1" fmla="*/ 10010 w 10019"/>
              <a:gd name="connsiteY1" fmla="*/ 0 h 10000"/>
              <a:gd name="connsiteX2" fmla="*/ 10010 w 10019"/>
              <a:gd name="connsiteY2" fmla="*/ 2737 h 10000"/>
              <a:gd name="connsiteX3" fmla="*/ 7270 w 10019"/>
              <a:gd name="connsiteY3" fmla="*/ 5002 h 10000"/>
              <a:gd name="connsiteX4" fmla="*/ 10010 w 10019"/>
              <a:gd name="connsiteY4" fmla="*/ 7263 h 10000"/>
              <a:gd name="connsiteX5" fmla="*/ 10010 w 10019"/>
              <a:gd name="connsiteY5" fmla="*/ 10000 h 10000"/>
              <a:gd name="connsiteX6" fmla="*/ 77 w 10019"/>
              <a:gd name="connsiteY6" fmla="*/ 9991 h 10000"/>
              <a:gd name="connsiteX7" fmla="*/ 30 w 10019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6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8 w 9997"/>
              <a:gd name="connsiteY0" fmla="*/ 0 h 10000"/>
              <a:gd name="connsiteX1" fmla="*/ 9988 w 9997"/>
              <a:gd name="connsiteY1" fmla="*/ 0 h 10000"/>
              <a:gd name="connsiteX2" fmla="*/ 9988 w 9997"/>
              <a:gd name="connsiteY2" fmla="*/ 2737 h 10000"/>
              <a:gd name="connsiteX3" fmla="*/ 7248 w 9997"/>
              <a:gd name="connsiteY3" fmla="*/ 5002 h 10000"/>
              <a:gd name="connsiteX4" fmla="*/ 9988 w 9997"/>
              <a:gd name="connsiteY4" fmla="*/ 7263 h 10000"/>
              <a:gd name="connsiteX5" fmla="*/ 9988 w 9997"/>
              <a:gd name="connsiteY5" fmla="*/ 10000 h 10000"/>
              <a:gd name="connsiteX6" fmla="*/ 0 w 9997"/>
              <a:gd name="connsiteY6" fmla="*/ 9931 h 10000"/>
              <a:gd name="connsiteX7" fmla="*/ 8 w 9997"/>
              <a:gd name="connsiteY7" fmla="*/ 0 h 10000"/>
              <a:gd name="connsiteX0" fmla="*/ 8 w 10000"/>
              <a:gd name="connsiteY0" fmla="*/ 0 h 10000"/>
              <a:gd name="connsiteX1" fmla="*/ 9991 w 10000"/>
              <a:gd name="connsiteY1" fmla="*/ 0 h 10000"/>
              <a:gd name="connsiteX2" fmla="*/ 9991 w 10000"/>
              <a:gd name="connsiteY2" fmla="*/ 2737 h 10000"/>
              <a:gd name="connsiteX3" fmla="*/ 7250 w 10000"/>
              <a:gd name="connsiteY3" fmla="*/ 5002 h 10000"/>
              <a:gd name="connsiteX4" fmla="*/ 9991 w 10000"/>
              <a:gd name="connsiteY4" fmla="*/ 7263 h 10000"/>
              <a:gd name="connsiteX5" fmla="*/ 9991 w 10000"/>
              <a:gd name="connsiteY5" fmla="*/ 10000 h 10000"/>
              <a:gd name="connsiteX6" fmla="*/ 0 w 10000"/>
              <a:gd name="connsiteY6" fmla="*/ 9931 h 10000"/>
              <a:gd name="connsiteX7" fmla="*/ 8 w 10000"/>
              <a:gd name="connsiteY7" fmla="*/ 0 h 10000"/>
              <a:gd name="connsiteX0" fmla="*/ 0 w 11860"/>
              <a:gd name="connsiteY0" fmla="*/ 0 h 10000"/>
              <a:gd name="connsiteX1" fmla="*/ 11851 w 11860"/>
              <a:gd name="connsiteY1" fmla="*/ 0 h 10000"/>
              <a:gd name="connsiteX2" fmla="*/ 11851 w 11860"/>
              <a:gd name="connsiteY2" fmla="*/ 2737 h 10000"/>
              <a:gd name="connsiteX3" fmla="*/ 9110 w 11860"/>
              <a:gd name="connsiteY3" fmla="*/ 5002 h 10000"/>
              <a:gd name="connsiteX4" fmla="*/ 11851 w 11860"/>
              <a:gd name="connsiteY4" fmla="*/ 7263 h 10000"/>
              <a:gd name="connsiteX5" fmla="*/ 11851 w 11860"/>
              <a:gd name="connsiteY5" fmla="*/ 10000 h 10000"/>
              <a:gd name="connsiteX6" fmla="*/ 1860 w 11860"/>
              <a:gd name="connsiteY6" fmla="*/ 9931 h 10000"/>
              <a:gd name="connsiteX7" fmla="*/ 0 w 11860"/>
              <a:gd name="connsiteY7" fmla="*/ 0 h 10000"/>
              <a:gd name="connsiteX0" fmla="*/ 36 w 11896"/>
              <a:gd name="connsiteY0" fmla="*/ 0 h 10000"/>
              <a:gd name="connsiteX1" fmla="*/ 11887 w 11896"/>
              <a:gd name="connsiteY1" fmla="*/ 0 h 10000"/>
              <a:gd name="connsiteX2" fmla="*/ 11887 w 11896"/>
              <a:gd name="connsiteY2" fmla="*/ 2737 h 10000"/>
              <a:gd name="connsiteX3" fmla="*/ 9146 w 11896"/>
              <a:gd name="connsiteY3" fmla="*/ 5002 h 10000"/>
              <a:gd name="connsiteX4" fmla="*/ 11887 w 11896"/>
              <a:gd name="connsiteY4" fmla="*/ 7263 h 10000"/>
              <a:gd name="connsiteX5" fmla="*/ 11887 w 11896"/>
              <a:gd name="connsiteY5" fmla="*/ 10000 h 10000"/>
              <a:gd name="connsiteX6" fmla="*/ 0 w 11896"/>
              <a:gd name="connsiteY6" fmla="*/ 9962 h 10000"/>
              <a:gd name="connsiteX7" fmla="*/ 36 w 11896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62 h 10000"/>
              <a:gd name="connsiteX7" fmla="*/ 8 w 11868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93 h 10000"/>
              <a:gd name="connsiteX7" fmla="*/ 8 w 11868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68" h="10000">
                <a:moveTo>
                  <a:pt x="8" y="0"/>
                </a:moveTo>
                <a:lnTo>
                  <a:pt x="11859" y="0"/>
                </a:lnTo>
                <a:cubicBezTo>
                  <a:pt x="11880" y="1480"/>
                  <a:pt x="11859" y="447"/>
                  <a:pt x="11859" y="2737"/>
                </a:cubicBezTo>
                <a:cubicBezTo>
                  <a:pt x="10445" y="2318"/>
                  <a:pt x="9118" y="3436"/>
                  <a:pt x="9118" y="5002"/>
                </a:cubicBezTo>
                <a:cubicBezTo>
                  <a:pt x="9118" y="6565"/>
                  <a:pt x="10465" y="7682"/>
                  <a:pt x="11859" y="7263"/>
                </a:cubicBezTo>
                <a:lnTo>
                  <a:pt x="11859" y="10000"/>
                </a:lnTo>
                <a:lnTo>
                  <a:pt x="0" y="9993"/>
                </a:lnTo>
                <a:cubicBezTo>
                  <a:pt x="9" y="6643"/>
                  <a:pt x="-3" y="3470"/>
                  <a:pt x="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C" sz="1350" dirty="0"/>
          </a:p>
        </p:txBody>
      </p:sp>
      <p:sp>
        <p:nvSpPr>
          <p:cNvPr id="38" name="Freeform 13"/>
          <p:cNvSpPr>
            <a:spLocks noChangeAspect="1"/>
          </p:cNvSpPr>
          <p:nvPr/>
        </p:nvSpPr>
        <p:spPr bwMode="auto">
          <a:xfrm>
            <a:off x="4010269" y="5218914"/>
            <a:ext cx="6667269" cy="820744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876 w 12714"/>
              <a:gd name="connsiteY0" fmla="*/ 7079 h 10188"/>
              <a:gd name="connsiteX1" fmla="*/ 704 w 12714"/>
              <a:gd name="connsiteY1" fmla="*/ 7303 h 10188"/>
              <a:gd name="connsiteX2" fmla="*/ 325 w 12714"/>
              <a:gd name="connsiteY2" fmla="*/ 5202 h 10188"/>
              <a:gd name="connsiteX3" fmla="*/ 704 w 12714"/>
              <a:gd name="connsiteY3" fmla="*/ 3101 h 10188"/>
              <a:gd name="connsiteX4" fmla="*/ 876 w 12714"/>
              <a:gd name="connsiteY4" fmla="*/ 3325 h 10188"/>
              <a:gd name="connsiteX5" fmla="*/ 876 w 12714"/>
              <a:gd name="connsiteY5" fmla="*/ 188 h 10188"/>
              <a:gd name="connsiteX6" fmla="*/ 12714 w 12714"/>
              <a:gd name="connsiteY6" fmla="*/ 337 h 10188"/>
              <a:gd name="connsiteX7" fmla="*/ 10325 w 12714"/>
              <a:gd name="connsiteY7" fmla="*/ 10188 h 10188"/>
              <a:gd name="connsiteX8" fmla="*/ 876 w 12714"/>
              <a:gd name="connsiteY8" fmla="*/ 10188 h 10188"/>
              <a:gd name="connsiteX9" fmla="*/ 876 w 12714"/>
              <a:gd name="connsiteY9" fmla="*/ 7079 h 10188"/>
              <a:gd name="connsiteX0" fmla="*/ 551 w 12389"/>
              <a:gd name="connsiteY0" fmla="*/ 7079 h 10188"/>
              <a:gd name="connsiteX1" fmla="*/ 379 w 12389"/>
              <a:gd name="connsiteY1" fmla="*/ 7303 h 10188"/>
              <a:gd name="connsiteX2" fmla="*/ 0 w 12389"/>
              <a:gd name="connsiteY2" fmla="*/ 5202 h 10188"/>
              <a:gd name="connsiteX3" fmla="*/ 379 w 12389"/>
              <a:gd name="connsiteY3" fmla="*/ 3101 h 10188"/>
              <a:gd name="connsiteX4" fmla="*/ 551 w 12389"/>
              <a:gd name="connsiteY4" fmla="*/ 3325 h 10188"/>
              <a:gd name="connsiteX5" fmla="*/ 551 w 12389"/>
              <a:gd name="connsiteY5" fmla="*/ 188 h 10188"/>
              <a:gd name="connsiteX6" fmla="*/ 12389 w 12389"/>
              <a:gd name="connsiteY6" fmla="*/ 337 h 10188"/>
              <a:gd name="connsiteX7" fmla="*/ 10000 w 12389"/>
              <a:gd name="connsiteY7" fmla="*/ 10188 h 10188"/>
              <a:gd name="connsiteX8" fmla="*/ 551 w 12389"/>
              <a:gd name="connsiteY8" fmla="*/ 10188 h 10188"/>
              <a:gd name="connsiteX9" fmla="*/ 551 w 12389"/>
              <a:gd name="connsiteY9" fmla="*/ 7079 h 10188"/>
              <a:gd name="connsiteX0" fmla="*/ 551 w 12389"/>
              <a:gd name="connsiteY0" fmla="*/ 7079 h 10188"/>
              <a:gd name="connsiteX1" fmla="*/ 379 w 12389"/>
              <a:gd name="connsiteY1" fmla="*/ 7303 h 10188"/>
              <a:gd name="connsiteX2" fmla="*/ 0 w 12389"/>
              <a:gd name="connsiteY2" fmla="*/ 5202 h 10188"/>
              <a:gd name="connsiteX3" fmla="*/ 379 w 12389"/>
              <a:gd name="connsiteY3" fmla="*/ 3101 h 10188"/>
              <a:gd name="connsiteX4" fmla="*/ 551 w 12389"/>
              <a:gd name="connsiteY4" fmla="*/ 3325 h 10188"/>
              <a:gd name="connsiteX5" fmla="*/ 551 w 12389"/>
              <a:gd name="connsiteY5" fmla="*/ 188 h 10188"/>
              <a:gd name="connsiteX6" fmla="*/ 12389 w 12389"/>
              <a:gd name="connsiteY6" fmla="*/ 337 h 10188"/>
              <a:gd name="connsiteX7" fmla="*/ 10000 w 12389"/>
              <a:gd name="connsiteY7" fmla="*/ 10188 h 10188"/>
              <a:gd name="connsiteX8" fmla="*/ 551 w 12389"/>
              <a:gd name="connsiteY8" fmla="*/ 10188 h 10188"/>
              <a:gd name="connsiteX9" fmla="*/ 551 w 12389"/>
              <a:gd name="connsiteY9" fmla="*/ 7079 h 10188"/>
              <a:gd name="connsiteX0" fmla="*/ 551 w 12389"/>
              <a:gd name="connsiteY0" fmla="*/ 6891 h 10000"/>
              <a:gd name="connsiteX1" fmla="*/ 379 w 12389"/>
              <a:gd name="connsiteY1" fmla="*/ 7115 h 10000"/>
              <a:gd name="connsiteX2" fmla="*/ 0 w 12389"/>
              <a:gd name="connsiteY2" fmla="*/ 5014 h 10000"/>
              <a:gd name="connsiteX3" fmla="*/ 379 w 12389"/>
              <a:gd name="connsiteY3" fmla="*/ 2913 h 10000"/>
              <a:gd name="connsiteX4" fmla="*/ 551 w 12389"/>
              <a:gd name="connsiteY4" fmla="*/ 3137 h 10000"/>
              <a:gd name="connsiteX5" fmla="*/ 551 w 12389"/>
              <a:gd name="connsiteY5" fmla="*/ 0 h 10000"/>
              <a:gd name="connsiteX6" fmla="*/ 12389 w 12389"/>
              <a:gd name="connsiteY6" fmla="*/ 149 h 10000"/>
              <a:gd name="connsiteX7" fmla="*/ 10000 w 12389"/>
              <a:gd name="connsiteY7" fmla="*/ 10000 h 10000"/>
              <a:gd name="connsiteX8" fmla="*/ 551 w 12389"/>
              <a:gd name="connsiteY8" fmla="*/ 10000 h 10000"/>
              <a:gd name="connsiteX9" fmla="*/ 551 w 12389"/>
              <a:gd name="connsiteY9" fmla="*/ 6891 h 10000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0000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3261"/>
              <a:gd name="connsiteY0" fmla="*/ 7653 h 10762"/>
              <a:gd name="connsiteX1" fmla="*/ 379 w 13261"/>
              <a:gd name="connsiteY1" fmla="*/ 7877 h 10762"/>
              <a:gd name="connsiteX2" fmla="*/ 0 w 13261"/>
              <a:gd name="connsiteY2" fmla="*/ 5776 h 10762"/>
              <a:gd name="connsiteX3" fmla="*/ 379 w 13261"/>
              <a:gd name="connsiteY3" fmla="*/ 3675 h 10762"/>
              <a:gd name="connsiteX4" fmla="*/ 551 w 13261"/>
              <a:gd name="connsiteY4" fmla="*/ 3899 h 10762"/>
              <a:gd name="connsiteX5" fmla="*/ 551 w 13261"/>
              <a:gd name="connsiteY5" fmla="*/ 762 h 10762"/>
              <a:gd name="connsiteX6" fmla="*/ 12410 w 13261"/>
              <a:gd name="connsiteY6" fmla="*/ 735 h 10762"/>
              <a:gd name="connsiteX7" fmla="*/ 12327 w 13261"/>
              <a:gd name="connsiteY7" fmla="*/ 10762 h 10762"/>
              <a:gd name="connsiteX8" fmla="*/ 551 w 13261"/>
              <a:gd name="connsiteY8" fmla="*/ 10762 h 10762"/>
              <a:gd name="connsiteX9" fmla="*/ 551 w 13261"/>
              <a:gd name="connsiteY9" fmla="*/ 7653 h 10762"/>
              <a:gd name="connsiteX0" fmla="*/ 551 w 13261"/>
              <a:gd name="connsiteY0" fmla="*/ 6918 h 10027"/>
              <a:gd name="connsiteX1" fmla="*/ 379 w 13261"/>
              <a:gd name="connsiteY1" fmla="*/ 7142 h 10027"/>
              <a:gd name="connsiteX2" fmla="*/ 0 w 13261"/>
              <a:gd name="connsiteY2" fmla="*/ 5041 h 10027"/>
              <a:gd name="connsiteX3" fmla="*/ 379 w 13261"/>
              <a:gd name="connsiteY3" fmla="*/ 2940 h 10027"/>
              <a:gd name="connsiteX4" fmla="*/ 551 w 13261"/>
              <a:gd name="connsiteY4" fmla="*/ 3164 h 10027"/>
              <a:gd name="connsiteX5" fmla="*/ 551 w 13261"/>
              <a:gd name="connsiteY5" fmla="*/ 27 h 10027"/>
              <a:gd name="connsiteX6" fmla="*/ 12410 w 13261"/>
              <a:gd name="connsiteY6" fmla="*/ 0 h 10027"/>
              <a:gd name="connsiteX7" fmla="*/ 12327 w 13261"/>
              <a:gd name="connsiteY7" fmla="*/ 10027 h 10027"/>
              <a:gd name="connsiteX8" fmla="*/ 551 w 13261"/>
              <a:gd name="connsiteY8" fmla="*/ 10027 h 10027"/>
              <a:gd name="connsiteX9" fmla="*/ 551 w 13261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27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59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59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401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22"/>
              <a:gd name="connsiteY0" fmla="*/ 6918 h 10027"/>
              <a:gd name="connsiteX1" fmla="*/ 379 w 12422"/>
              <a:gd name="connsiteY1" fmla="*/ 7142 h 10027"/>
              <a:gd name="connsiteX2" fmla="*/ 0 w 12422"/>
              <a:gd name="connsiteY2" fmla="*/ 5041 h 10027"/>
              <a:gd name="connsiteX3" fmla="*/ 379 w 12422"/>
              <a:gd name="connsiteY3" fmla="*/ 2940 h 10027"/>
              <a:gd name="connsiteX4" fmla="*/ 551 w 12422"/>
              <a:gd name="connsiteY4" fmla="*/ 3164 h 10027"/>
              <a:gd name="connsiteX5" fmla="*/ 551 w 12422"/>
              <a:gd name="connsiteY5" fmla="*/ 27 h 10027"/>
              <a:gd name="connsiteX6" fmla="*/ 12410 w 12422"/>
              <a:gd name="connsiteY6" fmla="*/ 0 h 10027"/>
              <a:gd name="connsiteX7" fmla="*/ 12422 w 12422"/>
              <a:gd name="connsiteY7" fmla="*/ 10027 h 10027"/>
              <a:gd name="connsiteX8" fmla="*/ 551 w 12422"/>
              <a:gd name="connsiteY8" fmla="*/ 10027 h 10027"/>
              <a:gd name="connsiteX9" fmla="*/ 551 w 12422"/>
              <a:gd name="connsiteY9" fmla="*/ 6918 h 10027"/>
              <a:gd name="connsiteX0" fmla="*/ 551 w 12411"/>
              <a:gd name="connsiteY0" fmla="*/ 6918 h 10027"/>
              <a:gd name="connsiteX1" fmla="*/ 379 w 12411"/>
              <a:gd name="connsiteY1" fmla="*/ 7142 h 10027"/>
              <a:gd name="connsiteX2" fmla="*/ 0 w 12411"/>
              <a:gd name="connsiteY2" fmla="*/ 5041 h 10027"/>
              <a:gd name="connsiteX3" fmla="*/ 379 w 12411"/>
              <a:gd name="connsiteY3" fmla="*/ 2940 h 10027"/>
              <a:gd name="connsiteX4" fmla="*/ 551 w 12411"/>
              <a:gd name="connsiteY4" fmla="*/ 3164 h 10027"/>
              <a:gd name="connsiteX5" fmla="*/ 551 w 12411"/>
              <a:gd name="connsiteY5" fmla="*/ 27 h 10027"/>
              <a:gd name="connsiteX6" fmla="*/ 12410 w 12411"/>
              <a:gd name="connsiteY6" fmla="*/ 0 h 10027"/>
              <a:gd name="connsiteX7" fmla="*/ 12411 w 12411"/>
              <a:gd name="connsiteY7" fmla="*/ 10027 h 10027"/>
              <a:gd name="connsiteX8" fmla="*/ 551 w 12411"/>
              <a:gd name="connsiteY8" fmla="*/ 10027 h 10027"/>
              <a:gd name="connsiteX9" fmla="*/ 551 w 12411"/>
              <a:gd name="connsiteY9" fmla="*/ 6918 h 10027"/>
              <a:gd name="connsiteX0" fmla="*/ 551 w 14809"/>
              <a:gd name="connsiteY0" fmla="*/ 6918 h 10027"/>
              <a:gd name="connsiteX1" fmla="*/ 379 w 14809"/>
              <a:gd name="connsiteY1" fmla="*/ 7142 h 10027"/>
              <a:gd name="connsiteX2" fmla="*/ 0 w 14809"/>
              <a:gd name="connsiteY2" fmla="*/ 5041 h 10027"/>
              <a:gd name="connsiteX3" fmla="*/ 379 w 14809"/>
              <a:gd name="connsiteY3" fmla="*/ 2940 h 10027"/>
              <a:gd name="connsiteX4" fmla="*/ 551 w 14809"/>
              <a:gd name="connsiteY4" fmla="*/ 3164 h 10027"/>
              <a:gd name="connsiteX5" fmla="*/ 551 w 14809"/>
              <a:gd name="connsiteY5" fmla="*/ 27 h 10027"/>
              <a:gd name="connsiteX6" fmla="*/ 14809 w 14809"/>
              <a:gd name="connsiteY6" fmla="*/ 0 h 10027"/>
              <a:gd name="connsiteX7" fmla="*/ 12411 w 14809"/>
              <a:gd name="connsiteY7" fmla="*/ 10027 h 10027"/>
              <a:gd name="connsiteX8" fmla="*/ 551 w 14809"/>
              <a:gd name="connsiteY8" fmla="*/ 10027 h 10027"/>
              <a:gd name="connsiteX9" fmla="*/ 551 w 14809"/>
              <a:gd name="connsiteY9" fmla="*/ 6918 h 10027"/>
              <a:gd name="connsiteX0" fmla="*/ 551 w 14815"/>
              <a:gd name="connsiteY0" fmla="*/ 6918 h 10027"/>
              <a:gd name="connsiteX1" fmla="*/ 379 w 14815"/>
              <a:gd name="connsiteY1" fmla="*/ 7142 h 10027"/>
              <a:gd name="connsiteX2" fmla="*/ 0 w 14815"/>
              <a:gd name="connsiteY2" fmla="*/ 5041 h 10027"/>
              <a:gd name="connsiteX3" fmla="*/ 379 w 14815"/>
              <a:gd name="connsiteY3" fmla="*/ 2940 h 10027"/>
              <a:gd name="connsiteX4" fmla="*/ 551 w 14815"/>
              <a:gd name="connsiteY4" fmla="*/ 3164 h 10027"/>
              <a:gd name="connsiteX5" fmla="*/ 551 w 14815"/>
              <a:gd name="connsiteY5" fmla="*/ 27 h 10027"/>
              <a:gd name="connsiteX6" fmla="*/ 14809 w 14815"/>
              <a:gd name="connsiteY6" fmla="*/ 0 h 10027"/>
              <a:gd name="connsiteX7" fmla="*/ 14815 w 14815"/>
              <a:gd name="connsiteY7" fmla="*/ 10002 h 10027"/>
              <a:gd name="connsiteX8" fmla="*/ 551 w 14815"/>
              <a:gd name="connsiteY8" fmla="*/ 10027 h 10027"/>
              <a:gd name="connsiteX9" fmla="*/ 551 w 14815"/>
              <a:gd name="connsiteY9" fmla="*/ 6918 h 10027"/>
              <a:gd name="connsiteX0" fmla="*/ 551 w 14815"/>
              <a:gd name="connsiteY0" fmla="*/ 6918 h 10027"/>
              <a:gd name="connsiteX1" fmla="*/ 379 w 14815"/>
              <a:gd name="connsiteY1" fmla="*/ 7142 h 10027"/>
              <a:gd name="connsiteX2" fmla="*/ 0 w 14815"/>
              <a:gd name="connsiteY2" fmla="*/ 5041 h 10027"/>
              <a:gd name="connsiteX3" fmla="*/ 379 w 14815"/>
              <a:gd name="connsiteY3" fmla="*/ 2940 h 10027"/>
              <a:gd name="connsiteX4" fmla="*/ 551 w 14815"/>
              <a:gd name="connsiteY4" fmla="*/ 3164 h 10027"/>
              <a:gd name="connsiteX5" fmla="*/ 551 w 14815"/>
              <a:gd name="connsiteY5" fmla="*/ 27 h 10027"/>
              <a:gd name="connsiteX6" fmla="*/ 14653 w 14815"/>
              <a:gd name="connsiteY6" fmla="*/ 0 h 10027"/>
              <a:gd name="connsiteX7" fmla="*/ 14815 w 14815"/>
              <a:gd name="connsiteY7" fmla="*/ 10002 h 10027"/>
              <a:gd name="connsiteX8" fmla="*/ 551 w 14815"/>
              <a:gd name="connsiteY8" fmla="*/ 10027 h 10027"/>
              <a:gd name="connsiteX9" fmla="*/ 551 w 14815"/>
              <a:gd name="connsiteY9" fmla="*/ 6918 h 10027"/>
              <a:gd name="connsiteX0" fmla="*/ 551 w 14675"/>
              <a:gd name="connsiteY0" fmla="*/ 6918 h 10027"/>
              <a:gd name="connsiteX1" fmla="*/ 379 w 14675"/>
              <a:gd name="connsiteY1" fmla="*/ 7142 h 10027"/>
              <a:gd name="connsiteX2" fmla="*/ 0 w 14675"/>
              <a:gd name="connsiteY2" fmla="*/ 5041 h 10027"/>
              <a:gd name="connsiteX3" fmla="*/ 379 w 14675"/>
              <a:gd name="connsiteY3" fmla="*/ 2940 h 10027"/>
              <a:gd name="connsiteX4" fmla="*/ 551 w 14675"/>
              <a:gd name="connsiteY4" fmla="*/ 3164 h 10027"/>
              <a:gd name="connsiteX5" fmla="*/ 551 w 14675"/>
              <a:gd name="connsiteY5" fmla="*/ 27 h 10027"/>
              <a:gd name="connsiteX6" fmla="*/ 14653 w 14675"/>
              <a:gd name="connsiteY6" fmla="*/ 0 h 10027"/>
              <a:gd name="connsiteX7" fmla="*/ 14675 w 14675"/>
              <a:gd name="connsiteY7" fmla="*/ 9957 h 10027"/>
              <a:gd name="connsiteX8" fmla="*/ 551 w 14675"/>
              <a:gd name="connsiteY8" fmla="*/ 10027 h 10027"/>
              <a:gd name="connsiteX9" fmla="*/ 551 w 14675"/>
              <a:gd name="connsiteY9" fmla="*/ 6918 h 10027"/>
              <a:gd name="connsiteX0" fmla="*/ 551 w 14667"/>
              <a:gd name="connsiteY0" fmla="*/ 6918 h 10027"/>
              <a:gd name="connsiteX1" fmla="*/ 379 w 14667"/>
              <a:gd name="connsiteY1" fmla="*/ 7142 h 10027"/>
              <a:gd name="connsiteX2" fmla="*/ 0 w 14667"/>
              <a:gd name="connsiteY2" fmla="*/ 5041 h 10027"/>
              <a:gd name="connsiteX3" fmla="*/ 379 w 14667"/>
              <a:gd name="connsiteY3" fmla="*/ 2940 h 10027"/>
              <a:gd name="connsiteX4" fmla="*/ 551 w 14667"/>
              <a:gd name="connsiteY4" fmla="*/ 3164 h 10027"/>
              <a:gd name="connsiteX5" fmla="*/ 551 w 14667"/>
              <a:gd name="connsiteY5" fmla="*/ 27 h 10027"/>
              <a:gd name="connsiteX6" fmla="*/ 14653 w 14667"/>
              <a:gd name="connsiteY6" fmla="*/ 0 h 10027"/>
              <a:gd name="connsiteX7" fmla="*/ 14667 w 14667"/>
              <a:gd name="connsiteY7" fmla="*/ 9912 h 10027"/>
              <a:gd name="connsiteX8" fmla="*/ 551 w 14667"/>
              <a:gd name="connsiteY8" fmla="*/ 10027 h 10027"/>
              <a:gd name="connsiteX9" fmla="*/ 551 w 14667"/>
              <a:gd name="connsiteY9" fmla="*/ 6918 h 10027"/>
              <a:gd name="connsiteX0" fmla="*/ 551 w 14667"/>
              <a:gd name="connsiteY0" fmla="*/ 6918 h 10027"/>
              <a:gd name="connsiteX1" fmla="*/ 379 w 14667"/>
              <a:gd name="connsiteY1" fmla="*/ 7142 h 10027"/>
              <a:gd name="connsiteX2" fmla="*/ 0 w 14667"/>
              <a:gd name="connsiteY2" fmla="*/ 5041 h 10027"/>
              <a:gd name="connsiteX3" fmla="*/ 379 w 14667"/>
              <a:gd name="connsiteY3" fmla="*/ 2940 h 10027"/>
              <a:gd name="connsiteX4" fmla="*/ 551 w 14667"/>
              <a:gd name="connsiteY4" fmla="*/ 3164 h 10027"/>
              <a:gd name="connsiteX5" fmla="*/ 551 w 14667"/>
              <a:gd name="connsiteY5" fmla="*/ 27 h 10027"/>
              <a:gd name="connsiteX6" fmla="*/ 14653 w 14667"/>
              <a:gd name="connsiteY6" fmla="*/ 0 h 10027"/>
              <a:gd name="connsiteX7" fmla="*/ 14667 w 14667"/>
              <a:gd name="connsiteY7" fmla="*/ 9957 h 10027"/>
              <a:gd name="connsiteX8" fmla="*/ 551 w 14667"/>
              <a:gd name="connsiteY8" fmla="*/ 10027 h 10027"/>
              <a:gd name="connsiteX9" fmla="*/ 551 w 14667"/>
              <a:gd name="connsiteY9" fmla="*/ 6918 h 10027"/>
              <a:gd name="connsiteX0" fmla="*/ 551 w 14667"/>
              <a:gd name="connsiteY0" fmla="*/ 6891 h 10000"/>
              <a:gd name="connsiteX1" fmla="*/ 379 w 14667"/>
              <a:gd name="connsiteY1" fmla="*/ 7115 h 10000"/>
              <a:gd name="connsiteX2" fmla="*/ 0 w 14667"/>
              <a:gd name="connsiteY2" fmla="*/ 5014 h 10000"/>
              <a:gd name="connsiteX3" fmla="*/ 379 w 14667"/>
              <a:gd name="connsiteY3" fmla="*/ 2913 h 10000"/>
              <a:gd name="connsiteX4" fmla="*/ 551 w 14667"/>
              <a:gd name="connsiteY4" fmla="*/ 3137 h 10000"/>
              <a:gd name="connsiteX5" fmla="*/ 551 w 14667"/>
              <a:gd name="connsiteY5" fmla="*/ 0 h 10000"/>
              <a:gd name="connsiteX6" fmla="*/ 14661 w 14667"/>
              <a:gd name="connsiteY6" fmla="*/ 18 h 10000"/>
              <a:gd name="connsiteX7" fmla="*/ 14667 w 14667"/>
              <a:gd name="connsiteY7" fmla="*/ 9930 h 10000"/>
              <a:gd name="connsiteX8" fmla="*/ 551 w 14667"/>
              <a:gd name="connsiteY8" fmla="*/ 10000 h 10000"/>
              <a:gd name="connsiteX9" fmla="*/ 551 w 14667"/>
              <a:gd name="connsiteY9" fmla="*/ 68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67" h="10000">
                <a:moveTo>
                  <a:pt x="551" y="6891"/>
                </a:moveTo>
                <a:cubicBezTo>
                  <a:pt x="500" y="7031"/>
                  <a:pt x="440" y="7115"/>
                  <a:pt x="379" y="7115"/>
                </a:cubicBezTo>
                <a:cubicBezTo>
                  <a:pt x="167" y="7115"/>
                  <a:pt x="0" y="6162"/>
                  <a:pt x="0" y="5014"/>
                </a:cubicBezTo>
                <a:cubicBezTo>
                  <a:pt x="0" y="3838"/>
                  <a:pt x="167" y="2913"/>
                  <a:pt x="379" y="2913"/>
                </a:cubicBezTo>
                <a:cubicBezTo>
                  <a:pt x="440" y="2913"/>
                  <a:pt x="500" y="2997"/>
                  <a:pt x="551" y="3137"/>
                </a:cubicBezTo>
                <a:cubicBezTo>
                  <a:pt x="551" y="0"/>
                  <a:pt x="553" y="1390"/>
                  <a:pt x="551" y="0"/>
                </a:cubicBezTo>
                <a:lnTo>
                  <a:pt x="14661" y="18"/>
                </a:lnTo>
                <a:cubicBezTo>
                  <a:pt x="14657" y="5023"/>
                  <a:pt x="14667" y="9930"/>
                  <a:pt x="14667" y="9930"/>
                </a:cubicBezTo>
                <a:lnTo>
                  <a:pt x="551" y="10000"/>
                </a:lnTo>
                <a:lnTo>
                  <a:pt x="551" y="6891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0" scaled="0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C" sz="1350" dirty="0"/>
          </a:p>
        </p:txBody>
      </p:sp>
      <p:sp>
        <p:nvSpPr>
          <p:cNvPr id="40" name="Freeform 12"/>
          <p:cNvSpPr>
            <a:spLocks noChangeAspect="1"/>
          </p:cNvSpPr>
          <p:nvPr/>
        </p:nvSpPr>
        <p:spPr bwMode="auto">
          <a:xfrm>
            <a:off x="2055561" y="6039658"/>
            <a:ext cx="1075603" cy="822960"/>
          </a:xfrm>
          <a:custGeom>
            <a:avLst/>
            <a:gdLst>
              <a:gd name="T0" fmla="*/ 0 w 2728"/>
              <a:gd name="T1" fmla="*/ 0 h 358"/>
              <a:gd name="T2" fmla="*/ 2728 w 2728"/>
              <a:gd name="T3" fmla="*/ 0 h 358"/>
              <a:gd name="T4" fmla="*/ 2728 w 2728"/>
              <a:gd name="T5" fmla="*/ 98 h 358"/>
              <a:gd name="T6" fmla="*/ 2620 w 2728"/>
              <a:gd name="T7" fmla="*/ 179 h 358"/>
              <a:gd name="T8" fmla="*/ 2728 w 2728"/>
              <a:gd name="T9" fmla="*/ 260 h 358"/>
              <a:gd name="T10" fmla="*/ 2728 w 2728"/>
              <a:gd name="T11" fmla="*/ 358 h 358"/>
              <a:gd name="T12" fmla="*/ 0 w 2728"/>
              <a:gd name="T13" fmla="*/ 358 h 358"/>
              <a:gd name="T14" fmla="*/ 0 w 2728"/>
              <a:gd name="T15" fmla="*/ 0 h 358"/>
              <a:gd name="connsiteX0" fmla="*/ 5494 w 11243"/>
              <a:gd name="connsiteY0" fmla="*/ 202 h 10202"/>
              <a:gd name="connsiteX1" fmla="*/ 10000 w 11243"/>
              <a:gd name="connsiteY1" fmla="*/ 202 h 10202"/>
              <a:gd name="connsiteX2" fmla="*/ 10000 w 11243"/>
              <a:gd name="connsiteY2" fmla="*/ 2939 h 10202"/>
              <a:gd name="connsiteX3" fmla="*/ 9604 w 11243"/>
              <a:gd name="connsiteY3" fmla="*/ 5202 h 10202"/>
              <a:gd name="connsiteX4" fmla="*/ 10000 w 11243"/>
              <a:gd name="connsiteY4" fmla="*/ 7465 h 10202"/>
              <a:gd name="connsiteX5" fmla="*/ 10000 w 11243"/>
              <a:gd name="connsiteY5" fmla="*/ 10202 h 10202"/>
              <a:gd name="connsiteX6" fmla="*/ 0 w 11243"/>
              <a:gd name="connsiteY6" fmla="*/ 10202 h 10202"/>
              <a:gd name="connsiteX7" fmla="*/ 5494 w 11243"/>
              <a:gd name="connsiteY7" fmla="*/ 202 h 10202"/>
              <a:gd name="connsiteX0" fmla="*/ 5494 w 10333"/>
              <a:gd name="connsiteY0" fmla="*/ 202 h 10202"/>
              <a:gd name="connsiteX1" fmla="*/ 10000 w 10333"/>
              <a:gd name="connsiteY1" fmla="*/ 202 h 10202"/>
              <a:gd name="connsiteX2" fmla="*/ 10000 w 10333"/>
              <a:gd name="connsiteY2" fmla="*/ 2939 h 10202"/>
              <a:gd name="connsiteX3" fmla="*/ 9604 w 10333"/>
              <a:gd name="connsiteY3" fmla="*/ 5202 h 10202"/>
              <a:gd name="connsiteX4" fmla="*/ 10000 w 10333"/>
              <a:gd name="connsiteY4" fmla="*/ 7465 h 10202"/>
              <a:gd name="connsiteX5" fmla="*/ 10000 w 10333"/>
              <a:gd name="connsiteY5" fmla="*/ 10202 h 10202"/>
              <a:gd name="connsiteX6" fmla="*/ 0 w 10333"/>
              <a:gd name="connsiteY6" fmla="*/ 10202 h 10202"/>
              <a:gd name="connsiteX7" fmla="*/ 5494 w 10333"/>
              <a:gd name="connsiteY7" fmla="*/ 202 h 10202"/>
              <a:gd name="connsiteX0" fmla="*/ 263 w 5102"/>
              <a:gd name="connsiteY0" fmla="*/ 202 h 10202"/>
              <a:gd name="connsiteX1" fmla="*/ 4769 w 5102"/>
              <a:gd name="connsiteY1" fmla="*/ 202 h 10202"/>
              <a:gd name="connsiteX2" fmla="*/ 4769 w 5102"/>
              <a:gd name="connsiteY2" fmla="*/ 2939 h 10202"/>
              <a:gd name="connsiteX3" fmla="*/ 4373 w 5102"/>
              <a:gd name="connsiteY3" fmla="*/ 5202 h 10202"/>
              <a:gd name="connsiteX4" fmla="*/ 4769 w 5102"/>
              <a:gd name="connsiteY4" fmla="*/ 7465 h 10202"/>
              <a:gd name="connsiteX5" fmla="*/ 4769 w 5102"/>
              <a:gd name="connsiteY5" fmla="*/ 10202 h 10202"/>
              <a:gd name="connsiteX6" fmla="*/ 0 w 5102"/>
              <a:gd name="connsiteY6" fmla="*/ 10202 h 10202"/>
              <a:gd name="connsiteX7" fmla="*/ 263 w 5102"/>
              <a:gd name="connsiteY7" fmla="*/ 202 h 10202"/>
              <a:gd name="connsiteX0" fmla="*/ 515 w 10095"/>
              <a:gd name="connsiteY0" fmla="*/ 1 h 9803"/>
              <a:gd name="connsiteX1" fmla="*/ 9347 w 10095"/>
              <a:gd name="connsiteY1" fmla="*/ 1 h 9803"/>
              <a:gd name="connsiteX2" fmla="*/ 9347 w 10095"/>
              <a:gd name="connsiteY2" fmla="*/ 2684 h 9803"/>
              <a:gd name="connsiteX3" fmla="*/ 8571 w 10095"/>
              <a:gd name="connsiteY3" fmla="*/ 4902 h 9803"/>
              <a:gd name="connsiteX4" fmla="*/ 9347 w 10095"/>
              <a:gd name="connsiteY4" fmla="*/ 7120 h 9803"/>
              <a:gd name="connsiteX5" fmla="*/ 9347 w 10095"/>
              <a:gd name="connsiteY5" fmla="*/ 9803 h 9803"/>
              <a:gd name="connsiteX6" fmla="*/ 0 w 10095"/>
              <a:gd name="connsiteY6" fmla="*/ 9803 h 9803"/>
              <a:gd name="connsiteX7" fmla="*/ 515 w 10095"/>
              <a:gd name="connsiteY7" fmla="*/ 1 h 9803"/>
              <a:gd name="connsiteX0" fmla="*/ 510 w 9262"/>
              <a:gd name="connsiteY0" fmla="*/ 0 h 9999"/>
              <a:gd name="connsiteX1" fmla="*/ 9259 w 9262"/>
              <a:gd name="connsiteY1" fmla="*/ 0 h 9999"/>
              <a:gd name="connsiteX2" fmla="*/ 9259 w 9262"/>
              <a:gd name="connsiteY2" fmla="*/ 2737 h 9999"/>
              <a:gd name="connsiteX3" fmla="*/ 8490 w 9262"/>
              <a:gd name="connsiteY3" fmla="*/ 5000 h 9999"/>
              <a:gd name="connsiteX4" fmla="*/ 9259 w 9262"/>
              <a:gd name="connsiteY4" fmla="*/ 7262 h 9999"/>
              <a:gd name="connsiteX5" fmla="*/ 9259 w 9262"/>
              <a:gd name="connsiteY5" fmla="*/ 9999 h 9999"/>
              <a:gd name="connsiteX6" fmla="*/ 0 w 9262"/>
              <a:gd name="connsiteY6" fmla="*/ 9999 h 9999"/>
              <a:gd name="connsiteX7" fmla="*/ 510 w 9262"/>
              <a:gd name="connsiteY7" fmla="*/ 0 h 9999"/>
              <a:gd name="connsiteX0" fmla="*/ 5377 w 10000"/>
              <a:gd name="connsiteY0" fmla="*/ 0 h 10000"/>
              <a:gd name="connsiteX1" fmla="*/ 9997 w 10000"/>
              <a:gd name="connsiteY1" fmla="*/ 0 h 10000"/>
              <a:gd name="connsiteX2" fmla="*/ 9997 w 10000"/>
              <a:gd name="connsiteY2" fmla="*/ 2737 h 10000"/>
              <a:gd name="connsiteX3" fmla="*/ 9166 w 10000"/>
              <a:gd name="connsiteY3" fmla="*/ 5001 h 10000"/>
              <a:gd name="connsiteX4" fmla="*/ 9997 w 10000"/>
              <a:gd name="connsiteY4" fmla="*/ 7263 h 10000"/>
              <a:gd name="connsiteX5" fmla="*/ 9997 w 10000"/>
              <a:gd name="connsiteY5" fmla="*/ 10000 h 10000"/>
              <a:gd name="connsiteX6" fmla="*/ 0 w 10000"/>
              <a:gd name="connsiteY6" fmla="*/ 10000 h 10000"/>
              <a:gd name="connsiteX7" fmla="*/ 5377 w 10000"/>
              <a:gd name="connsiteY7" fmla="*/ 0 h 10000"/>
              <a:gd name="connsiteX0" fmla="*/ 85 w 4708"/>
              <a:gd name="connsiteY0" fmla="*/ 0 h 10051"/>
              <a:gd name="connsiteX1" fmla="*/ 4705 w 4708"/>
              <a:gd name="connsiteY1" fmla="*/ 0 h 10051"/>
              <a:gd name="connsiteX2" fmla="*/ 4705 w 4708"/>
              <a:gd name="connsiteY2" fmla="*/ 2737 h 10051"/>
              <a:gd name="connsiteX3" fmla="*/ 3874 w 4708"/>
              <a:gd name="connsiteY3" fmla="*/ 5001 h 10051"/>
              <a:gd name="connsiteX4" fmla="*/ 4705 w 4708"/>
              <a:gd name="connsiteY4" fmla="*/ 7263 h 10051"/>
              <a:gd name="connsiteX5" fmla="*/ 4705 w 4708"/>
              <a:gd name="connsiteY5" fmla="*/ 10000 h 10051"/>
              <a:gd name="connsiteX6" fmla="*/ 0 w 4708"/>
              <a:gd name="connsiteY6" fmla="*/ 10051 h 10051"/>
              <a:gd name="connsiteX7" fmla="*/ 85 w 4708"/>
              <a:gd name="connsiteY7" fmla="*/ 0 h 10051"/>
              <a:gd name="connsiteX0" fmla="*/ 15 w 9834"/>
              <a:gd name="connsiteY0" fmla="*/ 0 h 9970"/>
              <a:gd name="connsiteX1" fmla="*/ 9828 w 9834"/>
              <a:gd name="connsiteY1" fmla="*/ 0 h 9970"/>
              <a:gd name="connsiteX2" fmla="*/ 9828 w 9834"/>
              <a:gd name="connsiteY2" fmla="*/ 2723 h 9970"/>
              <a:gd name="connsiteX3" fmla="*/ 8063 w 9834"/>
              <a:gd name="connsiteY3" fmla="*/ 4976 h 9970"/>
              <a:gd name="connsiteX4" fmla="*/ 9828 w 9834"/>
              <a:gd name="connsiteY4" fmla="*/ 7226 h 9970"/>
              <a:gd name="connsiteX5" fmla="*/ 9828 w 9834"/>
              <a:gd name="connsiteY5" fmla="*/ 9949 h 9970"/>
              <a:gd name="connsiteX6" fmla="*/ 45 w 9834"/>
              <a:gd name="connsiteY6" fmla="*/ 9970 h 9970"/>
              <a:gd name="connsiteX7" fmla="*/ 15 w 9834"/>
              <a:gd name="connsiteY7" fmla="*/ 0 h 9970"/>
              <a:gd name="connsiteX0" fmla="*/ 20 w 10005"/>
              <a:gd name="connsiteY0" fmla="*/ 0 h 10000"/>
              <a:gd name="connsiteX1" fmla="*/ 9999 w 10005"/>
              <a:gd name="connsiteY1" fmla="*/ 0 h 10000"/>
              <a:gd name="connsiteX2" fmla="*/ 9999 w 10005"/>
              <a:gd name="connsiteY2" fmla="*/ 2731 h 10000"/>
              <a:gd name="connsiteX3" fmla="*/ 8204 w 10005"/>
              <a:gd name="connsiteY3" fmla="*/ 4991 h 10000"/>
              <a:gd name="connsiteX4" fmla="*/ 9999 w 10005"/>
              <a:gd name="connsiteY4" fmla="*/ 7248 h 10000"/>
              <a:gd name="connsiteX5" fmla="*/ 9999 w 10005"/>
              <a:gd name="connsiteY5" fmla="*/ 9979 h 10000"/>
              <a:gd name="connsiteX6" fmla="*/ 51 w 10005"/>
              <a:gd name="connsiteY6" fmla="*/ 10000 h 10000"/>
              <a:gd name="connsiteX7" fmla="*/ 20 w 10005"/>
              <a:gd name="connsiteY7" fmla="*/ 0 h 10000"/>
              <a:gd name="connsiteX0" fmla="*/ 1 w 9986"/>
              <a:gd name="connsiteY0" fmla="*/ 0 h 9979"/>
              <a:gd name="connsiteX1" fmla="*/ 9980 w 9986"/>
              <a:gd name="connsiteY1" fmla="*/ 0 h 9979"/>
              <a:gd name="connsiteX2" fmla="*/ 9980 w 9986"/>
              <a:gd name="connsiteY2" fmla="*/ 2731 h 9979"/>
              <a:gd name="connsiteX3" fmla="*/ 8185 w 9986"/>
              <a:gd name="connsiteY3" fmla="*/ 4991 h 9979"/>
              <a:gd name="connsiteX4" fmla="*/ 9980 w 9986"/>
              <a:gd name="connsiteY4" fmla="*/ 7248 h 9979"/>
              <a:gd name="connsiteX5" fmla="*/ 9980 w 9986"/>
              <a:gd name="connsiteY5" fmla="*/ 9979 h 9979"/>
              <a:gd name="connsiteX6" fmla="*/ 3739 w 9986"/>
              <a:gd name="connsiteY6" fmla="*/ 9970 h 9979"/>
              <a:gd name="connsiteX7" fmla="*/ 1 w 9986"/>
              <a:gd name="connsiteY7" fmla="*/ 0 h 9979"/>
              <a:gd name="connsiteX0" fmla="*/ 7 w 6563"/>
              <a:gd name="connsiteY0" fmla="*/ 0 h 10000"/>
              <a:gd name="connsiteX1" fmla="*/ 6557 w 6563"/>
              <a:gd name="connsiteY1" fmla="*/ 0 h 10000"/>
              <a:gd name="connsiteX2" fmla="*/ 6557 w 6563"/>
              <a:gd name="connsiteY2" fmla="*/ 2737 h 10000"/>
              <a:gd name="connsiteX3" fmla="*/ 4759 w 6563"/>
              <a:gd name="connsiteY3" fmla="*/ 5002 h 10000"/>
              <a:gd name="connsiteX4" fmla="*/ 6557 w 6563"/>
              <a:gd name="connsiteY4" fmla="*/ 7263 h 10000"/>
              <a:gd name="connsiteX5" fmla="*/ 6557 w 6563"/>
              <a:gd name="connsiteY5" fmla="*/ 10000 h 10000"/>
              <a:gd name="connsiteX6" fmla="*/ 307 w 6563"/>
              <a:gd name="connsiteY6" fmla="*/ 9991 h 10000"/>
              <a:gd name="connsiteX7" fmla="*/ 7 w 6563"/>
              <a:gd name="connsiteY7" fmla="*/ 0 h 10000"/>
              <a:gd name="connsiteX0" fmla="*/ 30 w 10019"/>
              <a:gd name="connsiteY0" fmla="*/ 0 h 10000"/>
              <a:gd name="connsiteX1" fmla="*/ 10010 w 10019"/>
              <a:gd name="connsiteY1" fmla="*/ 0 h 10000"/>
              <a:gd name="connsiteX2" fmla="*/ 10010 w 10019"/>
              <a:gd name="connsiteY2" fmla="*/ 2737 h 10000"/>
              <a:gd name="connsiteX3" fmla="*/ 7270 w 10019"/>
              <a:gd name="connsiteY3" fmla="*/ 5002 h 10000"/>
              <a:gd name="connsiteX4" fmla="*/ 10010 w 10019"/>
              <a:gd name="connsiteY4" fmla="*/ 7263 h 10000"/>
              <a:gd name="connsiteX5" fmla="*/ 10010 w 10019"/>
              <a:gd name="connsiteY5" fmla="*/ 10000 h 10000"/>
              <a:gd name="connsiteX6" fmla="*/ 77 w 10019"/>
              <a:gd name="connsiteY6" fmla="*/ 9991 h 10000"/>
              <a:gd name="connsiteX7" fmla="*/ 30 w 10019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6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41 w 10030"/>
              <a:gd name="connsiteY0" fmla="*/ 0 h 10000"/>
              <a:gd name="connsiteX1" fmla="*/ 10021 w 10030"/>
              <a:gd name="connsiteY1" fmla="*/ 0 h 10000"/>
              <a:gd name="connsiteX2" fmla="*/ 10021 w 10030"/>
              <a:gd name="connsiteY2" fmla="*/ 2737 h 10000"/>
              <a:gd name="connsiteX3" fmla="*/ 7281 w 10030"/>
              <a:gd name="connsiteY3" fmla="*/ 5002 h 10000"/>
              <a:gd name="connsiteX4" fmla="*/ 10021 w 10030"/>
              <a:gd name="connsiteY4" fmla="*/ 7263 h 10000"/>
              <a:gd name="connsiteX5" fmla="*/ 10021 w 10030"/>
              <a:gd name="connsiteY5" fmla="*/ 10000 h 10000"/>
              <a:gd name="connsiteX6" fmla="*/ 33 w 10030"/>
              <a:gd name="connsiteY6" fmla="*/ 9931 h 10000"/>
              <a:gd name="connsiteX7" fmla="*/ 41 w 10030"/>
              <a:gd name="connsiteY7" fmla="*/ 0 h 10000"/>
              <a:gd name="connsiteX0" fmla="*/ 8 w 9997"/>
              <a:gd name="connsiteY0" fmla="*/ 0 h 10000"/>
              <a:gd name="connsiteX1" fmla="*/ 9988 w 9997"/>
              <a:gd name="connsiteY1" fmla="*/ 0 h 10000"/>
              <a:gd name="connsiteX2" fmla="*/ 9988 w 9997"/>
              <a:gd name="connsiteY2" fmla="*/ 2737 h 10000"/>
              <a:gd name="connsiteX3" fmla="*/ 7248 w 9997"/>
              <a:gd name="connsiteY3" fmla="*/ 5002 h 10000"/>
              <a:gd name="connsiteX4" fmla="*/ 9988 w 9997"/>
              <a:gd name="connsiteY4" fmla="*/ 7263 h 10000"/>
              <a:gd name="connsiteX5" fmla="*/ 9988 w 9997"/>
              <a:gd name="connsiteY5" fmla="*/ 10000 h 10000"/>
              <a:gd name="connsiteX6" fmla="*/ 0 w 9997"/>
              <a:gd name="connsiteY6" fmla="*/ 9931 h 10000"/>
              <a:gd name="connsiteX7" fmla="*/ 8 w 9997"/>
              <a:gd name="connsiteY7" fmla="*/ 0 h 10000"/>
              <a:gd name="connsiteX0" fmla="*/ 8 w 10000"/>
              <a:gd name="connsiteY0" fmla="*/ 0 h 10000"/>
              <a:gd name="connsiteX1" fmla="*/ 9991 w 10000"/>
              <a:gd name="connsiteY1" fmla="*/ 0 h 10000"/>
              <a:gd name="connsiteX2" fmla="*/ 9991 w 10000"/>
              <a:gd name="connsiteY2" fmla="*/ 2737 h 10000"/>
              <a:gd name="connsiteX3" fmla="*/ 7250 w 10000"/>
              <a:gd name="connsiteY3" fmla="*/ 5002 h 10000"/>
              <a:gd name="connsiteX4" fmla="*/ 9991 w 10000"/>
              <a:gd name="connsiteY4" fmla="*/ 7263 h 10000"/>
              <a:gd name="connsiteX5" fmla="*/ 9991 w 10000"/>
              <a:gd name="connsiteY5" fmla="*/ 10000 h 10000"/>
              <a:gd name="connsiteX6" fmla="*/ 0 w 10000"/>
              <a:gd name="connsiteY6" fmla="*/ 9931 h 10000"/>
              <a:gd name="connsiteX7" fmla="*/ 8 w 10000"/>
              <a:gd name="connsiteY7" fmla="*/ 0 h 10000"/>
              <a:gd name="connsiteX0" fmla="*/ 0 w 11860"/>
              <a:gd name="connsiteY0" fmla="*/ 0 h 10000"/>
              <a:gd name="connsiteX1" fmla="*/ 11851 w 11860"/>
              <a:gd name="connsiteY1" fmla="*/ 0 h 10000"/>
              <a:gd name="connsiteX2" fmla="*/ 11851 w 11860"/>
              <a:gd name="connsiteY2" fmla="*/ 2737 h 10000"/>
              <a:gd name="connsiteX3" fmla="*/ 9110 w 11860"/>
              <a:gd name="connsiteY3" fmla="*/ 5002 h 10000"/>
              <a:gd name="connsiteX4" fmla="*/ 11851 w 11860"/>
              <a:gd name="connsiteY4" fmla="*/ 7263 h 10000"/>
              <a:gd name="connsiteX5" fmla="*/ 11851 w 11860"/>
              <a:gd name="connsiteY5" fmla="*/ 10000 h 10000"/>
              <a:gd name="connsiteX6" fmla="*/ 1860 w 11860"/>
              <a:gd name="connsiteY6" fmla="*/ 9931 h 10000"/>
              <a:gd name="connsiteX7" fmla="*/ 0 w 11860"/>
              <a:gd name="connsiteY7" fmla="*/ 0 h 10000"/>
              <a:gd name="connsiteX0" fmla="*/ 36 w 11896"/>
              <a:gd name="connsiteY0" fmla="*/ 0 h 10000"/>
              <a:gd name="connsiteX1" fmla="*/ 11887 w 11896"/>
              <a:gd name="connsiteY1" fmla="*/ 0 h 10000"/>
              <a:gd name="connsiteX2" fmla="*/ 11887 w 11896"/>
              <a:gd name="connsiteY2" fmla="*/ 2737 h 10000"/>
              <a:gd name="connsiteX3" fmla="*/ 9146 w 11896"/>
              <a:gd name="connsiteY3" fmla="*/ 5002 h 10000"/>
              <a:gd name="connsiteX4" fmla="*/ 11887 w 11896"/>
              <a:gd name="connsiteY4" fmla="*/ 7263 h 10000"/>
              <a:gd name="connsiteX5" fmla="*/ 11887 w 11896"/>
              <a:gd name="connsiteY5" fmla="*/ 10000 h 10000"/>
              <a:gd name="connsiteX6" fmla="*/ 0 w 11896"/>
              <a:gd name="connsiteY6" fmla="*/ 9962 h 10000"/>
              <a:gd name="connsiteX7" fmla="*/ 36 w 11896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62 h 10000"/>
              <a:gd name="connsiteX7" fmla="*/ 8 w 11868"/>
              <a:gd name="connsiteY7" fmla="*/ 0 h 10000"/>
              <a:gd name="connsiteX0" fmla="*/ 8 w 11868"/>
              <a:gd name="connsiteY0" fmla="*/ 0 h 10000"/>
              <a:gd name="connsiteX1" fmla="*/ 11859 w 11868"/>
              <a:gd name="connsiteY1" fmla="*/ 0 h 10000"/>
              <a:gd name="connsiteX2" fmla="*/ 11859 w 11868"/>
              <a:gd name="connsiteY2" fmla="*/ 2737 h 10000"/>
              <a:gd name="connsiteX3" fmla="*/ 9118 w 11868"/>
              <a:gd name="connsiteY3" fmla="*/ 5002 h 10000"/>
              <a:gd name="connsiteX4" fmla="*/ 11859 w 11868"/>
              <a:gd name="connsiteY4" fmla="*/ 7263 h 10000"/>
              <a:gd name="connsiteX5" fmla="*/ 11859 w 11868"/>
              <a:gd name="connsiteY5" fmla="*/ 10000 h 10000"/>
              <a:gd name="connsiteX6" fmla="*/ 0 w 11868"/>
              <a:gd name="connsiteY6" fmla="*/ 9993 h 10000"/>
              <a:gd name="connsiteX7" fmla="*/ 8 w 11868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68" h="10000">
                <a:moveTo>
                  <a:pt x="8" y="0"/>
                </a:moveTo>
                <a:lnTo>
                  <a:pt x="11859" y="0"/>
                </a:lnTo>
                <a:cubicBezTo>
                  <a:pt x="11880" y="1480"/>
                  <a:pt x="11859" y="447"/>
                  <a:pt x="11859" y="2737"/>
                </a:cubicBezTo>
                <a:cubicBezTo>
                  <a:pt x="10445" y="2318"/>
                  <a:pt x="9118" y="3436"/>
                  <a:pt x="9118" y="5002"/>
                </a:cubicBezTo>
                <a:cubicBezTo>
                  <a:pt x="9118" y="6565"/>
                  <a:pt x="10465" y="7682"/>
                  <a:pt x="11859" y="7263"/>
                </a:cubicBezTo>
                <a:lnTo>
                  <a:pt x="11859" y="10000"/>
                </a:lnTo>
                <a:lnTo>
                  <a:pt x="0" y="9993"/>
                </a:lnTo>
                <a:cubicBezTo>
                  <a:pt x="9" y="6643"/>
                  <a:pt x="-3" y="3470"/>
                  <a:pt x="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42" name="Freeform 13"/>
          <p:cNvSpPr>
            <a:spLocks noChangeAspect="1"/>
          </p:cNvSpPr>
          <p:nvPr/>
        </p:nvSpPr>
        <p:spPr bwMode="auto">
          <a:xfrm>
            <a:off x="2904935" y="6029854"/>
            <a:ext cx="7775895" cy="825891"/>
          </a:xfrm>
          <a:custGeom>
            <a:avLst/>
            <a:gdLst>
              <a:gd name="T0" fmla="*/ 109 w 1979"/>
              <a:gd name="T1" fmla="*/ 246 h 357"/>
              <a:gd name="T2" fmla="*/ 75 w 1979"/>
              <a:gd name="T3" fmla="*/ 254 h 357"/>
              <a:gd name="T4" fmla="*/ 0 w 1979"/>
              <a:gd name="T5" fmla="*/ 179 h 357"/>
              <a:gd name="T6" fmla="*/ 75 w 1979"/>
              <a:gd name="T7" fmla="*/ 104 h 357"/>
              <a:gd name="T8" fmla="*/ 109 w 1979"/>
              <a:gd name="T9" fmla="*/ 112 h 357"/>
              <a:gd name="T10" fmla="*/ 109 w 1979"/>
              <a:gd name="T11" fmla="*/ 0 h 357"/>
              <a:gd name="T12" fmla="*/ 1979 w 1979"/>
              <a:gd name="T13" fmla="*/ 0 h 357"/>
              <a:gd name="T14" fmla="*/ 1979 w 1979"/>
              <a:gd name="T15" fmla="*/ 357 h 357"/>
              <a:gd name="T16" fmla="*/ 109 w 1979"/>
              <a:gd name="T17" fmla="*/ 357 h 357"/>
              <a:gd name="T18" fmla="*/ 109 w 1979"/>
              <a:gd name="T19" fmla="*/ 246 h 357"/>
              <a:gd name="connsiteX0" fmla="*/ 876 w 12714"/>
              <a:gd name="connsiteY0" fmla="*/ 7079 h 10188"/>
              <a:gd name="connsiteX1" fmla="*/ 704 w 12714"/>
              <a:gd name="connsiteY1" fmla="*/ 7303 h 10188"/>
              <a:gd name="connsiteX2" fmla="*/ 325 w 12714"/>
              <a:gd name="connsiteY2" fmla="*/ 5202 h 10188"/>
              <a:gd name="connsiteX3" fmla="*/ 704 w 12714"/>
              <a:gd name="connsiteY3" fmla="*/ 3101 h 10188"/>
              <a:gd name="connsiteX4" fmla="*/ 876 w 12714"/>
              <a:gd name="connsiteY4" fmla="*/ 3325 h 10188"/>
              <a:gd name="connsiteX5" fmla="*/ 876 w 12714"/>
              <a:gd name="connsiteY5" fmla="*/ 188 h 10188"/>
              <a:gd name="connsiteX6" fmla="*/ 12714 w 12714"/>
              <a:gd name="connsiteY6" fmla="*/ 337 h 10188"/>
              <a:gd name="connsiteX7" fmla="*/ 10325 w 12714"/>
              <a:gd name="connsiteY7" fmla="*/ 10188 h 10188"/>
              <a:gd name="connsiteX8" fmla="*/ 876 w 12714"/>
              <a:gd name="connsiteY8" fmla="*/ 10188 h 10188"/>
              <a:gd name="connsiteX9" fmla="*/ 876 w 12714"/>
              <a:gd name="connsiteY9" fmla="*/ 7079 h 10188"/>
              <a:gd name="connsiteX0" fmla="*/ 551 w 12389"/>
              <a:gd name="connsiteY0" fmla="*/ 7079 h 10188"/>
              <a:gd name="connsiteX1" fmla="*/ 379 w 12389"/>
              <a:gd name="connsiteY1" fmla="*/ 7303 h 10188"/>
              <a:gd name="connsiteX2" fmla="*/ 0 w 12389"/>
              <a:gd name="connsiteY2" fmla="*/ 5202 h 10188"/>
              <a:gd name="connsiteX3" fmla="*/ 379 w 12389"/>
              <a:gd name="connsiteY3" fmla="*/ 3101 h 10188"/>
              <a:gd name="connsiteX4" fmla="*/ 551 w 12389"/>
              <a:gd name="connsiteY4" fmla="*/ 3325 h 10188"/>
              <a:gd name="connsiteX5" fmla="*/ 551 w 12389"/>
              <a:gd name="connsiteY5" fmla="*/ 188 h 10188"/>
              <a:gd name="connsiteX6" fmla="*/ 12389 w 12389"/>
              <a:gd name="connsiteY6" fmla="*/ 337 h 10188"/>
              <a:gd name="connsiteX7" fmla="*/ 10000 w 12389"/>
              <a:gd name="connsiteY7" fmla="*/ 10188 h 10188"/>
              <a:gd name="connsiteX8" fmla="*/ 551 w 12389"/>
              <a:gd name="connsiteY8" fmla="*/ 10188 h 10188"/>
              <a:gd name="connsiteX9" fmla="*/ 551 w 12389"/>
              <a:gd name="connsiteY9" fmla="*/ 7079 h 10188"/>
              <a:gd name="connsiteX0" fmla="*/ 551 w 12389"/>
              <a:gd name="connsiteY0" fmla="*/ 7079 h 10188"/>
              <a:gd name="connsiteX1" fmla="*/ 379 w 12389"/>
              <a:gd name="connsiteY1" fmla="*/ 7303 h 10188"/>
              <a:gd name="connsiteX2" fmla="*/ 0 w 12389"/>
              <a:gd name="connsiteY2" fmla="*/ 5202 h 10188"/>
              <a:gd name="connsiteX3" fmla="*/ 379 w 12389"/>
              <a:gd name="connsiteY3" fmla="*/ 3101 h 10188"/>
              <a:gd name="connsiteX4" fmla="*/ 551 w 12389"/>
              <a:gd name="connsiteY4" fmla="*/ 3325 h 10188"/>
              <a:gd name="connsiteX5" fmla="*/ 551 w 12389"/>
              <a:gd name="connsiteY5" fmla="*/ 188 h 10188"/>
              <a:gd name="connsiteX6" fmla="*/ 12389 w 12389"/>
              <a:gd name="connsiteY6" fmla="*/ 337 h 10188"/>
              <a:gd name="connsiteX7" fmla="*/ 10000 w 12389"/>
              <a:gd name="connsiteY7" fmla="*/ 10188 h 10188"/>
              <a:gd name="connsiteX8" fmla="*/ 551 w 12389"/>
              <a:gd name="connsiteY8" fmla="*/ 10188 h 10188"/>
              <a:gd name="connsiteX9" fmla="*/ 551 w 12389"/>
              <a:gd name="connsiteY9" fmla="*/ 7079 h 10188"/>
              <a:gd name="connsiteX0" fmla="*/ 551 w 12389"/>
              <a:gd name="connsiteY0" fmla="*/ 6891 h 10000"/>
              <a:gd name="connsiteX1" fmla="*/ 379 w 12389"/>
              <a:gd name="connsiteY1" fmla="*/ 7115 h 10000"/>
              <a:gd name="connsiteX2" fmla="*/ 0 w 12389"/>
              <a:gd name="connsiteY2" fmla="*/ 5014 h 10000"/>
              <a:gd name="connsiteX3" fmla="*/ 379 w 12389"/>
              <a:gd name="connsiteY3" fmla="*/ 2913 h 10000"/>
              <a:gd name="connsiteX4" fmla="*/ 551 w 12389"/>
              <a:gd name="connsiteY4" fmla="*/ 3137 h 10000"/>
              <a:gd name="connsiteX5" fmla="*/ 551 w 12389"/>
              <a:gd name="connsiteY5" fmla="*/ 0 h 10000"/>
              <a:gd name="connsiteX6" fmla="*/ 12389 w 12389"/>
              <a:gd name="connsiteY6" fmla="*/ 149 h 10000"/>
              <a:gd name="connsiteX7" fmla="*/ 10000 w 12389"/>
              <a:gd name="connsiteY7" fmla="*/ 10000 h 10000"/>
              <a:gd name="connsiteX8" fmla="*/ 551 w 12389"/>
              <a:gd name="connsiteY8" fmla="*/ 10000 h 10000"/>
              <a:gd name="connsiteX9" fmla="*/ 551 w 12389"/>
              <a:gd name="connsiteY9" fmla="*/ 6891 h 10000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0000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3261"/>
              <a:gd name="connsiteY0" fmla="*/ 7653 h 10762"/>
              <a:gd name="connsiteX1" fmla="*/ 379 w 13261"/>
              <a:gd name="connsiteY1" fmla="*/ 7877 h 10762"/>
              <a:gd name="connsiteX2" fmla="*/ 0 w 13261"/>
              <a:gd name="connsiteY2" fmla="*/ 5776 h 10762"/>
              <a:gd name="connsiteX3" fmla="*/ 379 w 13261"/>
              <a:gd name="connsiteY3" fmla="*/ 3675 h 10762"/>
              <a:gd name="connsiteX4" fmla="*/ 551 w 13261"/>
              <a:gd name="connsiteY4" fmla="*/ 3899 h 10762"/>
              <a:gd name="connsiteX5" fmla="*/ 551 w 13261"/>
              <a:gd name="connsiteY5" fmla="*/ 762 h 10762"/>
              <a:gd name="connsiteX6" fmla="*/ 12410 w 13261"/>
              <a:gd name="connsiteY6" fmla="*/ 735 h 10762"/>
              <a:gd name="connsiteX7" fmla="*/ 12327 w 13261"/>
              <a:gd name="connsiteY7" fmla="*/ 10762 h 10762"/>
              <a:gd name="connsiteX8" fmla="*/ 551 w 13261"/>
              <a:gd name="connsiteY8" fmla="*/ 10762 h 10762"/>
              <a:gd name="connsiteX9" fmla="*/ 551 w 13261"/>
              <a:gd name="connsiteY9" fmla="*/ 7653 h 10762"/>
              <a:gd name="connsiteX0" fmla="*/ 551 w 13261"/>
              <a:gd name="connsiteY0" fmla="*/ 6918 h 10027"/>
              <a:gd name="connsiteX1" fmla="*/ 379 w 13261"/>
              <a:gd name="connsiteY1" fmla="*/ 7142 h 10027"/>
              <a:gd name="connsiteX2" fmla="*/ 0 w 13261"/>
              <a:gd name="connsiteY2" fmla="*/ 5041 h 10027"/>
              <a:gd name="connsiteX3" fmla="*/ 379 w 13261"/>
              <a:gd name="connsiteY3" fmla="*/ 2940 h 10027"/>
              <a:gd name="connsiteX4" fmla="*/ 551 w 13261"/>
              <a:gd name="connsiteY4" fmla="*/ 3164 h 10027"/>
              <a:gd name="connsiteX5" fmla="*/ 551 w 13261"/>
              <a:gd name="connsiteY5" fmla="*/ 27 h 10027"/>
              <a:gd name="connsiteX6" fmla="*/ 12410 w 13261"/>
              <a:gd name="connsiteY6" fmla="*/ 0 h 10027"/>
              <a:gd name="connsiteX7" fmla="*/ 12327 w 13261"/>
              <a:gd name="connsiteY7" fmla="*/ 10027 h 10027"/>
              <a:gd name="connsiteX8" fmla="*/ 551 w 13261"/>
              <a:gd name="connsiteY8" fmla="*/ 10027 h 10027"/>
              <a:gd name="connsiteX9" fmla="*/ 551 w 13261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27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59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359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10"/>
              <a:gd name="connsiteY0" fmla="*/ 6918 h 10027"/>
              <a:gd name="connsiteX1" fmla="*/ 379 w 12410"/>
              <a:gd name="connsiteY1" fmla="*/ 7142 h 10027"/>
              <a:gd name="connsiteX2" fmla="*/ 0 w 12410"/>
              <a:gd name="connsiteY2" fmla="*/ 5041 h 10027"/>
              <a:gd name="connsiteX3" fmla="*/ 379 w 12410"/>
              <a:gd name="connsiteY3" fmla="*/ 2940 h 10027"/>
              <a:gd name="connsiteX4" fmla="*/ 551 w 12410"/>
              <a:gd name="connsiteY4" fmla="*/ 3164 h 10027"/>
              <a:gd name="connsiteX5" fmla="*/ 551 w 12410"/>
              <a:gd name="connsiteY5" fmla="*/ 27 h 10027"/>
              <a:gd name="connsiteX6" fmla="*/ 12410 w 12410"/>
              <a:gd name="connsiteY6" fmla="*/ 0 h 10027"/>
              <a:gd name="connsiteX7" fmla="*/ 12401 w 12410"/>
              <a:gd name="connsiteY7" fmla="*/ 10027 h 10027"/>
              <a:gd name="connsiteX8" fmla="*/ 551 w 12410"/>
              <a:gd name="connsiteY8" fmla="*/ 10027 h 10027"/>
              <a:gd name="connsiteX9" fmla="*/ 551 w 12410"/>
              <a:gd name="connsiteY9" fmla="*/ 6918 h 10027"/>
              <a:gd name="connsiteX0" fmla="*/ 551 w 12422"/>
              <a:gd name="connsiteY0" fmla="*/ 6918 h 10027"/>
              <a:gd name="connsiteX1" fmla="*/ 379 w 12422"/>
              <a:gd name="connsiteY1" fmla="*/ 7142 h 10027"/>
              <a:gd name="connsiteX2" fmla="*/ 0 w 12422"/>
              <a:gd name="connsiteY2" fmla="*/ 5041 h 10027"/>
              <a:gd name="connsiteX3" fmla="*/ 379 w 12422"/>
              <a:gd name="connsiteY3" fmla="*/ 2940 h 10027"/>
              <a:gd name="connsiteX4" fmla="*/ 551 w 12422"/>
              <a:gd name="connsiteY4" fmla="*/ 3164 h 10027"/>
              <a:gd name="connsiteX5" fmla="*/ 551 w 12422"/>
              <a:gd name="connsiteY5" fmla="*/ 27 h 10027"/>
              <a:gd name="connsiteX6" fmla="*/ 12410 w 12422"/>
              <a:gd name="connsiteY6" fmla="*/ 0 h 10027"/>
              <a:gd name="connsiteX7" fmla="*/ 12422 w 12422"/>
              <a:gd name="connsiteY7" fmla="*/ 10027 h 10027"/>
              <a:gd name="connsiteX8" fmla="*/ 551 w 12422"/>
              <a:gd name="connsiteY8" fmla="*/ 10027 h 10027"/>
              <a:gd name="connsiteX9" fmla="*/ 551 w 12422"/>
              <a:gd name="connsiteY9" fmla="*/ 6918 h 10027"/>
              <a:gd name="connsiteX0" fmla="*/ 551 w 12411"/>
              <a:gd name="connsiteY0" fmla="*/ 6918 h 10027"/>
              <a:gd name="connsiteX1" fmla="*/ 379 w 12411"/>
              <a:gd name="connsiteY1" fmla="*/ 7142 h 10027"/>
              <a:gd name="connsiteX2" fmla="*/ 0 w 12411"/>
              <a:gd name="connsiteY2" fmla="*/ 5041 h 10027"/>
              <a:gd name="connsiteX3" fmla="*/ 379 w 12411"/>
              <a:gd name="connsiteY3" fmla="*/ 2940 h 10027"/>
              <a:gd name="connsiteX4" fmla="*/ 551 w 12411"/>
              <a:gd name="connsiteY4" fmla="*/ 3164 h 10027"/>
              <a:gd name="connsiteX5" fmla="*/ 551 w 12411"/>
              <a:gd name="connsiteY5" fmla="*/ 27 h 10027"/>
              <a:gd name="connsiteX6" fmla="*/ 12410 w 12411"/>
              <a:gd name="connsiteY6" fmla="*/ 0 h 10027"/>
              <a:gd name="connsiteX7" fmla="*/ 12411 w 12411"/>
              <a:gd name="connsiteY7" fmla="*/ 10027 h 10027"/>
              <a:gd name="connsiteX8" fmla="*/ 551 w 12411"/>
              <a:gd name="connsiteY8" fmla="*/ 10027 h 10027"/>
              <a:gd name="connsiteX9" fmla="*/ 551 w 12411"/>
              <a:gd name="connsiteY9" fmla="*/ 6918 h 10027"/>
              <a:gd name="connsiteX0" fmla="*/ 551 w 14809"/>
              <a:gd name="connsiteY0" fmla="*/ 6918 h 10027"/>
              <a:gd name="connsiteX1" fmla="*/ 379 w 14809"/>
              <a:gd name="connsiteY1" fmla="*/ 7142 h 10027"/>
              <a:gd name="connsiteX2" fmla="*/ 0 w 14809"/>
              <a:gd name="connsiteY2" fmla="*/ 5041 h 10027"/>
              <a:gd name="connsiteX3" fmla="*/ 379 w 14809"/>
              <a:gd name="connsiteY3" fmla="*/ 2940 h 10027"/>
              <a:gd name="connsiteX4" fmla="*/ 551 w 14809"/>
              <a:gd name="connsiteY4" fmla="*/ 3164 h 10027"/>
              <a:gd name="connsiteX5" fmla="*/ 551 w 14809"/>
              <a:gd name="connsiteY5" fmla="*/ 27 h 10027"/>
              <a:gd name="connsiteX6" fmla="*/ 14809 w 14809"/>
              <a:gd name="connsiteY6" fmla="*/ 0 h 10027"/>
              <a:gd name="connsiteX7" fmla="*/ 12411 w 14809"/>
              <a:gd name="connsiteY7" fmla="*/ 10027 h 10027"/>
              <a:gd name="connsiteX8" fmla="*/ 551 w 14809"/>
              <a:gd name="connsiteY8" fmla="*/ 10027 h 10027"/>
              <a:gd name="connsiteX9" fmla="*/ 551 w 14809"/>
              <a:gd name="connsiteY9" fmla="*/ 6918 h 10027"/>
              <a:gd name="connsiteX0" fmla="*/ 551 w 14815"/>
              <a:gd name="connsiteY0" fmla="*/ 6918 h 10027"/>
              <a:gd name="connsiteX1" fmla="*/ 379 w 14815"/>
              <a:gd name="connsiteY1" fmla="*/ 7142 h 10027"/>
              <a:gd name="connsiteX2" fmla="*/ 0 w 14815"/>
              <a:gd name="connsiteY2" fmla="*/ 5041 h 10027"/>
              <a:gd name="connsiteX3" fmla="*/ 379 w 14815"/>
              <a:gd name="connsiteY3" fmla="*/ 2940 h 10027"/>
              <a:gd name="connsiteX4" fmla="*/ 551 w 14815"/>
              <a:gd name="connsiteY4" fmla="*/ 3164 h 10027"/>
              <a:gd name="connsiteX5" fmla="*/ 551 w 14815"/>
              <a:gd name="connsiteY5" fmla="*/ 27 h 10027"/>
              <a:gd name="connsiteX6" fmla="*/ 14809 w 14815"/>
              <a:gd name="connsiteY6" fmla="*/ 0 h 10027"/>
              <a:gd name="connsiteX7" fmla="*/ 14815 w 14815"/>
              <a:gd name="connsiteY7" fmla="*/ 10002 h 10027"/>
              <a:gd name="connsiteX8" fmla="*/ 551 w 14815"/>
              <a:gd name="connsiteY8" fmla="*/ 10027 h 10027"/>
              <a:gd name="connsiteX9" fmla="*/ 551 w 14815"/>
              <a:gd name="connsiteY9" fmla="*/ 6918 h 10027"/>
              <a:gd name="connsiteX0" fmla="*/ 551 w 17244"/>
              <a:gd name="connsiteY0" fmla="*/ 6971 h 10080"/>
              <a:gd name="connsiteX1" fmla="*/ 379 w 17244"/>
              <a:gd name="connsiteY1" fmla="*/ 7195 h 10080"/>
              <a:gd name="connsiteX2" fmla="*/ 0 w 17244"/>
              <a:gd name="connsiteY2" fmla="*/ 5094 h 10080"/>
              <a:gd name="connsiteX3" fmla="*/ 379 w 17244"/>
              <a:gd name="connsiteY3" fmla="*/ 2993 h 10080"/>
              <a:gd name="connsiteX4" fmla="*/ 551 w 17244"/>
              <a:gd name="connsiteY4" fmla="*/ 3217 h 10080"/>
              <a:gd name="connsiteX5" fmla="*/ 551 w 17244"/>
              <a:gd name="connsiteY5" fmla="*/ 80 h 10080"/>
              <a:gd name="connsiteX6" fmla="*/ 17244 w 17244"/>
              <a:gd name="connsiteY6" fmla="*/ 0 h 10080"/>
              <a:gd name="connsiteX7" fmla="*/ 14815 w 17244"/>
              <a:gd name="connsiteY7" fmla="*/ 10055 h 10080"/>
              <a:gd name="connsiteX8" fmla="*/ 551 w 17244"/>
              <a:gd name="connsiteY8" fmla="*/ 10080 h 10080"/>
              <a:gd name="connsiteX9" fmla="*/ 551 w 17244"/>
              <a:gd name="connsiteY9" fmla="*/ 6971 h 10080"/>
              <a:gd name="connsiteX0" fmla="*/ 551 w 17244"/>
              <a:gd name="connsiteY0" fmla="*/ 6971 h 10080"/>
              <a:gd name="connsiteX1" fmla="*/ 379 w 17244"/>
              <a:gd name="connsiteY1" fmla="*/ 7195 h 10080"/>
              <a:gd name="connsiteX2" fmla="*/ 0 w 17244"/>
              <a:gd name="connsiteY2" fmla="*/ 5094 h 10080"/>
              <a:gd name="connsiteX3" fmla="*/ 379 w 17244"/>
              <a:gd name="connsiteY3" fmla="*/ 2993 h 10080"/>
              <a:gd name="connsiteX4" fmla="*/ 551 w 17244"/>
              <a:gd name="connsiteY4" fmla="*/ 3217 h 10080"/>
              <a:gd name="connsiteX5" fmla="*/ 551 w 17244"/>
              <a:gd name="connsiteY5" fmla="*/ 80 h 10080"/>
              <a:gd name="connsiteX6" fmla="*/ 17244 w 17244"/>
              <a:gd name="connsiteY6" fmla="*/ 0 h 10080"/>
              <a:gd name="connsiteX7" fmla="*/ 17241 w 17244"/>
              <a:gd name="connsiteY7" fmla="*/ 10002 h 10080"/>
              <a:gd name="connsiteX8" fmla="*/ 551 w 17244"/>
              <a:gd name="connsiteY8" fmla="*/ 10080 h 10080"/>
              <a:gd name="connsiteX9" fmla="*/ 551 w 17244"/>
              <a:gd name="connsiteY9" fmla="*/ 6971 h 10080"/>
              <a:gd name="connsiteX0" fmla="*/ 551 w 17260"/>
              <a:gd name="connsiteY0" fmla="*/ 6971 h 10080"/>
              <a:gd name="connsiteX1" fmla="*/ 379 w 17260"/>
              <a:gd name="connsiteY1" fmla="*/ 7195 h 10080"/>
              <a:gd name="connsiteX2" fmla="*/ 0 w 17260"/>
              <a:gd name="connsiteY2" fmla="*/ 5094 h 10080"/>
              <a:gd name="connsiteX3" fmla="*/ 379 w 17260"/>
              <a:gd name="connsiteY3" fmla="*/ 2993 h 10080"/>
              <a:gd name="connsiteX4" fmla="*/ 551 w 17260"/>
              <a:gd name="connsiteY4" fmla="*/ 3217 h 10080"/>
              <a:gd name="connsiteX5" fmla="*/ 551 w 17260"/>
              <a:gd name="connsiteY5" fmla="*/ 80 h 10080"/>
              <a:gd name="connsiteX6" fmla="*/ 17244 w 17260"/>
              <a:gd name="connsiteY6" fmla="*/ 0 h 10080"/>
              <a:gd name="connsiteX7" fmla="*/ 17260 w 17260"/>
              <a:gd name="connsiteY7" fmla="*/ 10002 h 10080"/>
              <a:gd name="connsiteX8" fmla="*/ 551 w 17260"/>
              <a:gd name="connsiteY8" fmla="*/ 10080 h 10080"/>
              <a:gd name="connsiteX9" fmla="*/ 551 w 17260"/>
              <a:gd name="connsiteY9" fmla="*/ 6971 h 10080"/>
              <a:gd name="connsiteX0" fmla="*/ 551 w 17250"/>
              <a:gd name="connsiteY0" fmla="*/ 6971 h 10108"/>
              <a:gd name="connsiteX1" fmla="*/ 379 w 17250"/>
              <a:gd name="connsiteY1" fmla="*/ 7195 h 10108"/>
              <a:gd name="connsiteX2" fmla="*/ 0 w 17250"/>
              <a:gd name="connsiteY2" fmla="*/ 5094 h 10108"/>
              <a:gd name="connsiteX3" fmla="*/ 379 w 17250"/>
              <a:gd name="connsiteY3" fmla="*/ 2993 h 10108"/>
              <a:gd name="connsiteX4" fmla="*/ 551 w 17250"/>
              <a:gd name="connsiteY4" fmla="*/ 3217 h 10108"/>
              <a:gd name="connsiteX5" fmla="*/ 551 w 17250"/>
              <a:gd name="connsiteY5" fmla="*/ 80 h 10108"/>
              <a:gd name="connsiteX6" fmla="*/ 17244 w 17250"/>
              <a:gd name="connsiteY6" fmla="*/ 0 h 10108"/>
              <a:gd name="connsiteX7" fmla="*/ 17250 w 17250"/>
              <a:gd name="connsiteY7" fmla="*/ 10108 h 10108"/>
              <a:gd name="connsiteX8" fmla="*/ 551 w 17250"/>
              <a:gd name="connsiteY8" fmla="*/ 10080 h 10108"/>
              <a:gd name="connsiteX9" fmla="*/ 551 w 17250"/>
              <a:gd name="connsiteY9" fmla="*/ 6971 h 10108"/>
              <a:gd name="connsiteX0" fmla="*/ 551 w 17250"/>
              <a:gd name="connsiteY0" fmla="*/ 6971 h 10108"/>
              <a:gd name="connsiteX1" fmla="*/ 379 w 17250"/>
              <a:gd name="connsiteY1" fmla="*/ 7195 h 10108"/>
              <a:gd name="connsiteX2" fmla="*/ 0 w 17250"/>
              <a:gd name="connsiteY2" fmla="*/ 5094 h 10108"/>
              <a:gd name="connsiteX3" fmla="*/ 379 w 17250"/>
              <a:gd name="connsiteY3" fmla="*/ 2993 h 10108"/>
              <a:gd name="connsiteX4" fmla="*/ 551 w 17250"/>
              <a:gd name="connsiteY4" fmla="*/ 3217 h 10108"/>
              <a:gd name="connsiteX5" fmla="*/ 551 w 17250"/>
              <a:gd name="connsiteY5" fmla="*/ 80 h 10108"/>
              <a:gd name="connsiteX6" fmla="*/ 17244 w 17250"/>
              <a:gd name="connsiteY6" fmla="*/ 0 h 10108"/>
              <a:gd name="connsiteX7" fmla="*/ 17250 w 17250"/>
              <a:gd name="connsiteY7" fmla="*/ 10108 h 10108"/>
              <a:gd name="connsiteX8" fmla="*/ 551 w 17250"/>
              <a:gd name="connsiteY8" fmla="*/ 10080 h 10108"/>
              <a:gd name="connsiteX9" fmla="*/ 551 w 17250"/>
              <a:gd name="connsiteY9" fmla="*/ 6971 h 10108"/>
              <a:gd name="connsiteX0" fmla="*/ 551 w 17250"/>
              <a:gd name="connsiteY0" fmla="*/ 7035 h 10172"/>
              <a:gd name="connsiteX1" fmla="*/ 379 w 17250"/>
              <a:gd name="connsiteY1" fmla="*/ 7259 h 10172"/>
              <a:gd name="connsiteX2" fmla="*/ 0 w 17250"/>
              <a:gd name="connsiteY2" fmla="*/ 5158 h 10172"/>
              <a:gd name="connsiteX3" fmla="*/ 379 w 17250"/>
              <a:gd name="connsiteY3" fmla="*/ 3057 h 10172"/>
              <a:gd name="connsiteX4" fmla="*/ 551 w 17250"/>
              <a:gd name="connsiteY4" fmla="*/ 3281 h 10172"/>
              <a:gd name="connsiteX5" fmla="*/ 551 w 17250"/>
              <a:gd name="connsiteY5" fmla="*/ 144 h 10172"/>
              <a:gd name="connsiteX6" fmla="*/ 17244 w 17250"/>
              <a:gd name="connsiteY6" fmla="*/ 0 h 10172"/>
              <a:gd name="connsiteX7" fmla="*/ 17250 w 17250"/>
              <a:gd name="connsiteY7" fmla="*/ 10172 h 10172"/>
              <a:gd name="connsiteX8" fmla="*/ 551 w 17250"/>
              <a:gd name="connsiteY8" fmla="*/ 10144 h 10172"/>
              <a:gd name="connsiteX9" fmla="*/ 551 w 17250"/>
              <a:gd name="connsiteY9" fmla="*/ 7035 h 10172"/>
              <a:gd name="connsiteX0" fmla="*/ 551 w 17244"/>
              <a:gd name="connsiteY0" fmla="*/ 7035 h 10144"/>
              <a:gd name="connsiteX1" fmla="*/ 379 w 17244"/>
              <a:gd name="connsiteY1" fmla="*/ 7259 h 10144"/>
              <a:gd name="connsiteX2" fmla="*/ 0 w 17244"/>
              <a:gd name="connsiteY2" fmla="*/ 5158 h 10144"/>
              <a:gd name="connsiteX3" fmla="*/ 379 w 17244"/>
              <a:gd name="connsiteY3" fmla="*/ 3057 h 10144"/>
              <a:gd name="connsiteX4" fmla="*/ 551 w 17244"/>
              <a:gd name="connsiteY4" fmla="*/ 3281 h 10144"/>
              <a:gd name="connsiteX5" fmla="*/ 551 w 17244"/>
              <a:gd name="connsiteY5" fmla="*/ 144 h 10144"/>
              <a:gd name="connsiteX6" fmla="*/ 17244 w 17244"/>
              <a:gd name="connsiteY6" fmla="*/ 0 h 10144"/>
              <a:gd name="connsiteX7" fmla="*/ 17244 w 17244"/>
              <a:gd name="connsiteY7" fmla="*/ 10140 h 10144"/>
              <a:gd name="connsiteX8" fmla="*/ 551 w 17244"/>
              <a:gd name="connsiteY8" fmla="*/ 10144 h 10144"/>
              <a:gd name="connsiteX9" fmla="*/ 551 w 17244"/>
              <a:gd name="connsiteY9" fmla="*/ 7035 h 1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44" h="10144">
                <a:moveTo>
                  <a:pt x="551" y="7035"/>
                </a:moveTo>
                <a:cubicBezTo>
                  <a:pt x="500" y="7175"/>
                  <a:pt x="440" y="7259"/>
                  <a:pt x="379" y="7259"/>
                </a:cubicBezTo>
                <a:cubicBezTo>
                  <a:pt x="167" y="7259"/>
                  <a:pt x="0" y="6306"/>
                  <a:pt x="0" y="5158"/>
                </a:cubicBezTo>
                <a:cubicBezTo>
                  <a:pt x="0" y="3982"/>
                  <a:pt x="167" y="3057"/>
                  <a:pt x="379" y="3057"/>
                </a:cubicBezTo>
                <a:cubicBezTo>
                  <a:pt x="440" y="3057"/>
                  <a:pt x="500" y="3141"/>
                  <a:pt x="551" y="3281"/>
                </a:cubicBezTo>
                <a:cubicBezTo>
                  <a:pt x="551" y="144"/>
                  <a:pt x="553" y="1534"/>
                  <a:pt x="551" y="144"/>
                </a:cubicBezTo>
                <a:lnTo>
                  <a:pt x="17244" y="0"/>
                </a:lnTo>
                <a:cubicBezTo>
                  <a:pt x="17240" y="5005"/>
                  <a:pt x="17244" y="10140"/>
                  <a:pt x="17244" y="10140"/>
                </a:cubicBezTo>
                <a:lnTo>
                  <a:pt x="551" y="10144"/>
                </a:lnTo>
                <a:lnTo>
                  <a:pt x="551" y="7035"/>
                </a:lnTo>
                <a:close/>
              </a:path>
            </a:pathLst>
          </a:cu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C" sz="1350" dirty="0"/>
          </a:p>
        </p:txBody>
      </p:sp>
      <p:sp>
        <p:nvSpPr>
          <p:cNvPr id="45" name="TextBox 44"/>
          <p:cNvSpPr txBox="1"/>
          <p:nvPr/>
        </p:nvSpPr>
        <p:spPr>
          <a:xfrm>
            <a:off x="2023823" y="6077094"/>
            <a:ext cx="1107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43609" y="5239839"/>
            <a:ext cx="1107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solidFill>
                  <a:schemeClr val="bg2"/>
                </a:solidFill>
              </a:rPr>
              <a:t>2</a:t>
            </a:r>
            <a:endParaRPr lang="es-EC" sz="240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63828" y="4408941"/>
            <a:ext cx="1107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solidFill>
                  <a:schemeClr val="bg1"/>
                </a:solidFill>
              </a:rPr>
              <a:t>3</a:t>
            </a:r>
            <a:endParaRPr lang="es-EC" sz="24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24695" y="3592722"/>
            <a:ext cx="1107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/>
              <a:t>4</a:t>
            </a:r>
            <a:endParaRPr lang="es-EC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5491600" y="4463178"/>
            <a:ext cx="5253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Diseñar un modelo de logística de distribución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77451" y="3640247"/>
            <a:ext cx="4167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Comparar modelos de gestión </a:t>
            </a:r>
          </a:p>
          <a:p>
            <a:r>
              <a:rPr lang="es-EC" sz="2000" dirty="0"/>
              <a:t>(antiguo vs propuesto)</a:t>
            </a:r>
            <a:endParaRPr lang="es-ES" sz="2000" dirty="0"/>
          </a:p>
          <a:p>
            <a:endParaRPr lang="es-EC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4357906" y="5276422"/>
            <a:ext cx="6348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solidFill>
                  <a:schemeClr val="bg1"/>
                </a:solidFill>
              </a:rPr>
              <a:t>Destacar la gestión de Inventario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254359" y="6116988"/>
            <a:ext cx="7289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Diagnosticar las Pymes</a:t>
            </a:r>
          </a:p>
        </p:txBody>
      </p:sp>
      <p:grpSp>
        <p:nvGrpSpPr>
          <p:cNvPr id="55" name="Group 4"/>
          <p:cNvGrpSpPr>
            <a:grpSpLocks noChangeAspect="1"/>
          </p:cNvGrpSpPr>
          <p:nvPr/>
        </p:nvGrpSpPr>
        <p:grpSpPr bwMode="auto">
          <a:xfrm>
            <a:off x="3348631" y="3467845"/>
            <a:ext cx="692942" cy="1737360"/>
            <a:chOff x="864" y="542"/>
            <a:chExt cx="1453" cy="3643"/>
          </a:xfrm>
        </p:grpSpPr>
        <p:sp>
          <p:nvSpPr>
            <p:cNvPr id="56" name="AutoShape 3"/>
            <p:cNvSpPr>
              <a:spLocks noChangeAspect="1" noChangeArrowheads="1" noTextEdit="1"/>
            </p:cNvSpPr>
            <p:nvPr/>
          </p:nvSpPr>
          <p:spPr bwMode="auto">
            <a:xfrm>
              <a:off x="864" y="542"/>
              <a:ext cx="1453" cy="3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C" sz="1350" dirty="0"/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>
              <a:off x="1187" y="507"/>
              <a:ext cx="719" cy="717"/>
            </a:xfrm>
            <a:custGeom>
              <a:avLst/>
              <a:gdLst>
                <a:gd name="T0" fmla="*/ 281 w 303"/>
                <a:gd name="T1" fmla="*/ 112 h 303"/>
                <a:gd name="T2" fmla="*/ 191 w 303"/>
                <a:gd name="T3" fmla="*/ 281 h 303"/>
                <a:gd name="T4" fmla="*/ 22 w 303"/>
                <a:gd name="T5" fmla="*/ 192 h 303"/>
                <a:gd name="T6" fmla="*/ 112 w 303"/>
                <a:gd name="T7" fmla="*/ 22 h 303"/>
                <a:gd name="T8" fmla="*/ 281 w 303"/>
                <a:gd name="T9" fmla="*/ 11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303">
                  <a:moveTo>
                    <a:pt x="281" y="112"/>
                  </a:moveTo>
                  <a:cubicBezTo>
                    <a:pt x="303" y="184"/>
                    <a:pt x="263" y="259"/>
                    <a:pt x="191" y="281"/>
                  </a:cubicBezTo>
                  <a:cubicBezTo>
                    <a:pt x="120" y="303"/>
                    <a:pt x="44" y="263"/>
                    <a:pt x="22" y="192"/>
                  </a:cubicBezTo>
                  <a:cubicBezTo>
                    <a:pt x="0" y="120"/>
                    <a:pt x="40" y="44"/>
                    <a:pt x="112" y="22"/>
                  </a:cubicBezTo>
                  <a:cubicBezTo>
                    <a:pt x="183" y="0"/>
                    <a:pt x="259" y="41"/>
                    <a:pt x="281" y="1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C" sz="1350" dirty="0"/>
            </a:p>
          </p:txBody>
        </p:sp>
        <p:sp>
          <p:nvSpPr>
            <p:cNvPr id="58" name="Freeform 6"/>
            <p:cNvSpPr>
              <a:spLocks/>
            </p:cNvSpPr>
            <p:nvPr/>
          </p:nvSpPr>
          <p:spPr bwMode="auto">
            <a:xfrm>
              <a:off x="1431" y="1292"/>
              <a:ext cx="254" cy="909"/>
            </a:xfrm>
            <a:custGeom>
              <a:avLst/>
              <a:gdLst>
                <a:gd name="T0" fmla="*/ 58 w 107"/>
                <a:gd name="T1" fmla="*/ 0 h 384"/>
                <a:gd name="T2" fmla="*/ 102 w 107"/>
                <a:gd name="T3" fmla="*/ 35 h 384"/>
                <a:gd name="T4" fmla="*/ 73 w 107"/>
                <a:gd name="T5" fmla="*/ 64 h 384"/>
                <a:gd name="T6" fmla="*/ 107 w 107"/>
                <a:gd name="T7" fmla="*/ 312 h 384"/>
                <a:gd name="T8" fmla="*/ 62 w 107"/>
                <a:gd name="T9" fmla="*/ 378 h 384"/>
                <a:gd name="T10" fmla="*/ 44 w 107"/>
                <a:gd name="T11" fmla="*/ 370 h 384"/>
                <a:gd name="T12" fmla="*/ 0 w 107"/>
                <a:gd name="T13" fmla="*/ 314 h 384"/>
                <a:gd name="T14" fmla="*/ 36 w 107"/>
                <a:gd name="T15" fmla="*/ 76 h 384"/>
                <a:gd name="T16" fmla="*/ 17 w 107"/>
                <a:gd name="T17" fmla="*/ 33 h 384"/>
                <a:gd name="T18" fmla="*/ 58 w 107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384">
                  <a:moveTo>
                    <a:pt x="58" y="0"/>
                  </a:moveTo>
                  <a:cubicBezTo>
                    <a:pt x="67" y="9"/>
                    <a:pt x="80" y="21"/>
                    <a:pt x="102" y="35"/>
                  </a:cubicBezTo>
                  <a:cubicBezTo>
                    <a:pt x="93" y="42"/>
                    <a:pt x="79" y="60"/>
                    <a:pt x="73" y="64"/>
                  </a:cubicBezTo>
                  <a:cubicBezTo>
                    <a:pt x="74" y="77"/>
                    <a:pt x="93" y="264"/>
                    <a:pt x="107" y="312"/>
                  </a:cubicBezTo>
                  <a:cubicBezTo>
                    <a:pt x="107" y="312"/>
                    <a:pt x="66" y="372"/>
                    <a:pt x="62" y="378"/>
                  </a:cubicBezTo>
                  <a:cubicBezTo>
                    <a:pt x="59" y="384"/>
                    <a:pt x="52" y="381"/>
                    <a:pt x="44" y="370"/>
                  </a:cubicBezTo>
                  <a:cubicBezTo>
                    <a:pt x="36" y="360"/>
                    <a:pt x="4" y="324"/>
                    <a:pt x="0" y="314"/>
                  </a:cubicBezTo>
                  <a:cubicBezTo>
                    <a:pt x="5" y="281"/>
                    <a:pt x="27" y="112"/>
                    <a:pt x="36" y="76"/>
                  </a:cubicBezTo>
                  <a:cubicBezTo>
                    <a:pt x="31" y="48"/>
                    <a:pt x="25" y="48"/>
                    <a:pt x="17" y="33"/>
                  </a:cubicBezTo>
                  <a:cubicBezTo>
                    <a:pt x="43" y="14"/>
                    <a:pt x="46" y="11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C" sz="1350" dirty="0"/>
            </a:p>
          </p:txBody>
        </p:sp>
        <p:sp>
          <p:nvSpPr>
            <p:cNvPr id="59" name="Freeform 7"/>
            <p:cNvSpPr>
              <a:spLocks/>
            </p:cNvSpPr>
            <p:nvPr/>
          </p:nvSpPr>
          <p:spPr bwMode="auto">
            <a:xfrm>
              <a:off x="838" y="1219"/>
              <a:ext cx="1519" cy="3049"/>
            </a:xfrm>
            <a:custGeom>
              <a:avLst/>
              <a:gdLst>
                <a:gd name="T0" fmla="*/ 12 w 640"/>
                <a:gd name="T1" fmla="*/ 470 h 1288"/>
                <a:gd name="T2" fmla="*/ 114 w 640"/>
                <a:gd name="T3" fmla="*/ 47 h 1288"/>
                <a:gd name="T4" fmla="*/ 230 w 640"/>
                <a:gd name="T5" fmla="*/ 6 h 1288"/>
                <a:gd name="T6" fmla="*/ 235 w 640"/>
                <a:gd name="T7" fmla="*/ 25 h 1288"/>
                <a:gd name="T8" fmla="*/ 235 w 640"/>
                <a:gd name="T9" fmla="*/ 170 h 1288"/>
                <a:gd name="T10" fmla="*/ 259 w 640"/>
                <a:gd name="T11" fmla="*/ 297 h 1288"/>
                <a:gd name="T12" fmla="*/ 302 w 640"/>
                <a:gd name="T13" fmla="*/ 395 h 1288"/>
                <a:gd name="T14" fmla="*/ 339 w 640"/>
                <a:gd name="T15" fmla="*/ 342 h 1288"/>
                <a:gd name="T16" fmla="*/ 370 w 640"/>
                <a:gd name="T17" fmla="*/ 219 h 1288"/>
                <a:gd name="T18" fmla="*/ 381 w 640"/>
                <a:gd name="T19" fmla="*/ 38 h 1288"/>
                <a:gd name="T20" fmla="*/ 393 w 640"/>
                <a:gd name="T21" fmla="*/ 12 h 1288"/>
                <a:gd name="T22" fmla="*/ 503 w 640"/>
                <a:gd name="T23" fmla="*/ 70 h 1288"/>
                <a:gd name="T24" fmla="*/ 621 w 640"/>
                <a:gd name="T25" fmla="*/ 471 h 1288"/>
                <a:gd name="T26" fmla="*/ 521 w 640"/>
                <a:gd name="T27" fmla="*/ 497 h 1288"/>
                <a:gd name="T28" fmla="*/ 450 w 640"/>
                <a:gd name="T29" fmla="*/ 198 h 1288"/>
                <a:gd name="T30" fmla="*/ 448 w 640"/>
                <a:gd name="T31" fmla="*/ 229 h 1288"/>
                <a:gd name="T32" fmla="*/ 504 w 640"/>
                <a:gd name="T33" fmla="*/ 531 h 1288"/>
                <a:gd name="T34" fmla="*/ 502 w 640"/>
                <a:gd name="T35" fmla="*/ 557 h 1288"/>
                <a:gd name="T36" fmla="*/ 493 w 640"/>
                <a:gd name="T37" fmla="*/ 572 h 1288"/>
                <a:gd name="T38" fmla="*/ 491 w 640"/>
                <a:gd name="T39" fmla="*/ 625 h 1288"/>
                <a:gd name="T40" fmla="*/ 508 w 640"/>
                <a:gd name="T41" fmla="*/ 1167 h 1288"/>
                <a:gd name="T42" fmla="*/ 360 w 640"/>
                <a:gd name="T43" fmla="*/ 1170 h 1288"/>
                <a:gd name="T44" fmla="*/ 325 w 640"/>
                <a:gd name="T45" fmla="*/ 648 h 1288"/>
                <a:gd name="T46" fmla="*/ 305 w 640"/>
                <a:gd name="T47" fmla="*/ 664 h 1288"/>
                <a:gd name="T48" fmla="*/ 291 w 640"/>
                <a:gd name="T49" fmla="*/ 1183 h 1288"/>
                <a:gd name="T50" fmla="*/ 139 w 640"/>
                <a:gd name="T51" fmla="*/ 1170 h 1288"/>
                <a:gd name="T52" fmla="*/ 139 w 640"/>
                <a:gd name="T53" fmla="*/ 592 h 1288"/>
                <a:gd name="T54" fmla="*/ 131 w 640"/>
                <a:gd name="T55" fmla="*/ 556 h 1288"/>
                <a:gd name="T56" fmla="*/ 123 w 640"/>
                <a:gd name="T57" fmla="*/ 521 h 1288"/>
                <a:gd name="T58" fmla="*/ 169 w 640"/>
                <a:gd name="T59" fmla="*/ 230 h 1288"/>
                <a:gd name="T60" fmla="*/ 167 w 640"/>
                <a:gd name="T61" fmla="*/ 204 h 1288"/>
                <a:gd name="T62" fmla="*/ 110 w 640"/>
                <a:gd name="T63" fmla="*/ 487 h 1288"/>
                <a:gd name="T64" fmla="*/ 12 w 640"/>
                <a:gd name="T65" fmla="*/ 47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0" h="1288">
                  <a:moveTo>
                    <a:pt x="12" y="470"/>
                  </a:moveTo>
                  <a:cubicBezTo>
                    <a:pt x="26" y="376"/>
                    <a:pt x="65" y="72"/>
                    <a:pt x="114" y="47"/>
                  </a:cubicBezTo>
                  <a:cubicBezTo>
                    <a:pt x="146" y="32"/>
                    <a:pt x="219" y="1"/>
                    <a:pt x="230" y="6"/>
                  </a:cubicBezTo>
                  <a:cubicBezTo>
                    <a:pt x="240" y="12"/>
                    <a:pt x="238" y="16"/>
                    <a:pt x="235" y="25"/>
                  </a:cubicBezTo>
                  <a:cubicBezTo>
                    <a:pt x="231" y="34"/>
                    <a:pt x="231" y="131"/>
                    <a:pt x="235" y="170"/>
                  </a:cubicBezTo>
                  <a:cubicBezTo>
                    <a:pt x="241" y="228"/>
                    <a:pt x="249" y="263"/>
                    <a:pt x="259" y="297"/>
                  </a:cubicBezTo>
                  <a:cubicBezTo>
                    <a:pt x="278" y="364"/>
                    <a:pt x="284" y="395"/>
                    <a:pt x="302" y="395"/>
                  </a:cubicBezTo>
                  <a:cubicBezTo>
                    <a:pt x="323" y="395"/>
                    <a:pt x="329" y="369"/>
                    <a:pt x="339" y="342"/>
                  </a:cubicBezTo>
                  <a:cubicBezTo>
                    <a:pt x="355" y="301"/>
                    <a:pt x="359" y="275"/>
                    <a:pt x="370" y="219"/>
                  </a:cubicBezTo>
                  <a:cubicBezTo>
                    <a:pt x="378" y="180"/>
                    <a:pt x="383" y="61"/>
                    <a:pt x="381" y="38"/>
                  </a:cubicBezTo>
                  <a:cubicBezTo>
                    <a:pt x="379" y="14"/>
                    <a:pt x="376" y="0"/>
                    <a:pt x="393" y="12"/>
                  </a:cubicBezTo>
                  <a:cubicBezTo>
                    <a:pt x="429" y="37"/>
                    <a:pt x="479" y="35"/>
                    <a:pt x="503" y="70"/>
                  </a:cubicBezTo>
                  <a:cubicBezTo>
                    <a:pt x="556" y="147"/>
                    <a:pt x="609" y="421"/>
                    <a:pt x="621" y="471"/>
                  </a:cubicBezTo>
                  <a:cubicBezTo>
                    <a:pt x="640" y="554"/>
                    <a:pt x="542" y="572"/>
                    <a:pt x="521" y="497"/>
                  </a:cubicBezTo>
                  <a:cubicBezTo>
                    <a:pt x="488" y="377"/>
                    <a:pt x="469" y="219"/>
                    <a:pt x="450" y="198"/>
                  </a:cubicBezTo>
                  <a:cubicBezTo>
                    <a:pt x="431" y="177"/>
                    <a:pt x="443" y="201"/>
                    <a:pt x="448" y="229"/>
                  </a:cubicBezTo>
                  <a:cubicBezTo>
                    <a:pt x="453" y="256"/>
                    <a:pt x="471" y="438"/>
                    <a:pt x="504" y="531"/>
                  </a:cubicBezTo>
                  <a:cubicBezTo>
                    <a:pt x="509" y="546"/>
                    <a:pt x="512" y="553"/>
                    <a:pt x="502" y="557"/>
                  </a:cubicBezTo>
                  <a:cubicBezTo>
                    <a:pt x="492" y="561"/>
                    <a:pt x="497" y="569"/>
                    <a:pt x="493" y="572"/>
                  </a:cubicBezTo>
                  <a:cubicBezTo>
                    <a:pt x="489" y="574"/>
                    <a:pt x="493" y="610"/>
                    <a:pt x="491" y="625"/>
                  </a:cubicBezTo>
                  <a:cubicBezTo>
                    <a:pt x="490" y="639"/>
                    <a:pt x="486" y="943"/>
                    <a:pt x="508" y="1167"/>
                  </a:cubicBezTo>
                  <a:cubicBezTo>
                    <a:pt x="516" y="1254"/>
                    <a:pt x="372" y="1287"/>
                    <a:pt x="360" y="1170"/>
                  </a:cubicBezTo>
                  <a:cubicBezTo>
                    <a:pt x="360" y="1170"/>
                    <a:pt x="332" y="669"/>
                    <a:pt x="325" y="648"/>
                  </a:cubicBezTo>
                  <a:cubicBezTo>
                    <a:pt x="319" y="627"/>
                    <a:pt x="312" y="622"/>
                    <a:pt x="305" y="664"/>
                  </a:cubicBezTo>
                  <a:cubicBezTo>
                    <a:pt x="298" y="707"/>
                    <a:pt x="292" y="1136"/>
                    <a:pt x="291" y="1183"/>
                  </a:cubicBezTo>
                  <a:cubicBezTo>
                    <a:pt x="288" y="1268"/>
                    <a:pt x="146" y="1288"/>
                    <a:pt x="139" y="1170"/>
                  </a:cubicBezTo>
                  <a:cubicBezTo>
                    <a:pt x="132" y="1046"/>
                    <a:pt x="153" y="747"/>
                    <a:pt x="139" y="592"/>
                  </a:cubicBezTo>
                  <a:cubicBezTo>
                    <a:pt x="138" y="582"/>
                    <a:pt x="137" y="562"/>
                    <a:pt x="131" y="556"/>
                  </a:cubicBezTo>
                  <a:cubicBezTo>
                    <a:pt x="125" y="550"/>
                    <a:pt x="119" y="541"/>
                    <a:pt x="123" y="521"/>
                  </a:cubicBezTo>
                  <a:cubicBezTo>
                    <a:pt x="127" y="501"/>
                    <a:pt x="161" y="357"/>
                    <a:pt x="169" y="230"/>
                  </a:cubicBezTo>
                  <a:cubicBezTo>
                    <a:pt x="171" y="203"/>
                    <a:pt x="188" y="182"/>
                    <a:pt x="167" y="204"/>
                  </a:cubicBezTo>
                  <a:cubicBezTo>
                    <a:pt x="146" y="226"/>
                    <a:pt x="120" y="434"/>
                    <a:pt x="110" y="487"/>
                  </a:cubicBezTo>
                  <a:cubicBezTo>
                    <a:pt x="96" y="569"/>
                    <a:pt x="0" y="549"/>
                    <a:pt x="12" y="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C" sz="1350" dirty="0"/>
            </a:p>
          </p:txBody>
        </p:sp>
        <p:sp>
          <p:nvSpPr>
            <p:cNvPr id="60" name="Freeform 8"/>
            <p:cNvSpPr>
              <a:spLocks/>
            </p:cNvSpPr>
            <p:nvPr/>
          </p:nvSpPr>
          <p:spPr bwMode="auto">
            <a:xfrm>
              <a:off x="1370" y="1257"/>
              <a:ext cx="398" cy="199"/>
            </a:xfrm>
            <a:custGeom>
              <a:avLst/>
              <a:gdLst>
                <a:gd name="T0" fmla="*/ 2 w 168"/>
                <a:gd name="T1" fmla="*/ 63 h 84"/>
                <a:gd name="T2" fmla="*/ 84 w 168"/>
                <a:gd name="T3" fmla="*/ 0 h 84"/>
                <a:gd name="T4" fmla="*/ 167 w 168"/>
                <a:gd name="T5" fmla="*/ 66 h 84"/>
                <a:gd name="T6" fmla="*/ 164 w 168"/>
                <a:gd name="T7" fmla="*/ 84 h 84"/>
                <a:gd name="T8" fmla="*/ 84 w 168"/>
                <a:gd name="T9" fmla="*/ 20 h 84"/>
                <a:gd name="T10" fmla="*/ 0 w 168"/>
                <a:gd name="T11" fmla="*/ 79 h 84"/>
                <a:gd name="T12" fmla="*/ 2 w 168"/>
                <a:gd name="T13" fmla="*/ 6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4">
                  <a:moveTo>
                    <a:pt x="2" y="63"/>
                  </a:moveTo>
                  <a:cubicBezTo>
                    <a:pt x="61" y="32"/>
                    <a:pt x="79" y="4"/>
                    <a:pt x="84" y="0"/>
                  </a:cubicBezTo>
                  <a:cubicBezTo>
                    <a:pt x="101" y="15"/>
                    <a:pt x="122" y="45"/>
                    <a:pt x="167" y="66"/>
                  </a:cubicBezTo>
                  <a:cubicBezTo>
                    <a:pt x="168" y="73"/>
                    <a:pt x="166" y="76"/>
                    <a:pt x="164" y="84"/>
                  </a:cubicBezTo>
                  <a:cubicBezTo>
                    <a:pt x="150" y="74"/>
                    <a:pt x="100" y="43"/>
                    <a:pt x="84" y="20"/>
                  </a:cubicBezTo>
                  <a:cubicBezTo>
                    <a:pt x="63" y="50"/>
                    <a:pt x="7" y="77"/>
                    <a:pt x="0" y="79"/>
                  </a:cubicBezTo>
                  <a:cubicBezTo>
                    <a:pt x="2" y="69"/>
                    <a:pt x="2" y="63"/>
                    <a:pt x="2" y="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C" sz="1350" dirty="0"/>
            </a:p>
          </p:txBody>
        </p:sp>
      </p:grpSp>
      <p:grpSp>
        <p:nvGrpSpPr>
          <p:cNvPr id="61" name="Group 4"/>
          <p:cNvGrpSpPr>
            <a:grpSpLocks noChangeAspect="1"/>
          </p:cNvGrpSpPr>
          <p:nvPr/>
        </p:nvGrpSpPr>
        <p:grpSpPr bwMode="auto">
          <a:xfrm>
            <a:off x="4471567" y="2645141"/>
            <a:ext cx="692942" cy="1737360"/>
            <a:chOff x="864" y="542"/>
            <a:chExt cx="1453" cy="3643"/>
          </a:xfrm>
        </p:grpSpPr>
        <p:sp>
          <p:nvSpPr>
            <p:cNvPr id="62" name="AutoShape 3"/>
            <p:cNvSpPr>
              <a:spLocks noChangeAspect="1" noChangeArrowheads="1" noTextEdit="1"/>
            </p:cNvSpPr>
            <p:nvPr/>
          </p:nvSpPr>
          <p:spPr bwMode="auto">
            <a:xfrm>
              <a:off x="864" y="542"/>
              <a:ext cx="1453" cy="3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C" sz="1350" dirty="0"/>
            </a:p>
          </p:txBody>
        </p:sp>
        <p:sp>
          <p:nvSpPr>
            <p:cNvPr id="63" name="Freeform 5"/>
            <p:cNvSpPr>
              <a:spLocks/>
            </p:cNvSpPr>
            <p:nvPr/>
          </p:nvSpPr>
          <p:spPr bwMode="auto">
            <a:xfrm>
              <a:off x="1187" y="507"/>
              <a:ext cx="719" cy="717"/>
            </a:xfrm>
            <a:custGeom>
              <a:avLst/>
              <a:gdLst>
                <a:gd name="T0" fmla="*/ 281 w 303"/>
                <a:gd name="T1" fmla="*/ 112 h 303"/>
                <a:gd name="T2" fmla="*/ 191 w 303"/>
                <a:gd name="T3" fmla="*/ 281 h 303"/>
                <a:gd name="T4" fmla="*/ 22 w 303"/>
                <a:gd name="T5" fmla="*/ 192 h 303"/>
                <a:gd name="T6" fmla="*/ 112 w 303"/>
                <a:gd name="T7" fmla="*/ 22 h 303"/>
                <a:gd name="T8" fmla="*/ 281 w 303"/>
                <a:gd name="T9" fmla="*/ 11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303">
                  <a:moveTo>
                    <a:pt x="281" y="112"/>
                  </a:moveTo>
                  <a:cubicBezTo>
                    <a:pt x="303" y="184"/>
                    <a:pt x="263" y="259"/>
                    <a:pt x="191" y="281"/>
                  </a:cubicBezTo>
                  <a:cubicBezTo>
                    <a:pt x="120" y="303"/>
                    <a:pt x="44" y="263"/>
                    <a:pt x="22" y="192"/>
                  </a:cubicBezTo>
                  <a:cubicBezTo>
                    <a:pt x="0" y="120"/>
                    <a:pt x="40" y="44"/>
                    <a:pt x="112" y="22"/>
                  </a:cubicBezTo>
                  <a:cubicBezTo>
                    <a:pt x="183" y="0"/>
                    <a:pt x="259" y="41"/>
                    <a:pt x="281" y="1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C" sz="1350" dirty="0"/>
            </a:p>
          </p:txBody>
        </p:sp>
        <p:sp>
          <p:nvSpPr>
            <p:cNvPr id="64" name="Freeform 6"/>
            <p:cNvSpPr>
              <a:spLocks/>
            </p:cNvSpPr>
            <p:nvPr/>
          </p:nvSpPr>
          <p:spPr bwMode="auto">
            <a:xfrm>
              <a:off x="1431" y="1292"/>
              <a:ext cx="254" cy="909"/>
            </a:xfrm>
            <a:custGeom>
              <a:avLst/>
              <a:gdLst>
                <a:gd name="T0" fmla="*/ 58 w 107"/>
                <a:gd name="T1" fmla="*/ 0 h 384"/>
                <a:gd name="T2" fmla="*/ 102 w 107"/>
                <a:gd name="T3" fmla="*/ 35 h 384"/>
                <a:gd name="T4" fmla="*/ 73 w 107"/>
                <a:gd name="T5" fmla="*/ 64 h 384"/>
                <a:gd name="T6" fmla="*/ 107 w 107"/>
                <a:gd name="T7" fmla="*/ 312 h 384"/>
                <a:gd name="T8" fmla="*/ 62 w 107"/>
                <a:gd name="T9" fmla="*/ 378 h 384"/>
                <a:gd name="T10" fmla="*/ 44 w 107"/>
                <a:gd name="T11" fmla="*/ 370 h 384"/>
                <a:gd name="T12" fmla="*/ 0 w 107"/>
                <a:gd name="T13" fmla="*/ 314 h 384"/>
                <a:gd name="T14" fmla="*/ 36 w 107"/>
                <a:gd name="T15" fmla="*/ 76 h 384"/>
                <a:gd name="T16" fmla="*/ 17 w 107"/>
                <a:gd name="T17" fmla="*/ 33 h 384"/>
                <a:gd name="T18" fmla="*/ 58 w 107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384">
                  <a:moveTo>
                    <a:pt x="58" y="0"/>
                  </a:moveTo>
                  <a:cubicBezTo>
                    <a:pt x="67" y="9"/>
                    <a:pt x="80" y="21"/>
                    <a:pt x="102" y="35"/>
                  </a:cubicBezTo>
                  <a:cubicBezTo>
                    <a:pt x="93" y="42"/>
                    <a:pt x="79" y="60"/>
                    <a:pt x="73" y="64"/>
                  </a:cubicBezTo>
                  <a:cubicBezTo>
                    <a:pt x="74" y="77"/>
                    <a:pt x="93" y="264"/>
                    <a:pt x="107" y="312"/>
                  </a:cubicBezTo>
                  <a:cubicBezTo>
                    <a:pt x="107" y="312"/>
                    <a:pt x="66" y="372"/>
                    <a:pt x="62" y="378"/>
                  </a:cubicBezTo>
                  <a:cubicBezTo>
                    <a:pt x="59" y="384"/>
                    <a:pt x="52" y="381"/>
                    <a:pt x="44" y="370"/>
                  </a:cubicBezTo>
                  <a:cubicBezTo>
                    <a:pt x="36" y="360"/>
                    <a:pt x="4" y="324"/>
                    <a:pt x="0" y="314"/>
                  </a:cubicBezTo>
                  <a:cubicBezTo>
                    <a:pt x="5" y="281"/>
                    <a:pt x="27" y="112"/>
                    <a:pt x="36" y="76"/>
                  </a:cubicBezTo>
                  <a:cubicBezTo>
                    <a:pt x="31" y="48"/>
                    <a:pt x="25" y="48"/>
                    <a:pt x="17" y="33"/>
                  </a:cubicBezTo>
                  <a:cubicBezTo>
                    <a:pt x="43" y="14"/>
                    <a:pt x="46" y="11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C" sz="1350" dirty="0"/>
            </a:p>
          </p:txBody>
        </p:sp>
        <p:sp>
          <p:nvSpPr>
            <p:cNvPr id="65" name="Freeform 7"/>
            <p:cNvSpPr>
              <a:spLocks/>
            </p:cNvSpPr>
            <p:nvPr/>
          </p:nvSpPr>
          <p:spPr bwMode="auto">
            <a:xfrm>
              <a:off x="838" y="1219"/>
              <a:ext cx="1519" cy="3049"/>
            </a:xfrm>
            <a:custGeom>
              <a:avLst/>
              <a:gdLst>
                <a:gd name="T0" fmla="*/ 12 w 640"/>
                <a:gd name="T1" fmla="*/ 470 h 1288"/>
                <a:gd name="T2" fmla="*/ 114 w 640"/>
                <a:gd name="T3" fmla="*/ 47 h 1288"/>
                <a:gd name="T4" fmla="*/ 230 w 640"/>
                <a:gd name="T5" fmla="*/ 6 h 1288"/>
                <a:gd name="T6" fmla="*/ 235 w 640"/>
                <a:gd name="T7" fmla="*/ 25 h 1288"/>
                <a:gd name="T8" fmla="*/ 235 w 640"/>
                <a:gd name="T9" fmla="*/ 170 h 1288"/>
                <a:gd name="T10" fmla="*/ 259 w 640"/>
                <a:gd name="T11" fmla="*/ 297 h 1288"/>
                <a:gd name="T12" fmla="*/ 302 w 640"/>
                <a:gd name="T13" fmla="*/ 395 h 1288"/>
                <a:gd name="T14" fmla="*/ 339 w 640"/>
                <a:gd name="T15" fmla="*/ 342 h 1288"/>
                <a:gd name="T16" fmla="*/ 370 w 640"/>
                <a:gd name="T17" fmla="*/ 219 h 1288"/>
                <a:gd name="T18" fmla="*/ 381 w 640"/>
                <a:gd name="T19" fmla="*/ 38 h 1288"/>
                <a:gd name="T20" fmla="*/ 393 w 640"/>
                <a:gd name="T21" fmla="*/ 12 h 1288"/>
                <a:gd name="T22" fmla="*/ 503 w 640"/>
                <a:gd name="T23" fmla="*/ 70 h 1288"/>
                <a:gd name="T24" fmla="*/ 621 w 640"/>
                <a:gd name="T25" fmla="*/ 471 h 1288"/>
                <a:gd name="T26" fmla="*/ 521 w 640"/>
                <a:gd name="T27" fmla="*/ 497 h 1288"/>
                <a:gd name="T28" fmla="*/ 450 w 640"/>
                <a:gd name="T29" fmla="*/ 198 h 1288"/>
                <a:gd name="T30" fmla="*/ 448 w 640"/>
                <a:gd name="T31" fmla="*/ 229 h 1288"/>
                <a:gd name="T32" fmla="*/ 504 w 640"/>
                <a:gd name="T33" fmla="*/ 531 h 1288"/>
                <a:gd name="T34" fmla="*/ 502 w 640"/>
                <a:gd name="T35" fmla="*/ 557 h 1288"/>
                <a:gd name="T36" fmla="*/ 493 w 640"/>
                <a:gd name="T37" fmla="*/ 572 h 1288"/>
                <a:gd name="T38" fmla="*/ 491 w 640"/>
                <a:gd name="T39" fmla="*/ 625 h 1288"/>
                <a:gd name="T40" fmla="*/ 508 w 640"/>
                <a:gd name="T41" fmla="*/ 1167 h 1288"/>
                <a:gd name="T42" fmla="*/ 360 w 640"/>
                <a:gd name="T43" fmla="*/ 1170 h 1288"/>
                <a:gd name="T44" fmla="*/ 325 w 640"/>
                <a:gd name="T45" fmla="*/ 648 h 1288"/>
                <a:gd name="T46" fmla="*/ 305 w 640"/>
                <a:gd name="T47" fmla="*/ 664 h 1288"/>
                <a:gd name="T48" fmla="*/ 291 w 640"/>
                <a:gd name="T49" fmla="*/ 1183 h 1288"/>
                <a:gd name="T50" fmla="*/ 139 w 640"/>
                <a:gd name="T51" fmla="*/ 1170 h 1288"/>
                <a:gd name="T52" fmla="*/ 139 w 640"/>
                <a:gd name="T53" fmla="*/ 592 h 1288"/>
                <a:gd name="T54" fmla="*/ 131 w 640"/>
                <a:gd name="T55" fmla="*/ 556 h 1288"/>
                <a:gd name="T56" fmla="*/ 123 w 640"/>
                <a:gd name="T57" fmla="*/ 521 h 1288"/>
                <a:gd name="T58" fmla="*/ 169 w 640"/>
                <a:gd name="T59" fmla="*/ 230 h 1288"/>
                <a:gd name="T60" fmla="*/ 167 w 640"/>
                <a:gd name="T61" fmla="*/ 204 h 1288"/>
                <a:gd name="T62" fmla="*/ 110 w 640"/>
                <a:gd name="T63" fmla="*/ 487 h 1288"/>
                <a:gd name="T64" fmla="*/ 12 w 640"/>
                <a:gd name="T65" fmla="*/ 47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0" h="1288">
                  <a:moveTo>
                    <a:pt x="12" y="470"/>
                  </a:moveTo>
                  <a:cubicBezTo>
                    <a:pt x="26" y="376"/>
                    <a:pt x="65" y="72"/>
                    <a:pt x="114" y="47"/>
                  </a:cubicBezTo>
                  <a:cubicBezTo>
                    <a:pt x="146" y="32"/>
                    <a:pt x="219" y="1"/>
                    <a:pt x="230" y="6"/>
                  </a:cubicBezTo>
                  <a:cubicBezTo>
                    <a:pt x="240" y="12"/>
                    <a:pt x="238" y="16"/>
                    <a:pt x="235" y="25"/>
                  </a:cubicBezTo>
                  <a:cubicBezTo>
                    <a:pt x="231" y="34"/>
                    <a:pt x="231" y="131"/>
                    <a:pt x="235" y="170"/>
                  </a:cubicBezTo>
                  <a:cubicBezTo>
                    <a:pt x="241" y="228"/>
                    <a:pt x="249" y="263"/>
                    <a:pt x="259" y="297"/>
                  </a:cubicBezTo>
                  <a:cubicBezTo>
                    <a:pt x="278" y="364"/>
                    <a:pt x="284" y="395"/>
                    <a:pt x="302" y="395"/>
                  </a:cubicBezTo>
                  <a:cubicBezTo>
                    <a:pt x="323" y="395"/>
                    <a:pt x="329" y="369"/>
                    <a:pt x="339" y="342"/>
                  </a:cubicBezTo>
                  <a:cubicBezTo>
                    <a:pt x="355" y="301"/>
                    <a:pt x="359" y="275"/>
                    <a:pt x="370" y="219"/>
                  </a:cubicBezTo>
                  <a:cubicBezTo>
                    <a:pt x="378" y="180"/>
                    <a:pt x="383" y="61"/>
                    <a:pt x="381" y="38"/>
                  </a:cubicBezTo>
                  <a:cubicBezTo>
                    <a:pt x="379" y="14"/>
                    <a:pt x="376" y="0"/>
                    <a:pt x="393" y="12"/>
                  </a:cubicBezTo>
                  <a:cubicBezTo>
                    <a:pt x="429" y="37"/>
                    <a:pt x="479" y="35"/>
                    <a:pt x="503" y="70"/>
                  </a:cubicBezTo>
                  <a:cubicBezTo>
                    <a:pt x="556" y="147"/>
                    <a:pt x="609" y="421"/>
                    <a:pt x="621" y="471"/>
                  </a:cubicBezTo>
                  <a:cubicBezTo>
                    <a:pt x="640" y="554"/>
                    <a:pt x="542" y="572"/>
                    <a:pt x="521" y="497"/>
                  </a:cubicBezTo>
                  <a:cubicBezTo>
                    <a:pt x="488" y="377"/>
                    <a:pt x="469" y="219"/>
                    <a:pt x="450" y="198"/>
                  </a:cubicBezTo>
                  <a:cubicBezTo>
                    <a:pt x="431" y="177"/>
                    <a:pt x="443" y="201"/>
                    <a:pt x="448" y="229"/>
                  </a:cubicBezTo>
                  <a:cubicBezTo>
                    <a:pt x="453" y="256"/>
                    <a:pt x="471" y="438"/>
                    <a:pt x="504" y="531"/>
                  </a:cubicBezTo>
                  <a:cubicBezTo>
                    <a:pt x="509" y="546"/>
                    <a:pt x="512" y="553"/>
                    <a:pt x="502" y="557"/>
                  </a:cubicBezTo>
                  <a:cubicBezTo>
                    <a:pt x="492" y="561"/>
                    <a:pt x="497" y="569"/>
                    <a:pt x="493" y="572"/>
                  </a:cubicBezTo>
                  <a:cubicBezTo>
                    <a:pt x="489" y="574"/>
                    <a:pt x="493" y="610"/>
                    <a:pt x="491" y="625"/>
                  </a:cubicBezTo>
                  <a:cubicBezTo>
                    <a:pt x="490" y="639"/>
                    <a:pt x="486" y="943"/>
                    <a:pt x="508" y="1167"/>
                  </a:cubicBezTo>
                  <a:cubicBezTo>
                    <a:pt x="516" y="1254"/>
                    <a:pt x="372" y="1287"/>
                    <a:pt x="360" y="1170"/>
                  </a:cubicBezTo>
                  <a:cubicBezTo>
                    <a:pt x="360" y="1170"/>
                    <a:pt x="332" y="669"/>
                    <a:pt x="325" y="648"/>
                  </a:cubicBezTo>
                  <a:cubicBezTo>
                    <a:pt x="319" y="627"/>
                    <a:pt x="312" y="622"/>
                    <a:pt x="305" y="664"/>
                  </a:cubicBezTo>
                  <a:cubicBezTo>
                    <a:pt x="298" y="707"/>
                    <a:pt x="292" y="1136"/>
                    <a:pt x="291" y="1183"/>
                  </a:cubicBezTo>
                  <a:cubicBezTo>
                    <a:pt x="288" y="1268"/>
                    <a:pt x="146" y="1288"/>
                    <a:pt x="139" y="1170"/>
                  </a:cubicBezTo>
                  <a:cubicBezTo>
                    <a:pt x="132" y="1046"/>
                    <a:pt x="153" y="747"/>
                    <a:pt x="139" y="592"/>
                  </a:cubicBezTo>
                  <a:cubicBezTo>
                    <a:pt x="138" y="582"/>
                    <a:pt x="137" y="562"/>
                    <a:pt x="131" y="556"/>
                  </a:cubicBezTo>
                  <a:cubicBezTo>
                    <a:pt x="125" y="550"/>
                    <a:pt x="119" y="541"/>
                    <a:pt x="123" y="521"/>
                  </a:cubicBezTo>
                  <a:cubicBezTo>
                    <a:pt x="127" y="501"/>
                    <a:pt x="161" y="357"/>
                    <a:pt x="169" y="230"/>
                  </a:cubicBezTo>
                  <a:cubicBezTo>
                    <a:pt x="171" y="203"/>
                    <a:pt x="188" y="182"/>
                    <a:pt x="167" y="204"/>
                  </a:cubicBezTo>
                  <a:cubicBezTo>
                    <a:pt x="146" y="226"/>
                    <a:pt x="120" y="434"/>
                    <a:pt x="110" y="487"/>
                  </a:cubicBezTo>
                  <a:cubicBezTo>
                    <a:pt x="96" y="569"/>
                    <a:pt x="0" y="549"/>
                    <a:pt x="12" y="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C" sz="1350" dirty="0"/>
            </a:p>
          </p:txBody>
        </p:sp>
        <p:sp>
          <p:nvSpPr>
            <p:cNvPr id="66" name="Freeform 8"/>
            <p:cNvSpPr>
              <a:spLocks/>
            </p:cNvSpPr>
            <p:nvPr/>
          </p:nvSpPr>
          <p:spPr bwMode="auto">
            <a:xfrm>
              <a:off x="1370" y="1257"/>
              <a:ext cx="398" cy="199"/>
            </a:xfrm>
            <a:custGeom>
              <a:avLst/>
              <a:gdLst>
                <a:gd name="T0" fmla="*/ 2 w 168"/>
                <a:gd name="T1" fmla="*/ 63 h 84"/>
                <a:gd name="T2" fmla="*/ 84 w 168"/>
                <a:gd name="T3" fmla="*/ 0 h 84"/>
                <a:gd name="T4" fmla="*/ 167 w 168"/>
                <a:gd name="T5" fmla="*/ 66 h 84"/>
                <a:gd name="T6" fmla="*/ 164 w 168"/>
                <a:gd name="T7" fmla="*/ 84 h 84"/>
                <a:gd name="T8" fmla="*/ 84 w 168"/>
                <a:gd name="T9" fmla="*/ 20 h 84"/>
                <a:gd name="T10" fmla="*/ 0 w 168"/>
                <a:gd name="T11" fmla="*/ 79 h 84"/>
                <a:gd name="T12" fmla="*/ 2 w 168"/>
                <a:gd name="T13" fmla="*/ 6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4">
                  <a:moveTo>
                    <a:pt x="2" y="63"/>
                  </a:moveTo>
                  <a:cubicBezTo>
                    <a:pt x="61" y="32"/>
                    <a:pt x="79" y="4"/>
                    <a:pt x="84" y="0"/>
                  </a:cubicBezTo>
                  <a:cubicBezTo>
                    <a:pt x="101" y="15"/>
                    <a:pt x="122" y="45"/>
                    <a:pt x="167" y="66"/>
                  </a:cubicBezTo>
                  <a:cubicBezTo>
                    <a:pt x="168" y="73"/>
                    <a:pt x="166" y="76"/>
                    <a:pt x="164" y="84"/>
                  </a:cubicBezTo>
                  <a:cubicBezTo>
                    <a:pt x="150" y="74"/>
                    <a:pt x="100" y="43"/>
                    <a:pt x="84" y="20"/>
                  </a:cubicBezTo>
                  <a:cubicBezTo>
                    <a:pt x="63" y="50"/>
                    <a:pt x="7" y="77"/>
                    <a:pt x="0" y="79"/>
                  </a:cubicBezTo>
                  <a:cubicBezTo>
                    <a:pt x="2" y="69"/>
                    <a:pt x="2" y="63"/>
                    <a:pt x="2" y="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EC" sz="1350" dirty="0"/>
            </a:p>
          </p:txBody>
        </p:sp>
      </p:grpSp>
      <p:grpSp>
        <p:nvGrpSpPr>
          <p:cNvPr id="67" name="Group 4"/>
          <p:cNvGrpSpPr>
            <a:grpSpLocks noChangeAspect="1"/>
          </p:cNvGrpSpPr>
          <p:nvPr/>
        </p:nvGrpSpPr>
        <p:grpSpPr bwMode="auto">
          <a:xfrm>
            <a:off x="5542146" y="1827630"/>
            <a:ext cx="692942" cy="1737360"/>
            <a:chOff x="864" y="542"/>
            <a:chExt cx="1453" cy="3643"/>
          </a:xfrm>
        </p:grpSpPr>
        <p:sp>
          <p:nvSpPr>
            <p:cNvPr id="68" name="AutoShape 3"/>
            <p:cNvSpPr>
              <a:spLocks noChangeAspect="1" noChangeArrowheads="1" noTextEdit="1"/>
            </p:cNvSpPr>
            <p:nvPr/>
          </p:nvSpPr>
          <p:spPr bwMode="auto">
            <a:xfrm>
              <a:off x="864" y="542"/>
              <a:ext cx="1453" cy="3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9" name="Freeform 5"/>
            <p:cNvSpPr>
              <a:spLocks/>
            </p:cNvSpPr>
            <p:nvPr/>
          </p:nvSpPr>
          <p:spPr bwMode="auto">
            <a:xfrm>
              <a:off x="1187" y="507"/>
              <a:ext cx="719" cy="717"/>
            </a:xfrm>
            <a:custGeom>
              <a:avLst/>
              <a:gdLst>
                <a:gd name="T0" fmla="*/ 281 w 303"/>
                <a:gd name="T1" fmla="*/ 112 h 303"/>
                <a:gd name="T2" fmla="*/ 191 w 303"/>
                <a:gd name="T3" fmla="*/ 281 h 303"/>
                <a:gd name="T4" fmla="*/ 22 w 303"/>
                <a:gd name="T5" fmla="*/ 192 h 303"/>
                <a:gd name="T6" fmla="*/ 112 w 303"/>
                <a:gd name="T7" fmla="*/ 22 h 303"/>
                <a:gd name="T8" fmla="*/ 281 w 303"/>
                <a:gd name="T9" fmla="*/ 11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303">
                  <a:moveTo>
                    <a:pt x="281" y="112"/>
                  </a:moveTo>
                  <a:cubicBezTo>
                    <a:pt x="303" y="184"/>
                    <a:pt x="263" y="259"/>
                    <a:pt x="191" y="281"/>
                  </a:cubicBezTo>
                  <a:cubicBezTo>
                    <a:pt x="120" y="303"/>
                    <a:pt x="44" y="263"/>
                    <a:pt x="22" y="192"/>
                  </a:cubicBezTo>
                  <a:cubicBezTo>
                    <a:pt x="0" y="120"/>
                    <a:pt x="40" y="44"/>
                    <a:pt x="112" y="22"/>
                  </a:cubicBezTo>
                  <a:cubicBezTo>
                    <a:pt x="183" y="0"/>
                    <a:pt x="259" y="41"/>
                    <a:pt x="281" y="1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0" name="Freeform 6"/>
            <p:cNvSpPr>
              <a:spLocks/>
            </p:cNvSpPr>
            <p:nvPr/>
          </p:nvSpPr>
          <p:spPr bwMode="auto">
            <a:xfrm>
              <a:off x="1431" y="1292"/>
              <a:ext cx="254" cy="909"/>
            </a:xfrm>
            <a:custGeom>
              <a:avLst/>
              <a:gdLst>
                <a:gd name="T0" fmla="*/ 58 w 107"/>
                <a:gd name="T1" fmla="*/ 0 h 384"/>
                <a:gd name="T2" fmla="*/ 102 w 107"/>
                <a:gd name="T3" fmla="*/ 35 h 384"/>
                <a:gd name="T4" fmla="*/ 73 w 107"/>
                <a:gd name="T5" fmla="*/ 64 h 384"/>
                <a:gd name="T6" fmla="*/ 107 w 107"/>
                <a:gd name="T7" fmla="*/ 312 h 384"/>
                <a:gd name="T8" fmla="*/ 62 w 107"/>
                <a:gd name="T9" fmla="*/ 378 h 384"/>
                <a:gd name="T10" fmla="*/ 44 w 107"/>
                <a:gd name="T11" fmla="*/ 370 h 384"/>
                <a:gd name="T12" fmla="*/ 0 w 107"/>
                <a:gd name="T13" fmla="*/ 314 h 384"/>
                <a:gd name="T14" fmla="*/ 36 w 107"/>
                <a:gd name="T15" fmla="*/ 76 h 384"/>
                <a:gd name="T16" fmla="*/ 17 w 107"/>
                <a:gd name="T17" fmla="*/ 33 h 384"/>
                <a:gd name="T18" fmla="*/ 58 w 107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384">
                  <a:moveTo>
                    <a:pt x="58" y="0"/>
                  </a:moveTo>
                  <a:cubicBezTo>
                    <a:pt x="67" y="9"/>
                    <a:pt x="80" y="21"/>
                    <a:pt x="102" y="35"/>
                  </a:cubicBezTo>
                  <a:cubicBezTo>
                    <a:pt x="93" y="42"/>
                    <a:pt x="79" y="60"/>
                    <a:pt x="73" y="64"/>
                  </a:cubicBezTo>
                  <a:cubicBezTo>
                    <a:pt x="74" y="77"/>
                    <a:pt x="93" y="264"/>
                    <a:pt x="107" y="312"/>
                  </a:cubicBezTo>
                  <a:cubicBezTo>
                    <a:pt x="107" y="312"/>
                    <a:pt x="66" y="372"/>
                    <a:pt x="62" y="378"/>
                  </a:cubicBezTo>
                  <a:cubicBezTo>
                    <a:pt x="59" y="384"/>
                    <a:pt x="52" y="381"/>
                    <a:pt x="44" y="370"/>
                  </a:cubicBezTo>
                  <a:cubicBezTo>
                    <a:pt x="36" y="360"/>
                    <a:pt x="4" y="324"/>
                    <a:pt x="0" y="314"/>
                  </a:cubicBezTo>
                  <a:cubicBezTo>
                    <a:pt x="5" y="281"/>
                    <a:pt x="27" y="112"/>
                    <a:pt x="36" y="76"/>
                  </a:cubicBezTo>
                  <a:cubicBezTo>
                    <a:pt x="31" y="48"/>
                    <a:pt x="25" y="48"/>
                    <a:pt x="17" y="33"/>
                  </a:cubicBezTo>
                  <a:cubicBezTo>
                    <a:pt x="43" y="14"/>
                    <a:pt x="46" y="11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1" name="Freeform 7"/>
            <p:cNvSpPr>
              <a:spLocks/>
            </p:cNvSpPr>
            <p:nvPr/>
          </p:nvSpPr>
          <p:spPr bwMode="auto">
            <a:xfrm>
              <a:off x="838" y="1219"/>
              <a:ext cx="1519" cy="3049"/>
            </a:xfrm>
            <a:custGeom>
              <a:avLst/>
              <a:gdLst>
                <a:gd name="T0" fmla="*/ 12 w 640"/>
                <a:gd name="T1" fmla="*/ 470 h 1288"/>
                <a:gd name="T2" fmla="*/ 114 w 640"/>
                <a:gd name="T3" fmla="*/ 47 h 1288"/>
                <a:gd name="T4" fmla="*/ 230 w 640"/>
                <a:gd name="T5" fmla="*/ 6 h 1288"/>
                <a:gd name="T6" fmla="*/ 235 w 640"/>
                <a:gd name="T7" fmla="*/ 25 h 1288"/>
                <a:gd name="T8" fmla="*/ 235 w 640"/>
                <a:gd name="T9" fmla="*/ 170 h 1288"/>
                <a:gd name="T10" fmla="*/ 259 w 640"/>
                <a:gd name="T11" fmla="*/ 297 h 1288"/>
                <a:gd name="T12" fmla="*/ 302 w 640"/>
                <a:gd name="T13" fmla="*/ 395 h 1288"/>
                <a:gd name="T14" fmla="*/ 339 w 640"/>
                <a:gd name="T15" fmla="*/ 342 h 1288"/>
                <a:gd name="T16" fmla="*/ 370 w 640"/>
                <a:gd name="T17" fmla="*/ 219 h 1288"/>
                <a:gd name="T18" fmla="*/ 381 w 640"/>
                <a:gd name="T19" fmla="*/ 38 h 1288"/>
                <a:gd name="T20" fmla="*/ 393 w 640"/>
                <a:gd name="T21" fmla="*/ 12 h 1288"/>
                <a:gd name="T22" fmla="*/ 503 w 640"/>
                <a:gd name="T23" fmla="*/ 70 h 1288"/>
                <a:gd name="T24" fmla="*/ 621 w 640"/>
                <a:gd name="T25" fmla="*/ 471 h 1288"/>
                <a:gd name="T26" fmla="*/ 521 w 640"/>
                <a:gd name="T27" fmla="*/ 497 h 1288"/>
                <a:gd name="T28" fmla="*/ 450 w 640"/>
                <a:gd name="T29" fmla="*/ 198 h 1288"/>
                <a:gd name="T30" fmla="*/ 448 w 640"/>
                <a:gd name="T31" fmla="*/ 229 h 1288"/>
                <a:gd name="T32" fmla="*/ 504 w 640"/>
                <a:gd name="T33" fmla="*/ 531 h 1288"/>
                <a:gd name="T34" fmla="*/ 502 w 640"/>
                <a:gd name="T35" fmla="*/ 557 h 1288"/>
                <a:gd name="T36" fmla="*/ 493 w 640"/>
                <a:gd name="T37" fmla="*/ 572 h 1288"/>
                <a:gd name="T38" fmla="*/ 491 w 640"/>
                <a:gd name="T39" fmla="*/ 625 h 1288"/>
                <a:gd name="T40" fmla="*/ 508 w 640"/>
                <a:gd name="T41" fmla="*/ 1167 h 1288"/>
                <a:gd name="T42" fmla="*/ 360 w 640"/>
                <a:gd name="T43" fmla="*/ 1170 h 1288"/>
                <a:gd name="T44" fmla="*/ 325 w 640"/>
                <a:gd name="T45" fmla="*/ 648 h 1288"/>
                <a:gd name="T46" fmla="*/ 305 w 640"/>
                <a:gd name="T47" fmla="*/ 664 h 1288"/>
                <a:gd name="T48" fmla="*/ 291 w 640"/>
                <a:gd name="T49" fmla="*/ 1183 h 1288"/>
                <a:gd name="T50" fmla="*/ 139 w 640"/>
                <a:gd name="T51" fmla="*/ 1170 h 1288"/>
                <a:gd name="T52" fmla="*/ 139 w 640"/>
                <a:gd name="T53" fmla="*/ 592 h 1288"/>
                <a:gd name="T54" fmla="*/ 131 w 640"/>
                <a:gd name="T55" fmla="*/ 556 h 1288"/>
                <a:gd name="T56" fmla="*/ 123 w 640"/>
                <a:gd name="T57" fmla="*/ 521 h 1288"/>
                <a:gd name="T58" fmla="*/ 169 w 640"/>
                <a:gd name="T59" fmla="*/ 230 h 1288"/>
                <a:gd name="T60" fmla="*/ 167 w 640"/>
                <a:gd name="T61" fmla="*/ 204 h 1288"/>
                <a:gd name="T62" fmla="*/ 110 w 640"/>
                <a:gd name="T63" fmla="*/ 487 h 1288"/>
                <a:gd name="T64" fmla="*/ 12 w 640"/>
                <a:gd name="T65" fmla="*/ 47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0" h="1288">
                  <a:moveTo>
                    <a:pt x="12" y="470"/>
                  </a:moveTo>
                  <a:cubicBezTo>
                    <a:pt x="26" y="376"/>
                    <a:pt x="65" y="72"/>
                    <a:pt x="114" y="47"/>
                  </a:cubicBezTo>
                  <a:cubicBezTo>
                    <a:pt x="146" y="32"/>
                    <a:pt x="219" y="1"/>
                    <a:pt x="230" y="6"/>
                  </a:cubicBezTo>
                  <a:cubicBezTo>
                    <a:pt x="240" y="12"/>
                    <a:pt x="238" y="16"/>
                    <a:pt x="235" y="25"/>
                  </a:cubicBezTo>
                  <a:cubicBezTo>
                    <a:pt x="231" y="34"/>
                    <a:pt x="231" y="131"/>
                    <a:pt x="235" y="170"/>
                  </a:cubicBezTo>
                  <a:cubicBezTo>
                    <a:pt x="241" y="228"/>
                    <a:pt x="249" y="263"/>
                    <a:pt x="259" y="297"/>
                  </a:cubicBezTo>
                  <a:cubicBezTo>
                    <a:pt x="278" y="364"/>
                    <a:pt x="284" y="395"/>
                    <a:pt x="302" y="395"/>
                  </a:cubicBezTo>
                  <a:cubicBezTo>
                    <a:pt x="323" y="395"/>
                    <a:pt x="329" y="369"/>
                    <a:pt x="339" y="342"/>
                  </a:cubicBezTo>
                  <a:cubicBezTo>
                    <a:pt x="355" y="301"/>
                    <a:pt x="359" y="275"/>
                    <a:pt x="370" y="219"/>
                  </a:cubicBezTo>
                  <a:cubicBezTo>
                    <a:pt x="378" y="180"/>
                    <a:pt x="383" y="61"/>
                    <a:pt x="381" y="38"/>
                  </a:cubicBezTo>
                  <a:cubicBezTo>
                    <a:pt x="379" y="14"/>
                    <a:pt x="376" y="0"/>
                    <a:pt x="393" y="12"/>
                  </a:cubicBezTo>
                  <a:cubicBezTo>
                    <a:pt x="429" y="37"/>
                    <a:pt x="479" y="35"/>
                    <a:pt x="503" y="70"/>
                  </a:cubicBezTo>
                  <a:cubicBezTo>
                    <a:pt x="556" y="147"/>
                    <a:pt x="609" y="421"/>
                    <a:pt x="621" y="471"/>
                  </a:cubicBezTo>
                  <a:cubicBezTo>
                    <a:pt x="640" y="554"/>
                    <a:pt x="542" y="572"/>
                    <a:pt x="521" y="497"/>
                  </a:cubicBezTo>
                  <a:cubicBezTo>
                    <a:pt x="488" y="377"/>
                    <a:pt x="469" y="219"/>
                    <a:pt x="450" y="198"/>
                  </a:cubicBezTo>
                  <a:cubicBezTo>
                    <a:pt x="431" y="177"/>
                    <a:pt x="443" y="201"/>
                    <a:pt x="448" y="229"/>
                  </a:cubicBezTo>
                  <a:cubicBezTo>
                    <a:pt x="453" y="256"/>
                    <a:pt x="471" y="438"/>
                    <a:pt x="504" y="531"/>
                  </a:cubicBezTo>
                  <a:cubicBezTo>
                    <a:pt x="509" y="546"/>
                    <a:pt x="512" y="553"/>
                    <a:pt x="502" y="557"/>
                  </a:cubicBezTo>
                  <a:cubicBezTo>
                    <a:pt x="492" y="561"/>
                    <a:pt x="497" y="569"/>
                    <a:pt x="493" y="572"/>
                  </a:cubicBezTo>
                  <a:cubicBezTo>
                    <a:pt x="489" y="574"/>
                    <a:pt x="493" y="610"/>
                    <a:pt x="491" y="625"/>
                  </a:cubicBezTo>
                  <a:cubicBezTo>
                    <a:pt x="490" y="639"/>
                    <a:pt x="486" y="943"/>
                    <a:pt x="508" y="1167"/>
                  </a:cubicBezTo>
                  <a:cubicBezTo>
                    <a:pt x="516" y="1254"/>
                    <a:pt x="372" y="1287"/>
                    <a:pt x="360" y="1170"/>
                  </a:cubicBezTo>
                  <a:cubicBezTo>
                    <a:pt x="360" y="1170"/>
                    <a:pt x="332" y="669"/>
                    <a:pt x="325" y="648"/>
                  </a:cubicBezTo>
                  <a:cubicBezTo>
                    <a:pt x="319" y="627"/>
                    <a:pt x="312" y="622"/>
                    <a:pt x="305" y="664"/>
                  </a:cubicBezTo>
                  <a:cubicBezTo>
                    <a:pt x="298" y="707"/>
                    <a:pt x="292" y="1136"/>
                    <a:pt x="291" y="1183"/>
                  </a:cubicBezTo>
                  <a:cubicBezTo>
                    <a:pt x="288" y="1268"/>
                    <a:pt x="146" y="1288"/>
                    <a:pt x="139" y="1170"/>
                  </a:cubicBezTo>
                  <a:cubicBezTo>
                    <a:pt x="132" y="1046"/>
                    <a:pt x="153" y="747"/>
                    <a:pt x="139" y="592"/>
                  </a:cubicBezTo>
                  <a:cubicBezTo>
                    <a:pt x="138" y="582"/>
                    <a:pt x="137" y="562"/>
                    <a:pt x="131" y="556"/>
                  </a:cubicBezTo>
                  <a:cubicBezTo>
                    <a:pt x="125" y="550"/>
                    <a:pt x="119" y="541"/>
                    <a:pt x="123" y="521"/>
                  </a:cubicBezTo>
                  <a:cubicBezTo>
                    <a:pt x="127" y="501"/>
                    <a:pt x="161" y="357"/>
                    <a:pt x="169" y="230"/>
                  </a:cubicBezTo>
                  <a:cubicBezTo>
                    <a:pt x="171" y="203"/>
                    <a:pt x="188" y="182"/>
                    <a:pt x="167" y="204"/>
                  </a:cubicBezTo>
                  <a:cubicBezTo>
                    <a:pt x="146" y="226"/>
                    <a:pt x="120" y="434"/>
                    <a:pt x="110" y="487"/>
                  </a:cubicBezTo>
                  <a:cubicBezTo>
                    <a:pt x="96" y="569"/>
                    <a:pt x="0" y="549"/>
                    <a:pt x="12" y="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2" name="Freeform 8"/>
            <p:cNvSpPr>
              <a:spLocks/>
            </p:cNvSpPr>
            <p:nvPr/>
          </p:nvSpPr>
          <p:spPr bwMode="auto">
            <a:xfrm>
              <a:off x="1370" y="1257"/>
              <a:ext cx="398" cy="199"/>
            </a:xfrm>
            <a:custGeom>
              <a:avLst/>
              <a:gdLst>
                <a:gd name="T0" fmla="*/ 2 w 168"/>
                <a:gd name="T1" fmla="*/ 63 h 84"/>
                <a:gd name="T2" fmla="*/ 84 w 168"/>
                <a:gd name="T3" fmla="*/ 0 h 84"/>
                <a:gd name="T4" fmla="*/ 167 w 168"/>
                <a:gd name="T5" fmla="*/ 66 h 84"/>
                <a:gd name="T6" fmla="*/ 164 w 168"/>
                <a:gd name="T7" fmla="*/ 84 h 84"/>
                <a:gd name="T8" fmla="*/ 84 w 168"/>
                <a:gd name="T9" fmla="*/ 20 h 84"/>
                <a:gd name="T10" fmla="*/ 0 w 168"/>
                <a:gd name="T11" fmla="*/ 79 h 84"/>
                <a:gd name="T12" fmla="*/ 2 w 168"/>
                <a:gd name="T13" fmla="*/ 6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4">
                  <a:moveTo>
                    <a:pt x="2" y="63"/>
                  </a:moveTo>
                  <a:cubicBezTo>
                    <a:pt x="61" y="32"/>
                    <a:pt x="79" y="4"/>
                    <a:pt x="84" y="0"/>
                  </a:cubicBezTo>
                  <a:cubicBezTo>
                    <a:pt x="101" y="15"/>
                    <a:pt x="122" y="45"/>
                    <a:pt x="167" y="66"/>
                  </a:cubicBezTo>
                  <a:cubicBezTo>
                    <a:pt x="168" y="73"/>
                    <a:pt x="166" y="76"/>
                    <a:pt x="164" y="84"/>
                  </a:cubicBezTo>
                  <a:cubicBezTo>
                    <a:pt x="150" y="74"/>
                    <a:pt x="100" y="43"/>
                    <a:pt x="84" y="20"/>
                  </a:cubicBezTo>
                  <a:cubicBezTo>
                    <a:pt x="63" y="50"/>
                    <a:pt x="7" y="77"/>
                    <a:pt x="0" y="79"/>
                  </a:cubicBezTo>
                  <a:cubicBezTo>
                    <a:pt x="2" y="69"/>
                    <a:pt x="2" y="63"/>
                    <a:pt x="2" y="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1" b="99485" l="0" r="100000">
                        <a14:backgroundMark x1="63707" y1="50515" x2="61390" y2="62371"/>
                        <a14:backgroundMark x1="76062" y1="59794" x2="87259" y2="95876"/>
                        <a14:backgroundMark x1="65637" y1="70619" x2="62548" y2="94845"/>
                        <a14:backgroundMark x1="27413" y1="37113" x2="22394" y2="0"/>
                        <a14:backgroundMark x1="12741" y1="74742" x2="3861" y2="92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8" y="56625"/>
            <a:ext cx="2466975" cy="1847850"/>
          </a:xfrm>
          <a:prstGeom prst="rect">
            <a:avLst/>
          </a:prstGeom>
          <a:solidFill>
            <a:srgbClr val="9ED561"/>
          </a:solidFill>
        </p:spPr>
      </p:pic>
      <p:pic>
        <p:nvPicPr>
          <p:cNvPr id="44" name="Picture 2" descr="http://360.espe.edu.ec/images/es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65" y="238256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14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2" grpId="0" animBg="1"/>
      <p:bldP spid="45" grpId="0"/>
      <p:bldP spid="46" grpId="0"/>
      <p:bldP spid="47" grpId="0"/>
      <p:bldP spid="48" grpId="0"/>
      <p:bldP spid="51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524000" y="3"/>
            <a:ext cx="2775382" cy="1498839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" name="Rectangle 32"/>
          <p:cNvSpPr/>
          <p:nvPr/>
        </p:nvSpPr>
        <p:spPr>
          <a:xfrm>
            <a:off x="4299385" y="3"/>
            <a:ext cx="1835943" cy="149883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" name="Rectangle 33"/>
          <p:cNvSpPr/>
          <p:nvPr/>
        </p:nvSpPr>
        <p:spPr>
          <a:xfrm>
            <a:off x="6135328" y="3"/>
            <a:ext cx="1835943" cy="1498839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Rectangle 34"/>
          <p:cNvSpPr/>
          <p:nvPr/>
        </p:nvSpPr>
        <p:spPr>
          <a:xfrm>
            <a:off x="7971268" y="53011"/>
            <a:ext cx="2696732" cy="149883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8" name="Freeform 22">
            <a:hlinkClick r:id="rId2" action="ppaction://hlinksldjump"/>
          </p:cNvPr>
          <p:cNvSpPr>
            <a:spLocks/>
          </p:cNvSpPr>
          <p:nvPr/>
        </p:nvSpPr>
        <p:spPr bwMode="auto">
          <a:xfrm>
            <a:off x="243275" y="37668"/>
            <a:ext cx="4706097" cy="1780478"/>
          </a:xfrm>
          <a:custGeom>
            <a:avLst/>
            <a:gdLst>
              <a:gd name="T0" fmla="*/ 581 w 742"/>
              <a:gd name="T1" fmla="*/ 21 h 466"/>
              <a:gd name="T2" fmla="*/ 581 w 742"/>
              <a:gd name="T3" fmla="*/ 194 h 466"/>
              <a:gd name="T4" fmla="*/ 662 w 742"/>
              <a:gd name="T5" fmla="*/ 157 h 466"/>
              <a:gd name="T6" fmla="*/ 666 w 742"/>
              <a:gd name="T7" fmla="*/ 309 h 466"/>
              <a:gd name="T8" fmla="*/ 585 w 742"/>
              <a:gd name="T9" fmla="*/ 272 h 466"/>
              <a:gd name="T10" fmla="*/ 572 w 742"/>
              <a:gd name="T11" fmla="*/ 357 h 466"/>
              <a:gd name="T12" fmla="*/ 583 w 742"/>
              <a:gd name="T13" fmla="*/ 445 h 466"/>
              <a:gd name="T14" fmla="*/ 493 w 742"/>
              <a:gd name="T15" fmla="*/ 460 h 466"/>
              <a:gd name="T16" fmla="*/ 406 w 742"/>
              <a:gd name="T17" fmla="*/ 443 h 466"/>
              <a:gd name="T18" fmla="*/ 426 w 742"/>
              <a:gd name="T19" fmla="*/ 409 h 466"/>
              <a:gd name="T20" fmla="*/ 443 w 742"/>
              <a:gd name="T21" fmla="*/ 374 h 466"/>
              <a:gd name="T22" fmla="*/ 295 w 742"/>
              <a:gd name="T23" fmla="*/ 372 h 466"/>
              <a:gd name="T24" fmla="*/ 332 w 742"/>
              <a:gd name="T25" fmla="*/ 443 h 466"/>
              <a:gd name="T26" fmla="*/ 245 w 742"/>
              <a:gd name="T27" fmla="*/ 460 h 466"/>
              <a:gd name="T28" fmla="*/ 157 w 742"/>
              <a:gd name="T29" fmla="*/ 445 h 466"/>
              <a:gd name="T30" fmla="*/ 166 w 742"/>
              <a:gd name="T31" fmla="*/ 357 h 466"/>
              <a:gd name="T32" fmla="*/ 155 w 742"/>
              <a:gd name="T33" fmla="*/ 272 h 466"/>
              <a:gd name="T34" fmla="*/ 74 w 742"/>
              <a:gd name="T35" fmla="*/ 309 h 466"/>
              <a:gd name="T36" fmla="*/ 76 w 742"/>
              <a:gd name="T37" fmla="*/ 157 h 466"/>
              <a:gd name="T38" fmla="*/ 120 w 742"/>
              <a:gd name="T39" fmla="*/ 171 h 466"/>
              <a:gd name="T40" fmla="*/ 155 w 742"/>
              <a:gd name="T41" fmla="*/ 194 h 466"/>
              <a:gd name="T42" fmla="*/ 166 w 742"/>
              <a:gd name="T43" fmla="*/ 109 h 466"/>
              <a:gd name="T44" fmla="*/ 155 w 742"/>
              <a:gd name="T45" fmla="*/ 23 h 466"/>
              <a:gd name="T46" fmla="*/ 243 w 742"/>
              <a:gd name="T47" fmla="*/ 5 h 466"/>
              <a:gd name="T48" fmla="*/ 332 w 742"/>
              <a:gd name="T49" fmla="*/ 23 h 466"/>
              <a:gd name="T50" fmla="*/ 295 w 742"/>
              <a:gd name="T51" fmla="*/ 92 h 466"/>
              <a:gd name="T52" fmla="*/ 443 w 742"/>
              <a:gd name="T53" fmla="*/ 94 h 466"/>
              <a:gd name="T54" fmla="*/ 426 w 742"/>
              <a:gd name="T55" fmla="*/ 57 h 466"/>
              <a:gd name="T56" fmla="*/ 406 w 742"/>
              <a:gd name="T57" fmla="*/ 23 h 466"/>
              <a:gd name="T58" fmla="*/ 493 w 742"/>
              <a:gd name="T59" fmla="*/ 5 h 466"/>
              <a:gd name="T60" fmla="*/ 581 w 742"/>
              <a:gd name="T61" fmla="*/ 21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42" h="466">
                <a:moveTo>
                  <a:pt x="581" y="21"/>
                </a:moveTo>
                <a:cubicBezTo>
                  <a:pt x="575" y="68"/>
                  <a:pt x="558" y="187"/>
                  <a:pt x="581" y="194"/>
                </a:cubicBezTo>
                <a:cubicBezTo>
                  <a:pt x="602" y="197"/>
                  <a:pt x="620" y="153"/>
                  <a:pt x="662" y="157"/>
                </a:cubicBezTo>
                <a:cubicBezTo>
                  <a:pt x="733" y="165"/>
                  <a:pt x="742" y="291"/>
                  <a:pt x="666" y="309"/>
                </a:cubicBezTo>
                <a:cubicBezTo>
                  <a:pt x="630" y="316"/>
                  <a:pt x="600" y="275"/>
                  <a:pt x="585" y="272"/>
                </a:cubicBezTo>
                <a:cubicBezTo>
                  <a:pt x="570" y="270"/>
                  <a:pt x="569" y="326"/>
                  <a:pt x="572" y="357"/>
                </a:cubicBezTo>
                <a:cubicBezTo>
                  <a:pt x="574" y="389"/>
                  <a:pt x="578" y="421"/>
                  <a:pt x="583" y="445"/>
                </a:cubicBezTo>
                <a:cubicBezTo>
                  <a:pt x="559" y="454"/>
                  <a:pt x="529" y="459"/>
                  <a:pt x="493" y="460"/>
                </a:cubicBezTo>
                <a:cubicBezTo>
                  <a:pt x="462" y="462"/>
                  <a:pt x="411" y="466"/>
                  <a:pt x="406" y="443"/>
                </a:cubicBezTo>
                <a:cubicBezTo>
                  <a:pt x="403" y="428"/>
                  <a:pt x="421" y="415"/>
                  <a:pt x="426" y="409"/>
                </a:cubicBezTo>
                <a:cubicBezTo>
                  <a:pt x="432" y="400"/>
                  <a:pt x="442" y="384"/>
                  <a:pt x="443" y="374"/>
                </a:cubicBezTo>
                <a:cubicBezTo>
                  <a:pt x="451" y="285"/>
                  <a:pt x="290" y="289"/>
                  <a:pt x="295" y="372"/>
                </a:cubicBezTo>
                <a:cubicBezTo>
                  <a:pt x="296" y="394"/>
                  <a:pt x="336" y="422"/>
                  <a:pt x="332" y="443"/>
                </a:cubicBezTo>
                <a:cubicBezTo>
                  <a:pt x="327" y="466"/>
                  <a:pt x="277" y="462"/>
                  <a:pt x="245" y="460"/>
                </a:cubicBezTo>
                <a:cubicBezTo>
                  <a:pt x="215" y="459"/>
                  <a:pt x="183" y="455"/>
                  <a:pt x="157" y="445"/>
                </a:cubicBezTo>
                <a:cubicBezTo>
                  <a:pt x="158" y="423"/>
                  <a:pt x="164" y="389"/>
                  <a:pt x="166" y="357"/>
                </a:cubicBezTo>
                <a:cubicBezTo>
                  <a:pt x="170" y="297"/>
                  <a:pt x="169" y="276"/>
                  <a:pt x="155" y="272"/>
                </a:cubicBezTo>
                <a:cubicBezTo>
                  <a:pt x="141" y="268"/>
                  <a:pt x="114" y="314"/>
                  <a:pt x="74" y="309"/>
                </a:cubicBezTo>
                <a:cubicBezTo>
                  <a:pt x="0" y="300"/>
                  <a:pt x="0" y="164"/>
                  <a:pt x="76" y="157"/>
                </a:cubicBezTo>
                <a:cubicBezTo>
                  <a:pt x="94" y="155"/>
                  <a:pt x="111" y="164"/>
                  <a:pt x="120" y="171"/>
                </a:cubicBezTo>
                <a:cubicBezTo>
                  <a:pt x="130" y="177"/>
                  <a:pt x="143" y="196"/>
                  <a:pt x="155" y="194"/>
                </a:cubicBezTo>
                <a:cubicBezTo>
                  <a:pt x="175" y="190"/>
                  <a:pt x="168" y="133"/>
                  <a:pt x="166" y="109"/>
                </a:cubicBezTo>
                <a:cubicBezTo>
                  <a:pt x="164" y="72"/>
                  <a:pt x="160" y="46"/>
                  <a:pt x="155" y="23"/>
                </a:cubicBezTo>
                <a:cubicBezTo>
                  <a:pt x="179" y="11"/>
                  <a:pt x="214" y="7"/>
                  <a:pt x="243" y="5"/>
                </a:cubicBezTo>
                <a:cubicBezTo>
                  <a:pt x="274" y="4"/>
                  <a:pt x="327" y="0"/>
                  <a:pt x="332" y="23"/>
                </a:cubicBezTo>
                <a:cubicBezTo>
                  <a:pt x="336" y="44"/>
                  <a:pt x="297" y="72"/>
                  <a:pt x="295" y="92"/>
                </a:cubicBezTo>
                <a:cubicBezTo>
                  <a:pt x="287" y="177"/>
                  <a:pt x="449" y="180"/>
                  <a:pt x="443" y="94"/>
                </a:cubicBezTo>
                <a:cubicBezTo>
                  <a:pt x="442" y="83"/>
                  <a:pt x="432" y="66"/>
                  <a:pt x="426" y="57"/>
                </a:cubicBezTo>
                <a:cubicBezTo>
                  <a:pt x="421" y="51"/>
                  <a:pt x="403" y="38"/>
                  <a:pt x="406" y="23"/>
                </a:cubicBezTo>
                <a:cubicBezTo>
                  <a:pt x="411" y="0"/>
                  <a:pt x="462" y="4"/>
                  <a:pt x="493" y="5"/>
                </a:cubicBezTo>
                <a:cubicBezTo>
                  <a:pt x="528" y="7"/>
                  <a:pt x="558" y="12"/>
                  <a:pt x="581" y="21"/>
                </a:cubicBezTo>
                <a:close/>
              </a:path>
            </a:pathLst>
          </a:custGeom>
          <a:solidFill>
            <a:schemeClr val="accent6"/>
          </a:solidFill>
          <a:ln w="25400">
            <a:noFill/>
          </a:ln>
          <a:effectLst>
            <a:reflection blurRad="6350" stA="18000" endPos="55500" dist="177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/>
          <a:p>
            <a:r>
              <a:rPr lang="es-EC" sz="2700" b="1" dirty="0">
                <a:solidFill>
                  <a:schemeClr val="tx1"/>
                </a:solidFill>
                <a:hlinkClick r:id="rId3" action="ppaction://hlinkfile"/>
              </a:rPr>
              <a:t>Matriz de Operacionalización</a:t>
            </a:r>
            <a:endParaRPr lang="es-EC" sz="2700" b="1" dirty="0">
              <a:solidFill>
                <a:schemeClr val="tx1"/>
              </a:solidFill>
            </a:endParaRP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462197"/>
              </p:ext>
            </p:extLst>
          </p:nvPr>
        </p:nvGraphicFramePr>
        <p:xfrm>
          <a:off x="798286" y="1818146"/>
          <a:ext cx="9976210" cy="473252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15272">
                  <a:extLst>
                    <a:ext uri="{9D8B030D-6E8A-4147-A177-3AD203B41FA5}">
                      <a16:colId xmlns:a16="http://schemas.microsoft.com/office/drawing/2014/main" val="291320387"/>
                    </a:ext>
                  </a:extLst>
                </a:gridCol>
                <a:gridCol w="2193441">
                  <a:extLst>
                    <a:ext uri="{9D8B030D-6E8A-4147-A177-3AD203B41FA5}">
                      <a16:colId xmlns:a16="http://schemas.microsoft.com/office/drawing/2014/main" val="2357871359"/>
                    </a:ext>
                  </a:extLst>
                </a:gridCol>
                <a:gridCol w="5767497">
                  <a:extLst>
                    <a:ext uri="{9D8B030D-6E8A-4147-A177-3AD203B41FA5}">
                      <a16:colId xmlns:a16="http://schemas.microsoft.com/office/drawing/2014/main" val="34598695"/>
                    </a:ext>
                  </a:extLst>
                </a:gridCol>
              </a:tblGrid>
              <a:tr h="68947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Categoría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Variable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Sub variable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8639493"/>
                  </a:ext>
                </a:extLst>
              </a:tr>
              <a:tr h="281417">
                <a:tc rowSpan="9">
                  <a:txBody>
                    <a:bodyPr/>
                    <a:lstStyle/>
                    <a:p>
                      <a:pPr marL="342900" indent="-342900" algn="ctr" fontAlgn="ctr">
                        <a:buAutoNum type="arabicPeriod"/>
                      </a:pPr>
                      <a:r>
                        <a:rPr lang="es-EC" sz="1600" u="none" strike="noStrike" dirty="0">
                          <a:effectLst/>
                        </a:rPr>
                        <a:t>Operativo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1.1 Almacenamiento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1.1.1 Capacidad de almacenamiento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9056968"/>
                  </a:ext>
                </a:extLst>
              </a:tr>
              <a:tr h="28141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1.1.2 Control de inventarios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5985266"/>
                  </a:ext>
                </a:extLst>
              </a:tr>
              <a:tr h="28141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1.1.3 Pérdidas de material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5294317"/>
                  </a:ext>
                </a:extLst>
              </a:tr>
              <a:tr h="29548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1.1.4 Total de pedidos realizados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8433101"/>
                  </a:ext>
                </a:extLst>
              </a:tr>
              <a:tr h="29548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1.2 Recursos</a:t>
                      </a:r>
                      <a:endParaRPr lang="es-EC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1.2.1 Total de personal para almacenamiento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152059"/>
                  </a:ext>
                </a:extLst>
              </a:tr>
              <a:tr h="46433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1.2.2 Total de personal para Transporte y distribución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5358205"/>
                  </a:ext>
                </a:extLst>
              </a:tr>
              <a:tr h="28141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1.2.3 Rotación del personal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8569513"/>
                  </a:ext>
                </a:extLst>
              </a:tr>
              <a:tr h="28141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1.2.4 Personal capacitado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9528947"/>
                  </a:ext>
                </a:extLst>
              </a:tr>
              <a:tr h="29548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1.2.5 Capacidad de transporte y distribución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4858738"/>
                  </a:ext>
                </a:extLst>
              </a:tr>
              <a:tr h="29548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2. Económico en operaciones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2.1. Ventas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2.1.1 Utilidad Neta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2153294"/>
                  </a:ext>
                </a:extLst>
              </a:tr>
              <a:tr h="49247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2.2 Costos de Logísticos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2.2.1 costos operacionales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2855895"/>
                  </a:ext>
                </a:extLst>
              </a:tr>
              <a:tr h="49247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2.3 Participación en el mercado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2.3.1 Porcentaje de participación en el mercado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7287267"/>
                  </a:ext>
                </a:extLst>
              </a:tr>
            </a:tbl>
          </a:graphicData>
        </a:graphic>
      </p:graphicFrame>
      <p:pic>
        <p:nvPicPr>
          <p:cNvPr id="8" name="Picture 2" descr="http://360.espe.edu.ec/images/es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9843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51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532069" y="399008"/>
            <a:ext cx="7585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5400" b="1" dirty="0"/>
              <a:t>Universo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00" y="4132397"/>
            <a:ext cx="2394857" cy="1925163"/>
          </a:xfrm>
          <a:prstGeom prst="rect">
            <a:avLst/>
          </a:prstGeom>
        </p:spPr>
      </p:pic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715988"/>
              </p:ext>
            </p:extLst>
          </p:nvPr>
        </p:nvGraphicFramePr>
        <p:xfrm>
          <a:off x="452438" y="1463675"/>
          <a:ext cx="11530012" cy="159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Hoja de cálculo" r:id="rId4" imgW="7315110" imgH="847815" progId="Excel.Sheet.12">
                  <p:embed/>
                </p:oleObj>
              </mc:Choice>
              <mc:Fallback>
                <p:oleObj name="Hoja de cálculo" r:id="rId4" imgW="7315110" imgH="8478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2438" y="1463675"/>
                        <a:ext cx="11530012" cy="159861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624201"/>
              </p:ext>
            </p:extLst>
          </p:nvPr>
        </p:nvGraphicFramePr>
        <p:xfrm>
          <a:off x="3099717" y="3344962"/>
          <a:ext cx="6450682" cy="306895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814823">
                  <a:extLst>
                    <a:ext uri="{9D8B030D-6E8A-4147-A177-3AD203B41FA5}">
                      <a16:colId xmlns:a16="http://schemas.microsoft.com/office/drawing/2014/main" val="2058381055"/>
                    </a:ext>
                  </a:extLst>
                </a:gridCol>
                <a:gridCol w="814823">
                  <a:extLst>
                    <a:ext uri="{9D8B030D-6E8A-4147-A177-3AD203B41FA5}">
                      <a16:colId xmlns:a16="http://schemas.microsoft.com/office/drawing/2014/main" val="1617095239"/>
                    </a:ext>
                  </a:extLst>
                </a:gridCol>
                <a:gridCol w="3191390">
                  <a:extLst>
                    <a:ext uri="{9D8B030D-6E8A-4147-A177-3AD203B41FA5}">
                      <a16:colId xmlns:a16="http://schemas.microsoft.com/office/drawing/2014/main" val="1159565526"/>
                    </a:ext>
                  </a:extLst>
                </a:gridCol>
                <a:gridCol w="814823">
                  <a:extLst>
                    <a:ext uri="{9D8B030D-6E8A-4147-A177-3AD203B41FA5}">
                      <a16:colId xmlns:a16="http://schemas.microsoft.com/office/drawing/2014/main" val="4064004534"/>
                    </a:ext>
                  </a:extLst>
                </a:gridCol>
                <a:gridCol w="814823">
                  <a:extLst>
                    <a:ext uri="{9D8B030D-6E8A-4147-A177-3AD203B41FA5}">
                      <a16:colId xmlns:a16="http://schemas.microsoft.com/office/drawing/2014/main" val="15885943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Provincia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Ciudad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Nombre de la empresa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Número de empresas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Porcentaje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5735598"/>
                  </a:ext>
                </a:extLst>
              </a:tr>
              <a:tr h="161925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Loja</a:t>
                      </a:r>
                      <a:endParaRPr lang="es-EC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Loja</a:t>
                      </a:r>
                      <a:endParaRPr lang="es-EC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</a:rPr>
                        <a:t>Mantelería Piedra</a:t>
                      </a:r>
                      <a:endParaRPr lang="es-EC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9</a:t>
                      </a:r>
                      <a:endParaRPr lang="es-EC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69.2%</a:t>
                      </a:r>
                      <a:endParaRPr lang="es-EC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0497074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La casa del bufet</a:t>
                      </a:r>
                      <a:endParaRPr lang="es-EC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007235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Maseventos</a:t>
                      </a:r>
                      <a:endParaRPr lang="es-EC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068050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Domínguez Macías Nelly Judith</a:t>
                      </a:r>
                      <a:endParaRPr lang="es-EC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400101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Anfitriones eventos y recepciones</a:t>
                      </a:r>
                      <a:endParaRPr lang="es-EC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335259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Animarte</a:t>
                      </a:r>
                      <a:endParaRPr lang="es-EC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325450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La casa del banquete</a:t>
                      </a:r>
                      <a:endParaRPr lang="es-EC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906556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Josu eventos </a:t>
                      </a:r>
                      <a:endParaRPr lang="es-EC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789331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AG carpas, eventos, alquileres</a:t>
                      </a:r>
                      <a:endParaRPr lang="es-EC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04764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Catamayo</a:t>
                      </a:r>
                      <a:endParaRPr lang="es-EC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Paucar Rueda Sergio</a:t>
                      </a:r>
                      <a:endParaRPr lang="es-EC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1</a:t>
                      </a:r>
                      <a:endParaRPr lang="es-EC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7.7%</a:t>
                      </a:r>
                      <a:endParaRPr lang="es-EC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050632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Amaluza</a:t>
                      </a:r>
                      <a:endParaRPr lang="es-EC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Torres Jiménez Rocío del Cisne</a:t>
                      </a:r>
                      <a:endParaRPr lang="es-E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1</a:t>
                      </a:r>
                      <a:endParaRPr lang="es-EC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7.7%</a:t>
                      </a:r>
                      <a:endParaRPr lang="es-EC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9503203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Alamor</a:t>
                      </a:r>
                      <a:endParaRPr lang="es-EC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Gómez Yaguachi Edi Edargo</a:t>
                      </a:r>
                      <a:endParaRPr lang="es-EC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1</a:t>
                      </a:r>
                      <a:endParaRPr lang="es-EC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7.7%</a:t>
                      </a:r>
                      <a:endParaRPr lang="es-EC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0213249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Cariamanga</a:t>
                      </a:r>
                      <a:endParaRPr lang="es-EC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Joal</a:t>
                      </a:r>
                      <a:endParaRPr lang="es-EC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1</a:t>
                      </a:r>
                      <a:endParaRPr lang="es-EC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7.7%</a:t>
                      </a:r>
                      <a:endParaRPr lang="es-EC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89471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Total de Empresas</a:t>
                      </a:r>
                      <a:endParaRPr lang="es-EC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13</a:t>
                      </a:r>
                      <a:endParaRPr lang="es-EC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100%</a:t>
                      </a:r>
                      <a:endParaRPr lang="es-EC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3931768"/>
                  </a:ext>
                </a:extLst>
              </a:tr>
            </a:tbl>
          </a:graphicData>
        </a:graphic>
      </p:graphicFrame>
      <p:pic>
        <p:nvPicPr>
          <p:cNvPr id="6" name="Picture 2" descr="http://360.espe.edu.ec/images/esp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72" y="13849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953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4"/>
          <p:cNvGrpSpPr>
            <a:grpSpLocks noChangeAspect="1"/>
          </p:cNvGrpSpPr>
          <p:nvPr/>
        </p:nvGrpSpPr>
        <p:grpSpPr bwMode="auto">
          <a:xfrm>
            <a:off x="533247" y="3717398"/>
            <a:ext cx="692942" cy="1737360"/>
            <a:chOff x="864" y="542"/>
            <a:chExt cx="1453" cy="3643"/>
          </a:xfrm>
        </p:grpSpPr>
        <p:sp>
          <p:nvSpPr>
            <p:cNvPr id="80" name="AutoShape 3"/>
            <p:cNvSpPr>
              <a:spLocks noChangeAspect="1" noChangeArrowheads="1" noTextEdit="1"/>
            </p:cNvSpPr>
            <p:nvPr/>
          </p:nvSpPr>
          <p:spPr bwMode="auto">
            <a:xfrm>
              <a:off x="864" y="542"/>
              <a:ext cx="1453" cy="3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>
              <a:off x="1187" y="507"/>
              <a:ext cx="719" cy="717"/>
            </a:xfrm>
            <a:custGeom>
              <a:avLst/>
              <a:gdLst>
                <a:gd name="T0" fmla="*/ 281 w 303"/>
                <a:gd name="T1" fmla="*/ 112 h 303"/>
                <a:gd name="T2" fmla="*/ 191 w 303"/>
                <a:gd name="T3" fmla="*/ 281 h 303"/>
                <a:gd name="T4" fmla="*/ 22 w 303"/>
                <a:gd name="T5" fmla="*/ 192 h 303"/>
                <a:gd name="T6" fmla="*/ 112 w 303"/>
                <a:gd name="T7" fmla="*/ 22 h 303"/>
                <a:gd name="T8" fmla="*/ 281 w 303"/>
                <a:gd name="T9" fmla="*/ 11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303">
                  <a:moveTo>
                    <a:pt x="281" y="112"/>
                  </a:moveTo>
                  <a:cubicBezTo>
                    <a:pt x="303" y="184"/>
                    <a:pt x="263" y="259"/>
                    <a:pt x="191" y="281"/>
                  </a:cubicBezTo>
                  <a:cubicBezTo>
                    <a:pt x="120" y="303"/>
                    <a:pt x="44" y="263"/>
                    <a:pt x="22" y="192"/>
                  </a:cubicBezTo>
                  <a:cubicBezTo>
                    <a:pt x="0" y="120"/>
                    <a:pt x="40" y="44"/>
                    <a:pt x="112" y="22"/>
                  </a:cubicBezTo>
                  <a:cubicBezTo>
                    <a:pt x="183" y="0"/>
                    <a:pt x="259" y="41"/>
                    <a:pt x="281" y="1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2" name="Freeform 6"/>
            <p:cNvSpPr>
              <a:spLocks/>
            </p:cNvSpPr>
            <p:nvPr/>
          </p:nvSpPr>
          <p:spPr bwMode="auto">
            <a:xfrm>
              <a:off x="1431" y="1292"/>
              <a:ext cx="254" cy="909"/>
            </a:xfrm>
            <a:custGeom>
              <a:avLst/>
              <a:gdLst>
                <a:gd name="T0" fmla="*/ 58 w 107"/>
                <a:gd name="T1" fmla="*/ 0 h 384"/>
                <a:gd name="T2" fmla="*/ 102 w 107"/>
                <a:gd name="T3" fmla="*/ 35 h 384"/>
                <a:gd name="T4" fmla="*/ 73 w 107"/>
                <a:gd name="T5" fmla="*/ 64 h 384"/>
                <a:gd name="T6" fmla="*/ 107 w 107"/>
                <a:gd name="T7" fmla="*/ 312 h 384"/>
                <a:gd name="T8" fmla="*/ 62 w 107"/>
                <a:gd name="T9" fmla="*/ 378 h 384"/>
                <a:gd name="T10" fmla="*/ 44 w 107"/>
                <a:gd name="T11" fmla="*/ 370 h 384"/>
                <a:gd name="T12" fmla="*/ 0 w 107"/>
                <a:gd name="T13" fmla="*/ 314 h 384"/>
                <a:gd name="T14" fmla="*/ 36 w 107"/>
                <a:gd name="T15" fmla="*/ 76 h 384"/>
                <a:gd name="T16" fmla="*/ 17 w 107"/>
                <a:gd name="T17" fmla="*/ 33 h 384"/>
                <a:gd name="T18" fmla="*/ 58 w 107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384">
                  <a:moveTo>
                    <a:pt x="58" y="0"/>
                  </a:moveTo>
                  <a:cubicBezTo>
                    <a:pt x="67" y="9"/>
                    <a:pt x="80" y="21"/>
                    <a:pt x="102" y="35"/>
                  </a:cubicBezTo>
                  <a:cubicBezTo>
                    <a:pt x="93" y="42"/>
                    <a:pt x="79" y="60"/>
                    <a:pt x="73" y="64"/>
                  </a:cubicBezTo>
                  <a:cubicBezTo>
                    <a:pt x="74" y="77"/>
                    <a:pt x="93" y="264"/>
                    <a:pt x="107" y="312"/>
                  </a:cubicBezTo>
                  <a:cubicBezTo>
                    <a:pt x="107" y="312"/>
                    <a:pt x="66" y="372"/>
                    <a:pt x="62" y="378"/>
                  </a:cubicBezTo>
                  <a:cubicBezTo>
                    <a:pt x="59" y="384"/>
                    <a:pt x="52" y="381"/>
                    <a:pt x="44" y="370"/>
                  </a:cubicBezTo>
                  <a:cubicBezTo>
                    <a:pt x="36" y="360"/>
                    <a:pt x="4" y="324"/>
                    <a:pt x="0" y="314"/>
                  </a:cubicBezTo>
                  <a:cubicBezTo>
                    <a:pt x="5" y="281"/>
                    <a:pt x="27" y="112"/>
                    <a:pt x="36" y="76"/>
                  </a:cubicBezTo>
                  <a:cubicBezTo>
                    <a:pt x="31" y="48"/>
                    <a:pt x="25" y="48"/>
                    <a:pt x="17" y="33"/>
                  </a:cubicBezTo>
                  <a:cubicBezTo>
                    <a:pt x="43" y="14"/>
                    <a:pt x="46" y="11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3" name="Freeform 7"/>
            <p:cNvSpPr>
              <a:spLocks/>
            </p:cNvSpPr>
            <p:nvPr/>
          </p:nvSpPr>
          <p:spPr bwMode="auto">
            <a:xfrm>
              <a:off x="838" y="1219"/>
              <a:ext cx="1519" cy="3049"/>
            </a:xfrm>
            <a:custGeom>
              <a:avLst/>
              <a:gdLst>
                <a:gd name="T0" fmla="*/ 12 w 640"/>
                <a:gd name="T1" fmla="*/ 470 h 1288"/>
                <a:gd name="T2" fmla="*/ 114 w 640"/>
                <a:gd name="T3" fmla="*/ 47 h 1288"/>
                <a:gd name="T4" fmla="*/ 230 w 640"/>
                <a:gd name="T5" fmla="*/ 6 h 1288"/>
                <a:gd name="T6" fmla="*/ 235 w 640"/>
                <a:gd name="T7" fmla="*/ 25 h 1288"/>
                <a:gd name="T8" fmla="*/ 235 w 640"/>
                <a:gd name="T9" fmla="*/ 170 h 1288"/>
                <a:gd name="T10" fmla="*/ 259 w 640"/>
                <a:gd name="T11" fmla="*/ 297 h 1288"/>
                <a:gd name="T12" fmla="*/ 302 w 640"/>
                <a:gd name="T13" fmla="*/ 395 h 1288"/>
                <a:gd name="T14" fmla="*/ 339 w 640"/>
                <a:gd name="T15" fmla="*/ 342 h 1288"/>
                <a:gd name="T16" fmla="*/ 370 w 640"/>
                <a:gd name="T17" fmla="*/ 219 h 1288"/>
                <a:gd name="T18" fmla="*/ 381 w 640"/>
                <a:gd name="T19" fmla="*/ 38 h 1288"/>
                <a:gd name="T20" fmla="*/ 393 w 640"/>
                <a:gd name="T21" fmla="*/ 12 h 1288"/>
                <a:gd name="T22" fmla="*/ 503 w 640"/>
                <a:gd name="T23" fmla="*/ 70 h 1288"/>
                <a:gd name="T24" fmla="*/ 621 w 640"/>
                <a:gd name="T25" fmla="*/ 471 h 1288"/>
                <a:gd name="T26" fmla="*/ 521 w 640"/>
                <a:gd name="T27" fmla="*/ 497 h 1288"/>
                <a:gd name="T28" fmla="*/ 450 w 640"/>
                <a:gd name="T29" fmla="*/ 198 h 1288"/>
                <a:gd name="T30" fmla="*/ 448 w 640"/>
                <a:gd name="T31" fmla="*/ 229 h 1288"/>
                <a:gd name="T32" fmla="*/ 504 w 640"/>
                <a:gd name="T33" fmla="*/ 531 h 1288"/>
                <a:gd name="T34" fmla="*/ 502 w 640"/>
                <a:gd name="T35" fmla="*/ 557 h 1288"/>
                <a:gd name="T36" fmla="*/ 493 w 640"/>
                <a:gd name="T37" fmla="*/ 572 h 1288"/>
                <a:gd name="T38" fmla="*/ 491 w 640"/>
                <a:gd name="T39" fmla="*/ 625 h 1288"/>
                <a:gd name="T40" fmla="*/ 508 w 640"/>
                <a:gd name="T41" fmla="*/ 1167 h 1288"/>
                <a:gd name="T42" fmla="*/ 360 w 640"/>
                <a:gd name="T43" fmla="*/ 1170 h 1288"/>
                <a:gd name="T44" fmla="*/ 325 w 640"/>
                <a:gd name="T45" fmla="*/ 648 h 1288"/>
                <a:gd name="T46" fmla="*/ 305 w 640"/>
                <a:gd name="T47" fmla="*/ 664 h 1288"/>
                <a:gd name="T48" fmla="*/ 291 w 640"/>
                <a:gd name="T49" fmla="*/ 1183 h 1288"/>
                <a:gd name="T50" fmla="*/ 139 w 640"/>
                <a:gd name="T51" fmla="*/ 1170 h 1288"/>
                <a:gd name="T52" fmla="*/ 139 w 640"/>
                <a:gd name="T53" fmla="*/ 592 h 1288"/>
                <a:gd name="T54" fmla="*/ 131 w 640"/>
                <a:gd name="T55" fmla="*/ 556 h 1288"/>
                <a:gd name="T56" fmla="*/ 123 w 640"/>
                <a:gd name="T57" fmla="*/ 521 h 1288"/>
                <a:gd name="T58" fmla="*/ 169 w 640"/>
                <a:gd name="T59" fmla="*/ 230 h 1288"/>
                <a:gd name="T60" fmla="*/ 167 w 640"/>
                <a:gd name="T61" fmla="*/ 204 h 1288"/>
                <a:gd name="T62" fmla="*/ 110 w 640"/>
                <a:gd name="T63" fmla="*/ 487 h 1288"/>
                <a:gd name="T64" fmla="*/ 12 w 640"/>
                <a:gd name="T65" fmla="*/ 47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0" h="1288">
                  <a:moveTo>
                    <a:pt x="12" y="470"/>
                  </a:moveTo>
                  <a:cubicBezTo>
                    <a:pt x="26" y="376"/>
                    <a:pt x="65" y="72"/>
                    <a:pt x="114" y="47"/>
                  </a:cubicBezTo>
                  <a:cubicBezTo>
                    <a:pt x="146" y="32"/>
                    <a:pt x="219" y="1"/>
                    <a:pt x="230" y="6"/>
                  </a:cubicBezTo>
                  <a:cubicBezTo>
                    <a:pt x="240" y="12"/>
                    <a:pt x="238" y="16"/>
                    <a:pt x="235" y="25"/>
                  </a:cubicBezTo>
                  <a:cubicBezTo>
                    <a:pt x="231" y="34"/>
                    <a:pt x="231" y="131"/>
                    <a:pt x="235" y="170"/>
                  </a:cubicBezTo>
                  <a:cubicBezTo>
                    <a:pt x="241" y="228"/>
                    <a:pt x="249" y="263"/>
                    <a:pt x="259" y="297"/>
                  </a:cubicBezTo>
                  <a:cubicBezTo>
                    <a:pt x="278" y="364"/>
                    <a:pt x="284" y="395"/>
                    <a:pt x="302" y="395"/>
                  </a:cubicBezTo>
                  <a:cubicBezTo>
                    <a:pt x="323" y="395"/>
                    <a:pt x="329" y="369"/>
                    <a:pt x="339" y="342"/>
                  </a:cubicBezTo>
                  <a:cubicBezTo>
                    <a:pt x="355" y="301"/>
                    <a:pt x="359" y="275"/>
                    <a:pt x="370" y="219"/>
                  </a:cubicBezTo>
                  <a:cubicBezTo>
                    <a:pt x="378" y="180"/>
                    <a:pt x="383" y="61"/>
                    <a:pt x="381" y="38"/>
                  </a:cubicBezTo>
                  <a:cubicBezTo>
                    <a:pt x="379" y="14"/>
                    <a:pt x="376" y="0"/>
                    <a:pt x="393" y="12"/>
                  </a:cubicBezTo>
                  <a:cubicBezTo>
                    <a:pt x="429" y="37"/>
                    <a:pt x="479" y="35"/>
                    <a:pt x="503" y="70"/>
                  </a:cubicBezTo>
                  <a:cubicBezTo>
                    <a:pt x="556" y="147"/>
                    <a:pt x="609" y="421"/>
                    <a:pt x="621" y="471"/>
                  </a:cubicBezTo>
                  <a:cubicBezTo>
                    <a:pt x="640" y="554"/>
                    <a:pt x="542" y="572"/>
                    <a:pt x="521" y="497"/>
                  </a:cubicBezTo>
                  <a:cubicBezTo>
                    <a:pt x="488" y="377"/>
                    <a:pt x="469" y="219"/>
                    <a:pt x="450" y="198"/>
                  </a:cubicBezTo>
                  <a:cubicBezTo>
                    <a:pt x="431" y="177"/>
                    <a:pt x="443" y="201"/>
                    <a:pt x="448" y="229"/>
                  </a:cubicBezTo>
                  <a:cubicBezTo>
                    <a:pt x="453" y="256"/>
                    <a:pt x="471" y="438"/>
                    <a:pt x="504" y="531"/>
                  </a:cubicBezTo>
                  <a:cubicBezTo>
                    <a:pt x="509" y="546"/>
                    <a:pt x="512" y="553"/>
                    <a:pt x="502" y="557"/>
                  </a:cubicBezTo>
                  <a:cubicBezTo>
                    <a:pt x="492" y="561"/>
                    <a:pt x="497" y="569"/>
                    <a:pt x="493" y="572"/>
                  </a:cubicBezTo>
                  <a:cubicBezTo>
                    <a:pt x="489" y="574"/>
                    <a:pt x="493" y="610"/>
                    <a:pt x="491" y="625"/>
                  </a:cubicBezTo>
                  <a:cubicBezTo>
                    <a:pt x="490" y="639"/>
                    <a:pt x="486" y="943"/>
                    <a:pt x="508" y="1167"/>
                  </a:cubicBezTo>
                  <a:cubicBezTo>
                    <a:pt x="516" y="1254"/>
                    <a:pt x="372" y="1287"/>
                    <a:pt x="360" y="1170"/>
                  </a:cubicBezTo>
                  <a:cubicBezTo>
                    <a:pt x="360" y="1170"/>
                    <a:pt x="332" y="669"/>
                    <a:pt x="325" y="648"/>
                  </a:cubicBezTo>
                  <a:cubicBezTo>
                    <a:pt x="319" y="627"/>
                    <a:pt x="312" y="622"/>
                    <a:pt x="305" y="664"/>
                  </a:cubicBezTo>
                  <a:cubicBezTo>
                    <a:pt x="298" y="707"/>
                    <a:pt x="292" y="1136"/>
                    <a:pt x="291" y="1183"/>
                  </a:cubicBezTo>
                  <a:cubicBezTo>
                    <a:pt x="288" y="1268"/>
                    <a:pt x="146" y="1288"/>
                    <a:pt x="139" y="1170"/>
                  </a:cubicBezTo>
                  <a:cubicBezTo>
                    <a:pt x="132" y="1046"/>
                    <a:pt x="153" y="747"/>
                    <a:pt x="139" y="592"/>
                  </a:cubicBezTo>
                  <a:cubicBezTo>
                    <a:pt x="138" y="582"/>
                    <a:pt x="137" y="562"/>
                    <a:pt x="131" y="556"/>
                  </a:cubicBezTo>
                  <a:cubicBezTo>
                    <a:pt x="125" y="550"/>
                    <a:pt x="119" y="541"/>
                    <a:pt x="123" y="521"/>
                  </a:cubicBezTo>
                  <a:cubicBezTo>
                    <a:pt x="127" y="501"/>
                    <a:pt x="161" y="357"/>
                    <a:pt x="169" y="230"/>
                  </a:cubicBezTo>
                  <a:cubicBezTo>
                    <a:pt x="171" y="203"/>
                    <a:pt x="188" y="182"/>
                    <a:pt x="167" y="204"/>
                  </a:cubicBezTo>
                  <a:cubicBezTo>
                    <a:pt x="146" y="226"/>
                    <a:pt x="120" y="434"/>
                    <a:pt x="110" y="487"/>
                  </a:cubicBezTo>
                  <a:cubicBezTo>
                    <a:pt x="96" y="569"/>
                    <a:pt x="0" y="549"/>
                    <a:pt x="12" y="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4" name="Freeform 8"/>
            <p:cNvSpPr>
              <a:spLocks/>
            </p:cNvSpPr>
            <p:nvPr/>
          </p:nvSpPr>
          <p:spPr bwMode="auto">
            <a:xfrm>
              <a:off x="1370" y="1257"/>
              <a:ext cx="398" cy="199"/>
            </a:xfrm>
            <a:custGeom>
              <a:avLst/>
              <a:gdLst>
                <a:gd name="T0" fmla="*/ 2 w 168"/>
                <a:gd name="T1" fmla="*/ 63 h 84"/>
                <a:gd name="T2" fmla="*/ 84 w 168"/>
                <a:gd name="T3" fmla="*/ 0 h 84"/>
                <a:gd name="T4" fmla="*/ 167 w 168"/>
                <a:gd name="T5" fmla="*/ 66 h 84"/>
                <a:gd name="T6" fmla="*/ 164 w 168"/>
                <a:gd name="T7" fmla="*/ 84 h 84"/>
                <a:gd name="T8" fmla="*/ 84 w 168"/>
                <a:gd name="T9" fmla="*/ 20 h 84"/>
                <a:gd name="T10" fmla="*/ 0 w 168"/>
                <a:gd name="T11" fmla="*/ 79 h 84"/>
                <a:gd name="T12" fmla="*/ 2 w 168"/>
                <a:gd name="T13" fmla="*/ 6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4">
                  <a:moveTo>
                    <a:pt x="2" y="63"/>
                  </a:moveTo>
                  <a:cubicBezTo>
                    <a:pt x="61" y="32"/>
                    <a:pt x="79" y="4"/>
                    <a:pt x="84" y="0"/>
                  </a:cubicBezTo>
                  <a:cubicBezTo>
                    <a:pt x="101" y="15"/>
                    <a:pt x="122" y="45"/>
                    <a:pt x="167" y="66"/>
                  </a:cubicBezTo>
                  <a:cubicBezTo>
                    <a:pt x="168" y="73"/>
                    <a:pt x="166" y="76"/>
                    <a:pt x="164" y="84"/>
                  </a:cubicBezTo>
                  <a:cubicBezTo>
                    <a:pt x="150" y="74"/>
                    <a:pt x="100" y="43"/>
                    <a:pt x="84" y="20"/>
                  </a:cubicBezTo>
                  <a:cubicBezTo>
                    <a:pt x="63" y="50"/>
                    <a:pt x="7" y="77"/>
                    <a:pt x="0" y="79"/>
                  </a:cubicBezTo>
                  <a:cubicBezTo>
                    <a:pt x="2" y="69"/>
                    <a:pt x="2" y="63"/>
                    <a:pt x="2" y="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85" name="Group 4"/>
          <p:cNvGrpSpPr>
            <a:grpSpLocks noChangeAspect="1"/>
          </p:cNvGrpSpPr>
          <p:nvPr/>
        </p:nvGrpSpPr>
        <p:grpSpPr bwMode="auto">
          <a:xfrm>
            <a:off x="2761690" y="3649863"/>
            <a:ext cx="839457" cy="1828800"/>
            <a:chOff x="2938" y="225"/>
            <a:chExt cx="1809" cy="3941"/>
          </a:xfrm>
        </p:grpSpPr>
        <p:sp>
          <p:nvSpPr>
            <p:cNvPr id="8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83" y="275"/>
              <a:ext cx="1714" cy="3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3775" y="675"/>
              <a:ext cx="614" cy="6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8" name="Freeform 6"/>
            <p:cNvSpPr>
              <a:spLocks/>
            </p:cNvSpPr>
            <p:nvPr/>
          </p:nvSpPr>
          <p:spPr bwMode="auto">
            <a:xfrm>
              <a:off x="3606" y="1376"/>
              <a:ext cx="406" cy="830"/>
            </a:xfrm>
            <a:custGeom>
              <a:avLst/>
              <a:gdLst>
                <a:gd name="T0" fmla="*/ 141 w 171"/>
                <a:gd name="T1" fmla="*/ 0 h 351"/>
                <a:gd name="T2" fmla="*/ 171 w 171"/>
                <a:gd name="T3" fmla="*/ 44 h 351"/>
                <a:gd name="T4" fmla="*/ 137 w 171"/>
                <a:gd name="T5" fmla="*/ 63 h 351"/>
                <a:gd name="T6" fmla="*/ 98 w 171"/>
                <a:gd name="T7" fmla="*/ 299 h 351"/>
                <a:gd name="T8" fmla="*/ 39 w 171"/>
                <a:gd name="T9" fmla="*/ 347 h 351"/>
                <a:gd name="T10" fmla="*/ 24 w 171"/>
                <a:gd name="T11" fmla="*/ 335 h 351"/>
                <a:gd name="T12" fmla="*/ 0 w 171"/>
                <a:gd name="T13" fmla="*/ 271 h 351"/>
                <a:gd name="T14" fmla="*/ 99 w 171"/>
                <a:gd name="T15" fmla="*/ 63 h 351"/>
                <a:gd name="T16" fmla="*/ 94 w 171"/>
                <a:gd name="T17" fmla="*/ 19 h 351"/>
                <a:gd name="T18" fmla="*/ 141 w 171"/>
                <a:gd name="T19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351">
                  <a:moveTo>
                    <a:pt x="141" y="0"/>
                  </a:moveTo>
                  <a:cubicBezTo>
                    <a:pt x="147" y="10"/>
                    <a:pt x="156" y="26"/>
                    <a:pt x="171" y="44"/>
                  </a:cubicBezTo>
                  <a:cubicBezTo>
                    <a:pt x="161" y="48"/>
                    <a:pt x="143" y="61"/>
                    <a:pt x="137" y="63"/>
                  </a:cubicBezTo>
                  <a:cubicBezTo>
                    <a:pt x="134" y="75"/>
                    <a:pt x="98" y="251"/>
                    <a:pt x="98" y="299"/>
                  </a:cubicBezTo>
                  <a:cubicBezTo>
                    <a:pt x="98" y="299"/>
                    <a:pt x="44" y="343"/>
                    <a:pt x="39" y="347"/>
                  </a:cubicBezTo>
                  <a:cubicBezTo>
                    <a:pt x="34" y="351"/>
                    <a:pt x="29" y="347"/>
                    <a:pt x="24" y="335"/>
                  </a:cubicBezTo>
                  <a:cubicBezTo>
                    <a:pt x="20" y="323"/>
                    <a:pt x="0" y="282"/>
                    <a:pt x="0" y="271"/>
                  </a:cubicBezTo>
                  <a:cubicBezTo>
                    <a:pt x="14" y="242"/>
                    <a:pt x="81" y="93"/>
                    <a:pt x="99" y="63"/>
                  </a:cubicBezTo>
                  <a:cubicBezTo>
                    <a:pt x="102" y="36"/>
                    <a:pt x="97" y="35"/>
                    <a:pt x="94" y="19"/>
                  </a:cubicBezTo>
                  <a:cubicBezTo>
                    <a:pt x="123" y="9"/>
                    <a:pt x="127" y="6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9" name="Freeform 7"/>
            <p:cNvSpPr>
              <a:spLocks/>
            </p:cNvSpPr>
            <p:nvPr/>
          </p:nvSpPr>
          <p:spPr bwMode="auto">
            <a:xfrm>
              <a:off x="2938" y="225"/>
              <a:ext cx="1809" cy="3941"/>
            </a:xfrm>
            <a:custGeom>
              <a:avLst/>
              <a:gdLst>
                <a:gd name="T0" fmla="*/ 160 w 763"/>
                <a:gd name="T1" fmla="*/ 121 h 1665"/>
                <a:gd name="T2" fmla="*/ 283 w 763"/>
                <a:gd name="T3" fmla="*/ 363 h 1665"/>
                <a:gd name="T4" fmla="*/ 365 w 763"/>
                <a:gd name="T5" fmla="*/ 430 h 1665"/>
                <a:gd name="T6" fmla="*/ 364 w 763"/>
                <a:gd name="T7" fmla="*/ 449 h 1665"/>
                <a:gd name="T8" fmla="*/ 317 w 763"/>
                <a:gd name="T9" fmla="*/ 592 h 1665"/>
                <a:gd name="T10" fmla="*/ 303 w 763"/>
                <a:gd name="T11" fmla="*/ 716 h 1665"/>
                <a:gd name="T12" fmla="*/ 315 w 763"/>
                <a:gd name="T13" fmla="*/ 817 h 1665"/>
                <a:gd name="T14" fmla="*/ 364 w 763"/>
                <a:gd name="T15" fmla="*/ 780 h 1665"/>
                <a:gd name="T16" fmla="*/ 427 w 763"/>
                <a:gd name="T17" fmla="*/ 676 h 1665"/>
                <a:gd name="T18" fmla="*/ 488 w 763"/>
                <a:gd name="T19" fmla="*/ 512 h 1665"/>
                <a:gd name="T20" fmla="*/ 506 w 763"/>
                <a:gd name="T21" fmla="*/ 492 h 1665"/>
                <a:gd name="T22" fmla="*/ 591 w 763"/>
                <a:gd name="T23" fmla="*/ 560 h 1665"/>
                <a:gd name="T24" fmla="*/ 737 w 763"/>
                <a:gd name="T25" fmla="*/ 898 h 1665"/>
                <a:gd name="T26" fmla="*/ 639 w 763"/>
                <a:gd name="T27" fmla="*/ 935 h 1665"/>
                <a:gd name="T28" fmla="*/ 537 w 763"/>
                <a:gd name="T29" fmla="*/ 728 h 1665"/>
                <a:gd name="T30" fmla="*/ 497 w 763"/>
                <a:gd name="T31" fmla="*/ 708 h 1665"/>
                <a:gd name="T32" fmla="*/ 529 w 763"/>
                <a:gd name="T33" fmla="*/ 954 h 1665"/>
                <a:gd name="T34" fmla="*/ 522 w 763"/>
                <a:gd name="T35" fmla="*/ 974 h 1665"/>
                <a:gd name="T36" fmla="*/ 496 w 763"/>
                <a:gd name="T37" fmla="*/ 991 h 1665"/>
                <a:gd name="T38" fmla="*/ 500 w 763"/>
                <a:gd name="T39" fmla="*/ 1015 h 1665"/>
                <a:gd name="T40" fmla="*/ 635 w 763"/>
                <a:gd name="T41" fmla="*/ 1524 h 1665"/>
                <a:gd name="T42" fmla="*/ 498 w 763"/>
                <a:gd name="T43" fmla="*/ 1559 h 1665"/>
                <a:gd name="T44" fmla="*/ 351 w 763"/>
                <a:gd name="T45" fmla="*/ 1080 h 1665"/>
                <a:gd name="T46" fmla="*/ 299 w 763"/>
                <a:gd name="T47" fmla="*/ 1096 h 1665"/>
                <a:gd name="T48" fmla="*/ 159 w 763"/>
                <a:gd name="T49" fmla="*/ 1566 h 1665"/>
                <a:gd name="T50" fmla="*/ 22 w 763"/>
                <a:gd name="T51" fmla="*/ 1518 h 1665"/>
                <a:gd name="T52" fmla="*/ 162 w 763"/>
                <a:gd name="T53" fmla="*/ 978 h 1665"/>
                <a:gd name="T54" fmla="*/ 143 w 763"/>
                <a:gd name="T55" fmla="*/ 952 h 1665"/>
                <a:gd name="T56" fmla="*/ 146 w 763"/>
                <a:gd name="T57" fmla="*/ 922 h 1665"/>
                <a:gd name="T58" fmla="*/ 208 w 763"/>
                <a:gd name="T59" fmla="*/ 609 h 1665"/>
                <a:gd name="T60" fmla="*/ 142 w 763"/>
                <a:gd name="T61" fmla="*/ 369 h 1665"/>
                <a:gd name="T62" fmla="*/ 57 w 763"/>
                <a:gd name="T63" fmla="*/ 158 h 1665"/>
                <a:gd name="T64" fmla="*/ 57 w 763"/>
                <a:gd name="T65" fmla="*/ 25 h 1665"/>
                <a:gd name="T66" fmla="*/ 160 w 763"/>
                <a:gd name="T67" fmla="*/ 121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3" h="1665">
                  <a:moveTo>
                    <a:pt x="160" y="121"/>
                  </a:moveTo>
                  <a:cubicBezTo>
                    <a:pt x="180" y="159"/>
                    <a:pt x="259" y="337"/>
                    <a:pt x="283" y="363"/>
                  </a:cubicBezTo>
                  <a:cubicBezTo>
                    <a:pt x="283" y="363"/>
                    <a:pt x="357" y="422"/>
                    <a:pt x="365" y="430"/>
                  </a:cubicBezTo>
                  <a:cubicBezTo>
                    <a:pt x="373" y="438"/>
                    <a:pt x="370" y="442"/>
                    <a:pt x="364" y="449"/>
                  </a:cubicBezTo>
                  <a:cubicBezTo>
                    <a:pt x="359" y="456"/>
                    <a:pt x="325" y="556"/>
                    <a:pt x="317" y="592"/>
                  </a:cubicBezTo>
                  <a:cubicBezTo>
                    <a:pt x="306" y="647"/>
                    <a:pt x="303" y="682"/>
                    <a:pt x="303" y="716"/>
                  </a:cubicBezTo>
                  <a:cubicBezTo>
                    <a:pt x="302" y="782"/>
                    <a:pt x="298" y="813"/>
                    <a:pt x="315" y="817"/>
                  </a:cubicBezTo>
                  <a:cubicBezTo>
                    <a:pt x="334" y="823"/>
                    <a:pt x="347" y="801"/>
                    <a:pt x="364" y="780"/>
                  </a:cubicBezTo>
                  <a:cubicBezTo>
                    <a:pt x="390" y="746"/>
                    <a:pt x="401" y="724"/>
                    <a:pt x="427" y="676"/>
                  </a:cubicBezTo>
                  <a:cubicBezTo>
                    <a:pt x="445" y="642"/>
                    <a:pt x="483" y="534"/>
                    <a:pt x="488" y="512"/>
                  </a:cubicBezTo>
                  <a:cubicBezTo>
                    <a:pt x="493" y="490"/>
                    <a:pt x="494" y="477"/>
                    <a:pt x="506" y="492"/>
                  </a:cubicBezTo>
                  <a:cubicBezTo>
                    <a:pt x="532" y="525"/>
                    <a:pt x="565" y="529"/>
                    <a:pt x="591" y="560"/>
                  </a:cubicBezTo>
                  <a:cubicBezTo>
                    <a:pt x="649" y="629"/>
                    <a:pt x="721" y="852"/>
                    <a:pt x="737" y="898"/>
                  </a:cubicBezTo>
                  <a:cubicBezTo>
                    <a:pt x="763" y="975"/>
                    <a:pt x="675" y="1001"/>
                    <a:pt x="639" y="935"/>
                  </a:cubicBezTo>
                  <a:cubicBezTo>
                    <a:pt x="582" y="828"/>
                    <a:pt x="549" y="753"/>
                    <a:pt x="537" y="728"/>
                  </a:cubicBezTo>
                  <a:cubicBezTo>
                    <a:pt x="526" y="704"/>
                    <a:pt x="501" y="682"/>
                    <a:pt x="497" y="708"/>
                  </a:cubicBezTo>
                  <a:cubicBezTo>
                    <a:pt x="494" y="735"/>
                    <a:pt x="489" y="870"/>
                    <a:pt x="529" y="954"/>
                  </a:cubicBezTo>
                  <a:cubicBezTo>
                    <a:pt x="535" y="967"/>
                    <a:pt x="532" y="970"/>
                    <a:pt x="522" y="974"/>
                  </a:cubicBezTo>
                  <a:cubicBezTo>
                    <a:pt x="513" y="978"/>
                    <a:pt x="500" y="988"/>
                    <a:pt x="496" y="991"/>
                  </a:cubicBezTo>
                  <a:cubicBezTo>
                    <a:pt x="492" y="993"/>
                    <a:pt x="497" y="1002"/>
                    <a:pt x="500" y="1015"/>
                  </a:cubicBezTo>
                  <a:cubicBezTo>
                    <a:pt x="503" y="1029"/>
                    <a:pt x="566" y="1320"/>
                    <a:pt x="635" y="1524"/>
                  </a:cubicBezTo>
                  <a:cubicBezTo>
                    <a:pt x="662" y="1603"/>
                    <a:pt x="535" y="1665"/>
                    <a:pt x="498" y="1559"/>
                  </a:cubicBezTo>
                  <a:cubicBezTo>
                    <a:pt x="498" y="1559"/>
                    <a:pt x="362" y="1098"/>
                    <a:pt x="351" y="1080"/>
                  </a:cubicBezTo>
                  <a:cubicBezTo>
                    <a:pt x="341" y="1062"/>
                    <a:pt x="316" y="1059"/>
                    <a:pt x="299" y="1096"/>
                  </a:cubicBezTo>
                  <a:cubicBezTo>
                    <a:pt x="283" y="1134"/>
                    <a:pt x="172" y="1523"/>
                    <a:pt x="159" y="1566"/>
                  </a:cubicBezTo>
                  <a:cubicBezTo>
                    <a:pt x="137" y="1644"/>
                    <a:pt x="0" y="1629"/>
                    <a:pt x="22" y="1518"/>
                  </a:cubicBezTo>
                  <a:cubicBezTo>
                    <a:pt x="45" y="1402"/>
                    <a:pt x="138" y="1124"/>
                    <a:pt x="162" y="978"/>
                  </a:cubicBezTo>
                  <a:cubicBezTo>
                    <a:pt x="164" y="968"/>
                    <a:pt x="149" y="958"/>
                    <a:pt x="143" y="952"/>
                  </a:cubicBezTo>
                  <a:cubicBezTo>
                    <a:pt x="138" y="946"/>
                    <a:pt x="142" y="942"/>
                    <a:pt x="146" y="922"/>
                  </a:cubicBezTo>
                  <a:cubicBezTo>
                    <a:pt x="150" y="903"/>
                    <a:pt x="214" y="730"/>
                    <a:pt x="208" y="609"/>
                  </a:cubicBezTo>
                  <a:cubicBezTo>
                    <a:pt x="204" y="524"/>
                    <a:pt x="161" y="431"/>
                    <a:pt x="142" y="369"/>
                  </a:cubicBezTo>
                  <a:cubicBezTo>
                    <a:pt x="122" y="308"/>
                    <a:pt x="66" y="189"/>
                    <a:pt x="57" y="158"/>
                  </a:cubicBezTo>
                  <a:cubicBezTo>
                    <a:pt x="49" y="127"/>
                    <a:pt x="11" y="46"/>
                    <a:pt x="57" y="25"/>
                  </a:cubicBezTo>
                  <a:cubicBezTo>
                    <a:pt x="111" y="0"/>
                    <a:pt x="140" y="83"/>
                    <a:pt x="160" y="1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0" name="Freeform 8"/>
            <p:cNvSpPr>
              <a:spLocks/>
            </p:cNvSpPr>
            <p:nvPr/>
          </p:nvSpPr>
          <p:spPr bwMode="auto">
            <a:xfrm>
              <a:off x="3716" y="1342"/>
              <a:ext cx="372" cy="237"/>
            </a:xfrm>
            <a:custGeom>
              <a:avLst/>
              <a:gdLst>
                <a:gd name="T0" fmla="*/ 6 w 157"/>
                <a:gd name="T1" fmla="*/ 34 h 100"/>
                <a:gd name="T2" fmla="*/ 99 w 157"/>
                <a:gd name="T3" fmla="*/ 0 h 100"/>
                <a:gd name="T4" fmla="*/ 157 w 157"/>
                <a:gd name="T5" fmla="*/ 84 h 100"/>
                <a:gd name="T6" fmla="*/ 148 w 157"/>
                <a:gd name="T7" fmla="*/ 100 h 100"/>
                <a:gd name="T8" fmla="*/ 94 w 157"/>
                <a:gd name="T9" fmla="*/ 18 h 100"/>
                <a:gd name="T10" fmla="*/ 0 w 157"/>
                <a:gd name="T11" fmla="*/ 49 h 100"/>
                <a:gd name="T12" fmla="*/ 6 w 157"/>
                <a:gd name="T13" fmla="*/ 3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0">
                  <a:moveTo>
                    <a:pt x="6" y="34"/>
                  </a:moveTo>
                  <a:cubicBezTo>
                    <a:pt x="69" y="23"/>
                    <a:pt x="93" y="2"/>
                    <a:pt x="99" y="0"/>
                  </a:cubicBezTo>
                  <a:cubicBezTo>
                    <a:pt x="110" y="18"/>
                    <a:pt x="121" y="52"/>
                    <a:pt x="157" y="84"/>
                  </a:cubicBezTo>
                  <a:cubicBezTo>
                    <a:pt x="156" y="91"/>
                    <a:pt x="153" y="92"/>
                    <a:pt x="148" y="100"/>
                  </a:cubicBezTo>
                  <a:cubicBezTo>
                    <a:pt x="139" y="86"/>
                    <a:pt x="102" y="44"/>
                    <a:pt x="94" y="18"/>
                  </a:cubicBezTo>
                  <a:cubicBezTo>
                    <a:pt x="66" y="40"/>
                    <a:pt x="7" y="49"/>
                    <a:pt x="0" y="49"/>
                  </a:cubicBezTo>
                  <a:cubicBezTo>
                    <a:pt x="4" y="40"/>
                    <a:pt x="6" y="34"/>
                    <a:pt x="6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91" name="Group 4"/>
          <p:cNvGrpSpPr>
            <a:grpSpLocks noChangeAspect="1"/>
          </p:cNvGrpSpPr>
          <p:nvPr/>
        </p:nvGrpSpPr>
        <p:grpSpPr bwMode="auto">
          <a:xfrm>
            <a:off x="1330881" y="3717398"/>
            <a:ext cx="692942" cy="1737360"/>
            <a:chOff x="864" y="542"/>
            <a:chExt cx="1453" cy="3643"/>
          </a:xfrm>
        </p:grpSpPr>
        <p:sp>
          <p:nvSpPr>
            <p:cNvPr id="92" name="AutoShape 3"/>
            <p:cNvSpPr>
              <a:spLocks noChangeAspect="1" noChangeArrowheads="1" noTextEdit="1"/>
            </p:cNvSpPr>
            <p:nvPr/>
          </p:nvSpPr>
          <p:spPr bwMode="auto">
            <a:xfrm>
              <a:off x="864" y="542"/>
              <a:ext cx="1453" cy="3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3" name="Freeform 5"/>
            <p:cNvSpPr>
              <a:spLocks/>
            </p:cNvSpPr>
            <p:nvPr/>
          </p:nvSpPr>
          <p:spPr bwMode="auto">
            <a:xfrm>
              <a:off x="1187" y="507"/>
              <a:ext cx="719" cy="717"/>
            </a:xfrm>
            <a:custGeom>
              <a:avLst/>
              <a:gdLst>
                <a:gd name="T0" fmla="*/ 281 w 303"/>
                <a:gd name="T1" fmla="*/ 112 h 303"/>
                <a:gd name="T2" fmla="*/ 191 w 303"/>
                <a:gd name="T3" fmla="*/ 281 h 303"/>
                <a:gd name="T4" fmla="*/ 22 w 303"/>
                <a:gd name="T5" fmla="*/ 192 h 303"/>
                <a:gd name="T6" fmla="*/ 112 w 303"/>
                <a:gd name="T7" fmla="*/ 22 h 303"/>
                <a:gd name="T8" fmla="*/ 281 w 303"/>
                <a:gd name="T9" fmla="*/ 11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303">
                  <a:moveTo>
                    <a:pt x="281" y="112"/>
                  </a:moveTo>
                  <a:cubicBezTo>
                    <a:pt x="303" y="184"/>
                    <a:pt x="263" y="259"/>
                    <a:pt x="191" y="281"/>
                  </a:cubicBezTo>
                  <a:cubicBezTo>
                    <a:pt x="120" y="303"/>
                    <a:pt x="44" y="263"/>
                    <a:pt x="22" y="192"/>
                  </a:cubicBezTo>
                  <a:cubicBezTo>
                    <a:pt x="0" y="120"/>
                    <a:pt x="40" y="44"/>
                    <a:pt x="112" y="22"/>
                  </a:cubicBezTo>
                  <a:cubicBezTo>
                    <a:pt x="183" y="0"/>
                    <a:pt x="259" y="41"/>
                    <a:pt x="281" y="1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4" name="Freeform 6"/>
            <p:cNvSpPr>
              <a:spLocks/>
            </p:cNvSpPr>
            <p:nvPr/>
          </p:nvSpPr>
          <p:spPr bwMode="auto">
            <a:xfrm>
              <a:off x="1431" y="1292"/>
              <a:ext cx="254" cy="909"/>
            </a:xfrm>
            <a:custGeom>
              <a:avLst/>
              <a:gdLst>
                <a:gd name="T0" fmla="*/ 58 w 107"/>
                <a:gd name="T1" fmla="*/ 0 h 384"/>
                <a:gd name="T2" fmla="*/ 102 w 107"/>
                <a:gd name="T3" fmla="*/ 35 h 384"/>
                <a:gd name="T4" fmla="*/ 73 w 107"/>
                <a:gd name="T5" fmla="*/ 64 h 384"/>
                <a:gd name="T6" fmla="*/ 107 w 107"/>
                <a:gd name="T7" fmla="*/ 312 h 384"/>
                <a:gd name="T8" fmla="*/ 62 w 107"/>
                <a:gd name="T9" fmla="*/ 378 h 384"/>
                <a:gd name="T10" fmla="*/ 44 w 107"/>
                <a:gd name="T11" fmla="*/ 370 h 384"/>
                <a:gd name="T12" fmla="*/ 0 w 107"/>
                <a:gd name="T13" fmla="*/ 314 h 384"/>
                <a:gd name="T14" fmla="*/ 36 w 107"/>
                <a:gd name="T15" fmla="*/ 76 h 384"/>
                <a:gd name="T16" fmla="*/ 17 w 107"/>
                <a:gd name="T17" fmla="*/ 33 h 384"/>
                <a:gd name="T18" fmla="*/ 58 w 107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384">
                  <a:moveTo>
                    <a:pt x="58" y="0"/>
                  </a:moveTo>
                  <a:cubicBezTo>
                    <a:pt x="67" y="9"/>
                    <a:pt x="80" y="21"/>
                    <a:pt x="102" y="35"/>
                  </a:cubicBezTo>
                  <a:cubicBezTo>
                    <a:pt x="93" y="42"/>
                    <a:pt x="79" y="60"/>
                    <a:pt x="73" y="64"/>
                  </a:cubicBezTo>
                  <a:cubicBezTo>
                    <a:pt x="74" y="77"/>
                    <a:pt x="93" y="264"/>
                    <a:pt x="107" y="312"/>
                  </a:cubicBezTo>
                  <a:cubicBezTo>
                    <a:pt x="107" y="312"/>
                    <a:pt x="66" y="372"/>
                    <a:pt x="62" y="378"/>
                  </a:cubicBezTo>
                  <a:cubicBezTo>
                    <a:pt x="59" y="384"/>
                    <a:pt x="52" y="381"/>
                    <a:pt x="44" y="370"/>
                  </a:cubicBezTo>
                  <a:cubicBezTo>
                    <a:pt x="36" y="360"/>
                    <a:pt x="4" y="324"/>
                    <a:pt x="0" y="314"/>
                  </a:cubicBezTo>
                  <a:cubicBezTo>
                    <a:pt x="5" y="281"/>
                    <a:pt x="27" y="112"/>
                    <a:pt x="36" y="76"/>
                  </a:cubicBezTo>
                  <a:cubicBezTo>
                    <a:pt x="31" y="48"/>
                    <a:pt x="25" y="48"/>
                    <a:pt x="17" y="33"/>
                  </a:cubicBezTo>
                  <a:cubicBezTo>
                    <a:pt x="43" y="14"/>
                    <a:pt x="46" y="11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5" name="Freeform 7"/>
            <p:cNvSpPr>
              <a:spLocks/>
            </p:cNvSpPr>
            <p:nvPr/>
          </p:nvSpPr>
          <p:spPr bwMode="auto">
            <a:xfrm>
              <a:off x="838" y="1219"/>
              <a:ext cx="1519" cy="3049"/>
            </a:xfrm>
            <a:custGeom>
              <a:avLst/>
              <a:gdLst>
                <a:gd name="T0" fmla="*/ 12 w 640"/>
                <a:gd name="T1" fmla="*/ 470 h 1288"/>
                <a:gd name="T2" fmla="*/ 114 w 640"/>
                <a:gd name="T3" fmla="*/ 47 h 1288"/>
                <a:gd name="T4" fmla="*/ 230 w 640"/>
                <a:gd name="T5" fmla="*/ 6 h 1288"/>
                <a:gd name="T6" fmla="*/ 235 w 640"/>
                <a:gd name="T7" fmla="*/ 25 h 1288"/>
                <a:gd name="T8" fmla="*/ 235 w 640"/>
                <a:gd name="T9" fmla="*/ 170 h 1288"/>
                <a:gd name="T10" fmla="*/ 259 w 640"/>
                <a:gd name="T11" fmla="*/ 297 h 1288"/>
                <a:gd name="T12" fmla="*/ 302 w 640"/>
                <a:gd name="T13" fmla="*/ 395 h 1288"/>
                <a:gd name="T14" fmla="*/ 339 w 640"/>
                <a:gd name="T15" fmla="*/ 342 h 1288"/>
                <a:gd name="T16" fmla="*/ 370 w 640"/>
                <a:gd name="T17" fmla="*/ 219 h 1288"/>
                <a:gd name="T18" fmla="*/ 381 w 640"/>
                <a:gd name="T19" fmla="*/ 38 h 1288"/>
                <a:gd name="T20" fmla="*/ 393 w 640"/>
                <a:gd name="T21" fmla="*/ 12 h 1288"/>
                <a:gd name="T22" fmla="*/ 503 w 640"/>
                <a:gd name="T23" fmla="*/ 70 h 1288"/>
                <a:gd name="T24" fmla="*/ 621 w 640"/>
                <a:gd name="T25" fmla="*/ 471 h 1288"/>
                <a:gd name="T26" fmla="*/ 521 w 640"/>
                <a:gd name="T27" fmla="*/ 497 h 1288"/>
                <a:gd name="T28" fmla="*/ 450 w 640"/>
                <a:gd name="T29" fmla="*/ 198 h 1288"/>
                <a:gd name="T30" fmla="*/ 448 w 640"/>
                <a:gd name="T31" fmla="*/ 229 h 1288"/>
                <a:gd name="T32" fmla="*/ 504 w 640"/>
                <a:gd name="T33" fmla="*/ 531 h 1288"/>
                <a:gd name="T34" fmla="*/ 502 w 640"/>
                <a:gd name="T35" fmla="*/ 557 h 1288"/>
                <a:gd name="T36" fmla="*/ 493 w 640"/>
                <a:gd name="T37" fmla="*/ 572 h 1288"/>
                <a:gd name="T38" fmla="*/ 491 w 640"/>
                <a:gd name="T39" fmla="*/ 625 h 1288"/>
                <a:gd name="T40" fmla="*/ 508 w 640"/>
                <a:gd name="T41" fmla="*/ 1167 h 1288"/>
                <a:gd name="T42" fmla="*/ 360 w 640"/>
                <a:gd name="T43" fmla="*/ 1170 h 1288"/>
                <a:gd name="T44" fmla="*/ 325 w 640"/>
                <a:gd name="T45" fmla="*/ 648 h 1288"/>
                <a:gd name="T46" fmla="*/ 305 w 640"/>
                <a:gd name="T47" fmla="*/ 664 h 1288"/>
                <a:gd name="T48" fmla="*/ 291 w 640"/>
                <a:gd name="T49" fmla="*/ 1183 h 1288"/>
                <a:gd name="T50" fmla="*/ 139 w 640"/>
                <a:gd name="T51" fmla="*/ 1170 h 1288"/>
                <a:gd name="T52" fmla="*/ 139 w 640"/>
                <a:gd name="T53" fmla="*/ 592 h 1288"/>
                <a:gd name="T54" fmla="*/ 131 w 640"/>
                <a:gd name="T55" fmla="*/ 556 h 1288"/>
                <a:gd name="T56" fmla="*/ 123 w 640"/>
                <a:gd name="T57" fmla="*/ 521 h 1288"/>
                <a:gd name="T58" fmla="*/ 169 w 640"/>
                <a:gd name="T59" fmla="*/ 230 h 1288"/>
                <a:gd name="T60" fmla="*/ 167 w 640"/>
                <a:gd name="T61" fmla="*/ 204 h 1288"/>
                <a:gd name="T62" fmla="*/ 110 w 640"/>
                <a:gd name="T63" fmla="*/ 487 h 1288"/>
                <a:gd name="T64" fmla="*/ 12 w 640"/>
                <a:gd name="T65" fmla="*/ 47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0" h="1288">
                  <a:moveTo>
                    <a:pt x="12" y="470"/>
                  </a:moveTo>
                  <a:cubicBezTo>
                    <a:pt x="26" y="376"/>
                    <a:pt x="65" y="72"/>
                    <a:pt x="114" y="47"/>
                  </a:cubicBezTo>
                  <a:cubicBezTo>
                    <a:pt x="146" y="32"/>
                    <a:pt x="219" y="1"/>
                    <a:pt x="230" y="6"/>
                  </a:cubicBezTo>
                  <a:cubicBezTo>
                    <a:pt x="240" y="12"/>
                    <a:pt x="238" y="16"/>
                    <a:pt x="235" y="25"/>
                  </a:cubicBezTo>
                  <a:cubicBezTo>
                    <a:pt x="231" y="34"/>
                    <a:pt x="231" y="131"/>
                    <a:pt x="235" y="170"/>
                  </a:cubicBezTo>
                  <a:cubicBezTo>
                    <a:pt x="241" y="228"/>
                    <a:pt x="249" y="263"/>
                    <a:pt x="259" y="297"/>
                  </a:cubicBezTo>
                  <a:cubicBezTo>
                    <a:pt x="278" y="364"/>
                    <a:pt x="284" y="395"/>
                    <a:pt x="302" y="395"/>
                  </a:cubicBezTo>
                  <a:cubicBezTo>
                    <a:pt x="323" y="395"/>
                    <a:pt x="329" y="369"/>
                    <a:pt x="339" y="342"/>
                  </a:cubicBezTo>
                  <a:cubicBezTo>
                    <a:pt x="355" y="301"/>
                    <a:pt x="359" y="275"/>
                    <a:pt x="370" y="219"/>
                  </a:cubicBezTo>
                  <a:cubicBezTo>
                    <a:pt x="378" y="180"/>
                    <a:pt x="383" y="61"/>
                    <a:pt x="381" y="38"/>
                  </a:cubicBezTo>
                  <a:cubicBezTo>
                    <a:pt x="379" y="14"/>
                    <a:pt x="376" y="0"/>
                    <a:pt x="393" y="12"/>
                  </a:cubicBezTo>
                  <a:cubicBezTo>
                    <a:pt x="429" y="37"/>
                    <a:pt x="479" y="35"/>
                    <a:pt x="503" y="70"/>
                  </a:cubicBezTo>
                  <a:cubicBezTo>
                    <a:pt x="556" y="147"/>
                    <a:pt x="609" y="421"/>
                    <a:pt x="621" y="471"/>
                  </a:cubicBezTo>
                  <a:cubicBezTo>
                    <a:pt x="640" y="554"/>
                    <a:pt x="542" y="572"/>
                    <a:pt x="521" y="497"/>
                  </a:cubicBezTo>
                  <a:cubicBezTo>
                    <a:pt x="488" y="377"/>
                    <a:pt x="469" y="219"/>
                    <a:pt x="450" y="198"/>
                  </a:cubicBezTo>
                  <a:cubicBezTo>
                    <a:pt x="431" y="177"/>
                    <a:pt x="443" y="201"/>
                    <a:pt x="448" y="229"/>
                  </a:cubicBezTo>
                  <a:cubicBezTo>
                    <a:pt x="453" y="256"/>
                    <a:pt x="471" y="438"/>
                    <a:pt x="504" y="531"/>
                  </a:cubicBezTo>
                  <a:cubicBezTo>
                    <a:pt x="509" y="546"/>
                    <a:pt x="512" y="553"/>
                    <a:pt x="502" y="557"/>
                  </a:cubicBezTo>
                  <a:cubicBezTo>
                    <a:pt x="492" y="561"/>
                    <a:pt x="497" y="569"/>
                    <a:pt x="493" y="572"/>
                  </a:cubicBezTo>
                  <a:cubicBezTo>
                    <a:pt x="489" y="574"/>
                    <a:pt x="493" y="610"/>
                    <a:pt x="491" y="625"/>
                  </a:cubicBezTo>
                  <a:cubicBezTo>
                    <a:pt x="490" y="639"/>
                    <a:pt x="486" y="943"/>
                    <a:pt x="508" y="1167"/>
                  </a:cubicBezTo>
                  <a:cubicBezTo>
                    <a:pt x="516" y="1254"/>
                    <a:pt x="372" y="1287"/>
                    <a:pt x="360" y="1170"/>
                  </a:cubicBezTo>
                  <a:cubicBezTo>
                    <a:pt x="360" y="1170"/>
                    <a:pt x="332" y="669"/>
                    <a:pt x="325" y="648"/>
                  </a:cubicBezTo>
                  <a:cubicBezTo>
                    <a:pt x="319" y="627"/>
                    <a:pt x="312" y="622"/>
                    <a:pt x="305" y="664"/>
                  </a:cubicBezTo>
                  <a:cubicBezTo>
                    <a:pt x="298" y="707"/>
                    <a:pt x="292" y="1136"/>
                    <a:pt x="291" y="1183"/>
                  </a:cubicBezTo>
                  <a:cubicBezTo>
                    <a:pt x="288" y="1268"/>
                    <a:pt x="146" y="1288"/>
                    <a:pt x="139" y="1170"/>
                  </a:cubicBezTo>
                  <a:cubicBezTo>
                    <a:pt x="132" y="1046"/>
                    <a:pt x="153" y="747"/>
                    <a:pt x="139" y="592"/>
                  </a:cubicBezTo>
                  <a:cubicBezTo>
                    <a:pt x="138" y="582"/>
                    <a:pt x="137" y="562"/>
                    <a:pt x="131" y="556"/>
                  </a:cubicBezTo>
                  <a:cubicBezTo>
                    <a:pt x="125" y="550"/>
                    <a:pt x="119" y="541"/>
                    <a:pt x="123" y="521"/>
                  </a:cubicBezTo>
                  <a:cubicBezTo>
                    <a:pt x="127" y="501"/>
                    <a:pt x="161" y="357"/>
                    <a:pt x="169" y="230"/>
                  </a:cubicBezTo>
                  <a:cubicBezTo>
                    <a:pt x="171" y="203"/>
                    <a:pt x="188" y="182"/>
                    <a:pt x="167" y="204"/>
                  </a:cubicBezTo>
                  <a:cubicBezTo>
                    <a:pt x="146" y="226"/>
                    <a:pt x="120" y="434"/>
                    <a:pt x="110" y="487"/>
                  </a:cubicBezTo>
                  <a:cubicBezTo>
                    <a:pt x="96" y="569"/>
                    <a:pt x="0" y="549"/>
                    <a:pt x="12" y="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6" name="Freeform 8"/>
            <p:cNvSpPr>
              <a:spLocks/>
            </p:cNvSpPr>
            <p:nvPr/>
          </p:nvSpPr>
          <p:spPr bwMode="auto">
            <a:xfrm>
              <a:off x="1370" y="1257"/>
              <a:ext cx="398" cy="199"/>
            </a:xfrm>
            <a:custGeom>
              <a:avLst/>
              <a:gdLst>
                <a:gd name="T0" fmla="*/ 2 w 168"/>
                <a:gd name="T1" fmla="*/ 63 h 84"/>
                <a:gd name="T2" fmla="*/ 84 w 168"/>
                <a:gd name="T3" fmla="*/ 0 h 84"/>
                <a:gd name="T4" fmla="*/ 167 w 168"/>
                <a:gd name="T5" fmla="*/ 66 h 84"/>
                <a:gd name="T6" fmla="*/ 164 w 168"/>
                <a:gd name="T7" fmla="*/ 84 h 84"/>
                <a:gd name="T8" fmla="*/ 84 w 168"/>
                <a:gd name="T9" fmla="*/ 20 h 84"/>
                <a:gd name="T10" fmla="*/ 0 w 168"/>
                <a:gd name="T11" fmla="*/ 79 h 84"/>
                <a:gd name="T12" fmla="*/ 2 w 168"/>
                <a:gd name="T13" fmla="*/ 6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4">
                  <a:moveTo>
                    <a:pt x="2" y="63"/>
                  </a:moveTo>
                  <a:cubicBezTo>
                    <a:pt x="61" y="32"/>
                    <a:pt x="79" y="4"/>
                    <a:pt x="84" y="0"/>
                  </a:cubicBezTo>
                  <a:cubicBezTo>
                    <a:pt x="101" y="15"/>
                    <a:pt x="122" y="45"/>
                    <a:pt x="167" y="66"/>
                  </a:cubicBezTo>
                  <a:cubicBezTo>
                    <a:pt x="168" y="73"/>
                    <a:pt x="166" y="76"/>
                    <a:pt x="164" y="84"/>
                  </a:cubicBezTo>
                  <a:cubicBezTo>
                    <a:pt x="150" y="74"/>
                    <a:pt x="100" y="43"/>
                    <a:pt x="84" y="20"/>
                  </a:cubicBezTo>
                  <a:cubicBezTo>
                    <a:pt x="63" y="50"/>
                    <a:pt x="7" y="77"/>
                    <a:pt x="0" y="79"/>
                  </a:cubicBezTo>
                  <a:cubicBezTo>
                    <a:pt x="2" y="69"/>
                    <a:pt x="2" y="63"/>
                    <a:pt x="2" y="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97" name="Group 4"/>
          <p:cNvGrpSpPr>
            <a:grpSpLocks noChangeAspect="1"/>
          </p:cNvGrpSpPr>
          <p:nvPr/>
        </p:nvGrpSpPr>
        <p:grpSpPr bwMode="auto">
          <a:xfrm>
            <a:off x="2077348" y="3718762"/>
            <a:ext cx="692942" cy="1737360"/>
            <a:chOff x="864" y="542"/>
            <a:chExt cx="1453" cy="3643"/>
          </a:xfrm>
        </p:grpSpPr>
        <p:sp>
          <p:nvSpPr>
            <p:cNvPr id="98" name="AutoShape 3"/>
            <p:cNvSpPr>
              <a:spLocks noChangeAspect="1" noChangeArrowheads="1" noTextEdit="1"/>
            </p:cNvSpPr>
            <p:nvPr/>
          </p:nvSpPr>
          <p:spPr bwMode="auto">
            <a:xfrm>
              <a:off x="864" y="542"/>
              <a:ext cx="1453" cy="3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9" name="Freeform 5"/>
            <p:cNvSpPr>
              <a:spLocks/>
            </p:cNvSpPr>
            <p:nvPr/>
          </p:nvSpPr>
          <p:spPr bwMode="auto">
            <a:xfrm>
              <a:off x="1187" y="507"/>
              <a:ext cx="719" cy="717"/>
            </a:xfrm>
            <a:custGeom>
              <a:avLst/>
              <a:gdLst>
                <a:gd name="T0" fmla="*/ 281 w 303"/>
                <a:gd name="T1" fmla="*/ 112 h 303"/>
                <a:gd name="T2" fmla="*/ 191 w 303"/>
                <a:gd name="T3" fmla="*/ 281 h 303"/>
                <a:gd name="T4" fmla="*/ 22 w 303"/>
                <a:gd name="T5" fmla="*/ 192 h 303"/>
                <a:gd name="T6" fmla="*/ 112 w 303"/>
                <a:gd name="T7" fmla="*/ 22 h 303"/>
                <a:gd name="T8" fmla="*/ 281 w 303"/>
                <a:gd name="T9" fmla="*/ 11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303">
                  <a:moveTo>
                    <a:pt x="281" y="112"/>
                  </a:moveTo>
                  <a:cubicBezTo>
                    <a:pt x="303" y="184"/>
                    <a:pt x="263" y="259"/>
                    <a:pt x="191" y="281"/>
                  </a:cubicBezTo>
                  <a:cubicBezTo>
                    <a:pt x="120" y="303"/>
                    <a:pt x="44" y="263"/>
                    <a:pt x="22" y="192"/>
                  </a:cubicBezTo>
                  <a:cubicBezTo>
                    <a:pt x="0" y="120"/>
                    <a:pt x="40" y="44"/>
                    <a:pt x="112" y="22"/>
                  </a:cubicBezTo>
                  <a:cubicBezTo>
                    <a:pt x="183" y="0"/>
                    <a:pt x="259" y="41"/>
                    <a:pt x="281" y="1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0" name="Freeform 6"/>
            <p:cNvSpPr>
              <a:spLocks/>
            </p:cNvSpPr>
            <p:nvPr/>
          </p:nvSpPr>
          <p:spPr bwMode="auto">
            <a:xfrm>
              <a:off x="1431" y="1292"/>
              <a:ext cx="254" cy="909"/>
            </a:xfrm>
            <a:custGeom>
              <a:avLst/>
              <a:gdLst>
                <a:gd name="T0" fmla="*/ 58 w 107"/>
                <a:gd name="T1" fmla="*/ 0 h 384"/>
                <a:gd name="T2" fmla="*/ 102 w 107"/>
                <a:gd name="T3" fmla="*/ 35 h 384"/>
                <a:gd name="T4" fmla="*/ 73 w 107"/>
                <a:gd name="T5" fmla="*/ 64 h 384"/>
                <a:gd name="T6" fmla="*/ 107 w 107"/>
                <a:gd name="T7" fmla="*/ 312 h 384"/>
                <a:gd name="T8" fmla="*/ 62 w 107"/>
                <a:gd name="T9" fmla="*/ 378 h 384"/>
                <a:gd name="T10" fmla="*/ 44 w 107"/>
                <a:gd name="T11" fmla="*/ 370 h 384"/>
                <a:gd name="T12" fmla="*/ 0 w 107"/>
                <a:gd name="T13" fmla="*/ 314 h 384"/>
                <a:gd name="T14" fmla="*/ 36 w 107"/>
                <a:gd name="T15" fmla="*/ 76 h 384"/>
                <a:gd name="T16" fmla="*/ 17 w 107"/>
                <a:gd name="T17" fmla="*/ 33 h 384"/>
                <a:gd name="T18" fmla="*/ 58 w 107"/>
                <a:gd name="T1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384">
                  <a:moveTo>
                    <a:pt x="58" y="0"/>
                  </a:moveTo>
                  <a:cubicBezTo>
                    <a:pt x="67" y="9"/>
                    <a:pt x="80" y="21"/>
                    <a:pt x="102" y="35"/>
                  </a:cubicBezTo>
                  <a:cubicBezTo>
                    <a:pt x="93" y="42"/>
                    <a:pt x="79" y="60"/>
                    <a:pt x="73" y="64"/>
                  </a:cubicBezTo>
                  <a:cubicBezTo>
                    <a:pt x="74" y="77"/>
                    <a:pt x="93" y="264"/>
                    <a:pt x="107" y="312"/>
                  </a:cubicBezTo>
                  <a:cubicBezTo>
                    <a:pt x="107" y="312"/>
                    <a:pt x="66" y="372"/>
                    <a:pt x="62" y="378"/>
                  </a:cubicBezTo>
                  <a:cubicBezTo>
                    <a:pt x="59" y="384"/>
                    <a:pt x="52" y="381"/>
                    <a:pt x="44" y="370"/>
                  </a:cubicBezTo>
                  <a:cubicBezTo>
                    <a:pt x="36" y="360"/>
                    <a:pt x="4" y="324"/>
                    <a:pt x="0" y="314"/>
                  </a:cubicBezTo>
                  <a:cubicBezTo>
                    <a:pt x="5" y="281"/>
                    <a:pt x="27" y="112"/>
                    <a:pt x="36" y="76"/>
                  </a:cubicBezTo>
                  <a:cubicBezTo>
                    <a:pt x="31" y="48"/>
                    <a:pt x="25" y="48"/>
                    <a:pt x="17" y="33"/>
                  </a:cubicBezTo>
                  <a:cubicBezTo>
                    <a:pt x="43" y="14"/>
                    <a:pt x="46" y="11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1" name="Freeform 7"/>
            <p:cNvSpPr>
              <a:spLocks/>
            </p:cNvSpPr>
            <p:nvPr/>
          </p:nvSpPr>
          <p:spPr bwMode="auto">
            <a:xfrm>
              <a:off x="838" y="1219"/>
              <a:ext cx="1519" cy="3049"/>
            </a:xfrm>
            <a:custGeom>
              <a:avLst/>
              <a:gdLst>
                <a:gd name="T0" fmla="*/ 12 w 640"/>
                <a:gd name="T1" fmla="*/ 470 h 1288"/>
                <a:gd name="T2" fmla="*/ 114 w 640"/>
                <a:gd name="T3" fmla="*/ 47 h 1288"/>
                <a:gd name="T4" fmla="*/ 230 w 640"/>
                <a:gd name="T5" fmla="*/ 6 h 1288"/>
                <a:gd name="T6" fmla="*/ 235 w 640"/>
                <a:gd name="T7" fmla="*/ 25 h 1288"/>
                <a:gd name="T8" fmla="*/ 235 w 640"/>
                <a:gd name="T9" fmla="*/ 170 h 1288"/>
                <a:gd name="T10" fmla="*/ 259 w 640"/>
                <a:gd name="T11" fmla="*/ 297 h 1288"/>
                <a:gd name="T12" fmla="*/ 302 w 640"/>
                <a:gd name="T13" fmla="*/ 395 h 1288"/>
                <a:gd name="T14" fmla="*/ 339 w 640"/>
                <a:gd name="T15" fmla="*/ 342 h 1288"/>
                <a:gd name="T16" fmla="*/ 370 w 640"/>
                <a:gd name="T17" fmla="*/ 219 h 1288"/>
                <a:gd name="T18" fmla="*/ 381 w 640"/>
                <a:gd name="T19" fmla="*/ 38 h 1288"/>
                <a:gd name="T20" fmla="*/ 393 w 640"/>
                <a:gd name="T21" fmla="*/ 12 h 1288"/>
                <a:gd name="T22" fmla="*/ 503 w 640"/>
                <a:gd name="T23" fmla="*/ 70 h 1288"/>
                <a:gd name="T24" fmla="*/ 621 w 640"/>
                <a:gd name="T25" fmla="*/ 471 h 1288"/>
                <a:gd name="T26" fmla="*/ 521 w 640"/>
                <a:gd name="T27" fmla="*/ 497 h 1288"/>
                <a:gd name="T28" fmla="*/ 450 w 640"/>
                <a:gd name="T29" fmla="*/ 198 h 1288"/>
                <a:gd name="T30" fmla="*/ 448 w 640"/>
                <a:gd name="T31" fmla="*/ 229 h 1288"/>
                <a:gd name="T32" fmla="*/ 504 w 640"/>
                <a:gd name="T33" fmla="*/ 531 h 1288"/>
                <a:gd name="T34" fmla="*/ 502 w 640"/>
                <a:gd name="T35" fmla="*/ 557 h 1288"/>
                <a:gd name="T36" fmla="*/ 493 w 640"/>
                <a:gd name="T37" fmla="*/ 572 h 1288"/>
                <a:gd name="T38" fmla="*/ 491 w 640"/>
                <a:gd name="T39" fmla="*/ 625 h 1288"/>
                <a:gd name="T40" fmla="*/ 508 w 640"/>
                <a:gd name="T41" fmla="*/ 1167 h 1288"/>
                <a:gd name="T42" fmla="*/ 360 w 640"/>
                <a:gd name="T43" fmla="*/ 1170 h 1288"/>
                <a:gd name="T44" fmla="*/ 325 w 640"/>
                <a:gd name="T45" fmla="*/ 648 h 1288"/>
                <a:gd name="T46" fmla="*/ 305 w 640"/>
                <a:gd name="T47" fmla="*/ 664 h 1288"/>
                <a:gd name="T48" fmla="*/ 291 w 640"/>
                <a:gd name="T49" fmla="*/ 1183 h 1288"/>
                <a:gd name="T50" fmla="*/ 139 w 640"/>
                <a:gd name="T51" fmla="*/ 1170 h 1288"/>
                <a:gd name="T52" fmla="*/ 139 w 640"/>
                <a:gd name="T53" fmla="*/ 592 h 1288"/>
                <a:gd name="T54" fmla="*/ 131 w 640"/>
                <a:gd name="T55" fmla="*/ 556 h 1288"/>
                <a:gd name="T56" fmla="*/ 123 w 640"/>
                <a:gd name="T57" fmla="*/ 521 h 1288"/>
                <a:gd name="T58" fmla="*/ 169 w 640"/>
                <a:gd name="T59" fmla="*/ 230 h 1288"/>
                <a:gd name="T60" fmla="*/ 167 w 640"/>
                <a:gd name="T61" fmla="*/ 204 h 1288"/>
                <a:gd name="T62" fmla="*/ 110 w 640"/>
                <a:gd name="T63" fmla="*/ 487 h 1288"/>
                <a:gd name="T64" fmla="*/ 12 w 640"/>
                <a:gd name="T65" fmla="*/ 47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0" h="1288">
                  <a:moveTo>
                    <a:pt x="12" y="470"/>
                  </a:moveTo>
                  <a:cubicBezTo>
                    <a:pt x="26" y="376"/>
                    <a:pt x="65" y="72"/>
                    <a:pt x="114" y="47"/>
                  </a:cubicBezTo>
                  <a:cubicBezTo>
                    <a:pt x="146" y="32"/>
                    <a:pt x="219" y="1"/>
                    <a:pt x="230" y="6"/>
                  </a:cubicBezTo>
                  <a:cubicBezTo>
                    <a:pt x="240" y="12"/>
                    <a:pt x="238" y="16"/>
                    <a:pt x="235" y="25"/>
                  </a:cubicBezTo>
                  <a:cubicBezTo>
                    <a:pt x="231" y="34"/>
                    <a:pt x="231" y="131"/>
                    <a:pt x="235" y="170"/>
                  </a:cubicBezTo>
                  <a:cubicBezTo>
                    <a:pt x="241" y="228"/>
                    <a:pt x="249" y="263"/>
                    <a:pt x="259" y="297"/>
                  </a:cubicBezTo>
                  <a:cubicBezTo>
                    <a:pt x="278" y="364"/>
                    <a:pt x="284" y="395"/>
                    <a:pt x="302" y="395"/>
                  </a:cubicBezTo>
                  <a:cubicBezTo>
                    <a:pt x="323" y="395"/>
                    <a:pt x="329" y="369"/>
                    <a:pt x="339" y="342"/>
                  </a:cubicBezTo>
                  <a:cubicBezTo>
                    <a:pt x="355" y="301"/>
                    <a:pt x="359" y="275"/>
                    <a:pt x="370" y="219"/>
                  </a:cubicBezTo>
                  <a:cubicBezTo>
                    <a:pt x="378" y="180"/>
                    <a:pt x="383" y="61"/>
                    <a:pt x="381" y="38"/>
                  </a:cubicBezTo>
                  <a:cubicBezTo>
                    <a:pt x="379" y="14"/>
                    <a:pt x="376" y="0"/>
                    <a:pt x="393" y="12"/>
                  </a:cubicBezTo>
                  <a:cubicBezTo>
                    <a:pt x="429" y="37"/>
                    <a:pt x="479" y="35"/>
                    <a:pt x="503" y="70"/>
                  </a:cubicBezTo>
                  <a:cubicBezTo>
                    <a:pt x="556" y="147"/>
                    <a:pt x="609" y="421"/>
                    <a:pt x="621" y="471"/>
                  </a:cubicBezTo>
                  <a:cubicBezTo>
                    <a:pt x="640" y="554"/>
                    <a:pt x="542" y="572"/>
                    <a:pt x="521" y="497"/>
                  </a:cubicBezTo>
                  <a:cubicBezTo>
                    <a:pt x="488" y="377"/>
                    <a:pt x="469" y="219"/>
                    <a:pt x="450" y="198"/>
                  </a:cubicBezTo>
                  <a:cubicBezTo>
                    <a:pt x="431" y="177"/>
                    <a:pt x="443" y="201"/>
                    <a:pt x="448" y="229"/>
                  </a:cubicBezTo>
                  <a:cubicBezTo>
                    <a:pt x="453" y="256"/>
                    <a:pt x="471" y="438"/>
                    <a:pt x="504" y="531"/>
                  </a:cubicBezTo>
                  <a:cubicBezTo>
                    <a:pt x="509" y="546"/>
                    <a:pt x="512" y="553"/>
                    <a:pt x="502" y="557"/>
                  </a:cubicBezTo>
                  <a:cubicBezTo>
                    <a:pt x="492" y="561"/>
                    <a:pt x="497" y="569"/>
                    <a:pt x="493" y="572"/>
                  </a:cubicBezTo>
                  <a:cubicBezTo>
                    <a:pt x="489" y="574"/>
                    <a:pt x="493" y="610"/>
                    <a:pt x="491" y="625"/>
                  </a:cubicBezTo>
                  <a:cubicBezTo>
                    <a:pt x="490" y="639"/>
                    <a:pt x="486" y="943"/>
                    <a:pt x="508" y="1167"/>
                  </a:cubicBezTo>
                  <a:cubicBezTo>
                    <a:pt x="516" y="1254"/>
                    <a:pt x="372" y="1287"/>
                    <a:pt x="360" y="1170"/>
                  </a:cubicBezTo>
                  <a:cubicBezTo>
                    <a:pt x="360" y="1170"/>
                    <a:pt x="332" y="669"/>
                    <a:pt x="325" y="648"/>
                  </a:cubicBezTo>
                  <a:cubicBezTo>
                    <a:pt x="319" y="627"/>
                    <a:pt x="312" y="622"/>
                    <a:pt x="305" y="664"/>
                  </a:cubicBezTo>
                  <a:cubicBezTo>
                    <a:pt x="298" y="707"/>
                    <a:pt x="292" y="1136"/>
                    <a:pt x="291" y="1183"/>
                  </a:cubicBezTo>
                  <a:cubicBezTo>
                    <a:pt x="288" y="1268"/>
                    <a:pt x="146" y="1288"/>
                    <a:pt x="139" y="1170"/>
                  </a:cubicBezTo>
                  <a:cubicBezTo>
                    <a:pt x="132" y="1046"/>
                    <a:pt x="153" y="747"/>
                    <a:pt x="139" y="592"/>
                  </a:cubicBezTo>
                  <a:cubicBezTo>
                    <a:pt x="138" y="582"/>
                    <a:pt x="137" y="562"/>
                    <a:pt x="131" y="556"/>
                  </a:cubicBezTo>
                  <a:cubicBezTo>
                    <a:pt x="125" y="550"/>
                    <a:pt x="119" y="541"/>
                    <a:pt x="123" y="521"/>
                  </a:cubicBezTo>
                  <a:cubicBezTo>
                    <a:pt x="127" y="501"/>
                    <a:pt x="161" y="357"/>
                    <a:pt x="169" y="230"/>
                  </a:cubicBezTo>
                  <a:cubicBezTo>
                    <a:pt x="171" y="203"/>
                    <a:pt x="188" y="182"/>
                    <a:pt x="167" y="204"/>
                  </a:cubicBezTo>
                  <a:cubicBezTo>
                    <a:pt x="146" y="226"/>
                    <a:pt x="120" y="434"/>
                    <a:pt x="110" y="487"/>
                  </a:cubicBezTo>
                  <a:cubicBezTo>
                    <a:pt x="96" y="569"/>
                    <a:pt x="0" y="549"/>
                    <a:pt x="12" y="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2" name="Freeform 8"/>
            <p:cNvSpPr>
              <a:spLocks/>
            </p:cNvSpPr>
            <p:nvPr/>
          </p:nvSpPr>
          <p:spPr bwMode="auto">
            <a:xfrm>
              <a:off x="1370" y="1257"/>
              <a:ext cx="398" cy="199"/>
            </a:xfrm>
            <a:custGeom>
              <a:avLst/>
              <a:gdLst>
                <a:gd name="T0" fmla="*/ 2 w 168"/>
                <a:gd name="T1" fmla="*/ 63 h 84"/>
                <a:gd name="T2" fmla="*/ 84 w 168"/>
                <a:gd name="T3" fmla="*/ 0 h 84"/>
                <a:gd name="T4" fmla="*/ 167 w 168"/>
                <a:gd name="T5" fmla="*/ 66 h 84"/>
                <a:gd name="T6" fmla="*/ 164 w 168"/>
                <a:gd name="T7" fmla="*/ 84 h 84"/>
                <a:gd name="T8" fmla="*/ 84 w 168"/>
                <a:gd name="T9" fmla="*/ 20 h 84"/>
                <a:gd name="T10" fmla="*/ 0 w 168"/>
                <a:gd name="T11" fmla="*/ 79 h 84"/>
                <a:gd name="T12" fmla="*/ 2 w 168"/>
                <a:gd name="T13" fmla="*/ 6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4">
                  <a:moveTo>
                    <a:pt x="2" y="63"/>
                  </a:moveTo>
                  <a:cubicBezTo>
                    <a:pt x="61" y="32"/>
                    <a:pt x="79" y="4"/>
                    <a:pt x="84" y="0"/>
                  </a:cubicBezTo>
                  <a:cubicBezTo>
                    <a:pt x="101" y="15"/>
                    <a:pt x="122" y="45"/>
                    <a:pt x="167" y="66"/>
                  </a:cubicBezTo>
                  <a:cubicBezTo>
                    <a:pt x="168" y="73"/>
                    <a:pt x="166" y="76"/>
                    <a:pt x="164" y="84"/>
                  </a:cubicBezTo>
                  <a:cubicBezTo>
                    <a:pt x="150" y="74"/>
                    <a:pt x="100" y="43"/>
                    <a:pt x="84" y="20"/>
                  </a:cubicBezTo>
                  <a:cubicBezTo>
                    <a:pt x="63" y="50"/>
                    <a:pt x="7" y="77"/>
                    <a:pt x="0" y="79"/>
                  </a:cubicBezTo>
                  <a:cubicBezTo>
                    <a:pt x="2" y="69"/>
                    <a:pt x="2" y="63"/>
                    <a:pt x="2" y="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45" name="Freeform 22">
            <a:hlinkClick r:id="rId2" action="ppaction://hlinksldjump"/>
          </p:cNvPr>
          <p:cNvSpPr>
            <a:spLocks/>
          </p:cNvSpPr>
          <p:nvPr/>
        </p:nvSpPr>
        <p:spPr bwMode="auto">
          <a:xfrm>
            <a:off x="0" y="145773"/>
            <a:ext cx="4651938" cy="2859531"/>
          </a:xfrm>
          <a:custGeom>
            <a:avLst/>
            <a:gdLst>
              <a:gd name="T0" fmla="*/ 581 w 742"/>
              <a:gd name="T1" fmla="*/ 21 h 466"/>
              <a:gd name="T2" fmla="*/ 581 w 742"/>
              <a:gd name="T3" fmla="*/ 194 h 466"/>
              <a:gd name="T4" fmla="*/ 662 w 742"/>
              <a:gd name="T5" fmla="*/ 157 h 466"/>
              <a:gd name="T6" fmla="*/ 666 w 742"/>
              <a:gd name="T7" fmla="*/ 309 h 466"/>
              <a:gd name="T8" fmla="*/ 585 w 742"/>
              <a:gd name="T9" fmla="*/ 272 h 466"/>
              <a:gd name="T10" fmla="*/ 572 w 742"/>
              <a:gd name="T11" fmla="*/ 357 h 466"/>
              <a:gd name="T12" fmla="*/ 583 w 742"/>
              <a:gd name="T13" fmla="*/ 445 h 466"/>
              <a:gd name="T14" fmla="*/ 493 w 742"/>
              <a:gd name="T15" fmla="*/ 460 h 466"/>
              <a:gd name="T16" fmla="*/ 406 w 742"/>
              <a:gd name="T17" fmla="*/ 443 h 466"/>
              <a:gd name="T18" fmla="*/ 426 w 742"/>
              <a:gd name="T19" fmla="*/ 409 h 466"/>
              <a:gd name="T20" fmla="*/ 443 w 742"/>
              <a:gd name="T21" fmla="*/ 374 h 466"/>
              <a:gd name="T22" fmla="*/ 295 w 742"/>
              <a:gd name="T23" fmla="*/ 372 h 466"/>
              <a:gd name="T24" fmla="*/ 332 w 742"/>
              <a:gd name="T25" fmla="*/ 443 h 466"/>
              <a:gd name="T26" fmla="*/ 245 w 742"/>
              <a:gd name="T27" fmla="*/ 460 h 466"/>
              <a:gd name="T28" fmla="*/ 157 w 742"/>
              <a:gd name="T29" fmla="*/ 445 h 466"/>
              <a:gd name="T30" fmla="*/ 166 w 742"/>
              <a:gd name="T31" fmla="*/ 357 h 466"/>
              <a:gd name="T32" fmla="*/ 155 w 742"/>
              <a:gd name="T33" fmla="*/ 272 h 466"/>
              <a:gd name="T34" fmla="*/ 74 w 742"/>
              <a:gd name="T35" fmla="*/ 309 h 466"/>
              <a:gd name="T36" fmla="*/ 76 w 742"/>
              <a:gd name="T37" fmla="*/ 157 h 466"/>
              <a:gd name="T38" fmla="*/ 120 w 742"/>
              <a:gd name="T39" fmla="*/ 171 h 466"/>
              <a:gd name="T40" fmla="*/ 155 w 742"/>
              <a:gd name="T41" fmla="*/ 194 h 466"/>
              <a:gd name="T42" fmla="*/ 166 w 742"/>
              <a:gd name="T43" fmla="*/ 109 h 466"/>
              <a:gd name="T44" fmla="*/ 155 w 742"/>
              <a:gd name="T45" fmla="*/ 23 h 466"/>
              <a:gd name="T46" fmla="*/ 243 w 742"/>
              <a:gd name="T47" fmla="*/ 5 h 466"/>
              <a:gd name="T48" fmla="*/ 332 w 742"/>
              <a:gd name="T49" fmla="*/ 23 h 466"/>
              <a:gd name="T50" fmla="*/ 295 w 742"/>
              <a:gd name="T51" fmla="*/ 92 h 466"/>
              <a:gd name="T52" fmla="*/ 443 w 742"/>
              <a:gd name="T53" fmla="*/ 94 h 466"/>
              <a:gd name="T54" fmla="*/ 426 w 742"/>
              <a:gd name="T55" fmla="*/ 57 h 466"/>
              <a:gd name="T56" fmla="*/ 406 w 742"/>
              <a:gd name="T57" fmla="*/ 23 h 466"/>
              <a:gd name="T58" fmla="*/ 493 w 742"/>
              <a:gd name="T59" fmla="*/ 5 h 466"/>
              <a:gd name="T60" fmla="*/ 581 w 742"/>
              <a:gd name="T61" fmla="*/ 21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42" h="466">
                <a:moveTo>
                  <a:pt x="581" y="21"/>
                </a:moveTo>
                <a:cubicBezTo>
                  <a:pt x="575" y="68"/>
                  <a:pt x="558" y="187"/>
                  <a:pt x="581" y="194"/>
                </a:cubicBezTo>
                <a:cubicBezTo>
                  <a:pt x="602" y="197"/>
                  <a:pt x="620" y="153"/>
                  <a:pt x="662" y="157"/>
                </a:cubicBezTo>
                <a:cubicBezTo>
                  <a:pt x="733" y="165"/>
                  <a:pt x="742" y="291"/>
                  <a:pt x="666" y="309"/>
                </a:cubicBezTo>
                <a:cubicBezTo>
                  <a:pt x="630" y="316"/>
                  <a:pt x="600" y="275"/>
                  <a:pt x="585" y="272"/>
                </a:cubicBezTo>
                <a:cubicBezTo>
                  <a:pt x="570" y="270"/>
                  <a:pt x="569" y="326"/>
                  <a:pt x="572" y="357"/>
                </a:cubicBezTo>
                <a:cubicBezTo>
                  <a:pt x="574" y="389"/>
                  <a:pt x="578" y="421"/>
                  <a:pt x="583" y="445"/>
                </a:cubicBezTo>
                <a:cubicBezTo>
                  <a:pt x="559" y="454"/>
                  <a:pt x="529" y="459"/>
                  <a:pt x="493" y="460"/>
                </a:cubicBezTo>
                <a:cubicBezTo>
                  <a:pt x="462" y="462"/>
                  <a:pt x="411" y="466"/>
                  <a:pt x="406" y="443"/>
                </a:cubicBezTo>
                <a:cubicBezTo>
                  <a:pt x="403" y="428"/>
                  <a:pt x="421" y="415"/>
                  <a:pt x="426" y="409"/>
                </a:cubicBezTo>
                <a:cubicBezTo>
                  <a:pt x="432" y="400"/>
                  <a:pt x="442" y="384"/>
                  <a:pt x="443" y="374"/>
                </a:cubicBezTo>
                <a:cubicBezTo>
                  <a:pt x="451" y="285"/>
                  <a:pt x="290" y="289"/>
                  <a:pt x="295" y="372"/>
                </a:cubicBezTo>
                <a:cubicBezTo>
                  <a:pt x="296" y="394"/>
                  <a:pt x="336" y="422"/>
                  <a:pt x="332" y="443"/>
                </a:cubicBezTo>
                <a:cubicBezTo>
                  <a:pt x="327" y="466"/>
                  <a:pt x="277" y="462"/>
                  <a:pt x="245" y="460"/>
                </a:cubicBezTo>
                <a:cubicBezTo>
                  <a:pt x="215" y="459"/>
                  <a:pt x="183" y="455"/>
                  <a:pt x="157" y="445"/>
                </a:cubicBezTo>
                <a:cubicBezTo>
                  <a:pt x="158" y="423"/>
                  <a:pt x="164" y="389"/>
                  <a:pt x="166" y="357"/>
                </a:cubicBezTo>
                <a:cubicBezTo>
                  <a:pt x="170" y="297"/>
                  <a:pt x="169" y="276"/>
                  <a:pt x="155" y="272"/>
                </a:cubicBezTo>
                <a:cubicBezTo>
                  <a:pt x="141" y="268"/>
                  <a:pt x="114" y="314"/>
                  <a:pt x="74" y="309"/>
                </a:cubicBezTo>
                <a:cubicBezTo>
                  <a:pt x="0" y="300"/>
                  <a:pt x="0" y="164"/>
                  <a:pt x="76" y="157"/>
                </a:cubicBezTo>
                <a:cubicBezTo>
                  <a:pt x="94" y="155"/>
                  <a:pt x="111" y="164"/>
                  <a:pt x="120" y="171"/>
                </a:cubicBezTo>
                <a:cubicBezTo>
                  <a:pt x="130" y="177"/>
                  <a:pt x="143" y="196"/>
                  <a:pt x="155" y="194"/>
                </a:cubicBezTo>
                <a:cubicBezTo>
                  <a:pt x="175" y="190"/>
                  <a:pt x="168" y="133"/>
                  <a:pt x="166" y="109"/>
                </a:cubicBezTo>
                <a:cubicBezTo>
                  <a:pt x="164" y="72"/>
                  <a:pt x="160" y="46"/>
                  <a:pt x="155" y="23"/>
                </a:cubicBezTo>
                <a:cubicBezTo>
                  <a:pt x="179" y="11"/>
                  <a:pt x="214" y="7"/>
                  <a:pt x="243" y="5"/>
                </a:cubicBezTo>
                <a:cubicBezTo>
                  <a:pt x="274" y="4"/>
                  <a:pt x="327" y="0"/>
                  <a:pt x="332" y="23"/>
                </a:cubicBezTo>
                <a:cubicBezTo>
                  <a:pt x="336" y="44"/>
                  <a:pt x="297" y="72"/>
                  <a:pt x="295" y="92"/>
                </a:cubicBezTo>
                <a:cubicBezTo>
                  <a:pt x="287" y="177"/>
                  <a:pt x="449" y="180"/>
                  <a:pt x="443" y="94"/>
                </a:cubicBezTo>
                <a:cubicBezTo>
                  <a:pt x="442" y="83"/>
                  <a:pt x="432" y="66"/>
                  <a:pt x="426" y="57"/>
                </a:cubicBezTo>
                <a:cubicBezTo>
                  <a:pt x="421" y="51"/>
                  <a:pt x="403" y="38"/>
                  <a:pt x="406" y="23"/>
                </a:cubicBezTo>
                <a:cubicBezTo>
                  <a:pt x="411" y="0"/>
                  <a:pt x="462" y="4"/>
                  <a:pt x="493" y="5"/>
                </a:cubicBezTo>
                <a:cubicBezTo>
                  <a:pt x="528" y="7"/>
                  <a:pt x="558" y="12"/>
                  <a:pt x="581" y="21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s-EC" sz="3600" b="1" dirty="0">
                <a:solidFill>
                  <a:schemeClr val="tx1"/>
                </a:solidFill>
              </a:rPr>
              <a:t>Población objeto de estudio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080000" y="1037456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sz="2800" dirty="0"/>
              <a:t>Se realiza al total de las Pymes prestadoras de alquiler de menaje en la ciudad de Loja, un total de 9 empresas.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11311"/>
              </p:ext>
            </p:extLst>
          </p:nvPr>
        </p:nvGraphicFramePr>
        <p:xfrm>
          <a:off x="5323301" y="3283691"/>
          <a:ext cx="5634797" cy="301802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952360">
                  <a:extLst>
                    <a:ext uri="{9D8B030D-6E8A-4147-A177-3AD203B41FA5}">
                      <a16:colId xmlns:a16="http://schemas.microsoft.com/office/drawing/2014/main" val="949665906"/>
                    </a:ext>
                  </a:extLst>
                </a:gridCol>
                <a:gridCol w="3730077">
                  <a:extLst>
                    <a:ext uri="{9D8B030D-6E8A-4147-A177-3AD203B41FA5}">
                      <a16:colId xmlns:a16="http://schemas.microsoft.com/office/drawing/2014/main" val="2358159877"/>
                    </a:ext>
                  </a:extLst>
                </a:gridCol>
                <a:gridCol w="952360">
                  <a:extLst>
                    <a:ext uri="{9D8B030D-6E8A-4147-A177-3AD203B41FA5}">
                      <a16:colId xmlns:a16="http://schemas.microsoft.com/office/drawing/2014/main" val="553378588"/>
                    </a:ext>
                  </a:extLst>
                </a:gridCol>
              </a:tblGrid>
              <a:tr h="73773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Ciudad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Nombre de la empresa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Número de empresas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7112098"/>
                  </a:ext>
                </a:extLst>
              </a:tr>
              <a:tr h="223513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Loja</a:t>
                      </a:r>
                      <a:endParaRPr lang="es-EC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>
                          <a:effectLst/>
                        </a:rPr>
                        <a:t>Mantelería Piedra</a:t>
                      </a:r>
                      <a:endParaRPr lang="es-EC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9</a:t>
                      </a:r>
                      <a:endParaRPr lang="es-EC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076157"/>
                  </a:ext>
                </a:extLst>
              </a:tr>
              <a:tr h="22351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>
                          <a:effectLst/>
                        </a:rPr>
                        <a:t>La casa del bufet</a:t>
                      </a:r>
                      <a:endParaRPr lang="es-EC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50148"/>
                  </a:ext>
                </a:extLst>
              </a:tr>
              <a:tr h="22351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>
                          <a:effectLst/>
                        </a:rPr>
                        <a:t>Maseventos</a:t>
                      </a:r>
                      <a:endParaRPr lang="es-EC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175641"/>
                  </a:ext>
                </a:extLst>
              </a:tr>
              <a:tr h="22351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>
                          <a:effectLst/>
                        </a:rPr>
                        <a:t>Domínguez Macías Nelly Judith</a:t>
                      </a:r>
                      <a:endParaRPr lang="es-EC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553005"/>
                  </a:ext>
                </a:extLst>
              </a:tr>
              <a:tr h="22351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>
                          <a:effectLst/>
                        </a:rPr>
                        <a:t>Anfitriones eventos y recepciones</a:t>
                      </a:r>
                      <a:endParaRPr lang="es-EC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068374"/>
                  </a:ext>
                </a:extLst>
              </a:tr>
              <a:tr h="22351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>
                          <a:effectLst/>
                        </a:rPr>
                        <a:t>Animarte</a:t>
                      </a:r>
                      <a:endParaRPr lang="es-EC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818053"/>
                  </a:ext>
                </a:extLst>
              </a:tr>
              <a:tr h="22351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>
                          <a:effectLst/>
                        </a:rPr>
                        <a:t>La casa del banquete</a:t>
                      </a:r>
                      <a:endParaRPr lang="es-EC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750536"/>
                  </a:ext>
                </a:extLst>
              </a:tr>
              <a:tr h="22351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>
                          <a:effectLst/>
                        </a:rPr>
                        <a:t>Josu eventos </a:t>
                      </a:r>
                      <a:endParaRPr lang="es-EC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726649"/>
                  </a:ext>
                </a:extLst>
              </a:tr>
              <a:tr h="22351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AG carpas, eventos, alquileres</a:t>
                      </a:r>
                      <a:endParaRPr lang="es-EC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931813"/>
                  </a:ext>
                </a:extLst>
              </a:tr>
            </a:tbl>
          </a:graphicData>
        </a:graphic>
      </p:graphicFrame>
      <p:pic>
        <p:nvPicPr>
          <p:cNvPr id="29" name="Picture 2" descr="http://360.espe.edu.ec/images/es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843" y="0"/>
            <a:ext cx="1379157" cy="13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265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5195</TotalTime>
  <Words>1005</Words>
  <Application>Microsoft Office PowerPoint</Application>
  <PresentationFormat>Panorámica</PresentationFormat>
  <Paragraphs>281</Paragraphs>
  <Slides>24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Algerian</vt:lpstr>
      <vt:lpstr>Arial</vt:lpstr>
      <vt:lpstr>Calibri</vt:lpstr>
      <vt:lpstr>Calibri Light</vt:lpstr>
      <vt:lpstr>Times New Roman</vt:lpstr>
      <vt:lpstr>Office Theme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Hp</cp:lastModifiedBy>
  <cp:revision>262</cp:revision>
  <dcterms:created xsi:type="dcterms:W3CDTF">2013-10-01T18:56:24Z</dcterms:created>
  <dcterms:modified xsi:type="dcterms:W3CDTF">2018-06-14T14:27:35Z</dcterms:modified>
</cp:coreProperties>
</file>